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3648" r:id="rId4"/>
  </p:sldMasterIdLst>
  <p:notesMasterIdLst>
    <p:notesMasterId r:id="rId113"/>
  </p:notesMasterIdLst>
  <p:handoutMasterIdLst>
    <p:handoutMasterId r:id="rId114"/>
  </p:handoutMasterIdLst>
  <p:sldIdLst>
    <p:sldId id="256" r:id="rId5"/>
    <p:sldId id="310" r:id="rId6"/>
    <p:sldId id="663" r:id="rId7"/>
    <p:sldId id="724" r:id="rId8"/>
    <p:sldId id="836" r:id="rId9"/>
    <p:sldId id="834" r:id="rId10"/>
    <p:sldId id="725" r:id="rId11"/>
    <p:sldId id="670" r:id="rId12"/>
    <p:sldId id="727" r:id="rId13"/>
    <p:sldId id="728" r:id="rId14"/>
    <p:sldId id="729" r:id="rId15"/>
    <p:sldId id="835" r:id="rId16"/>
    <p:sldId id="946" r:id="rId17"/>
    <p:sldId id="947" r:id="rId18"/>
    <p:sldId id="948" r:id="rId19"/>
    <p:sldId id="940" r:id="rId20"/>
    <p:sldId id="740" r:id="rId21"/>
    <p:sldId id="878" r:id="rId22"/>
    <p:sldId id="949" r:id="rId23"/>
    <p:sldId id="1165" r:id="rId24"/>
    <p:sldId id="1278" r:id="rId25"/>
    <p:sldId id="1279" r:id="rId26"/>
    <p:sldId id="1280" r:id="rId27"/>
    <p:sldId id="1281" r:id="rId28"/>
    <p:sldId id="1282" r:id="rId29"/>
    <p:sldId id="1283" r:id="rId30"/>
    <p:sldId id="1284" r:id="rId31"/>
    <p:sldId id="1285" r:id="rId32"/>
    <p:sldId id="1286" r:id="rId33"/>
    <p:sldId id="1287" r:id="rId34"/>
    <p:sldId id="1288" r:id="rId35"/>
    <p:sldId id="1343" r:id="rId36"/>
    <p:sldId id="1011" r:id="rId37"/>
    <p:sldId id="956" r:id="rId38"/>
    <p:sldId id="1289" r:id="rId39"/>
    <p:sldId id="1290" r:id="rId40"/>
    <p:sldId id="1291" r:id="rId41"/>
    <p:sldId id="1292" r:id="rId42"/>
    <p:sldId id="1293" r:id="rId43"/>
    <p:sldId id="1294" r:id="rId44"/>
    <p:sldId id="1295" r:id="rId45"/>
    <p:sldId id="1296" r:id="rId46"/>
    <p:sldId id="1297" r:id="rId47"/>
    <p:sldId id="1298" r:id="rId48"/>
    <p:sldId id="1299" r:id="rId49"/>
    <p:sldId id="1300" r:id="rId50"/>
    <p:sldId id="1301" r:id="rId51"/>
    <p:sldId id="1302" r:id="rId52"/>
    <p:sldId id="1303" r:id="rId53"/>
    <p:sldId id="1304" r:id="rId54"/>
    <p:sldId id="1012" r:id="rId55"/>
    <p:sldId id="1190" r:id="rId56"/>
    <p:sldId id="1191" r:id="rId57"/>
    <p:sldId id="965" r:id="rId58"/>
    <p:sldId id="1305" r:id="rId59"/>
    <p:sldId id="1306" r:id="rId60"/>
    <p:sldId id="1307" r:id="rId61"/>
    <p:sldId id="1308" r:id="rId62"/>
    <p:sldId id="1310" r:id="rId63"/>
    <p:sldId id="1309" r:id="rId64"/>
    <p:sldId id="1311" r:id="rId65"/>
    <p:sldId id="1312" r:id="rId66"/>
    <p:sldId id="1313" r:id="rId67"/>
    <p:sldId id="1315" r:id="rId68"/>
    <p:sldId id="1316" r:id="rId69"/>
    <p:sldId id="1314" r:id="rId70"/>
    <p:sldId id="1317" r:id="rId71"/>
    <p:sldId id="1321" r:id="rId72"/>
    <p:sldId id="1318" r:id="rId73"/>
    <p:sldId id="1319" r:id="rId74"/>
    <p:sldId id="1320" r:id="rId75"/>
    <p:sldId id="1322" r:id="rId76"/>
    <p:sldId id="1323" r:id="rId77"/>
    <p:sldId id="1324" r:id="rId78"/>
    <p:sldId id="1325" r:id="rId79"/>
    <p:sldId id="1326" r:id="rId80"/>
    <p:sldId id="1327" r:id="rId81"/>
    <p:sldId id="1328" r:id="rId82"/>
    <p:sldId id="1144" r:id="rId83"/>
    <p:sldId id="1225" r:id="rId84"/>
    <p:sldId id="1226" r:id="rId85"/>
    <p:sldId id="1145" r:id="rId86"/>
    <p:sldId id="1227" r:id="rId87"/>
    <p:sldId id="1228" r:id="rId88"/>
    <p:sldId id="1229" r:id="rId89"/>
    <p:sldId id="1329" r:id="rId90"/>
    <p:sldId id="1268" r:id="rId91"/>
    <p:sldId id="1330" r:id="rId92"/>
    <p:sldId id="1230" r:id="rId93"/>
    <p:sldId id="1331" r:id="rId94"/>
    <p:sldId id="1332" r:id="rId95"/>
    <p:sldId id="1333" r:id="rId96"/>
    <p:sldId id="1335" r:id="rId97"/>
    <p:sldId id="1334" r:id="rId98"/>
    <p:sldId id="1336" r:id="rId99"/>
    <p:sldId id="1337" r:id="rId100"/>
    <p:sldId id="1338" r:id="rId101"/>
    <p:sldId id="1339" r:id="rId102"/>
    <p:sldId id="1340" r:id="rId103"/>
    <p:sldId id="1341" r:id="rId104"/>
    <p:sldId id="1342" r:id="rId105"/>
    <p:sldId id="1232" r:id="rId106"/>
    <p:sldId id="1233" r:id="rId107"/>
    <p:sldId id="943" r:id="rId108"/>
    <p:sldId id="931" r:id="rId109"/>
    <p:sldId id="1010" r:id="rId110"/>
    <p:sldId id="335" r:id="rId111"/>
    <p:sldId id="833" r:id="rId112"/>
  </p:sldIdLst>
  <p:sldSz cx="9144000" cy="6858000" type="screen4x3"/>
  <p:notesSz cx="6858000" cy="9144000"/>
  <p:defaultTextStyle>
    <a:defPPr rtl="0">
      <a:defRPr lang="ja-jp"/>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作成者"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08080"/>
    <a:srgbClr val="85D4E7"/>
    <a:srgbClr val="A5BB4B"/>
    <a:srgbClr val="575E75"/>
    <a:srgbClr val="C55A11"/>
    <a:srgbClr val="79AE02"/>
    <a:srgbClr val="067F9C"/>
    <a:srgbClr val="03556D"/>
    <a:srgbClr val="145C72"/>
    <a:srgbClr val="0C596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2833802-FEF1-4C79-8D5D-14CF1EAF98D9}" styleName="淡色スタイル 2 - アクセント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85BE263C-DBD7-4A20-BB59-AAB30ACAA65A}" styleName="中間スタイル 3 - アクセント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21E4AEA4-8DFA-4A89-87EB-49C32662AFE0}" styleName="中間スタイル 2 - アクセント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5DA37D80-6434-44D0-A028-1B22A696006F}" styleName="淡色スタイル 3 - アクセント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592" autoAdjust="0"/>
    <p:restoredTop sz="95257" autoAdjust="0"/>
  </p:normalViewPr>
  <p:slideViewPr>
    <p:cSldViewPr snapToGrid="0">
      <p:cViewPr varScale="1">
        <p:scale>
          <a:sx n="119" d="100"/>
          <a:sy n="119" d="100"/>
        </p:scale>
        <p:origin x="388" y="56"/>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65" d="100"/>
          <a:sy n="65" d="100"/>
        </p:scale>
        <p:origin x="3154" y="58"/>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117" Type="http://schemas.openxmlformats.org/officeDocument/2006/relationships/viewProps" Target="viewProps.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slide" Target="slides/slide80.xml"/><Relationship Id="rId89" Type="http://schemas.openxmlformats.org/officeDocument/2006/relationships/slide" Target="slides/slide85.xml"/><Relationship Id="rId112" Type="http://schemas.openxmlformats.org/officeDocument/2006/relationships/slide" Target="slides/slide108.xml"/><Relationship Id="rId16" Type="http://schemas.openxmlformats.org/officeDocument/2006/relationships/slide" Target="slides/slide12.xml"/><Relationship Id="rId107" Type="http://schemas.openxmlformats.org/officeDocument/2006/relationships/slide" Target="slides/slide103.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slide" Target="slides/slide75.xml"/><Relationship Id="rId102" Type="http://schemas.openxmlformats.org/officeDocument/2006/relationships/slide" Target="slides/slide98.xml"/><Relationship Id="rId5" Type="http://schemas.openxmlformats.org/officeDocument/2006/relationships/slide" Target="slides/slide1.xml"/><Relationship Id="rId90" Type="http://schemas.openxmlformats.org/officeDocument/2006/relationships/slide" Target="slides/slide86.xml"/><Relationship Id="rId95" Type="http://schemas.openxmlformats.org/officeDocument/2006/relationships/slide" Target="slides/slide91.xml"/><Relationship Id="rId22" Type="http://schemas.openxmlformats.org/officeDocument/2006/relationships/slide" Target="slides/slide18.xml"/><Relationship Id="rId27" Type="http://schemas.openxmlformats.org/officeDocument/2006/relationships/slide" Target="slides/slide23.xml"/><Relationship Id="rId43" Type="http://schemas.openxmlformats.org/officeDocument/2006/relationships/slide" Target="slides/slide39.xml"/><Relationship Id="rId48" Type="http://schemas.openxmlformats.org/officeDocument/2006/relationships/slide" Target="slides/slide44.xml"/><Relationship Id="rId64" Type="http://schemas.openxmlformats.org/officeDocument/2006/relationships/slide" Target="slides/slide60.xml"/><Relationship Id="rId69" Type="http://schemas.openxmlformats.org/officeDocument/2006/relationships/slide" Target="slides/slide65.xml"/><Relationship Id="rId113" Type="http://schemas.openxmlformats.org/officeDocument/2006/relationships/notesMaster" Target="notesMasters/notesMaster1.xml"/><Relationship Id="rId118" Type="http://schemas.openxmlformats.org/officeDocument/2006/relationships/theme" Target="theme/theme1.xml"/><Relationship Id="rId80" Type="http://schemas.openxmlformats.org/officeDocument/2006/relationships/slide" Target="slides/slide76.xml"/><Relationship Id="rId85" Type="http://schemas.openxmlformats.org/officeDocument/2006/relationships/slide" Target="slides/slide81.xml"/><Relationship Id="rId12" Type="http://schemas.openxmlformats.org/officeDocument/2006/relationships/slide" Target="slides/slide8.xml"/><Relationship Id="rId17" Type="http://schemas.openxmlformats.org/officeDocument/2006/relationships/slide" Target="slides/slide13.xml"/><Relationship Id="rId33" Type="http://schemas.openxmlformats.org/officeDocument/2006/relationships/slide" Target="slides/slide29.xml"/><Relationship Id="rId38" Type="http://schemas.openxmlformats.org/officeDocument/2006/relationships/slide" Target="slides/slide34.xml"/><Relationship Id="rId59" Type="http://schemas.openxmlformats.org/officeDocument/2006/relationships/slide" Target="slides/slide55.xml"/><Relationship Id="rId103" Type="http://schemas.openxmlformats.org/officeDocument/2006/relationships/slide" Target="slides/slide99.xml"/><Relationship Id="rId108" Type="http://schemas.openxmlformats.org/officeDocument/2006/relationships/slide" Target="slides/slide104.xml"/><Relationship Id="rId54" Type="http://schemas.openxmlformats.org/officeDocument/2006/relationships/slide" Target="slides/slide50.xml"/><Relationship Id="rId70" Type="http://schemas.openxmlformats.org/officeDocument/2006/relationships/slide" Target="slides/slide66.xml"/><Relationship Id="rId75" Type="http://schemas.openxmlformats.org/officeDocument/2006/relationships/slide" Target="slides/slide71.xml"/><Relationship Id="rId91" Type="http://schemas.openxmlformats.org/officeDocument/2006/relationships/slide" Target="slides/slide87.xml"/><Relationship Id="rId96" Type="http://schemas.openxmlformats.org/officeDocument/2006/relationships/slide" Target="slides/slide92.xml"/><Relationship Id="rId1" Type="http://schemas.openxmlformats.org/officeDocument/2006/relationships/customXml" Target="../customXml/item1.xml"/><Relationship Id="rId6" Type="http://schemas.openxmlformats.org/officeDocument/2006/relationships/slide" Target="slides/slide2.xml"/><Relationship Id="rId23" Type="http://schemas.openxmlformats.org/officeDocument/2006/relationships/slide" Target="slides/slide19.xml"/><Relationship Id="rId28" Type="http://schemas.openxmlformats.org/officeDocument/2006/relationships/slide" Target="slides/slide24.xml"/><Relationship Id="rId49" Type="http://schemas.openxmlformats.org/officeDocument/2006/relationships/slide" Target="slides/slide45.xml"/><Relationship Id="rId114" Type="http://schemas.openxmlformats.org/officeDocument/2006/relationships/handoutMaster" Target="handoutMasters/handoutMaster1.xml"/><Relationship Id="rId119" Type="http://schemas.openxmlformats.org/officeDocument/2006/relationships/tableStyles" Target="tableStyles.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slide" Target="slides/slide77.xml"/><Relationship Id="rId86" Type="http://schemas.openxmlformats.org/officeDocument/2006/relationships/slide" Target="slides/slide82.xml"/><Relationship Id="rId94" Type="http://schemas.openxmlformats.org/officeDocument/2006/relationships/slide" Target="slides/slide90.xml"/><Relationship Id="rId99" Type="http://schemas.openxmlformats.org/officeDocument/2006/relationships/slide" Target="slides/slide95.xml"/><Relationship Id="rId101" Type="http://schemas.openxmlformats.org/officeDocument/2006/relationships/slide" Target="slides/slide97.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109" Type="http://schemas.openxmlformats.org/officeDocument/2006/relationships/slide" Target="slides/slide10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slide" Target="slides/slide93.xml"/><Relationship Id="rId104" Type="http://schemas.openxmlformats.org/officeDocument/2006/relationships/slide" Target="slides/slide100.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slide" Target="slides/slide88.xml"/><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110" Type="http://schemas.openxmlformats.org/officeDocument/2006/relationships/slide" Target="slides/slide106.xml"/><Relationship Id="rId115" Type="http://schemas.openxmlformats.org/officeDocument/2006/relationships/commentAuthors" Target="commentAuthors.xml"/><Relationship Id="rId61" Type="http://schemas.openxmlformats.org/officeDocument/2006/relationships/slide" Target="slides/slide57.xml"/><Relationship Id="rId82" Type="http://schemas.openxmlformats.org/officeDocument/2006/relationships/slide" Target="slides/slide78.xml"/><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 Id="rId100" Type="http://schemas.openxmlformats.org/officeDocument/2006/relationships/slide" Target="slides/slide96.xml"/><Relationship Id="rId105" Type="http://schemas.openxmlformats.org/officeDocument/2006/relationships/slide" Target="slides/slide101.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93" Type="http://schemas.openxmlformats.org/officeDocument/2006/relationships/slide" Target="slides/slide89.xml"/><Relationship Id="rId98" Type="http://schemas.openxmlformats.org/officeDocument/2006/relationships/slide" Target="slides/slide94.xml"/><Relationship Id="rId3" Type="http://schemas.openxmlformats.org/officeDocument/2006/relationships/customXml" Target="../customXml/item3.xml"/><Relationship Id="rId25" Type="http://schemas.openxmlformats.org/officeDocument/2006/relationships/slide" Target="slides/slide21.xml"/><Relationship Id="rId46" Type="http://schemas.openxmlformats.org/officeDocument/2006/relationships/slide" Target="slides/slide42.xml"/><Relationship Id="rId67" Type="http://schemas.openxmlformats.org/officeDocument/2006/relationships/slide" Target="slides/slide63.xml"/><Relationship Id="rId116" Type="http://schemas.openxmlformats.org/officeDocument/2006/relationships/presProps" Target="presProps.xml"/><Relationship Id="rId20" Type="http://schemas.openxmlformats.org/officeDocument/2006/relationships/slide" Target="slides/slide16.xml"/><Relationship Id="rId41" Type="http://schemas.openxmlformats.org/officeDocument/2006/relationships/slide" Target="slides/slide37.xml"/><Relationship Id="rId62" Type="http://schemas.openxmlformats.org/officeDocument/2006/relationships/slide" Target="slides/slide58.xml"/><Relationship Id="rId83" Type="http://schemas.openxmlformats.org/officeDocument/2006/relationships/slide" Target="slides/slide79.xml"/><Relationship Id="rId88" Type="http://schemas.openxmlformats.org/officeDocument/2006/relationships/slide" Target="slides/slide84.xml"/><Relationship Id="rId111" Type="http://schemas.openxmlformats.org/officeDocument/2006/relationships/slide" Target="slides/slide107.xml"/><Relationship Id="rId15" Type="http://schemas.openxmlformats.org/officeDocument/2006/relationships/slide" Target="slides/slide11.xml"/><Relationship Id="rId36" Type="http://schemas.openxmlformats.org/officeDocument/2006/relationships/slide" Target="slides/slide32.xml"/><Relationship Id="rId57" Type="http://schemas.openxmlformats.org/officeDocument/2006/relationships/slide" Target="slides/slide53.xml"/><Relationship Id="rId106" Type="http://schemas.openxmlformats.org/officeDocument/2006/relationships/slide" Target="slides/slide10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a:extLst>
              <a:ext uri="{FF2B5EF4-FFF2-40B4-BE49-F238E27FC236}">
                <a16:creationId xmlns:a16="http://schemas.microsoft.com/office/drawing/2014/main" id="{56876A3F-4FE3-4D4F-B92F-163183850746}"/>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ja-JP" altLang="en-US">
              <a:latin typeface="Meiryo UI" panose="020B0604030504040204" pitchFamily="50" charset="-128"/>
              <a:ea typeface="Meiryo UI" panose="020B0604030504040204" pitchFamily="50" charset="-128"/>
            </a:endParaRPr>
          </a:p>
        </p:txBody>
      </p:sp>
      <p:sp>
        <p:nvSpPr>
          <p:cNvPr id="3" name="日付プレースホルダー 2">
            <a:extLst>
              <a:ext uri="{FF2B5EF4-FFF2-40B4-BE49-F238E27FC236}">
                <a16:creationId xmlns:a16="http://schemas.microsoft.com/office/drawing/2014/main" id="{894516C7-1FF3-F44B-93B1-24B9AA324A7A}"/>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97D3AE85-3212-4814-8B87-FF7ABCA0BF92}" type="datetime1">
              <a:rPr lang="ja-JP" altLang="en-US" smtClean="0">
                <a:latin typeface="Meiryo UI" panose="020B0604030504040204" pitchFamily="50" charset="-128"/>
                <a:ea typeface="Meiryo UI" panose="020B0604030504040204" pitchFamily="50" charset="-128"/>
              </a:rPr>
              <a:t>2023/1/23</a:t>
            </a:fld>
            <a:endParaRPr lang="ja-JP" altLang="en-US">
              <a:latin typeface="Meiryo UI" panose="020B0604030504040204" pitchFamily="50" charset="-128"/>
              <a:ea typeface="Meiryo UI" panose="020B0604030504040204" pitchFamily="50" charset="-128"/>
            </a:endParaRPr>
          </a:p>
        </p:txBody>
      </p:sp>
      <p:sp>
        <p:nvSpPr>
          <p:cNvPr id="4" name="フッター プレースホルダー 3">
            <a:extLst>
              <a:ext uri="{FF2B5EF4-FFF2-40B4-BE49-F238E27FC236}">
                <a16:creationId xmlns:a16="http://schemas.microsoft.com/office/drawing/2014/main" id="{EDC6268A-8AA9-4C40-BEFB-029DF3E81138}"/>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ja-JP" altLang="en-US">
              <a:latin typeface="Meiryo UI" panose="020B0604030504040204" pitchFamily="50" charset="-128"/>
              <a:ea typeface="Meiryo UI" panose="020B0604030504040204" pitchFamily="50" charset="-128"/>
            </a:endParaRPr>
          </a:p>
        </p:txBody>
      </p:sp>
      <p:sp>
        <p:nvSpPr>
          <p:cNvPr id="5" name="スライド番号プレースホルダー 4">
            <a:extLst>
              <a:ext uri="{FF2B5EF4-FFF2-40B4-BE49-F238E27FC236}">
                <a16:creationId xmlns:a16="http://schemas.microsoft.com/office/drawing/2014/main" id="{08E928AC-AE76-324A-BA05-D16BF60C79E1}"/>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AE62C3C4-9460-4343-9283-24A378E2714B}" type="slidenum">
              <a:rPr lang="en-US" altLang="ja-JP" smtClean="0">
                <a:latin typeface="Meiryo UI" panose="020B0604030504040204" pitchFamily="50" charset="-128"/>
                <a:ea typeface="Meiryo UI" panose="020B0604030504040204" pitchFamily="50" charset="-128"/>
              </a:rPr>
              <a:t>‹#›</a:t>
            </a:fld>
            <a:endParaRPr lang="ja-JP" altLang="en-US">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4190548977"/>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baseline="0">
                <a:latin typeface="Meiryo UI" panose="020B0604030504040204" pitchFamily="50" charset="-128"/>
                <a:ea typeface="Meiryo UI" panose="020B0604030504040204" pitchFamily="50" charset="-128"/>
              </a:defRPr>
            </a:lvl1pPr>
          </a:lstStyle>
          <a:p>
            <a:endParaRPr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baseline="0">
                <a:latin typeface="Meiryo UI" panose="020B0604030504040204" pitchFamily="50" charset="-128"/>
                <a:ea typeface="Meiryo UI" panose="020B0604030504040204" pitchFamily="50" charset="-128"/>
              </a:defRPr>
            </a:lvl1pPr>
          </a:lstStyle>
          <a:p>
            <a:fld id="{5F08A2D6-1316-4A14-9673-025911DEF5CC}" type="datetime1">
              <a:rPr lang="ja-JP" altLang="en-US" smtClean="0"/>
              <a:t>2023/1/23</a:t>
            </a:fld>
            <a:endParaRPr lang="ja-JP" altLang="en-US"/>
          </a:p>
        </p:txBody>
      </p:sp>
      <p:sp>
        <p:nvSpPr>
          <p:cNvPr id="4" name="スライド イメージ プレースホルダー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pPr rtl="0"/>
            <a:endParaRPr lang="ja-JP" altLang="en-US" noProof="0"/>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ja-JP" altLang="en-US" noProof="0" dirty="0"/>
              <a:t>マスター テキストのスタイルを編集する</a:t>
            </a:r>
          </a:p>
          <a:p>
            <a:pPr lvl="1" rtl="0"/>
            <a:r>
              <a:rPr lang="ja-JP" altLang="en-US" noProof="0" dirty="0"/>
              <a:t>第 </a:t>
            </a:r>
            <a:r>
              <a:rPr lang="en-US" altLang="ja-JP" noProof="0" dirty="0"/>
              <a:t>2 </a:t>
            </a:r>
            <a:r>
              <a:rPr lang="ja-JP" altLang="en-US" noProof="0" dirty="0"/>
              <a:t>レベル</a:t>
            </a:r>
          </a:p>
          <a:p>
            <a:pPr lvl="2" rtl="0"/>
            <a:r>
              <a:rPr lang="ja-JP" altLang="en-US" noProof="0" dirty="0"/>
              <a:t>第 </a:t>
            </a:r>
            <a:r>
              <a:rPr lang="en-US" altLang="ja-JP" noProof="0" dirty="0"/>
              <a:t>3 </a:t>
            </a:r>
            <a:r>
              <a:rPr lang="ja-JP" altLang="en-US" noProof="0" dirty="0"/>
              <a:t>レベル</a:t>
            </a:r>
          </a:p>
          <a:p>
            <a:pPr lvl="3" rtl="0"/>
            <a:r>
              <a:rPr lang="ja-JP" altLang="en-US" noProof="0" dirty="0"/>
              <a:t>第 </a:t>
            </a:r>
            <a:r>
              <a:rPr lang="en-US" altLang="ja-JP" noProof="0" dirty="0"/>
              <a:t>4 </a:t>
            </a:r>
            <a:r>
              <a:rPr lang="ja-JP" altLang="en-US" noProof="0" dirty="0"/>
              <a:t>レベル</a:t>
            </a:r>
          </a:p>
          <a:p>
            <a:pPr lvl="4" rtl="0"/>
            <a:r>
              <a:rPr lang="ja-JP" altLang="en-US" noProof="0" dirty="0"/>
              <a:t>第 </a:t>
            </a:r>
            <a:r>
              <a:rPr lang="en-US" altLang="ja-JP" noProof="0" dirty="0"/>
              <a:t>5 </a:t>
            </a:r>
            <a:r>
              <a:rPr lang="ja-JP" altLang="en-US" noProof="0" dirty="0"/>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baseline="0">
                <a:latin typeface="Meiryo UI" panose="020B0604030504040204" pitchFamily="50" charset="-128"/>
                <a:ea typeface="Meiryo UI" panose="020B0604030504040204" pitchFamily="50" charset="-128"/>
              </a:defRPr>
            </a:lvl1pPr>
          </a:lstStyle>
          <a:p>
            <a:endParaRPr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baseline="0">
                <a:latin typeface="Meiryo UI" panose="020B0604030504040204" pitchFamily="50" charset="-128"/>
                <a:ea typeface="Meiryo UI" panose="020B0604030504040204" pitchFamily="50" charset="-128"/>
              </a:defRPr>
            </a:lvl1pPr>
          </a:lstStyle>
          <a:p>
            <a:fld id="{F6DE8F2A-B3D4-43F2-B39B-CD77F64A1950}" type="slidenum">
              <a:rPr lang="en-US" altLang="ja-JP" smtClean="0"/>
              <a:pPr/>
              <a:t>‹#›</a:t>
            </a:fld>
            <a:endParaRPr lang="ja-JP" altLang="en-US"/>
          </a:p>
        </p:txBody>
      </p:sp>
    </p:spTree>
    <p:extLst>
      <p:ext uri="{BB962C8B-B14F-4D97-AF65-F5344CB8AC3E}">
        <p14:creationId xmlns:p14="http://schemas.microsoft.com/office/powerpoint/2010/main" val="446177964"/>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baseline="0">
        <a:solidFill>
          <a:schemeClr val="tx1"/>
        </a:solidFill>
        <a:latin typeface="Meiryo UI" panose="020B0604030504040204" pitchFamily="50" charset="-128"/>
        <a:ea typeface="Meiryo UI" panose="020B0604030504040204" pitchFamily="50" charset="-128"/>
        <a:cs typeface="+mn-cs"/>
      </a:defRPr>
    </a:lvl1pPr>
    <a:lvl2pPr marL="457200" algn="l" defTabSz="914400" rtl="0" eaLnBrk="1" latinLnBrk="0" hangingPunct="1">
      <a:defRPr sz="1200" kern="1200" baseline="0">
        <a:solidFill>
          <a:schemeClr val="tx1"/>
        </a:solidFill>
        <a:latin typeface="Meiryo UI" panose="020B0604030504040204" pitchFamily="50" charset="-128"/>
        <a:ea typeface="Meiryo UI" panose="020B0604030504040204" pitchFamily="50" charset="-128"/>
        <a:cs typeface="+mn-cs"/>
      </a:defRPr>
    </a:lvl2pPr>
    <a:lvl3pPr marL="914400" algn="l" defTabSz="914400" rtl="0" eaLnBrk="1" latinLnBrk="0" hangingPunct="1">
      <a:defRPr sz="1200" kern="1200" baseline="0">
        <a:solidFill>
          <a:schemeClr val="tx1"/>
        </a:solidFill>
        <a:latin typeface="Meiryo UI" panose="020B0604030504040204" pitchFamily="50" charset="-128"/>
        <a:ea typeface="Meiryo UI" panose="020B0604030504040204" pitchFamily="50" charset="-128"/>
        <a:cs typeface="+mn-cs"/>
      </a:defRPr>
    </a:lvl3pPr>
    <a:lvl4pPr marL="1371600" algn="l" defTabSz="914400" rtl="0" eaLnBrk="1" latinLnBrk="0" hangingPunct="1">
      <a:defRPr sz="1200" kern="1200" baseline="0">
        <a:solidFill>
          <a:schemeClr val="tx1"/>
        </a:solidFill>
        <a:latin typeface="Meiryo UI" panose="020B0604030504040204" pitchFamily="50" charset="-128"/>
        <a:ea typeface="Meiryo UI" panose="020B0604030504040204" pitchFamily="50" charset="-128"/>
        <a:cs typeface="+mn-cs"/>
      </a:defRPr>
    </a:lvl4pPr>
    <a:lvl5pPr marL="1828800" algn="l" defTabSz="914400" rtl="0" eaLnBrk="1" latinLnBrk="0" hangingPunct="1">
      <a:defRPr sz="1200" kern="1200" baseline="0">
        <a:solidFill>
          <a:schemeClr val="tx1"/>
        </a:solidFill>
        <a:latin typeface="Meiryo UI" panose="020B0604030504040204" pitchFamily="50" charset="-128"/>
        <a:ea typeface="Meiryo UI" panose="020B0604030504040204" pitchFamily="50"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371600" y="1143000"/>
            <a:ext cx="4114800" cy="3086100"/>
          </a:xfrm>
        </p:spPr>
      </p:sp>
      <p:sp>
        <p:nvSpPr>
          <p:cNvPr id="3" name="ノート プレースホルダー 2"/>
          <p:cNvSpPr>
            <a:spLocks noGrp="1"/>
          </p:cNvSpPr>
          <p:nvPr>
            <p:ph type="body" idx="1"/>
          </p:nvPr>
        </p:nvSpPr>
        <p:spPr/>
        <p:txBody>
          <a:bodyPr rtlCol="0"/>
          <a:lstStyle/>
          <a:p>
            <a:pPr rtl="0"/>
            <a:endParaRPr lang="ja-JP" altLang="en-US"/>
          </a:p>
        </p:txBody>
      </p:sp>
      <p:sp>
        <p:nvSpPr>
          <p:cNvPr id="4" name="スライド番号プレースホルダー 3"/>
          <p:cNvSpPr>
            <a:spLocks noGrp="1"/>
          </p:cNvSpPr>
          <p:nvPr>
            <p:ph type="sldNum" sz="quarter" idx="5"/>
          </p:nvPr>
        </p:nvSpPr>
        <p:spPr/>
        <p:txBody>
          <a:bodyPr rtlCol="0"/>
          <a:lstStyle/>
          <a:p>
            <a:pPr rtl="0"/>
            <a:fld id="{F6DE8F2A-B3D4-43F2-B39B-CD77F64A1950}" type="slidenum">
              <a:rPr lang="en-US" altLang="ja-JP" smtClean="0"/>
              <a:t>1</a:t>
            </a:fld>
            <a:endParaRPr lang="ja-JP" altLang="en-US"/>
          </a:p>
        </p:txBody>
      </p:sp>
    </p:spTree>
    <p:extLst>
      <p:ext uri="{BB962C8B-B14F-4D97-AF65-F5344CB8AC3E}">
        <p14:creationId xmlns:p14="http://schemas.microsoft.com/office/powerpoint/2010/main" val="16814376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371600" y="1143000"/>
            <a:ext cx="4114800" cy="3086100"/>
          </a:xfrm>
        </p:spPr>
      </p:sp>
      <p:sp>
        <p:nvSpPr>
          <p:cNvPr id="3" name="ノート プレースホルダー 2"/>
          <p:cNvSpPr>
            <a:spLocks noGrp="1"/>
          </p:cNvSpPr>
          <p:nvPr>
            <p:ph type="body" idx="1"/>
          </p:nvPr>
        </p:nvSpPr>
        <p:spPr/>
        <p:txBody>
          <a:bodyPr rtlCol="0"/>
          <a:lstStyle/>
          <a:p>
            <a:pPr rtl="0"/>
            <a:endParaRPr lang="ja-JP" altLang="en-US"/>
          </a:p>
        </p:txBody>
      </p:sp>
      <p:sp>
        <p:nvSpPr>
          <p:cNvPr id="4" name="スライド番号プレースホルダー 3"/>
          <p:cNvSpPr>
            <a:spLocks noGrp="1"/>
          </p:cNvSpPr>
          <p:nvPr>
            <p:ph type="sldNum" sz="quarter" idx="5"/>
          </p:nvPr>
        </p:nvSpPr>
        <p:spPr/>
        <p:txBody>
          <a:bodyPr rtlCol="0"/>
          <a:lstStyle/>
          <a:p>
            <a:pPr rtl="0"/>
            <a:fld id="{F6DE8F2A-B3D4-43F2-B39B-CD77F64A1950}" type="slidenum">
              <a:rPr lang="en-US" altLang="ja-JP" smtClean="0"/>
              <a:t>3</a:t>
            </a:fld>
            <a:endParaRPr lang="ja-JP" altLang="en-US"/>
          </a:p>
        </p:txBody>
      </p:sp>
    </p:spTree>
    <p:extLst>
      <p:ext uri="{BB962C8B-B14F-4D97-AF65-F5344CB8AC3E}">
        <p14:creationId xmlns:p14="http://schemas.microsoft.com/office/powerpoint/2010/main" val="8796205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371600" y="1143000"/>
            <a:ext cx="4114800" cy="3086100"/>
          </a:xfrm>
        </p:spPr>
      </p:sp>
      <p:sp>
        <p:nvSpPr>
          <p:cNvPr id="3" name="ノート プレースホルダー 2"/>
          <p:cNvSpPr>
            <a:spLocks noGrp="1"/>
          </p:cNvSpPr>
          <p:nvPr>
            <p:ph type="body" idx="1"/>
          </p:nvPr>
        </p:nvSpPr>
        <p:spPr/>
        <p:txBody>
          <a:bodyPr rtlCol="0"/>
          <a:lstStyle/>
          <a:p>
            <a:pPr rtl="0"/>
            <a:endParaRPr lang="ja-JP" altLang="en-US"/>
          </a:p>
        </p:txBody>
      </p:sp>
      <p:sp>
        <p:nvSpPr>
          <p:cNvPr id="4" name="スライド番号プレースホルダー 3"/>
          <p:cNvSpPr>
            <a:spLocks noGrp="1"/>
          </p:cNvSpPr>
          <p:nvPr>
            <p:ph type="sldNum" sz="quarter" idx="5"/>
          </p:nvPr>
        </p:nvSpPr>
        <p:spPr/>
        <p:txBody>
          <a:bodyPr rtlCol="0"/>
          <a:lstStyle/>
          <a:p>
            <a:pPr rtl="0"/>
            <a:fld id="{F6DE8F2A-B3D4-43F2-B39B-CD77F64A1950}" type="slidenum">
              <a:rPr lang="en-US" altLang="ja-JP" smtClean="0"/>
              <a:t>5</a:t>
            </a:fld>
            <a:endParaRPr lang="ja-JP" altLang="en-US"/>
          </a:p>
        </p:txBody>
      </p:sp>
    </p:spTree>
    <p:extLst>
      <p:ext uri="{BB962C8B-B14F-4D97-AF65-F5344CB8AC3E}">
        <p14:creationId xmlns:p14="http://schemas.microsoft.com/office/powerpoint/2010/main" val="18417311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371600" y="1143000"/>
            <a:ext cx="4114800" cy="3086100"/>
          </a:xfrm>
        </p:spPr>
      </p:sp>
      <p:sp>
        <p:nvSpPr>
          <p:cNvPr id="3" name="ノート プレースホルダー 2"/>
          <p:cNvSpPr>
            <a:spLocks noGrp="1"/>
          </p:cNvSpPr>
          <p:nvPr>
            <p:ph type="body" idx="1"/>
          </p:nvPr>
        </p:nvSpPr>
        <p:spPr/>
        <p:txBody>
          <a:bodyPr rtlCol="0"/>
          <a:lstStyle/>
          <a:p>
            <a:pPr rtl="0"/>
            <a:endParaRPr lang="ja-JP" altLang="en-US"/>
          </a:p>
        </p:txBody>
      </p:sp>
      <p:sp>
        <p:nvSpPr>
          <p:cNvPr id="4" name="スライド番号プレースホルダー 3"/>
          <p:cNvSpPr>
            <a:spLocks noGrp="1"/>
          </p:cNvSpPr>
          <p:nvPr>
            <p:ph type="sldNum" sz="quarter" idx="5"/>
          </p:nvPr>
        </p:nvSpPr>
        <p:spPr/>
        <p:txBody>
          <a:bodyPr rtlCol="0"/>
          <a:lstStyle/>
          <a:p>
            <a:pPr rtl="0"/>
            <a:fld id="{F6DE8F2A-B3D4-43F2-B39B-CD77F64A1950}" type="slidenum">
              <a:rPr lang="en-US" altLang="ja-JP" smtClean="0"/>
              <a:t>16</a:t>
            </a:fld>
            <a:endParaRPr lang="ja-JP" altLang="en-US"/>
          </a:p>
        </p:txBody>
      </p:sp>
    </p:spTree>
    <p:extLst>
      <p:ext uri="{BB962C8B-B14F-4D97-AF65-F5344CB8AC3E}">
        <p14:creationId xmlns:p14="http://schemas.microsoft.com/office/powerpoint/2010/main" val="17561805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371600" y="1143000"/>
            <a:ext cx="4114800" cy="3086100"/>
          </a:xfrm>
        </p:spPr>
      </p:sp>
      <p:sp>
        <p:nvSpPr>
          <p:cNvPr id="3" name="ノート プレースホルダー 2"/>
          <p:cNvSpPr>
            <a:spLocks noGrp="1"/>
          </p:cNvSpPr>
          <p:nvPr>
            <p:ph type="body" idx="1"/>
          </p:nvPr>
        </p:nvSpPr>
        <p:spPr/>
        <p:txBody>
          <a:bodyPr rtlCol="0"/>
          <a:lstStyle/>
          <a:p>
            <a:pPr rtl="0"/>
            <a:endParaRPr lang="ja-JP" altLang="en-US"/>
          </a:p>
        </p:txBody>
      </p:sp>
      <p:sp>
        <p:nvSpPr>
          <p:cNvPr id="4" name="スライド番号プレースホルダー 3"/>
          <p:cNvSpPr>
            <a:spLocks noGrp="1"/>
          </p:cNvSpPr>
          <p:nvPr>
            <p:ph type="sldNum" sz="quarter" idx="5"/>
          </p:nvPr>
        </p:nvSpPr>
        <p:spPr/>
        <p:txBody>
          <a:bodyPr rtlCol="0"/>
          <a:lstStyle/>
          <a:p>
            <a:pPr rtl="0"/>
            <a:fld id="{F6DE8F2A-B3D4-43F2-B39B-CD77F64A1950}" type="slidenum">
              <a:rPr lang="en-US" altLang="ja-JP" smtClean="0"/>
              <a:t>33</a:t>
            </a:fld>
            <a:endParaRPr lang="ja-JP" altLang="en-US"/>
          </a:p>
        </p:txBody>
      </p:sp>
    </p:spTree>
    <p:extLst>
      <p:ext uri="{BB962C8B-B14F-4D97-AF65-F5344CB8AC3E}">
        <p14:creationId xmlns:p14="http://schemas.microsoft.com/office/powerpoint/2010/main" val="35197293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F6DE8F2A-B3D4-43F2-B39B-CD77F64A1950}" type="slidenum">
              <a:rPr lang="en-US" altLang="ja-JP" smtClean="0"/>
              <a:pPr/>
              <a:t>36</a:t>
            </a:fld>
            <a:endParaRPr lang="ja-JP" altLang="en-US"/>
          </a:p>
        </p:txBody>
      </p:sp>
    </p:spTree>
    <p:extLst>
      <p:ext uri="{BB962C8B-B14F-4D97-AF65-F5344CB8AC3E}">
        <p14:creationId xmlns:p14="http://schemas.microsoft.com/office/powerpoint/2010/main" val="33041004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F6DE8F2A-B3D4-43F2-B39B-CD77F64A1950}" type="slidenum">
              <a:rPr lang="en-US" altLang="ja-JP" smtClean="0"/>
              <a:pPr/>
              <a:t>37</a:t>
            </a:fld>
            <a:endParaRPr lang="ja-JP" altLang="en-US"/>
          </a:p>
        </p:txBody>
      </p:sp>
    </p:spTree>
    <p:extLst>
      <p:ext uri="{BB962C8B-B14F-4D97-AF65-F5344CB8AC3E}">
        <p14:creationId xmlns:p14="http://schemas.microsoft.com/office/powerpoint/2010/main" val="38778594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F6DE8F2A-B3D4-43F2-B39B-CD77F64A1950}" type="slidenum">
              <a:rPr lang="en-US" altLang="ja-JP" smtClean="0"/>
              <a:pPr/>
              <a:t>38</a:t>
            </a:fld>
            <a:endParaRPr lang="ja-JP" altLang="en-US"/>
          </a:p>
        </p:txBody>
      </p:sp>
    </p:spTree>
    <p:extLst>
      <p:ext uri="{BB962C8B-B14F-4D97-AF65-F5344CB8AC3E}">
        <p14:creationId xmlns:p14="http://schemas.microsoft.com/office/powerpoint/2010/main" val="389519374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F6DE8F2A-B3D4-43F2-B39B-CD77F64A1950}" type="slidenum">
              <a:rPr lang="en-US" altLang="ja-JP" smtClean="0"/>
              <a:pPr/>
              <a:t>39</a:t>
            </a:fld>
            <a:endParaRPr lang="ja-JP" altLang="en-US"/>
          </a:p>
        </p:txBody>
      </p:sp>
    </p:spTree>
    <p:extLst>
      <p:ext uri="{BB962C8B-B14F-4D97-AF65-F5344CB8AC3E}">
        <p14:creationId xmlns:p14="http://schemas.microsoft.com/office/powerpoint/2010/main" val="418213575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F6DE8F2A-B3D4-43F2-B39B-CD77F64A1950}" type="slidenum">
              <a:rPr lang="en-US" altLang="ja-JP" smtClean="0"/>
              <a:pPr/>
              <a:t>40</a:t>
            </a:fld>
            <a:endParaRPr lang="ja-JP" altLang="en-US"/>
          </a:p>
        </p:txBody>
      </p:sp>
    </p:spTree>
    <p:extLst>
      <p:ext uri="{BB962C8B-B14F-4D97-AF65-F5344CB8AC3E}">
        <p14:creationId xmlns:p14="http://schemas.microsoft.com/office/powerpoint/2010/main" val="88950079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F6DE8F2A-B3D4-43F2-B39B-CD77F64A1950}" type="slidenum">
              <a:rPr lang="en-US" altLang="ja-JP" smtClean="0"/>
              <a:pPr/>
              <a:t>41</a:t>
            </a:fld>
            <a:endParaRPr lang="ja-JP" altLang="en-US"/>
          </a:p>
        </p:txBody>
      </p:sp>
    </p:spTree>
    <p:extLst>
      <p:ext uri="{BB962C8B-B14F-4D97-AF65-F5344CB8AC3E}">
        <p14:creationId xmlns:p14="http://schemas.microsoft.com/office/powerpoint/2010/main" val="69770627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F6DE8F2A-B3D4-43F2-B39B-CD77F64A1950}" type="slidenum">
              <a:rPr lang="en-US" altLang="ja-JP" smtClean="0"/>
              <a:pPr/>
              <a:t>42</a:t>
            </a:fld>
            <a:endParaRPr lang="ja-JP" altLang="en-US"/>
          </a:p>
        </p:txBody>
      </p:sp>
    </p:spTree>
    <p:extLst>
      <p:ext uri="{BB962C8B-B14F-4D97-AF65-F5344CB8AC3E}">
        <p14:creationId xmlns:p14="http://schemas.microsoft.com/office/powerpoint/2010/main" val="403898267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F6DE8F2A-B3D4-43F2-B39B-CD77F64A1950}" type="slidenum">
              <a:rPr lang="en-US" altLang="ja-JP" smtClean="0"/>
              <a:pPr/>
              <a:t>43</a:t>
            </a:fld>
            <a:endParaRPr lang="ja-JP" altLang="en-US"/>
          </a:p>
        </p:txBody>
      </p:sp>
    </p:spTree>
    <p:extLst>
      <p:ext uri="{BB962C8B-B14F-4D97-AF65-F5344CB8AC3E}">
        <p14:creationId xmlns:p14="http://schemas.microsoft.com/office/powerpoint/2010/main" val="16407788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F6DE8F2A-B3D4-43F2-B39B-CD77F64A1950}" type="slidenum">
              <a:rPr lang="en-US" altLang="ja-JP" smtClean="0"/>
              <a:pPr/>
              <a:t>44</a:t>
            </a:fld>
            <a:endParaRPr lang="ja-JP" altLang="en-US"/>
          </a:p>
        </p:txBody>
      </p:sp>
    </p:spTree>
    <p:extLst>
      <p:ext uri="{BB962C8B-B14F-4D97-AF65-F5344CB8AC3E}">
        <p14:creationId xmlns:p14="http://schemas.microsoft.com/office/powerpoint/2010/main" val="100786319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F6DE8F2A-B3D4-43F2-B39B-CD77F64A1950}" type="slidenum">
              <a:rPr lang="en-US" altLang="ja-JP" smtClean="0"/>
              <a:pPr/>
              <a:t>45</a:t>
            </a:fld>
            <a:endParaRPr lang="ja-JP" altLang="en-US"/>
          </a:p>
        </p:txBody>
      </p:sp>
    </p:spTree>
    <p:extLst>
      <p:ext uri="{BB962C8B-B14F-4D97-AF65-F5344CB8AC3E}">
        <p14:creationId xmlns:p14="http://schemas.microsoft.com/office/powerpoint/2010/main" val="118583342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F6DE8F2A-B3D4-43F2-B39B-CD77F64A1950}" type="slidenum">
              <a:rPr lang="en-US" altLang="ja-JP" smtClean="0"/>
              <a:pPr/>
              <a:t>46</a:t>
            </a:fld>
            <a:endParaRPr lang="ja-JP" altLang="en-US"/>
          </a:p>
        </p:txBody>
      </p:sp>
    </p:spTree>
    <p:extLst>
      <p:ext uri="{BB962C8B-B14F-4D97-AF65-F5344CB8AC3E}">
        <p14:creationId xmlns:p14="http://schemas.microsoft.com/office/powerpoint/2010/main" val="171766694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F6DE8F2A-B3D4-43F2-B39B-CD77F64A1950}" type="slidenum">
              <a:rPr lang="en-US" altLang="ja-JP" smtClean="0"/>
              <a:pPr/>
              <a:t>47</a:t>
            </a:fld>
            <a:endParaRPr lang="ja-JP" altLang="en-US"/>
          </a:p>
        </p:txBody>
      </p:sp>
    </p:spTree>
    <p:extLst>
      <p:ext uri="{BB962C8B-B14F-4D97-AF65-F5344CB8AC3E}">
        <p14:creationId xmlns:p14="http://schemas.microsoft.com/office/powerpoint/2010/main" val="182208489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F6DE8F2A-B3D4-43F2-B39B-CD77F64A1950}" type="slidenum">
              <a:rPr lang="en-US" altLang="ja-JP" smtClean="0"/>
              <a:pPr/>
              <a:t>48</a:t>
            </a:fld>
            <a:endParaRPr lang="ja-JP" altLang="en-US"/>
          </a:p>
        </p:txBody>
      </p:sp>
    </p:spTree>
    <p:extLst>
      <p:ext uri="{BB962C8B-B14F-4D97-AF65-F5344CB8AC3E}">
        <p14:creationId xmlns:p14="http://schemas.microsoft.com/office/powerpoint/2010/main" val="108011938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F6DE8F2A-B3D4-43F2-B39B-CD77F64A1950}" type="slidenum">
              <a:rPr lang="en-US" altLang="ja-JP" smtClean="0"/>
              <a:pPr/>
              <a:t>49</a:t>
            </a:fld>
            <a:endParaRPr lang="ja-JP" altLang="en-US"/>
          </a:p>
        </p:txBody>
      </p:sp>
    </p:spTree>
    <p:extLst>
      <p:ext uri="{BB962C8B-B14F-4D97-AF65-F5344CB8AC3E}">
        <p14:creationId xmlns:p14="http://schemas.microsoft.com/office/powerpoint/2010/main" val="384269874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F6DE8F2A-B3D4-43F2-B39B-CD77F64A1950}" type="slidenum">
              <a:rPr lang="en-US" altLang="ja-JP" smtClean="0"/>
              <a:pPr/>
              <a:t>50</a:t>
            </a:fld>
            <a:endParaRPr lang="ja-JP" altLang="en-US"/>
          </a:p>
        </p:txBody>
      </p:sp>
    </p:spTree>
    <p:extLst>
      <p:ext uri="{BB962C8B-B14F-4D97-AF65-F5344CB8AC3E}">
        <p14:creationId xmlns:p14="http://schemas.microsoft.com/office/powerpoint/2010/main" val="115919528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371600" y="1143000"/>
            <a:ext cx="4114800" cy="3086100"/>
          </a:xfrm>
        </p:spPr>
      </p:sp>
      <p:sp>
        <p:nvSpPr>
          <p:cNvPr id="3" name="ノート プレースホルダー 2"/>
          <p:cNvSpPr>
            <a:spLocks noGrp="1"/>
          </p:cNvSpPr>
          <p:nvPr>
            <p:ph type="body" idx="1"/>
          </p:nvPr>
        </p:nvSpPr>
        <p:spPr/>
        <p:txBody>
          <a:bodyPr rtlCol="0"/>
          <a:lstStyle/>
          <a:p>
            <a:pPr rtl="0"/>
            <a:endParaRPr lang="ja-JP" altLang="en-US"/>
          </a:p>
        </p:txBody>
      </p:sp>
      <p:sp>
        <p:nvSpPr>
          <p:cNvPr id="4" name="スライド番号プレースホルダー 3"/>
          <p:cNvSpPr>
            <a:spLocks noGrp="1"/>
          </p:cNvSpPr>
          <p:nvPr>
            <p:ph type="sldNum" sz="quarter" idx="5"/>
          </p:nvPr>
        </p:nvSpPr>
        <p:spPr/>
        <p:txBody>
          <a:bodyPr rtlCol="0"/>
          <a:lstStyle/>
          <a:p>
            <a:pPr rtl="0"/>
            <a:fld id="{F6DE8F2A-B3D4-43F2-B39B-CD77F64A1950}" type="slidenum">
              <a:rPr lang="en-US" altLang="ja-JP" smtClean="0"/>
              <a:t>51</a:t>
            </a:fld>
            <a:endParaRPr lang="ja-JP" altLang="en-US"/>
          </a:p>
        </p:txBody>
      </p:sp>
    </p:spTree>
    <p:extLst>
      <p:ext uri="{BB962C8B-B14F-4D97-AF65-F5344CB8AC3E}">
        <p14:creationId xmlns:p14="http://schemas.microsoft.com/office/powerpoint/2010/main" val="161441578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371600" y="1143000"/>
            <a:ext cx="4114800" cy="3086100"/>
          </a:xfrm>
        </p:spPr>
      </p:sp>
      <p:sp>
        <p:nvSpPr>
          <p:cNvPr id="3" name="ノート プレースホルダー 2"/>
          <p:cNvSpPr>
            <a:spLocks noGrp="1"/>
          </p:cNvSpPr>
          <p:nvPr>
            <p:ph type="body" idx="1"/>
          </p:nvPr>
        </p:nvSpPr>
        <p:spPr/>
        <p:txBody>
          <a:bodyPr rtlCol="0"/>
          <a:lstStyle/>
          <a:p>
            <a:pPr rtl="0"/>
            <a:endParaRPr lang="ja-JP" altLang="en-US"/>
          </a:p>
        </p:txBody>
      </p:sp>
      <p:sp>
        <p:nvSpPr>
          <p:cNvPr id="4" name="スライド番号プレースホルダー 3"/>
          <p:cNvSpPr>
            <a:spLocks noGrp="1"/>
          </p:cNvSpPr>
          <p:nvPr>
            <p:ph type="sldNum" sz="quarter" idx="5"/>
          </p:nvPr>
        </p:nvSpPr>
        <p:spPr/>
        <p:txBody>
          <a:bodyPr rtlCol="0"/>
          <a:lstStyle/>
          <a:p>
            <a:pPr rtl="0"/>
            <a:fld id="{F6DE8F2A-B3D4-43F2-B39B-CD77F64A1950}" type="slidenum">
              <a:rPr lang="en-US" altLang="ja-JP" smtClean="0"/>
              <a:t>79</a:t>
            </a:fld>
            <a:endParaRPr lang="ja-JP" altLang="en-US"/>
          </a:p>
        </p:txBody>
      </p:sp>
    </p:spTree>
    <p:extLst>
      <p:ext uri="{BB962C8B-B14F-4D97-AF65-F5344CB8AC3E}">
        <p14:creationId xmlns:p14="http://schemas.microsoft.com/office/powerpoint/2010/main" val="307266875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371600" y="1143000"/>
            <a:ext cx="4114800" cy="3086100"/>
          </a:xfrm>
        </p:spPr>
      </p:sp>
      <p:sp>
        <p:nvSpPr>
          <p:cNvPr id="3" name="ノート プレースホルダー 2"/>
          <p:cNvSpPr>
            <a:spLocks noGrp="1"/>
          </p:cNvSpPr>
          <p:nvPr>
            <p:ph type="body" idx="1"/>
          </p:nvPr>
        </p:nvSpPr>
        <p:spPr/>
        <p:txBody>
          <a:bodyPr rtlCol="0"/>
          <a:lstStyle/>
          <a:p>
            <a:pPr rtl="0"/>
            <a:endParaRPr lang="ja-JP" altLang="en-US"/>
          </a:p>
        </p:txBody>
      </p:sp>
      <p:sp>
        <p:nvSpPr>
          <p:cNvPr id="4" name="スライド番号プレースホルダー 3"/>
          <p:cNvSpPr>
            <a:spLocks noGrp="1"/>
          </p:cNvSpPr>
          <p:nvPr>
            <p:ph type="sldNum" sz="quarter" idx="5"/>
          </p:nvPr>
        </p:nvSpPr>
        <p:spPr/>
        <p:txBody>
          <a:bodyPr rtlCol="0"/>
          <a:lstStyle/>
          <a:p>
            <a:pPr rtl="0"/>
            <a:fld id="{F6DE8F2A-B3D4-43F2-B39B-CD77F64A1950}" type="slidenum">
              <a:rPr lang="en-US" altLang="ja-JP" smtClean="0"/>
              <a:t>104</a:t>
            </a:fld>
            <a:endParaRPr lang="ja-JP" altLang="en-US"/>
          </a:p>
        </p:txBody>
      </p:sp>
    </p:spTree>
    <p:extLst>
      <p:ext uri="{BB962C8B-B14F-4D97-AF65-F5344CB8AC3E}">
        <p14:creationId xmlns:p14="http://schemas.microsoft.com/office/powerpoint/2010/main" val="755807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タイトル スライドと画像">
    <p:spTree>
      <p:nvGrpSpPr>
        <p:cNvPr id="1" name=""/>
        <p:cNvGrpSpPr/>
        <p:nvPr/>
      </p:nvGrpSpPr>
      <p:grpSpPr>
        <a:xfrm>
          <a:off x="0" y="0"/>
          <a:ext cx="0" cy="0"/>
          <a:chOff x="0" y="0"/>
          <a:chExt cx="0" cy="0"/>
        </a:xfrm>
      </p:grpSpPr>
      <p:sp>
        <p:nvSpPr>
          <p:cNvPr id="36" name="図プレースホルダー 35">
            <a:extLst>
              <a:ext uri="{FF2B5EF4-FFF2-40B4-BE49-F238E27FC236}">
                <a16:creationId xmlns:a16="http://schemas.microsoft.com/office/drawing/2014/main" id="{8B934246-87B1-4444-9DCA-06622CAD5507}"/>
              </a:ext>
            </a:extLst>
          </p:cNvPr>
          <p:cNvSpPr>
            <a:spLocks noGrp="1"/>
          </p:cNvSpPr>
          <p:nvPr>
            <p:ph type="pic" sz="quarter" idx="10" hasCustomPrompt="1"/>
          </p:nvPr>
        </p:nvSpPr>
        <p:spPr>
          <a:xfrm>
            <a:off x="0" y="0"/>
            <a:ext cx="9144000" cy="4497345"/>
          </a:xfrm>
          <a:custGeom>
            <a:avLst/>
            <a:gdLst>
              <a:gd name="connsiteX0" fmla="*/ 0 w 11944014"/>
              <a:gd name="connsiteY0" fmla="*/ 0 h 4372387"/>
              <a:gd name="connsiteX1" fmla="*/ 11944014 w 11944014"/>
              <a:gd name="connsiteY1" fmla="*/ 0 h 4372387"/>
              <a:gd name="connsiteX2" fmla="*/ 11944014 w 11944014"/>
              <a:gd name="connsiteY2" fmla="*/ 4064314 h 4372387"/>
              <a:gd name="connsiteX3" fmla="*/ 11419539 w 11944014"/>
              <a:gd name="connsiteY3" fmla="*/ 4152711 h 4372387"/>
              <a:gd name="connsiteX4" fmla="*/ 4857299 w 11944014"/>
              <a:gd name="connsiteY4" fmla="*/ 3772522 h 4372387"/>
              <a:gd name="connsiteX5" fmla="*/ 510557 w 11944014"/>
              <a:gd name="connsiteY5" fmla="*/ 3115117 h 4372387"/>
              <a:gd name="connsiteX6" fmla="*/ 0 w 11944014"/>
              <a:gd name="connsiteY6" fmla="*/ 3085767 h 4372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944014" h="4372387">
                <a:moveTo>
                  <a:pt x="0" y="0"/>
                </a:moveTo>
                <a:lnTo>
                  <a:pt x="11944014" y="0"/>
                </a:lnTo>
                <a:lnTo>
                  <a:pt x="11944014" y="4064314"/>
                </a:lnTo>
                <a:lnTo>
                  <a:pt x="11419539" y="4152711"/>
                </a:lnTo>
                <a:cubicBezTo>
                  <a:pt x="10120431" y="4379826"/>
                  <a:pt x="8581267" y="4634432"/>
                  <a:pt x="4857299" y="3772522"/>
                </a:cubicBezTo>
                <a:cubicBezTo>
                  <a:pt x="3261016" y="3403063"/>
                  <a:pt x="1951876" y="3212078"/>
                  <a:pt x="510557" y="3115117"/>
                </a:cubicBezTo>
                <a:lnTo>
                  <a:pt x="0" y="3085767"/>
                </a:lnTo>
                <a:close/>
              </a:path>
            </a:pathLst>
          </a:custGeom>
          <a:solidFill>
            <a:schemeClr val="bg1">
              <a:lumMod val="95000"/>
            </a:schemeClr>
          </a:solidFill>
        </p:spPr>
        <p:txBody>
          <a:bodyPr vert="horz" wrap="square" lIns="91440" tIns="45720" rIns="91440" bIns="45720" rtlCol="0" anchor="ctr" anchorCtr="1">
            <a:noAutofit/>
          </a:bodyPr>
          <a:lstStyle>
            <a:lvl1pPr marL="0" indent="0">
              <a:buNone/>
              <a:defRPr lang="en-GB" sz="1350" baseline="0" dirty="0">
                <a:ea typeface="Meiryo UI" panose="020B0604030504040204" pitchFamily="50" charset="-128"/>
              </a:defRPr>
            </a:lvl1pPr>
          </a:lstStyle>
          <a:p>
            <a:pPr marL="171446" lvl="0" indent="-171446" algn="ctr" rtl="0"/>
            <a:r>
              <a:rPr lang="ja-JP" altLang="en-US" noProof="0" dirty="0"/>
              <a:t>画像の挿入</a:t>
            </a:r>
          </a:p>
        </p:txBody>
      </p:sp>
      <p:sp>
        <p:nvSpPr>
          <p:cNvPr id="8" name="フリーフォーム:図形 7">
            <a:extLst>
              <a:ext uri="{FF2B5EF4-FFF2-40B4-BE49-F238E27FC236}">
                <a16:creationId xmlns:a16="http://schemas.microsoft.com/office/drawing/2014/main" id="{1E99C6B2-05CE-48A7-8696-CEC64BE74DF5}"/>
              </a:ext>
            </a:extLst>
          </p:cNvPr>
          <p:cNvSpPr/>
          <p:nvPr userDrawn="1"/>
        </p:nvSpPr>
        <p:spPr>
          <a:xfrm>
            <a:off x="-1" y="0"/>
            <a:ext cx="9144001" cy="6858000"/>
          </a:xfrm>
          <a:custGeom>
            <a:avLst/>
            <a:gdLst>
              <a:gd name="connsiteX0" fmla="*/ 123993 w 12192001"/>
              <a:gd name="connsiteY0" fmla="*/ 123993 h 6858000"/>
              <a:gd name="connsiteX1" fmla="*/ 123993 w 12192001"/>
              <a:gd name="connsiteY1" fmla="*/ 3209760 h 6858000"/>
              <a:gd name="connsiteX2" fmla="*/ 634550 w 12192001"/>
              <a:gd name="connsiteY2" fmla="*/ 3239110 h 6858000"/>
              <a:gd name="connsiteX3" fmla="*/ 4981292 w 12192001"/>
              <a:gd name="connsiteY3" fmla="*/ 3896515 h 6858000"/>
              <a:gd name="connsiteX4" fmla="*/ 11543532 w 12192001"/>
              <a:gd name="connsiteY4" fmla="*/ 4276704 h 6858000"/>
              <a:gd name="connsiteX5" fmla="*/ 12068007 w 12192001"/>
              <a:gd name="connsiteY5" fmla="*/ 4188307 h 6858000"/>
              <a:gd name="connsiteX6" fmla="*/ 12068007 w 12192001"/>
              <a:gd name="connsiteY6" fmla="*/ 123993 h 6858000"/>
              <a:gd name="connsiteX7" fmla="*/ 0 w 12192001"/>
              <a:gd name="connsiteY7" fmla="*/ 0 h 6858000"/>
              <a:gd name="connsiteX8" fmla="*/ 12192000 w 12192001"/>
              <a:gd name="connsiteY8" fmla="*/ 0 h 6858000"/>
              <a:gd name="connsiteX9" fmla="*/ 12192000 w 12192001"/>
              <a:gd name="connsiteY9" fmla="*/ 4167393 h 6858000"/>
              <a:gd name="connsiteX10" fmla="*/ 12192001 w 12192001"/>
              <a:gd name="connsiteY10" fmla="*/ 4167393 h 6858000"/>
              <a:gd name="connsiteX11" fmla="*/ 12192001 w 12192001"/>
              <a:gd name="connsiteY11" fmla="*/ 4799849 h 6858000"/>
              <a:gd name="connsiteX12" fmla="*/ 12192001 w 12192001"/>
              <a:gd name="connsiteY12" fmla="*/ 4950491 h 6858000"/>
              <a:gd name="connsiteX13" fmla="*/ 12192001 w 12192001"/>
              <a:gd name="connsiteY13" fmla="*/ 6858000 h 6858000"/>
              <a:gd name="connsiteX14" fmla="*/ 12192000 w 12192001"/>
              <a:gd name="connsiteY14" fmla="*/ 6858000 h 6858000"/>
              <a:gd name="connsiteX15" fmla="*/ 1 w 12192001"/>
              <a:gd name="connsiteY15" fmla="*/ 6858000 h 6858000"/>
              <a:gd name="connsiteX16" fmla="*/ 0 w 12192001"/>
              <a:gd name="connsiteY1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2192001" h="6858000">
                <a:moveTo>
                  <a:pt x="123993" y="123993"/>
                </a:moveTo>
                <a:lnTo>
                  <a:pt x="123993" y="3209760"/>
                </a:lnTo>
                <a:lnTo>
                  <a:pt x="634550" y="3239110"/>
                </a:lnTo>
                <a:cubicBezTo>
                  <a:pt x="2075869" y="3336071"/>
                  <a:pt x="3385009" y="3527056"/>
                  <a:pt x="4981292" y="3896515"/>
                </a:cubicBezTo>
                <a:cubicBezTo>
                  <a:pt x="8705260" y="4758425"/>
                  <a:pt x="10244424" y="4503819"/>
                  <a:pt x="11543532" y="4276704"/>
                </a:cubicBezTo>
                <a:lnTo>
                  <a:pt x="12068007" y="4188307"/>
                </a:lnTo>
                <a:lnTo>
                  <a:pt x="12068007" y="123993"/>
                </a:lnTo>
                <a:close/>
                <a:moveTo>
                  <a:pt x="0" y="0"/>
                </a:moveTo>
                <a:lnTo>
                  <a:pt x="12192000" y="0"/>
                </a:lnTo>
                <a:lnTo>
                  <a:pt x="12192000" y="4167393"/>
                </a:lnTo>
                <a:lnTo>
                  <a:pt x="12192001" y="4167393"/>
                </a:lnTo>
                <a:lnTo>
                  <a:pt x="12192001" y="4799849"/>
                </a:lnTo>
                <a:lnTo>
                  <a:pt x="12192001" y="4950491"/>
                </a:lnTo>
                <a:lnTo>
                  <a:pt x="12192001" y="6858000"/>
                </a:lnTo>
                <a:lnTo>
                  <a:pt x="12192000" y="6858000"/>
                </a:lnTo>
                <a:lnTo>
                  <a:pt x="1"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sz="1350" baseline="0" noProof="0" dirty="0">
              <a:solidFill>
                <a:schemeClr val="tx1"/>
              </a:solidFill>
              <a:latin typeface="UD デジタル 教科書体 NP-R" panose="02020400000000000000" pitchFamily="18" charset="-128"/>
              <a:ea typeface="UD デジタル 教科書体 NP-R" panose="02020400000000000000" pitchFamily="18" charset="-128"/>
            </a:endParaRPr>
          </a:p>
        </p:txBody>
      </p:sp>
      <p:sp>
        <p:nvSpPr>
          <p:cNvPr id="3" name="サブタイトル 2">
            <a:extLst>
              <a:ext uri="{FF2B5EF4-FFF2-40B4-BE49-F238E27FC236}">
                <a16:creationId xmlns:a16="http://schemas.microsoft.com/office/drawing/2014/main" id="{FA174F0C-3444-43F9-9DFF-354C44272A65}"/>
              </a:ext>
            </a:extLst>
          </p:cNvPr>
          <p:cNvSpPr>
            <a:spLocks noGrp="1"/>
          </p:cNvSpPr>
          <p:nvPr>
            <p:ph type="subTitle" idx="1" hasCustomPrompt="1"/>
          </p:nvPr>
        </p:nvSpPr>
        <p:spPr>
          <a:xfrm>
            <a:off x="521153" y="5603183"/>
            <a:ext cx="6858000" cy="282321"/>
          </a:xfrm>
        </p:spPr>
        <p:txBody>
          <a:bodyPr vert="horz" lIns="91440" tIns="45720" rIns="91440" bIns="45720" rtlCol="0">
            <a:spAutoFit/>
          </a:bodyPr>
          <a:lstStyle>
            <a:lvl1pPr marL="0" indent="0">
              <a:buNone/>
              <a:defRPr lang="en-GB" sz="1350" baseline="0" dirty="0">
                <a:solidFill>
                  <a:schemeClr val="accent2">
                    <a:lumMod val="50000"/>
                  </a:schemeClr>
                </a:solidFill>
                <a:latin typeface="UD デジタル 教科書体 NP-R" panose="02020400000000000000" pitchFamily="18" charset="-128"/>
                <a:ea typeface="UD デジタル 教科書体 NP-R" panose="02020400000000000000" pitchFamily="18" charset="-128"/>
              </a:defRPr>
            </a:lvl1pPr>
          </a:lstStyle>
          <a:p>
            <a:pPr marL="171446" lvl="0" indent="-171446" rtl="0"/>
            <a:r>
              <a:rPr lang="ja-JP" altLang="en-US" noProof="0" dirty="0"/>
              <a:t>サブタイトル</a:t>
            </a:r>
          </a:p>
        </p:txBody>
      </p:sp>
      <p:sp>
        <p:nvSpPr>
          <p:cNvPr id="2" name="タイトル 1">
            <a:extLst>
              <a:ext uri="{FF2B5EF4-FFF2-40B4-BE49-F238E27FC236}">
                <a16:creationId xmlns:a16="http://schemas.microsoft.com/office/drawing/2014/main" id="{0E11612A-63A3-4175-9F77-FA03CCD38D4B}"/>
              </a:ext>
            </a:extLst>
          </p:cNvPr>
          <p:cNvSpPr>
            <a:spLocks noGrp="1"/>
          </p:cNvSpPr>
          <p:nvPr>
            <p:ph type="ctrTitle" hasCustomPrompt="1"/>
          </p:nvPr>
        </p:nvSpPr>
        <p:spPr>
          <a:xfrm>
            <a:off x="521153" y="5053805"/>
            <a:ext cx="7955280" cy="549381"/>
          </a:xfrm>
        </p:spPr>
        <p:txBody>
          <a:bodyPr vert="horz" lIns="91440" tIns="45720" rIns="91440" bIns="45720" rtlCol="0" anchor="b">
            <a:spAutoFit/>
          </a:bodyPr>
          <a:lstStyle>
            <a:lvl1pPr>
              <a:defRPr lang="en-GB" sz="3300" b="1" baseline="0" dirty="0">
                <a:solidFill>
                  <a:schemeClr val="tx1">
                    <a:lumMod val="75000"/>
                    <a:lumOff val="25000"/>
                  </a:schemeClr>
                </a:solidFill>
                <a:latin typeface="Meiryo UI" panose="020B0604030504040204" pitchFamily="50" charset="-128"/>
                <a:ea typeface="Meiryo UI" panose="020B0604030504040204" pitchFamily="50" charset="-128"/>
              </a:defRPr>
            </a:lvl1pPr>
          </a:lstStyle>
          <a:p>
            <a:pPr marL="0" lvl="0" rtl="0"/>
            <a:r>
              <a:rPr lang="ja-JP" altLang="en-US" noProof="0" dirty="0"/>
              <a:t>タイトル</a:t>
            </a:r>
          </a:p>
        </p:txBody>
      </p:sp>
      <p:sp>
        <p:nvSpPr>
          <p:cNvPr id="11" name="長方形 10">
            <a:extLst>
              <a:ext uri="{FF2B5EF4-FFF2-40B4-BE49-F238E27FC236}">
                <a16:creationId xmlns:a16="http://schemas.microsoft.com/office/drawing/2014/main" id="{45C25376-E6F9-4E5A-A81D-E7FA342FB230}"/>
              </a:ext>
            </a:extLst>
          </p:cNvPr>
          <p:cNvSpPr/>
          <p:nvPr userDrawn="1"/>
        </p:nvSpPr>
        <p:spPr>
          <a:xfrm>
            <a:off x="326572" y="4726452"/>
            <a:ext cx="54428" cy="13716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sz="1350" baseline="0" noProof="0">
              <a:latin typeface="Meiryo UI" panose="020B0604030504040204" pitchFamily="50" charset="-128"/>
              <a:ea typeface="Meiryo UI" panose="020B0604030504040204" pitchFamily="50" charset="-128"/>
            </a:endParaRPr>
          </a:p>
        </p:txBody>
      </p:sp>
      <p:sp>
        <p:nvSpPr>
          <p:cNvPr id="4" name="フッター プレースホルダー 3">
            <a:extLst>
              <a:ext uri="{FF2B5EF4-FFF2-40B4-BE49-F238E27FC236}">
                <a16:creationId xmlns:a16="http://schemas.microsoft.com/office/drawing/2014/main" id="{C4B94609-D15A-43A0-B247-A9041AEEB9C9}"/>
              </a:ext>
            </a:extLst>
          </p:cNvPr>
          <p:cNvSpPr>
            <a:spLocks noGrp="1"/>
          </p:cNvSpPr>
          <p:nvPr>
            <p:ph type="ftr" sz="quarter" idx="11"/>
          </p:nvPr>
        </p:nvSpPr>
        <p:spPr>
          <a:xfrm>
            <a:off x="334736" y="6356355"/>
            <a:ext cx="3086100" cy="365125"/>
          </a:xfrm>
          <a:prstGeom prst="rect">
            <a:avLst/>
          </a:prstGeom>
        </p:spPr>
        <p:txBody>
          <a:bodyPr/>
          <a:lstStyle/>
          <a:p>
            <a:endParaRPr kumimoji="1" lang="ja-JP" altLang="en-US" dirty="0"/>
          </a:p>
        </p:txBody>
      </p:sp>
    </p:spTree>
    <p:extLst>
      <p:ext uri="{BB962C8B-B14F-4D97-AF65-F5344CB8AC3E}">
        <p14:creationId xmlns:p14="http://schemas.microsoft.com/office/powerpoint/2010/main" val="11704841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タイトル スライド 2 と画像">
    <p:spTree>
      <p:nvGrpSpPr>
        <p:cNvPr id="1" name=""/>
        <p:cNvGrpSpPr/>
        <p:nvPr/>
      </p:nvGrpSpPr>
      <p:grpSpPr>
        <a:xfrm>
          <a:off x="0" y="0"/>
          <a:ext cx="0" cy="0"/>
          <a:chOff x="0" y="0"/>
          <a:chExt cx="0" cy="0"/>
        </a:xfrm>
      </p:grpSpPr>
      <p:sp>
        <p:nvSpPr>
          <p:cNvPr id="5" name="図プレースホルダー 4">
            <a:extLst>
              <a:ext uri="{FF2B5EF4-FFF2-40B4-BE49-F238E27FC236}">
                <a16:creationId xmlns:a16="http://schemas.microsoft.com/office/drawing/2014/main" id="{D314F9CD-0693-4A94-A67A-F71413300A64}"/>
              </a:ext>
            </a:extLst>
          </p:cNvPr>
          <p:cNvSpPr>
            <a:spLocks noGrp="1"/>
          </p:cNvSpPr>
          <p:nvPr>
            <p:ph type="pic" sz="quarter" idx="11" hasCustomPrompt="1"/>
          </p:nvPr>
        </p:nvSpPr>
        <p:spPr>
          <a:xfrm>
            <a:off x="3" y="0"/>
            <a:ext cx="9143999" cy="3962400"/>
          </a:xfrm>
          <a:solidFill>
            <a:schemeClr val="bg1">
              <a:lumMod val="95000"/>
            </a:schemeClr>
          </a:solidFill>
        </p:spPr>
        <p:txBody>
          <a:bodyPr vert="horz" wrap="square" lIns="91440" tIns="45720" rIns="91440" bIns="45720" rtlCol="0" anchor="ctr" anchorCtr="1">
            <a:noAutofit/>
          </a:bodyPr>
          <a:lstStyle>
            <a:lvl1pPr marL="0" indent="0">
              <a:buNone/>
              <a:defRPr lang="en-GB" sz="1350" baseline="0" dirty="0">
                <a:ea typeface="Meiryo UI" panose="020B0604030504040204" pitchFamily="50" charset="-128"/>
              </a:defRPr>
            </a:lvl1pPr>
          </a:lstStyle>
          <a:p>
            <a:pPr marL="171446" lvl="0" indent="-171446" algn="ctr" rtl="0"/>
            <a:r>
              <a:rPr lang="ja-JP" altLang="en-US" noProof="0"/>
              <a:t>画像の挿入</a:t>
            </a:r>
          </a:p>
        </p:txBody>
      </p:sp>
      <p:sp>
        <p:nvSpPr>
          <p:cNvPr id="3" name="サブタイトル 2">
            <a:extLst>
              <a:ext uri="{FF2B5EF4-FFF2-40B4-BE49-F238E27FC236}">
                <a16:creationId xmlns:a16="http://schemas.microsoft.com/office/drawing/2014/main" id="{FA174F0C-3444-43F9-9DFF-354C44272A65}"/>
              </a:ext>
            </a:extLst>
          </p:cNvPr>
          <p:cNvSpPr>
            <a:spLocks noGrp="1"/>
          </p:cNvSpPr>
          <p:nvPr>
            <p:ph type="subTitle" idx="1" hasCustomPrompt="1"/>
          </p:nvPr>
        </p:nvSpPr>
        <p:spPr>
          <a:xfrm>
            <a:off x="521153" y="5603183"/>
            <a:ext cx="6858000" cy="279307"/>
          </a:xfrm>
        </p:spPr>
        <p:txBody>
          <a:bodyPr vert="horz" lIns="91440" tIns="45720" rIns="91440" bIns="45720" rtlCol="0">
            <a:spAutoFit/>
          </a:bodyPr>
          <a:lstStyle>
            <a:lvl1pPr marL="0" indent="0">
              <a:buNone/>
              <a:defRPr lang="en-GB" sz="1350" baseline="0" dirty="0">
                <a:solidFill>
                  <a:schemeClr val="accent3"/>
                </a:solidFill>
                <a:latin typeface="Meiryo UI" panose="020B0604030504040204" pitchFamily="50" charset="-128"/>
                <a:ea typeface="Meiryo UI" panose="020B0604030504040204" pitchFamily="50" charset="-128"/>
              </a:defRPr>
            </a:lvl1pPr>
          </a:lstStyle>
          <a:p>
            <a:pPr marL="171446" lvl="0" indent="-171446" rtl="0"/>
            <a:r>
              <a:rPr lang="ja-JP" altLang="en-US" noProof="0"/>
              <a:t>サブタイトル</a:t>
            </a:r>
          </a:p>
        </p:txBody>
      </p:sp>
      <p:sp>
        <p:nvSpPr>
          <p:cNvPr id="2" name="タイトル 1">
            <a:extLst>
              <a:ext uri="{FF2B5EF4-FFF2-40B4-BE49-F238E27FC236}">
                <a16:creationId xmlns:a16="http://schemas.microsoft.com/office/drawing/2014/main" id="{0E11612A-63A3-4175-9F77-FA03CCD38D4B}"/>
              </a:ext>
            </a:extLst>
          </p:cNvPr>
          <p:cNvSpPr>
            <a:spLocks noGrp="1"/>
          </p:cNvSpPr>
          <p:nvPr>
            <p:ph type="ctrTitle" hasCustomPrompt="1"/>
          </p:nvPr>
        </p:nvSpPr>
        <p:spPr>
          <a:xfrm>
            <a:off x="521153" y="5053805"/>
            <a:ext cx="7955280" cy="549381"/>
          </a:xfrm>
        </p:spPr>
        <p:txBody>
          <a:bodyPr vert="horz" lIns="91440" tIns="45720" rIns="91440" bIns="45720" rtlCol="0" anchor="b">
            <a:spAutoFit/>
          </a:bodyPr>
          <a:lstStyle>
            <a:lvl1pPr>
              <a:defRPr lang="en-GB" sz="3300" b="1" baseline="0" dirty="0">
                <a:solidFill>
                  <a:schemeClr val="tx1">
                    <a:lumMod val="75000"/>
                    <a:lumOff val="25000"/>
                  </a:schemeClr>
                </a:solidFill>
                <a:latin typeface="Meiryo UI" panose="020B0604030504040204" pitchFamily="50" charset="-128"/>
                <a:ea typeface="Meiryo UI" panose="020B0604030504040204" pitchFamily="50" charset="-128"/>
              </a:defRPr>
            </a:lvl1pPr>
          </a:lstStyle>
          <a:p>
            <a:pPr marL="0" lvl="0" rtl="0"/>
            <a:r>
              <a:rPr lang="ja-JP" altLang="en-US" noProof="0"/>
              <a:t>タイトル</a:t>
            </a:r>
          </a:p>
        </p:txBody>
      </p:sp>
      <p:sp>
        <p:nvSpPr>
          <p:cNvPr id="11" name="長方形 10">
            <a:extLst>
              <a:ext uri="{FF2B5EF4-FFF2-40B4-BE49-F238E27FC236}">
                <a16:creationId xmlns:a16="http://schemas.microsoft.com/office/drawing/2014/main" id="{45C25376-E6F9-4E5A-A81D-E7FA342FB230}"/>
              </a:ext>
            </a:extLst>
          </p:cNvPr>
          <p:cNvSpPr/>
          <p:nvPr userDrawn="1"/>
        </p:nvSpPr>
        <p:spPr>
          <a:xfrm>
            <a:off x="326572" y="4726452"/>
            <a:ext cx="54428" cy="13716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sz="1350" baseline="0" noProof="0">
              <a:latin typeface="Meiryo UI" panose="020B0604030504040204" pitchFamily="50" charset="-128"/>
              <a:ea typeface="Meiryo UI" panose="020B0604030504040204" pitchFamily="50" charset="-128"/>
            </a:endParaRPr>
          </a:p>
        </p:txBody>
      </p:sp>
      <p:sp>
        <p:nvSpPr>
          <p:cNvPr id="4" name="長方形 3">
            <a:extLst>
              <a:ext uri="{FF2B5EF4-FFF2-40B4-BE49-F238E27FC236}">
                <a16:creationId xmlns:a16="http://schemas.microsoft.com/office/drawing/2014/main" id="{7B386286-CEE2-E94A-BBC0-0A3723EB14DE}"/>
              </a:ext>
            </a:extLst>
          </p:cNvPr>
          <p:cNvSpPr/>
          <p:nvPr userDrawn="1"/>
        </p:nvSpPr>
        <p:spPr>
          <a:xfrm>
            <a:off x="8256674" y="6220326"/>
            <a:ext cx="649705" cy="63767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sz="1350" baseline="0" noProof="0">
              <a:solidFill>
                <a:schemeClr val="tx1"/>
              </a:solidFill>
              <a:latin typeface="Meiryo UI" panose="020B0604030504040204" pitchFamily="50" charset="-128"/>
              <a:ea typeface="Meiryo UI" panose="020B0604030504040204" pitchFamily="50" charset="-128"/>
            </a:endParaRPr>
          </a:p>
        </p:txBody>
      </p:sp>
      <p:sp>
        <p:nvSpPr>
          <p:cNvPr id="6" name="フッター プレースホルダー 5">
            <a:extLst>
              <a:ext uri="{FF2B5EF4-FFF2-40B4-BE49-F238E27FC236}">
                <a16:creationId xmlns:a16="http://schemas.microsoft.com/office/drawing/2014/main" id="{24B9EF11-1292-4338-8025-9F4410129735}"/>
              </a:ext>
            </a:extLst>
          </p:cNvPr>
          <p:cNvSpPr>
            <a:spLocks noGrp="1"/>
          </p:cNvSpPr>
          <p:nvPr>
            <p:ph type="ftr" sz="quarter" idx="12"/>
          </p:nvPr>
        </p:nvSpPr>
        <p:spPr>
          <a:xfrm>
            <a:off x="334736" y="6356355"/>
            <a:ext cx="3086100" cy="365125"/>
          </a:xfrm>
          <a:prstGeom prst="rect">
            <a:avLst/>
          </a:prstGeom>
        </p:spPr>
        <p:txBody>
          <a:bodyPr/>
          <a:lstStyle/>
          <a:p>
            <a:endParaRPr kumimoji="1" lang="ja-JP" altLang="en-US" dirty="0"/>
          </a:p>
        </p:txBody>
      </p:sp>
    </p:spTree>
    <p:extLst>
      <p:ext uri="{BB962C8B-B14F-4D97-AF65-F5344CB8AC3E}">
        <p14:creationId xmlns:p14="http://schemas.microsoft.com/office/powerpoint/2010/main" val="35397571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画像を含むセクション ヘッダー 1">
    <p:spTree>
      <p:nvGrpSpPr>
        <p:cNvPr id="1" name=""/>
        <p:cNvGrpSpPr/>
        <p:nvPr/>
      </p:nvGrpSpPr>
      <p:grpSpPr>
        <a:xfrm>
          <a:off x="0" y="0"/>
          <a:ext cx="0" cy="0"/>
          <a:chOff x="0" y="0"/>
          <a:chExt cx="0" cy="0"/>
        </a:xfrm>
      </p:grpSpPr>
      <p:sp>
        <p:nvSpPr>
          <p:cNvPr id="12" name="フリーフォーム:図形 11">
            <a:extLst>
              <a:ext uri="{FF2B5EF4-FFF2-40B4-BE49-F238E27FC236}">
                <a16:creationId xmlns:a16="http://schemas.microsoft.com/office/drawing/2014/main" id="{6D24BA90-E7BA-471E-AA13-3329EDCD80A2}"/>
              </a:ext>
            </a:extLst>
          </p:cNvPr>
          <p:cNvSpPr/>
          <p:nvPr userDrawn="1"/>
        </p:nvSpPr>
        <p:spPr>
          <a:xfrm flipV="1">
            <a:off x="-1" y="-3"/>
            <a:ext cx="9144001" cy="6858003"/>
          </a:xfrm>
          <a:custGeom>
            <a:avLst/>
            <a:gdLst>
              <a:gd name="connsiteX0" fmla="*/ 9171734 w 12192001"/>
              <a:gd name="connsiteY0" fmla="*/ 2269381 h 6858003"/>
              <a:gd name="connsiteX1" fmla="*/ 4981292 w 12192001"/>
              <a:gd name="connsiteY1" fmla="*/ 1670903 h 6858003"/>
              <a:gd name="connsiteX2" fmla="*/ 634550 w 12192001"/>
              <a:gd name="connsiteY2" fmla="*/ 1013497 h 6858003"/>
              <a:gd name="connsiteX3" fmla="*/ 123993 w 12192001"/>
              <a:gd name="connsiteY3" fmla="*/ 984148 h 6858003"/>
              <a:gd name="connsiteX4" fmla="*/ 123993 w 12192001"/>
              <a:gd name="connsiteY4" fmla="*/ 123993 h 6858003"/>
              <a:gd name="connsiteX5" fmla="*/ 12068007 w 12192001"/>
              <a:gd name="connsiteY5" fmla="*/ 123993 h 6858003"/>
              <a:gd name="connsiteX6" fmla="*/ 12068007 w 12192001"/>
              <a:gd name="connsiteY6" fmla="*/ 1962695 h 6858003"/>
              <a:gd name="connsiteX7" fmla="*/ 11543532 w 12192001"/>
              <a:gd name="connsiteY7" fmla="*/ 2051091 h 6858003"/>
              <a:gd name="connsiteX8" fmla="*/ 9171734 w 12192001"/>
              <a:gd name="connsiteY8" fmla="*/ 2269381 h 6858003"/>
              <a:gd name="connsiteX9" fmla="*/ 1 w 12192001"/>
              <a:gd name="connsiteY9" fmla="*/ 6858003 h 6858003"/>
              <a:gd name="connsiteX10" fmla="*/ 12192001 w 12192001"/>
              <a:gd name="connsiteY10" fmla="*/ 6858003 h 6858003"/>
              <a:gd name="connsiteX11" fmla="*/ 12192001 w 12192001"/>
              <a:gd name="connsiteY11" fmla="*/ 2724879 h 6858003"/>
              <a:gd name="connsiteX12" fmla="*/ 12192001 w 12192001"/>
              <a:gd name="connsiteY12" fmla="*/ 2477360 h 6858003"/>
              <a:gd name="connsiteX13" fmla="*/ 12192001 w 12192001"/>
              <a:gd name="connsiteY13" fmla="*/ 1941781 h 6858003"/>
              <a:gd name="connsiteX14" fmla="*/ 12192000 w 12192001"/>
              <a:gd name="connsiteY14" fmla="*/ 1941781 h 6858003"/>
              <a:gd name="connsiteX15" fmla="*/ 12192000 w 12192001"/>
              <a:gd name="connsiteY15" fmla="*/ 0 h 6858003"/>
              <a:gd name="connsiteX16" fmla="*/ 0 w 12192001"/>
              <a:gd name="connsiteY16" fmla="*/ 0 h 6858003"/>
              <a:gd name="connsiteX17" fmla="*/ 0 w 12192001"/>
              <a:gd name="connsiteY17" fmla="*/ 6858000 h 6858003"/>
              <a:gd name="connsiteX18" fmla="*/ 1 w 12192001"/>
              <a:gd name="connsiteY18" fmla="*/ 6858000 h 6858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2192001" h="6858003">
                <a:moveTo>
                  <a:pt x="9171734" y="2269381"/>
                </a:moveTo>
                <a:cubicBezTo>
                  <a:pt x="8159059" y="2253684"/>
                  <a:pt x="6843276" y="2101858"/>
                  <a:pt x="4981292" y="1670903"/>
                </a:cubicBezTo>
                <a:cubicBezTo>
                  <a:pt x="3385010" y="1301444"/>
                  <a:pt x="2075869" y="1110459"/>
                  <a:pt x="634550" y="1013497"/>
                </a:cubicBezTo>
                <a:lnTo>
                  <a:pt x="123993" y="984148"/>
                </a:lnTo>
                <a:lnTo>
                  <a:pt x="123993" y="123993"/>
                </a:lnTo>
                <a:lnTo>
                  <a:pt x="12068007" y="123993"/>
                </a:lnTo>
                <a:lnTo>
                  <a:pt x="12068007" y="1962695"/>
                </a:lnTo>
                <a:lnTo>
                  <a:pt x="11543532" y="2051091"/>
                </a:lnTo>
                <a:cubicBezTo>
                  <a:pt x="10893978" y="2164649"/>
                  <a:pt x="10184410" y="2285079"/>
                  <a:pt x="9171734" y="2269381"/>
                </a:cubicBezTo>
                <a:close/>
                <a:moveTo>
                  <a:pt x="1" y="6858003"/>
                </a:moveTo>
                <a:lnTo>
                  <a:pt x="12192001" y="6858003"/>
                </a:lnTo>
                <a:lnTo>
                  <a:pt x="12192001" y="2724879"/>
                </a:lnTo>
                <a:lnTo>
                  <a:pt x="12192001" y="2477360"/>
                </a:lnTo>
                <a:lnTo>
                  <a:pt x="12192001" y="1941781"/>
                </a:lnTo>
                <a:lnTo>
                  <a:pt x="12192000" y="1941781"/>
                </a:lnTo>
                <a:lnTo>
                  <a:pt x="12192000" y="0"/>
                </a:lnTo>
                <a:lnTo>
                  <a:pt x="0" y="0"/>
                </a:lnTo>
                <a:lnTo>
                  <a:pt x="0" y="6858000"/>
                </a:lnTo>
                <a:lnTo>
                  <a:pt x="1"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sz="1350" baseline="0" noProof="0">
              <a:latin typeface="Meiryo UI" panose="020B0604030504040204" pitchFamily="50" charset="-128"/>
              <a:ea typeface="Meiryo UI" panose="020B0604030504040204" pitchFamily="50" charset="-128"/>
            </a:endParaRPr>
          </a:p>
        </p:txBody>
      </p:sp>
      <p:sp>
        <p:nvSpPr>
          <p:cNvPr id="11" name="図プレースホルダー 10">
            <a:extLst>
              <a:ext uri="{FF2B5EF4-FFF2-40B4-BE49-F238E27FC236}">
                <a16:creationId xmlns:a16="http://schemas.microsoft.com/office/drawing/2014/main" id="{9467520A-F508-4AA5-BBCF-30AE2B312E04}"/>
              </a:ext>
            </a:extLst>
          </p:cNvPr>
          <p:cNvSpPr>
            <a:spLocks noGrp="1"/>
          </p:cNvSpPr>
          <p:nvPr>
            <p:ph type="pic" sz="quarter" idx="13" hasCustomPrompt="1"/>
          </p:nvPr>
        </p:nvSpPr>
        <p:spPr>
          <a:xfrm>
            <a:off x="0" y="4515035"/>
            <a:ext cx="9144000" cy="2342965"/>
          </a:xfrm>
          <a:custGeom>
            <a:avLst/>
            <a:gdLst>
              <a:gd name="connsiteX0" fmla="*/ 9047741 w 11944014"/>
              <a:gd name="connsiteY0" fmla="*/ 1387 h 2146775"/>
              <a:gd name="connsiteX1" fmla="*/ 11419539 w 11944014"/>
              <a:gd name="connsiteY1" fmla="*/ 219677 h 2146775"/>
              <a:gd name="connsiteX2" fmla="*/ 11944014 w 11944014"/>
              <a:gd name="connsiteY2" fmla="*/ 308073 h 2146775"/>
              <a:gd name="connsiteX3" fmla="*/ 11944014 w 11944014"/>
              <a:gd name="connsiteY3" fmla="*/ 2146775 h 2146775"/>
              <a:gd name="connsiteX4" fmla="*/ 0 w 11944014"/>
              <a:gd name="connsiteY4" fmla="*/ 2146775 h 2146775"/>
              <a:gd name="connsiteX5" fmla="*/ 0 w 11944014"/>
              <a:gd name="connsiteY5" fmla="*/ 1286620 h 2146775"/>
              <a:gd name="connsiteX6" fmla="*/ 510557 w 11944014"/>
              <a:gd name="connsiteY6" fmla="*/ 1257271 h 2146775"/>
              <a:gd name="connsiteX7" fmla="*/ 4857299 w 11944014"/>
              <a:gd name="connsiteY7" fmla="*/ 599865 h 2146775"/>
              <a:gd name="connsiteX8" fmla="*/ 9047741 w 11944014"/>
              <a:gd name="connsiteY8" fmla="*/ 1387 h 21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944014" h="2146775">
                <a:moveTo>
                  <a:pt x="9047741" y="1387"/>
                </a:moveTo>
                <a:cubicBezTo>
                  <a:pt x="10060417" y="-14311"/>
                  <a:pt x="10769985" y="106119"/>
                  <a:pt x="11419539" y="219677"/>
                </a:cubicBezTo>
                <a:lnTo>
                  <a:pt x="11944014" y="308073"/>
                </a:lnTo>
                <a:lnTo>
                  <a:pt x="11944014" y="2146775"/>
                </a:lnTo>
                <a:lnTo>
                  <a:pt x="0" y="2146775"/>
                </a:lnTo>
                <a:lnTo>
                  <a:pt x="0" y="1286620"/>
                </a:lnTo>
                <a:lnTo>
                  <a:pt x="510557" y="1257271"/>
                </a:lnTo>
                <a:cubicBezTo>
                  <a:pt x="1951876" y="1160309"/>
                  <a:pt x="3261017" y="969324"/>
                  <a:pt x="4857299" y="599865"/>
                </a:cubicBezTo>
                <a:cubicBezTo>
                  <a:pt x="6719283" y="168910"/>
                  <a:pt x="8035066" y="17084"/>
                  <a:pt x="9047741" y="1387"/>
                </a:cubicBezTo>
                <a:close/>
              </a:path>
            </a:pathLst>
          </a:custGeom>
          <a:solidFill>
            <a:schemeClr val="bg1">
              <a:lumMod val="95000"/>
            </a:schemeClr>
          </a:solidFill>
        </p:spPr>
        <p:txBody>
          <a:bodyPr vert="horz" wrap="square" lIns="91440" tIns="45720" rIns="91440" bIns="45720" rtlCol="0" anchor="ctr" anchorCtr="1">
            <a:noAutofit/>
          </a:bodyPr>
          <a:lstStyle>
            <a:lvl1pPr marL="0" indent="0">
              <a:buNone/>
              <a:defRPr lang="en-GB" sz="1350" baseline="0" dirty="0">
                <a:ea typeface="Meiryo UI" panose="020B0604030504040204" pitchFamily="50" charset="-128"/>
              </a:defRPr>
            </a:lvl1pPr>
          </a:lstStyle>
          <a:p>
            <a:pPr marL="171446" lvl="0" indent="-171446" algn="ctr" rtl="0"/>
            <a:r>
              <a:rPr lang="ja-JP" altLang="en-US" noProof="0"/>
              <a:t>画像の挿入</a:t>
            </a:r>
          </a:p>
        </p:txBody>
      </p:sp>
      <p:sp>
        <p:nvSpPr>
          <p:cNvPr id="2" name="タイトル 1">
            <a:extLst>
              <a:ext uri="{FF2B5EF4-FFF2-40B4-BE49-F238E27FC236}">
                <a16:creationId xmlns:a16="http://schemas.microsoft.com/office/drawing/2014/main" id="{8C9A3716-1F35-4634-B53D-27722735B2D5}"/>
              </a:ext>
            </a:extLst>
          </p:cNvPr>
          <p:cNvSpPr>
            <a:spLocks noGrp="1"/>
          </p:cNvSpPr>
          <p:nvPr>
            <p:ph type="title" hasCustomPrompt="1"/>
          </p:nvPr>
        </p:nvSpPr>
        <p:spPr>
          <a:xfrm>
            <a:off x="522514" y="1611383"/>
            <a:ext cx="7249886" cy="746846"/>
          </a:xfrm>
        </p:spPr>
        <p:txBody>
          <a:bodyPr rtlCol="0" anchor="t">
            <a:noAutofit/>
          </a:bodyPr>
          <a:lstStyle>
            <a:lvl1pPr>
              <a:defRPr sz="3600" spc="-113" baseline="0">
                <a:solidFill>
                  <a:schemeClr val="tx1">
                    <a:lumMod val="75000"/>
                    <a:lumOff val="25000"/>
                  </a:schemeClr>
                </a:solidFill>
                <a:ea typeface="Meiryo UI" panose="020B0604030504040204" pitchFamily="50" charset="-128"/>
              </a:defRPr>
            </a:lvl1pPr>
          </a:lstStyle>
          <a:p>
            <a:pPr rtl="0"/>
            <a:r>
              <a:rPr lang="ja-JP" altLang="en-US" noProof="0"/>
              <a:t>セクション ヘッダー </a:t>
            </a:r>
            <a:r>
              <a:rPr lang="en-US" altLang="ja-JP" noProof="0"/>
              <a:t>1</a:t>
            </a:r>
          </a:p>
        </p:txBody>
      </p:sp>
      <p:sp>
        <p:nvSpPr>
          <p:cNvPr id="3" name="テキスト プレースホルダー 2">
            <a:extLst>
              <a:ext uri="{FF2B5EF4-FFF2-40B4-BE49-F238E27FC236}">
                <a16:creationId xmlns:a16="http://schemas.microsoft.com/office/drawing/2014/main" id="{F96A4796-E4C0-42FE-9F82-5D46B8789E25}"/>
              </a:ext>
            </a:extLst>
          </p:cNvPr>
          <p:cNvSpPr>
            <a:spLocks noGrp="1"/>
          </p:cNvSpPr>
          <p:nvPr>
            <p:ph type="body" idx="1" hasCustomPrompt="1"/>
          </p:nvPr>
        </p:nvSpPr>
        <p:spPr>
          <a:xfrm>
            <a:off x="522514" y="2464429"/>
            <a:ext cx="7249886" cy="221599"/>
          </a:xfrm>
        </p:spPr>
        <p:txBody>
          <a:bodyPr tIns="0" bIns="0" rtlCol="0">
            <a:spAutoFit/>
          </a:bodyPr>
          <a:lstStyle>
            <a:lvl1pPr marL="0" indent="0">
              <a:buNone/>
              <a:defRPr sz="1600" baseline="0">
                <a:solidFill>
                  <a:srgbClr val="067F9C"/>
                </a:solidFill>
                <a:ea typeface="Meiryo UI" panose="020B0604030504040204" pitchFamily="50" charset="-128"/>
              </a:defRPr>
            </a:lvl1pPr>
            <a:lvl2pPr marL="342892" indent="0">
              <a:buNone/>
              <a:defRPr sz="1500">
                <a:solidFill>
                  <a:schemeClr val="tx1">
                    <a:tint val="75000"/>
                  </a:schemeClr>
                </a:solidFill>
              </a:defRPr>
            </a:lvl2pPr>
            <a:lvl3pPr marL="685783" indent="0">
              <a:buNone/>
              <a:defRPr sz="1350">
                <a:solidFill>
                  <a:schemeClr val="tx1">
                    <a:tint val="75000"/>
                  </a:schemeClr>
                </a:solidFill>
              </a:defRPr>
            </a:lvl3pPr>
            <a:lvl4pPr marL="1028675" indent="0">
              <a:buNone/>
              <a:defRPr sz="1200">
                <a:solidFill>
                  <a:schemeClr val="tx1">
                    <a:tint val="75000"/>
                  </a:schemeClr>
                </a:solidFill>
              </a:defRPr>
            </a:lvl4pPr>
            <a:lvl5pPr marL="1371566" indent="0">
              <a:buNone/>
              <a:defRPr sz="1200">
                <a:solidFill>
                  <a:schemeClr val="tx1">
                    <a:tint val="75000"/>
                  </a:schemeClr>
                </a:solidFill>
              </a:defRPr>
            </a:lvl5pPr>
            <a:lvl6pPr marL="1714457" indent="0">
              <a:buNone/>
              <a:defRPr sz="1200">
                <a:solidFill>
                  <a:schemeClr val="tx1">
                    <a:tint val="75000"/>
                  </a:schemeClr>
                </a:solidFill>
              </a:defRPr>
            </a:lvl6pPr>
            <a:lvl7pPr marL="2057348" indent="0">
              <a:buNone/>
              <a:defRPr sz="1200">
                <a:solidFill>
                  <a:schemeClr val="tx1">
                    <a:tint val="75000"/>
                  </a:schemeClr>
                </a:solidFill>
              </a:defRPr>
            </a:lvl7pPr>
            <a:lvl8pPr marL="2400240" indent="0">
              <a:buNone/>
              <a:defRPr sz="1200">
                <a:solidFill>
                  <a:schemeClr val="tx1">
                    <a:tint val="75000"/>
                  </a:schemeClr>
                </a:solidFill>
              </a:defRPr>
            </a:lvl8pPr>
            <a:lvl9pPr marL="2743132" indent="0">
              <a:buNone/>
              <a:defRPr sz="1200">
                <a:solidFill>
                  <a:schemeClr val="tx1">
                    <a:tint val="75000"/>
                  </a:schemeClr>
                </a:solidFill>
              </a:defRPr>
            </a:lvl9pPr>
          </a:lstStyle>
          <a:p>
            <a:pPr lvl="0" rtl="0"/>
            <a:r>
              <a:rPr lang="ja-JP" altLang="en-US" noProof="0" dirty="0"/>
              <a:t>サブタイトル</a:t>
            </a:r>
          </a:p>
        </p:txBody>
      </p:sp>
      <p:sp>
        <p:nvSpPr>
          <p:cNvPr id="13" name="長方形 12">
            <a:extLst>
              <a:ext uri="{FF2B5EF4-FFF2-40B4-BE49-F238E27FC236}">
                <a16:creationId xmlns:a16="http://schemas.microsoft.com/office/drawing/2014/main" id="{560C8850-C2CD-4E0B-AA6F-6B884EB94B4B}"/>
              </a:ext>
            </a:extLst>
          </p:cNvPr>
          <p:cNvSpPr/>
          <p:nvPr userDrawn="1"/>
        </p:nvSpPr>
        <p:spPr>
          <a:xfrm>
            <a:off x="326572" y="1532049"/>
            <a:ext cx="54428" cy="13716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sz="1350" baseline="0" noProof="0">
              <a:latin typeface="Meiryo UI" panose="020B0604030504040204" pitchFamily="50" charset="-128"/>
              <a:ea typeface="Meiryo UI" panose="020B0604030504040204" pitchFamily="50" charset="-128"/>
            </a:endParaRPr>
          </a:p>
        </p:txBody>
      </p:sp>
      <p:sp>
        <p:nvSpPr>
          <p:cNvPr id="4" name="フッター プレースホルダー 3">
            <a:extLst>
              <a:ext uri="{FF2B5EF4-FFF2-40B4-BE49-F238E27FC236}">
                <a16:creationId xmlns:a16="http://schemas.microsoft.com/office/drawing/2014/main" id="{350A3AA2-7D54-487F-8AD2-09E0D950B455}"/>
              </a:ext>
            </a:extLst>
          </p:cNvPr>
          <p:cNvSpPr>
            <a:spLocks noGrp="1"/>
          </p:cNvSpPr>
          <p:nvPr>
            <p:ph type="ftr" sz="quarter" idx="14"/>
          </p:nvPr>
        </p:nvSpPr>
        <p:spPr>
          <a:xfrm>
            <a:off x="334736" y="6356355"/>
            <a:ext cx="3086100" cy="365125"/>
          </a:xfrm>
          <a:prstGeom prst="rect">
            <a:avLst/>
          </a:prstGeom>
        </p:spPr>
        <p:txBody>
          <a:bodyPr/>
          <a:lstStyle/>
          <a:p>
            <a:endParaRPr kumimoji="1" lang="ja-JP" altLang="en-US" dirty="0"/>
          </a:p>
        </p:txBody>
      </p:sp>
    </p:spTree>
    <p:extLst>
      <p:ext uri="{BB962C8B-B14F-4D97-AF65-F5344CB8AC3E}">
        <p14:creationId xmlns:p14="http://schemas.microsoft.com/office/powerpoint/2010/main" val="38391393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画像を含むセクション ヘッダー 2">
    <p:spTree>
      <p:nvGrpSpPr>
        <p:cNvPr id="1" name=""/>
        <p:cNvGrpSpPr/>
        <p:nvPr/>
      </p:nvGrpSpPr>
      <p:grpSpPr>
        <a:xfrm>
          <a:off x="0" y="0"/>
          <a:ext cx="0" cy="0"/>
          <a:chOff x="0" y="0"/>
          <a:chExt cx="0" cy="0"/>
        </a:xfrm>
      </p:grpSpPr>
      <p:sp>
        <p:nvSpPr>
          <p:cNvPr id="7" name="図プレースホルダー 4">
            <a:extLst>
              <a:ext uri="{FF2B5EF4-FFF2-40B4-BE49-F238E27FC236}">
                <a16:creationId xmlns:a16="http://schemas.microsoft.com/office/drawing/2014/main" id="{A836EFBB-5449-47CB-96D6-CB08287F755D}"/>
              </a:ext>
            </a:extLst>
          </p:cNvPr>
          <p:cNvSpPr>
            <a:spLocks noGrp="1"/>
          </p:cNvSpPr>
          <p:nvPr>
            <p:ph type="pic" sz="quarter" idx="11" hasCustomPrompt="1"/>
          </p:nvPr>
        </p:nvSpPr>
        <p:spPr>
          <a:xfrm>
            <a:off x="3" y="0"/>
            <a:ext cx="9143999" cy="6858000"/>
          </a:xfrm>
          <a:solidFill>
            <a:schemeClr val="bg1">
              <a:lumMod val="95000"/>
            </a:schemeClr>
          </a:solidFill>
        </p:spPr>
        <p:txBody>
          <a:bodyPr vert="horz" wrap="square" lIns="91440" tIns="45720" rIns="91440" bIns="45720" rtlCol="0" anchor="ctr" anchorCtr="1">
            <a:noAutofit/>
          </a:bodyPr>
          <a:lstStyle>
            <a:lvl1pPr marL="0" indent="0">
              <a:buNone/>
              <a:defRPr lang="en-GB" sz="1350" baseline="0" dirty="0">
                <a:solidFill>
                  <a:schemeClr val="tx1"/>
                </a:solidFill>
                <a:ea typeface="Meiryo UI" panose="020B0604030504040204" pitchFamily="50" charset="-128"/>
              </a:defRPr>
            </a:lvl1pPr>
          </a:lstStyle>
          <a:p>
            <a:pPr marL="171446" lvl="0" indent="-171446" algn="ctr" rtl="0"/>
            <a:r>
              <a:rPr lang="ja-JP" altLang="en-US" noProof="0"/>
              <a:t>画像の挿入</a:t>
            </a:r>
          </a:p>
        </p:txBody>
      </p:sp>
      <p:sp>
        <p:nvSpPr>
          <p:cNvPr id="2" name="タイトル 1">
            <a:extLst>
              <a:ext uri="{FF2B5EF4-FFF2-40B4-BE49-F238E27FC236}">
                <a16:creationId xmlns:a16="http://schemas.microsoft.com/office/drawing/2014/main" id="{8C9A3716-1F35-4634-B53D-27722735B2D5}"/>
              </a:ext>
            </a:extLst>
          </p:cNvPr>
          <p:cNvSpPr>
            <a:spLocks noGrp="1"/>
          </p:cNvSpPr>
          <p:nvPr>
            <p:ph type="title" hasCustomPrompt="1"/>
          </p:nvPr>
        </p:nvSpPr>
        <p:spPr>
          <a:xfrm>
            <a:off x="522514" y="3860800"/>
            <a:ext cx="7249886" cy="1686720"/>
          </a:xfrm>
        </p:spPr>
        <p:txBody>
          <a:bodyPr rtlCol="0" anchor="b">
            <a:noAutofit/>
          </a:bodyPr>
          <a:lstStyle>
            <a:lvl1pPr>
              <a:defRPr sz="3600" spc="-113" baseline="0">
                <a:solidFill>
                  <a:schemeClr val="bg1"/>
                </a:solidFill>
                <a:ea typeface="Meiryo UI" panose="020B0604030504040204" pitchFamily="50" charset="-128"/>
              </a:defRPr>
            </a:lvl1pPr>
          </a:lstStyle>
          <a:p>
            <a:pPr rtl="0"/>
            <a:r>
              <a:rPr lang="ja-JP" altLang="en-US" noProof="0"/>
              <a:t>セクション ヘッダー </a:t>
            </a:r>
            <a:r>
              <a:rPr lang="en-US" altLang="ja-JP" noProof="0"/>
              <a:t>2</a:t>
            </a:r>
          </a:p>
        </p:txBody>
      </p:sp>
      <p:sp>
        <p:nvSpPr>
          <p:cNvPr id="3" name="テキスト プレースホルダー 2">
            <a:extLst>
              <a:ext uri="{FF2B5EF4-FFF2-40B4-BE49-F238E27FC236}">
                <a16:creationId xmlns:a16="http://schemas.microsoft.com/office/drawing/2014/main" id="{F96A4796-E4C0-42FE-9F82-5D46B8789E25}"/>
              </a:ext>
            </a:extLst>
          </p:cNvPr>
          <p:cNvSpPr>
            <a:spLocks noGrp="1"/>
          </p:cNvSpPr>
          <p:nvPr>
            <p:ph type="body" idx="1" hasCustomPrompt="1"/>
          </p:nvPr>
        </p:nvSpPr>
        <p:spPr>
          <a:xfrm>
            <a:off x="522514" y="5610175"/>
            <a:ext cx="7249886" cy="166199"/>
          </a:xfrm>
        </p:spPr>
        <p:txBody>
          <a:bodyPr tIns="0" bIns="0" rtlCol="0">
            <a:spAutoFit/>
          </a:bodyPr>
          <a:lstStyle>
            <a:lvl1pPr marL="0" indent="0">
              <a:buNone/>
              <a:defRPr sz="1200" baseline="0">
                <a:solidFill>
                  <a:schemeClr val="bg1"/>
                </a:solidFill>
                <a:ea typeface="Meiryo UI" panose="020B0604030504040204" pitchFamily="50" charset="-128"/>
              </a:defRPr>
            </a:lvl1pPr>
            <a:lvl2pPr marL="342892" indent="0">
              <a:buNone/>
              <a:defRPr sz="1500">
                <a:solidFill>
                  <a:schemeClr val="tx1">
                    <a:tint val="75000"/>
                  </a:schemeClr>
                </a:solidFill>
              </a:defRPr>
            </a:lvl2pPr>
            <a:lvl3pPr marL="685783" indent="0">
              <a:buNone/>
              <a:defRPr sz="1350">
                <a:solidFill>
                  <a:schemeClr val="tx1">
                    <a:tint val="75000"/>
                  </a:schemeClr>
                </a:solidFill>
              </a:defRPr>
            </a:lvl3pPr>
            <a:lvl4pPr marL="1028675" indent="0">
              <a:buNone/>
              <a:defRPr sz="1200">
                <a:solidFill>
                  <a:schemeClr val="tx1">
                    <a:tint val="75000"/>
                  </a:schemeClr>
                </a:solidFill>
              </a:defRPr>
            </a:lvl4pPr>
            <a:lvl5pPr marL="1371566" indent="0">
              <a:buNone/>
              <a:defRPr sz="1200">
                <a:solidFill>
                  <a:schemeClr val="tx1">
                    <a:tint val="75000"/>
                  </a:schemeClr>
                </a:solidFill>
              </a:defRPr>
            </a:lvl5pPr>
            <a:lvl6pPr marL="1714457" indent="0">
              <a:buNone/>
              <a:defRPr sz="1200">
                <a:solidFill>
                  <a:schemeClr val="tx1">
                    <a:tint val="75000"/>
                  </a:schemeClr>
                </a:solidFill>
              </a:defRPr>
            </a:lvl6pPr>
            <a:lvl7pPr marL="2057348" indent="0">
              <a:buNone/>
              <a:defRPr sz="1200">
                <a:solidFill>
                  <a:schemeClr val="tx1">
                    <a:tint val="75000"/>
                  </a:schemeClr>
                </a:solidFill>
              </a:defRPr>
            </a:lvl7pPr>
            <a:lvl8pPr marL="2400240" indent="0">
              <a:buNone/>
              <a:defRPr sz="1200">
                <a:solidFill>
                  <a:schemeClr val="tx1">
                    <a:tint val="75000"/>
                  </a:schemeClr>
                </a:solidFill>
              </a:defRPr>
            </a:lvl8pPr>
            <a:lvl9pPr marL="2743132" indent="0">
              <a:buNone/>
              <a:defRPr sz="1200">
                <a:solidFill>
                  <a:schemeClr val="tx1">
                    <a:tint val="75000"/>
                  </a:schemeClr>
                </a:solidFill>
              </a:defRPr>
            </a:lvl9pPr>
          </a:lstStyle>
          <a:p>
            <a:pPr lvl="0" rtl="0"/>
            <a:r>
              <a:rPr lang="ja-JP" altLang="en-US" noProof="0"/>
              <a:t>サブタイトル</a:t>
            </a:r>
          </a:p>
        </p:txBody>
      </p:sp>
      <p:sp>
        <p:nvSpPr>
          <p:cNvPr id="8" name="長方形 7">
            <a:extLst>
              <a:ext uri="{FF2B5EF4-FFF2-40B4-BE49-F238E27FC236}">
                <a16:creationId xmlns:a16="http://schemas.microsoft.com/office/drawing/2014/main" id="{5B68A07C-35C9-40A7-8487-9EAD314C595A}"/>
              </a:ext>
            </a:extLst>
          </p:cNvPr>
          <p:cNvSpPr/>
          <p:nvPr userDrawn="1"/>
        </p:nvSpPr>
        <p:spPr>
          <a:xfrm>
            <a:off x="8520012" y="6369050"/>
            <a:ext cx="251932" cy="488950"/>
          </a:xfrm>
          <a:prstGeom prst="rect">
            <a:avLst/>
          </a:prstGeom>
          <a:solidFill>
            <a:schemeClr val="bg2">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rtl="0"/>
            <a:endParaRPr lang="ja-JP" altLang="en-US" sz="1350" baseline="0" noProof="0">
              <a:solidFill>
                <a:schemeClr val="tx1"/>
              </a:solidFill>
              <a:latin typeface="Meiryo UI" panose="020B0604030504040204" pitchFamily="50" charset="-128"/>
              <a:ea typeface="Meiryo UI" panose="020B0604030504040204" pitchFamily="50" charset="-128"/>
            </a:endParaRPr>
          </a:p>
        </p:txBody>
      </p:sp>
      <p:sp>
        <p:nvSpPr>
          <p:cNvPr id="9" name="スライド番号プレースホルダー 5">
            <a:extLst>
              <a:ext uri="{FF2B5EF4-FFF2-40B4-BE49-F238E27FC236}">
                <a16:creationId xmlns:a16="http://schemas.microsoft.com/office/drawing/2014/main" id="{CE9143E8-1B27-4F08-9F20-BE30B14AC24E}"/>
              </a:ext>
            </a:extLst>
          </p:cNvPr>
          <p:cNvSpPr txBox="1">
            <a:spLocks/>
          </p:cNvSpPr>
          <p:nvPr userDrawn="1"/>
        </p:nvSpPr>
        <p:spPr>
          <a:xfrm>
            <a:off x="8520012" y="6369055"/>
            <a:ext cx="251932" cy="365125"/>
          </a:xfrm>
          <a:prstGeom prst="rect">
            <a:avLst/>
          </a:prstGeom>
          <a:solidFill>
            <a:schemeClr val="accent2"/>
          </a:solidFill>
        </p:spPr>
        <p:txBody>
          <a:bodyPr vert="horz" lIns="0" tIns="34290" rIns="0" bIns="34290" rtlCol="0" anchor="ctr">
            <a:normAutofit/>
          </a:bodyPr>
          <a:lstStyle>
            <a:lvl1pPr marL="0" indent="0" algn="ctr" defTabSz="914400" rtl="0" eaLnBrk="1" latinLnBrk="0" hangingPunct="1">
              <a:lnSpc>
                <a:spcPct val="90000"/>
              </a:lnSpc>
              <a:spcBef>
                <a:spcPts val="1000"/>
              </a:spcBef>
              <a:buFont typeface="Arial" panose="020B0604020202020204" pitchFamily="34" charset="0"/>
              <a:buNone/>
              <a:defRPr sz="1000" b="0" kern="1200">
                <a:solidFill>
                  <a:srgbClr val="01C6F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rtl="0"/>
            <a:fld id="{78048C4E-7BD1-46A5-B2F2-6AD408DAAD47}" type="slidenum">
              <a:rPr lang="en-US" altLang="ja-JP" sz="750" b="1" baseline="0" noProof="0" smtClean="0">
                <a:solidFill>
                  <a:schemeClr val="bg1"/>
                </a:solidFill>
                <a:latin typeface="Meiryo UI" panose="020B0604030504040204" pitchFamily="50" charset="-128"/>
                <a:ea typeface="Meiryo UI" panose="020B0604030504040204" pitchFamily="50" charset="-128"/>
              </a:rPr>
              <a:pPr/>
              <a:t>‹#›</a:t>
            </a:fld>
            <a:endParaRPr lang="ja-JP" altLang="en-US" sz="750" b="1" baseline="0" noProof="0">
              <a:solidFill>
                <a:schemeClr val="bg1"/>
              </a:solidFill>
              <a:latin typeface="Meiryo UI" panose="020B0604030504040204" pitchFamily="50" charset="-128"/>
              <a:ea typeface="Meiryo UI" panose="020B0604030504040204" pitchFamily="50" charset="-128"/>
            </a:endParaRPr>
          </a:p>
        </p:txBody>
      </p:sp>
      <p:sp>
        <p:nvSpPr>
          <p:cNvPr id="4" name="フッター プレースホルダー 3">
            <a:extLst>
              <a:ext uri="{FF2B5EF4-FFF2-40B4-BE49-F238E27FC236}">
                <a16:creationId xmlns:a16="http://schemas.microsoft.com/office/drawing/2014/main" id="{845FF900-D87B-4A4B-8BA8-D7A372486CC1}"/>
              </a:ext>
            </a:extLst>
          </p:cNvPr>
          <p:cNvSpPr>
            <a:spLocks noGrp="1"/>
          </p:cNvSpPr>
          <p:nvPr>
            <p:ph type="ftr" sz="quarter" idx="12"/>
          </p:nvPr>
        </p:nvSpPr>
        <p:spPr>
          <a:xfrm>
            <a:off x="334736" y="6356355"/>
            <a:ext cx="3086100" cy="365125"/>
          </a:xfrm>
          <a:prstGeom prst="rect">
            <a:avLst/>
          </a:prstGeom>
        </p:spPr>
        <p:txBody>
          <a:bodyPr/>
          <a:lstStyle/>
          <a:p>
            <a:endParaRPr kumimoji="1" lang="ja-JP" altLang="en-US" dirty="0"/>
          </a:p>
        </p:txBody>
      </p:sp>
    </p:spTree>
    <p:extLst>
      <p:ext uri="{BB962C8B-B14F-4D97-AF65-F5344CB8AC3E}">
        <p14:creationId xmlns:p14="http://schemas.microsoft.com/office/powerpoint/2010/main" val="15470558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タイトルとコンテンツ">
    <p:bg>
      <p:bgPr>
        <a:solidFill>
          <a:schemeClr val="bg1">
            <a:lumMod val="95000"/>
          </a:schemeClr>
        </a:solidFill>
        <a:effectLst/>
      </p:bgPr>
    </p:bg>
    <p:spTree>
      <p:nvGrpSpPr>
        <p:cNvPr id="1" name=""/>
        <p:cNvGrpSpPr/>
        <p:nvPr/>
      </p:nvGrpSpPr>
      <p:grpSpPr>
        <a:xfrm>
          <a:off x="0" y="0"/>
          <a:ext cx="0" cy="0"/>
          <a:chOff x="0" y="0"/>
          <a:chExt cx="0" cy="0"/>
        </a:xfrm>
      </p:grpSpPr>
      <p:sp>
        <p:nvSpPr>
          <p:cNvPr id="8" name="フレーム 7">
            <a:extLst>
              <a:ext uri="{FF2B5EF4-FFF2-40B4-BE49-F238E27FC236}">
                <a16:creationId xmlns:a16="http://schemas.microsoft.com/office/drawing/2014/main" id="{53B0C39E-3796-4132-81FF-5A58EAF300A5}"/>
              </a:ext>
            </a:extLst>
          </p:cNvPr>
          <p:cNvSpPr/>
          <p:nvPr userDrawn="1"/>
        </p:nvSpPr>
        <p:spPr>
          <a:xfrm>
            <a:off x="-1" y="0"/>
            <a:ext cx="9144001" cy="6858000"/>
          </a:xfrm>
          <a:prstGeom prst="frame">
            <a:avLst>
              <a:gd name="adj1" fmla="val 173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rtl="0"/>
            <a:endParaRPr lang="ja-JP" altLang="en-US" sz="1350" baseline="0" noProof="0">
              <a:solidFill>
                <a:schemeClr val="tx1"/>
              </a:solidFill>
              <a:latin typeface="Meiryo UI" panose="020B0604030504040204" pitchFamily="50" charset="-128"/>
              <a:ea typeface="Meiryo UI" panose="020B0604030504040204" pitchFamily="50" charset="-128"/>
            </a:endParaRPr>
          </a:p>
        </p:txBody>
      </p:sp>
      <p:sp>
        <p:nvSpPr>
          <p:cNvPr id="7" name="長方形 6">
            <a:extLst>
              <a:ext uri="{FF2B5EF4-FFF2-40B4-BE49-F238E27FC236}">
                <a16:creationId xmlns:a16="http://schemas.microsoft.com/office/drawing/2014/main" id="{0FA6C5C5-5069-4AE6-8A3D-3F2C6B9506E4}"/>
              </a:ext>
            </a:extLst>
          </p:cNvPr>
          <p:cNvSpPr/>
          <p:nvPr userDrawn="1"/>
        </p:nvSpPr>
        <p:spPr>
          <a:xfrm>
            <a:off x="334736" y="-1"/>
            <a:ext cx="891540" cy="12801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rtl="0"/>
            <a:endParaRPr lang="ja-JP" altLang="en-US" sz="1350" baseline="0" noProof="0">
              <a:solidFill>
                <a:schemeClr val="tx1"/>
              </a:solidFill>
              <a:latin typeface="Meiryo UI" panose="020B0604030504040204" pitchFamily="50" charset="-128"/>
              <a:ea typeface="Meiryo UI" panose="020B0604030504040204" pitchFamily="50" charset="-128"/>
            </a:endParaRPr>
          </a:p>
        </p:txBody>
      </p:sp>
      <p:sp>
        <p:nvSpPr>
          <p:cNvPr id="9" name="長方形 8">
            <a:extLst>
              <a:ext uri="{FF2B5EF4-FFF2-40B4-BE49-F238E27FC236}">
                <a16:creationId xmlns:a16="http://schemas.microsoft.com/office/drawing/2014/main" id="{C8943364-C409-4EE8-8020-9809E6B2B1AA}"/>
              </a:ext>
            </a:extLst>
          </p:cNvPr>
          <p:cNvSpPr/>
          <p:nvPr userDrawn="1"/>
        </p:nvSpPr>
        <p:spPr>
          <a:xfrm>
            <a:off x="8520012" y="6369050"/>
            <a:ext cx="251932" cy="488950"/>
          </a:xfrm>
          <a:prstGeom prst="rect">
            <a:avLst/>
          </a:prstGeom>
          <a:solidFill>
            <a:schemeClr val="bg2">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rtl="0"/>
            <a:endParaRPr lang="ja-JP" altLang="en-US" sz="1350" baseline="0" noProof="0">
              <a:solidFill>
                <a:schemeClr val="tx1"/>
              </a:solidFill>
              <a:latin typeface="Meiryo UI" panose="020B0604030504040204" pitchFamily="50" charset="-128"/>
              <a:ea typeface="Meiryo UI" panose="020B0604030504040204" pitchFamily="50" charset="-128"/>
            </a:endParaRPr>
          </a:p>
        </p:txBody>
      </p:sp>
      <p:sp>
        <p:nvSpPr>
          <p:cNvPr id="12" name="スライド番号プレースホルダー 5">
            <a:extLst>
              <a:ext uri="{FF2B5EF4-FFF2-40B4-BE49-F238E27FC236}">
                <a16:creationId xmlns:a16="http://schemas.microsoft.com/office/drawing/2014/main" id="{A67D090F-9522-445C-B984-52BE590455DC}"/>
              </a:ext>
            </a:extLst>
          </p:cNvPr>
          <p:cNvSpPr txBox="1">
            <a:spLocks/>
          </p:cNvSpPr>
          <p:nvPr userDrawn="1"/>
        </p:nvSpPr>
        <p:spPr>
          <a:xfrm>
            <a:off x="8520012" y="6369055"/>
            <a:ext cx="251932" cy="365125"/>
          </a:xfrm>
          <a:prstGeom prst="rect">
            <a:avLst/>
          </a:prstGeom>
          <a:solidFill>
            <a:schemeClr val="accent2"/>
          </a:solidFill>
        </p:spPr>
        <p:txBody>
          <a:bodyPr vert="horz" lIns="0" tIns="34290" rIns="0" bIns="34290" rtlCol="0" anchor="ctr">
            <a:normAutofit/>
          </a:bodyPr>
          <a:lstStyle>
            <a:lvl1pPr marL="0" indent="0" algn="ctr" defTabSz="914400" rtl="0" eaLnBrk="1" latinLnBrk="0" hangingPunct="1">
              <a:lnSpc>
                <a:spcPct val="90000"/>
              </a:lnSpc>
              <a:spcBef>
                <a:spcPts val="1000"/>
              </a:spcBef>
              <a:buFont typeface="Arial" panose="020B0604020202020204" pitchFamily="34" charset="0"/>
              <a:buNone/>
              <a:defRPr sz="1000" b="0" kern="1200">
                <a:solidFill>
                  <a:srgbClr val="01C6F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rtl="0"/>
            <a:fld id="{78048C4E-7BD1-46A5-B2F2-6AD408DAAD47}" type="slidenum">
              <a:rPr lang="en-US" altLang="ja-JP" sz="750" b="1" baseline="0" noProof="0" smtClean="0">
                <a:solidFill>
                  <a:schemeClr val="bg1"/>
                </a:solidFill>
                <a:latin typeface="Meiryo UI" panose="020B0604030504040204" pitchFamily="50" charset="-128"/>
                <a:ea typeface="Meiryo UI" panose="020B0604030504040204" pitchFamily="50" charset="-128"/>
              </a:rPr>
              <a:pPr/>
              <a:t>‹#›</a:t>
            </a:fld>
            <a:endParaRPr lang="ja-JP" altLang="en-US" sz="750" b="1" baseline="0" noProof="0">
              <a:solidFill>
                <a:schemeClr val="bg1"/>
              </a:solidFill>
              <a:latin typeface="Meiryo UI" panose="020B0604030504040204" pitchFamily="50" charset="-128"/>
              <a:ea typeface="Meiryo UI" panose="020B0604030504040204" pitchFamily="50" charset="-128"/>
            </a:endParaRPr>
          </a:p>
        </p:txBody>
      </p:sp>
      <p:sp>
        <p:nvSpPr>
          <p:cNvPr id="4" name="タイトル 3">
            <a:extLst>
              <a:ext uri="{FF2B5EF4-FFF2-40B4-BE49-F238E27FC236}">
                <a16:creationId xmlns:a16="http://schemas.microsoft.com/office/drawing/2014/main" id="{00F7C607-177E-BC4B-9F1D-E0CD83EF0470}"/>
              </a:ext>
            </a:extLst>
          </p:cNvPr>
          <p:cNvSpPr>
            <a:spLocks noGrp="1"/>
          </p:cNvSpPr>
          <p:nvPr>
            <p:ph type="title"/>
          </p:nvPr>
        </p:nvSpPr>
        <p:spPr/>
        <p:txBody>
          <a:bodyPr rtlCol="0"/>
          <a:lstStyle>
            <a:lvl1pPr>
              <a:defRPr baseline="0">
                <a:solidFill>
                  <a:schemeClr val="tx2">
                    <a:lumMod val="50000"/>
                  </a:schemeClr>
                </a:solidFill>
                <a:ea typeface="Meiryo UI" panose="020B0604030504040204" pitchFamily="50" charset="-128"/>
              </a:defRPr>
            </a:lvl1pPr>
          </a:lstStyle>
          <a:p>
            <a:pPr rtl="0"/>
            <a:r>
              <a:rPr lang="ja-JP" altLang="en-US" noProof="0" dirty="0"/>
              <a:t>マスター タイトルの書式設定</a:t>
            </a:r>
          </a:p>
        </p:txBody>
      </p:sp>
      <p:sp>
        <p:nvSpPr>
          <p:cNvPr id="10" name="コンテンツ プレースホルダー 2">
            <a:extLst>
              <a:ext uri="{FF2B5EF4-FFF2-40B4-BE49-F238E27FC236}">
                <a16:creationId xmlns:a16="http://schemas.microsoft.com/office/drawing/2014/main" id="{3B7F86AE-7774-0B40-8944-DF91C77B02F3}"/>
              </a:ext>
            </a:extLst>
          </p:cNvPr>
          <p:cNvSpPr>
            <a:spLocks noGrp="1"/>
          </p:cNvSpPr>
          <p:nvPr>
            <p:ph idx="1" hasCustomPrompt="1"/>
          </p:nvPr>
        </p:nvSpPr>
        <p:spPr>
          <a:xfrm>
            <a:off x="334739" y="1463040"/>
            <a:ext cx="6023201" cy="4770098"/>
          </a:xfrm>
        </p:spPr>
        <p:txBody>
          <a:bodyPr rtlCol="0">
            <a:noAutofit/>
          </a:bodyPr>
          <a:lstStyle>
            <a:lvl1pPr>
              <a:lnSpc>
                <a:spcPct val="200000"/>
              </a:lnSpc>
              <a:spcBef>
                <a:spcPts val="450"/>
              </a:spcBef>
              <a:spcAft>
                <a:spcPts val="900"/>
              </a:spcAft>
              <a:defRPr sz="2000" baseline="0">
                <a:solidFill>
                  <a:schemeClr val="tx2">
                    <a:lumMod val="50000"/>
                  </a:schemeClr>
                </a:solidFill>
                <a:ea typeface="Meiryo UI" panose="020B0604030504040204" pitchFamily="50" charset="-128"/>
              </a:defRPr>
            </a:lvl1pPr>
            <a:lvl2pPr>
              <a:lnSpc>
                <a:spcPct val="200000"/>
              </a:lnSpc>
              <a:spcBef>
                <a:spcPts val="450"/>
              </a:spcBef>
              <a:spcAft>
                <a:spcPts val="900"/>
              </a:spcAft>
              <a:defRPr sz="2000" baseline="0">
                <a:solidFill>
                  <a:schemeClr val="tx2">
                    <a:lumMod val="50000"/>
                  </a:schemeClr>
                </a:solidFill>
                <a:ea typeface="Meiryo UI" panose="020B0604030504040204" pitchFamily="50" charset="-128"/>
              </a:defRPr>
            </a:lvl2pPr>
            <a:lvl3pPr>
              <a:lnSpc>
                <a:spcPct val="200000"/>
              </a:lnSpc>
              <a:spcBef>
                <a:spcPts val="450"/>
              </a:spcBef>
              <a:spcAft>
                <a:spcPts val="900"/>
              </a:spcAft>
              <a:defRPr sz="1600" baseline="0">
                <a:solidFill>
                  <a:schemeClr val="tx2">
                    <a:lumMod val="50000"/>
                  </a:schemeClr>
                </a:solidFill>
                <a:ea typeface="Meiryo UI" panose="020B0604030504040204" pitchFamily="50" charset="-128"/>
              </a:defRPr>
            </a:lvl3pPr>
            <a:lvl4pPr>
              <a:defRPr sz="1050"/>
            </a:lvl4pPr>
            <a:lvl5pPr>
              <a:defRPr sz="1050"/>
            </a:lvl5pPr>
          </a:lstStyle>
          <a:p>
            <a:pPr lvl="0" rtl="0"/>
            <a:r>
              <a:rPr lang="ja-JP" altLang="en-US" noProof="0" dirty="0"/>
              <a:t>マスター テキストのスタイルを編集する</a:t>
            </a:r>
          </a:p>
          <a:p>
            <a:pPr lvl="1" rtl="0"/>
            <a:r>
              <a:rPr lang="ja-JP" altLang="en-US" noProof="0" dirty="0"/>
              <a:t>第 </a:t>
            </a:r>
            <a:r>
              <a:rPr lang="en-US" altLang="ja-JP" noProof="0" dirty="0"/>
              <a:t>2 </a:t>
            </a:r>
            <a:r>
              <a:rPr lang="ja-JP" altLang="en-US" noProof="0" dirty="0"/>
              <a:t>レベル</a:t>
            </a:r>
          </a:p>
          <a:p>
            <a:pPr lvl="2" rtl="0"/>
            <a:r>
              <a:rPr lang="ja-JP" altLang="en-US" noProof="0" dirty="0"/>
              <a:t>第 </a:t>
            </a:r>
            <a:r>
              <a:rPr lang="en-US" altLang="ja-JP" noProof="0" dirty="0"/>
              <a:t>3 </a:t>
            </a:r>
            <a:r>
              <a:rPr lang="ja-JP" altLang="en-US" noProof="0" dirty="0"/>
              <a:t>レベル</a:t>
            </a:r>
          </a:p>
        </p:txBody>
      </p:sp>
      <p:sp>
        <p:nvSpPr>
          <p:cNvPr id="2" name="フッター プレースホルダー 1">
            <a:extLst>
              <a:ext uri="{FF2B5EF4-FFF2-40B4-BE49-F238E27FC236}">
                <a16:creationId xmlns:a16="http://schemas.microsoft.com/office/drawing/2014/main" id="{CE0E0E20-F611-46E3-8C9D-5D39152C2286}"/>
              </a:ext>
            </a:extLst>
          </p:cNvPr>
          <p:cNvSpPr>
            <a:spLocks noGrp="1"/>
          </p:cNvSpPr>
          <p:nvPr>
            <p:ph type="ftr" sz="quarter" idx="10"/>
          </p:nvPr>
        </p:nvSpPr>
        <p:spPr>
          <a:xfrm>
            <a:off x="334736" y="6356355"/>
            <a:ext cx="3086100" cy="365125"/>
          </a:xfrm>
          <a:prstGeom prst="rect">
            <a:avLst/>
          </a:prstGeom>
        </p:spPr>
        <p:txBody>
          <a:bodyPr/>
          <a:lstStyle/>
          <a:p>
            <a:endParaRPr kumimoji="1" lang="ja-JP" altLang="en-US" dirty="0"/>
          </a:p>
        </p:txBody>
      </p:sp>
    </p:spTree>
    <p:extLst>
      <p:ext uri="{BB962C8B-B14F-4D97-AF65-F5344CB8AC3E}">
        <p14:creationId xmlns:p14="http://schemas.microsoft.com/office/powerpoint/2010/main" val="6301253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タイトルとコンテンツ白">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EDEB162-E699-464C-B2EE-136D517A9B8B}"/>
              </a:ext>
            </a:extLst>
          </p:cNvPr>
          <p:cNvSpPr>
            <a:spLocks noGrp="1"/>
          </p:cNvSpPr>
          <p:nvPr>
            <p:ph type="title"/>
          </p:nvPr>
        </p:nvSpPr>
        <p:spPr>
          <a:xfrm>
            <a:off x="334735" y="562545"/>
            <a:ext cx="8380640" cy="466281"/>
          </a:xfrm>
        </p:spPr>
        <p:txBody>
          <a:bodyPr vert="horz" wrap="square" lIns="91440" tIns="45720" rIns="91440" bIns="45720" rtlCol="0" anchor="ctr">
            <a:spAutoFit/>
          </a:bodyPr>
          <a:lstStyle>
            <a:lvl1pPr>
              <a:defRPr lang="en-GB" sz="2700" spc="-45" baseline="0" dirty="0">
                <a:ea typeface="Meiryo UI" panose="020B0604030504040204" pitchFamily="50" charset="-128"/>
              </a:defRPr>
            </a:lvl1pPr>
          </a:lstStyle>
          <a:p>
            <a:pPr lvl="0" rtl="0"/>
            <a:r>
              <a:rPr lang="ja-JP" altLang="en-US" noProof="0"/>
              <a:t>マスター タイトルの書式設定</a:t>
            </a:r>
          </a:p>
        </p:txBody>
      </p:sp>
      <p:sp>
        <p:nvSpPr>
          <p:cNvPr id="3" name="コンテンツ プレースホルダー 2">
            <a:extLst>
              <a:ext uri="{FF2B5EF4-FFF2-40B4-BE49-F238E27FC236}">
                <a16:creationId xmlns:a16="http://schemas.microsoft.com/office/drawing/2014/main" id="{72618346-1C0B-46DB-AAA6-71C865DE85FE}"/>
              </a:ext>
            </a:extLst>
          </p:cNvPr>
          <p:cNvSpPr>
            <a:spLocks noGrp="1"/>
          </p:cNvSpPr>
          <p:nvPr>
            <p:ph idx="1" hasCustomPrompt="1"/>
          </p:nvPr>
        </p:nvSpPr>
        <p:spPr>
          <a:xfrm>
            <a:off x="2692174" y="1323684"/>
            <a:ext cx="6023201" cy="4770098"/>
          </a:xfrm>
        </p:spPr>
        <p:txBody>
          <a:bodyPr rtlCol="0">
            <a:noAutofit/>
          </a:bodyPr>
          <a:lstStyle>
            <a:lvl1pPr>
              <a:lnSpc>
                <a:spcPct val="100000"/>
              </a:lnSpc>
              <a:spcBef>
                <a:spcPts val="450"/>
              </a:spcBef>
              <a:spcAft>
                <a:spcPts val="900"/>
              </a:spcAft>
              <a:defRPr sz="1600" baseline="0">
                <a:solidFill>
                  <a:schemeClr val="tx1">
                    <a:lumMod val="75000"/>
                    <a:lumOff val="25000"/>
                  </a:schemeClr>
                </a:solidFill>
                <a:ea typeface="Meiryo UI" panose="020B0604030504040204" pitchFamily="50" charset="-128"/>
              </a:defRPr>
            </a:lvl1pPr>
            <a:lvl2pPr>
              <a:lnSpc>
                <a:spcPct val="100000"/>
              </a:lnSpc>
              <a:spcBef>
                <a:spcPts val="450"/>
              </a:spcBef>
              <a:spcAft>
                <a:spcPts val="900"/>
              </a:spcAft>
              <a:defRPr sz="1200" baseline="0">
                <a:solidFill>
                  <a:schemeClr val="tx1">
                    <a:lumMod val="75000"/>
                    <a:lumOff val="25000"/>
                  </a:schemeClr>
                </a:solidFill>
                <a:ea typeface="Meiryo UI" panose="020B0604030504040204" pitchFamily="50" charset="-128"/>
              </a:defRPr>
            </a:lvl2pPr>
            <a:lvl3pPr>
              <a:lnSpc>
                <a:spcPct val="100000"/>
              </a:lnSpc>
              <a:spcBef>
                <a:spcPts val="450"/>
              </a:spcBef>
              <a:spcAft>
                <a:spcPts val="900"/>
              </a:spcAft>
              <a:defRPr sz="1050" baseline="0">
                <a:solidFill>
                  <a:schemeClr val="tx1">
                    <a:lumMod val="75000"/>
                    <a:lumOff val="25000"/>
                  </a:schemeClr>
                </a:solidFill>
                <a:ea typeface="Meiryo UI" panose="020B0604030504040204" pitchFamily="50" charset="-128"/>
              </a:defRPr>
            </a:lvl3pPr>
            <a:lvl4pPr>
              <a:defRPr sz="1050"/>
            </a:lvl4pPr>
            <a:lvl5pPr>
              <a:defRPr sz="1050"/>
            </a:lvl5pPr>
          </a:lstStyle>
          <a:p>
            <a:pPr lvl="0" rtl="0"/>
            <a:r>
              <a:rPr lang="ja-JP" altLang="en-US" noProof="0" dirty="0"/>
              <a:t>マスター テキストのスタイルを編集する</a:t>
            </a:r>
          </a:p>
          <a:p>
            <a:pPr lvl="1" rtl="0"/>
            <a:r>
              <a:rPr lang="ja-JP" altLang="en-US" noProof="0" dirty="0"/>
              <a:t>第 </a:t>
            </a:r>
            <a:r>
              <a:rPr lang="en-US" altLang="ja-JP" noProof="0" dirty="0"/>
              <a:t>2 </a:t>
            </a:r>
            <a:r>
              <a:rPr lang="ja-JP" altLang="en-US" noProof="0" dirty="0"/>
              <a:t>レベル</a:t>
            </a:r>
          </a:p>
          <a:p>
            <a:pPr lvl="2" rtl="0"/>
            <a:r>
              <a:rPr lang="ja-JP" altLang="en-US" noProof="0" dirty="0"/>
              <a:t>第 </a:t>
            </a:r>
            <a:r>
              <a:rPr lang="en-US" altLang="ja-JP" noProof="0" dirty="0"/>
              <a:t>3 </a:t>
            </a:r>
            <a:r>
              <a:rPr lang="ja-JP" altLang="en-US" noProof="0" dirty="0"/>
              <a:t>レベル</a:t>
            </a:r>
          </a:p>
        </p:txBody>
      </p:sp>
      <p:sp>
        <p:nvSpPr>
          <p:cNvPr id="7" name="長方形 6">
            <a:extLst>
              <a:ext uri="{FF2B5EF4-FFF2-40B4-BE49-F238E27FC236}">
                <a16:creationId xmlns:a16="http://schemas.microsoft.com/office/drawing/2014/main" id="{0FA6C5C5-5069-4AE6-8A3D-3F2C6B9506E4}"/>
              </a:ext>
            </a:extLst>
          </p:cNvPr>
          <p:cNvSpPr/>
          <p:nvPr userDrawn="1"/>
        </p:nvSpPr>
        <p:spPr>
          <a:xfrm>
            <a:off x="334736" y="-1"/>
            <a:ext cx="891540" cy="12801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rtl="0"/>
            <a:endParaRPr lang="ja-JP" altLang="en-US" sz="1350" baseline="0" noProof="0">
              <a:solidFill>
                <a:schemeClr val="tx1"/>
              </a:solidFill>
              <a:latin typeface="Meiryo UI" panose="020B0604030504040204" pitchFamily="50" charset="-128"/>
              <a:ea typeface="Meiryo UI" panose="020B0604030504040204" pitchFamily="50" charset="-128"/>
            </a:endParaRPr>
          </a:p>
        </p:txBody>
      </p:sp>
      <p:sp>
        <p:nvSpPr>
          <p:cNvPr id="5" name="フッター プレースホルダー 5">
            <a:extLst>
              <a:ext uri="{FF2B5EF4-FFF2-40B4-BE49-F238E27FC236}">
                <a16:creationId xmlns:a16="http://schemas.microsoft.com/office/drawing/2014/main" id="{5CF34E29-AC3B-4EDA-9337-F256FB26B8E8}"/>
              </a:ext>
            </a:extLst>
          </p:cNvPr>
          <p:cNvSpPr>
            <a:spLocks noGrp="1"/>
          </p:cNvSpPr>
          <p:nvPr>
            <p:ph type="ftr" sz="quarter" idx="12"/>
          </p:nvPr>
        </p:nvSpPr>
        <p:spPr>
          <a:xfrm>
            <a:off x="334736" y="6356355"/>
            <a:ext cx="3086100" cy="365125"/>
          </a:xfrm>
          <a:prstGeom prst="rect">
            <a:avLst/>
          </a:prstGeom>
        </p:spPr>
        <p:txBody>
          <a:bodyPr/>
          <a:lstStyle/>
          <a:p>
            <a:endParaRPr kumimoji="1" lang="ja-JP" altLang="en-US" dirty="0"/>
          </a:p>
        </p:txBody>
      </p:sp>
    </p:spTree>
    <p:extLst>
      <p:ext uri="{BB962C8B-B14F-4D97-AF65-F5344CB8AC3E}">
        <p14:creationId xmlns:p14="http://schemas.microsoft.com/office/powerpoint/2010/main" val="10932014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タイトルのみ">
    <p:spTree>
      <p:nvGrpSpPr>
        <p:cNvPr id="1" name=""/>
        <p:cNvGrpSpPr/>
        <p:nvPr/>
      </p:nvGrpSpPr>
      <p:grpSpPr>
        <a:xfrm>
          <a:off x="0" y="0"/>
          <a:ext cx="0" cy="0"/>
          <a:chOff x="0" y="0"/>
          <a:chExt cx="0" cy="0"/>
        </a:xfrm>
      </p:grpSpPr>
      <p:sp>
        <p:nvSpPr>
          <p:cNvPr id="7" name="長方形 6">
            <a:extLst>
              <a:ext uri="{FF2B5EF4-FFF2-40B4-BE49-F238E27FC236}">
                <a16:creationId xmlns:a16="http://schemas.microsoft.com/office/drawing/2014/main" id="{0FA6C5C5-5069-4AE6-8A3D-3F2C6B9506E4}"/>
              </a:ext>
            </a:extLst>
          </p:cNvPr>
          <p:cNvSpPr/>
          <p:nvPr userDrawn="1"/>
        </p:nvSpPr>
        <p:spPr>
          <a:xfrm>
            <a:off x="334736" y="-1"/>
            <a:ext cx="891540" cy="12801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rtl="0"/>
            <a:endParaRPr lang="ja-JP" altLang="en-US" sz="1350" baseline="0" noProof="0">
              <a:solidFill>
                <a:schemeClr val="tx1"/>
              </a:solidFill>
              <a:latin typeface="Meiryo UI" panose="020B0604030504040204" pitchFamily="50" charset="-128"/>
              <a:ea typeface="Meiryo UI" panose="020B0604030504040204" pitchFamily="50" charset="-128"/>
            </a:endParaRPr>
          </a:p>
        </p:txBody>
      </p:sp>
      <p:sp>
        <p:nvSpPr>
          <p:cNvPr id="3" name="タイトル 2">
            <a:extLst>
              <a:ext uri="{FF2B5EF4-FFF2-40B4-BE49-F238E27FC236}">
                <a16:creationId xmlns:a16="http://schemas.microsoft.com/office/drawing/2014/main" id="{05328109-BF43-024A-B25B-C69E4098CFDA}"/>
              </a:ext>
            </a:extLst>
          </p:cNvPr>
          <p:cNvSpPr>
            <a:spLocks noGrp="1"/>
          </p:cNvSpPr>
          <p:nvPr>
            <p:ph type="title"/>
          </p:nvPr>
        </p:nvSpPr>
        <p:spPr/>
        <p:txBody>
          <a:bodyPr rtlCol="0"/>
          <a:lstStyle>
            <a:lvl1pPr>
              <a:defRPr baseline="0">
                <a:solidFill>
                  <a:schemeClr val="tx2">
                    <a:lumMod val="50000"/>
                  </a:schemeClr>
                </a:solidFill>
                <a:ea typeface="Meiryo UI" panose="020B0604030504040204" pitchFamily="50" charset="-128"/>
              </a:defRPr>
            </a:lvl1pPr>
          </a:lstStyle>
          <a:p>
            <a:pPr rtl="0"/>
            <a:r>
              <a:rPr lang="ja-JP" altLang="en-US" noProof="0" dirty="0"/>
              <a:t>マスター タイトルの書式設定</a:t>
            </a:r>
          </a:p>
        </p:txBody>
      </p:sp>
      <p:sp>
        <p:nvSpPr>
          <p:cNvPr id="4" name="フッター プレースホルダー 5">
            <a:extLst>
              <a:ext uri="{FF2B5EF4-FFF2-40B4-BE49-F238E27FC236}">
                <a16:creationId xmlns:a16="http://schemas.microsoft.com/office/drawing/2014/main" id="{1956D662-20CE-48DA-B57A-26F7272F3E5D}"/>
              </a:ext>
            </a:extLst>
          </p:cNvPr>
          <p:cNvSpPr>
            <a:spLocks noGrp="1"/>
          </p:cNvSpPr>
          <p:nvPr>
            <p:ph type="ftr" sz="quarter" idx="12"/>
          </p:nvPr>
        </p:nvSpPr>
        <p:spPr>
          <a:xfrm>
            <a:off x="334736" y="6356355"/>
            <a:ext cx="3086100" cy="365125"/>
          </a:xfrm>
          <a:prstGeom prst="rect">
            <a:avLst/>
          </a:prstGeom>
        </p:spPr>
        <p:txBody>
          <a:bodyPr/>
          <a:lstStyle/>
          <a:p>
            <a:endParaRPr kumimoji="1" lang="ja-JP" altLang="en-US" dirty="0"/>
          </a:p>
        </p:txBody>
      </p:sp>
    </p:spTree>
    <p:extLst>
      <p:ext uri="{BB962C8B-B14F-4D97-AF65-F5344CB8AC3E}">
        <p14:creationId xmlns:p14="http://schemas.microsoft.com/office/powerpoint/2010/main" val="2145184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比較">
    <p:bg>
      <p:bgPr>
        <a:solidFill>
          <a:schemeClr val="bg1">
            <a:lumMod val="95000"/>
          </a:schemeClr>
        </a:solidFill>
        <a:effectLst/>
      </p:bgPr>
    </p:bg>
    <p:spTree>
      <p:nvGrpSpPr>
        <p:cNvPr id="1" name=""/>
        <p:cNvGrpSpPr/>
        <p:nvPr/>
      </p:nvGrpSpPr>
      <p:grpSpPr>
        <a:xfrm>
          <a:off x="0" y="0"/>
          <a:ext cx="0" cy="0"/>
          <a:chOff x="0" y="0"/>
          <a:chExt cx="0" cy="0"/>
        </a:xfrm>
      </p:grpSpPr>
      <p:sp>
        <p:nvSpPr>
          <p:cNvPr id="8" name="フレーム 7">
            <a:extLst>
              <a:ext uri="{FF2B5EF4-FFF2-40B4-BE49-F238E27FC236}">
                <a16:creationId xmlns:a16="http://schemas.microsoft.com/office/drawing/2014/main" id="{53B0C39E-3796-4132-81FF-5A58EAF300A5}"/>
              </a:ext>
            </a:extLst>
          </p:cNvPr>
          <p:cNvSpPr/>
          <p:nvPr userDrawn="1"/>
        </p:nvSpPr>
        <p:spPr>
          <a:xfrm>
            <a:off x="-1" y="0"/>
            <a:ext cx="9144001" cy="6858000"/>
          </a:xfrm>
          <a:prstGeom prst="frame">
            <a:avLst>
              <a:gd name="adj1" fmla="val 173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rtl="0"/>
            <a:endParaRPr lang="ja-JP" altLang="en-US" sz="1350" baseline="0" noProof="0">
              <a:solidFill>
                <a:schemeClr val="tx1"/>
              </a:solidFill>
              <a:latin typeface="Meiryo UI" panose="020B0604030504040204" pitchFamily="50" charset="-128"/>
              <a:ea typeface="Meiryo UI" panose="020B0604030504040204" pitchFamily="50" charset="-128"/>
            </a:endParaRPr>
          </a:p>
        </p:txBody>
      </p:sp>
      <p:sp>
        <p:nvSpPr>
          <p:cNvPr id="7" name="長方形 6">
            <a:extLst>
              <a:ext uri="{FF2B5EF4-FFF2-40B4-BE49-F238E27FC236}">
                <a16:creationId xmlns:a16="http://schemas.microsoft.com/office/drawing/2014/main" id="{0FA6C5C5-5069-4AE6-8A3D-3F2C6B9506E4}"/>
              </a:ext>
            </a:extLst>
          </p:cNvPr>
          <p:cNvSpPr/>
          <p:nvPr userDrawn="1"/>
        </p:nvSpPr>
        <p:spPr>
          <a:xfrm>
            <a:off x="334736" y="-1"/>
            <a:ext cx="891540" cy="12801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rtl="0"/>
            <a:endParaRPr lang="ja-JP" altLang="en-US" sz="1350" baseline="0" noProof="0">
              <a:solidFill>
                <a:schemeClr val="tx1"/>
              </a:solidFill>
              <a:latin typeface="Meiryo UI" panose="020B0604030504040204" pitchFamily="50" charset="-128"/>
              <a:ea typeface="Meiryo UI" panose="020B0604030504040204" pitchFamily="50" charset="-128"/>
            </a:endParaRPr>
          </a:p>
        </p:txBody>
      </p:sp>
      <p:sp>
        <p:nvSpPr>
          <p:cNvPr id="9" name="長方形 8">
            <a:extLst>
              <a:ext uri="{FF2B5EF4-FFF2-40B4-BE49-F238E27FC236}">
                <a16:creationId xmlns:a16="http://schemas.microsoft.com/office/drawing/2014/main" id="{C8943364-C409-4EE8-8020-9809E6B2B1AA}"/>
              </a:ext>
            </a:extLst>
          </p:cNvPr>
          <p:cNvSpPr/>
          <p:nvPr userDrawn="1"/>
        </p:nvSpPr>
        <p:spPr>
          <a:xfrm>
            <a:off x="8520012" y="6369050"/>
            <a:ext cx="251932" cy="488950"/>
          </a:xfrm>
          <a:prstGeom prst="rect">
            <a:avLst/>
          </a:prstGeom>
          <a:solidFill>
            <a:schemeClr val="bg2">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rtl="0"/>
            <a:endParaRPr lang="ja-JP" altLang="en-US" sz="1350" baseline="0" noProof="0">
              <a:solidFill>
                <a:schemeClr val="tx1"/>
              </a:solidFill>
              <a:latin typeface="Meiryo UI" panose="020B0604030504040204" pitchFamily="50" charset="-128"/>
              <a:ea typeface="Meiryo UI" panose="020B0604030504040204" pitchFamily="50" charset="-128"/>
            </a:endParaRPr>
          </a:p>
        </p:txBody>
      </p:sp>
      <p:sp>
        <p:nvSpPr>
          <p:cNvPr id="12" name="スライド番号プレースホルダー 5">
            <a:extLst>
              <a:ext uri="{FF2B5EF4-FFF2-40B4-BE49-F238E27FC236}">
                <a16:creationId xmlns:a16="http://schemas.microsoft.com/office/drawing/2014/main" id="{A67D090F-9522-445C-B984-52BE590455DC}"/>
              </a:ext>
            </a:extLst>
          </p:cNvPr>
          <p:cNvSpPr txBox="1">
            <a:spLocks/>
          </p:cNvSpPr>
          <p:nvPr userDrawn="1"/>
        </p:nvSpPr>
        <p:spPr>
          <a:xfrm>
            <a:off x="8520012" y="6369055"/>
            <a:ext cx="251932" cy="365125"/>
          </a:xfrm>
          <a:prstGeom prst="rect">
            <a:avLst/>
          </a:prstGeom>
          <a:solidFill>
            <a:schemeClr val="accent2"/>
          </a:solidFill>
        </p:spPr>
        <p:txBody>
          <a:bodyPr vert="horz" lIns="0" tIns="34290" rIns="0" bIns="34290" rtlCol="0" anchor="ctr">
            <a:normAutofit/>
          </a:bodyPr>
          <a:lstStyle>
            <a:lvl1pPr marL="0" indent="0" algn="ctr" defTabSz="914400" rtl="0" eaLnBrk="1" latinLnBrk="0" hangingPunct="1">
              <a:lnSpc>
                <a:spcPct val="90000"/>
              </a:lnSpc>
              <a:spcBef>
                <a:spcPts val="1000"/>
              </a:spcBef>
              <a:buFont typeface="Arial" panose="020B0604020202020204" pitchFamily="34" charset="0"/>
              <a:buNone/>
              <a:defRPr sz="1000" b="0" kern="1200">
                <a:solidFill>
                  <a:srgbClr val="01C6F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rtl="0"/>
            <a:fld id="{78048C4E-7BD1-46A5-B2F2-6AD408DAAD47}" type="slidenum">
              <a:rPr lang="en-US" altLang="ja-JP" sz="750" b="1" baseline="0" noProof="0" smtClean="0">
                <a:solidFill>
                  <a:schemeClr val="bg1"/>
                </a:solidFill>
                <a:latin typeface="Meiryo UI" panose="020B0604030504040204" pitchFamily="50" charset="-128"/>
                <a:ea typeface="Meiryo UI" panose="020B0604030504040204" pitchFamily="50" charset="-128"/>
              </a:rPr>
              <a:pPr/>
              <a:t>‹#›</a:t>
            </a:fld>
            <a:endParaRPr lang="ja-JP" altLang="en-US" sz="750" b="1" baseline="0" noProof="0">
              <a:solidFill>
                <a:schemeClr val="bg1"/>
              </a:solidFill>
              <a:latin typeface="Meiryo UI" panose="020B0604030504040204" pitchFamily="50" charset="-128"/>
              <a:ea typeface="Meiryo UI" panose="020B0604030504040204" pitchFamily="50" charset="-128"/>
            </a:endParaRPr>
          </a:p>
        </p:txBody>
      </p:sp>
      <p:sp>
        <p:nvSpPr>
          <p:cNvPr id="4" name="タイトル 3">
            <a:extLst>
              <a:ext uri="{FF2B5EF4-FFF2-40B4-BE49-F238E27FC236}">
                <a16:creationId xmlns:a16="http://schemas.microsoft.com/office/drawing/2014/main" id="{00F7C607-177E-BC4B-9F1D-E0CD83EF0470}"/>
              </a:ext>
            </a:extLst>
          </p:cNvPr>
          <p:cNvSpPr>
            <a:spLocks noGrp="1"/>
          </p:cNvSpPr>
          <p:nvPr>
            <p:ph type="title"/>
          </p:nvPr>
        </p:nvSpPr>
        <p:spPr/>
        <p:txBody>
          <a:bodyPr rtlCol="0"/>
          <a:lstStyle>
            <a:lvl1pPr>
              <a:defRPr baseline="0">
                <a:ea typeface="Meiryo UI" panose="020B0604030504040204" pitchFamily="50" charset="-128"/>
              </a:defRPr>
            </a:lvl1pPr>
          </a:lstStyle>
          <a:p>
            <a:pPr rtl="0"/>
            <a:r>
              <a:rPr lang="ja-JP" altLang="en-US" noProof="0"/>
              <a:t>マスター タイトルの書式設定</a:t>
            </a:r>
          </a:p>
        </p:txBody>
      </p:sp>
      <p:sp>
        <p:nvSpPr>
          <p:cNvPr id="16" name="テキスト プレースホルダー 4">
            <a:extLst>
              <a:ext uri="{FF2B5EF4-FFF2-40B4-BE49-F238E27FC236}">
                <a16:creationId xmlns:a16="http://schemas.microsoft.com/office/drawing/2014/main" id="{1F05F3BA-65F5-4621-807B-C8B857D01CA9}"/>
              </a:ext>
            </a:extLst>
          </p:cNvPr>
          <p:cNvSpPr>
            <a:spLocks noGrp="1"/>
          </p:cNvSpPr>
          <p:nvPr>
            <p:ph type="body" sz="quarter" idx="3" hasCustomPrompt="1"/>
          </p:nvPr>
        </p:nvSpPr>
        <p:spPr>
          <a:xfrm>
            <a:off x="4829175" y="1463351"/>
            <a:ext cx="3886200" cy="487003"/>
          </a:xfrm>
        </p:spPr>
        <p:txBody>
          <a:bodyPr rtlCol="0" anchor="b">
            <a:normAutofit/>
          </a:bodyPr>
          <a:lstStyle>
            <a:lvl1pPr marL="0" indent="0">
              <a:buNone/>
              <a:defRPr sz="1200" b="1" baseline="0">
                <a:solidFill>
                  <a:schemeClr val="accent6"/>
                </a:solidFill>
                <a:ea typeface="Meiryo UI" panose="020B0604030504040204" pitchFamily="50" charset="-128"/>
              </a:defRPr>
            </a:lvl1pPr>
            <a:lvl2pPr marL="342892" indent="0">
              <a:buNone/>
              <a:defRPr sz="1500" b="1"/>
            </a:lvl2pPr>
            <a:lvl3pPr marL="685783" indent="0">
              <a:buNone/>
              <a:defRPr sz="1350" b="1"/>
            </a:lvl3pPr>
            <a:lvl4pPr marL="1028675" indent="0">
              <a:buNone/>
              <a:defRPr sz="1200" b="1"/>
            </a:lvl4pPr>
            <a:lvl5pPr marL="1371566" indent="0">
              <a:buNone/>
              <a:defRPr sz="1200" b="1"/>
            </a:lvl5pPr>
            <a:lvl6pPr marL="1714457" indent="0">
              <a:buNone/>
              <a:defRPr sz="1200" b="1"/>
            </a:lvl6pPr>
            <a:lvl7pPr marL="2057348" indent="0">
              <a:buNone/>
              <a:defRPr sz="1200" b="1"/>
            </a:lvl7pPr>
            <a:lvl8pPr marL="2400240" indent="0">
              <a:buNone/>
              <a:defRPr sz="1200" b="1"/>
            </a:lvl8pPr>
            <a:lvl9pPr marL="2743132" indent="0">
              <a:buNone/>
              <a:defRPr sz="1200" b="1"/>
            </a:lvl9pPr>
          </a:lstStyle>
          <a:p>
            <a:pPr lvl="0" rtl="0"/>
            <a:r>
              <a:rPr lang="ja-JP" altLang="en-US" noProof="0"/>
              <a:t>マスター テキストのスタイルを編集する</a:t>
            </a:r>
          </a:p>
        </p:txBody>
      </p:sp>
      <p:sp>
        <p:nvSpPr>
          <p:cNvPr id="18" name="コンテンツ プレースホルダー 5">
            <a:extLst>
              <a:ext uri="{FF2B5EF4-FFF2-40B4-BE49-F238E27FC236}">
                <a16:creationId xmlns:a16="http://schemas.microsoft.com/office/drawing/2014/main" id="{CDF89E18-CCB2-4D69-AB77-CAB656EC211C}"/>
              </a:ext>
            </a:extLst>
          </p:cNvPr>
          <p:cNvSpPr>
            <a:spLocks noGrp="1"/>
          </p:cNvSpPr>
          <p:nvPr>
            <p:ph sz="quarter" idx="4" hasCustomPrompt="1"/>
          </p:nvPr>
        </p:nvSpPr>
        <p:spPr>
          <a:xfrm>
            <a:off x="4829176" y="2149311"/>
            <a:ext cx="3886201" cy="4040352"/>
          </a:xfrm>
        </p:spPr>
        <p:txBody>
          <a:bodyPr rtlCol="0">
            <a:normAutofit/>
          </a:bodyPr>
          <a:lstStyle>
            <a:lvl1pPr>
              <a:defRPr sz="1050" baseline="0">
                <a:ea typeface="Meiryo UI" panose="020B0604030504040204" pitchFamily="50" charset="-128"/>
              </a:defRPr>
            </a:lvl1pPr>
            <a:lvl2pPr>
              <a:defRPr sz="1050" baseline="0">
                <a:ea typeface="Meiryo UI" panose="020B0604030504040204" pitchFamily="50" charset="-128"/>
              </a:defRPr>
            </a:lvl2pPr>
            <a:lvl3pPr>
              <a:defRPr sz="1050" baseline="0">
                <a:ea typeface="Meiryo UI" panose="020B0604030504040204" pitchFamily="50" charset="-128"/>
              </a:defRPr>
            </a:lvl3pPr>
            <a:lvl4pPr>
              <a:defRPr sz="1050" baseline="0">
                <a:ea typeface="Meiryo UI" panose="020B0604030504040204" pitchFamily="50" charset="-128"/>
              </a:defRPr>
            </a:lvl4pPr>
            <a:lvl5pPr>
              <a:defRPr sz="1050" baseline="0">
                <a:ea typeface="Meiryo UI" panose="020B0604030504040204" pitchFamily="50" charset="-128"/>
              </a:defRPr>
            </a:lvl5pPr>
          </a:lstStyle>
          <a:p>
            <a:pPr lvl="0" rtl="0"/>
            <a:r>
              <a:rPr lang="ja-JP" altLang="en-US" noProof="0"/>
              <a:t>マスター テキストのスタイルを編集する</a:t>
            </a:r>
          </a:p>
          <a:p>
            <a:pPr lvl="1" rtl="0"/>
            <a:r>
              <a:rPr lang="ja-JP" altLang="en-US" noProof="0"/>
              <a:t>第 </a:t>
            </a:r>
            <a:r>
              <a:rPr lang="en-US" altLang="ja-JP" noProof="0"/>
              <a:t>2 </a:t>
            </a:r>
            <a:r>
              <a:rPr lang="ja-JP" altLang="en-US" noProof="0"/>
              <a:t>レベル</a:t>
            </a:r>
          </a:p>
          <a:p>
            <a:pPr lvl="2" rtl="0"/>
            <a:r>
              <a:rPr lang="ja-JP" altLang="en-US" noProof="0"/>
              <a:t>第 </a:t>
            </a:r>
            <a:r>
              <a:rPr lang="en-US" altLang="ja-JP" noProof="0"/>
              <a:t>3 </a:t>
            </a:r>
            <a:r>
              <a:rPr lang="ja-JP" altLang="en-US" noProof="0"/>
              <a:t>レベル</a:t>
            </a:r>
          </a:p>
          <a:p>
            <a:pPr lvl="3" rtl="0"/>
            <a:r>
              <a:rPr lang="ja-JP" altLang="en-US" noProof="0"/>
              <a:t>第 </a:t>
            </a:r>
            <a:r>
              <a:rPr lang="en-US" altLang="ja-JP" noProof="0"/>
              <a:t>4 </a:t>
            </a:r>
            <a:r>
              <a:rPr lang="ja-JP" altLang="en-US" noProof="0"/>
              <a:t>レベル</a:t>
            </a:r>
          </a:p>
          <a:p>
            <a:pPr lvl="4" rtl="0"/>
            <a:r>
              <a:rPr lang="ja-JP" altLang="en-US" noProof="0"/>
              <a:t>第 </a:t>
            </a:r>
            <a:r>
              <a:rPr lang="en-US" altLang="ja-JP" noProof="0"/>
              <a:t>5 </a:t>
            </a:r>
            <a:r>
              <a:rPr lang="ja-JP" altLang="en-US" noProof="0"/>
              <a:t>レベル</a:t>
            </a:r>
          </a:p>
        </p:txBody>
      </p:sp>
      <p:sp>
        <p:nvSpPr>
          <p:cNvPr id="19" name="テキスト プレースホルダー 2">
            <a:extLst>
              <a:ext uri="{FF2B5EF4-FFF2-40B4-BE49-F238E27FC236}">
                <a16:creationId xmlns:a16="http://schemas.microsoft.com/office/drawing/2014/main" id="{986F9159-693C-4325-939A-8C6869B22466}"/>
              </a:ext>
            </a:extLst>
          </p:cNvPr>
          <p:cNvSpPr>
            <a:spLocks noGrp="1"/>
          </p:cNvSpPr>
          <p:nvPr>
            <p:ph type="body" idx="1" hasCustomPrompt="1"/>
          </p:nvPr>
        </p:nvSpPr>
        <p:spPr>
          <a:xfrm>
            <a:off x="334738" y="1463351"/>
            <a:ext cx="3980090" cy="487003"/>
          </a:xfrm>
        </p:spPr>
        <p:txBody>
          <a:bodyPr rtlCol="0" anchor="b">
            <a:normAutofit/>
          </a:bodyPr>
          <a:lstStyle>
            <a:lvl1pPr marL="0" indent="0">
              <a:buNone/>
              <a:defRPr sz="1200" b="1" baseline="0">
                <a:solidFill>
                  <a:schemeClr val="accent3"/>
                </a:solidFill>
                <a:ea typeface="Meiryo UI" panose="020B0604030504040204" pitchFamily="50" charset="-128"/>
              </a:defRPr>
            </a:lvl1pPr>
            <a:lvl2pPr marL="342892" indent="0">
              <a:buNone/>
              <a:defRPr sz="1500" b="1"/>
            </a:lvl2pPr>
            <a:lvl3pPr marL="685783" indent="0">
              <a:buNone/>
              <a:defRPr sz="1350" b="1"/>
            </a:lvl3pPr>
            <a:lvl4pPr marL="1028675" indent="0">
              <a:buNone/>
              <a:defRPr sz="1200" b="1"/>
            </a:lvl4pPr>
            <a:lvl5pPr marL="1371566" indent="0">
              <a:buNone/>
              <a:defRPr sz="1200" b="1"/>
            </a:lvl5pPr>
            <a:lvl6pPr marL="1714457" indent="0">
              <a:buNone/>
              <a:defRPr sz="1200" b="1"/>
            </a:lvl6pPr>
            <a:lvl7pPr marL="2057348" indent="0">
              <a:buNone/>
              <a:defRPr sz="1200" b="1"/>
            </a:lvl7pPr>
            <a:lvl8pPr marL="2400240" indent="0">
              <a:buNone/>
              <a:defRPr sz="1200" b="1"/>
            </a:lvl8pPr>
            <a:lvl9pPr marL="2743132" indent="0">
              <a:buNone/>
              <a:defRPr sz="1200" b="1"/>
            </a:lvl9pPr>
          </a:lstStyle>
          <a:p>
            <a:pPr lvl="0" rtl="0"/>
            <a:r>
              <a:rPr lang="ja-JP" altLang="en-US" noProof="0"/>
              <a:t>マスター テキストのスタイルを編集する</a:t>
            </a:r>
          </a:p>
        </p:txBody>
      </p:sp>
      <p:sp>
        <p:nvSpPr>
          <p:cNvPr id="20" name="コンテンツ プレースホルダー 3">
            <a:extLst>
              <a:ext uri="{FF2B5EF4-FFF2-40B4-BE49-F238E27FC236}">
                <a16:creationId xmlns:a16="http://schemas.microsoft.com/office/drawing/2014/main" id="{BEA361C8-0231-48E8-965E-6BB6D606C9FC}"/>
              </a:ext>
            </a:extLst>
          </p:cNvPr>
          <p:cNvSpPr>
            <a:spLocks noGrp="1"/>
          </p:cNvSpPr>
          <p:nvPr>
            <p:ph sz="half" idx="2" hasCustomPrompt="1"/>
          </p:nvPr>
        </p:nvSpPr>
        <p:spPr>
          <a:xfrm>
            <a:off x="334737" y="2149311"/>
            <a:ext cx="3980092" cy="4040352"/>
          </a:xfrm>
        </p:spPr>
        <p:txBody>
          <a:bodyPr rtlCol="0">
            <a:normAutofit/>
          </a:bodyPr>
          <a:lstStyle>
            <a:lvl1pPr>
              <a:defRPr sz="1050" baseline="0">
                <a:ea typeface="Meiryo UI" panose="020B0604030504040204" pitchFamily="50" charset="-128"/>
              </a:defRPr>
            </a:lvl1pPr>
            <a:lvl2pPr>
              <a:defRPr sz="1050" baseline="0">
                <a:ea typeface="Meiryo UI" panose="020B0604030504040204" pitchFamily="50" charset="-128"/>
              </a:defRPr>
            </a:lvl2pPr>
            <a:lvl3pPr>
              <a:defRPr sz="1050" baseline="0">
                <a:ea typeface="Meiryo UI" panose="020B0604030504040204" pitchFamily="50" charset="-128"/>
              </a:defRPr>
            </a:lvl3pPr>
            <a:lvl4pPr>
              <a:defRPr sz="1050" baseline="0">
                <a:ea typeface="Meiryo UI" panose="020B0604030504040204" pitchFamily="50" charset="-128"/>
              </a:defRPr>
            </a:lvl4pPr>
            <a:lvl5pPr>
              <a:defRPr sz="1050" baseline="0">
                <a:ea typeface="Meiryo UI" panose="020B0604030504040204" pitchFamily="50" charset="-128"/>
              </a:defRPr>
            </a:lvl5pPr>
          </a:lstStyle>
          <a:p>
            <a:pPr lvl="0" rtl="0"/>
            <a:r>
              <a:rPr lang="ja-JP" altLang="en-US" noProof="0"/>
              <a:t>マスター テキストのスタイルを編集する</a:t>
            </a:r>
          </a:p>
          <a:p>
            <a:pPr lvl="1" rtl="0"/>
            <a:r>
              <a:rPr lang="ja-JP" altLang="en-US" noProof="0"/>
              <a:t>第 </a:t>
            </a:r>
            <a:r>
              <a:rPr lang="en-US" altLang="ja-JP" noProof="0"/>
              <a:t>2 </a:t>
            </a:r>
            <a:r>
              <a:rPr lang="ja-JP" altLang="en-US" noProof="0"/>
              <a:t>レベル</a:t>
            </a:r>
          </a:p>
          <a:p>
            <a:pPr lvl="2" rtl="0"/>
            <a:r>
              <a:rPr lang="ja-JP" altLang="en-US" noProof="0"/>
              <a:t>第 </a:t>
            </a:r>
            <a:r>
              <a:rPr lang="en-US" altLang="ja-JP" noProof="0"/>
              <a:t>3 </a:t>
            </a:r>
            <a:r>
              <a:rPr lang="ja-JP" altLang="en-US" noProof="0"/>
              <a:t>レベル</a:t>
            </a:r>
          </a:p>
          <a:p>
            <a:pPr lvl="3" rtl="0"/>
            <a:r>
              <a:rPr lang="ja-JP" altLang="en-US" noProof="0"/>
              <a:t>第 </a:t>
            </a:r>
            <a:r>
              <a:rPr lang="en-US" altLang="ja-JP" noProof="0"/>
              <a:t>4 </a:t>
            </a:r>
            <a:r>
              <a:rPr lang="ja-JP" altLang="en-US" noProof="0"/>
              <a:t>レベル</a:t>
            </a:r>
          </a:p>
          <a:p>
            <a:pPr lvl="4" rtl="0"/>
            <a:r>
              <a:rPr lang="ja-JP" altLang="en-US" noProof="0"/>
              <a:t>第 </a:t>
            </a:r>
            <a:r>
              <a:rPr lang="en-US" altLang="ja-JP" noProof="0"/>
              <a:t>5 </a:t>
            </a:r>
            <a:r>
              <a:rPr lang="ja-JP" altLang="en-US" noProof="0"/>
              <a:t>レベル</a:t>
            </a:r>
          </a:p>
        </p:txBody>
      </p:sp>
      <p:sp>
        <p:nvSpPr>
          <p:cNvPr id="11" name="フッター プレースホルダー 5">
            <a:extLst>
              <a:ext uri="{FF2B5EF4-FFF2-40B4-BE49-F238E27FC236}">
                <a16:creationId xmlns:a16="http://schemas.microsoft.com/office/drawing/2014/main" id="{A912C864-FAEA-4D9B-92EB-89C0BCBBB948}"/>
              </a:ext>
            </a:extLst>
          </p:cNvPr>
          <p:cNvSpPr>
            <a:spLocks noGrp="1"/>
          </p:cNvSpPr>
          <p:nvPr>
            <p:ph type="ftr" sz="quarter" idx="12"/>
          </p:nvPr>
        </p:nvSpPr>
        <p:spPr>
          <a:xfrm>
            <a:off x="334736" y="6356355"/>
            <a:ext cx="3086100" cy="365125"/>
          </a:xfrm>
          <a:prstGeom prst="rect">
            <a:avLst/>
          </a:prstGeom>
        </p:spPr>
        <p:txBody>
          <a:bodyPr/>
          <a:lstStyle/>
          <a:p>
            <a:endParaRPr kumimoji="1" lang="ja-JP" altLang="en-US" dirty="0"/>
          </a:p>
        </p:txBody>
      </p:sp>
    </p:spTree>
    <p:extLst>
      <p:ext uri="{BB962C8B-B14F-4D97-AF65-F5344CB8AC3E}">
        <p14:creationId xmlns:p14="http://schemas.microsoft.com/office/powerpoint/2010/main" val="10159633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比較の白の背景">
    <p:spTree>
      <p:nvGrpSpPr>
        <p:cNvPr id="1" name=""/>
        <p:cNvGrpSpPr/>
        <p:nvPr/>
      </p:nvGrpSpPr>
      <p:grpSpPr>
        <a:xfrm>
          <a:off x="0" y="0"/>
          <a:ext cx="0" cy="0"/>
          <a:chOff x="0" y="0"/>
          <a:chExt cx="0" cy="0"/>
        </a:xfrm>
      </p:grpSpPr>
      <p:sp>
        <p:nvSpPr>
          <p:cNvPr id="7" name="長方形 6">
            <a:extLst>
              <a:ext uri="{FF2B5EF4-FFF2-40B4-BE49-F238E27FC236}">
                <a16:creationId xmlns:a16="http://schemas.microsoft.com/office/drawing/2014/main" id="{0FA6C5C5-5069-4AE6-8A3D-3F2C6B9506E4}"/>
              </a:ext>
            </a:extLst>
          </p:cNvPr>
          <p:cNvSpPr/>
          <p:nvPr userDrawn="1"/>
        </p:nvSpPr>
        <p:spPr>
          <a:xfrm>
            <a:off x="334736" y="-1"/>
            <a:ext cx="891540" cy="12801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rtl="0"/>
            <a:endParaRPr lang="ja-JP" altLang="en-US" sz="1350" baseline="0" noProof="0">
              <a:solidFill>
                <a:schemeClr val="tx1"/>
              </a:solidFill>
              <a:latin typeface="Meiryo UI" panose="020B0604030504040204" pitchFamily="50" charset="-128"/>
              <a:ea typeface="Meiryo UI" panose="020B0604030504040204" pitchFamily="50" charset="-128"/>
            </a:endParaRPr>
          </a:p>
        </p:txBody>
      </p:sp>
      <p:sp>
        <p:nvSpPr>
          <p:cNvPr id="9" name="テキスト プレースホルダー 8">
            <a:extLst>
              <a:ext uri="{FF2B5EF4-FFF2-40B4-BE49-F238E27FC236}">
                <a16:creationId xmlns:a16="http://schemas.microsoft.com/office/drawing/2014/main" id="{FF7966C8-8738-4743-AE43-80F0C197B6C7}"/>
              </a:ext>
            </a:extLst>
          </p:cNvPr>
          <p:cNvSpPr>
            <a:spLocks noGrp="1"/>
          </p:cNvSpPr>
          <p:nvPr>
            <p:ph type="body" sz="quarter" idx="14" hasCustomPrompt="1"/>
          </p:nvPr>
        </p:nvSpPr>
        <p:spPr>
          <a:xfrm>
            <a:off x="428626" y="1509626"/>
            <a:ext cx="3675290" cy="334508"/>
          </a:xfrm>
        </p:spPr>
        <p:txBody>
          <a:bodyPr rtlCol="0">
            <a:noAutofit/>
          </a:bodyPr>
          <a:lstStyle>
            <a:lvl1pPr marL="0" indent="0" algn="l">
              <a:buNone/>
              <a:defRPr sz="1200" b="1" baseline="0">
                <a:solidFill>
                  <a:schemeClr val="accent3"/>
                </a:solidFill>
                <a:latin typeface="Meiryo UI" panose="020B0604030504040204" pitchFamily="50" charset="-128"/>
                <a:ea typeface="Meiryo UI" panose="020B0604030504040204" pitchFamily="50" charset="-128"/>
              </a:defRPr>
            </a:lvl1pPr>
          </a:lstStyle>
          <a:p>
            <a:pPr lvl="0" rtl="0"/>
            <a:r>
              <a:rPr lang="ja-JP" altLang="en-US" noProof="0"/>
              <a:t>マスター テキストのスタイルを編集する</a:t>
            </a:r>
          </a:p>
        </p:txBody>
      </p:sp>
      <p:sp>
        <p:nvSpPr>
          <p:cNvPr id="10" name="テキスト プレースホルダー 8">
            <a:extLst>
              <a:ext uri="{FF2B5EF4-FFF2-40B4-BE49-F238E27FC236}">
                <a16:creationId xmlns:a16="http://schemas.microsoft.com/office/drawing/2014/main" id="{3F93C618-7612-42AB-B890-45E85BD492F4}"/>
              </a:ext>
            </a:extLst>
          </p:cNvPr>
          <p:cNvSpPr>
            <a:spLocks noGrp="1"/>
          </p:cNvSpPr>
          <p:nvPr>
            <p:ph type="body" sz="quarter" idx="15" hasCustomPrompt="1"/>
          </p:nvPr>
        </p:nvSpPr>
        <p:spPr>
          <a:xfrm>
            <a:off x="5040085" y="1509626"/>
            <a:ext cx="3675290" cy="334508"/>
          </a:xfrm>
        </p:spPr>
        <p:txBody>
          <a:bodyPr rtlCol="0">
            <a:noAutofit/>
          </a:bodyPr>
          <a:lstStyle>
            <a:lvl1pPr marL="0" indent="0" algn="l">
              <a:buNone/>
              <a:defRPr sz="1200" b="1" baseline="0">
                <a:solidFill>
                  <a:schemeClr val="accent6"/>
                </a:solidFill>
                <a:latin typeface="Meiryo UI" panose="020B0604030504040204" pitchFamily="50" charset="-128"/>
                <a:ea typeface="Meiryo UI" panose="020B0604030504040204" pitchFamily="50" charset="-128"/>
              </a:defRPr>
            </a:lvl1pPr>
          </a:lstStyle>
          <a:p>
            <a:pPr lvl="0" rtl="0"/>
            <a:r>
              <a:rPr lang="ja-JP" altLang="en-US" noProof="0"/>
              <a:t>マスター テキストのスタイルを編集する</a:t>
            </a:r>
          </a:p>
        </p:txBody>
      </p:sp>
      <p:sp>
        <p:nvSpPr>
          <p:cNvPr id="12" name="テキスト プレースホルダー 8">
            <a:extLst>
              <a:ext uri="{FF2B5EF4-FFF2-40B4-BE49-F238E27FC236}">
                <a16:creationId xmlns:a16="http://schemas.microsoft.com/office/drawing/2014/main" id="{B1885C44-356C-410C-B697-9BA0E2858222}"/>
              </a:ext>
            </a:extLst>
          </p:cNvPr>
          <p:cNvSpPr>
            <a:spLocks noGrp="1"/>
          </p:cNvSpPr>
          <p:nvPr>
            <p:ph type="body" sz="quarter" idx="17" hasCustomPrompt="1"/>
          </p:nvPr>
        </p:nvSpPr>
        <p:spPr>
          <a:xfrm>
            <a:off x="428626" y="2156690"/>
            <a:ext cx="3675290" cy="3561943"/>
          </a:xfrm>
        </p:spPr>
        <p:txBody>
          <a:bodyPr rtlCol="0">
            <a:noAutofit/>
          </a:bodyPr>
          <a:lstStyle>
            <a:lvl1pPr marL="0" indent="0" algn="l">
              <a:buNone/>
              <a:defRPr sz="1050" b="0" baseline="0">
                <a:solidFill>
                  <a:schemeClr val="tx1">
                    <a:lumMod val="75000"/>
                    <a:lumOff val="25000"/>
                  </a:schemeClr>
                </a:solidFill>
                <a:latin typeface="Meiryo UI" panose="020B0604030504040204" pitchFamily="50" charset="-128"/>
                <a:ea typeface="Meiryo UI" panose="020B0604030504040204" pitchFamily="50" charset="-128"/>
              </a:defRPr>
            </a:lvl1pPr>
          </a:lstStyle>
          <a:p>
            <a:pPr lvl="0" rtl="0"/>
            <a:r>
              <a:rPr lang="ja-JP" altLang="en-US" noProof="0"/>
              <a:t>マスター テキストのスタイルを編集する</a:t>
            </a:r>
          </a:p>
        </p:txBody>
      </p:sp>
      <p:sp>
        <p:nvSpPr>
          <p:cNvPr id="13" name="テキスト プレースホルダー 8">
            <a:extLst>
              <a:ext uri="{FF2B5EF4-FFF2-40B4-BE49-F238E27FC236}">
                <a16:creationId xmlns:a16="http://schemas.microsoft.com/office/drawing/2014/main" id="{464BC696-49A6-4328-BB42-5566BAC00F80}"/>
              </a:ext>
            </a:extLst>
          </p:cNvPr>
          <p:cNvSpPr>
            <a:spLocks noGrp="1"/>
          </p:cNvSpPr>
          <p:nvPr>
            <p:ph type="body" sz="quarter" idx="18" hasCustomPrompt="1"/>
          </p:nvPr>
        </p:nvSpPr>
        <p:spPr>
          <a:xfrm>
            <a:off x="5040085" y="2156690"/>
            <a:ext cx="3675290" cy="3561943"/>
          </a:xfrm>
        </p:spPr>
        <p:txBody>
          <a:bodyPr rtlCol="0">
            <a:noAutofit/>
          </a:bodyPr>
          <a:lstStyle>
            <a:lvl1pPr marL="0" indent="0" algn="l">
              <a:buNone/>
              <a:defRPr sz="1050" b="0" baseline="0">
                <a:solidFill>
                  <a:schemeClr val="tx1">
                    <a:lumMod val="75000"/>
                    <a:lumOff val="25000"/>
                  </a:schemeClr>
                </a:solidFill>
                <a:latin typeface="Meiryo UI" panose="020B0604030504040204" pitchFamily="50" charset="-128"/>
                <a:ea typeface="Meiryo UI" panose="020B0604030504040204" pitchFamily="50" charset="-128"/>
              </a:defRPr>
            </a:lvl1pPr>
          </a:lstStyle>
          <a:p>
            <a:pPr lvl="0" rtl="0"/>
            <a:r>
              <a:rPr lang="ja-JP" altLang="en-US" noProof="0"/>
              <a:t>マスター テキストのスタイルを編集する</a:t>
            </a:r>
          </a:p>
        </p:txBody>
      </p:sp>
      <p:sp>
        <p:nvSpPr>
          <p:cNvPr id="3" name="タイトル 2">
            <a:extLst>
              <a:ext uri="{FF2B5EF4-FFF2-40B4-BE49-F238E27FC236}">
                <a16:creationId xmlns:a16="http://schemas.microsoft.com/office/drawing/2014/main" id="{E0FB9F81-CC7F-5244-95A6-279BE4B51AB1}"/>
              </a:ext>
            </a:extLst>
          </p:cNvPr>
          <p:cNvSpPr>
            <a:spLocks noGrp="1"/>
          </p:cNvSpPr>
          <p:nvPr>
            <p:ph type="title"/>
          </p:nvPr>
        </p:nvSpPr>
        <p:spPr>
          <a:xfrm>
            <a:off x="334735" y="562545"/>
            <a:ext cx="8380640" cy="466281"/>
          </a:xfrm>
        </p:spPr>
        <p:txBody>
          <a:bodyPr rtlCol="0"/>
          <a:lstStyle>
            <a:lvl1pPr>
              <a:defRPr baseline="0">
                <a:ea typeface="Meiryo UI" panose="020B0604030504040204" pitchFamily="50" charset="-128"/>
              </a:defRPr>
            </a:lvl1pPr>
          </a:lstStyle>
          <a:p>
            <a:pPr rtl="0"/>
            <a:r>
              <a:rPr lang="ja-JP" altLang="en-US" noProof="0"/>
              <a:t>マスター タイトルの書式設定</a:t>
            </a:r>
          </a:p>
        </p:txBody>
      </p:sp>
      <p:sp>
        <p:nvSpPr>
          <p:cNvPr id="8" name="フッター プレースホルダー 5">
            <a:extLst>
              <a:ext uri="{FF2B5EF4-FFF2-40B4-BE49-F238E27FC236}">
                <a16:creationId xmlns:a16="http://schemas.microsoft.com/office/drawing/2014/main" id="{FB0FCFCB-76B7-4D89-A656-BB9E5DFB7A74}"/>
              </a:ext>
            </a:extLst>
          </p:cNvPr>
          <p:cNvSpPr>
            <a:spLocks noGrp="1"/>
          </p:cNvSpPr>
          <p:nvPr>
            <p:ph type="ftr" sz="quarter" idx="12"/>
          </p:nvPr>
        </p:nvSpPr>
        <p:spPr>
          <a:xfrm>
            <a:off x="334736" y="6356355"/>
            <a:ext cx="3086100" cy="365125"/>
          </a:xfrm>
          <a:prstGeom prst="rect">
            <a:avLst/>
          </a:prstGeom>
        </p:spPr>
        <p:txBody>
          <a:bodyPr/>
          <a:lstStyle/>
          <a:p>
            <a:endParaRPr kumimoji="1" lang="ja-JP" altLang="en-US" dirty="0"/>
          </a:p>
        </p:txBody>
      </p:sp>
    </p:spTree>
    <p:extLst>
      <p:ext uri="{BB962C8B-B14F-4D97-AF65-F5344CB8AC3E}">
        <p14:creationId xmlns:p14="http://schemas.microsoft.com/office/powerpoint/2010/main" val="14402533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写真 + テキス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EDEB162-E699-464C-B2EE-136D517A9B8B}"/>
              </a:ext>
            </a:extLst>
          </p:cNvPr>
          <p:cNvSpPr>
            <a:spLocks noGrp="1"/>
          </p:cNvSpPr>
          <p:nvPr>
            <p:ph type="title"/>
          </p:nvPr>
        </p:nvSpPr>
        <p:spPr>
          <a:xfrm>
            <a:off x="334735" y="562545"/>
            <a:ext cx="8380640" cy="466281"/>
          </a:xfrm>
        </p:spPr>
        <p:txBody>
          <a:bodyPr vert="horz" wrap="square" lIns="91440" tIns="45720" rIns="91440" bIns="45720" rtlCol="0" anchor="ctr">
            <a:spAutoFit/>
          </a:bodyPr>
          <a:lstStyle>
            <a:lvl1pPr>
              <a:defRPr lang="en-GB" sz="2700" spc="-45" baseline="0" dirty="0">
                <a:ea typeface="Meiryo UI" panose="020B0604030504040204" pitchFamily="50" charset="-128"/>
              </a:defRPr>
            </a:lvl1pPr>
          </a:lstStyle>
          <a:p>
            <a:pPr lvl="0" rtl="0"/>
            <a:r>
              <a:rPr lang="ja-JP" altLang="en-US" noProof="0"/>
              <a:t>マスター タイトルの書式設定</a:t>
            </a:r>
          </a:p>
        </p:txBody>
      </p:sp>
      <p:sp>
        <p:nvSpPr>
          <p:cNvPr id="5" name="図プレースホルダー 4">
            <a:extLst>
              <a:ext uri="{FF2B5EF4-FFF2-40B4-BE49-F238E27FC236}">
                <a16:creationId xmlns:a16="http://schemas.microsoft.com/office/drawing/2014/main" id="{92C6531E-FB8E-4000-B873-B745C681E2F5}"/>
              </a:ext>
            </a:extLst>
          </p:cNvPr>
          <p:cNvSpPr>
            <a:spLocks noGrp="1"/>
          </p:cNvSpPr>
          <p:nvPr>
            <p:ph type="pic" sz="quarter" idx="13" hasCustomPrompt="1"/>
          </p:nvPr>
        </p:nvSpPr>
        <p:spPr>
          <a:xfrm>
            <a:off x="0" y="1248881"/>
            <a:ext cx="9144000" cy="2119313"/>
          </a:xfrm>
          <a:solidFill>
            <a:schemeClr val="bg1">
              <a:lumMod val="95000"/>
            </a:schemeClr>
          </a:solidFill>
        </p:spPr>
        <p:txBody>
          <a:bodyPr vert="horz" wrap="square" lIns="91440" tIns="45720" rIns="91440" bIns="45720" rtlCol="0" anchor="ctr" anchorCtr="1">
            <a:noAutofit/>
          </a:bodyPr>
          <a:lstStyle>
            <a:lvl1pPr marL="0" indent="0">
              <a:buNone/>
              <a:defRPr lang="en-GB" sz="1350" baseline="0">
                <a:ea typeface="Meiryo UI" panose="020B0604030504040204" pitchFamily="50" charset="-128"/>
              </a:defRPr>
            </a:lvl1pPr>
          </a:lstStyle>
          <a:p>
            <a:pPr marL="171446" lvl="0" indent="-171446" algn="ctr" rtl="0"/>
            <a:r>
              <a:rPr lang="ja-JP" altLang="en-US" noProof="0"/>
              <a:t>画像の挿入</a:t>
            </a:r>
          </a:p>
        </p:txBody>
      </p:sp>
      <p:sp>
        <p:nvSpPr>
          <p:cNvPr id="9" name="テキスト プレースホルダー 8">
            <a:extLst>
              <a:ext uri="{FF2B5EF4-FFF2-40B4-BE49-F238E27FC236}">
                <a16:creationId xmlns:a16="http://schemas.microsoft.com/office/drawing/2014/main" id="{FF7966C8-8738-4743-AE43-80F0C197B6C7}"/>
              </a:ext>
            </a:extLst>
          </p:cNvPr>
          <p:cNvSpPr>
            <a:spLocks noGrp="1"/>
          </p:cNvSpPr>
          <p:nvPr>
            <p:ph type="body" sz="quarter" idx="14" hasCustomPrompt="1"/>
          </p:nvPr>
        </p:nvSpPr>
        <p:spPr>
          <a:xfrm>
            <a:off x="551430" y="3802065"/>
            <a:ext cx="7338060" cy="334508"/>
          </a:xfrm>
        </p:spPr>
        <p:txBody>
          <a:bodyPr rtlCol="0">
            <a:noAutofit/>
          </a:bodyPr>
          <a:lstStyle>
            <a:lvl1pPr marL="0" indent="0" algn="l">
              <a:buNone/>
              <a:defRPr sz="1200" b="1" baseline="0">
                <a:solidFill>
                  <a:schemeClr val="accent3"/>
                </a:solidFill>
                <a:latin typeface="Meiryo UI" panose="020B0604030504040204" pitchFamily="50" charset="-128"/>
                <a:ea typeface="Meiryo UI" panose="020B0604030504040204" pitchFamily="50" charset="-128"/>
              </a:defRPr>
            </a:lvl1pPr>
          </a:lstStyle>
          <a:p>
            <a:pPr lvl="0" rtl="0"/>
            <a:r>
              <a:rPr lang="ja-JP" altLang="en-US" noProof="0"/>
              <a:t>マスター テキストのスタイルを編集する</a:t>
            </a:r>
          </a:p>
        </p:txBody>
      </p:sp>
      <p:sp>
        <p:nvSpPr>
          <p:cNvPr id="12" name="テキスト プレースホルダー 8">
            <a:extLst>
              <a:ext uri="{FF2B5EF4-FFF2-40B4-BE49-F238E27FC236}">
                <a16:creationId xmlns:a16="http://schemas.microsoft.com/office/drawing/2014/main" id="{B1885C44-356C-410C-B697-9BA0E2858222}"/>
              </a:ext>
            </a:extLst>
          </p:cNvPr>
          <p:cNvSpPr>
            <a:spLocks noGrp="1"/>
          </p:cNvSpPr>
          <p:nvPr>
            <p:ph type="body" sz="quarter" idx="17" hasCustomPrompt="1"/>
          </p:nvPr>
        </p:nvSpPr>
        <p:spPr>
          <a:xfrm>
            <a:off x="551430" y="4294303"/>
            <a:ext cx="7338060" cy="1737360"/>
          </a:xfrm>
        </p:spPr>
        <p:txBody>
          <a:bodyPr rtlCol="0">
            <a:noAutofit/>
          </a:bodyPr>
          <a:lstStyle>
            <a:lvl1pPr marL="0" indent="0" algn="l">
              <a:buNone/>
              <a:defRPr sz="1050" b="0" baseline="0">
                <a:solidFill>
                  <a:schemeClr val="tx1">
                    <a:lumMod val="75000"/>
                    <a:lumOff val="25000"/>
                  </a:schemeClr>
                </a:solidFill>
                <a:latin typeface="Meiryo UI" panose="020B0604030504040204" pitchFamily="50" charset="-128"/>
                <a:ea typeface="Meiryo UI" panose="020B0604030504040204" pitchFamily="50" charset="-128"/>
              </a:defRPr>
            </a:lvl1pPr>
          </a:lstStyle>
          <a:p>
            <a:pPr lvl="0" rtl="0"/>
            <a:r>
              <a:rPr lang="ja-JP" altLang="en-US" noProof="0"/>
              <a:t>マスター テキストのスタイルを編集する</a:t>
            </a:r>
          </a:p>
        </p:txBody>
      </p:sp>
      <p:sp>
        <p:nvSpPr>
          <p:cNvPr id="15" name="長方形 14">
            <a:extLst>
              <a:ext uri="{FF2B5EF4-FFF2-40B4-BE49-F238E27FC236}">
                <a16:creationId xmlns:a16="http://schemas.microsoft.com/office/drawing/2014/main" id="{05951AB2-D568-4A7E-9408-FADC8BED4119}"/>
              </a:ext>
            </a:extLst>
          </p:cNvPr>
          <p:cNvSpPr/>
          <p:nvPr userDrawn="1"/>
        </p:nvSpPr>
        <p:spPr>
          <a:xfrm>
            <a:off x="334736" y="-1"/>
            <a:ext cx="891540" cy="12801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rtl="0"/>
            <a:endParaRPr lang="ja-JP" altLang="en-US" sz="1350" baseline="0" noProof="0">
              <a:solidFill>
                <a:schemeClr val="tx1"/>
              </a:solidFill>
              <a:latin typeface="Meiryo UI" panose="020B0604030504040204" pitchFamily="50" charset="-128"/>
              <a:ea typeface="Meiryo UI" panose="020B0604030504040204" pitchFamily="50" charset="-128"/>
            </a:endParaRPr>
          </a:p>
        </p:txBody>
      </p:sp>
      <p:sp>
        <p:nvSpPr>
          <p:cNvPr id="7" name="フッター プレースホルダー 5">
            <a:extLst>
              <a:ext uri="{FF2B5EF4-FFF2-40B4-BE49-F238E27FC236}">
                <a16:creationId xmlns:a16="http://schemas.microsoft.com/office/drawing/2014/main" id="{C3108621-4D6A-4686-836A-54E08952BAA7}"/>
              </a:ext>
            </a:extLst>
          </p:cNvPr>
          <p:cNvSpPr>
            <a:spLocks noGrp="1"/>
          </p:cNvSpPr>
          <p:nvPr>
            <p:ph type="ftr" sz="quarter" idx="12"/>
          </p:nvPr>
        </p:nvSpPr>
        <p:spPr>
          <a:xfrm>
            <a:off x="334736" y="6356355"/>
            <a:ext cx="3086100" cy="365125"/>
          </a:xfrm>
          <a:prstGeom prst="rect">
            <a:avLst/>
          </a:prstGeom>
        </p:spPr>
        <p:txBody>
          <a:bodyPr/>
          <a:lstStyle/>
          <a:p>
            <a:endParaRPr kumimoji="1" lang="ja-JP" altLang="en-US" dirty="0"/>
          </a:p>
        </p:txBody>
      </p:sp>
    </p:spTree>
    <p:extLst>
      <p:ext uri="{BB962C8B-B14F-4D97-AF65-F5344CB8AC3E}">
        <p14:creationId xmlns:p14="http://schemas.microsoft.com/office/powerpoint/2010/main" val="14241479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写真 + 3 つのセクション">
    <p:spTree>
      <p:nvGrpSpPr>
        <p:cNvPr id="1" name=""/>
        <p:cNvGrpSpPr/>
        <p:nvPr/>
      </p:nvGrpSpPr>
      <p:grpSpPr>
        <a:xfrm>
          <a:off x="0" y="0"/>
          <a:ext cx="0" cy="0"/>
          <a:chOff x="0" y="0"/>
          <a:chExt cx="0" cy="0"/>
        </a:xfrm>
      </p:grpSpPr>
      <p:sp>
        <p:nvSpPr>
          <p:cNvPr id="7" name="長方形 6">
            <a:extLst>
              <a:ext uri="{FF2B5EF4-FFF2-40B4-BE49-F238E27FC236}">
                <a16:creationId xmlns:a16="http://schemas.microsoft.com/office/drawing/2014/main" id="{0FA6C5C5-5069-4AE6-8A3D-3F2C6B9506E4}"/>
              </a:ext>
            </a:extLst>
          </p:cNvPr>
          <p:cNvSpPr/>
          <p:nvPr userDrawn="1"/>
        </p:nvSpPr>
        <p:spPr>
          <a:xfrm>
            <a:off x="334736" y="-1"/>
            <a:ext cx="891540" cy="12801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rtl="0"/>
            <a:endParaRPr lang="ja-JP" altLang="en-US" sz="1350" baseline="0" noProof="0">
              <a:solidFill>
                <a:schemeClr val="tx1"/>
              </a:solidFill>
              <a:latin typeface="Meiryo UI" panose="020B0604030504040204" pitchFamily="50" charset="-128"/>
              <a:ea typeface="Meiryo UI" panose="020B0604030504040204" pitchFamily="50" charset="-128"/>
            </a:endParaRPr>
          </a:p>
        </p:txBody>
      </p:sp>
      <p:sp>
        <p:nvSpPr>
          <p:cNvPr id="5" name="図プレースホルダー 4">
            <a:extLst>
              <a:ext uri="{FF2B5EF4-FFF2-40B4-BE49-F238E27FC236}">
                <a16:creationId xmlns:a16="http://schemas.microsoft.com/office/drawing/2014/main" id="{92C6531E-FB8E-4000-B873-B745C681E2F5}"/>
              </a:ext>
            </a:extLst>
          </p:cNvPr>
          <p:cNvSpPr>
            <a:spLocks noGrp="1"/>
          </p:cNvSpPr>
          <p:nvPr>
            <p:ph type="pic" sz="quarter" idx="13" hasCustomPrompt="1"/>
          </p:nvPr>
        </p:nvSpPr>
        <p:spPr>
          <a:xfrm>
            <a:off x="0" y="1248881"/>
            <a:ext cx="9144000" cy="2119313"/>
          </a:xfrm>
          <a:solidFill>
            <a:schemeClr val="bg1">
              <a:lumMod val="95000"/>
            </a:schemeClr>
          </a:solidFill>
        </p:spPr>
        <p:txBody>
          <a:bodyPr vert="horz" wrap="square" lIns="91440" tIns="45720" rIns="91440" bIns="45720" rtlCol="0" anchor="ctr" anchorCtr="1">
            <a:noAutofit/>
          </a:bodyPr>
          <a:lstStyle>
            <a:lvl1pPr marL="0" indent="0">
              <a:buNone/>
              <a:defRPr lang="en-GB" sz="1350" baseline="0">
                <a:ea typeface="Meiryo UI" panose="020B0604030504040204" pitchFamily="50" charset="-128"/>
              </a:defRPr>
            </a:lvl1pPr>
          </a:lstStyle>
          <a:p>
            <a:pPr marL="171446" lvl="0" indent="-171446" algn="ctr" rtl="0"/>
            <a:r>
              <a:rPr lang="ja-JP" altLang="en-US" noProof="0"/>
              <a:t>画像の挿入</a:t>
            </a:r>
          </a:p>
        </p:txBody>
      </p:sp>
      <p:sp>
        <p:nvSpPr>
          <p:cNvPr id="9" name="テキスト プレースホルダー 8">
            <a:extLst>
              <a:ext uri="{FF2B5EF4-FFF2-40B4-BE49-F238E27FC236}">
                <a16:creationId xmlns:a16="http://schemas.microsoft.com/office/drawing/2014/main" id="{FF7966C8-8738-4743-AE43-80F0C197B6C7}"/>
              </a:ext>
            </a:extLst>
          </p:cNvPr>
          <p:cNvSpPr>
            <a:spLocks noGrp="1"/>
          </p:cNvSpPr>
          <p:nvPr>
            <p:ph type="body" sz="quarter" idx="14" hasCustomPrompt="1"/>
          </p:nvPr>
        </p:nvSpPr>
        <p:spPr>
          <a:xfrm>
            <a:off x="551432" y="3802065"/>
            <a:ext cx="2115571" cy="334508"/>
          </a:xfrm>
        </p:spPr>
        <p:txBody>
          <a:bodyPr rtlCol="0">
            <a:noAutofit/>
          </a:bodyPr>
          <a:lstStyle>
            <a:lvl1pPr marL="0" indent="0" algn="ctr">
              <a:buNone/>
              <a:defRPr sz="1200" b="1" baseline="0">
                <a:solidFill>
                  <a:schemeClr val="accent6"/>
                </a:solidFill>
                <a:latin typeface="Meiryo UI" panose="020B0604030504040204" pitchFamily="50" charset="-128"/>
                <a:ea typeface="Meiryo UI" panose="020B0604030504040204" pitchFamily="50" charset="-128"/>
              </a:defRPr>
            </a:lvl1pPr>
          </a:lstStyle>
          <a:p>
            <a:pPr lvl="0" rtl="0"/>
            <a:r>
              <a:rPr lang="ja-JP" altLang="en-US" noProof="0"/>
              <a:t>マスター テキストのスタイルを編集する</a:t>
            </a:r>
          </a:p>
        </p:txBody>
      </p:sp>
      <p:sp>
        <p:nvSpPr>
          <p:cNvPr id="10" name="テキスト プレースホルダー 8">
            <a:extLst>
              <a:ext uri="{FF2B5EF4-FFF2-40B4-BE49-F238E27FC236}">
                <a16:creationId xmlns:a16="http://schemas.microsoft.com/office/drawing/2014/main" id="{3F93C618-7612-42AB-B890-45E85BD492F4}"/>
              </a:ext>
            </a:extLst>
          </p:cNvPr>
          <p:cNvSpPr>
            <a:spLocks noGrp="1"/>
          </p:cNvSpPr>
          <p:nvPr>
            <p:ph type="body" sz="quarter" idx="15" hasCustomPrompt="1"/>
          </p:nvPr>
        </p:nvSpPr>
        <p:spPr>
          <a:xfrm>
            <a:off x="3467272" y="3802065"/>
            <a:ext cx="2115571" cy="334508"/>
          </a:xfrm>
        </p:spPr>
        <p:txBody>
          <a:bodyPr rtlCol="0">
            <a:noAutofit/>
          </a:bodyPr>
          <a:lstStyle>
            <a:lvl1pPr marL="0" indent="0" algn="ctr">
              <a:buNone/>
              <a:defRPr sz="1200" b="1" baseline="0">
                <a:solidFill>
                  <a:schemeClr val="accent3"/>
                </a:solidFill>
                <a:latin typeface="Meiryo UI" panose="020B0604030504040204" pitchFamily="50" charset="-128"/>
                <a:ea typeface="Meiryo UI" panose="020B0604030504040204" pitchFamily="50" charset="-128"/>
              </a:defRPr>
            </a:lvl1pPr>
          </a:lstStyle>
          <a:p>
            <a:pPr lvl="0" rtl="0"/>
            <a:r>
              <a:rPr lang="ja-JP" altLang="en-US" noProof="0"/>
              <a:t>マスター テキストのスタイルを編集する</a:t>
            </a:r>
          </a:p>
        </p:txBody>
      </p:sp>
      <p:sp>
        <p:nvSpPr>
          <p:cNvPr id="11" name="テキスト プレースホルダー 8">
            <a:extLst>
              <a:ext uri="{FF2B5EF4-FFF2-40B4-BE49-F238E27FC236}">
                <a16:creationId xmlns:a16="http://schemas.microsoft.com/office/drawing/2014/main" id="{08664829-F6FB-4E31-BF5C-C895ADF2BA7F}"/>
              </a:ext>
            </a:extLst>
          </p:cNvPr>
          <p:cNvSpPr>
            <a:spLocks noGrp="1"/>
          </p:cNvSpPr>
          <p:nvPr>
            <p:ph type="body" sz="quarter" idx="16" hasCustomPrompt="1"/>
          </p:nvPr>
        </p:nvSpPr>
        <p:spPr>
          <a:xfrm>
            <a:off x="6477002" y="3802065"/>
            <a:ext cx="2115571" cy="334508"/>
          </a:xfrm>
        </p:spPr>
        <p:txBody>
          <a:bodyPr rtlCol="0">
            <a:noAutofit/>
          </a:bodyPr>
          <a:lstStyle>
            <a:lvl1pPr marL="0" indent="0" algn="ctr">
              <a:buNone/>
              <a:defRPr sz="1200" b="1" baseline="0">
                <a:solidFill>
                  <a:schemeClr val="accent5">
                    <a:lumMod val="75000"/>
                  </a:schemeClr>
                </a:solidFill>
                <a:latin typeface="Meiryo UI" panose="020B0604030504040204" pitchFamily="50" charset="-128"/>
                <a:ea typeface="Meiryo UI" panose="020B0604030504040204" pitchFamily="50" charset="-128"/>
              </a:defRPr>
            </a:lvl1pPr>
          </a:lstStyle>
          <a:p>
            <a:pPr lvl="0" rtl="0"/>
            <a:r>
              <a:rPr lang="ja-JP" altLang="en-US" noProof="0"/>
              <a:t>マスター テキストのスタイルを編集する</a:t>
            </a:r>
          </a:p>
        </p:txBody>
      </p:sp>
      <p:sp>
        <p:nvSpPr>
          <p:cNvPr id="12" name="テキスト プレースホルダー 8">
            <a:extLst>
              <a:ext uri="{FF2B5EF4-FFF2-40B4-BE49-F238E27FC236}">
                <a16:creationId xmlns:a16="http://schemas.microsoft.com/office/drawing/2014/main" id="{B1885C44-356C-410C-B697-9BA0E2858222}"/>
              </a:ext>
            </a:extLst>
          </p:cNvPr>
          <p:cNvSpPr>
            <a:spLocks noGrp="1"/>
          </p:cNvSpPr>
          <p:nvPr>
            <p:ph type="body" sz="quarter" idx="17" hasCustomPrompt="1"/>
          </p:nvPr>
        </p:nvSpPr>
        <p:spPr>
          <a:xfrm>
            <a:off x="551432" y="4294303"/>
            <a:ext cx="2115571" cy="1496898"/>
          </a:xfrm>
        </p:spPr>
        <p:txBody>
          <a:bodyPr rtlCol="0">
            <a:noAutofit/>
          </a:bodyPr>
          <a:lstStyle>
            <a:lvl1pPr marL="0" indent="0" algn="l">
              <a:spcAft>
                <a:spcPts val="450"/>
              </a:spcAft>
              <a:buNone/>
              <a:defRPr sz="1050" b="0" baseline="0">
                <a:solidFill>
                  <a:schemeClr val="tx1">
                    <a:lumMod val="75000"/>
                    <a:lumOff val="25000"/>
                  </a:schemeClr>
                </a:solidFill>
                <a:latin typeface="Meiryo UI" panose="020B0604030504040204" pitchFamily="50" charset="-128"/>
                <a:ea typeface="Meiryo UI" panose="020B0604030504040204" pitchFamily="50" charset="-128"/>
              </a:defRPr>
            </a:lvl1pPr>
          </a:lstStyle>
          <a:p>
            <a:pPr lvl="0" rtl="0"/>
            <a:r>
              <a:rPr lang="ja-JP" altLang="en-US" noProof="0"/>
              <a:t>マスター テキストのスタイルを編集する</a:t>
            </a:r>
          </a:p>
        </p:txBody>
      </p:sp>
      <p:sp>
        <p:nvSpPr>
          <p:cNvPr id="13" name="テキスト プレースホルダー 8">
            <a:extLst>
              <a:ext uri="{FF2B5EF4-FFF2-40B4-BE49-F238E27FC236}">
                <a16:creationId xmlns:a16="http://schemas.microsoft.com/office/drawing/2014/main" id="{464BC696-49A6-4328-BB42-5566BAC00F80}"/>
              </a:ext>
            </a:extLst>
          </p:cNvPr>
          <p:cNvSpPr>
            <a:spLocks noGrp="1"/>
          </p:cNvSpPr>
          <p:nvPr>
            <p:ph type="body" sz="quarter" idx="18" hasCustomPrompt="1"/>
          </p:nvPr>
        </p:nvSpPr>
        <p:spPr>
          <a:xfrm>
            <a:off x="3467272" y="4294303"/>
            <a:ext cx="2115571" cy="1496898"/>
          </a:xfrm>
        </p:spPr>
        <p:txBody>
          <a:bodyPr rtlCol="0">
            <a:noAutofit/>
          </a:bodyPr>
          <a:lstStyle>
            <a:lvl1pPr marL="0" indent="0" algn="l">
              <a:spcAft>
                <a:spcPts val="450"/>
              </a:spcAft>
              <a:buNone/>
              <a:defRPr sz="1050" b="0" baseline="0">
                <a:solidFill>
                  <a:schemeClr val="tx1">
                    <a:lumMod val="75000"/>
                    <a:lumOff val="25000"/>
                  </a:schemeClr>
                </a:solidFill>
                <a:latin typeface="Meiryo UI" panose="020B0604030504040204" pitchFamily="50" charset="-128"/>
                <a:ea typeface="Meiryo UI" panose="020B0604030504040204" pitchFamily="50" charset="-128"/>
              </a:defRPr>
            </a:lvl1pPr>
          </a:lstStyle>
          <a:p>
            <a:pPr lvl="0" rtl="0"/>
            <a:r>
              <a:rPr lang="ja-JP" altLang="en-US" noProof="0"/>
              <a:t>マスター テキストのスタイルを編集する</a:t>
            </a:r>
          </a:p>
        </p:txBody>
      </p:sp>
      <p:sp>
        <p:nvSpPr>
          <p:cNvPr id="14" name="テキスト プレースホルダー 8">
            <a:extLst>
              <a:ext uri="{FF2B5EF4-FFF2-40B4-BE49-F238E27FC236}">
                <a16:creationId xmlns:a16="http://schemas.microsoft.com/office/drawing/2014/main" id="{7E9E558E-F7EF-4347-AD3C-FDB2A9BCF618}"/>
              </a:ext>
            </a:extLst>
          </p:cNvPr>
          <p:cNvSpPr>
            <a:spLocks noGrp="1"/>
          </p:cNvSpPr>
          <p:nvPr>
            <p:ph type="body" sz="quarter" idx="19" hasCustomPrompt="1"/>
          </p:nvPr>
        </p:nvSpPr>
        <p:spPr>
          <a:xfrm>
            <a:off x="6477002" y="4294303"/>
            <a:ext cx="2115571" cy="1496898"/>
          </a:xfrm>
        </p:spPr>
        <p:txBody>
          <a:bodyPr rtlCol="0">
            <a:noAutofit/>
          </a:bodyPr>
          <a:lstStyle>
            <a:lvl1pPr marL="0" indent="0" algn="l">
              <a:spcAft>
                <a:spcPts val="450"/>
              </a:spcAft>
              <a:buNone/>
              <a:defRPr sz="1050" b="0" baseline="0">
                <a:solidFill>
                  <a:schemeClr val="tx1">
                    <a:lumMod val="75000"/>
                    <a:lumOff val="25000"/>
                  </a:schemeClr>
                </a:solidFill>
                <a:latin typeface="Meiryo UI" panose="020B0604030504040204" pitchFamily="50" charset="-128"/>
                <a:ea typeface="Meiryo UI" panose="020B0604030504040204" pitchFamily="50" charset="-128"/>
              </a:defRPr>
            </a:lvl1pPr>
          </a:lstStyle>
          <a:p>
            <a:pPr lvl="0" rtl="0"/>
            <a:r>
              <a:rPr lang="ja-JP" altLang="en-US" noProof="0"/>
              <a:t>マスター テキストのスタイルを編集する</a:t>
            </a:r>
          </a:p>
        </p:txBody>
      </p:sp>
      <p:sp>
        <p:nvSpPr>
          <p:cNvPr id="3" name="タイトル 2">
            <a:extLst>
              <a:ext uri="{FF2B5EF4-FFF2-40B4-BE49-F238E27FC236}">
                <a16:creationId xmlns:a16="http://schemas.microsoft.com/office/drawing/2014/main" id="{B9AD2AC4-32E8-BC46-848C-BEA37118CB63}"/>
              </a:ext>
            </a:extLst>
          </p:cNvPr>
          <p:cNvSpPr>
            <a:spLocks noGrp="1"/>
          </p:cNvSpPr>
          <p:nvPr>
            <p:ph type="title"/>
          </p:nvPr>
        </p:nvSpPr>
        <p:spPr/>
        <p:txBody>
          <a:bodyPr rtlCol="0"/>
          <a:lstStyle>
            <a:lvl1pPr>
              <a:defRPr baseline="0">
                <a:ea typeface="Meiryo UI" panose="020B0604030504040204" pitchFamily="50" charset="-128"/>
              </a:defRPr>
            </a:lvl1pPr>
          </a:lstStyle>
          <a:p>
            <a:pPr rtl="0"/>
            <a:r>
              <a:rPr lang="ja-JP" altLang="en-US" noProof="0"/>
              <a:t>マスター タイトルの書式設定</a:t>
            </a:r>
          </a:p>
        </p:txBody>
      </p:sp>
      <p:sp>
        <p:nvSpPr>
          <p:cNvPr id="15" name="フッター プレースホルダー 5">
            <a:extLst>
              <a:ext uri="{FF2B5EF4-FFF2-40B4-BE49-F238E27FC236}">
                <a16:creationId xmlns:a16="http://schemas.microsoft.com/office/drawing/2014/main" id="{CB1B2997-2B47-4693-A150-7B23575E572A}"/>
              </a:ext>
            </a:extLst>
          </p:cNvPr>
          <p:cNvSpPr>
            <a:spLocks noGrp="1"/>
          </p:cNvSpPr>
          <p:nvPr>
            <p:ph type="ftr" sz="quarter" idx="12"/>
          </p:nvPr>
        </p:nvSpPr>
        <p:spPr>
          <a:xfrm>
            <a:off x="334736" y="6356355"/>
            <a:ext cx="3086100" cy="365125"/>
          </a:xfrm>
          <a:prstGeom prst="rect">
            <a:avLst/>
          </a:prstGeom>
        </p:spPr>
        <p:txBody>
          <a:bodyPr/>
          <a:lstStyle/>
          <a:p>
            <a:endParaRPr kumimoji="1" lang="ja-JP" altLang="en-US" dirty="0"/>
          </a:p>
        </p:txBody>
      </p:sp>
    </p:spTree>
    <p:extLst>
      <p:ext uri="{BB962C8B-B14F-4D97-AF65-F5344CB8AC3E}">
        <p14:creationId xmlns:p14="http://schemas.microsoft.com/office/powerpoint/2010/main" val="255448194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ページの半分の写真 + テキスト">
    <p:spTree>
      <p:nvGrpSpPr>
        <p:cNvPr id="1" name=""/>
        <p:cNvGrpSpPr/>
        <p:nvPr/>
      </p:nvGrpSpPr>
      <p:grpSpPr>
        <a:xfrm>
          <a:off x="0" y="0"/>
          <a:ext cx="0" cy="0"/>
          <a:chOff x="0" y="0"/>
          <a:chExt cx="0" cy="0"/>
        </a:xfrm>
      </p:grpSpPr>
      <p:sp>
        <p:nvSpPr>
          <p:cNvPr id="11" name="図プレースホルダー 4">
            <a:extLst>
              <a:ext uri="{FF2B5EF4-FFF2-40B4-BE49-F238E27FC236}">
                <a16:creationId xmlns:a16="http://schemas.microsoft.com/office/drawing/2014/main" id="{679784BB-7CDD-484B-8F47-9CF1D79993F5}"/>
              </a:ext>
            </a:extLst>
          </p:cNvPr>
          <p:cNvSpPr>
            <a:spLocks noGrp="1"/>
          </p:cNvSpPr>
          <p:nvPr>
            <p:ph type="pic" sz="quarter" idx="13" hasCustomPrompt="1"/>
          </p:nvPr>
        </p:nvSpPr>
        <p:spPr>
          <a:xfrm>
            <a:off x="4724400" y="0"/>
            <a:ext cx="4419600" cy="6858000"/>
          </a:xfrm>
          <a:solidFill>
            <a:schemeClr val="bg1">
              <a:lumMod val="95000"/>
            </a:schemeClr>
          </a:solidFill>
        </p:spPr>
        <p:txBody>
          <a:bodyPr vert="horz" wrap="square" lIns="91440" tIns="45720" rIns="91440" bIns="45720" rtlCol="0" anchor="ctr" anchorCtr="1">
            <a:noAutofit/>
          </a:bodyPr>
          <a:lstStyle>
            <a:lvl1pPr marL="0" indent="0">
              <a:buNone/>
              <a:defRPr lang="en-GB" sz="1350" baseline="0">
                <a:ea typeface="Meiryo UI" panose="020B0604030504040204" pitchFamily="50" charset="-128"/>
              </a:defRPr>
            </a:lvl1pPr>
          </a:lstStyle>
          <a:p>
            <a:pPr marL="171446" lvl="0" indent="-171446" algn="ctr" rtl="0"/>
            <a:r>
              <a:rPr lang="ja-JP" altLang="en-US" noProof="0"/>
              <a:t>画像の挿入</a:t>
            </a:r>
          </a:p>
        </p:txBody>
      </p:sp>
      <p:sp>
        <p:nvSpPr>
          <p:cNvPr id="2" name="タイトル 1">
            <a:extLst>
              <a:ext uri="{FF2B5EF4-FFF2-40B4-BE49-F238E27FC236}">
                <a16:creationId xmlns:a16="http://schemas.microsoft.com/office/drawing/2014/main" id="{8EDEB162-E699-464C-B2EE-136D517A9B8B}"/>
              </a:ext>
            </a:extLst>
          </p:cNvPr>
          <p:cNvSpPr>
            <a:spLocks noGrp="1"/>
          </p:cNvSpPr>
          <p:nvPr>
            <p:ph type="title"/>
          </p:nvPr>
        </p:nvSpPr>
        <p:spPr>
          <a:xfrm>
            <a:off x="334738" y="618429"/>
            <a:ext cx="3878036" cy="840230"/>
          </a:xfrm>
        </p:spPr>
        <p:txBody>
          <a:bodyPr vert="horz" wrap="square" lIns="91440" tIns="45720" rIns="91440" bIns="45720" rtlCol="0" anchor="ctr">
            <a:spAutoFit/>
          </a:bodyPr>
          <a:lstStyle>
            <a:lvl1pPr>
              <a:defRPr lang="en-GB" sz="2700" spc="-45" baseline="0" dirty="0">
                <a:ea typeface="Meiryo UI" panose="020B0604030504040204" pitchFamily="50" charset="-128"/>
              </a:defRPr>
            </a:lvl1pPr>
          </a:lstStyle>
          <a:p>
            <a:pPr lvl="0" rtl="0"/>
            <a:r>
              <a:rPr lang="ja-JP" altLang="en-US" noProof="0"/>
              <a:t>マスター タイトルの書式設定</a:t>
            </a:r>
          </a:p>
        </p:txBody>
      </p:sp>
      <p:sp>
        <p:nvSpPr>
          <p:cNvPr id="9" name="テキスト プレースホルダー 8">
            <a:extLst>
              <a:ext uri="{FF2B5EF4-FFF2-40B4-BE49-F238E27FC236}">
                <a16:creationId xmlns:a16="http://schemas.microsoft.com/office/drawing/2014/main" id="{FF7966C8-8738-4743-AE43-80F0C197B6C7}"/>
              </a:ext>
            </a:extLst>
          </p:cNvPr>
          <p:cNvSpPr>
            <a:spLocks noGrp="1"/>
          </p:cNvSpPr>
          <p:nvPr>
            <p:ph type="body" sz="quarter" idx="14" hasCustomPrompt="1"/>
          </p:nvPr>
        </p:nvSpPr>
        <p:spPr>
          <a:xfrm>
            <a:off x="428627" y="2061165"/>
            <a:ext cx="3784147" cy="334508"/>
          </a:xfrm>
        </p:spPr>
        <p:txBody>
          <a:bodyPr rtlCol="0">
            <a:noAutofit/>
          </a:bodyPr>
          <a:lstStyle>
            <a:lvl1pPr marL="0" indent="0" algn="l">
              <a:buNone/>
              <a:defRPr sz="1200" b="1" baseline="0">
                <a:solidFill>
                  <a:schemeClr val="accent3"/>
                </a:solidFill>
                <a:latin typeface="Meiryo UI" panose="020B0604030504040204" pitchFamily="50" charset="-128"/>
                <a:ea typeface="Meiryo UI" panose="020B0604030504040204" pitchFamily="50" charset="-128"/>
              </a:defRPr>
            </a:lvl1pPr>
          </a:lstStyle>
          <a:p>
            <a:pPr lvl="0" rtl="0"/>
            <a:r>
              <a:rPr lang="ja-JP" altLang="en-US" noProof="0"/>
              <a:t>マスター テキストのスタイルを編集する</a:t>
            </a:r>
          </a:p>
        </p:txBody>
      </p:sp>
      <p:sp>
        <p:nvSpPr>
          <p:cNvPr id="12" name="テキスト プレースホルダー 8">
            <a:extLst>
              <a:ext uri="{FF2B5EF4-FFF2-40B4-BE49-F238E27FC236}">
                <a16:creationId xmlns:a16="http://schemas.microsoft.com/office/drawing/2014/main" id="{B1885C44-356C-410C-B697-9BA0E2858222}"/>
              </a:ext>
            </a:extLst>
          </p:cNvPr>
          <p:cNvSpPr>
            <a:spLocks noGrp="1"/>
          </p:cNvSpPr>
          <p:nvPr>
            <p:ph type="body" sz="quarter" idx="17" hasCustomPrompt="1"/>
          </p:nvPr>
        </p:nvSpPr>
        <p:spPr>
          <a:xfrm>
            <a:off x="428627" y="2708232"/>
            <a:ext cx="3784147" cy="3561943"/>
          </a:xfrm>
        </p:spPr>
        <p:txBody>
          <a:bodyPr rtlCol="0">
            <a:noAutofit/>
          </a:bodyPr>
          <a:lstStyle>
            <a:lvl1pPr marL="0" indent="0" algn="l">
              <a:buNone/>
              <a:defRPr sz="1050" b="0" baseline="0">
                <a:solidFill>
                  <a:schemeClr val="tx1">
                    <a:lumMod val="75000"/>
                    <a:lumOff val="25000"/>
                  </a:schemeClr>
                </a:solidFill>
                <a:latin typeface="Meiryo UI" panose="020B0604030504040204" pitchFamily="50" charset="-128"/>
                <a:ea typeface="Meiryo UI" panose="020B0604030504040204" pitchFamily="50" charset="-128"/>
              </a:defRPr>
            </a:lvl1pPr>
          </a:lstStyle>
          <a:p>
            <a:pPr lvl="0" rtl="0"/>
            <a:r>
              <a:rPr lang="ja-JP" altLang="en-US" noProof="0"/>
              <a:t>マスター テキストのスタイルを編集する</a:t>
            </a:r>
          </a:p>
        </p:txBody>
      </p:sp>
      <p:sp>
        <p:nvSpPr>
          <p:cNvPr id="7" name="長方形 6">
            <a:extLst>
              <a:ext uri="{FF2B5EF4-FFF2-40B4-BE49-F238E27FC236}">
                <a16:creationId xmlns:a16="http://schemas.microsoft.com/office/drawing/2014/main" id="{0FA6C5C5-5069-4AE6-8A3D-3F2C6B9506E4}"/>
              </a:ext>
            </a:extLst>
          </p:cNvPr>
          <p:cNvSpPr/>
          <p:nvPr userDrawn="1"/>
        </p:nvSpPr>
        <p:spPr>
          <a:xfrm>
            <a:off x="334736" y="-1"/>
            <a:ext cx="891540" cy="12801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rtl="0"/>
            <a:endParaRPr lang="ja-JP" altLang="en-US" sz="1350" baseline="0" noProof="0">
              <a:solidFill>
                <a:schemeClr val="tx1"/>
              </a:solidFill>
              <a:latin typeface="Meiryo UI" panose="020B0604030504040204" pitchFamily="50" charset="-128"/>
              <a:ea typeface="Meiryo UI" panose="020B0604030504040204" pitchFamily="50" charset="-128"/>
            </a:endParaRPr>
          </a:p>
        </p:txBody>
      </p:sp>
      <p:sp>
        <p:nvSpPr>
          <p:cNvPr id="8" name="長方形 7">
            <a:extLst>
              <a:ext uri="{FF2B5EF4-FFF2-40B4-BE49-F238E27FC236}">
                <a16:creationId xmlns:a16="http://schemas.microsoft.com/office/drawing/2014/main" id="{1E6A75B6-7B4E-496F-A846-0FFBB6E1D164}"/>
              </a:ext>
            </a:extLst>
          </p:cNvPr>
          <p:cNvSpPr/>
          <p:nvPr userDrawn="1"/>
        </p:nvSpPr>
        <p:spPr>
          <a:xfrm>
            <a:off x="8520012" y="6369050"/>
            <a:ext cx="251932" cy="488950"/>
          </a:xfrm>
          <a:prstGeom prst="rect">
            <a:avLst/>
          </a:prstGeom>
          <a:solidFill>
            <a:schemeClr val="bg2">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rtl="0"/>
            <a:endParaRPr lang="ja-JP" altLang="en-US" sz="1350" baseline="0" noProof="0">
              <a:solidFill>
                <a:schemeClr val="tx1"/>
              </a:solidFill>
              <a:latin typeface="Meiryo UI" panose="020B0604030504040204" pitchFamily="50" charset="-128"/>
              <a:ea typeface="Meiryo UI" panose="020B0604030504040204" pitchFamily="50" charset="-128"/>
            </a:endParaRPr>
          </a:p>
        </p:txBody>
      </p:sp>
      <p:sp>
        <p:nvSpPr>
          <p:cNvPr id="10" name="スライド番号プレースホルダー 5">
            <a:extLst>
              <a:ext uri="{FF2B5EF4-FFF2-40B4-BE49-F238E27FC236}">
                <a16:creationId xmlns:a16="http://schemas.microsoft.com/office/drawing/2014/main" id="{7648ACB4-9C22-4636-800F-578055A5BC10}"/>
              </a:ext>
            </a:extLst>
          </p:cNvPr>
          <p:cNvSpPr txBox="1">
            <a:spLocks/>
          </p:cNvSpPr>
          <p:nvPr userDrawn="1"/>
        </p:nvSpPr>
        <p:spPr>
          <a:xfrm>
            <a:off x="8520012" y="6369055"/>
            <a:ext cx="251932" cy="365125"/>
          </a:xfrm>
          <a:prstGeom prst="rect">
            <a:avLst/>
          </a:prstGeom>
          <a:solidFill>
            <a:schemeClr val="accent2"/>
          </a:solidFill>
        </p:spPr>
        <p:txBody>
          <a:bodyPr vert="horz" lIns="0" tIns="34290" rIns="0" bIns="34290" rtlCol="0" anchor="ctr">
            <a:normAutofit/>
          </a:bodyPr>
          <a:lstStyle>
            <a:lvl1pPr marL="0" indent="0" algn="ctr" defTabSz="914400" rtl="0" eaLnBrk="1" latinLnBrk="0" hangingPunct="1">
              <a:lnSpc>
                <a:spcPct val="90000"/>
              </a:lnSpc>
              <a:spcBef>
                <a:spcPts val="1000"/>
              </a:spcBef>
              <a:buFont typeface="Arial" panose="020B0604020202020204" pitchFamily="34" charset="0"/>
              <a:buNone/>
              <a:defRPr sz="1000" b="0" kern="1200">
                <a:solidFill>
                  <a:srgbClr val="01C6F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rtl="0"/>
            <a:fld id="{78048C4E-7BD1-46A5-B2F2-6AD408DAAD47}" type="slidenum">
              <a:rPr lang="en-US" altLang="ja-JP" sz="750" b="1" baseline="0" noProof="0" smtClean="0">
                <a:solidFill>
                  <a:schemeClr val="bg1"/>
                </a:solidFill>
                <a:latin typeface="Meiryo UI" panose="020B0604030504040204" pitchFamily="50" charset="-128"/>
                <a:ea typeface="Meiryo UI" panose="020B0604030504040204" pitchFamily="50" charset="-128"/>
              </a:rPr>
              <a:pPr/>
              <a:t>‹#›</a:t>
            </a:fld>
            <a:endParaRPr lang="ja-JP" altLang="en-US" sz="750" b="1" baseline="0" noProof="0">
              <a:solidFill>
                <a:schemeClr val="bg1"/>
              </a:solidFill>
              <a:latin typeface="Meiryo UI" panose="020B0604030504040204" pitchFamily="50" charset="-128"/>
              <a:ea typeface="Meiryo UI" panose="020B0604030504040204" pitchFamily="50" charset="-128"/>
            </a:endParaRPr>
          </a:p>
        </p:txBody>
      </p:sp>
      <p:sp>
        <p:nvSpPr>
          <p:cNvPr id="13" name="フッター プレースホルダー 5">
            <a:extLst>
              <a:ext uri="{FF2B5EF4-FFF2-40B4-BE49-F238E27FC236}">
                <a16:creationId xmlns:a16="http://schemas.microsoft.com/office/drawing/2014/main" id="{67E162F8-0D13-4C5A-A8F3-643DA6745FFC}"/>
              </a:ext>
            </a:extLst>
          </p:cNvPr>
          <p:cNvSpPr>
            <a:spLocks noGrp="1"/>
          </p:cNvSpPr>
          <p:nvPr>
            <p:ph type="ftr" sz="quarter" idx="12"/>
          </p:nvPr>
        </p:nvSpPr>
        <p:spPr>
          <a:xfrm>
            <a:off x="334736" y="6356355"/>
            <a:ext cx="3086100" cy="365125"/>
          </a:xfrm>
          <a:prstGeom prst="rect">
            <a:avLst/>
          </a:prstGeom>
        </p:spPr>
        <p:txBody>
          <a:bodyPr/>
          <a:lstStyle/>
          <a:p>
            <a:endParaRPr kumimoji="1" lang="ja-JP" altLang="en-US" dirty="0"/>
          </a:p>
        </p:txBody>
      </p:sp>
    </p:spTree>
    <p:extLst>
      <p:ext uri="{BB962C8B-B14F-4D97-AF65-F5344CB8AC3E}">
        <p14:creationId xmlns:p14="http://schemas.microsoft.com/office/powerpoint/2010/main" val="204387245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タイトル スライド">
    <p:spTree>
      <p:nvGrpSpPr>
        <p:cNvPr id="1" name=""/>
        <p:cNvGrpSpPr/>
        <p:nvPr/>
      </p:nvGrpSpPr>
      <p:grpSpPr>
        <a:xfrm>
          <a:off x="0" y="0"/>
          <a:ext cx="0" cy="0"/>
          <a:chOff x="0" y="0"/>
          <a:chExt cx="0" cy="0"/>
        </a:xfrm>
      </p:grpSpPr>
      <p:sp>
        <p:nvSpPr>
          <p:cNvPr id="4" name="フローチャート:ドキュメント 3">
            <a:extLst>
              <a:ext uri="{FF2B5EF4-FFF2-40B4-BE49-F238E27FC236}">
                <a16:creationId xmlns:a16="http://schemas.microsoft.com/office/drawing/2014/main" id="{D5C833BC-89A8-4D28-9D63-F45F14D694BF}"/>
              </a:ext>
            </a:extLst>
          </p:cNvPr>
          <p:cNvSpPr/>
          <p:nvPr userDrawn="1"/>
        </p:nvSpPr>
        <p:spPr>
          <a:xfrm flipH="1">
            <a:off x="0" y="0"/>
            <a:ext cx="9144000" cy="4579940"/>
          </a:xfrm>
          <a:custGeom>
            <a:avLst/>
            <a:gdLst>
              <a:gd name="connsiteX0" fmla="*/ 0 w 21600"/>
              <a:gd name="connsiteY0" fmla="*/ 0 h 21600"/>
              <a:gd name="connsiteX1" fmla="*/ 21600 w 21600"/>
              <a:gd name="connsiteY1" fmla="*/ 0 h 21600"/>
              <a:gd name="connsiteX2" fmla="*/ 21600 w 21600"/>
              <a:gd name="connsiteY2" fmla="*/ 17322 h 21600"/>
              <a:gd name="connsiteX3" fmla="*/ 0 w 21600"/>
              <a:gd name="connsiteY3" fmla="*/ 20172 h 21600"/>
              <a:gd name="connsiteX4" fmla="*/ 0 w 21600"/>
              <a:gd name="connsiteY4" fmla="*/ 0 h 21600"/>
              <a:gd name="connsiteX0" fmla="*/ 17 w 21617"/>
              <a:gd name="connsiteY0" fmla="*/ 0 h 23765"/>
              <a:gd name="connsiteX1" fmla="*/ 21617 w 21617"/>
              <a:gd name="connsiteY1" fmla="*/ 0 h 23765"/>
              <a:gd name="connsiteX2" fmla="*/ 21617 w 21617"/>
              <a:gd name="connsiteY2" fmla="*/ 17322 h 23765"/>
              <a:gd name="connsiteX3" fmla="*/ 0 w 21617"/>
              <a:gd name="connsiteY3" fmla="*/ 22875 h 23765"/>
              <a:gd name="connsiteX4" fmla="*/ 17 w 21617"/>
              <a:gd name="connsiteY4" fmla="*/ 0 h 23765"/>
              <a:gd name="connsiteX0" fmla="*/ 17 w 21617"/>
              <a:gd name="connsiteY0" fmla="*/ 0 h 24368"/>
              <a:gd name="connsiteX1" fmla="*/ 21617 w 21617"/>
              <a:gd name="connsiteY1" fmla="*/ 0 h 24368"/>
              <a:gd name="connsiteX2" fmla="*/ 21617 w 21617"/>
              <a:gd name="connsiteY2" fmla="*/ 17322 h 24368"/>
              <a:gd name="connsiteX3" fmla="*/ 0 w 21617"/>
              <a:gd name="connsiteY3" fmla="*/ 22875 h 24368"/>
              <a:gd name="connsiteX4" fmla="*/ 17 w 21617"/>
              <a:gd name="connsiteY4" fmla="*/ 0 h 24368"/>
              <a:gd name="connsiteX0" fmla="*/ 17 w 21617"/>
              <a:gd name="connsiteY0" fmla="*/ 0 h 24514"/>
              <a:gd name="connsiteX1" fmla="*/ 21617 w 21617"/>
              <a:gd name="connsiteY1" fmla="*/ 0 h 24514"/>
              <a:gd name="connsiteX2" fmla="*/ 21617 w 21617"/>
              <a:gd name="connsiteY2" fmla="*/ 17322 h 24514"/>
              <a:gd name="connsiteX3" fmla="*/ 0 w 21617"/>
              <a:gd name="connsiteY3" fmla="*/ 22875 h 24514"/>
              <a:gd name="connsiteX4" fmla="*/ 17 w 21617"/>
              <a:gd name="connsiteY4" fmla="*/ 0 h 24514"/>
              <a:gd name="connsiteX0" fmla="*/ 17 w 21617"/>
              <a:gd name="connsiteY0" fmla="*/ 0 h 24569"/>
              <a:gd name="connsiteX1" fmla="*/ 21617 w 21617"/>
              <a:gd name="connsiteY1" fmla="*/ 0 h 24569"/>
              <a:gd name="connsiteX2" fmla="*/ 21617 w 21617"/>
              <a:gd name="connsiteY2" fmla="*/ 17322 h 24569"/>
              <a:gd name="connsiteX3" fmla="*/ 0 w 21617"/>
              <a:gd name="connsiteY3" fmla="*/ 22875 h 24569"/>
              <a:gd name="connsiteX4" fmla="*/ 17 w 21617"/>
              <a:gd name="connsiteY4" fmla="*/ 0 h 24569"/>
              <a:gd name="connsiteX0" fmla="*/ 17 w 21617"/>
              <a:gd name="connsiteY0" fmla="*/ 0 h 24698"/>
              <a:gd name="connsiteX1" fmla="*/ 21617 w 21617"/>
              <a:gd name="connsiteY1" fmla="*/ 0 h 24698"/>
              <a:gd name="connsiteX2" fmla="*/ 21617 w 21617"/>
              <a:gd name="connsiteY2" fmla="*/ 17322 h 24698"/>
              <a:gd name="connsiteX3" fmla="*/ 0 w 21617"/>
              <a:gd name="connsiteY3" fmla="*/ 22875 h 24698"/>
              <a:gd name="connsiteX4" fmla="*/ 17 w 21617"/>
              <a:gd name="connsiteY4" fmla="*/ 0 h 24698"/>
              <a:gd name="connsiteX0" fmla="*/ 17 w 21617"/>
              <a:gd name="connsiteY0" fmla="*/ 0 h 24785"/>
              <a:gd name="connsiteX1" fmla="*/ 21617 w 21617"/>
              <a:gd name="connsiteY1" fmla="*/ 0 h 24785"/>
              <a:gd name="connsiteX2" fmla="*/ 21617 w 21617"/>
              <a:gd name="connsiteY2" fmla="*/ 17322 h 24785"/>
              <a:gd name="connsiteX3" fmla="*/ 0 w 21617"/>
              <a:gd name="connsiteY3" fmla="*/ 22875 h 24785"/>
              <a:gd name="connsiteX4" fmla="*/ 17 w 21617"/>
              <a:gd name="connsiteY4" fmla="*/ 0 h 247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617" h="24785">
                <a:moveTo>
                  <a:pt x="17" y="0"/>
                </a:moveTo>
                <a:lnTo>
                  <a:pt x="21617" y="0"/>
                </a:lnTo>
                <a:lnTo>
                  <a:pt x="21617" y="17322"/>
                </a:lnTo>
                <a:cubicBezTo>
                  <a:pt x="10919" y="19230"/>
                  <a:pt x="10221" y="28798"/>
                  <a:pt x="0" y="22875"/>
                </a:cubicBezTo>
                <a:cubicBezTo>
                  <a:pt x="6" y="15250"/>
                  <a:pt x="11" y="7625"/>
                  <a:pt x="17" y="0"/>
                </a:cubicBezTo>
                <a:close/>
              </a:path>
            </a:pathLst>
          </a:custGeom>
          <a:solidFill>
            <a:schemeClr val="accent3">
              <a:lumMod val="60000"/>
              <a:lumOff val="4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rtl="0"/>
            <a:endParaRPr lang="ja-JP" altLang="en-US" sz="1350" baseline="0" noProof="0">
              <a:solidFill>
                <a:schemeClr val="tx1"/>
              </a:solidFill>
              <a:latin typeface="Meiryo UI" panose="020B0604030504040204" pitchFamily="50" charset="-128"/>
              <a:ea typeface="Meiryo UI" panose="020B0604030504040204" pitchFamily="50" charset="-128"/>
            </a:endParaRPr>
          </a:p>
        </p:txBody>
      </p:sp>
      <p:sp>
        <p:nvSpPr>
          <p:cNvPr id="3" name="サブタイトル 2">
            <a:extLst>
              <a:ext uri="{FF2B5EF4-FFF2-40B4-BE49-F238E27FC236}">
                <a16:creationId xmlns:a16="http://schemas.microsoft.com/office/drawing/2014/main" id="{FA174F0C-3444-43F9-9DFF-354C44272A65}"/>
              </a:ext>
            </a:extLst>
          </p:cNvPr>
          <p:cNvSpPr>
            <a:spLocks noGrp="1"/>
          </p:cNvSpPr>
          <p:nvPr>
            <p:ph type="subTitle" idx="1" hasCustomPrompt="1"/>
          </p:nvPr>
        </p:nvSpPr>
        <p:spPr>
          <a:xfrm>
            <a:off x="521153" y="5603183"/>
            <a:ext cx="6858000" cy="279307"/>
          </a:xfrm>
        </p:spPr>
        <p:txBody>
          <a:bodyPr vert="horz" lIns="91440" tIns="45720" rIns="91440" bIns="45720" rtlCol="0">
            <a:spAutoFit/>
          </a:bodyPr>
          <a:lstStyle>
            <a:lvl1pPr marL="0" indent="0">
              <a:buNone/>
              <a:defRPr lang="en-GB" sz="1350" baseline="0" dirty="0">
                <a:solidFill>
                  <a:schemeClr val="accent2">
                    <a:lumMod val="50000"/>
                  </a:schemeClr>
                </a:solidFill>
                <a:latin typeface="Meiryo UI" panose="020B0604030504040204" pitchFamily="50" charset="-128"/>
                <a:ea typeface="Meiryo UI" panose="020B0604030504040204" pitchFamily="50" charset="-128"/>
              </a:defRPr>
            </a:lvl1pPr>
          </a:lstStyle>
          <a:p>
            <a:pPr marL="171446" lvl="0" indent="-171446" rtl="0"/>
            <a:r>
              <a:rPr lang="ja-JP" altLang="en-US" noProof="0"/>
              <a:t>サブタイトル</a:t>
            </a:r>
          </a:p>
        </p:txBody>
      </p:sp>
      <p:sp>
        <p:nvSpPr>
          <p:cNvPr id="2" name="タイトル 1">
            <a:extLst>
              <a:ext uri="{FF2B5EF4-FFF2-40B4-BE49-F238E27FC236}">
                <a16:creationId xmlns:a16="http://schemas.microsoft.com/office/drawing/2014/main" id="{0E11612A-63A3-4175-9F77-FA03CCD38D4B}"/>
              </a:ext>
            </a:extLst>
          </p:cNvPr>
          <p:cNvSpPr>
            <a:spLocks noGrp="1"/>
          </p:cNvSpPr>
          <p:nvPr>
            <p:ph type="ctrTitle" hasCustomPrompt="1"/>
          </p:nvPr>
        </p:nvSpPr>
        <p:spPr>
          <a:xfrm>
            <a:off x="521153" y="5053805"/>
            <a:ext cx="7955280" cy="549381"/>
          </a:xfrm>
        </p:spPr>
        <p:txBody>
          <a:bodyPr vert="horz" lIns="91440" tIns="45720" rIns="91440" bIns="45720" rtlCol="0" anchor="b">
            <a:spAutoFit/>
          </a:bodyPr>
          <a:lstStyle>
            <a:lvl1pPr>
              <a:defRPr lang="en-GB" sz="3300" b="1" baseline="0" dirty="0">
                <a:solidFill>
                  <a:schemeClr val="tx2">
                    <a:lumMod val="50000"/>
                  </a:schemeClr>
                </a:solidFill>
                <a:latin typeface="Meiryo UI" panose="020B0604030504040204" pitchFamily="50" charset="-128"/>
                <a:ea typeface="Meiryo UI" panose="020B0604030504040204" pitchFamily="50" charset="-128"/>
              </a:defRPr>
            </a:lvl1pPr>
          </a:lstStyle>
          <a:p>
            <a:pPr marL="0" lvl="0" rtl="0"/>
            <a:r>
              <a:rPr lang="ja-JP" altLang="en-US" noProof="0" dirty="0"/>
              <a:t>タイトル</a:t>
            </a:r>
          </a:p>
        </p:txBody>
      </p:sp>
      <p:sp>
        <p:nvSpPr>
          <p:cNvPr id="11" name="長方形 10">
            <a:extLst>
              <a:ext uri="{FF2B5EF4-FFF2-40B4-BE49-F238E27FC236}">
                <a16:creationId xmlns:a16="http://schemas.microsoft.com/office/drawing/2014/main" id="{45C25376-E6F9-4E5A-A81D-E7FA342FB230}"/>
              </a:ext>
            </a:extLst>
          </p:cNvPr>
          <p:cNvSpPr/>
          <p:nvPr userDrawn="1"/>
        </p:nvSpPr>
        <p:spPr>
          <a:xfrm>
            <a:off x="326572" y="4726452"/>
            <a:ext cx="54428" cy="13716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sz="1350" baseline="0" noProof="0">
              <a:latin typeface="Meiryo UI" panose="020B0604030504040204" pitchFamily="50" charset="-128"/>
              <a:ea typeface="Meiryo UI" panose="020B0604030504040204" pitchFamily="50" charset="-128"/>
            </a:endParaRPr>
          </a:p>
        </p:txBody>
      </p:sp>
      <p:sp>
        <p:nvSpPr>
          <p:cNvPr id="6" name="フッター プレースホルダー 5">
            <a:extLst>
              <a:ext uri="{FF2B5EF4-FFF2-40B4-BE49-F238E27FC236}">
                <a16:creationId xmlns:a16="http://schemas.microsoft.com/office/drawing/2014/main" id="{742C14A7-8231-43C8-963C-787BB7AE57EA}"/>
              </a:ext>
            </a:extLst>
          </p:cNvPr>
          <p:cNvSpPr>
            <a:spLocks noGrp="1"/>
          </p:cNvSpPr>
          <p:nvPr>
            <p:ph type="ftr" sz="quarter" idx="12"/>
          </p:nvPr>
        </p:nvSpPr>
        <p:spPr>
          <a:xfrm>
            <a:off x="334736" y="6356355"/>
            <a:ext cx="3086100" cy="365125"/>
          </a:xfrm>
          <a:prstGeom prst="rect">
            <a:avLst/>
          </a:prstGeom>
        </p:spPr>
        <p:txBody>
          <a:bodyPr/>
          <a:lstStyle/>
          <a:p>
            <a:endParaRPr kumimoji="1" lang="ja-JP" altLang="en-US" dirty="0"/>
          </a:p>
        </p:txBody>
      </p:sp>
      <p:sp>
        <p:nvSpPr>
          <p:cNvPr id="7" name="図プレースホルダー 35">
            <a:extLst>
              <a:ext uri="{FF2B5EF4-FFF2-40B4-BE49-F238E27FC236}">
                <a16:creationId xmlns:a16="http://schemas.microsoft.com/office/drawing/2014/main" id="{2A1F2CFF-DA05-44CC-B35C-1D0569511D99}"/>
              </a:ext>
            </a:extLst>
          </p:cNvPr>
          <p:cNvSpPr>
            <a:spLocks noGrp="1"/>
          </p:cNvSpPr>
          <p:nvPr>
            <p:ph type="pic" sz="quarter" idx="10" hasCustomPrompt="1"/>
          </p:nvPr>
        </p:nvSpPr>
        <p:spPr>
          <a:xfrm>
            <a:off x="0" y="0"/>
            <a:ext cx="9144000" cy="4497345"/>
          </a:xfrm>
          <a:custGeom>
            <a:avLst/>
            <a:gdLst>
              <a:gd name="connsiteX0" fmla="*/ 0 w 11944014"/>
              <a:gd name="connsiteY0" fmla="*/ 0 h 4372387"/>
              <a:gd name="connsiteX1" fmla="*/ 11944014 w 11944014"/>
              <a:gd name="connsiteY1" fmla="*/ 0 h 4372387"/>
              <a:gd name="connsiteX2" fmla="*/ 11944014 w 11944014"/>
              <a:gd name="connsiteY2" fmla="*/ 4064314 h 4372387"/>
              <a:gd name="connsiteX3" fmla="*/ 11419539 w 11944014"/>
              <a:gd name="connsiteY3" fmla="*/ 4152711 h 4372387"/>
              <a:gd name="connsiteX4" fmla="*/ 4857299 w 11944014"/>
              <a:gd name="connsiteY4" fmla="*/ 3772522 h 4372387"/>
              <a:gd name="connsiteX5" fmla="*/ 510557 w 11944014"/>
              <a:gd name="connsiteY5" fmla="*/ 3115117 h 4372387"/>
              <a:gd name="connsiteX6" fmla="*/ 0 w 11944014"/>
              <a:gd name="connsiteY6" fmla="*/ 3085767 h 4372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944014" h="4372387">
                <a:moveTo>
                  <a:pt x="0" y="0"/>
                </a:moveTo>
                <a:lnTo>
                  <a:pt x="11944014" y="0"/>
                </a:lnTo>
                <a:lnTo>
                  <a:pt x="11944014" y="4064314"/>
                </a:lnTo>
                <a:lnTo>
                  <a:pt x="11419539" y="4152711"/>
                </a:lnTo>
                <a:cubicBezTo>
                  <a:pt x="10120431" y="4379826"/>
                  <a:pt x="8581267" y="4634432"/>
                  <a:pt x="4857299" y="3772522"/>
                </a:cubicBezTo>
                <a:cubicBezTo>
                  <a:pt x="3261016" y="3403063"/>
                  <a:pt x="1951876" y="3212078"/>
                  <a:pt x="510557" y="3115117"/>
                </a:cubicBezTo>
                <a:lnTo>
                  <a:pt x="0" y="3085767"/>
                </a:lnTo>
                <a:close/>
              </a:path>
            </a:pathLst>
          </a:custGeom>
          <a:solidFill>
            <a:schemeClr val="bg1">
              <a:lumMod val="95000"/>
            </a:schemeClr>
          </a:solidFill>
        </p:spPr>
        <p:txBody>
          <a:bodyPr vert="horz" wrap="square" lIns="91440" tIns="45720" rIns="91440" bIns="45720" rtlCol="0" anchor="ctr" anchorCtr="1">
            <a:noAutofit/>
          </a:bodyPr>
          <a:lstStyle>
            <a:lvl1pPr marL="0" indent="0">
              <a:buNone/>
              <a:defRPr lang="en-GB" sz="1350" baseline="0" dirty="0">
                <a:ea typeface="Meiryo UI" panose="020B0604030504040204" pitchFamily="50" charset="-128"/>
              </a:defRPr>
            </a:lvl1pPr>
          </a:lstStyle>
          <a:p>
            <a:pPr marL="171446" lvl="0" indent="-171446" algn="ctr" rtl="0"/>
            <a:r>
              <a:rPr lang="ja-JP" altLang="en-US" noProof="0" dirty="0"/>
              <a:t>画像の挿入</a:t>
            </a:r>
          </a:p>
        </p:txBody>
      </p:sp>
    </p:spTree>
    <p:extLst>
      <p:ext uri="{BB962C8B-B14F-4D97-AF65-F5344CB8AC3E}">
        <p14:creationId xmlns:p14="http://schemas.microsoft.com/office/powerpoint/2010/main" val="358224042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タイトル スライド">
    <p:spTree>
      <p:nvGrpSpPr>
        <p:cNvPr id="1" name=""/>
        <p:cNvGrpSpPr/>
        <p:nvPr/>
      </p:nvGrpSpPr>
      <p:grpSpPr>
        <a:xfrm>
          <a:off x="0" y="0"/>
          <a:ext cx="0" cy="0"/>
          <a:chOff x="0" y="0"/>
          <a:chExt cx="0" cy="0"/>
        </a:xfrm>
      </p:grpSpPr>
      <p:sp>
        <p:nvSpPr>
          <p:cNvPr id="3" name="サブタイトル 2">
            <a:extLst>
              <a:ext uri="{FF2B5EF4-FFF2-40B4-BE49-F238E27FC236}">
                <a16:creationId xmlns:a16="http://schemas.microsoft.com/office/drawing/2014/main" id="{FA174F0C-3444-43F9-9DFF-354C44272A65}"/>
              </a:ext>
            </a:extLst>
          </p:cNvPr>
          <p:cNvSpPr>
            <a:spLocks noGrp="1"/>
          </p:cNvSpPr>
          <p:nvPr>
            <p:ph type="subTitle" idx="1" hasCustomPrompt="1"/>
          </p:nvPr>
        </p:nvSpPr>
        <p:spPr>
          <a:xfrm>
            <a:off x="521153" y="5603183"/>
            <a:ext cx="6858000" cy="279307"/>
          </a:xfrm>
        </p:spPr>
        <p:txBody>
          <a:bodyPr vert="horz" lIns="91440" tIns="45720" rIns="91440" bIns="45720" rtlCol="0">
            <a:spAutoFit/>
          </a:bodyPr>
          <a:lstStyle>
            <a:lvl1pPr marL="0" indent="0">
              <a:buNone/>
              <a:defRPr lang="en-GB" sz="1350" baseline="0" dirty="0">
                <a:solidFill>
                  <a:schemeClr val="accent2">
                    <a:lumMod val="50000"/>
                  </a:schemeClr>
                </a:solidFill>
                <a:latin typeface="Meiryo UI" panose="020B0604030504040204" pitchFamily="50" charset="-128"/>
                <a:ea typeface="Meiryo UI" panose="020B0604030504040204" pitchFamily="50" charset="-128"/>
              </a:defRPr>
            </a:lvl1pPr>
          </a:lstStyle>
          <a:p>
            <a:pPr marL="171446" lvl="0" indent="-171446" rtl="0"/>
            <a:r>
              <a:rPr lang="ja-JP" altLang="en-US" noProof="0"/>
              <a:t>サブタイトル</a:t>
            </a:r>
          </a:p>
        </p:txBody>
      </p:sp>
      <p:sp>
        <p:nvSpPr>
          <p:cNvPr id="2" name="タイトル 1">
            <a:extLst>
              <a:ext uri="{FF2B5EF4-FFF2-40B4-BE49-F238E27FC236}">
                <a16:creationId xmlns:a16="http://schemas.microsoft.com/office/drawing/2014/main" id="{0E11612A-63A3-4175-9F77-FA03CCD38D4B}"/>
              </a:ext>
            </a:extLst>
          </p:cNvPr>
          <p:cNvSpPr>
            <a:spLocks noGrp="1"/>
          </p:cNvSpPr>
          <p:nvPr>
            <p:ph type="ctrTitle" hasCustomPrompt="1"/>
          </p:nvPr>
        </p:nvSpPr>
        <p:spPr>
          <a:xfrm>
            <a:off x="521153" y="5053805"/>
            <a:ext cx="7955280" cy="549381"/>
          </a:xfrm>
        </p:spPr>
        <p:txBody>
          <a:bodyPr vert="horz" lIns="91440" tIns="45720" rIns="91440" bIns="45720" rtlCol="0" anchor="b">
            <a:spAutoFit/>
          </a:bodyPr>
          <a:lstStyle>
            <a:lvl1pPr>
              <a:defRPr lang="en-GB" sz="3300" b="1" baseline="0" dirty="0">
                <a:solidFill>
                  <a:schemeClr val="tx2">
                    <a:lumMod val="50000"/>
                  </a:schemeClr>
                </a:solidFill>
                <a:latin typeface="Meiryo UI" panose="020B0604030504040204" pitchFamily="50" charset="-128"/>
                <a:ea typeface="Meiryo UI" panose="020B0604030504040204" pitchFamily="50" charset="-128"/>
              </a:defRPr>
            </a:lvl1pPr>
          </a:lstStyle>
          <a:p>
            <a:pPr marL="0" lvl="0" rtl="0"/>
            <a:r>
              <a:rPr lang="ja-JP" altLang="en-US" noProof="0" dirty="0"/>
              <a:t>タイトル</a:t>
            </a:r>
          </a:p>
        </p:txBody>
      </p:sp>
      <p:sp>
        <p:nvSpPr>
          <p:cNvPr id="11" name="長方形 10">
            <a:extLst>
              <a:ext uri="{FF2B5EF4-FFF2-40B4-BE49-F238E27FC236}">
                <a16:creationId xmlns:a16="http://schemas.microsoft.com/office/drawing/2014/main" id="{45C25376-E6F9-4E5A-A81D-E7FA342FB230}"/>
              </a:ext>
            </a:extLst>
          </p:cNvPr>
          <p:cNvSpPr/>
          <p:nvPr userDrawn="1"/>
        </p:nvSpPr>
        <p:spPr>
          <a:xfrm>
            <a:off x="326572" y="4726452"/>
            <a:ext cx="54428" cy="13716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sz="1350" baseline="0" noProof="0">
              <a:latin typeface="Meiryo UI" panose="020B0604030504040204" pitchFamily="50" charset="-128"/>
              <a:ea typeface="Meiryo UI" panose="020B0604030504040204" pitchFamily="50" charset="-128"/>
            </a:endParaRPr>
          </a:p>
        </p:txBody>
      </p:sp>
      <p:sp>
        <p:nvSpPr>
          <p:cNvPr id="6" name="フッター プレースホルダー 5">
            <a:extLst>
              <a:ext uri="{FF2B5EF4-FFF2-40B4-BE49-F238E27FC236}">
                <a16:creationId xmlns:a16="http://schemas.microsoft.com/office/drawing/2014/main" id="{742C14A7-8231-43C8-963C-787BB7AE57EA}"/>
              </a:ext>
            </a:extLst>
          </p:cNvPr>
          <p:cNvSpPr>
            <a:spLocks noGrp="1"/>
          </p:cNvSpPr>
          <p:nvPr>
            <p:ph type="ftr" sz="quarter" idx="12"/>
          </p:nvPr>
        </p:nvSpPr>
        <p:spPr>
          <a:xfrm>
            <a:off x="334736" y="6356355"/>
            <a:ext cx="3086100" cy="365125"/>
          </a:xfrm>
          <a:prstGeom prst="rect">
            <a:avLst/>
          </a:prstGeom>
        </p:spPr>
        <p:txBody>
          <a:bodyPr/>
          <a:lstStyle/>
          <a:p>
            <a:endParaRPr kumimoji="1" lang="ja-JP" altLang="en-US" dirty="0"/>
          </a:p>
        </p:txBody>
      </p:sp>
      <p:sp>
        <p:nvSpPr>
          <p:cNvPr id="5" name="正方形/長方形 4">
            <a:extLst>
              <a:ext uri="{FF2B5EF4-FFF2-40B4-BE49-F238E27FC236}">
                <a16:creationId xmlns:a16="http://schemas.microsoft.com/office/drawing/2014/main" id="{3770D56F-2942-4262-83B9-D75064C13906}"/>
              </a:ext>
            </a:extLst>
          </p:cNvPr>
          <p:cNvSpPr/>
          <p:nvPr userDrawn="1"/>
        </p:nvSpPr>
        <p:spPr>
          <a:xfrm>
            <a:off x="0" y="0"/>
            <a:ext cx="9144000" cy="3824654"/>
          </a:xfrm>
          <a:prstGeom prst="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9" name="図プレースホルダー 8">
            <a:extLst>
              <a:ext uri="{FF2B5EF4-FFF2-40B4-BE49-F238E27FC236}">
                <a16:creationId xmlns:a16="http://schemas.microsoft.com/office/drawing/2014/main" id="{96E12B47-CA75-4767-8A85-60DF199E9EB1}"/>
              </a:ext>
            </a:extLst>
          </p:cNvPr>
          <p:cNvSpPr>
            <a:spLocks noGrp="1"/>
          </p:cNvSpPr>
          <p:nvPr>
            <p:ph type="pic" sz="quarter" idx="13"/>
          </p:nvPr>
        </p:nvSpPr>
        <p:spPr>
          <a:xfrm>
            <a:off x="0" y="-491"/>
            <a:ext cx="9144000" cy="2778858"/>
          </a:xfrm>
        </p:spPr>
        <p:txBody>
          <a:bodyPr/>
          <a:lstStyle/>
          <a:p>
            <a:endParaRPr kumimoji="1" lang="ja-JP" altLang="en-US"/>
          </a:p>
        </p:txBody>
      </p:sp>
    </p:spTree>
    <p:extLst>
      <p:ext uri="{BB962C8B-B14F-4D97-AF65-F5344CB8AC3E}">
        <p14:creationId xmlns:p14="http://schemas.microsoft.com/office/powerpoint/2010/main" val="165920622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セクション ヘッダー">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C9A3716-1F35-4634-B53D-27722735B2D5}"/>
              </a:ext>
            </a:extLst>
          </p:cNvPr>
          <p:cNvSpPr>
            <a:spLocks noGrp="1"/>
          </p:cNvSpPr>
          <p:nvPr>
            <p:ph type="title" hasCustomPrompt="1"/>
          </p:nvPr>
        </p:nvSpPr>
        <p:spPr>
          <a:xfrm>
            <a:off x="522514" y="1611383"/>
            <a:ext cx="7249886" cy="746846"/>
          </a:xfrm>
        </p:spPr>
        <p:txBody>
          <a:bodyPr rtlCol="0" anchor="t">
            <a:noAutofit/>
          </a:bodyPr>
          <a:lstStyle>
            <a:lvl1pPr>
              <a:defRPr sz="3600" spc="-113" baseline="0">
                <a:solidFill>
                  <a:schemeClr val="tx2">
                    <a:lumMod val="50000"/>
                  </a:schemeClr>
                </a:solidFill>
                <a:ea typeface="Meiryo UI" panose="020B0604030504040204" pitchFamily="50" charset="-128"/>
              </a:defRPr>
            </a:lvl1pPr>
          </a:lstStyle>
          <a:p>
            <a:pPr rtl="0"/>
            <a:r>
              <a:rPr lang="ja-JP" altLang="en-US" noProof="0"/>
              <a:t>セクション ヘッダー </a:t>
            </a:r>
            <a:r>
              <a:rPr lang="en-US" altLang="ja-JP" noProof="0"/>
              <a:t>1</a:t>
            </a:r>
          </a:p>
        </p:txBody>
      </p:sp>
      <p:sp>
        <p:nvSpPr>
          <p:cNvPr id="3" name="テキスト プレースホルダー 2">
            <a:extLst>
              <a:ext uri="{FF2B5EF4-FFF2-40B4-BE49-F238E27FC236}">
                <a16:creationId xmlns:a16="http://schemas.microsoft.com/office/drawing/2014/main" id="{F96A4796-E4C0-42FE-9F82-5D46B8789E25}"/>
              </a:ext>
            </a:extLst>
          </p:cNvPr>
          <p:cNvSpPr>
            <a:spLocks noGrp="1"/>
          </p:cNvSpPr>
          <p:nvPr>
            <p:ph type="body" idx="1" hasCustomPrompt="1"/>
          </p:nvPr>
        </p:nvSpPr>
        <p:spPr>
          <a:xfrm>
            <a:off x="522514" y="2464429"/>
            <a:ext cx="7249886" cy="221599"/>
          </a:xfrm>
        </p:spPr>
        <p:txBody>
          <a:bodyPr tIns="0" bIns="0" rtlCol="0">
            <a:spAutoFit/>
          </a:bodyPr>
          <a:lstStyle>
            <a:lvl1pPr marL="0" indent="0">
              <a:buNone/>
              <a:defRPr sz="1600" baseline="0">
                <a:solidFill>
                  <a:schemeClr val="tx2">
                    <a:lumMod val="75000"/>
                  </a:schemeClr>
                </a:solidFill>
                <a:ea typeface="Meiryo UI" panose="020B0604030504040204" pitchFamily="50" charset="-128"/>
              </a:defRPr>
            </a:lvl1pPr>
            <a:lvl2pPr marL="342892" indent="0">
              <a:buNone/>
              <a:defRPr sz="1500">
                <a:solidFill>
                  <a:schemeClr val="tx1">
                    <a:tint val="75000"/>
                  </a:schemeClr>
                </a:solidFill>
              </a:defRPr>
            </a:lvl2pPr>
            <a:lvl3pPr marL="685783" indent="0">
              <a:buNone/>
              <a:defRPr sz="1350">
                <a:solidFill>
                  <a:schemeClr val="tx1">
                    <a:tint val="75000"/>
                  </a:schemeClr>
                </a:solidFill>
              </a:defRPr>
            </a:lvl3pPr>
            <a:lvl4pPr marL="1028675" indent="0">
              <a:buNone/>
              <a:defRPr sz="1200">
                <a:solidFill>
                  <a:schemeClr val="tx1">
                    <a:tint val="75000"/>
                  </a:schemeClr>
                </a:solidFill>
              </a:defRPr>
            </a:lvl4pPr>
            <a:lvl5pPr marL="1371566" indent="0">
              <a:buNone/>
              <a:defRPr sz="1200">
                <a:solidFill>
                  <a:schemeClr val="tx1">
                    <a:tint val="75000"/>
                  </a:schemeClr>
                </a:solidFill>
              </a:defRPr>
            </a:lvl5pPr>
            <a:lvl6pPr marL="1714457" indent="0">
              <a:buNone/>
              <a:defRPr sz="1200">
                <a:solidFill>
                  <a:schemeClr val="tx1">
                    <a:tint val="75000"/>
                  </a:schemeClr>
                </a:solidFill>
              </a:defRPr>
            </a:lvl6pPr>
            <a:lvl7pPr marL="2057348" indent="0">
              <a:buNone/>
              <a:defRPr sz="1200">
                <a:solidFill>
                  <a:schemeClr val="tx1">
                    <a:tint val="75000"/>
                  </a:schemeClr>
                </a:solidFill>
              </a:defRPr>
            </a:lvl7pPr>
            <a:lvl8pPr marL="2400240" indent="0">
              <a:buNone/>
              <a:defRPr sz="1200">
                <a:solidFill>
                  <a:schemeClr val="tx1">
                    <a:tint val="75000"/>
                  </a:schemeClr>
                </a:solidFill>
              </a:defRPr>
            </a:lvl8pPr>
            <a:lvl9pPr marL="2743132" indent="0">
              <a:buNone/>
              <a:defRPr sz="1200">
                <a:solidFill>
                  <a:schemeClr val="tx1">
                    <a:tint val="75000"/>
                  </a:schemeClr>
                </a:solidFill>
              </a:defRPr>
            </a:lvl9pPr>
          </a:lstStyle>
          <a:p>
            <a:pPr lvl="0" rtl="0"/>
            <a:r>
              <a:rPr lang="ja-JP" altLang="en-US" noProof="0"/>
              <a:t>サブタイトル</a:t>
            </a:r>
          </a:p>
        </p:txBody>
      </p:sp>
      <p:sp>
        <p:nvSpPr>
          <p:cNvPr id="13" name="長方形 12">
            <a:extLst>
              <a:ext uri="{FF2B5EF4-FFF2-40B4-BE49-F238E27FC236}">
                <a16:creationId xmlns:a16="http://schemas.microsoft.com/office/drawing/2014/main" id="{560C8850-C2CD-4E0B-AA6F-6B884EB94B4B}"/>
              </a:ext>
            </a:extLst>
          </p:cNvPr>
          <p:cNvSpPr/>
          <p:nvPr userDrawn="1"/>
        </p:nvSpPr>
        <p:spPr>
          <a:xfrm>
            <a:off x="326572" y="1532049"/>
            <a:ext cx="54428" cy="13716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sz="1350" baseline="0" noProof="0">
              <a:latin typeface="Meiryo UI" panose="020B0604030504040204" pitchFamily="50" charset="-128"/>
              <a:ea typeface="Meiryo UI" panose="020B0604030504040204" pitchFamily="50" charset="-128"/>
            </a:endParaRPr>
          </a:p>
        </p:txBody>
      </p:sp>
      <p:sp>
        <p:nvSpPr>
          <p:cNvPr id="8" name="長方形 7">
            <a:extLst>
              <a:ext uri="{FF2B5EF4-FFF2-40B4-BE49-F238E27FC236}">
                <a16:creationId xmlns:a16="http://schemas.microsoft.com/office/drawing/2014/main" id="{80D3D7B7-CDD7-4664-B2D8-6F60FEAEAC45}"/>
              </a:ext>
            </a:extLst>
          </p:cNvPr>
          <p:cNvSpPr/>
          <p:nvPr userDrawn="1"/>
        </p:nvSpPr>
        <p:spPr>
          <a:xfrm>
            <a:off x="8520012" y="6369050"/>
            <a:ext cx="251932" cy="488950"/>
          </a:xfrm>
          <a:prstGeom prst="rect">
            <a:avLst/>
          </a:prstGeom>
          <a:solidFill>
            <a:schemeClr val="bg2">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rtl="0"/>
            <a:endParaRPr lang="ja-JP" altLang="en-US" sz="1350" baseline="0" noProof="0">
              <a:solidFill>
                <a:schemeClr val="tx1"/>
              </a:solidFill>
              <a:latin typeface="Meiryo UI" panose="020B0604030504040204" pitchFamily="50" charset="-128"/>
              <a:ea typeface="Meiryo UI" panose="020B0604030504040204" pitchFamily="50" charset="-128"/>
            </a:endParaRPr>
          </a:p>
        </p:txBody>
      </p:sp>
      <p:sp>
        <p:nvSpPr>
          <p:cNvPr id="9" name="スライド番号プレースホルダー 5">
            <a:extLst>
              <a:ext uri="{FF2B5EF4-FFF2-40B4-BE49-F238E27FC236}">
                <a16:creationId xmlns:a16="http://schemas.microsoft.com/office/drawing/2014/main" id="{9E81145E-5F17-4CB6-9E17-ECF3BB38DE75}"/>
              </a:ext>
            </a:extLst>
          </p:cNvPr>
          <p:cNvSpPr txBox="1">
            <a:spLocks/>
          </p:cNvSpPr>
          <p:nvPr userDrawn="1"/>
        </p:nvSpPr>
        <p:spPr>
          <a:xfrm>
            <a:off x="8520012" y="6369055"/>
            <a:ext cx="251932" cy="365125"/>
          </a:xfrm>
          <a:prstGeom prst="rect">
            <a:avLst/>
          </a:prstGeom>
          <a:solidFill>
            <a:schemeClr val="bg1">
              <a:lumMod val="85000"/>
            </a:schemeClr>
          </a:solidFill>
        </p:spPr>
        <p:txBody>
          <a:bodyPr vert="horz" lIns="0" tIns="34290" rIns="0" bIns="34290" rtlCol="0" anchor="ctr">
            <a:normAutofit/>
          </a:bodyPr>
          <a:lstStyle>
            <a:lvl1pPr marL="0" indent="0" algn="ctr" defTabSz="914400" rtl="0" eaLnBrk="1" latinLnBrk="0" hangingPunct="1">
              <a:lnSpc>
                <a:spcPct val="90000"/>
              </a:lnSpc>
              <a:spcBef>
                <a:spcPts val="1000"/>
              </a:spcBef>
              <a:buFont typeface="Arial" panose="020B0604020202020204" pitchFamily="34" charset="0"/>
              <a:buNone/>
              <a:defRPr sz="1000" b="0" kern="1200">
                <a:solidFill>
                  <a:srgbClr val="01C6F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rtl="0"/>
            <a:fld id="{78048C4E-7BD1-46A5-B2F2-6AD408DAAD47}" type="slidenum">
              <a:rPr lang="en-US" altLang="ja-JP" sz="750" b="1" baseline="0" noProof="0" smtClean="0">
                <a:solidFill>
                  <a:schemeClr val="tx1"/>
                </a:solidFill>
                <a:latin typeface="Meiryo UI" panose="020B0604030504040204" pitchFamily="50" charset="-128"/>
                <a:ea typeface="Meiryo UI" panose="020B0604030504040204" pitchFamily="50" charset="-128"/>
              </a:rPr>
              <a:pPr/>
              <a:t>‹#›</a:t>
            </a:fld>
            <a:endParaRPr lang="ja-JP" altLang="en-US" sz="750" b="1" baseline="0" noProof="0">
              <a:solidFill>
                <a:schemeClr val="tx1"/>
              </a:solidFill>
              <a:latin typeface="Meiryo UI" panose="020B0604030504040204" pitchFamily="50" charset="-128"/>
              <a:ea typeface="Meiryo UI" panose="020B0604030504040204" pitchFamily="50" charset="-128"/>
            </a:endParaRPr>
          </a:p>
        </p:txBody>
      </p:sp>
      <p:sp>
        <p:nvSpPr>
          <p:cNvPr id="10" name="フッター プレースホルダー 5">
            <a:extLst>
              <a:ext uri="{FF2B5EF4-FFF2-40B4-BE49-F238E27FC236}">
                <a16:creationId xmlns:a16="http://schemas.microsoft.com/office/drawing/2014/main" id="{02FFE477-4812-4DDF-88D3-E08DF8C46159}"/>
              </a:ext>
            </a:extLst>
          </p:cNvPr>
          <p:cNvSpPr>
            <a:spLocks noGrp="1"/>
          </p:cNvSpPr>
          <p:nvPr>
            <p:ph type="ftr" sz="quarter" idx="12"/>
          </p:nvPr>
        </p:nvSpPr>
        <p:spPr>
          <a:xfrm>
            <a:off x="334736" y="6356355"/>
            <a:ext cx="3086100" cy="365125"/>
          </a:xfrm>
          <a:prstGeom prst="rect">
            <a:avLst/>
          </a:prstGeom>
        </p:spPr>
        <p:txBody>
          <a:bodyPr/>
          <a:lstStyle/>
          <a:p>
            <a:endParaRPr kumimoji="1" lang="ja-JP" altLang="en-US" dirty="0"/>
          </a:p>
        </p:txBody>
      </p:sp>
      <p:sp>
        <p:nvSpPr>
          <p:cNvPr id="14" name="フローチャート:ドキュメント 3">
            <a:extLst>
              <a:ext uri="{FF2B5EF4-FFF2-40B4-BE49-F238E27FC236}">
                <a16:creationId xmlns:a16="http://schemas.microsoft.com/office/drawing/2014/main" id="{7F75D8AF-79DE-4E2B-A15F-8EC66948BC31}"/>
              </a:ext>
            </a:extLst>
          </p:cNvPr>
          <p:cNvSpPr/>
          <p:nvPr userDrawn="1"/>
        </p:nvSpPr>
        <p:spPr>
          <a:xfrm flipH="1" flipV="1">
            <a:off x="-2" y="4499771"/>
            <a:ext cx="9152877" cy="2367017"/>
          </a:xfrm>
          <a:custGeom>
            <a:avLst/>
            <a:gdLst>
              <a:gd name="connsiteX0" fmla="*/ 0 w 21600"/>
              <a:gd name="connsiteY0" fmla="*/ 0 h 21600"/>
              <a:gd name="connsiteX1" fmla="*/ 21600 w 21600"/>
              <a:gd name="connsiteY1" fmla="*/ 0 h 21600"/>
              <a:gd name="connsiteX2" fmla="*/ 21600 w 21600"/>
              <a:gd name="connsiteY2" fmla="*/ 17322 h 21600"/>
              <a:gd name="connsiteX3" fmla="*/ 0 w 21600"/>
              <a:gd name="connsiteY3" fmla="*/ 20172 h 21600"/>
              <a:gd name="connsiteX4" fmla="*/ 0 w 21600"/>
              <a:gd name="connsiteY4" fmla="*/ 0 h 21600"/>
              <a:gd name="connsiteX0" fmla="*/ 17 w 21617"/>
              <a:gd name="connsiteY0" fmla="*/ 0 h 23765"/>
              <a:gd name="connsiteX1" fmla="*/ 21617 w 21617"/>
              <a:gd name="connsiteY1" fmla="*/ 0 h 23765"/>
              <a:gd name="connsiteX2" fmla="*/ 21617 w 21617"/>
              <a:gd name="connsiteY2" fmla="*/ 17322 h 23765"/>
              <a:gd name="connsiteX3" fmla="*/ 0 w 21617"/>
              <a:gd name="connsiteY3" fmla="*/ 22875 h 23765"/>
              <a:gd name="connsiteX4" fmla="*/ 17 w 21617"/>
              <a:gd name="connsiteY4" fmla="*/ 0 h 23765"/>
              <a:gd name="connsiteX0" fmla="*/ 17 w 21617"/>
              <a:gd name="connsiteY0" fmla="*/ 0 h 24368"/>
              <a:gd name="connsiteX1" fmla="*/ 21617 w 21617"/>
              <a:gd name="connsiteY1" fmla="*/ 0 h 24368"/>
              <a:gd name="connsiteX2" fmla="*/ 21617 w 21617"/>
              <a:gd name="connsiteY2" fmla="*/ 17322 h 24368"/>
              <a:gd name="connsiteX3" fmla="*/ 0 w 21617"/>
              <a:gd name="connsiteY3" fmla="*/ 22875 h 24368"/>
              <a:gd name="connsiteX4" fmla="*/ 17 w 21617"/>
              <a:gd name="connsiteY4" fmla="*/ 0 h 24368"/>
              <a:gd name="connsiteX0" fmla="*/ 17 w 21617"/>
              <a:gd name="connsiteY0" fmla="*/ 0 h 24514"/>
              <a:gd name="connsiteX1" fmla="*/ 21617 w 21617"/>
              <a:gd name="connsiteY1" fmla="*/ 0 h 24514"/>
              <a:gd name="connsiteX2" fmla="*/ 21617 w 21617"/>
              <a:gd name="connsiteY2" fmla="*/ 17322 h 24514"/>
              <a:gd name="connsiteX3" fmla="*/ 0 w 21617"/>
              <a:gd name="connsiteY3" fmla="*/ 22875 h 24514"/>
              <a:gd name="connsiteX4" fmla="*/ 17 w 21617"/>
              <a:gd name="connsiteY4" fmla="*/ 0 h 24514"/>
              <a:gd name="connsiteX0" fmla="*/ 17 w 21617"/>
              <a:gd name="connsiteY0" fmla="*/ 0 h 24569"/>
              <a:gd name="connsiteX1" fmla="*/ 21617 w 21617"/>
              <a:gd name="connsiteY1" fmla="*/ 0 h 24569"/>
              <a:gd name="connsiteX2" fmla="*/ 21617 w 21617"/>
              <a:gd name="connsiteY2" fmla="*/ 17322 h 24569"/>
              <a:gd name="connsiteX3" fmla="*/ 0 w 21617"/>
              <a:gd name="connsiteY3" fmla="*/ 22875 h 24569"/>
              <a:gd name="connsiteX4" fmla="*/ 17 w 21617"/>
              <a:gd name="connsiteY4" fmla="*/ 0 h 24569"/>
              <a:gd name="connsiteX0" fmla="*/ 17 w 21617"/>
              <a:gd name="connsiteY0" fmla="*/ 0 h 24698"/>
              <a:gd name="connsiteX1" fmla="*/ 21617 w 21617"/>
              <a:gd name="connsiteY1" fmla="*/ 0 h 24698"/>
              <a:gd name="connsiteX2" fmla="*/ 21617 w 21617"/>
              <a:gd name="connsiteY2" fmla="*/ 17322 h 24698"/>
              <a:gd name="connsiteX3" fmla="*/ 0 w 21617"/>
              <a:gd name="connsiteY3" fmla="*/ 22875 h 24698"/>
              <a:gd name="connsiteX4" fmla="*/ 17 w 21617"/>
              <a:gd name="connsiteY4" fmla="*/ 0 h 24698"/>
              <a:gd name="connsiteX0" fmla="*/ 17 w 21617"/>
              <a:gd name="connsiteY0" fmla="*/ 0 h 24785"/>
              <a:gd name="connsiteX1" fmla="*/ 21617 w 21617"/>
              <a:gd name="connsiteY1" fmla="*/ 0 h 24785"/>
              <a:gd name="connsiteX2" fmla="*/ 21617 w 21617"/>
              <a:gd name="connsiteY2" fmla="*/ 17322 h 24785"/>
              <a:gd name="connsiteX3" fmla="*/ 0 w 21617"/>
              <a:gd name="connsiteY3" fmla="*/ 22875 h 24785"/>
              <a:gd name="connsiteX4" fmla="*/ 17 w 21617"/>
              <a:gd name="connsiteY4" fmla="*/ 0 h 24785"/>
              <a:gd name="connsiteX0" fmla="*/ 34 w 21634"/>
              <a:gd name="connsiteY0" fmla="*/ 0 h 36778"/>
              <a:gd name="connsiteX1" fmla="*/ 21634 w 21634"/>
              <a:gd name="connsiteY1" fmla="*/ 0 h 36778"/>
              <a:gd name="connsiteX2" fmla="*/ 21634 w 21634"/>
              <a:gd name="connsiteY2" fmla="*/ 17322 h 36778"/>
              <a:gd name="connsiteX3" fmla="*/ 0 w 21634"/>
              <a:gd name="connsiteY3" fmla="*/ 35787 h 36778"/>
              <a:gd name="connsiteX4" fmla="*/ 34 w 21634"/>
              <a:gd name="connsiteY4" fmla="*/ 0 h 36778"/>
              <a:gd name="connsiteX0" fmla="*/ 34 w 21634"/>
              <a:gd name="connsiteY0" fmla="*/ 0 h 41874"/>
              <a:gd name="connsiteX1" fmla="*/ 21634 w 21634"/>
              <a:gd name="connsiteY1" fmla="*/ 0 h 41874"/>
              <a:gd name="connsiteX2" fmla="*/ 21634 w 21634"/>
              <a:gd name="connsiteY2" fmla="*/ 17322 h 41874"/>
              <a:gd name="connsiteX3" fmla="*/ 0 w 21634"/>
              <a:gd name="connsiteY3" fmla="*/ 35787 h 41874"/>
              <a:gd name="connsiteX4" fmla="*/ 34 w 21634"/>
              <a:gd name="connsiteY4" fmla="*/ 0 h 41874"/>
              <a:gd name="connsiteX0" fmla="*/ 34 w 21634"/>
              <a:gd name="connsiteY0" fmla="*/ 0 h 42123"/>
              <a:gd name="connsiteX1" fmla="*/ 21634 w 21634"/>
              <a:gd name="connsiteY1" fmla="*/ 0 h 42123"/>
              <a:gd name="connsiteX2" fmla="*/ 21634 w 21634"/>
              <a:gd name="connsiteY2" fmla="*/ 17322 h 42123"/>
              <a:gd name="connsiteX3" fmla="*/ 0 w 21634"/>
              <a:gd name="connsiteY3" fmla="*/ 35787 h 42123"/>
              <a:gd name="connsiteX4" fmla="*/ 34 w 21634"/>
              <a:gd name="connsiteY4" fmla="*/ 0 h 42123"/>
              <a:gd name="connsiteX0" fmla="*/ 1 w 21643"/>
              <a:gd name="connsiteY0" fmla="*/ 0 h 42123"/>
              <a:gd name="connsiteX1" fmla="*/ 21643 w 21643"/>
              <a:gd name="connsiteY1" fmla="*/ 0 h 42123"/>
              <a:gd name="connsiteX2" fmla="*/ 21643 w 21643"/>
              <a:gd name="connsiteY2" fmla="*/ 17322 h 42123"/>
              <a:gd name="connsiteX3" fmla="*/ 9 w 21643"/>
              <a:gd name="connsiteY3" fmla="*/ 35787 h 42123"/>
              <a:gd name="connsiteX4" fmla="*/ 1 w 21643"/>
              <a:gd name="connsiteY4" fmla="*/ 0 h 42123"/>
              <a:gd name="connsiteX0" fmla="*/ 13 w 21634"/>
              <a:gd name="connsiteY0" fmla="*/ 0 h 42123"/>
              <a:gd name="connsiteX1" fmla="*/ 21634 w 21634"/>
              <a:gd name="connsiteY1" fmla="*/ 0 h 42123"/>
              <a:gd name="connsiteX2" fmla="*/ 21634 w 21634"/>
              <a:gd name="connsiteY2" fmla="*/ 17322 h 42123"/>
              <a:gd name="connsiteX3" fmla="*/ 0 w 21634"/>
              <a:gd name="connsiteY3" fmla="*/ 35787 h 42123"/>
              <a:gd name="connsiteX4" fmla="*/ 13 w 21634"/>
              <a:gd name="connsiteY4" fmla="*/ 0 h 42123"/>
              <a:gd name="connsiteX0" fmla="*/ 1 w 21643"/>
              <a:gd name="connsiteY0" fmla="*/ 0 h 42123"/>
              <a:gd name="connsiteX1" fmla="*/ 21643 w 21643"/>
              <a:gd name="connsiteY1" fmla="*/ 0 h 42123"/>
              <a:gd name="connsiteX2" fmla="*/ 21643 w 21643"/>
              <a:gd name="connsiteY2" fmla="*/ 17322 h 42123"/>
              <a:gd name="connsiteX3" fmla="*/ 9 w 21643"/>
              <a:gd name="connsiteY3" fmla="*/ 35787 h 42123"/>
              <a:gd name="connsiteX4" fmla="*/ 1 w 21643"/>
              <a:gd name="connsiteY4" fmla="*/ 0 h 42123"/>
              <a:gd name="connsiteX0" fmla="*/ 13 w 21655"/>
              <a:gd name="connsiteY0" fmla="*/ 0 h 42123"/>
              <a:gd name="connsiteX1" fmla="*/ 21655 w 21655"/>
              <a:gd name="connsiteY1" fmla="*/ 0 h 42123"/>
              <a:gd name="connsiteX2" fmla="*/ 21655 w 21655"/>
              <a:gd name="connsiteY2" fmla="*/ 17322 h 42123"/>
              <a:gd name="connsiteX3" fmla="*/ 0 w 21655"/>
              <a:gd name="connsiteY3" fmla="*/ 35787 h 42123"/>
              <a:gd name="connsiteX4" fmla="*/ 13 w 21655"/>
              <a:gd name="connsiteY4" fmla="*/ 0 h 421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655" h="42123">
                <a:moveTo>
                  <a:pt x="13" y="0"/>
                </a:moveTo>
                <a:lnTo>
                  <a:pt x="21655" y="0"/>
                </a:lnTo>
                <a:lnTo>
                  <a:pt x="21655" y="17322"/>
                </a:lnTo>
                <a:cubicBezTo>
                  <a:pt x="10991" y="21444"/>
                  <a:pt x="9198" y="56098"/>
                  <a:pt x="0" y="35787"/>
                </a:cubicBezTo>
                <a:cubicBezTo>
                  <a:pt x="6" y="28162"/>
                  <a:pt x="7" y="7625"/>
                  <a:pt x="13" y="0"/>
                </a:cubicBezTo>
                <a:close/>
              </a:path>
            </a:pathLst>
          </a:cu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sz="1350" baseline="0" noProof="0">
              <a:solidFill>
                <a:schemeClr val="tx1"/>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236721932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 つのコンテンツ">
    <p:bg>
      <p:bgPr>
        <a:solidFill>
          <a:schemeClr val="bg1">
            <a:lumMod val="95000"/>
          </a:schemeClr>
        </a:solidFill>
        <a:effectLst/>
      </p:bgPr>
    </p:bg>
    <p:spTree>
      <p:nvGrpSpPr>
        <p:cNvPr id="1" name=""/>
        <p:cNvGrpSpPr/>
        <p:nvPr/>
      </p:nvGrpSpPr>
      <p:grpSpPr>
        <a:xfrm>
          <a:off x="0" y="0"/>
          <a:ext cx="0" cy="0"/>
          <a:chOff x="0" y="0"/>
          <a:chExt cx="0" cy="0"/>
        </a:xfrm>
      </p:grpSpPr>
      <p:sp>
        <p:nvSpPr>
          <p:cNvPr id="8" name="フレーム 7">
            <a:extLst>
              <a:ext uri="{FF2B5EF4-FFF2-40B4-BE49-F238E27FC236}">
                <a16:creationId xmlns:a16="http://schemas.microsoft.com/office/drawing/2014/main" id="{53B0C39E-3796-4132-81FF-5A58EAF300A5}"/>
              </a:ext>
            </a:extLst>
          </p:cNvPr>
          <p:cNvSpPr/>
          <p:nvPr userDrawn="1"/>
        </p:nvSpPr>
        <p:spPr>
          <a:xfrm>
            <a:off x="-1" y="0"/>
            <a:ext cx="9144001" cy="6858000"/>
          </a:xfrm>
          <a:prstGeom prst="frame">
            <a:avLst>
              <a:gd name="adj1" fmla="val 173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rtl="0"/>
            <a:endParaRPr lang="ja-JP" altLang="en-US" sz="1350" baseline="0" noProof="0">
              <a:solidFill>
                <a:schemeClr val="tx1"/>
              </a:solidFill>
              <a:latin typeface="Meiryo UI" panose="020B0604030504040204" pitchFamily="50" charset="-128"/>
              <a:ea typeface="Meiryo UI" panose="020B0604030504040204" pitchFamily="50" charset="-128"/>
            </a:endParaRPr>
          </a:p>
        </p:txBody>
      </p:sp>
      <p:sp>
        <p:nvSpPr>
          <p:cNvPr id="7" name="長方形 6">
            <a:extLst>
              <a:ext uri="{FF2B5EF4-FFF2-40B4-BE49-F238E27FC236}">
                <a16:creationId xmlns:a16="http://schemas.microsoft.com/office/drawing/2014/main" id="{0FA6C5C5-5069-4AE6-8A3D-3F2C6B9506E4}"/>
              </a:ext>
            </a:extLst>
          </p:cNvPr>
          <p:cNvSpPr/>
          <p:nvPr userDrawn="1"/>
        </p:nvSpPr>
        <p:spPr>
          <a:xfrm>
            <a:off x="334736" y="-1"/>
            <a:ext cx="891540" cy="12801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rtl="0"/>
            <a:endParaRPr lang="ja-JP" altLang="en-US" sz="1350" baseline="0" noProof="0">
              <a:solidFill>
                <a:schemeClr val="tx1"/>
              </a:solidFill>
              <a:latin typeface="Meiryo UI" panose="020B0604030504040204" pitchFamily="50" charset="-128"/>
              <a:ea typeface="Meiryo UI" panose="020B0604030504040204" pitchFamily="50" charset="-128"/>
            </a:endParaRPr>
          </a:p>
        </p:txBody>
      </p:sp>
      <p:sp>
        <p:nvSpPr>
          <p:cNvPr id="9" name="長方形 8">
            <a:extLst>
              <a:ext uri="{FF2B5EF4-FFF2-40B4-BE49-F238E27FC236}">
                <a16:creationId xmlns:a16="http://schemas.microsoft.com/office/drawing/2014/main" id="{C8943364-C409-4EE8-8020-9809E6B2B1AA}"/>
              </a:ext>
            </a:extLst>
          </p:cNvPr>
          <p:cNvSpPr/>
          <p:nvPr userDrawn="1"/>
        </p:nvSpPr>
        <p:spPr>
          <a:xfrm>
            <a:off x="8520012" y="6369050"/>
            <a:ext cx="251932" cy="488950"/>
          </a:xfrm>
          <a:prstGeom prst="rect">
            <a:avLst/>
          </a:prstGeom>
          <a:solidFill>
            <a:schemeClr val="bg2">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rtl="0"/>
            <a:endParaRPr lang="ja-JP" altLang="en-US" sz="1350" baseline="0" noProof="0">
              <a:solidFill>
                <a:schemeClr val="tx1"/>
              </a:solidFill>
              <a:latin typeface="Meiryo UI" panose="020B0604030504040204" pitchFamily="50" charset="-128"/>
              <a:ea typeface="Meiryo UI" panose="020B0604030504040204" pitchFamily="50" charset="-128"/>
            </a:endParaRPr>
          </a:p>
        </p:txBody>
      </p:sp>
      <p:sp>
        <p:nvSpPr>
          <p:cNvPr id="12" name="スライド番号プレースホルダー 5">
            <a:extLst>
              <a:ext uri="{FF2B5EF4-FFF2-40B4-BE49-F238E27FC236}">
                <a16:creationId xmlns:a16="http://schemas.microsoft.com/office/drawing/2014/main" id="{A67D090F-9522-445C-B984-52BE590455DC}"/>
              </a:ext>
            </a:extLst>
          </p:cNvPr>
          <p:cNvSpPr txBox="1">
            <a:spLocks/>
          </p:cNvSpPr>
          <p:nvPr userDrawn="1"/>
        </p:nvSpPr>
        <p:spPr>
          <a:xfrm>
            <a:off x="8520012" y="6369055"/>
            <a:ext cx="251932" cy="365125"/>
          </a:xfrm>
          <a:prstGeom prst="rect">
            <a:avLst/>
          </a:prstGeom>
          <a:solidFill>
            <a:schemeClr val="accent2"/>
          </a:solidFill>
        </p:spPr>
        <p:txBody>
          <a:bodyPr vert="horz" lIns="0" tIns="34290" rIns="0" bIns="34290" rtlCol="0" anchor="ctr">
            <a:normAutofit/>
          </a:bodyPr>
          <a:lstStyle>
            <a:lvl1pPr marL="0" indent="0" algn="ctr" defTabSz="914400" rtl="0" eaLnBrk="1" latinLnBrk="0" hangingPunct="1">
              <a:lnSpc>
                <a:spcPct val="90000"/>
              </a:lnSpc>
              <a:spcBef>
                <a:spcPts val="1000"/>
              </a:spcBef>
              <a:buFont typeface="Arial" panose="020B0604020202020204" pitchFamily="34" charset="0"/>
              <a:buNone/>
              <a:defRPr sz="1000" b="0" kern="1200">
                <a:solidFill>
                  <a:srgbClr val="01C6F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rtl="0"/>
            <a:fld id="{78048C4E-7BD1-46A5-B2F2-6AD408DAAD47}" type="slidenum">
              <a:rPr lang="en-US" altLang="ja-JP" sz="750" b="1" baseline="0" noProof="0" smtClean="0">
                <a:solidFill>
                  <a:schemeClr val="bg1"/>
                </a:solidFill>
                <a:latin typeface="Meiryo UI" panose="020B0604030504040204" pitchFamily="50" charset="-128"/>
                <a:ea typeface="Meiryo UI" panose="020B0604030504040204" pitchFamily="50" charset="-128"/>
              </a:rPr>
              <a:pPr/>
              <a:t>‹#›</a:t>
            </a:fld>
            <a:endParaRPr lang="ja-JP" altLang="en-US" sz="750" b="1" baseline="0" noProof="0">
              <a:solidFill>
                <a:schemeClr val="bg1"/>
              </a:solidFill>
              <a:latin typeface="Meiryo UI" panose="020B0604030504040204" pitchFamily="50" charset="-128"/>
              <a:ea typeface="Meiryo UI" panose="020B0604030504040204" pitchFamily="50" charset="-128"/>
            </a:endParaRPr>
          </a:p>
        </p:txBody>
      </p:sp>
      <p:sp>
        <p:nvSpPr>
          <p:cNvPr id="4" name="タイトル 3">
            <a:extLst>
              <a:ext uri="{FF2B5EF4-FFF2-40B4-BE49-F238E27FC236}">
                <a16:creationId xmlns:a16="http://schemas.microsoft.com/office/drawing/2014/main" id="{00F7C607-177E-BC4B-9F1D-E0CD83EF0470}"/>
              </a:ext>
            </a:extLst>
          </p:cNvPr>
          <p:cNvSpPr>
            <a:spLocks noGrp="1"/>
          </p:cNvSpPr>
          <p:nvPr>
            <p:ph type="title"/>
          </p:nvPr>
        </p:nvSpPr>
        <p:spPr/>
        <p:txBody>
          <a:bodyPr rtlCol="0"/>
          <a:lstStyle>
            <a:lvl1pPr>
              <a:defRPr baseline="0">
                <a:ea typeface="Meiryo UI" panose="020B0604030504040204" pitchFamily="50" charset="-128"/>
              </a:defRPr>
            </a:lvl1pPr>
          </a:lstStyle>
          <a:p>
            <a:pPr rtl="0"/>
            <a:r>
              <a:rPr lang="ja-JP" altLang="en-US" noProof="0"/>
              <a:t>マスター タイトルの書式設定</a:t>
            </a:r>
          </a:p>
        </p:txBody>
      </p:sp>
      <p:sp>
        <p:nvSpPr>
          <p:cNvPr id="11" name="コンテンツ プレースホルダー 2">
            <a:extLst>
              <a:ext uri="{FF2B5EF4-FFF2-40B4-BE49-F238E27FC236}">
                <a16:creationId xmlns:a16="http://schemas.microsoft.com/office/drawing/2014/main" id="{758E3AAF-44AA-41E0-AE18-8B461598AD07}"/>
              </a:ext>
            </a:extLst>
          </p:cNvPr>
          <p:cNvSpPr>
            <a:spLocks noGrp="1"/>
          </p:cNvSpPr>
          <p:nvPr>
            <p:ph sz="half" idx="1" hasCustomPrompt="1"/>
          </p:nvPr>
        </p:nvSpPr>
        <p:spPr>
          <a:xfrm>
            <a:off x="334738" y="1825625"/>
            <a:ext cx="3980090" cy="4351338"/>
          </a:xfrm>
        </p:spPr>
        <p:txBody>
          <a:bodyPr rtlCol="0">
            <a:normAutofit/>
          </a:bodyPr>
          <a:lstStyle>
            <a:lvl1pPr>
              <a:defRPr sz="1500" baseline="0">
                <a:ea typeface="Meiryo UI" panose="020B0604030504040204" pitchFamily="50" charset="-128"/>
              </a:defRPr>
            </a:lvl1pPr>
            <a:lvl2pPr>
              <a:defRPr sz="1350" baseline="0">
                <a:ea typeface="Meiryo UI" panose="020B0604030504040204" pitchFamily="50" charset="-128"/>
              </a:defRPr>
            </a:lvl2pPr>
            <a:lvl3pPr>
              <a:defRPr sz="1200" baseline="0">
                <a:ea typeface="Meiryo UI" panose="020B0604030504040204" pitchFamily="50" charset="-128"/>
              </a:defRPr>
            </a:lvl3pPr>
            <a:lvl4pPr>
              <a:defRPr sz="1050" baseline="0">
                <a:ea typeface="Meiryo UI" panose="020B0604030504040204" pitchFamily="50" charset="-128"/>
              </a:defRPr>
            </a:lvl4pPr>
            <a:lvl5pPr>
              <a:defRPr sz="1050" baseline="0">
                <a:ea typeface="Meiryo UI" panose="020B0604030504040204" pitchFamily="50" charset="-128"/>
              </a:defRPr>
            </a:lvl5pPr>
          </a:lstStyle>
          <a:p>
            <a:pPr lvl="0" rtl="0"/>
            <a:r>
              <a:rPr lang="ja-JP" altLang="en-US" noProof="0"/>
              <a:t>マスター テキストのスタイルを編集する</a:t>
            </a:r>
          </a:p>
          <a:p>
            <a:pPr lvl="1" rtl="0"/>
            <a:r>
              <a:rPr lang="ja-JP" altLang="en-US" noProof="0"/>
              <a:t>第 </a:t>
            </a:r>
            <a:r>
              <a:rPr lang="en-US" altLang="ja-JP" noProof="0"/>
              <a:t>2 </a:t>
            </a:r>
            <a:r>
              <a:rPr lang="ja-JP" altLang="en-US" noProof="0"/>
              <a:t>レベル</a:t>
            </a:r>
          </a:p>
          <a:p>
            <a:pPr lvl="2" rtl="0"/>
            <a:r>
              <a:rPr lang="ja-JP" altLang="en-US" noProof="0"/>
              <a:t>第 </a:t>
            </a:r>
            <a:r>
              <a:rPr lang="en-US" altLang="ja-JP" noProof="0"/>
              <a:t>3 </a:t>
            </a:r>
            <a:r>
              <a:rPr lang="ja-JP" altLang="en-US" noProof="0"/>
              <a:t>レベル</a:t>
            </a:r>
          </a:p>
          <a:p>
            <a:pPr lvl="3" rtl="0"/>
            <a:r>
              <a:rPr lang="ja-JP" altLang="en-US" noProof="0"/>
              <a:t>第 </a:t>
            </a:r>
            <a:r>
              <a:rPr lang="en-US" altLang="ja-JP" noProof="0"/>
              <a:t>4 </a:t>
            </a:r>
            <a:r>
              <a:rPr lang="ja-JP" altLang="en-US" noProof="0"/>
              <a:t>レベル</a:t>
            </a:r>
          </a:p>
          <a:p>
            <a:pPr lvl="4" rtl="0"/>
            <a:r>
              <a:rPr lang="ja-JP" altLang="en-US" noProof="0"/>
              <a:t>第 </a:t>
            </a:r>
            <a:r>
              <a:rPr lang="en-US" altLang="ja-JP" noProof="0"/>
              <a:t>5 </a:t>
            </a:r>
            <a:r>
              <a:rPr lang="ja-JP" altLang="en-US" noProof="0"/>
              <a:t>レベル</a:t>
            </a:r>
          </a:p>
        </p:txBody>
      </p:sp>
      <p:sp>
        <p:nvSpPr>
          <p:cNvPr id="13" name="コンテンツ プレースホルダー 3">
            <a:extLst>
              <a:ext uri="{FF2B5EF4-FFF2-40B4-BE49-F238E27FC236}">
                <a16:creationId xmlns:a16="http://schemas.microsoft.com/office/drawing/2014/main" id="{FC1B8B60-5429-4EF9-93D0-2CCCF562B916}"/>
              </a:ext>
            </a:extLst>
          </p:cNvPr>
          <p:cNvSpPr>
            <a:spLocks noGrp="1"/>
          </p:cNvSpPr>
          <p:nvPr>
            <p:ph sz="half" idx="2" hasCustomPrompt="1"/>
          </p:nvPr>
        </p:nvSpPr>
        <p:spPr>
          <a:xfrm>
            <a:off x="4829175" y="1825625"/>
            <a:ext cx="3886200" cy="4351338"/>
          </a:xfrm>
        </p:spPr>
        <p:txBody>
          <a:bodyPr rtlCol="0">
            <a:normAutofit/>
          </a:bodyPr>
          <a:lstStyle>
            <a:lvl1pPr>
              <a:defRPr sz="1500" baseline="0">
                <a:ea typeface="Meiryo UI" panose="020B0604030504040204" pitchFamily="50" charset="-128"/>
              </a:defRPr>
            </a:lvl1pPr>
            <a:lvl2pPr>
              <a:defRPr sz="1350" baseline="0">
                <a:ea typeface="Meiryo UI" panose="020B0604030504040204" pitchFamily="50" charset="-128"/>
              </a:defRPr>
            </a:lvl2pPr>
            <a:lvl3pPr>
              <a:defRPr sz="1200" baseline="0">
                <a:ea typeface="Meiryo UI" panose="020B0604030504040204" pitchFamily="50" charset="-128"/>
              </a:defRPr>
            </a:lvl3pPr>
            <a:lvl4pPr>
              <a:defRPr sz="1050" baseline="0">
                <a:ea typeface="Meiryo UI" panose="020B0604030504040204" pitchFamily="50" charset="-128"/>
              </a:defRPr>
            </a:lvl4pPr>
            <a:lvl5pPr>
              <a:defRPr sz="1050" baseline="0">
                <a:ea typeface="Meiryo UI" panose="020B0604030504040204" pitchFamily="50" charset="-128"/>
              </a:defRPr>
            </a:lvl5pPr>
          </a:lstStyle>
          <a:p>
            <a:pPr lvl="0" rtl="0"/>
            <a:r>
              <a:rPr lang="ja-JP" altLang="en-US" noProof="0"/>
              <a:t>マスター テキストのスタイルを編集する</a:t>
            </a:r>
          </a:p>
          <a:p>
            <a:pPr lvl="1" rtl="0"/>
            <a:r>
              <a:rPr lang="ja-JP" altLang="en-US" noProof="0"/>
              <a:t>第 </a:t>
            </a:r>
            <a:r>
              <a:rPr lang="en-US" altLang="ja-JP" noProof="0"/>
              <a:t>2 </a:t>
            </a:r>
            <a:r>
              <a:rPr lang="ja-JP" altLang="en-US" noProof="0"/>
              <a:t>レベル</a:t>
            </a:r>
          </a:p>
          <a:p>
            <a:pPr lvl="2" rtl="0"/>
            <a:r>
              <a:rPr lang="ja-JP" altLang="en-US" noProof="0"/>
              <a:t>第 </a:t>
            </a:r>
            <a:r>
              <a:rPr lang="en-US" altLang="ja-JP" noProof="0"/>
              <a:t>3 </a:t>
            </a:r>
            <a:r>
              <a:rPr lang="ja-JP" altLang="en-US" noProof="0"/>
              <a:t>レベル</a:t>
            </a:r>
          </a:p>
          <a:p>
            <a:pPr lvl="3" rtl="0"/>
            <a:r>
              <a:rPr lang="ja-JP" altLang="en-US" noProof="0"/>
              <a:t>第 </a:t>
            </a:r>
            <a:r>
              <a:rPr lang="en-US" altLang="ja-JP" noProof="0"/>
              <a:t>4 </a:t>
            </a:r>
            <a:r>
              <a:rPr lang="ja-JP" altLang="en-US" noProof="0"/>
              <a:t>レベル</a:t>
            </a:r>
          </a:p>
          <a:p>
            <a:pPr lvl="4" rtl="0"/>
            <a:r>
              <a:rPr lang="ja-JP" altLang="en-US" noProof="0"/>
              <a:t>第 </a:t>
            </a:r>
            <a:r>
              <a:rPr lang="en-US" altLang="ja-JP" noProof="0"/>
              <a:t>5 </a:t>
            </a:r>
            <a:r>
              <a:rPr lang="ja-JP" altLang="en-US" noProof="0"/>
              <a:t>レベル</a:t>
            </a:r>
          </a:p>
        </p:txBody>
      </p:sp>
      <p:sp>
        <p:nvSpPr>
          <p:cNvPr id="10" name="フッター プレースホルダー 5">
            <a:extLst>
              <a:ext uri="{FF2B5EF4-FFF2-40B4-BE49-F238E27FC236}">
                <a16:creationId xmlns:a16="http://schemas.microsoft.com/office/drawing/2014/main" id="{3A066C30-FFF6-4264-A199-085A97DD58A6}"/>
              </a:ext>
            </a:extLst>
          </p:cNvPr>
          <p:cNvSpPr>
            <a:spLocks noGrp="1"/>
          </p:cNvSpPr>
          <p:nvPr>
            <p:ph type="ftr" sz="quarter" idx="12"/>
          </p:nvPr>
        </p:nvSpPr>
        <p:spPr>
          <a:xfrm>
            <a:off x="334736" y="6356355"/>
            <a:ext cx="3086100" cy="365125"/>
          </a:xfrm>
          <a:prstGeom prst="rect">
            <a:avLst/>
          </a:prstGeom>
        </p:spPr>
        <p:txBody>
          <a:bodyPr/>
          <a:lstStyle/>
          <a:p>
            <a:endParaRPr kumimoji="1" lang="ja-JP" altLang="en-US" dirty="0"/>
          </a:p>
        </p:txBody>
      </p:sp>
    </p:spTree>
    <p:extLst>
      <p:ext uri="{BB962C8B-B14F-4D97-AF65-F5344CB8AC3E}">
        <p14:creationId xmlns:p14="http://schemas.microsoft.com/office/powerpoint/2010/main" val="369470094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キャプション付きのコンテンツ">
    <p:bg>
      <p:bgPr>
        <a:solidFill>
          <a:schemeClr val="bg1">
            <a:lumMod val="95000"/>
          </a:schemeClr>
        </a:solidFill>
        <a:effectLst/>
      </p:bgPr>
    </p:bg>
    <p:spTree>
      <p:nvGrpSpPr>
        <p:cNvPr id="1" name=""/>
        <p:cNvGrpSpPr/>
        <p:nvPr/>
      </p:nvGrpSpPr>
      <p:grpSpPr>
        <a:xfrm>
          <a:off x="0" y="0"/>
          <a:ext cx="0" cy="0"/>
          <a:chOff x="0" y="0"/>
          <a:chExt cx="0" cy="0"/>
        </a:xfrm>
      </p:grpSpPr>
      <p:sp>
        <p:nvSpPr>
          <p:cNvPr id="8" name="フレーム 7">
            <a:extLst>
              <a:ext uri="{FF2B5EF4-FFF2-40B4-BE49-F238E27FC236}">
                <a16:creationId xmlns:a16="http://schemas.microsoft.com/office/drawing/2014/main" id="{53B0C39E-3796-4132-81FF-5A58EAF300A5}"/>
              </a:ext>
            </a:extLst>
          </p:cNvPr>
          <p:cNvSpPr/>
          <p:nvPr userDrawn="1"/>
        </p:nvSpPr>
        <p:spPr>
          <a:xfrm>
            <a:off x="-1" y="0"/>
            <a:ext cx="9144001" cy="6858000"/>
          </a:xfrm>
          <a:prstGeom prst="frame">
            <a:avLst>
              <a:gd name="adj1" fmla="val 173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rtl="0"/>
            <a:endParaRPr lang="ja-JP" altLang="en-US" sz="1350" baseline="0" noProof="0">
              <a:solidFill>
                <a:schemeClr val="tx1"/>
              </a:solidFill>
              <a:latin typeface="Meiryo UI" panose="020B0604030504040204" pitchFamily="50" charset="-128"/>
              <a:ea typeface="Meiryo UI" panose="020B0604030504040204" pitchFamily="50" charset="-128"/>
            </a:endParaRPr>
          </a:p>
        </p:txBody>
      </p:sp>
      <p:sp>
        <p:nvSpPr>
          <p:cNvPr id="7" name="長方形 6">
            <a:extLst>
              <a:ext uri="{FF2B5EF4-FFF2-40B4-BE49-F238E27FC236}">
                <a16:creationId xmlns:a16="http://schemas.microsoft.com/office/drawing/2014/main" id="{0FA6C5C5-5069-4AE6-8A3D-3F2C6B9506E4}"/>
              </a:ext>
            </a:extLst>
          </p:cNvPr>
          <p:cNvSpPr/>
          <p:nvPr userDrawn="1"/>
        </p:nvSpPr>
        <p:spPr>
          <a:xfrm>
            <a:off x="334736" y="-1"/>
            <a:ext cx="891540" cy="12801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rtl="0"/>
            <a:endParaRPr lang="ja-JP" altLang="en-US" sz="1350" baseline="0" noProof="0">
              <a:solidFill>
                <a:schemeClr val="tx1"/>
              </a:solidFill>
              <a:latin typeface="Meiryo UI" panose="020B0604030504040204" pitchFamily="50" charset="-128"/>
              <a:ea typeface="Meiryo UI" panose="020B0604030504040204" pitchFamily="50" charset="-128"/>
            </a:endParaRPr>
          </a:p>
        </p:txBody>
      </p:sp>
      <p:sp>
        <p:nvSpPr>
          <p:cNvPr id="9" name="長方形 8">
            <a:extLst>
              <a:ext uri="{FF2B5EF4-FFF2-40B4-BE49-F238E27FC236}">
                <a16:creationId xmlns:a16="http://schemas.microsoft.com/office/drawing/2014/main" id="{C8943364-C409-4EE8-8020-9809E6B2B1AA}"/>
              </a:ext>
            </a:extLst>
          </p:cNvPr>
          <p:cNvSpPr/>
          <p:nvPr userDrawn="1"/>
        </p:nvSpPr>
        <p:spPr>
          <a:xfrm>
            <a:off x="8520012" y="6369050"/>
            <a:ext cx="251932" cy="488950"/>
          </a:xfrm>
          <a:prstGeom prst="rect">
            <a:avLst/>
          </a:prstGeom>
          <a:solidFill>
            <a:schemeClr val="bg2">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rtl="0"/>
            <a:endParaRPr lang="ja-JP" altLang="en-US" sz="1350" baseline="0" noProof="0">
              <a:solidFill>
                <a:schemeClr val="tx1"/>
              </a:solidFill>
              <a:latin typeface="Meiryo UI" panose="020B0604030504040204" pitchFamily="50" charset="-128"/>
              <a:ea typeface="Meiryo UI" panose="020B0604030504040204" pitchFamily="50" charset="-128"/>
            </a:endParaRPr>
          </a:p>
        </p:txBody>
      </p:sp>
      <p:sp>
        <p:nvSpPr>
          <p:cNvPr id="12" name="スライド番号プレースホルダー 5">
            <a:extLst>
              <a:ext uri="{FF2B5EF4-FFF2-40B4-BE49-F238E27FC236}">
                <a16:creationId xmlns:a16="http://schemas.microsoft.com/office/drawing/2014/main" id="{A67D090F-9522-445C-B984-52BE590455DC}"/>
              </a:ext>
            </a:extLst>
          </p:cNvPr>
          <p:cNvSpPr txBox="1">
            <a:spLocks/>
          </p:cNvSpPr>
          <p:nvPr userDrawn="1"/>
        </p:nvSpPr>
        <p:spPr>
          <a:xfrm>
            <a:off x="8520012" y="6369055"/>
            <a:ext cx="251932" cy="365125"/>
          </a:xfrm>
          <a:prstGeom prst="rect">
            <a:avLst/>
          </a:prstGeom>
          <a:solidFill>
            <a:schemeClr val="accent2"/>
          </a:solidFill>
        </p:spPr>
        <p:txBody>
          <a:bodyPr vert="horz" lIns="0" tIns="34290" rIns="0" bIns="34290" rtlCol="0" anchor="ctr">
            <a:normAutofit/>
          </a:bodyPr>
          <a:lstStyle>
            <a:lvl1pPr marL="0" indent="0" algn="ctr" defTabSz="914400" rtl="0" eaLnBrk="1" latinLnBrk="0" hangingPunct="1">
              <a:lnSpc>
                <a:spcPct val="90000"/>
              </a:lnSpc>
              <a:spcBef>
                <a:spcPts val="1000"/>
              </a:spcBef>
              <a:buFont typeface="Arial" panose="020B0604020202020204" pitchFamily="34" charset="0"/>
              <a:buNone/>
              <a:defRPr sz="1000" b="0" kern="1200">
                <a:solidFill>
                  <a:srgbClr val="01C6F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rtl="0"/>
            <a:fld id="{78048C4E-7BD1-46A5-B2F2-6AD408DAAD47}" type="slidenum">
              <a:rPr lang="en-US" altLang="ja-JP" sz="750" b="1" baseline="0" noProof="0" smtClean="0">
                <a:solidFill>
                  <a:schemeClr val="bg1"/>
                </a:solidFill>
                <a:latin typeface="Meiryo UI" panose="020B0604030504040204" pitchFamily="50" charset="-128"/>
                <a:ea typeface="Meiryo UI" panose="020B0604030504040204" pitchFamily="50" charset="-128"/>
              </a:rPr>
              <a:pPr/>
              <a:t>‹#›</a:t>
            </a:fld>
            <a:endParaRPr lang="ja-JP" altLang="en-US" sz="750" b="1" baseline="0" noProof="0">
              <a:solidFill>
                <a:schemeClr val="bg1"/>
              </a:solidFill>
              <a:latin typeface="Meiryo UI" panose="020B0604030504040204" pitchFamily="50" charset="-128"/>
              <a:ea typeface="Meiryo UI" panose="020B0604030504040204" pitchFamily="50" charset="-128"/>
            </a:endParaRPr>
          </a:p>
        </p:txBody>
      </p:sp>
      <p:sp>
        <p:nvSpPr>
          <p:cNvPr id="4" name="タイトル 3">
            <a:extLst>
              <a:ext uri="{FF2B5EF4-FFF2-40B4-BE49-F238E27FC236}">
                <a16:creationId xmlns:a16="http://schemas.microsoft.com/office/drawing/2014/main" id="{00F7C607-177E-BC4B-9F1D-E0CD83EF0470}"/>
              </a:ext>
            </a:extLst>
          </p:cNvPr>
          <p:cNvSpPr>
            <a:spLocks noGrp="1"/>
          </p:cNvSpPr>
          <p:nvPr>
            <p:ph type="title"/>
          </p:nvPr>
        </p:nvSpPr>
        <p:spPr>
          <a:xfrm>
            <a:off x="629841" y="858696"/>
            <a:ext cx="2949178" cy="840230"/>
          </a:xfrm>
        </p:spPr>
        <p:txBody>
          <a:bodyPr rtlCol="0"/>
          <a:lstStyle>
            <a:lvl1pPr>
              <a:defRPr baseline="0">
                <a:ea typeface="Meiryo UI" panose="020B0604030504040204" pitchFamily="50" charset="-128"/>
              </a:defRPr>
            </a:lvl1pPr>
          </a:lstStyle>
          <a:p>
            <a:pPr rtl="0"/>
            <a:r>
              <a:rPr lang="ja-JP" altLang="en-US" noProof="0"/>
              <a:t>マスター タイトルの書式設定</a:t>
            </a:r>
          </a:p>
        </p:txBody>
      </p:sp>
      <p:sp>
        <p:nvSpPr>
          <p:cNvPr id="15" name="テキスト プレースホルダー 3">
            <a:extLst>
              <a:ext uri="{FF2B5EF4-FFF2-40B4-BE49-F238E27FC236}">
                <a16:creationId xmlns:a16="http://schemas.microsoft.com/office/drawing/2014/main" id="{9B6692B7-0F8A-4381-96B4-5F358BFD1E90}"/>
              </a:ext>
            </a:extLst>
          </p:cNvPr>
          <p:cNvSpPr>
            <a:spLocks noGrp="1"/>
          </p:cNvSpPr>
          <p:nvPr>
            <p:ph type="body" sz="half" idx="2" hasCustomPrompt="1"/>
          </p:nvPr>
        </p:nvSpPr>
        <p:spPr>
          <a:xfrm>
            <a:off x="629841" y="2057400"/>
            <a:ext cx="2949178" cy="3811588"/>
          </a:xfrm>
        </p:spPr>
        <p:txBody>
          <a:bodyPr rtlCol="0"/>
          <a:lstStyle>
            <a:lvl1pPr marL="0" indent="0">
              <a:buNone/>
              <a:defRPr sz="1200" baseline="0">
                <a:ea typeface="Meiryo UI" panose="020B0604030504040204" pitchFamily="50" charset="-128"/>
              </a:defRPr>
            </a:lvl1pPr>
            <a:lvl2pPr marL="342892" indent="0">
              <a:buNone/>
              <a:defRPr sz="1050"/>
            </a:lvl2pPr>
            <a:lvl3pPr marL="685783" indent="0">
              <a:buNone/>
              <a:defRPr sz="900"/>
            </a:lvl3pPr>
            <a:lvl4pPr marL="1028675" indent="0">
              <a:buNone/>
              <a:defRPr sz="750"/>
            </a:lvl4pPr>
            <a:lvl5pPr marL="1371566" indent="0">
              <a:buNone/>
              <a:defRPr sz="750"/>
            </a:lvl5pPr>
            <a:lvl6pPr marL="1714457" indent="0">
              <a:buNone/>
              <a:defRPr sz="750"/>
            </a:lvl6pPr>
            <a:lvl7pPr marL="2057348" indent="0">
              <a:buNone/>
              <a:defRPr sz="750"/>
            </a:lvl7pPr>
            <a:lvl8pPr marL="2400240" indent="0">
              <a:buNone/>
              <a:defRPr sz="750"/>
            </a:lvl8pPr>
            <a:lvl9pPr marL="2743132" indent="0">
              <a:buNone/>
              <a:defRPr sz="750"/>
            </a:lvl9pPr>
          </a:lstStyle>
          <a:p>
            <a:pPr lvl="0" rtl="0"/>
            <a:r>
              <a:rPr lang="ja-JP" altLang="en-US" noProof="0"/>
              <a:t>マスター テキストのスタイルを編集する</a:t>
            </a:r>
          </a:p>
        </p:txBody>
      </p:sp>
      <p:sp>
        <p:nvSpPr>
          <p:cNvPr id="16" name="コンテンツ プレースホルダー 2">
            <a:extLst>
              <a:ext uri="{FF2B5EF4-FFF2-40B4-BE49-F238E27FC236}">
                <a16:creationId xmlns:a16="http://schemas.microsoft.com/office/drawing/2014/main" id="{B43535EE-90E2-422C-B7AC-4D346E8D6E04}"/>
              </a:ext>
            </a:extLst>
          </p:cNvPr>
          <p:cNvSpPr>
            <a:spLocks noGrp="1"/>
          </p:cNvSpPr>
          <p:nvPr>
            <p:ph idx="1" hasCustomPrompt="1"/>
          </p:nvPr>
        </p:nvSpPr>
        <p:spPr>
          <a:xfrm>
            <a:off x="3887391" y="500220"/>
            <a:ext cx="4629150" cy="5368773"/>
          </a:xfrm>
        </p:spPr>
        <p:txBody>
          <a:bodyPr rtlCol="0">
            <a:normAutofit/>
          </a:bodyPr>
          <a:lstStyle>
            <a:lvl1pPr>
              <a:defRPr sz="1800" baseline="0">
                <a:ea typeface="Meiryo UI" panose="020B0604030504040204" pitchFamily="50" charset="-128"/>
              </a:defRPr>
            </a:lvl1pPr>
            <a:lvl2pPr>
              <a:defRPr sz="1500" baseline="0">
                <a:ea typeface="Meiryo UI" panose="020B0604030504040204" pitchFamily="50" charset="-128"/>
              </a:defRPr>
            </a:lvl2pPr>
            <a:lvl3pPr>
              <a:defRPr sz="1350" baseline="0">
                <a:ea typeface="Meiryo UI" panose="020B0604030504040204" pitchFamily="50" charset="-128"/>
              </a:defRPr>
            </a:lvl3pPr>
            <a:lvl4pPr>
              <a:defRPr sz="1200" baseline="0">
                <a:ea typeface="Meiryo UI" panose="020B0604030504040204" pitchFamily="50" charset="-128"/>
              </a:defRPr>
            </a:lvl4pPr>
            <a:lvl5pPr>
              <a:defRPr sz="1200" baseline="0">
                <a:ea typeface="Meiryo UI" panose="020B0604030504040204" pitchFamily="50" charset="-128"/>
              </a:defRPr>
            </a:lvl5pPr>
            <a:lvl6pPr>
              <a:defRPr sz="1500"/>
            </a:lvl6pPr>
            <a:lvl7pPr>
              <a:defRPr sz="1500"/>
            </a:lvl7pPr>
            <a:lvl8pPr>
              <a:defRPr sz="1500"/>
            </a:lvl8pPr>
            <a:lvl9pPr>
              <a:defRPr sz="1500"/>
            </a:lvl9pPr>
          </a:lstStyle>
          <a:p>
            <a:pPr lvl="0" rtl="0"/>
            <a:r>
              <a:rPr lang="ja-JP" altLang="en-US" noProof="0"/>
              <a:t>マスター テキストのスタイルを編集する</a:t>
            </a:r>
          </a:p>
          <a:p>
            <a:pPr lvl="1" rtl="0"/>
            <a:r>
              <a:rPr lang="ja-JP" altLang="en-US" noProof="0"/>
              <a:t>第 </a:t>
            </a:r>
            <a:r>
              <a:rPr lang="en-US" altLang="ja-JP" noProof="0"/>
              <a:t>2 </a:t>
            </a:r>
            <a:r>
              <a:rPr lang="ja-JP" altLang="en-US" noProof="0"/>
              <a:t>レベル</a:t>
            </a:r>
          </a:p>
          <a:p>
            <a:pPr lvl="2" rtl="0"/>
            <a:r>
              <a:rPr lang="ja-JP" altLang="en-US" noProof="0"/>
              <a:t>第 </a:t>
            </a:r>
            <a:r>
              <a:rPr lang="en-US" altLang="ja-JP" noProof="0"/>
              <a:t>3 </a:t>
            </a:r>
            <a:r>
              <a:rPr lang="ja-JP" altLang="en-US" noProof="0"/>
              <a:t>レベル</a:t>
            </a:r>
          </a:p>
          <a:p>
            <a:pPr lvl="3" rtl="0"/>
            <a:r>
              <a:rPr lang="ja-JP" altLang="en-US" noProof="0"/>
              <a:t>第 </a:t>
            </a:r>
            <a:r>
              <a:rPr lang="en-US" altLang="ja-JP" noProof="0"/>
              <a:t>4 </a:t>
            </a:r>
            <a:r>
              <a:rPr lang="ja-JP" altLang="en-US" noProof="0"/>
              <a:t>レベル</a:t>
            </a:r>
          </a:p>
          <a:p>
            <a:pPr lvl="4" rtl="0"/>
            <a:r>
              <a:rPr lang="ja-JP" altLang="en-US" noProof="0"/>
              <a:t>第 </a:t>
            </a:r>
            <a:r>
              <a:rPr lang="en-US" altLang="ja-JP" noProof="0"/>
              <a:t>5 </a:t>
            </a:r>
            <a:r>
              <a:rPr lang="ja-JP" altLang="en-US" noProof="0"/>
              <a:t>レベル</a:t>
            </a:r>
          </a:p>
        </p:txBody>
      </p:sp>
      <p:sp>
        <p:nvSpPr>
          <p:cNvPr id="10" name="フッター プレースホルダー 5">
            <a:extLst>
              <a:ext uri="{FF2B5EF4-FFF2-40B4-BE49-F238E27FC236}">
                <a16:creationId xmlns:a16="http://schemas.microsoft.com/office/drawing/2014/main" id="{E1D69513-D412-42A6-939A-AB555FF5E36A}"/>
              </a:ext>
            </a:extLst>
          </p:cNvPr>
          <p:cNvSpPr>
            <a:spLocks noGrp="1"/>
          </p:cNvSpPr>
          <p:nvPr>
            <p:ph type="ftr" sz="quarter" idx="12"/>
          </p:nvPr>
        </p:nvSpPr>
        <p:spPr>
          <a:xfrm>
            <a:off x="334736" y="6356355"/>
            <a:ext cx="3086100" cy="365125"/>
          </a:xfrm>
          <a:prstGeom prst="rect">
            <a:avLst/>
          </a:prstGeom>
        </p:spPr>
        <p:txBody>
          <a:bodyPr/>
          <a:lstStyle/>
          <a:p>
            <a:endParaRPr kumimoji="1" lang="ja-JP" altLang="en-US" dirty="0"/>
          </a:p>
        </p:txBody>
      </p:sp>
    </p:spTree>
    <p:extLst>
      <p:ext uri="{BB962C8B-B14F-4D97-AF65-F5344CB8AC3E}">
        <p14:creationId xmlns:p14="http://schemas.microsoft.com/office/powerpoint/2010/main" val="417642418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キャプション付きの図">
    <p:bg>
      <p:bgPr>
        <a:solidFill>
          <a:schemeClr val="bg1">
            <a:lumMod val="95000"/>
          </a:schemeClr>
        </a:solidFill>
        <a:effectLst/>
      </p:bgPr>
    </p:bg>
    <p:spTree>
      <p:nvGrpSpPr>
        <p:cNvPr id="1" name=""/>
        <p:cNvGrpSpPr/>
        <p:nvPr/>
      </p:nvGrpSpPr>
      <p:grpSpPr>
        <a:xfrm>
          <a:off x="0" y="0"/>
          <a:ext cx="0" cy="0"/>
          <a:chOff x="0" y="0"/>
          <a:chExt cx="0" cy="0"/>
        </a:xfrm>
      </p:grpSpPr>
      <p:sp>
        <p:nvSpPr>
          <p:cNvPr id="8" name="フレーム 7">
            <a:extLst>
              <a:ext uri="{FF2B5EF4-FFF2-40B4-BE49-F238E27FC236}">
                <a16:creationId xmlns:a16="http://schemas.microsoft.com/office/drawing/2014/main" id="{53B0C39E-3796-4132-81FF-5A58EAF300A5}"/>
              </a:ext>
            </a:extLst>
          </p:cNvPr>
          <p:cNvSpPr/>
          <p:nvPr userDrawn="1"/>
        </p:nvSpPr>
        <p:spPr>
          <a:xfrm>
            <a:off x="-1" y="0"/>
            <a:ext cx="9144001" cy="6858000"/>
          </a:xfrm>
          <a:prstGeom prst="frame">
            <a:avLst>
              <a:gd name="adj1" fmla="val 173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rtl="0"/>
            <a:endParaRPr lang="ja-JP" altLang="en-US" sz="1350" baseline="0" noProof="0">
              <a:solidFill>
                <a:schemeClr val="tx1"/>
              </a:solidFill>
              <a:latin typeface="Meiryo UI" panose="020B0604030504040204" pitchFamily="50" charset="-128"/>
              <a:ea typeface="Meiryo UI" panose="020B0604030504040204" pitchFamily="50" charset="-128"/>
            </a:endParaRPr>
          </a:p>
        </p:txBody>
      </p:sp>
      <p:sp>
        <p:nvSpPr>
          <p:cNvPr id="7" name="長方形 6">
            <a:extLst>
              <a:ext uri="{FF2B5EF4-FFF2-40B4-BE49-F238E27FC236}">
                <a16:creationId xmlns:a16="http://schemas.microsoft.com/office/drawing/2014/main" id="{0FA6C5C5-5069-4AE6-8A3D-3F2C6B9506E4}"/>
              </a:ext>
            </a:extLst>
          </p:cNvPr>
          <p:cNvSpPr/>
          <p:nvPr userDrawn="1"/>
        </p:nvSpPr>
        <p:spPr>
          <a:xfrm>
            <a:off x="334736" y="-1"/>
            <a:ext cx="891540" cy="12801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rtl="0"/>
            <a:endParaRPr lang="ja-JP" altLang="en-US" sz="1350" baseline="0" noProof="0">
              <a:solidFill>
                <a:schemeClr val="tx1"/>
              </a:solidFill>
              <a:latin typeface="Meiryo UI" panose="020B0604030504040204" pitchFamily="50" charset="-128"/>
              <a:ea typeface="Meiryo UI" panose="020B0604030504040204" pitchFamily="50" charset="-128"/>
            </a:endParaRPr>
          </a:p>
        </p:txBody>
      </p:sp>
      <p:sp>
        <p:nvSpPr>
          <p:cNvPr id="9" name="長方形 8">
            <a:extLst>
              <a:ext uri="{FF2B5EF4-FFF2-40B4-BE49-F238E27FC236}">
                <a16:creationId xmlns:a16="http://schemas.microsoft.com/office/drawing/2014/main" id="{C8943364-C409-4EE8-8020-9809E6B2B1AA}"/>
              </a:ext>
            </a:extLst>
          </p:cNvPr>
          <p:cNvSpPr/>
          <p:nvPr userDrawn="1"/>
        </p:nvSpPr>
        <p:spPr>
          <a:xfrm>
            <a:off x="8520012" y="6369050"/>
            <a:ext cx="251932" cy="488950"/>
          </a:xfrm>
          <a:prstGeom prst="rect">
            <a:avLst/>
          </a:prstGeom>
          <a:solidFill>
            <a:schemeClr val="bg2">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rtl="0"/>
            <a:endParaRPr lang="ja-JP" altLang="en-US" sz="1350" baseline="0" noProof="0">
              <a:solidFill>
                <a:schemeClr val="tx1"/>
              </a:solidFill>
              <a:latin typeface="Meiryo UI" panose="020B0604030504040204" pitchFamily="50" charset="-128"/>
              <a:ea typeface="Meiryo UI" panose="020B0604030504040204" pitchFamily="50" charset="-128"/>
            </a:endParaRPr>
          </a:p>
        </p:txBody>
      </p:sp>
      <p:sp>
        <p:nvSpPr>
          <p:cNvPr id="12" name="スライド番号プレースホルダー 5">
            <a:extLst>
              <a:ext uri="{FF2B5EF4-FFF2-40B4-BE49-F238E27FC236}">
                <a16:creationId xmlns:a16="http://schemas.microsoft.com/office/drawing/2014/main" id="{A67D090F-9522-445C-B984-52BE590455DC}"/>
              </a:ext>
            </a:extLst>
          </p:cNvPr>
          <p:cNvSpPr txBox="1">
            <a:spLocks/>
          </p:cNvSpPr>
          <p:nvPr userDrawn="1"/>
        </p:nvSpPr>
        <p:spPr>
          <a:xfrm>
            <a:off x="8520012" y="6369055"/>
            <a:ext cx="251932" cy="365125"/>
          </a:xfrm>
          <a:prstGeom prst="rect">
            <a:avLst/>
          </a:prstGeom>
          <a:solidFill>
            <a:schemeClr val="accent2"/>
          </a:solidFill>
        </p:spPr>
        <p:txBody>
          <a:bodyPr vert="horz" lIns="0" tIns="34290" rIns="0" bIns="34290" rtlCol="0" anchor="ctr">
            <a:normAutofit/>
          </a:bodyPr>
          <a:lstStyle>
            <a:lvl1pPr marL="0" indent="0" algn="ctr" defTabSz="914400" rtl="0" eaLnBrk="1" latinLnBrk="0" hangingPunct="1">
              <a:lnSpc>
                <a:spcPct val="90000"/>
              </a:lnSpc>
              <a:spcBef>
                <a:spcPts val="1000"/>
              </a:spcBef>
              <a:buFont typeface="Arial" panose="020B0604020202020204" pitchFamily="34" charset="0"/>
              <a:buNone/>
              <a:defRPr sz="1000" b="0" kern="1200">
                <a:solidFill>
                  <a:srgbClr val="01C6F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rtl="0"/>
            <a:fld id="{78048C4E-7BD1-46A5-B2F2-6AD408DAAD47}" type="slidenum">
              <a:rPr lang="en-US" altLang="ja-JP" sz="750" b="1" baseline="0" noProof="0" smtClean="0">
                <a:solidFill>
                  <a:schemeClr val="bg1"/>
                </a:solidFill>
                <a:latin typeface="Meiryo UI" panose="020B0604030504040204" pitchFamily="50" charset="-128"/>
                <a:ea typeface="Meiryo UI" panose="020B0604030504040204" pitchFamily="50" charset="-128"/>
              </a:rPr>
              <a:pPr/>
              <a:t>‹#›</a:t>
            </a:fld>
            <a:endParaRPr lang="ja-JP" altLang="en-US" sz="750" b="1" baseline="0" noProof="0">
              <a:solidFill>
                <a:schemeClr val="bg1"/>
              </a:solidFill>
              <a:latin typeface="Meiryo UI" panose="020B0604030504040204" pitchFamily="50" charset="-128"/>
              <a:ea typeface="Meiryo UI" panose="020B0604030504040204" pitchFamily="50" charset="-128"/>
            </a:endParaRPr>
          </a:p>
        </p:txBody>
      </p:sp>
      <p:sp>
        <p:nvSpPr>
          <p:cNvPr id="4" name="タイトル 3">
            <a:extLst>
              <a:ext uri="{FF2B5EF4-FFF2-40B4-BE49-F238E27FC236}">
                <a16:creationId xmlns:a16="http://schemas.microsoft.com/office/drawing/2014/main" id="{00F7C607-177E-BC4B-9F1D-E0CD83EF0470}"/>
              </a:ext>
            </a:extLst>
          </p:cNvPr>
          <p:cNvSpPr>
            <a:spLocks noGrp="1"/>
          </p:cNvSpPr>
          <p:nvPr>
            <p:ph type="title"/>
          </p:nvPr>
        </p:nvSpPr>
        <p:spPr>
          <a:xfrm>
            <a:off x="629841" y="858696"/>
            <a:ext cx="2949178" cy="840230"/>
          </a:xfrm>
        </p:spPr>
        <p:txBody>
          <a:bodyPr rtlCol="0"/>
          <a:lstStyle>
            <a:lvl1pPr>
              <a:defRPr baseline="0">
                <a:ea typeface="Meiryo UI" panose="020B0604030504040204" pitchFamily="50" charset="-128"/>
              </a:defRPr>
            </a:lvl1pPr>
          </a:lstStyle>
          <a:p>
            <a:pPr rtl="0"/>
            <a:r>
              <a:rPr lang="ja-JP" altLang="en-US" noProof="0"/>
              <a:t>マスター タイトルの書式設定</a:t>
            </a:r>
          </a:p>
        </p:txBody>
      </p:sp>
      <p:sp>
        <p:nvSpPr>
          <p:cNvPr id="15" name="テキスト プレースホルダー 3">
            <a:extLst>
              <a:ext uri="{FF2B5EF4-FFF2-40B4-BE49-F238E27FC236}">
                <a16:creationId xmlns:a16="http://schemas.microsoft.com/office/drawing/2014/main" id="{9B6692B7-0F8A-4381-96B4-5F358BFD1E90}"/>
              </a:ext>
            </a:extLst>
          </p:cNvPr>
          <p:cNvSpPr>
            <a:spLocks noGrp="1"/>
          </p:cNvSpPr>
          <p:nvPr>
            <p:ph type="body" sz="half" idx="2" hasCustomPrompt="1"/>
          </p:nvPr>
        </p:nvSpPr>
        <p:spPr>
          <a:xfrm>
            <a:off x="629841" y="2057400"/>
            <a:ext cx="2949178" cy="3811588"/>
          </a:xfrm>
        </p:spPr>
        <p:txBody>
          <a:bodyPr rtlCol="0"/>
          <a:lstStyle>
            <a:lvl1pPr marL="0" indent="0">
              <a:buNone/>
              <a:defRPr sz="1200" baseline="0">
                <a:ea typeface="Meiryo UI" panose="020B0604030504040204" pitchFamily="50" charset="-128"/>
              </a:defRPr>
            </a:lvl1pPr>
            <a:lvl2pPr marL="342892" indent="0">
              <a:buNone/>
              <a:defRPr sz="1050"/>
            </a:lvl2pPr>
            <a:lvl3pPr marL="685783" indent="0">
              <a:buNone/>
              <a:defRPr sz="900"/>
            </a:lvl3pPr>
            <a:lvl4pPr marL="1028675" indent="0">
              <a:buNone/>
              <a:defRPr sz="750"/>
            </a:lvl4pPr>
            <a:lvl5pPr marL="1371566" indent="0">
              <a:buNone/>
              <a:defRPr sz="750"/>
            </a:lvl5pPr>
            <a:lvl6pPr marL="1714457" indent="0">
              <a:buNone/>
              <a:defRPr sz="750"/>
            </a:lvl6pPr>
            <a:lvl7pPr marL="2057348" indent="0">
              <a:buNone/>
              <a:defRPr sz="750"/>
            </a:lvl7pPr>
            <a:lvl8pPr marL="2400240" indent="0">
              <a:buNone/>
              <a:defRPr sz="750"/>
            </a:lvl8pPr>
            <a:lvl9pPr marL="2743132" indent="0">
              <a:buNone/>
              <a:defRPr sz="750"/>
            </a:lvl9pPr>
          </a:lstStyle>
          <a:p>
            <a:pPr lvl="0" rtl="0"/>
            <a:r>
              <a:rPr lang="ja-JP" altLang="en-US" noProof="0"/>
              <a:t>マスター テキストのスタイルを編集する</a:t>
            </a:r>
          </a:p>
        </p:txBody>
      </p:sp>
      <p:sp>
        <p:nvSpPr>
          <p:cNvPr id="11" name="図プレースホルダー 2">
            <a:extLst>
              <a:ext uri="{FF2B5EF4-FFF2-40B4-BE49-F238E27FC236}">
                <a16:creationId xmlns:a16="http://schemas.microsoft.com/office/drawing/2014/main" id="{131CB29F-0BE0-476F-B57A-7638E9BFAE76}"/>
              </a:ext>
            </a:extLst>
          </p:cNvPr>
          <p:cNvSpPr>
            <a:spLocks noGrp="1"/>
          </p:cNvSpPr>
          <p:nvPr>
            <p:ph type="pic" idx="1"/>
          </p:nvPr>
        </p:nvSpPr>
        <p:spPr>
          <a:xfrm>
            <a:off x="3887391" y="500220"/>
            <a:ext cx="4629150" cy="5368773"/>
          </a:xfrm>
        </p:spPr>
        <p:txBody>
          <a:bodyPr rtlCol="0"/>
          <a:lstStyle>
            <a:lvl1pPr marL="0" indent="0">
              <a:buNone/>
              <a:defRPr sz="2400" baseline="0">
                <a:ea typeface="Meiryo UI" panose="020B0604030504040204" pitchFamily="50" charset="-128"/>
              </a:defRPr>
            </a:lvl1pPr>
            <a:lvl2pPr marL="342892" indent="0">
              <a:buNone/>
              <a:defRPr sz="2100"/>
            </a:lvl2pPr>
            <a:lvl3pPr marL="685783" indent="0">
              <a:buNone/>
              <a:defRPr sz="1800"/>
            </a:lvl3pPr>
            <a:lvl4pPr marL="1028675" indent="0">
              <a:buNone/>
              <a:defRPr sz="1500"/>
            </a:lvl4pPr>
            <a:lvl5pPr marL="1371566" indent="0">
              <a:buNone/>
              <a:defRPr sz="1500"/>
            </a:lvl5pPr>
            <a:lvl6pPr marL="1714457" indent="0">
              <a:buNone/>
              <a:defRPr sz="1500"/>
            </a:lvl6pPr>
            <a:lvl7pPr marL="2057348" indent="0">
              <a:buNone/>
              <a:defRPr sz="1500"/>
            </a:lvl7pPr>
            <a:lvl8pPr marL="2400240" indent="0">
              <a:buNone/>
              <a:defRPr sz="1500"/>
            </a:lvl8pPr>
            <a:lvl9pPr marL="2743132" indent="0">
              <a:buNone/>
              <a:defRPr sz="1500"/>
            </a:lvl9pPr>
          </a:lstStyle>
          <a:p>
            <a:pPr rtl="0"/>
            <a:r>
              <a:rPr lang="ja-JP" altLang="en-US" noProof="0"/>
              <a:t>アイコンをクリックして図を追加</a:t>
            </a:r>
          </a:p>
        </p:txBody>
      </p:sp>
      <p:sp>
        <p:nvSpPr>
          <p:cNvPr id="10" name="フッター プレースホルダー 5">
            <a:extLst>
              <a:ext uri="{FF2B5EF4-FFF2-40B4-BE49-F238E27FC236}">
                <a16:creationId xmlns:a16="http://schemas.microsoft.com/office/drawing/2014/main" id="{2296EB70-37C1-42AB-A420-5FF72B86C0F4}"/>
              </a:ext>
            </a:extLst>
          </p:cNvPr>
          <p:cNvSpPr>
            <a:spLocks noGrp="1"/>
          </p:cNvSpPr>
          <p:nvPr>
            <p:ph type="ftr" sz="quarter" idx="12"/>
          </p:nvPr>
        </p:nvSpPr>
        <p:spPr>
          <a:xfrm>
            <a:off x="334736" y="6356355"/>
            <a:ext cx="3086100" cy="365125"/>
          </a:xfrm>
          <a:prstGeom prst="rect">
            <a:avLst/>
          </a:prstGeom>
        </p:spPr>
        <p:txBody>
          <a:bodyPr/>
          <a:lstStyle/>
          <a:p>
            <a:endParaRPr kumimoji="1" lang="ja-JP" altLang="en-US" dirty="0"/>
          </a:p>
        </p:txBody>
      </p:sp>
    </p:spTree>
    <p:extLst>
      <p:ext uri="{BB962C8B-B14F-4D97-AF65-F5344CB8AC3E}">
        <p14:creationId xmlns:p14="http://schemas.microsoft.com/office/powerpoint/2010/main" val="164099649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空白">
    <p:spTree>
      <p:nvGrpSpPr>
        <p:cNvPr id="1" name=""/>
        <p:cNvGrpSpPr/>
        <p:nvPr/>
      </p:nvGrpSpPr>
      <p:grpSpPr>
        <a:xfrm>
          <a:off x="0" y="0"/>
          <a:ext cx="0" cy="0"/>
          <a:chOff x="0" y="0"/>
          <a:chExt cx="0" cy="0"/>
        </a:xfrm>
      </p:grpSpPr>
      <p:sp>
        <p:nvSpPr>
          <p:cNvPr id="2" name="フッター プレースホルダー 5">
            <a:extLst>
              <a:ext uri="{FF2B5EF4-FFF2-40B4-BE49-F238E27FC236}">
                <a16:creationId xmlns:a16="http://schemas.microsoft.com/office/drawing/2014/main" id="{20273381-7E1B-4120-8736-F8FE9DE4B16F}"/>
              </a:ext>
            </a:extLst>
          </p:cNvPr>
          <p:cNvSpPr>
            <a:spLocks noGrp="1"/>
          </p:cNvSpPr>
          <p:nvPr>
            <p:ph type="ftr" sz="quarter" idx="12"/>
          </p:nvPr>
        </p:nvSpPr>
        <p:spPr>
          <a:xfrm>
            <a:off x="334736" y="6356355"/>
            <a:ext cx="3086100" cy="365125"/>
          </a:xfrm>
          <a:prstGeom prst="rect">
            <a:avLst/>
          </a:prstGeom>
        </p:spPr>
        <p:txBody>
          <a:bodyPr/>
          <a:lstStyle/>
          <a:p>
            <a:endParaRPr kumimoji="1" lang="ja-JP" altLang="en-US" dirty="0"/>
          </a:p>
        </p:txBody>
      </p:sp>
    </p:spTree>
    <p:extLst>
      <p:ext uri="{BB962C8B-B14F-4D97-AF65-F5344CB8AC3E}">
        <p14:creationId xmlns:p14="http://schemas.microsoft.com/office/powerpoint/2010/main" val="213343291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引用のスライド">
    <p:spTree>
      <p:nvGrpSpPr>
        <p:cNvPr id="1" name=""/>
        <p:cNvGrpSpPr/>
        <p:nvPr/>
      </p:nvGrpSpPr>
      <p:grpSpPr>
        <a:xfrm>
          <a:off x="0" y="0"/>
          <a:ext cx="0" cy="0"/>
          <a:chOff x="0" y="0"/>
          <a:chExt cx="0" cy="0"/>
        </a:xfrm>
      </p:grpSpPr>
      <p:sp>
        <p:nvSpPr>
          <p:cNvPr id="4" name="図プレースホルダー 3">
            <a:extLst>
              <a:ext uri="{FF2B5EF4-FFF2-40B4-BE49-F238E27FC236}">
                <a16:creationId xmlns:a16="http://schemas.microsoft.com/office/drawing/2014/main" id="{4E46C0F6-F728-4FF0-A7F3-F6AECCD35B33}"/>
              </a:ext>
            </a:extLst>
          </p:cNvPr>
          <p:cNvSpPr>
            <a:spLocks noGrp="1"/>
          </p:cNvSpPr>
          <p:nvPr>
            <p:ph type="pic" sz="quarter" idx="13" hasCustomPrompt="1"/>
          </p:nvPr>
        </p:nvSpPr>
        <p:spPr>
          <a:xfrm>
            <a:off x="90488" y="136528"/>
            <a:ext cx="8963025" cy="6584951"/>
          </a:xfrm>
          <a:solidFill>
            <a:schemeClr val="bg1">
              <a:lumMod val="95000"/>
            </a:schemeClr>
          </a:solidFill>
        </p:spPr>
        <p:txBody>
          <a:bodyPr vert="horz" wrap="square" lIns="91440" tIns="45720" rIns="91440" bIns="45720" rtlCol="0" anchor="ctr" anchorCtr="1">
            <a:noAutofit/>
          </a:bodyPr>
          <a:lstStyle>
            <a:lvl1pPr marL="0" indent="0">
              <a:buNone/>
              <a:defRPr lang="en-GB" sz="1350" baseline="0">
                <a:ea typeface="Meiryo UI" panose="020B0604030504040204" pitchFamily="50" charset="-128"/>
              </a:defRPr>
            </a:lvl1pPr>
          </a:lstStyle>
          <a:p>
            <a:pPr marL="171446" lvl="0" indent="-171446" algn="ctr" rtl="0"/>
            <a:r>
              <a:rPr lang="ja-JP" altLang="en-US" noProof="0"/>
              <a:t>画像の挿入</a:t>
            </a:r>
          </a:p>
        </p:txBody>
      </p:sp>
      <p:sp>
        <p:nvSpPr>
          <p:cNvPr id="7" name="テキスト プレースホルダー 6">
            <a:extLst>
              <a:ext uri="{FF2B5EF4-FFF2-40B4-BE49-F238E27FC236}">
                <a16:creationId xmlns:a16="http://schemas.microsoft.com/office/drawing/2014/main" id="{E4DAD220-8CE3-4FF4-957A-1E24442C6565}"/>
              </a:ext>
            </a:extLst>
          </p:cNvPr>
          <p:cNvSpPr>
            <a:spLocks noGrp="1"/>
          </p:cNvSpPr>
          <p:nvPr>
            <p:ph type="body" sz="quarter" idx="14" hasCustomPrompt="1"/>
          </p:nvPr>
        </p:nvSpPr>
        <p:spPr>
          <a:xfrm>
            <a:off x="1190625" y="4104799"/>
            <a:ext cx="7524750" cy="1072088"/>
          </a:xfrm>
          <a:solidFill>
            <a:schemeClr val="tx1">
              <a:alpha val="68000"/>
            </a:schemeClr>
          </a:solidFill>
        </p:spPr>
        <p:txBody>
          <a:bodyPr lIns="274320" tIns="274320" rIns="274320" bIns="274320" rtlCol="0" anchor="ctr">
            <a:spAutoFit/>
          </a:bodyPr>
          <a:lstStyle>
            <a:lvl1pPr marL="0" indent="0">
              <a:lnSpc>
                <a:spcPct val="100000"/>
              </a:lnSpc>
              <a:buNone/>
              <a:defRPr sz="1350" b="0" baseline="0">
                <a:solidFill>
                  <a:schemeClr val="bg1"/>
                </a:solidFill>
                <a:ea typeface="Meiryo UI" panose="020B0604030504040204" pitchFamily="50" charset="-128"/>
              </a:defRPr>
            </a:lvl1pPr>
          </a:lstStyle>
          <a:p>
            <a:pPr lvl="0" rtl="0"/>
            <a:r>
              <a:rPr lang="ja-JP" altLang="en-US" noProof="0"/>
              <a:t>マスター テキストのスタイルを編集する</a:t>
            </a:r>
          </a:p>
          <a:p>
            <a:pPr lvl="0" rtl="0"/>
            <a:endParaRPr lang="ja-JP" altLang="en-US" noProof="0"/>
          </a:p>
        </p:txBody>
      </p:sp>
      <p:sp>
        <p:nvSpPr>
          <p:cNvPr id="8" name="テキスト プレースホルダー 6">
            <a:extLst>
              <a:ext uri="{FF2B5EF4-FFF2-40B4-BE49-F238E27FC236}">
                <a16:creationId xmlns:a16="http://schemas.microsoft.com/office/drawing/2014/main" id="{58FDDD78-44AA-4B92-90B8-DFC56D688C50}"/>
              </a:ext>
            </a:extLst>
          </p:cNvPr>
          <p:cNvSpPr>
            <a:spLocks noGrp="1"/>
          </p:cNvSpPr>
          <p:nvPr>
            <p:ph type="body" sz="quarter" idx="15" hasCustomPrompt="1"/>
          </p:nvPr>
        </p:nvSpPr>
        <p:spPr>
          <a:xfrm>
            <a:off x="252414" y="3269343"/>
            <a:ext cx="866525" cy="2001317"/>
          </a:xfrm>
          <a:noFill/>
        </p:spPr>
        <p:txBody>
          <a:bodyPr wrap="square" lIns="182880" tIns="182880" rIns="182880" bIns="91440" rtlCol="0">
            <a:spAutoFit/>
          </a:bodyPr>
          <a:lstStyle>
            <a:lvl1pPr marL="0" indent="0">
              <a:buNone/>
              <a:defRPr sz="12450" b="1" baseline="0">
                <a:solidFill>
                  <a:schemeClr val="bg1"/>
                </a:solidFill>
                <a:latin typeface="Meiryo UI" panose="020B0604030504040204" pitchFamily="50" charset="-128"/>
                <a:ea typeface="Meiryo UI" panose="020B0604030504040204" pitchFamily="50" charset="-128"/>
                <a:cs typeface="Arial" panose="020B0604020202020204" pitchFamily="34" charset="0"/>
              </a:defRPr>
            </a:lvl1pPr>
          </a:lstStyle>
          <a:p>
            <a:pPr lvl="0" rtl="0"/>
            <a:r>
              <a:rPr lang="ja-JP" altLang="en-US" noProof="0"/>
              <a:t>“</a:t>
            </a:r>
          </a:p>
        </p:txBody>
      </p:sp>
      <p:sp>
        <p:nvSpPr>
          <p:cNvPr id="9" name="フレーム 8">
            <a:extLst>
              <a:ext uri="{FF2B5EF4-FFF2-40B4-BE49-F238E27FC236}">
                <a16:creationId xmlns:a16="http://schemas.microsoft.com/office/drawing/2014/main" id="{0283712C-6C33-4303-985C-6493AAFAF405}"/>
              </a:ext>
            </a:extLst>
          </p:cNvPr>
          <p:cNvSpPr/>
          <p:nvPr userDrawn="1"/>
        </p:nvSpPr>
        <p:spPr>
          <a:xfrm>
            <a:off x="-1" y="0"/>
            <a:ext cx="9144001" cy="6858000"/>
          </a:xfrm>
          <a:prstGeom prst="frame">
            <a:avLst>
              <a:gd name="adj1" fmla="val 173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rtl="0"/>
            <a:endParaRPr lang="ja-JP" altLang="en-US" sz="1350" baseline="0" noProof="0">
              <a:solidFill>
                <a:schemeClr val="tx1"/>
              </a:solidFill>
              <a:latin typeface="Meiryo UI" panose="020B0604030504040204" pitchFamily="50" charset="-128"/>
              <a:ea typeface="Meiryo UI" panose="020B0604030504040204" pitchFamily="50" charset="-128"/>
            </a:endParaRPr>
          </a:p>
        </p:txBody>
      </p:sp>
      <p:sp>
        <p:nvSpPr>
          <p:cNvPr id="10" name="長方形 9">
            <a:extLst>
              <a:ext uri="{FF2B5EF4-FFF2-40B4-BE49-F238E27FC236}">
                <a16:creationId xmlns:a16="http://schemas.microsoft.com/office/drawing/2014/main" id="{5793B617-BDEC-4471-BF16-3ADF8D92DD69}"/>
              </a:ext>
            </a:extLst>
          </p:cNvPr>
          <p:cNvSpPr/>
          <p:nvPr userDrawn="1"/>
        </p:nvSpPr>
        <p:spPr>
          <a:xfrm>
            <a:off x="8520012" y="6369050"/>
            <a:ext cx="251932" cy="488950"/>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rtl="0"/>
            <a:endParaRPr lang="ja-JP" altLang="en-US" sz="1350" baseline="0" noProof="0">
              <a:solidFill>
                <a:schemeClr val="tx1"/>
              </a:solidFill>
              <a:latin typeface="Meiryo UI" panose="020B0604030504040204" pitchFamily="50" charset="-128"/>
              <a:ea typeface="Meiryo UI" panose="020B0604030504040204" pitchFamily="50" charset="-128"/>
            </a:endParaRPr>
          </a:p>
        </p:txBody>
      </p:sp>
      <p:sp>
        <p:nvSpPr>
          <p:cNvPr id="11" name="スライド番号プレースホルダー 5">
            <a:extLst>
              <a:ext uri="{FF2B5EF4-FFF2-40B4-BE49-F238E27FC236}">
                <a16:creationId xmlns:a16="http://schemas.microsoft.com/office/drawing/2014/main" id="{33D238BD-C38B-4BEB-92A5-657AAB9C5351}"/>
              </a:ext>
            </a:extLst>
          </p:cNvPr>
          <p:cNvSpPr txBox="1">
            <a:spLocks/>
          </p:cNvSpPr>
          <p:nvPr userDrawn="1"/>
        </p:nvSpPr>
        <p:spPr>
          <a:xfrm>
            <a:off x="8520012" y="6369055"/>
            <a:ext cx="251932" cy="365125"/>
          </a:xfrm>
          <a:prstGeom prst="rect">
            <a:avLst/>
          </a:prstGeom>
          <a:solidFill>
            <a:schemeClr val="accent2"/>
          </a:solidFill>
        </p:spPr>
        <p:txBody>
          <a:bodyPr vert="horz" lIns="0" tIns="34290" rIns="0" bIns="34290" rtlCol="0" anchor="ctr">
            <a:normAutofit/>
          </a:bodyPr>
          <a:lstStyle>
            <a:lvl1pPr marL="0" indent="0" algn="ctr" defTabSz="914400" rtl="0" eaLnBrk="1" latinLnBrk="0" hangingPunct="1">
              <a:lnSpc>
                <a:spcPct val="90000"/>
              </a:lnSpc>
              <a:spcBef>
                <a:spcPts val="1000"/>
              </a:spcBef>
              <a:buFont typeface="Arial" panose="020B0604020202020204" pitchFamily="34" charset="0"/>
              <a:buNone/>
              <a:defRPr sz="1000" b="0" kern="1200">
                <a:solidFill>
                  <a:srgbClr val="01C6F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rtl="0"/>
            <a:fld id="{78048C4E-7BD1-46A5-B2F2-6AD408DAAD47}" type="slidenum">
              <a:rPr lang="en-US" altLang="ja-JP" sz="750" b="1" baseline="0" noProof="0" smtClean="0">
                <a:solidFill>
                  <a:schemeClr val="bg1"/>
                </a:solidFill>
                <a:latin typeface="Meiryo UI" panose="020B0604030504040204" pitchFamily="50" charset="-128"/>
                <a:ea typeface="Meiryo UI" panose="020B0604030504040204" pitchFamily="50" charset="-128"/>
              </a:rPr>
              <a:pPr/>
              <a:t>‹#›</a:t>
            </a:fld>
            <a:endParaRPr lang="ja-JP" altLang="en-US" sz="750" b="1" baseline="0" noProof="0">
              <a:solidFill>
                <a:schemeClr val="bg1"/>
              </a:solidFill>
              <a:latin typeface="Meiryo UI" panose="020B0604030504040204" pitchFamily="50" charset="-128"/>
              <a:ea typeface="Meiryo UI" panose="020B0604030504040204" pitchFamily="50" charset="-128"/>
            </a:endParaRPr>
          </a:p>
        </p:txBody>
      </p:sp>
      <p:sp>
        <p:nvSpPr>
          <p:cNvPr id="2" name="タイトル 1">
            <a:extLst>
              <a:ext uri="{FF2B5EF4-FFF2-40B4-BE49-F238E27FC236}">
                <a16:creationId xmlns:a16="http://schemas.microsoft.com/office/drawing/2014/main" id="{50E81040-AE93-4763-96F3-062F0F2D8F14}"/>
              </a:ext>
            </a:extLst>
          </p:cNvPr>
          <p:cNvSpPr>
            <a:spLocks noGrp="1"/>
          </p:cNvSpPr>
          <p:nvPr>
            <p:ph type="title"/>
          </p:nvPr>
        </p:nvSpPr>
        <p:spPr/>
        <p:txBody>
          <a:bodyPr rtlCol="0"/>
          <a:lstStyle>
            <a:lvl1pPr>
              <a:defRPr baseline="0">
                <a:ea typeface="Meiryo UI" panose="020B0604030504040204" pitchFamily="50" charset="-128"/>
              </a:defRPr>
            </a:lvl1pPr>
          </a:lstStyle>
          <a:p>
            <a:pPr rtl="0"/>
            <a:r>
              <a:rPr lang="ja-JP" altLang="en-US" noProof="0"/>
              <a:t>マスター タイトルの書式設定</a:t>
            </a:r>
          </a:p>
        </p:txBody>
      </p:sp>
      <p:sp>
        <p:nvSpPr>
          <p:cNvPr id="12" name="フッター プレースホルダー 5">
            <a:extLst>
              <a:ext uri="{FF2B5EF4-FFF2-40B4-BE49-F238E27FC236}">
                <a16:creationId xmlns:a16="http://schemas.microsoft.com/office/drawing/2014/main" id="{2A6C1EB5-C8C9-45BE-A0BB-15EC3289D3AB}"/>
              </a:ext>
            </a:extLst>
          </p:cNvPr>
          <p:cNvSpPr>
            <a:spLocks noGrp="1"/>
          </p:cNvSpPr>
          <p:nvPr>
            <p:ph type="ftr" sz="quarter" idx="12"/>
          </p:nvPr>
        </p:nvSpPr>
        <p:spPr>
          <a:xfrm>
            <a:off x="334736" y="6356355"/>
            <a:ext cx="3086100" cy="365125"/>
          </a:xfrm>
          <a:prstGeom prst="rect">
            <a:avLst/>
          </a:prstGeom>
        </p:spPr>
        <p:txBody>
          <a:bodyPr/>
          <a:lstStyle/>
          <a:p>
            <a:endParaRPr kumimoji="1" lang="ja-JP" altLang="en-US" dirty="0"/>
          </a:p>
        </p:txBody>
      </p:sp>
    </p:spTree>
    <p:extLst>
      <p:ext uri="{BB962C8B-B14F-4D97-AF65-F5344CB8AC3E}">
        <p14:creationId xmlns:p14="http://schemas.microsoft.com/office/powerpoint/2010/main" val="207014396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お礼を述べるスライド">
    <p:spTree>
      <p:nvGrpSpPr>
        <p:cNvPr id="1" name=""/>
        <p:cNvGrpSpPr/>
        <p:nvPr/>
      </p:nvGrpSpPr>
      <p:grpSpPr>
        <a:xfrm>
          <a:off x="0" y="0"/>
          <a:ext cx="0" cy="0"/>
          <a:chOff x="0" y="0"/>
          <a:chExt cx="0" cy="0"/>
        </a:xfrm>
      </p:grpSpPr>
      <p:sp>
        <p:nvSpPr>
          <p:cNvPr id="9" name="図プレースホルダー 3">
            <a:extLst>
              <a:ext uri="{FF2B5EF4-FFF2-40B4-BE49-F238E27FC236}">
                <a16:creationId xmlns:a16="http://schemas.microsoft.com/office/drawing/2014/main" id="{7C719AD2-39D2-425C-90E5-8FD2D783ADDF}"/>
              </a:ext>
            </a:extLst>
          </p:cNvPr>
          <p:cNvSpPr>
            <a:spLocks noGrp="1"/>
          </p:cNvSpPr>
          <p:nvPr>
            <p:ph type="pic" sz="quarter" idx="13" hasCustomPrompt="1"/>
          </p:nvPr>
        </p:nvSpPr>
        <p:spPr>
          <a:xfrm>
            <a:off x="0" y="0"/>
            <a:ext cx="9144000" cy="6858000"/>
          </a:xfrm>
          <a:solidFill>
            <a:schemeClr val="accent3">
              <a:lumMod val="60000"/>
              <a:lumOff val="40000"/>
            </a:schemeClr>
          </a:solidFill>
        </p:spPr>
        <p:txBody>
          <a:bodyPr vert="horz" wrap="square" lIns="91440" tIns="45720" rIns="91440" bIns="45720" rtlCol="0" anchor="ctr" anchorCtr="1">
            <a:noAutofit/>
          </a:bodyPr>
          <a:lstStyle>
            <a:lvl1pPr marL="0" indent="0">
              <a:buNone/>
              <a:defRPr lang="en-GB" sz="1350" baseline="0"/>
            </a:lvl1pPr>
          </a:lstStyle>
          <a:p>
            <a:pPr marL="171446" lvl="0" indent="-171446" algn="ctr" rtl="0"/>
            <a:r>
              <a:rPr lang="ja-JP" altLang="en-US" noProof="0"/>
              <a:t>画像の挿入</a:t>
            </a:r>
            <a:endParaRPr lang="ja-JP" altLang="en-GB" noProof="0"/>
          </a:p>
        </p:txBody>
      </p:sp>
      <p:sp>
        <p:nvSpPr>
          <p:cNvPr id="2" name="タイトル 1">
            <a:extLst>
              <a:ext uri="{FF2B5EF4-FFF2-40B4-BE49-F238E27FC236}">
                <a16:creationId xmlns:a16="http://schemas.microsoft.com/office/drawing/2014/main" id="{0E11612A-63A3-4175-9F77-FA03CCD38D4B}"/>
              </a:ext>
            </a:extLst>
          </p:cNvPr>
          <p:cNvSpPr>
            <a:spLocks noGrp="1"/>
          </p:cNvSpPr>
          <p:nvPr>
            <p:ph type="ctrTitle" hasCustomPrompt="1"/>
          </p:nvPr>
        </p:nvSpPr>
        <p:spPr>
          <a:xfrm>
            <a:off x="521154" y="4596754"/>
            <a:ext cx="8095308" cy="1006429"/>
          </a:xfrm>
        </p:spPr>
        <p:txBody>
          <a:bodyPr vert="horz" wrap="square" lIns="91440" tIns="45720" rIns="91440" bIns="45720" rtlCol="0" anchor="b">
            <a:spAutoFit/>
          </a:bodyPr>
          <a:lstStyle>
            <a:lvl1pPr algn="ctr">
              <a:defRPr lang="en-GB" sz="3300" b="1" spc="-113" baseline="0" dirty="0">
                <a:solidFill>
                  <a:schemeClr val="bg1"/>
                </a:solidFill>
                <a:latin typeface="Meiryo UI" panose="020B0604030504040204" pitchFamily="50" charset="-128"/>
              </a:defRPr>
            </a:lvl1pPr>
          </a:lstStyle>
          <a:p>
            <a:pPr marL="0" lvl="0" rtl="0"/>
            <a:r>
              <a:rPr lang="ja-JP" altLang="en-US" noProof="0" dirty="0"/>
              <a:t>おつかれさまでした！</a:t>
            </a:r>
            <a:br>
              <a:rPr lang="en-US" altLang="ja-JP" noProof="0" dirty="0"/>
            </a:br>
            <a:r>
              <a:rPr lang="ja-JP" altLang="en-US" noProof="0" dirty="0"/>
              <a:t>おしまい！</a:t>
            </a:r>
            <a:endParaRPr lang="ja-JP" altLang="en-GB" noProof="0" dirty="0"/>
          </a:p>
        </p:txBody>
      </p:sp>
      <p:sp>
        <p:nvSpPr>
          <p:cNvPr id="4" name="フッター プレースホルダー 5">
            <a:extLst>
              <a:ext uri="{FF2B5EF4-FFF2-40B4-BE49-F238E27FC236}">
                <a16:creationId xmlns:a16="http://schemas.microsoft.com/office/drawing/2014/main" id="{4650ED99-C07A-480E-80FF-205E19869710}"/>
              </a:ext>
            </a:extLst>
          </p:cNvPr>
          <p:cNvSpPr>
            <a:spLocks noGrp="1"/>
          </p:cNvSpPr>
          <p:nvPr>
            <p:ph type="ftr" sz="quarter" idx="12"/>
          </p:nvPr>
        </p:nvSpPr>
        <p:spPr>
          <a:xfrm>
            <a:off x="334736" y="6356355"/>
            <a:ext cx="3086100" cy="365125"/>
          </a:xfrm>
          <a:prstGeom prst="rect">
            <a:avLst/>
          </a:prstGeom>
        </p:spPr>
        <p:txBody>
          <a:bodyPr/>
          <a:lstStyle/>
          <a:p>
            <a:endParaRPr kumimoji="1" lang="ja-JP" altLang="en-US" dirty="0"/>
          </a:p>
        </p:txBody>
      </p:sp>
    </p:spTree>
    <p:extLst>
      <p:ext uri="{BB962C8B-B14F-4D97-AF65-F5344CB8AC3E}">
        <p14:creationId xmlns:p14="http://schemas.microsoft.com/office/powerpoint/2010/main" val="7341928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FE1B3994-EC85-4CEE-B849-7AE33810F50A}"/>
              </a:ext>
            </a:extLst>
          </p:cNvPr>
          <p:cNvSpPr>
            <a:spLocks noGrp="1"/>
          </p:cNvSpPr>
          <p:nvPr>
            <p:ph type="title"/>
          </p:nvPr>
        </p:nvSpPr>
        <p:spPr>
          <a:xfrm>
            <a:off x="334735" y="562545"/>
            <a:ext cx="8380640" cy="466281"/>
          </a:xfrm>
          <a:prstGeom prst="rect">
            <a:avLst/>
          </a:prstGeom>
        </p:spPr>
        <p:txBody>
          <a:bodyPr vert="horz" wrap="square" lIns="91440" tIns="45720" rIns="91440" bIns="45720" rtlCol="0" anchor="ctr">
            <a:spAutoFit/>
          </a:bodyPr>
          <a:lstStyle/>
          <a:p>
            <a:pPr lvl="0" rtl="0"/>
            <a:r>
              <a:rPr lang="ja-JP" altLang="en-US" noProof="0"/>
              <a:t>マスター タイトルの書式設定</a:t>
            </a:r>
          </a:p>
        </p:txBody>
      </p:sp>
      <p:sp>
        <p:nvSpPr>
          <p:cNvPr id="3" name="テキスト プレースホルダー 2">
            <a:extLst>
              <a:ext uri="{FF2B5EF4-FFF2-40B4-BE49-F238E27FC236}">
                <a16:creationId xmlns:a16="http://schemas.microsoft.com/office/drawing/2014/main" id="{EE88709A-CA63-4EAC-968C-8873D088E691}"/>
              </a:ext>
            </a:extLst>
          </p:cNvPr>
          <p:cNvSpPr>
            <a:spLocks noGrp="1"/>
          </p:cNvSpPr>
          <p:nvPr>
            <p:ph type="body" idx="1"/>
          </p:nvPr>
        </p:nvSpPr>
        <p:spPr>
          <a:xfrm>
            <a:off x="334735" y="1253331"/>
            <a:ext cx="8380640" cy="4770098"/>
          </a:xfrm>
          <a:prstGeom prst="rect">
            <a:avLst/>
          </a:prstGeom>
        </p:spPr>
        <p:txBody>
          <a:bodyPr vert="horz" lIns="91440" tIns="45720" rIns="91440" bIns="45720" rtlCol="0">
            <a:normAutofit/>
          </a:bodyPr>
          <a:lstStyle/>
          <a:p>
            <a:pPr lvl="0" rtl="0"/>
            <a:r>
              <a:rPr lang="ja-JP" altLang="en-US" noProof="0"/>
              <a:t>マスター テキストのスタイルを編集する</a:t>
            </a:r>
          </a:p>
          <a:p>
            <a:pPr lvl="1" rtl="0"/>
            <a:r>
              <a:rPr lang="ja-JP" altLang="en-US" noProof="0"/>
              <a:t>第 </a:t>
            </a:r>
            <a:r>
              <a:rPr lang="en-US" altLang="ja-JP" noProof="0"/>
              <a:t>2 </a:t>
            </a:r>
            <a:r>
              <a:rPr lang="ja-JP" altLang="en-US" noProof="0"/>
              <a:t>レベル</a:t>
            </a:r>
          </a:p>
          <a:p>
            <a:pPr lvl="2" rtl="0"/>
            <a:r>
              <a:rPr lang="ja-JP" altLang="en-US" noProof="0"/>
              <a:t>第 </a:t>
            </a:r>
            <a:r>
              <a:rPr lang="en-US" altLang="ja-JP" noProof="0"/>
              <a:t>3 </a:t>
            </a:r>
            <a:r>
              <a:rPr lang="ja-JP" altLang="en-US" noProof="0"/>
              <a:t>レベル</a:t>
            </a:r>
          </a:p>
          <a:p>
            <a:pPr lvl="3" rtl="0"/>
            <a:r>
              <a:rPr lang="ja-JP" altLang="en-US" noProof="0"/>
              <a:t>第 </a:t>
            </a:r>
            <a:r>
              <a:rPr lang="en-US" altLang="ja-JP" noProof="0"/>
              <a:t>4 </a:t>
            </a:r>
            <a:r>
              <a:rPr lang="ja-JP" altLang="en-US" noProof="0"/>
              <a:t>レベル</a:t>
            </a:r>
          </a:p>
          <a:p>
            <a:pPr lvl="4" rtl="0"/>
            <a:r>
              <a:rPr lang="ja-JP" altLang="en-US" noProof="0"/>
              <a:t>第 </a:t>
            </a:r>
            <a:r>
              <a:rPr lang="en-US" altLang="ja-JP" noProof="0"/>
              <a:t>5 </a:t>
            </a:r>
            <a:r>
              <a:rPr lang="ja-JP" altLang="en-US" noProof="0"/>
              <a:t>レベル</a:t>
            </a:r>
          </a:p>
        </p:txBody>
      </p:sp>
      <p:sp>
        <p:nvSpPr>
          <p:cNvPr id="5" name="フッター プレースホルダー 4">
            <a:extLst>
              <a:ext uri="{FF2B5EF4-FFF2-40B4-BE49-F238E27FC236}">
                <a16:creationId xmlns:a16="http://schemas.microsoft.com/office/drawing/2014/main" id="{6BBA3C17-8AAC-4933-A7DA-CD7D3F840BEB}"/>
              </a:ext>
            </a:extLst>
          </p:cNvPr>
          <p:cNvSpPr>
            <a:spLocks noGrp="1"/>
          </p:cNvSpPr>
          <p:nvPr>
            <p:ph type="ftr" sz="quarter" idx="3"/>
          </p:nvPr>
        </p:nvSpPr>
        <p:spPr>
          <a:xfrm>
            <a:off x="334736" y="6356355"/>
            <a:ext cx="3086100" cy="365125"/>
          </a:xfrm>
          <a:prstGeom prst="rect">
            <a:avLst/>
          </a:prstGeom>
        </p:spPr>
        <p:txBody>
          <a:bodyPr vert="horz" lIns="91440" tIns="45720" rIns="91440" bIns="45720" rtlCol="0" anchor="ctr"/>
          <a:lstStyle>
            <a:lvl1pPr algn="l">
              <a:defRPr sz="900" baseline="0">
                <a:solidFill>
                  <a:schemeClr val="tx1">
                    <a:tint val="75000"/>
                  </a:schemeClr>
                </a:solidFill>
                <a:latin typeface="Meiryo UI" panose="020B0604030504040204" pitchFamily="50" charset="-128"/>
                <a:ea typeface="Meiryo UI" panose="020B0604030504040204" pitchFamily="50" charset="-128"/>
              </a:defRPr>
            </a:lvl1pPr>
          </a:lstStyle>
          <a:p>
            <a:endParaRPr kumimoji="1" lang="ja-JP" altLang="en-US" dirty="0"/>
          </a:p>
        </p:txBody>
      </p:sp>
      <p:sp>
        <p:nvSpPr>
          <p:cNvPr id="7" name="長方形 6">
            <a:extLst>
              <a:ext uri="{FF2B5EF4-FFF2-40B4-BE49-F238E27FC236}">
                <a16:creationId xmlns:a16="http://schemas.microsoft.com/office/drawing/2014/main" id="{72B1D122-60D0-8B4D-896A-2A770C0B6343}"/>
              </a:ext>
            </a:extLst>
          </p:cNvPr>
          <p:cNvSpPr/>
          <p:nvPr userDrawn="1"/>
        </p:nvSpPr>
        <p:spPr>
          <a:xfrm>
            <a:off x="8520012" y="6369050"/>
            <a:ext cx="251932" cy="488950"/>
          </a:xfrm>
          <a:prstGeom prst="rect">
            <a:avLst/>
          </a:prstGeom>
          <a:solidFill>
            <a:schemeClr val="bg2">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rtl="0"/>
            <a:endParaRPr lang="ja-JP" altLang="en-US" sz="1350" baseline="0" noProof="0">
              <a:solidFill>
                <a:schemeClr val="tx1"/>
              </a:solidFill>
              <a:latin typeface="Meiryo UI" panose="020B0604030504040204" pitchFamily="50" charset="-128"/>
              <a:ea typeface="Meiryo UI" panose="020B0604030504040204" pitchFamily="50" charset="-128"/>
            </a:endParaRPr>
          </a:p>
        </p:txBody>
      </p:sp>
      <p:sp>
        <p:nvSpPr>
          <p:cNvPr id="8" name="スライド番号プレースホルダー 5">
            <a:extLst>
              <a:ext uri="{FF2B5EF4-FFF2-40B4-BE49-F238E27FC236}">
                <a16:creationId xmlns:a16="http://schemas.microsoft.com/office/drawing/2014/main" id="{6B5B9FA1-1805-A944-AC99-868579EBA1AD}"/>
              </a:ext>
            </a:extLst>
          </p:cNvPr>
          <p:cNvSpPr txBox="1">
            <a:spLocks/>
          </p:cNvSpPr>
          <p:nvPr userDrawn="1"/>
        </p:nvSpPr>
        <p:spPr>
          <a:xfrm>
            <a:off x="8520012" y="6369055"/>
            <a:ext cx="251932" cy="365125"/>
          </a:xfrm>
          <a:prstGeom prst="rect">
            <a:avLst/>
          </a:prstGeom>
          <a:solidFill>
            <a:schemeClr val="accent2"/>
          </a:solidFill>
        </p:spPr>
        <p:txBody>
          <a:bodyPr vert="horz" lIns="0" tIns="34290" rIns="0" bIns="34290" rtlCol="0" anchor="ctr">
            <a:normAutofit/>
          </a:bodyPr>
          <a:lstStyle>
            <a:lvl1pPr marL="0" indent="0" algn="ctr" defTabSz="914400" rtl="0" eaLnBrk="1" latinLnBrk="0" hangingPunct="1">
              <a:lnSpc>
                <a:spcPct val="90000"/>
              </a:lnSpc>
              <a:spcBef>
                <a:spcPts val="1000"/>
              </a:spcBef>
              <a:buFont typeface="Arial" panose="020B0604020202020204" pitchFamily="34" charset="0"/>
              <a:buNone/>
              <a:defRPr sz="1000" b="0" kern="1200">
                <a:solidFill>
                  <a:srgbClr val="01C6F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rtl="0"/>
            <a:fld id="{78048C4E-7BD1-46A5-B2F2-6AD408DAAD47}" type="slidenum">
              <a:rPr lang="en-US" altLang="ja-JP" sz="750" b="1" baseline="0" noProof="0" smtClean="0">
                <a:solidFill>
                  <a:schemeClr val="bg1"/>
                </a:solidFill>
                <a:latin typeface="Meiryo UI" panose="020B0604030504040204" pitchFamily="50" charset="-128"/>
                <a:ea typeface="Meiryo UI" panose="020B0604030504040204" pitchFamily="50" charset="-128"/>
              </a:rPr>
              <a:pPr/>
              <a:t>‹#›</a:t>
            </a:fld>
            <a:endParaRPr lang="ja-JP" altLang="en-US" sz="750" b="1" baseline="0" noProof="0">
              <a:solidFill>
                <a:schemeClr val="bg1"/>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3981575698"/>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51" r:id="rId3"/>
    <p:sldLayoutId id="2147483661" r:id="rId4"/>
    <p:sldLayoutId id="2147483662" r:id="rId5"/>
    <p:sldLayoutId id="2147483650" r:id="rId6"/>
    <p:sldLayoutId id="2147483668" r:id="rId7"/>
    <p:sldLayoutId id="2147483674" r:id="rId8"/>
    <p:sldLayoutId id="2147483666" r:id="rId9"/>
    <p:sldLayoutId id="2147483664" r:id="rId10"/>
    <p:sldLayoutId id="2147483663" r:id="rId11"/>
    <p:sldLayoutId id="2147483667" r:id="rId12"/>
    <p:sldLayoutId id="2147483671" r:id="rId13"/>
    <p:sldLayoutId id="2147483677" r:id="rId14"/>
    <p:sldLayoutId id="2147483672" r:id="rId15"/>
    <p:sldLayoutId id="2147483673" r:id="rId16"/>
    <p:sldLayoutId id="2147483675" r:id="rId17"/>
    <p:sldLayoutId id="2147483676" r:id="rId18"/>
    <p:sldLayoutId id="2147483665" r:id="rId19"/>
    <p:sldLayoutId id="2147483669" r:id="rId20"/>
    <p:sldLayoutId id="2147483670" r:id="rId21"/>
  </p:sldLayoutIdLst>
  <p:hf sldNum="0" hdr="0" ftr="0" dt="0"/>
  <p:txStyles>
    <p:titleStyle>
      <a:lvl1pPr algn="l" defTabSz="685783" rtl="0" eaLnBrk="1" latinLnBrk="0" hangingPunct="1">
        <a:lnSpc>
          <a:spcPct val="90000"/>
        </a:lnSpc>
        <a:spcBef>
          <a:spcPct val="0"/>
        </a:spcBef>
        <a:buNone/>
        <a:defRPr kumimoji="1" lang="en-GB" sz="2700" b="1" kern="1200" spc="-45" baseline="0" dirty="0">
          <a:solidFill>
            <a:schemeClr val="tx1"/>
          </a:solidFill>
          <a:latin typeface="Meiryo UI" panose="020B0604030504040204" pitchFamily="50" charset="-128"/>
          <a:ea typeface="Meiryo UI" panose="020B0604030504040204" pitchFamily="50" charset="-128"/>
          <a:cs typeface="+mj-cs"/>
        </a:defRPr>
      </a:lvl1pPr>
    </p:titleStyle>
    <p:bodyStyle>
      <a:lvl1pPr marL="171446" indent="-171446" algn="l" defTabSz="685783" rtl="0" eaLnBrk="1" latinLnBrk="0" hangingPunct="1">
        <a:lnSpc>
          <a:spcPct val="90000"/>
        </a:lnSpc>
        <a:spcBef>
          <a:spcPts val="750"/>
        </a:spcBef>
        <a:buFont typeface="Arial" panose="020B0604020202020204" pitchFamily="34" charset="0"/>
        <a:buChar char="•"/>
        <a:defRPr kumimoji="1" sz="2100" b="0" kern="1200" baseline="0">
          <a:solidFill>
            <a:schemeClr val="tx1"/>
          </a:solidFill>
          <a:latin typeface="Meiryo UI" panose="020B0604030504040204" pitchFamily="50" charset="-128"/>
          <a:ea typeface="Meiryo UI" panose="020B0604030504040204" pitchFamily="50" charset="-128"/>
          <a:cs typeface="+mn-cs"/>
        </a:defRPr>
      </a:lvl1pPr>
      <a:lvl2pPr marL="514337" indent="-171446" algn="l" defTabSz="685783" rtl="0" eaLnBrk="1" latinLnBrk="0" hangingPunct="1">
        <a:lnSpc>
          <a:spcPct val="90000"/>
        </a:lnSpc>
        <a:spcBef>
          <a:spcPts val="375"/>
        </a:spcBef>
        <a:buFont typeface="Arial" panose="020B0604020202020204" pitchFamily="34" charset="0"/>
        <a:buChar char="•"/>
        <a:defRPr kumimoji="1" sz="1800" b="0" kern="1200" baseline="0">
          <a:solidFill>
            <a:schemeClr val="tx1"/>
          </a:solidFill>
          <a:latin typeface="Meiryo UI" panose="020B0604030504040204" pitchFamily="50" charset="-128"/>
          <a:ea typeface="Meiryo UI" panose="020B0604030504040204" pitchFamily="50" charset="-128"/>
          <a:cs typeface="+mn-cs"/>
        </a:defRPr>
      </a:lvl2pPr>
      <a:lvl3pPr marL="857228" indent="-171446" algn="l" defTabSz="685783" rtl="0" eaLnBrk="1" latinLnBrk="0" hangingPunct="1">
        <a:lnSpc>
          <a:spcPct val="90000"/>
        </a:lnSpc>
        <a:spcBef>
          <a:spcPts val="375"/>
        </a:spcBef>
        <a:buFont typeface="Arial" panose="020B0604020202020204" pitchFamily="34" charset="0"/>
        <a:buChar char="•"/>
        <a:defRPr kumimoji="1" sz="1500" b="0" kern="1200" baseline="0">
          <a:solidFill>
            <a:schemeClr val="tx1"/>
          </a:solidFill>
          <a:latin typeface="Meiryo UI" panose="020B0604030504040204" pitchFamily="50" charset="-128"/>
          <a:ea typeface="Meiryo UI" panose="020B0604030504040204" pitchFamily="50" charset="-128"/>
          <a:cs typeface="+mn-cs"/>
        </a:defRPr>
      </a:lvl3pPr>
      <a:lvl4pPr marL="1200120" indent="-171446" algn="l" defTabSz="685783" rtl="0" eaLnBrk="1" latinLnBrk="0" hangingPunct="1">
        <a:lnSpc>
          <a:spcPct val="90000"/>
        </a:lnSpc>
        <a:spcBef>
          <a:spcPts val="375"/>
        </a:spcBef>
        <a:buFont typeface="Arial" panose="020B0604020202020204" pitchFamily="34" charset="0"/>
        <a:buChar char="•"/>
        <a:defRPr kumimoji="1" sz="1350" b="0" kern="1200" baseline="0">
          <a:solidFill>
            <a:schemeClr val="tx1"/>
          </a:solidFill>
          <a:latin typeface="Meiryo UI" panose="020B0604030504040204" pitchFamily="50" charset="-128"/>
          <a:ea typeface="Meiryo UI" panose="020B0604030504040204" pitchFamily="50" charset="-128"/>
          <a:cs typeface="+mn-cs"/>
        </a:defRPr>
      </a:lvl4pPr>
      <a:lvl5pPr marL="1543012" indent="-171446" algn="l" defTabSz="685783" rtl="0" eaLnBrk="1" latinLnBrk="0" hangingPunct="1">
        <a:lnSpc>
          <a:spcPct val="90000"/>
        </a:lnSpc>
        <a:spcBef>
          <a:spcPts val="375"/>
        </a:spcBef>
        <a:buFont typeface="Arial" panose="020B0604020202020204" pitchFamily="34" charset="0"/>
        <a:buChar char="•"/>
        <a:defRPr kumimoji="1" sz="1350" b="0" kern="1200" baseline="0">
          <a:solidFill>
            <a:schemeClr val="tx1"/>
          </a:solidFill>
          <a:latin typeface="Meiryo UI" panose="020B0604030504040204" pitchFamily="50" charset="-128"/>
          <a:ea typeface="Meiryo UI" panose="020B0604030504040204" pitchFamily="50" charset="-128"/>
          <a:cs typeface="+mn-cs"/>
        </a:defRPr>
      </a:lvl5pPr>
      <a:lvl6pPr marL="1885903" indent="-171446" algn="l" defTabSz="685783"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577" indent="-171446" algn="l" defTabSz="685783"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p:bodyStyle>
    <p:otherStyle>
      <a:defPPr>
        <a:defRPr lang="en-US"/>
      </a:defPPr>
      <a:lvl1pPr marL="0" algn="l" defTabSz="685783" rtl="0" eaLnBrk="1" latinLnBrk="0" hangingPunct="1">
        <a:defRPr kumimoji="1" sz="1350" kern="1200">
          <a:solidFill>
            <a:schemeClr val="tx1"/>
          </a:solidFill>
          <a:latin typeface="+mn-lt"/>
          <a:ea typeface="+mn-ea"/>
          <a:cs typeface="+mn-cs"/>
        </a:defRPr>
      </a:lvl1pPr>
      <a:lvl2pPr marL="342892" algn="l" defTabSz="685783" rtl="0" eaLnBrk="1" latinLnBrk="0" hangingPunct="1">
        <a:defRPr kumimoji="1" sz="1350" kern="1200">
          <a:solidFill>
            <a:schemeClr val="tx1"/>
          </a:solidFill>
          <a:latin typeface="+mn-lt"/>
          <a:ea typeface="+mn-ea"/>
          <a:cs typeface="+mn-cs"/>
        </a:defRPr>
      </a:lvl2pPr>
      <a:lvl3pPr marL="685783" algn="l" defTabSz="685783" rtl="0" eaLnBrk="1" latinLnBrk="0" hangingPunct="1">
        <a:defRPr kumimoji="1" sz="1350" kern="1200">
          <a:solidFill>
            <a:schemeClr val="tx1"/>
          </a:solidFill>
          <a:latin typeface="+mn-lt"/>
          <a:ea typeface="+mn-ea"/>
          <a:cs typeface="+mn-cs"/>
        </a:defRPr>
      </a:lvl3pPr>
      <a:lvl4pPr marL="1028675" algn="l" defTabSz="685783" rtl="0" eaLnBrk="1" latinLnBrk="0" hangingPunct="1">
        <a:defRPr kumimoji="1" sz="1350" kern="1200">
          <a:solidFill>
            <a:schemeClr val="tx1"/>
          </a:solidFill>
          <a:latin typeface="+mn-lt"/>
          <a:ea typeface="+mn-ea"/>
          <a:cs typeface="+mn-cs"/>
        </a:defRPr>
      </a:lvl4pPr>
      <a:lvl5pPr marL="1371566" algn="l" defTabSz="685783" rtl="0" eaLnBrk="1" latinLnBrk="0" hangingPunct="1">
        <a:defRPr kumimoji="1" sz="1350" kern="1200">
          <a:solidFill>
            <a:schemeClr val="tx1"/>
          </a:solidFill>
          <a:latin typeface="+mn-lt"/>
          <a:ea typeface="+mn-ea"/>
          <a:cs typeface="+mn-cs"/>
        </a:defRPr>
      </a:lvl5pPr>
      <a:lvl6pPr marL="1714457" algn="l" defTabSz="685783" rtl="0" eaLnBrk="1" latinLnBrk="0" hangingPunct="1">
        <a:defRPr kumimoji="1" sz="1350" kern="1200">
          <a:solidFill>
            <a:schemeClr val="tx1"/>
          </a:solidFill>
          <a:latin typeface="+mn-lt"/>
          <a:ea typeface="+mn-ea"/>
          <a:cs typeface="+mn-cs"/>
        </a:defRPr>
      </a:lvl6pPr>
      <a:lvl7pPr marL="2057348" algn="l" defTabSz="685783" rtl="0" eaLnBrk="1" latinLnBrk="0" hangingPunct="1">
        <a:defRPr kumimoji="1" sz="1350" kern="1200">
          <a:solidFill>
            <a:schemeClr val="tx1"/>
          </a:solidFill>
          <a:latin typeface="+mn-lt"/>
          <a:ea typeface="+mn-ea"/>
          <a:cs typeface="+mn-cs"/>
        </a:defRPr>
      </a:lvl7pPr>
      <a:lvl8pPr marL="2400240" algn="l" defTabSz="685783" rtl="0" eaLnBrk="1" latinLnBrk="0" hangingPunct="1">
        <a:defRPr kumimoji="1" sz="1350" kern="1200">
          <a:solidFill>
            <a:schemeClr val="tx1"/>
          </a:solidFill>
          <a:latin typeface="+mn-lt"/>
          <a:ea typeface="+mn-ea"/>
          <a:cs typeface="+mn-cs"/>
        </a:defRPr>
      </a:lvl8pPr>
      <a:lvl9pPr marL="2743132" algn="l" defTabSz="685783" rtl="0" eaLnBrk="1" latinLnBrk="0" hangingPunct="1">
        <a:defRPr kumimoji="1"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2880" userDrawn="1">
          <p15:clr>
            <a:srgbClr val="F26B43"/>
          </p15:clr>
        </p15:guide>
        <p15:guide id="3" pos="270" userDrawn="1">
          <p15:clr>
            <a:srgbClr val="F26B43"/>
          </p15:clr>
        </p15:guide>
        <p15:guide id="4" pos="5490" userDrawn="1">
          <p15:clr>
            <a:srgbClr val="F26B43"/>
          </p15:clr>
        </p15:guide>
        <p15:guide id="5" orient="horz" pos="360" userDrawn="1">
          <p15:clr>
            <a:srgbClr val="F26B43"/>
          </p15:clr>
        </p15:guide>
        <p15:guide id="6" orient="horz" pos="396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4.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0.png"/><Relationship Id="rId1" Type="http://schemas.openxmlformats.org/officeDocument/2006/relationships/slideLayout" Target="../slideLayouts/slideLayout7.xml"/><Relationship Id="rId4" Type="http://schemas.openxmlformats.org/officeDocument/2006/relationships/image" Target="../media/image12.jpg"/></Relationships>
</file>

<file path=ppt/slides/_rels/slide8.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7.xml"/><Relationship Id="rId4" Type="http://schemas.openxmlformats.org/officeDocument/2006/relationships/image" Target="../media/image26.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7.xml"/><Relationship Id="rId4" Type="http://schemas.openxmlformats.org/officeDocument/2006/relationships/image" Target="../media/image31.PNG"/></Relationships>
</file>

<file path=ppt/slides/_rels/slide2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29.PNG"/><Relationship Id="rId1" Type="http://schemas.openxmlformats.org/officeDocument/2006/relationships/slideLayout" Target="../slideLayouts/slideLayout7.xml"/><Relationship Id="rId5" Type="http://schemas.openxmlformats.org/officeDocument/2006/relationships/image" Target="../media/image33.PNG"/><Relationship Id="rId4" Type="http://schemas.openxmlformats.org/officeDocument/2006/relationships/image" Target="../media/image31.PNG"/></Relationships>
</file>

<file path=ppt/slides/_rels/slide26.xml.rels><?xml version="1.0" encoding="UTF-8" standalone="yes"?>
<Relationships xmlns="http://schemas.openxmlformats.org/package/2006/relationships"><Relationship Id="rId3" Type="http://schemas.openxmlformats.org/officeDocument/2006/relationships/image" Target="../media/image34.PNG"/><Relationship Id="rId7" Type="http://schemas.openxmlformats.org/officeDocument/2006/relationships/image" Target="../media/image38.png"/><Relationship Id="rId2" Type="http://schemas.openxmlformats.org/officeDocument/2006/relationships/image" Target="../media/image29.PNG"/><Relationship Id="rId1" Type="http://schemas.openxmlformats.org/officeDocument/2006/relationships/slideLayout" Target="../slideLayouts/slideLayout7.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2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29.PNG"/><Relationship Id="rId1" Type="http://schemas.openxmlformats.org/officeDocument/2006/relationships/slideLayout" Target="../slideLayouts/slideLayout7.xml"/><Relationship Id="rId4" Type="http://schemas.openxmlformats.org/officeDocument/2006/relationships/image" Target="../media/image39.PNG"/></Relationships>
</file>

<file path=ppt/slides/_rels/slide2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29.PNG"/><Relationship Id="rId1" Type="http://schemas.openxmlformats.org/officeDocument/2006/relationships/slideLayout" Target="../slideLayouts/slideLayout7.xml"/><Relationship Id="rId5" Type="http://schemas.openxmlformats.org/officeDocument/2006/relationships/image" Target="../media/image34.PNG"/><Relationship Id="rId4" Type="http://schemas.openxmlformats.org/officeDocument/2006/relationships/image" Target="../media/image40.PNG"/></Relationships>
</file>

<file path=ppt/slides/_rels/slide2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29.PNG"/><Relationship Id="rId1" Type="http://schemas.openxmlformats.org/officeDocument/2006/relationships/slideLayout" Target="../slideLayouts/slideLayout7.xml"/><Relationship Id="rId5" Type="http://schemas.openxmlformats.org/officeDocument/2006/relationships/image" Target="../media/image42.PNG"/><Relationship Id="rId4" Type="http://schemas.openxmlformats.org/officeDocument/2006/relationships/image" Target="../media/image41.png"/></Relationships>
</file>

<file path=ppt/slides/_rels/slide30.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15.xml"/></Relationships>
</file>

<file path=ppt/slides/_rels/slide34.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48.png"/><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50.png"/></Relationships>
</file>

<file path=ppt/slides/_rels/slide38.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image" Target="../media/image51.PNG"/><Relationship Id="rId7" Type="http://schemas.openxmlformats.org/officeDocument/2006/relationships/image" Target="../media/image37.PN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PNG"/><Relationship Id="rId9" Type="http://schemas.openxmlformats.org/officeDocument/2006/relationships/image" Target="../media/image33.PNG"/></Relationships>
</file>

<file path=ppt/slides/_rels/slide39.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34.PNG"/><Relationship Id="rId5" Type="http://schemas.openxmlformats.org/officeDocument/2006/relationships/image" Target="../media/image40.PNG"/><Relationship Id="rId4" Type="http://schemas.openxmlformats.org/officeDocument/2006/relationships/image" Target="../media/image39.PNG"/></Relationships>
</file>

<file path=ppt/slides/_rels/slide40.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10.xml"/><Relationship Id="rId1" Type="http://schemas.openxmlformats.org/officeDocument/2006/relationships/slideLayout" Target="../slideLayouts/slideLayout7.xml"/><Relationship Id="rId5" Type="http://schemas.openxmlformats.org/officeDocument/2006/relationships/image" Target="../media/image42.PNG"/><Relationship Id="rId4" Type="http://schemas.openxmlformats.org/officeDocument/2006/relationships/image" Target="../media/image34.PNG"/></Relationships>
</file>

<file path=ppt/slides/_rels/slide41.xml.rels><?xml version="1.0" encoding="UTF-8" standalone="yes"?>
<Relationships xmlns="http://schemas.openxmlformats.org/package/2006/relationships"><Relationship Id="rId3" Type="http://schemas.openxmlformats.org/officeDocument/2006/relationships/image" Target="../media/image51.PNG"/><Relationship Id="rId7" Type="http://schemas.openxmlformats.org/officeDocument/2006/relationships/image" Target="../media/image34.PN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41.png"/><Relationship Id="rId5" Type="http://schemas.openxmlformats.org/officeDocument/2006/relationships/image" Target="../media/image53.PNG"/><Relationship Id="rId4" Type="http://schemas.openxmlformats.org/officeDocument/2006/relationships/image" Target="../media/image52.PNG"/></Relationships>
</file>

<file path=ppt/slides/_rels/slide42.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15.xml"/><Relationship Id="rId1" Type="http://schemas.openxmlformats.org/officeDocument/2006/relationships/slideLayout" Target="../slideLayouts/slideLayout7.xml"/><Relationship Id="rId5" Type="http://schemas.openxmlformats.org/officeDocument/2006/relationships/image" Target="../media/image58.png"/><Relationship Id="rId4" Type="http://schemas.openxmlformats.org/officeDocument/2006/relationships/image" Target="../media/image28.png"/></Relationships>
</file>

<file path=ppt/slides/_rels/slide46.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16.xml"/><Relationship Id="rId1" Type="http://schemas.openxmlformats.org/officeDocument/2006/relationships/slideLayout" Target="../slideLayouts/slideLayout7.xml"/><Relationship Id="rId5" Type="http://schemas.openxmlformats.org/officeDocument/2006/relationships/image" Target="../media/image28.png"/><Relationship Id="rId4" Type="http://schemas.openxmlformats.org/officeDocument/2006/relationships/image" Target="../media/image60.png"/></Relationships>
</file>

<file path=ppt/slides/_rels/slide47.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18.xml"/><Relationship Id="rId1" Type="http://schemas.openxmlformats.org/officeDocument/2006/relationships/slideLayout" Target="../slideLayouts/slideLayout7.xml"/><Relationship Id="rId5" Type="http://schemas.openxmlformats.org/officeDocument/2006/relationships/image" Target="../media/image28.png"/><Relationship Id="rId4" Type="http://schemas.openxmlformats.org/officeDocument/2006/relationships/image" Target="../media/image63.png"/></Relationships>
</file>

<file path=ppt/slides/_rels/slide49.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1.xml"/><Relationship Id="rId1" Type="http://schemas.openxmlformats.org/officeDocument/2006/relationships/slideLayout" Target="../slideLayouts/slideLayout15.xml"/></Relationships>
</file>

<file path=ppt/slides/_rels/slide52.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69.png"/><Relationship Id="rId1" Type="http://schemas.openxmlformats.org/officeDocument/2006/relationships/slideLayout" Target="../slideLayouts/slideLayout7.xml"/><Relationship Id="rId5" Type="http://schemas.openxmlformats.org/officeDocument/2006/relationships/image" Target="../media/image50.png"/><Relationship Id="rId4" Type="http://schemas.openxmlformats.org/officeDocument/2006/relationships/image" Target="../media/image70.PNG"/></Relationships>
</file>

<file path=ppt/slides/_rels/slide56.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72.PNG"/><Relationship Id="rId1" Type="http://schemas.openxmlformats.org/officeDocument/2006/relationships/slideLayout" Target="../slideLayouts/slideLayout7.xml"/><Relationship Id="rId4" Type="http://schemas.openxmlformats.org/officeDocument/2006/relationships/image" Target="../media/image31.PNG"/></Relationships>
</file>

<file path=ppt/slides/_rels/slide5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72.PNG"/><Relationship Id="rId1" Type="http://schemas.openxmlformats.org/officeDocument/2006/relationships/slideLayout" Target="../slideLayouts/slideLayout7.xml"/><Relationship Id="rId5" Type="http://schemas.openxmlformats.org/officeDocument/2006/relationships/image" Target="../media/image32.PNG"/><Relationship Id="rId4" Type="http://schemas.openxmlformats.org/officeDocument/2006/relationships/image" Target="../media/image33.PNG"/></Relationships>
</file>

<file path=ppt/slides/_rels/slide60.xml.rels><?xml version="1.0" encoding="UTF-8" standalone="yes"?>
<Relationships xmlns="http://schemas.openxmlformats.org/package/2006/relationships"><Relationship Id="rId3" Type="http://schemas.openxmlformats.org/officeDocument/2006/relationships/image" Target="../media/image34.PNG"/><Relationship Id="rId7" Type="http://schemas.openxmlformats.org/officeDocument/2006/relationships/image" Target="../media/image36.PNG"/><Relationship Id="rId2" Type="http://schemas.openxmlformats.org/officeDocument/2006/relationships/image" Target="../media/image72.PNG"/><Relationship Id="rId1" Type="http://schemas.openxmlformats.org/officeDocument/2006/relationships/slideLayout" Target="../slideLayouts/slideLayout7.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5.png"/></Relationships>
</file>

<file path=ppt/slides/_rels/slide6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72.PNG"/><Relationship Id="rId1" Type="http://schemas.openxmlformats.org/officeDocument/2006/relationships/slideLayout" Target="../slideLayouts/slideLayout7.xml"/><Relationship Id="rId5" Type="http://schemas.openxmlformats.org/officeDocument/2006/relationships/image" Target="../media/image74.PNG"/><Relationship Id="rId4" Type="http://schemas.openxmlformats.org/officeDocument/2006/relationships/image" Target="../media/image73.PNG"/></Relationships>
</file>

<file path=ppt/slides/_rels/slide62.xml.rels><?xml version="1.0" encoding="UTF-8" standalone="yes"?>
<Relationships xmlns="http://schemas.openxmlformats.org/package/2006/relationships"><Relationship Id="rId3" Type="http://schemas.openxmlformats.org/officeDocument/2006/relationships/image" Target="../media/image32.PNG"/><Relationship Id="rId7" Type="http://schemas.openxmlformats.org/officeDocument/2006/relationships/image" Target="../media/image74.PNG"/><Relationship Id="rId2" Type="http://schemas.openxmlformats.org/officeDocument/2006/relationships/image" Target="../media/image72.PNG"/><Relationship Id="rId1" Type="http://schemas.openxmlformats.org/officeDocument/2006/relationships/slideLayout" Target="../slideLayouts/slideLayout7.xml"/><Relationship Id="rId6" Type="http://schemas.openxmlformats.org/officeDocument/2006/relationships/image" Target="../media/image33.PNG"/><Relationship Id="rId5" Type="http://schemas.openxmlformats.org/officeDocument/2006/relationships/image" Target="../media/image34.PNG"/><Relationship Id="rId4" Type="http://schemas.openxmlformats.org/officeDocument/2006/relationships/image" Target="../media/image36.PNG"/></Relationships>
</file>

<file path=ppt/slides/_rels/slide6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72.PNG"/><Relationship Id="rId1" Type="http://schemas.openxmlformats.org/officeDocument/2006/relationships/slideLayout" Target="../slideLayouts/slideLayout7.xml"/><Relationship Id="rId6" Type="http://schemas.openxmlformats.org/officeDocument/2006/relationships/image" Target="../media/image76.png"/><Relationship Id="rId5" Type="http://schemas.openxmlformats.org/officeDocument/2006/relationships/image" Target="../media/image75.png"/><Relationship Id="rId4" Type="http://schemas.openxmlformats.org/officeDocument/2006/relationships/image" Target="../media/image35.png"/></Relationships>
</file>

<file path=ppt/slides/_rels/slide6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72.PNG"/><Relationship Id="rId1" Type="http://schemas.openxmlformats.org/officeDocument/2006/relationships/slideLayout" Target="../slideLayouts/slideLayout7.xml"/><Relationship Id="rId6" Type="http://schemas.openxmlformats.org/officeDocument/2006/relationships/image" Target="../media/image53.PNG"/><Relationship Id="rId5" Type="http://schemas.openxmlformats.org/officeDocument/2006/relationships/image" Target="../media/image52.PNG"/><Relationship Id="rId4" Type="http://schemas.openxmlformats.org/officeDocument/2006/relationships/image" Target="../media/image77.PNG"/></Relationships>
</file>

<file path=ppt/slides/_rels/slide6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72.PNG"/><Relationship Id="rId1" Type="http://schemas.openxmlformats.org/officeDocument/2006/relationships/slideLayout" Target="../slideLayouts/slideLayout7.xml"/><Relationship Id="rId5" Type="http://schemas.openxmlformats.org/officeDocument/2006/relationships/image" Target="../media/image74.PNG"/><Relationship Id="rId4" Type="http://schemas.openxmlformats.org/officeDocument/2006/relationships/image" Target="../media/image73.PNG"/></Relationships>
</file>

<file path=ppt/slides/_rels/slide66.xml.rels><?xml version="1.0" encoding="UTF-8" standalone="yes"?>
<Relationships xmlns="http://schemas.openxmlformats.org/package/2006/relationships"><Relationship Id="rId3" Type="http://schemas.openxmlformats.org/officeDocument/2006/relationships/image" Target="../media/image32.PNG"/><Relationship Id="rId7" Type="http://schemas.openxmlformats.org/officeDocument/2006/relationships/image" Target="../media/image74.PNG"/><Relationship Id="rId2" Type="http://schemas.openxmlformats.org/officeDocument/2006/relationships/image" Target="../media/image72.PNG"/><Relationship Id="rId1" Type="http://schemas.openxmlformats.org/officeDocument/2006/relationships/slideLayout" Target="../slideLayouts/slideLayout7.xml"/><Relationship Id="rId6" Type="http://schemas.openxmlformats.org/officeDocument/2006/relationships/image" Target="../media/image33.PNG"/><Relationship Id="rId5" Type="http://schemas.openxmlformats.org/officeDocument/2006/relationships/image" Target="../media/image36.PNG"/><Relationship Id="rId4" Type="http://schemas.openxmlformats.org/officeDocument/2006/relationships/image" Target="../media/image34.PNG"/></Relationships>
</file>

<file path=ppt/slides/_rels/slide6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72.PNG"/><Relationship Id="rId1" Type="http://schemas.openxmlformats.org/officeDocument/2006/relationships/slideLayout" Target="../slideLayouts/slideLayout7.xml"/><Relationship Id="rId6" Type="http://schemas.openxmlformats.org/officeDocument/2006/relationships/image" Target="../media/image79.png"/><Relationship Id="rId5" Type="http://schemas.openxmlformats.org/officeDocument/2006/relationships/image" Target="../media/image78.png"/><Relationship Id="rId4" Type="http://schemas.openxmlformats.org/officeDocument/2006/relationships/image" Target="../media/image35.png"/></Relationships>
</file>

<file path=ppt/slides/_rels/slide6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72.PNG"/><Relationship Id="rId1" Type="http://schemas.openxmlformats.org/officeDocument/2006/relationships/slideLayout" Target="../slideLayouts/slideLayout7.xml"/><Relationship Id="rId6" Type="http://schemas.openxmlformats.org/officeDocument/2006/relationships/image" Target="../media/image77.PNG"/><Relationship Id="rId5" Type="http://schemas.openxmlformats.org/officeDocument/2006/relationships/image" Target="../media/image53.PNG"/><Relationship Id="rId4" Type="http://schemas.openxmlformats.org/officeDocument/2006/relationships/image" Target="../media/image52.PNG"/></Relationships>
</file>

<file path=ppt/slides/_rels/slide6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72.PNG"/><Relationship Id="rId1" Type="http://schemas.openxmlformats.org/officeDocument/2006/relationships/slideLayout" Target="../slideLayouts/slideLayout7.xml"/><Relationship Id="rId5" Type="http://schemas.openxmlformats.org/officeDocument/2006/relationships/image" Target="../media/image42.PNG"/><Relationship Id="rId4" Type="http://schemas.openxmlformats.org/officeDocument/2006/relationships/image" Target="../media/image34.PNG"/></Relationships>
</file>

<file path=ppt/slides/_rels/slide70.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83.png"/><Relationship Id="rId1" Type="http://schemas.openxmlformats.org/officeDocument/2006/relationships/slideLayout" Target="../slideLayouts/slideLayout7.xml"/><Relationship Id="rId4" Type="http://schemas.openxmlformats.org/officeDocument/2006/relationships/image" Target="../media/image84.png"/></Relationships>
</file>

<file path=ppt/slides/_rels/slide74.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image" Target="../media/image85.png"/><Relationship Id="rId1" Type="http://schemas.openxmlformats.org/officeDocument/2006/relationships/slideLayout" Target="../slideLayouts/slideLayout7.xml"/><Relationship Id="rId4" Type="http://schemas.openxmlformats.org/officeDocument/2006/relationships/image" Target="../media/image28.png"/></Relationships>
</file>

<file path=ppt/slides/_rels/slide75.xml.rels><?xml version="1.0" encoding="UTF-8" standalone="yes"?>
<Relationships xmlns="http://schemas.openxmlformats.org/package/2006/relationships"><Relationship Id="rId2" Type="http://schemas.openxmlformats.org/officeDocument/2006/relationships/image" Target="../media/image87.png"/><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image" Target="../media/image88.png"/><Relationship Id="rId1" Type="http://schemas.openxmlformats.org/officeDocument/2006/relationships/slideLayout" Target="../slideLayouts/slideLayout7.xml"/><Relationship Id="rId4" Type="http://schemas.openxmlformats.org/officeDocument/2006/relationships/image" Target="../media/image28.png"/></Relationships>
</file>

<file path=ppt/slides/_rels/slide77.xml.rels><?xml version="1.0" encoding="UTF-8" standalone="yes"?>
<Relationships xmlns="http://schemas.openxmlformats.org/package/2006/relationships"><Relationship Id="rId2" Type="http://schemas.openxmlformats.org/officeDocument/2006/relationships/image" Target="../media/image90.png"/><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2" Type="http://schemas.openxmlformats.org/officeDocument/2006/relationships/image" Target="../media/image91.png"/><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2.xml"/><Relationship Id="rId1" Type="http://schemas.openxmlformats.org/officeDocument/2006/relationships/slideLayout" Target="../slideLayouts/slideLayout15.xml"/></Relationships>
</file>

<file path=ppt/slides/_rels/slide80.xml.rels><?xml version="1.0" encoding="UTF-8" standalone="yes"?>
<Relationships xmlns="http://schemas.openxmlformats.org/package/2006/relationships"><Relationship Id="rId2" Type="http://schemas.openxmlformats.org/officeDocument/2006/relationships/image" Target="../media/image92.png"/><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2" Type="http://schemas.openxmlformats.org/officeDocument/2006/relationships/image" Target="../media/image93.png"/><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2" Type="http://schemas.openxmlformats.org/officeDocument/2006/relationships/image" Target="../media/image94.png"/><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95.png"/><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96.png"/><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6.png"/><Relationship Id="rId1" Type="http://schemas.openxmlformats.org/officeDocument/2006/relationships/slideLayout" Target="../slideLayouts/slideLayout7.xml"/><Relationship Id="rId5" Type="http://schemas.openxmlformats.org/officeDocument/2006/relationships/image" Target="../media/image98.png"/><Relationship Id="rId4" Type="http://schemas.openxmlformats.org/officeDocument/2006/relationships/image" Target="../media/image97.png"/></Relationships>
</file>

<file path=ppt/slides/_rels/slide86.xml.rels><?xml version="1.0" encoding="UTF-8" standalone="yes"?>
<Relationships xmlns="http://schemas.openxmlformats.org/package/2006/relationships"><Relationship Id="rId2" Type="http://schemas.openxmlformats.org/officeDocument/2006/relationships/image" Target="../media/image99.png"/><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image" Target="../media/image100.PNG"/><Relationship Id="rId1" Type="http://schemas.openxmlformats.org/officeDocument/2006/relationships/slideLayout" Target="../slideLayouts/slideLayout7.xml"/><Relationship Id="rId4" Type="http://schemas.openxmlformats.org/officeDocument/2006/relationships/image" Target="../media/image102.PNG"/></Relationships>
</file>

<file path=ppt/slides/_rels/slide9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100.PNG"/><Relationship Id="rId1" Type="http://schemas.openxmlformats.org/officeDocument/2006/relationships/slideLayout" Target="../slideLayouts/slideLayout7.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0.PNG"/></Relationships>
</file>

<file path=ppt/slides/_rels/slide91.xml.rels><?xml version="1.0" encoding="UTF-8" standalone="yes"?>
<Relationships xmlns="http://schemas.openxmlformats.org/package/2006/relationships"><Relationship Id="rId3" Type="http://schemas.openxmlformats.org/officeDocument/2006/relationships/image" Target="../media/image34.PNG"/><Relationship Id="rId7" Type="http://schemas.openxmlformats.org/officeDocument/2006/relationships/image" Target="../media/image35.png"/><Relationship Id="rId2" Type="http://schemas.openxmlformats.org/officeDocument/2006/relationships/image" Target="../media/image100.PNG"/><Relationship Id="rId1" Type="http://schemas.openxmlformats.org/officeDocument/2006/relationships/slideLayout" Target="../slideLayouts/slideLayout7.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s>
</file>

<file path=ppt/slides/_rels/slide9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100.PNG"/><Relationship Id="rId1" Type="http://schemas.openxmlformats.org/officeDocument/2006/relationships/slideLayout" Target="../slideLayouts/slideLayout7.xml"/><Relationship Id="rId5" Type="http://schemas.openxmlformats.org/officeDocument/2006/relationships/image" Target="../media/image32.PNG"/><Relationship Id="rId4" Type="http://schemas.openxmlformats.org/officeDocument/2006/relationships/image" Target="../media/image39.PNG"/></Relationships>
</file>

<file path=ppt/slides/_rels/slide93.xml.rels><?xml version="1.0" encoding="UTF-8" standalone="yes"?>
<Relationships xmlns="http://schemas.openxmlformats.org/package/2006/relationships"><Relationship Id="rId3" Type="http://schemas.openxmlformats.org/officeDocument/2006/relationships/image" Target="../media/image34.PNG"/><Relationship Id="rId7" Type="http://schemas.openxmlformats.org/officeDocument/2006/relationships/image" Target="../media/image35.png"/><Relationship Id="rId2" Type="http://schemas.openxmlformats.org/officeDocument/2006/relationships/image" Target="../media/image100.PNG"/><Relationship Id="rId1" Type="http://schemas.openxmlformats.org/officeDocument/2006/relationships/slideLayout" Target="../slideLayouts/slideLayout7.xml"/><Relationship Id="rId6" Type="http://schemas.openxmlformats.org/officeDocument/2006/relationships/image" Target="../media/image103.png"/><Relationship Id="rId5" Type="http://schemas.openxmlformats.org/officeDocument/2006/relationships/image" Target="../media/image37.PNG"/><Relationship Id="rId4" Type="http://schemas.openxmlformats.org/officeDocument/2006/relationships/image" Target="../media/image36.PNG"/></Relationships>
</file>

<file path=ppt/slides/_rels/slide9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100.PNG"/><Relationship Id="rId1" Type="http://schemas.openxmlformats.org/officeDocument/2006/relationships/slideLayout" Target="../slideLayouts/slideLayout7.xml"/><Relationship Id="rId5" Type="http://schemas.openxmlformats.org/officeDocument/2006/relationships/image" Target="../media/image73.PNG"/><Relationship Id="rId4" Type="http://schemas.openxmlformats.org/officeDocument/2006/relationships/image" Target="../media/image32.PNG"/></Relationships>
</file>

<file path=ppt/slides/_rels/slide95.xml.rels><?xml version="1.0" encoding="UTF-8" standalone="yes"?>
<Relationships xmlns="http://schemas.openxmlformats.org/package/2006/relationships"><Relationship Id="rId3" Type="http://schemas.openxmlformats.org/officeDocument/2006/relationships/image" Target="../media/image34.PNG"/><Relationship Id="rId7" Type="http://schemas.openxmlformats.org/officeDocument/2006/relationships/image" Target="../media/image35.png"/><Relationship Id="rId2" Type="http://schemas.openxmlformats.org/officeDocument/2006/relationships/image" Target="../media/image100.PNG"/><Relationship Id="rId1" Type="http://schemas.openxmlformats.org/officeDocument/2006/relationships/slideLayout" Target="../slideLayouts/slideLayout7.xml"/><Relationship Id="rId6" Type="http://schemas.openxmlformats.org/officeDocument/2006/relationships/image" Target="../media/image103.png"/><Relationship Id="rId5" Type="http://schemas.openxmlformats.org/officeDocument/2006/relationships/image" Target="../media/image37.PNG"/><Relationship Id="rId4" Type="http://schemas.openxmlformats.org/officeDocument/2006/relationships/image" Target="../media/image36.PNG"/></Relationships>
</file>

<file path=ppt/slides/_rels/slide9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100.PNG"/><Relationship Id="rId1" Type="http://schemas.openxmlformats.org/officeDocument/2006/relationships/slideLayout" Target="../slideLayouts/slideLayout7.xml"/><Relationship Id="rId4" Type="http://schemas.openxmlformats.org/officeDocument/2006/relationships/image" Target="../media/image77.PNG"/></Relationships>
</file>

<file path=ppt/slides/_rels/slide9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100.PNG"/><Relationship Id="rId1" Type="http://schemas.openxmlformats.org/officeDocument/2006/relationships/slideLayout" Target="../slideLayouts/slideLayout7.xml"/><Relationship Id="rId5" Type="http://schemas.openxmlformats.org/officeDocument/2006/relationships/image" Target="../media/image74.PNG"/><Relationship Id="rId4" Type="http://schemas.openxmlformats.org/officeDocument/2006/relationships/image" Target="../media/image73.PNG"/></Relationships>
</file>

<file path=ppt/slides/_rels/slide98.xml.rels><?xml version="1.0" encoding="UTF-8" standalone="yes"?>
<Relationships xmlns="http://schemas.openxmlformats.org/package/2006/relationships"><Relationship Id="rId3" Type="http://schemas.openxmlformats.org/officeDocument/2006/relationships/image" Target="../media/image32.PNG"/><Relationship Id="rId7" Type="http://schemas.openxmlformats.org/officeDocument/2006/relationships/image" Target="../media/image74.PNG"/><Relationship Id="rId2" Type="http://schemas.openxmlformats.org/officeDocument/2006/relationships/image" Target="../media/image100.PNG"/><Relationship Id="rId1" Type="http://schemas.openxmlformats.org/officeDocument/2006/relationships/slideLayout" Target="../slideLayouts/slideLayout7.xml"/><Relationship Id="rId6" Type="http://schemas.openxmlformats.org/officeDocument/2006/relationships/image" Target="../media/image33.PNG"/><Relationship Id="rId5" Type="http://schemas.openxmlformats.org/officeDocument/2006/relationships/image" Target="../media/image36.PNG"/><Relationship Id="rId4" Type="http://schemas.openxmlformats.org/officeDocument/2006/relationships/image" Target="../media/image34.PNG"/></Relationships>
</file>

<file path=ppt/slides/_rels/slide9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100.PNG"/><Relationship Id="rId1" Type="http://schemas.openxmlformats.org/officeDocument/2006/relationships/slideLayout" Target="../slideLayouts/slideLayout7.xml"/><Relationship Id="rId6" Type="http://schemas.openxmlformats.org/officeDocument/2006/relationships/image" Target="../media/image105.png"/><Relationship Id="rId5" Type="http://schemas.openxmlformats.org/officeDocument/2006/relationships/image" Target="../media/image104.png"/><Relationship Id="rId4" Type="http://schemas.openxmlformats.org/officeDocument/2006/relationships/image" Target="../media/image35.png"/></Relationships>
</file>

<file path=ppt/slides/_rels/slide10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100.PNG"/><Relationship Id="rId1" Type="http://schemas.openxmlformats.org/officeDocument/2006/relationships/slideLayout" Target="../slideLayouts/slideLayout7.xml"/><Relationship Id="rId5" Type="http://schemas.openxmlformats.org/officeDocument/2006/relationships/image" Target="../media/image53.PNG"/><Relationship Id="rId4" Type="http://schemas.openxmlformats.org/officeDocument/2006/relationships/image" Target="../media/image52.PNG"/></Relationships>
</file>

<file path=ppt/slides/_rels/slide101.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100.PNG"/><Relationship Id="rId1" Type="http://schemas.openxmlformats.org/officeDocument/2006/relationships/slideLayout" Target="../slideLayouts/slideLayout7.xml"/><Relationship Id="rId5" Type="http://schemas.openxmlformats.org/officeDocument/2006/relationships/image" Target="../media/image42.PNG"/><Relationship Id="rId4" Type="http://schemas.openxmlformats.org/officeDocument/2006/relationships/image" Target="../media/image34.PNG"/></Relationships>
</file>

<file path=ppt/slides/_rels/slide102.xml.rels><?xml version="1.0" encoding="UTF-8" standalone="yes"?>
<Relationships xmlns="http://schemas.openxmlformats.org/package/2006/relationships"><Relationship Id="rId2" Type="http://schemas.openxmlformats.org/officeDocument/2006/relationships/image" Target="../media/image106.png"/><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2" Type="http://schemas.openxmlformats.org/officeDocument/2006/relationships/image" Target="../media/image107.png"/><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3.xml"/><Relationship Id="rId1" Type="http://schemas.openxmlformats.org/officeDocument/2006/relationships/slideLayout" Target="../slideLayouts/slideLayout15.xml"/></Relationships>
</file>

<file path=ppt/slides/_rels/slide105.xml.rels><?xml version="1.0" encoding="UTF-8" standalone="yes"?>
<Relationships xmlns="http://schemas.openxmlformats.org/package/2006/relationships"><Relationship Id="rId2" Type="http://schemas.openxmlformats.org/officeDocument/2006/relationships/image" Target="../media/image108.png"/><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2" Type="http://schemas.openxmlformats.org/officeDocument/2006/relationships/image" Target="../media/image109.png"/><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2" Type="http://schemas.openxmlformats.org/officeDocument/2006/relationships/image" Target="../media/image110.png"/><Relationship Id="rId1" Type="http://schemas.openxmlformats.org/officeDocument/2006/relationships/slideLayout" Target="../slideLayouts/slideLayout21.xml"/></Relationships>
</file>

<file path=ppt/slides/_rels/slide108.xml.rels><?xml version="1.0" encoding="UTF-8" standalone="yes"?>
<Relationships xmlns="http://schemas.openxmlformats.org/package/2006/relationships"><Relationship Id="rId2" Type="http://schemas.openxmlformats.org/officeDocument/2006/relationships/hyperlink" Target="https://meedownloads.blob.core.windows.net/learning-experience/Coding_Fundamentals/Block%202/Block%202%20Lesson%204%20Coding%20Fundamentals%20Teacher%20Guide_n.pdf" TargetMode="Externa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タイトル 50">
            <a:extLst>
              <a:ext uri="{FF2B5EF4-FFF2-40B4-BE49-F238E27FC236}">
                <a16:creationId xmlns:a16="http://schemas.microsoft.com/office/drawing/2014/main" id="{D8694222-4D81-4A9A-93A2-23C89102F234}"/>
              </a:ext>
            </a:extLst>
          </p:cNvPr>
          <p:cNvSpPr>
            <a:spLocks noGrp="1"/>
          </p:cNvSpPr>
          <p:nvPr>
            <p:ph type="ctrTitle"/>
          </p:nvPr>
        </p:nvSpPr>
        <p:spPr>
          <a:xfrm>
            <a:off x="521153" y="5053805"/>
            <a:ext cx="8480804" cy="549381"/>
          </a:xfrm>
        </p:spPr>
        <p:txBody>
          <a:bodyPr rtlCol="0"/>
          <a:lstStyle/>
          <a:p>
            <a:pPr rtl="0"/>
            <a:r>
              <a:rPr lang="ja-JP" altLang="en-US" dirty="0"/>
              <a:t>第</a:t>
            </a:r>
            <a:r>
              <a:rPr lang="en-US" altLang="ja-JP" dirty="0"/>
              <a:t>10</a:t>
            </a:r>
            <a:r>
              <a:rPr lang="ja-JP" altLang="en-US" dirty="0"/>
              <a:t>回　ガニメデと土星を探索しよう！</a:t>
            </a:r>
          </a:p>
        </p:txBody>
      </p:sp>
      <p:pic>
        <p:nvPicPr>
          <p:cNvPr id="59" name="図プレースホルダー 58">
            <a:extLst>
              <a:ext uri="{FF2B5EF4-FFF2-40B4-BE49-F238E27FC236}">
                <a16:creationId xmlns:a16="http://schemas.microsoft.com/office/drawing/2014/main" id="{1D6505A7-4275-4DBD-AB5A-70AD6D4D4DB5}"/>
              </a:ext>
            </a:extLst>
          </p:cNvPr>
          <p:cNvPicPr>
            <a:picLocks noGrp="1" noChangeAspect="1"/>
          </p:cNvPicPr>
          <p:nvPr>
            <p:ph type="pic" sz="quarter" idx="13"/>
          </p:nvPr>
        </p:nvPicPr>
        <p:blipFill rotWithShape="1">
          <a:blip r:embed="rId3"/>
          <a:srcRect l="8278" r="8278"/>
          <a:stretch/>
        </p:blipFill>
        <p:spPr/>
      </p:pic>
      <p:sp>
        <p:nvSpPr>
          <p:cNvPr id="22" name="テキスト ボックス 21">
            <a:extLst>
              <a:ext uri="{FF2B5EF4-FFF2-40B4-BE49-F238E27FC236}">
                <a16:creationId xmlns:a16="http://schemas.microsoft.com/office/drawing/2014/main" id="{A6C444D3-E2C1-4BA4-AD65-5EC1940784F0}"/>
              </a:ext>
            </a:extLst>
          </p:cNvPr>
          <p:cNvSpPr txBox="1"/>
          <p:nvPr/>
        </p:nvSpPr>
        <p:spPr>
          <a:xfrm>
            <a:off x="576953" y="4864403"/>
            <a:ext cx="520953" cy="307777"/>
          </a:xfrm>
          <a:prstGeom prst="rect">
            <a:avLst/>
          </a:prstGeom>
          <a:noFill/>
        </p:spPr>
        <p:txBody>
          <a:bodyPr wrap="square" rtlCol="0">
            <a:spAutoFit/>
          </a:bodyPr>
          <a:lstStyle/>
          <a:p>
            <a:pPr algn="dist"/>
            <a:r>
              <a:rPr kumimoji="1" lang="ja-JP" altLang="en-US" sz="1400" b="1" dirty="0">
                <a:solidFill>
                  <a:schemeClr val="tx2">
                    <a:lumMod val="50000"/>
                  </a:schemeClr>
                </a:solidFill>
                <a:latin typeface="Meiryo UI" panose="020B0604030504040204" pitchFamily="50" charset="-128"/>
                <a:ea typeface="Meiryo UI" panose="020B0604030504040204" pitchFamily="50" charset="-128"/>
              </a:rPr>
              <a:t>だい</a:t>
            </a:r>
          </a:p>
        </p:txBody>
      </p:sp>
      <p:sp>
        <p:nvSpPr>
          <p:cNvPr id="24" name="テキスト ボックス 23">
            <a:extLst>
              <a:ext uri="{FF2B5EF4-FFF2-40B4-BE49-F238E27FC236}">
                <a16:creationId xmlns:a16="http://schemas.microsoft.com/office/drawing/2014/main" id="{6A8515CD-2A35-40FF-B24A-F02209ED0147}"/>
              </a:ext>
            </a:extLst>
          </p:cNvPr>
          <p:cNvSpPr txBox="1"/>
          <p:nvPr/>
        </p:nvSpPr>
        <p:spPr>
          <a:xfrm>
            <a:off x="1517808" y="4864403"/>
            <a:ext cx="532663" cy="307777"/>
          </a:xfrm>
          <a:prstGeom prst="rect">
            <a:avLst/>
          </a:prstGeom>
          <a:noFill/>
        </p:spPr>
        <p:txBody>
          <a:bodyPr wrap="square" rtlCol="0">
            <a:spAutoFit/>
          </a:bodyPr>
          <a:lstStyle/>
          <a:p>
            <a:pPr algn="dist"/>
            <a:r>
              <a:rPr kumimoji="1" lang="ja-JP" altLang="en-US" sz="1400" b="1" dirty="0">
                <a:solidFill>
                  <a:schemeClr val="tx2">
                    <a:lumMod val="50000"/>
                  </a:schemeClr>
                </a:solidFill>
                <a:latin typeface="Meiryo UI" panose="020B0604030504040204" pitchFamily="50" charset="-128"/>
                <a:ea typeface="Meiryo UI" panose="020B0604030504040204" pitchFamily="50" charset="-128"/>
              </a:rPr>
              <a:t>かい</a:t>
            </a:r>
          </a:p>
        </p:txBody>
      </p:sp>
      <p:pic>
        <p:nvPicPr>
          <p:cNvPr id="7" name="図 6">
            <a:extLst>
              <a:ext uri="{FF2B5EF4-FFF2-40B4-BE49-F238E27FC236}">
                <a16:creationId xmlns:a16="http://schemas.microsoft.com/office/drawing/2014/main" id="{1C2EB736-3A4F-4093-B044-29E633839DB8}"/>
              </a:ext>
            </a:extLst>
          </p:cNvPr>
          <p:cNvPicPr>
            <a:picLocks noChangeAspect="1"/>
          </p:cNvPicPr>
          <p:nvPr/>
        </p:nvPicPr>
        <p:blipFill>
          <a:blip r:embed="rId4"/>
          <a:stretch>
            <a:fillRect/>
          </a:stretch>
        </p:blipFill>
        <p:spPr>
          <a:xfrm>
            <a:off x="875313" y="3203474"/>
            <a:ext cx="7393365" cy="671288"/>
          </a:xfrm>
          <a:prstGeom prst="rect">
            <a:avLst/>
          </a:prstGeom>
        </p:spPr>
      </p:pic>
      <p:pic>
        <p:nvPicPr>
          <p:cNvPr id="3" name="図 2">
            <a:extLst>
              <a:ext uri="{FF2B5EF4-FFF2-40B4-BE49-F238E27FC236}">
                <a16:creationId xmlns:a16="http://schemas.microsoft.com/office/drawing/2014/main" id="{A8BA8C9B-0296-4A20-8987-2D81E4D9C93F}"/>
              </a:ext>
            </a:extLst>
          </p:cNvPr>
          <p:cNvPicPr>
            <a:picLocks noChangeAspect="1"/>
          </p:cNvPicPr>
          <p:nvPr/>
        </p:nvPicPr>
        <p:blipFill>
          <a:blip r:embed="rId5"/>
          <a:stretch>
            <a:fillRect/>
          </a:stretch>
        </p:blipFill>
        <p:spPr>
          <a:xfrm>
            <a:off x="3669034" y="2810894"/>
            <a:ext cx="1805925" cy="408346"/>
          </a:xfrm>
          <a:prstGeom prst="rect">
            <a:avLst/>
          </a:prstGeom>
        </p:spPr>
      </p:pic>
      <p:sp>
        <p:nvSpPr>
          <p:cNvPr id="9" name="テキスト ボックス 8">
            <a:extLst>
              <a:ext uri="{FF2B5EF4-FFF2-40B4-BE49-F238E27FC236}">
                <a16:creationId xmlns:a16="http://schemas.microsoft.com/office/drawing/2014/main" id="{3C7B0A38-F202-4F9F-8946-615F66D80705}"/>
              </a:ext>
            </a:extLst>
          </p:cNvPr>
          <p:cNvSpPr txBox="1"/>
          <p:nvPr/>
        </p:nvSpPr>
        <p:spPr>
          <a:xfrm>
            <a:off x="3872338" y="4855601"/>
            <a:ext cx="852256" cy="307777"/>
          </a:xfrm>
          <a:prstGeom prst="rect">
            <a:avLst/>
          </a:prstGeom>
          <a:noFill/>
        </p:spPr>
        <p:txBody>
          <a:bodyPr wrap="square" rtlCol="0">
            <a:spAutoFit/>
          </a:bodyPr>
          <a:lstStyle/>
          <a:p>
            <a:pPr algn="dist"/>
            <a:r>
              <a:rPr kumimoji="1" lang="ja-JP" altLang="en-US" sz="1400" b="1" dirty="0">
                <a:solidFill>
                  <a:schemeClr val="tx2">
                    <a:lumMod val="50000"/>
                  </a:schemeClr>
                </a:solidFill>
                <a:latin typeface="Meiryo UI" panose="020B0604030504040204" pitchFamily="50" charset="-128"/>
                <a:ea typeface="Meiryo UI" panose="020B0604030504040204" pitchFamily="50" charset="-128"/>
              </a:rPr>
              <a:t>どせい</a:t>
            </a:r>
          </a:p>
        </p:txBody>
      </p:sp>
      <p:sp>
        <p:nvSpPr>
          <p:cNvPr id="10" name="テキスト ボックス 9">
            <a:extLst>
              <a:ext uri="{FF2B5EF4-FFF2-40B4-BE49-F238E27FC236}">
                <a16:creationId xmlns:a16="http://schemas.microsoft.com/office/drawing/2014/main" id="{A17AFD4E-B6E8-4068-A16B-87B54B8789EA}"/>
              </a:ext>
            </a:extLst>
          </p:cNvPr>
          <p:cNvSpPr txBox="1"/>
          <p:nvPr/>
        </p:nvSpPr>
        <p:spPr>
          <a:xfrm>
            <a:off x="5025441" y="4855602"/>
            <a:ext cx="852256" cy="307777"/>
          </a:xfrm>
          <a:prstGeom prst="rect">
            <a:avLst/>
          </a:prstGeom>
          <a:noFill/>
        </p:spPr>
        <p:txBody>
          <a:bodyPr wrap="square" rtlCol="0">
            <a:spAutoFit/>
          </a:bodyPr>
          <a:lstStyle/>
          <a:p>
            <a:pPr algn="dist"/>
            <a:r>
              <a:rPr kumimoji="1" lang="ja-JP" altLang="en-US" sz="1400" b="1" dirty="0">
                <a:solidFill>
                  <a:schemeClr val="tx2">
                    <a:lumMod val="50000"/>
                  </a:schemeClr>
                </a:solidFill>
                <a:latin typeface="Meiryo UI" panose="020B0604030504040204" pitchFamily="50" charset="-128"/>
                <a:ea typeface="Meiryo UI" panose="020B0604030504040204" pitchFamily="50" charset="-128"/>
              </a:rPr>
              <a:t>たんさく</a:t>
            </a:r>
          </a:p>
        </p:txBody>
      </p:sp>
    </p:spTree>
    <p:extLst>
      <p:ext uri="{BB962C8B-B14F-4D97-AF65-F5344CB8AC3E}">
        <p14:creationId xmlns:p14="http://schemas.microsoft.com/office/powerpoint/2010/main" val="38307560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コンテンツ プレースホルダー 5">
            <a:extLst>
              <a:ext uri="{FF2B5EF4-FFF2-40B4-BE49-F238E27FC236}">
                <a16:creationId xmlns:a16="http://schemas.microsoft.com/office/drawing/2014/main" id="{F5DE8829-D921-490E-84EA-94FDD8D24F4C}"/>
              </a:ext>
            </a:extLst>
          </p:cNvPr>
          <p:cNvSpPr txBox="1">
            <a:spLocks/>
          </p:cNvSpPr>
          <p:nvPr/>
        </p:nvSpPr>
        <p:spPr>
          <a:xfrm>
            <a:off x="4818747" y="1461264"/>
            <a:ext cx="4147187" cy="4770098"/>
          </a:xfrm>
          <a:prstGeom prst="rect">
            <a:avLst/>
          </a:prstGeom>
        </p:spPr>
        <p:txBody>
          <a:bodyPr vert="horz" lIns="91440" tIns="45720" rIns="91440" bIns="45720" rtlCol="0">
            <a:noAutofit/>
          </a:bodyPr>
          <a:lstStyle>
            <a:lvl1pPr marL="171446" indent="-171446" algn="l" defTabSz="685783" rtl="0" eaLnBrk="1" latinLnBrk="0" hangingPunct="1">
              <a:lnSpc>
                <a:spcPct val="200000"/>
              </a:lnSpc>
              <a:spcBef>
                <a:spcPts val="450"/>
              </a:spcBef>
              <a:spcAft>
                <a:spcPts val="900"/>
              </a:spcAft>
              <a:buFont typeface="Arial" panose="020B0604020202020204" pitchFamily="34" charset="0"/>
              <a:buChar char="•"/>
              <a:defRPr kumimoji="1" sz="2000" b="0" kern="1200" baseline="0">
                <a:solidFill>
                  <a:schemeClr val="tx2">
                    <a:lumMod val="50000"/>
                  </a:schemeClr>
                </a:solidFill>
                <a:latin typeface="Meiryo UI" panose="020B0604030504040204" pitchFamily="50" charset="-128"/>
                <a:ea typeface="Meiryo UI" panose="020B0604030504040204" pitchFamily="50" charset="-128"/>
                <a:cs typeface="+mn-cs"/>
              </a:defRPr>
            </a:lvl1pPr>
            <a:lvl2pPr marL="514337" indent="-171446" algn="l" defTabSz="685783" rtl="0" eaLnBrk="1" latinLnBrk="0" hangingPunct="1">
              <a:lnSpc>
                <a:spcPct val="200000"/>
              </a:lnSpc>
              <a:spcBef>
                <a:spcPts val="450"/>
              </a:spcBef>
              <a:spcAft>
                <a:spcPts val="900"/>
              </a:spcAft>
              <a:buFont typeface="Arial" panose="020B0604020202020204" pitchFamily="34" charset="0"/>
              <a:buChar char="•"/>
              <a:defRPr kumimoji="1" sz="2000" b="0" kern="1200" baseline="0">
                <a:solidFill>
                  <a:schemeClr val="tx2">
                    <a:lumMod val="50000"/>
                  </a:schemeClr>
                </a:solidFill>
                <a:latin typeface="Meiryo UI" panose="020B0604030504040204" pitchFamily="50" charset="-128"/>
                <a:ea typeface="Meiryo UI" panose="020B0604030504040204" pitchFamily="50" charset="-128"/>
                <a:cs typeface="+mn-cs"/>
              </a:defRPr>
            </a:lvl2pPr>
            <a:lvl3pPr marL="857228" indent="-171446" algn="l" defTabSz="685783" rtl="0" eaLnBrk="1" latinLnBrk="0" hangingPunct="1">
              <a:lnSpc>
                <a:spcPct val="200000"/>
              </a:lnSpc>
              <a:spcBef>
                <a:spcPts val="450"/>
              </a:spcBef>
              <a:spcAft>
                <a:spcPts val="900"/>
              </a:spcAft>
              <a:buFont typeface="Arial" panose="020B0604020202020204" pitchFamily="34" charset="0"/>
              <a:buChar char="•"/>
              <a:defRPr kumimoji="1" sz="1600" b="0" kern="1200" baseline="0">
                <a:solidFill>
                  <a:schemeClr val="tx2">
                    <a:lumMod val="50000"/>
                  </a:schemeClr>
                </a:solidFill>
                <a:latin typeface="Meiryo UI" panose="020B0604030504040204" pitchFamily="50" charset="-128"/>
                <a:ea typeface="Meiryo UI" panose="020B0604030504040204" pitchFamily="50" charset="-128"/>
                <a:cs typeface="+mn-cs"/>
              </a:defRPr>
            </a:lvl3pPr>
            <a:lvl4pPr marL="1200120" indent="-171446" algn="l" defTabSz="685783" rtl="0" eaLnBrk="1" latinLnBrk="0" hangingPunct="1">
              <a:lnSpc>
                <a:spcPct val="90000"/>
              </a:lnSpc>
              <a:spcBef>
                <a:spcPts val="375"/>
              </a:spcBef>
              <a:buFont typeface="Arial" panose="020B0604020202020204" pitchFamily="34" charset="0"/>
              <a:buChar char="•"/>
              <a:defRPr kumimoji="1" sz="1050" b="0" kern="1200" baseline="0">
                <a:solidFill>
                  <a:schemeClr val="tx1"/>
                </a:solidFill>
                <a:latin typeface="Meiryo UI" panose="020B0604030504040204" pitchFamily="50" charset="-128"/>
                <a:ea typeface="Meiryo UI" panose="020B0604030504040204" pitchFamily="50" charset="-128"/>
                <a:cs typeface="+mn-cs"/>
              </a:defRPr>
            </a:lvl4pPr>
            <a:lvl5pPr marL="1543012" indent="-171446" algn="l" defTabSz="685783" rtl="0" eaLnBrk="1" latinLnBrk="0" hangingPunct="1">
              <a:lnSpc>
                <a:spcPct val="90000"/>
              </a:lnSpc>
              <a:spcBef>
                <a:spcPts val="375"/>
              </a:spcBef>
              <a:buFont typeface="Arial" panose="020B0604020202020204" pitchFamily="34" charset="0"/>
              <a:buChar char="•"/>
              <a:defRPr kumimoji="1" sz="1050" b="0" kern="1200" baseline="0">
                <a:solidFill>
                  <a:schemeClr val="tx1"/>
                </a:solidFill>
                <a:latin typeface="Meiryo UI" panose="020B0604030504040204" pitchFamily="50" charset="-128"/>
                <a:ea typeface="Meiryo UI" panose="020B0604030504040204" pitchFamily="50" charset="-128"/>
                <a:cs typeface="+mn-cs"/>
              </a:defRPr>
            </a:lvl5pPr>
            <a:lvl6pPr marL="1885903" indent="-171446" algn="l" defTabSz="685783"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577" indent="-171446" algn="l" defTabSz="685783"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a:lstStyle>
          <a:p>
            <a:r>
              <a:rPr lang="ja-JP" altLang="en-US" dirty="0"/>
              <a:t>ミッション</a:t>
            </a:r>
            <a:r>
              <a:rPr lang="en-US" altLang="ja-JP" dirty="0"/>
              <a:t>3</a:t>
            </a:r>
            <a:r>
              <a:rPr lang="ja-JP" altLang="en-US" dirty="0"/>
              <a:t>：</a:t>
            </a:r>
            <a:br>
              <a:rPr lang="en-US" altLang="ja-JP" dirty="0"/>
            </a:br>
            <a:r>
              <a:rPr lang="ja-JP" altLang="en-US" dirty="0"/>
              <a:t>　 </a:t>
            </a:r>
            <a:r>
              <a:rPr lang="en-US" altLang="ja-JP" dirty="0"/>
              <a:t>【</a:t>
            </a:r>
            <a:r>
              <a:rPr lang="ja-JP" altLang="en-US" dirty="0"/>
              <a:t>土星</a:t>
            </a:r>
            <a:r>
              <a:rPr lang="en-US" altLang="ja-JP" dirty="0"/>
              <a:t>】</a:t>
            </a:r>
            <a:br>
              <a:rPr lang="en-US" altLang="ja-JP" dirty="0"/>
            </a:br>
            <a:r>
              <a:rPr lang="ja-JP" altLang="en-US" dirty="0"/>
              <a:t>　　　　環の中から資源を回収しよう</a:t>
            </a:r>
            <a:endParaRPr lang="en-US" altLang="ja-JP" dirty="0"/>
          </a:p>
          <a:p>
            <a:r>
              <a:rPr lang="ja-JP" altLang="en-US" dirty="0"/>
              <a:t>ミッション</a:t>
            </a:r>
            <a:r>
              <a:rPr lang="en-US" altLang="ja-JP" dirty="0"/>
              <a:t>4</a:t>
            </a:r>
            <a:r>
              <a:rPr lang="ja-JP" altLang="en-US" dirty="0"/>
              <a:t>：</a:t>
            </a:r>
            <a:br>
              <a:rPr lang="en-US" altLang="ja-JP" dirty="0"/>
            </a:br>
            <a:r>
              <a:rPr lang="ja-JP" altLang="en-US" dirty="0"/>
              <a:t>　シミュレーションルームで活動しよう</a:t>
            </a:r>
            <a:endParaRPr lang="en-US" altLang="ja-JP" dirty="0"/>
          </a:p>
          <a:p>
            <a:r>
              <a:rPr lang="ja-JP" altLang="en-US" dirty="0"/>
              <a:t>課題の終了</a:t>
            </a:r>
            <a:endParaRPr lang="en-US" altLang="ja-JP" dirty="0"/>
          </a:p>
        </p:txBody>
      </p:sp>
      <p:sp>
        <p:nvSpPr>
          <p:cNvPr id="5" name="タイトル 4">
            <a:extLst>
              <a:ext uri="{FF2B5EF4-FFF2-40B4-BE49-F238E27FC236}">
                <a16:creationId xmlns:a16="http://schemas.microsoft.com/office/drawing/2014/main" id="{F00D1731-08BD-4D94-AF8E-63DDD4D9DE2E}"/>
              </a:ext>
            </a:extLst>
          </p:cNvPr>
          <p:cNvSpPr>
            <a:spLocks noGrp="1"/>
          </p:cNvSpPr>
          <p:nvPr>
            <p:ph type="title"/>
          </p:nvPr>
        </p:nvSpPr>
        <p:spPr/>
        <p:txBody>
          <a:bodyPr/>
          <a:lstStyle/>
          <a:p>
            <a:r>
              <a:rPr lang="ja-JP" altLang="en-US" dirty="0"/>
              <a:t>目次</a:t>
            </a:r>
          </a:p>
        </p:txBody>
      </p:sp>
      <p:sp>
        <p:nvSpPr>
          <p:cNvPr id="6" name="コンテンツ プレースホルダー 5">
            <a:extLst>
              <a:ext uri="{FF2B5EF4-FFF2-40B4-BE49-F238E27FC236}">
                <a16:creationId xmlns:a16="http://schemas.microsoft.com/office/drawing/2014/main" id="{8472E856-CD61-4D14-A861-3BF73F231495}"/>
              </a:ext>
            </a:extLst>
          </p:cNvPr>
          <p:cNvSpPr>
            <a:spLocks noGrp="1"/>
          </p:cNvSpPr>
          <p:nvPr>
            <p:ph idx="1"/>
          </p:nvPr>
        </p:nvSpPr>
        <p:spPr>
          <a:xfrm>
            <a:off x="334738" y="1463040"/>
            <a:ext cx="4503591" cy="4770098"/>
          </a:xfrm>
        </p:spPr>
        <p:txBody>
          <a:bodyPr/>
          <a:lstStyle/>
          <a:p>
            <a:pPr>
              <a:lnSpc>
                <a:spcPct val="200000"/>
              </a:lnSpc>
            </a:pPr>
            <a:r>
              <a:rPr lang="ja-JP" altLang="en-US" dirty="0"/>
              <a:t>本日のミッション！</a:t>
            </a:r>
            <a:endParaRPr lang="en-US" altLang="ja-JP" dirty="0"/>
          </a:p>
          <a:p>
            <a:pPr>
              <a:lnSpc>
                <a:spcPct val="200000"/>
              </a:lnSpc>
            </a:pPr>
            <a:r>
              <a:rPr lang="ja-JP" altLang="en-US" dirty="0"/>
              <a:t>プログラミングの準備</a:t>
            </a:r>
            <a:endParaRPr lang="en-US" altLang="ja-JP" dirty="0"/>
          </a:p>
          <a:p>
            <a:pPr>
              <a:lnSpc>
                <a:spcPct val="200000"/>
              </a:lnSpc>
            </a:pPr>
            <a:r>
              <a:rPr lang="ja-JP" altLang="en-US" dirty="0"/>
              <a:t>ミッション</a:t>
            </a:r>
            <a:r>
              <a:rPr lang="en-US" altLang="ja-JP" dirty="0"/>
              <a:t>1</a:t>
            </a:r>
            <a:r>
              <a:rPr lang="ja-JP" altLang="en-US" dirty="0"/>
              <a:t>： </a:t>
            </a:r>
            <a:r>
              <a:rPr lang="en-US" altLang="ja-JP" dirty="0"/>
              <a:t>【</a:t>
            </a:r>
            <a:r>
              <a:rPr lang="ja-JP" altLang="en-US" dirty="0"/>
              <a:t>ガニメデ</a:t>
            </a:r>
            <a:r>
              <a:rPr lang="en-US" altLang="ja-JP" dirty="0"/>
              <a:t>】</a:t>
            </a:r>
            <a:r>
              <a:rPr lang="ja-JP" altLang="en-US" dirty="0"/>
              <a:t>岩場を探そう</a:t>
            </a:r>
            <a:endParaRPr lang="en-US" altLang="ja-JP" dirty="0"/>
          </a:p>
          <a:p>
            <a:pPr>
              <a:lnSpc>
                <a:spcPct val="200000"/>
              </a:lnSpc>
            </a:pPr>
            <a:r>
              <a:rPr lang="ja-JP" altLang="en-US" dirty="0"/>
              <a:t>ミッション</a:t>
            </a:r>
            <a:r>
              <a:rPr lang="en-US" altLang="ja-JP" dirty="0"/>
              <a:t>2</a:t>
            </a:r>
            <a:r>
              <a:rPr lang="ja-JP" altLang="en-US" dirty="0"/>
              <a:t>： </a:t>
            </a:r>
            <a:r>
              <a:rPr lang="en-US" altLang="ja-JP" dirty="0"/>
              <a:t>【</a:t>
            </a:r>
            <a:r>
              <a:rPr lang="ja-JP" altLang="en-US" dirty="0"/>
              <a:t>ガニメデ</a:t>
            </a:r>
            <a:r>
              <a:rPr lang="en-US" altLang="ja-JP" dirty="0"/>
              <a:t>】</a:t>
            </a:r>
            <a:r>
              <a:rPr lang="ja-JP" altLang="en-US" dirty="0"/>
              <a:t>資源を探そう</a:t>
            </a:r>
            <a:endParaRPr lang="en-US" altLang="ja-JP" dirty="0"/>
          </a:p>
        </p:txBody>
      </p:sp>
      <p:sp>
        <p:nvSpPr>
          <p:cNvPr id="7" name="テキスト ボックス 6">
            <a:extLst>
              <a:ext uri="{FF2B5EF4-FFF2-40B4-BE49-F238E27FC236}">
                <a16:creationId xmlns:a16="http://schemas.microsoft.com/office/drawing/2014/main" id="{88DE116F-22C9-4DF8-A0AA-2F49D61FABDB}"/>
              </a:ext>
            </a:extLst>
          </p:cNvPr>
          <p:cNvSpPr txBox="1"/>
          <p:nvPr/>
        </p:nvSpPr>
        <p:spPr>
          <a:xfrm>
            <a:off x="401991" y="379231"/>
            <a:ext cx="692459"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もくじ</a:t>
            </a:r>
          </a:p>
        </p:txBody>
      </p:sp>
      <p:sp>
        <p:nvSpPr>
          <p:cNvPr id="10" name="テキスト ボックス 9">
            <a:extLst>
              <a:ext uri="{FF2B5EF4-FFF2-40B4-BE49-F238E27FC236}">
                <a16:creationId xmlns:a16="http://schemas.microsoft.com/office/drawing/2014/main" id="{DE75ED4E-337E-4CF3-998B-018B53D16BB8}"/>
              </a:ext>
            </a:extLst>
          </p:cNvPr>
          <p:cNvSpPr txBox="1"/>
          <p:nvPr/>
        </p:nvSpPr>
        <p:spPr>
          <a:xfrm>
            <a:off x="490858" y="1557661"/>
            <a:ext cx="654359" cy="253916"/>
          </a:xfrm>
          <a:prstGeom prst="rect">
            <a:avLst/>
          </a:prstGeom>
          <a:noFill/>
        </p:spPr>
        <p:txBody>
          <a:bodyPr wrap="square" rtlCol="0">
            <a:spAutoFit/>
          </a:bodyPr>
          <a:lstStyle/>
          <a:p>
            <a:pPr algn="ctr"/>
            <a:r>
              <a:rPr kumimoji="1" lang="ja-JP" altLang="en-US" sz="1050" dirty="0">
                <a:solidFill>
                  <a:schemeClr val="tx2">
                    <a:lumMod val="50000"/>
                  </a:schemeClr>
                </a:solidFill>
                <a:latin typeface="Meiryo UI" panose="020B0604030504040204" pitchFamily="50" charset="-128"/>
                <a:ea typeface="Meiryo UI" panose="020B0604030504040204" pitchFamily="50" charset="-128"/>
              </a:rPr>
              <a:t>ほんじつ</a:t>
            </a:r>
          </a:p>
        </p:txBody>
      </p:sp>
      <p:sp>
        <p:nvSpPr>
          <p:cNvPr id="17" name="テキスト ボックス 16">
            <a:extLst>
              <a:ext uri="{FF2B5EF4-FFF2-40B4-BE49-F238E27FC236}">
                <a16:creationId xmlns:a16="http://schemas.microsoft.com/office/drawing/2014/main" id="{38ED86E4-9FBD-487C-85E4-E9AADBE00602}"/>
              </a:ext>
            </a:extLst>
          </p:cNvPr>
          <p:cNvSpPr txBox="1"/>
          <p:nvPr/>
        </p:nvSpPr>
        <p:spPr>
          <a:xfrm>
            <a:off x="2042974" y="2319845"/>
            <a:ext cx="598131" cy="253916"/>
          </a:xfrm>
          <a:prstGeom prst="rect">
            <a:avLst/>
          </a:prstGeom>
          <a:noFill/>
        </p:spPr>
        <p:txBody>
          <a:bodyPr wrap="square" rtlCol="0">
            <a:spAutoFit/>
          </a:bodyPr>
          <a:lstStyle/>
          <a:p>
            <a:pPr algn="ctr"/>
            <a:r>
              <a:rPr kumimoji="1" lang="ja-JP" altLang="en-US" sz="1050" dirty="0">
                <a:solidFill>
                  <a:schemeClr val="tx2">
                    <a:lumMod val="50000"/>
                  </a:schemeClr>
                </a:solidFill>
                <a:latin typeface="Meiryo UI" panose="020B0604030504040204" pitchFamily="50" charset="-128"/>
                <a:ea typeface="Meiryo UI" panose="020B0604030504040204" pitchFamily="50" charset="-128"/>
              </a:rPr>
              <a:t>じゅんび</a:t>
            </a:r>
          </a:p>
        </p:txBody>
      </p:sp>
      <p:sp>
        <p:nvSpPr>
          <p:cNvPr id="28" name="テキスト ボックス 27">
            <a:extLst>
              <a:ext uri="{FF2B5EF4-FFF2-40B4-BE49-F238E27FC236}">
                <a16:creationId xmlns:a16="http://schemas.microsoft.com/office/drawing/2014/main" id="{A4DBC3A7-9B6B-4BF3-8544-5AF0EF0CC98F}"/>
              </a:ext>
            </a:extLst>
          </p:cNvPr>
          <p:cNvSpPr txBox="1"/>
          <p:nvPr/>
        </p:nvSpPr>
        <p:spPr>
          <a:xfrm>
            <a:off x="6096030" y="2780978"/>
            <a:ext cx="494169" cy="253916"/>
          </a:xfrm>
          <a:prstGeom prst="rect">
            <a:avLst/>
          </a:prstGeom>
          <a:noFill/>
        </p:spPr>
        <p:txBody>
          <a:bodyPr wrap="square" rtlCol="0">
            <a:spAutoFit/>
          </a:bodyPr>
          <a:lstStyle/>
          <a:p>
            <a:pPr algn="ctr"/>
            <a:r>
              <a:rPr kumimoji="1" lang="ja-JP" altLang="en-US" sz="1050" dirty="0">
                <a:solidFill>
                  <a:schemeClr val="tx2">
                    <a:lumMod val="50000"/>
                  </a:schemeClr>
                </a:solidFill>
                <a:latin typeface="Meiryo UI" panose="020B0604030504040204" pitchFamily="50" charset="-128"/>
                <a:ea typeface="Meiryo UI" panose="020B0604030504040204" pitchFamily="50" charset="-128"/>
              </a:rPr>
              <a:t>なか</a:t>
            </a:r>
          </a:p>
        </p:txBody>
      </p:sp>
      <p:sp>
        <p:nvSpPr>
          <p:cNvPr id="37" name="テキスト ボックス 36">
            <a:extLst>
              <a:ext uri="{FF2B5EF4-FFF2-40B4-BE49-F238E27FC236}">
                <a16:creationId xmlns:a16="http://schemas.microsoft.com/office/drawing/2014/main" id="{1D03C535-8276-4CDC-A0DF-62F7457EAD0A}"/>
              </a:ext>
            </a:extLst>
          </p:cNvPr>
          <p:cNvSpPr txBox="1"/>
          <p:nvPr/>
        </p:nvSpPr>
        <p:spPr>
          <a:xfrm>
            <a:off x="5387921" y="2157375"/>
            <a:ext cx="639870" cy="253916"/>
          </a:xfrm>
          <a:prstGeom prst="rect">
            <a:avLst/>
          </a:prstGeom>
          <a:noFill/>
        </p:spPr>
        <p:txBody>
          <a:bodyPr wrap="square" rtlCol="0">
            <a:spAutoFit/>
          </a:bodyPr>
          <a:lstStyle/>
          <a:p>
            <a:pPr algn="dist"/>
            <a:r>
              <a:rPr kumimoji="1" lang="ja-JP" altLang="en-US" sz="1050" dirty="0">
                <a:solidFill>
                  <a:schemeClr val="tx2">
                    <a:lumMod val="50000"/>
                  </a:schemeClr>
                </a:solidFill>
                <a:latin typeface="Meiryo UI" panose="020B0604030504040204" pitchFamily="50" charset="-128"/>
                <a:ea typeface="Meiryo UI" panose="020B0604030504040204" pitchFamily="50" charset="-128"/>
              </a:rPr>
              <a:t>どせい</a:t>
            </a:r>
          </a:p>
        </p:txBody>
      </p:sp>
      <p:sp>
        <p:nvSpPr>
          <p:cNvPr id="40" name="テキスト ボックス 39">
            <a:extLst>
              <a:ext uri="{FF2B5EF4-FFF2-40B4-BE49-F238E27FC236}">
                <a16:creationId xmlns:a16="http://schemas.microsoft.com/office/drawing/2014/main" id="{912017A0-A4DE-463C-BB04-1867A38855DE}"/>
              </a:ext>
            </a:extLst>
          </p:cNvPr>
          <p:cNvSpPr txBox="1"/>
          <p:nvPr/>
        </p:nvSpPr>
        <p:spPr>
          <a:xfrm>
            <a:off x="5032813" y="4932015"/>
            <a:ext cx="558190" cy="253916"/>
          </a:xfrm>
          <a:prstGeom prst="rect">
            <a:avLst/>
          </a:prstGeom>
          <a:noFill/>
        </p:spPr>
        <p:txBody>
          <a:bodyPr wrap="square" rtlCol="0">
            <a:spAutoFit/>
          </a:bodyPr>
          <a:lstStyle/>
          <a:p>
            <a:pPr algn="dist"/>
            <a:r>
              <a:rPr kumimoji="1" lang="ja-JP" altLang="en-US" sz="1050" dirty="0">
                <a:solidFill>
                  <a:schemeClr val="tx2">
                    <a:lumMod val="50000"/>
                  </a:schemeClr>
                </a:solidFill>
                <a:latin typeface="Meiryo UI" panose="020B0604030504040204" pitchFamily="50" charset="-128"/>
                <a:ea typeface="Meiryo UI" panose="020B0604030504040204" pitchFamily="50" charset="-128"/>
              </a:rPr>
              <a:t>かだい</a:t>
            </a:r>
          </a:p>
        </p:txBody>
      </p:sp>
      <p:sp>
        <p:nvSpPr>
          <p:cNvPr id="41" name="テキスト ボックス 40">
            <a:extLst>
              <a:ext uri="{FF2B5EF4-FFF2-40B4-BE49-F238E27FC236}">
                <a16:creationId xmlns:a16="http://schemas.microsoft.com/office/drawing/2014/main" id="{395D6CEA-55E6-4DBA-87E9-9D26C629638A}"/>
              </a:ext>
            </a:extLst>
          </p:cNvPr>
          <p:cNvSpPr txBox="1"/>
          <p:nvPr/>
        </p:nvSpPr>
        <p:spPr>
          <a:xfrm>
            <a:off x="5671168" y="4930700"/>
            <a:ext cx="720636" cy="253916"/>
          </a:xfrm>
          <a:prstGeom prst="rect">
            <a:avLst/>
          </a:prstGeom>
          <a:noFill/>
        </p:spPr>
        <p:txBody>
          <a:bodyPr wrap="square" rtlCol="0">
            <a:spAutoFit/>
          </a:bodyPr>
          <a:lstStyle/>
          <a:p>
            <a:pPr algn="dist"/>
            <a:r>
              <a:rPr kumimoji="1" lang="ja-JP" altLang="en-US" sz="1050" dirty="0">
                <a:solidFill>
                  <a:schemeClr val="tx2">
                    <a:lumMod val="50000"/>
                  </a:schemeClr>
                </a:solidFill>
                <a:latin typeface="Meiryo UI" panose="020B0604030504040204" pitchFamily="50" charset="-128"/>
                <a:ea typeface="Meiryo UI" panose="020B0604030504040204" pitchFamily="50" charset="-128"/>
              </a:rPr>
              <a:t>しゅうりょう</a:t>
            </a:r>
          </a:p>
        </p:txBody>
      </p:sp>
      <p:sp>
        <p:nvSpPr>
          <p:cNvPr id="25" name="テキスト ボックス 24">
            <a:extLst>
              <a:ext uri="{FF2B5EF4-FFF2-40B4-BE49-F238E27FC236}">
                <a16:creationId xmlns:a16="http://schemas.microsoft.com/office/drawing/2014/main" id="{D4C3C5B5-8D56-4896-BA81-D78250EFED99}"/>
              </a:ext>
            </a:extLst>
          </p:cNvPr>
          <p:cNvSpPr txBox="1"/>
          <p:nvPr/>
        </p:nvSpPr>
        <p:spPr>
          <a:xfrm>
            <a:off x="7437399" y="4152172"/>
            <a:ext cx="721818" cy="253915"/>
          </a:xfrm>
          <a:prstGeom prst="rect">
            <a:avLst/>
          </a:prstGeom>
          <a:noFill/>
        </p:spPr>
        <p:txBody>
          <a:bodyPr wrap="square" rtlCol="0">
            <a:spAutoFit/>
          </a:bodyPr>
          <a:lstStyle/>
          <a:p>
            <a:pPr algn="ctr"/>
            <a:r>
              <a:rPr kumimoji="1" lang="ja-JP" altLang="en-US" sz="1050" dirty="0">
                <a:solidFill>
                  <a:schemeClr val="tx2">
                    <a:lumMod val="50000"/>
                  </a:schemeClr>
                </a:solidFill>
                <a:latin typeface="Meiryo UI" panose="020B0604030504040204" pitchFamily="50" charset="-128"/>
                <a:ea typeface="Meiryo UI" panose="020B0604030504040204" pitchFamily="50" charset="-128"/>
              </a:rPr>
              <a:t>かつどう</a:t>
            </a:r>
          </a:p>
        </p:txBody>
      </p:sp>
      <p:sp>
        <p:nvSpPr>
          <p:cNvPr id="27" name="テキスト ボックス 26">
            <a:extLst>
              <a:ext uri="{FF2B5EF4-FFF2-40B4-BE49-F238E27FC236}">
                <a16:creationId xmlns:a16="http://schemas.microsoft.com/office/drawing/2014/main" id="{52592C76-AE25-48BA-8765-BF8135245124}"/>
              </a:ext>
            </a:extLst>
          </p:cNvPr>
          <p:cNvSpPr txBox="1"/>
          <p:nvPr/>
        </p:nvSpPr>
        <p:spPr>
          <a:xfrm>
            <a:off x="6781638" y="2780978"/>
            <a:ext cx="639870" cy="253916"/>
          </a:xfrm>
          <a:prstGeom prst="rect">
            <a:avLst/>
          </a:prstGeom>
          <a:noFill/>
        </p:spPr>
        <p:txBody>
          <a:bodyPr wrap="square" rtlCol="0">
            <a:spAutoFit/>
          </a:bodyPr>
          <a:lstStyle/>
          <a:p>
            <a:pPr algn="dist"/>
            <a:r>
              <a:rPr kumimoji="1" lang="ja-JP" altLang="en-US" sz="1050" dirty="0">
                <a:solidFill>
                  <a:schemeClr val="tx2">
                    <a:lumMod val="50000"/>
                  </a:schemeClr>
                </a:solidFill>
                <a:latin typeface="Meiryo UI" panose="020B0604030504040204" pitchFamily="50" charset="-128"/>
                <a:ea typeface="Meiryo UI" panose="020B0604030504040204" pitchFamily="50" charset="-128"/>
              </a:rPr>
              <a:t>しげん</a:t>
            </a:r>
          </a:p>
        </p:txBody>
      </p:sp>
      <p:sp>
        <p:nvSpPr>
          <p:cNvPr id="33" name="テキスト ボックス 32">
            <a:extLst>
              <a:ext uri="{FF2B5EF4-FFF2-40B4-BE49-F238E27FC236}">
                <a16:creationId xmlns:a16="http://schemas.microsoft.com/office/drawing/2014/main" id="{D28231BF-DBBB-429B-BE22-85CC550F61E2}"/>
              </a:ext>
            </a:extLst>
          </p:cNvPr>
          <p:cNvSpPr txBox="1"/>
          <p:nvPr/>
        </p:nvSpPr>
        <p:spPr>
          <a:xfrm>
            <a:off x="3547024" y="3912882"/>
            <a:ext cx="494169" cy="253916"/>
          </a:xfrm>
          <a:prstGeom prst="rect">
            <a:avLst/>
          </a:prstGeom>
          <a:noFill/>
        </p:spPr>
        <p:txBody>
          <a:bodyPr wrap="square" rtlCol="0">
            <a:spAutoFit/>
          </a:bodyPr>
          <a:lstStyle/>
          <a:p>
            <a:pPr algn="ctr"/>
            <a:r>
              <a:rPr kumimoji="1" lang="ja-JP" altLang="en-US" sz="1050" dirty="0">
                <a:solidFill>
                  <a:schemeClr val="tx2">
                    <a:lumMod val="50000"/>
                  </a:schemeClr>
                </a:solidFill>
                <a:latin typeface="Meiryo UI" panose="020B0604030504040204" pitchFamily="50" charset="-128"/>
                <a:ea typeface="Meiryo UI" panose="020B0604030504040204" pitchFamily="50" charset="-128"/>
              </a:rPr>
              <a:t>さが</a:t>
            </a:r>
          </a:p>
        </p:txBody>
      </p:sp>
      <p:sp>
        <p:nvSpPr>
          <p:cNvPr id="34" name="テキスト ボックス 33">
            <a:extLst>
              <a:ext uri="{FF2B5EF4-FFF2-40B4-BE49-F238E27FC236}">
                <a16:creationId xmlns:a16="http://schemas.microsoft.com/office/drawing/2014/main" id="{FE9D9917-7B3B-457C-9127-D50641CBB917}"/>
              </a:ext>
            </a:extLst>
          </p:cNvPr>
          <p:cNvSpPr txBox="1"/>
          <p:nvPr/>
        </p:nvSpPr>
        <p:spPr>
          <a:xfrm>
            <a:off x="2906900" y="3915688"/>
            <a:ext cx="646018" cy="253916"/>
          </a:xfrm>
          <a:prstGeom prst="rect">
            <a:avLst/>
          </a:prstGeom>
          <a:noFill/>
        </p:spPr>
        <p:txBody>
          <a:bodyPr wrap="square" rtlCol="0">
            <a:spAutoFit/>
          </a:bodyPr>
          <a:lstStyle/>
          <a:p>
            <a:pPr algn="dist"/>
            <a:r>
              <a:rPr kumimoji="1" lang="ja-JP" altLang="en-US" sz="1050" dirty="0">
                <a:solidFill>
                  <a:schemeClr val="tx2">
                    <a:lumMod val="50000"/>
                  </a:schemeClr>
                </a:solidFill>
                <a:latin typeface="Meiryo UI" panose="020B0604030504040204" pitchFamily="50" charset="-128"/>
                <a:ea typeface="Meiryo UI" panose="020B0604030504040204" pitchFamily="50" charset="-128"/>
              </a:rPr>
              <a:t>しげん</a:t>
            </a:r>
          </a:p>
        </p:txBody>
      </p:sp>
      <p:sp>
        <p:nvSpPr>
          <p:cNvPr id="38" name="テキスト ボックス 37">
            <a:extLst>
              <a:ext uri="{FF2B5EF4-FFF2-40B4-BE49-F238E27FC236}">
                <a16:creationId xmlns:a16="http://schemas.microsoft.com/office/drawing/2014/main" id="{D3760C0E-3ADB-41AD-918C-E43D072896E1}"/>
              </a:ext>
            </a:extLst>
          </p:cNvPr>
          <p:cNvSpPr txBox="1"/>
          <p:nvPr/>
        </p:nvSpPr>
        <p:spPr>
          <a:xfrm>
            <a:off x="3546161" y="3122969"/>
            <a:ext cx="494169" cy="253916"/>
          </a:xfrm>
          <a:prstGeom prst="rect">
            <a:avLst/>
          </a:prstGeom>
          <a:noFill/>
        </p:spPr>
        <p:txBody>
          <a:bodyPr wrap="square" rtlCol="0">
            <a:spAutoFit/>
          </a:bodyPr>
          <a:lstStyle/>
          <a:p>
            <a:pPr algn="ctr"/>
            <a:r>
              <a:rPr kumimoji="1" lang="ja-JP" altLang="en-US" sz="1050" dirty="0">
                <a:solidFill>
                  <a:schemeClr val="tx2">
                    <a:lumMod val="50000"/>
                  </a:schemeClr>
                </a:solidFill>
                <a:latin typeface="Meiryo UI" panose="020B0604030504040204" pitchFamily="50" charset="-128"/>
                <a:ea typeface="Meiryo UI" panose="020B0604030504040204" pitchFamily="50" charset="-128"/>
              </a:rPr>
              <a:t>さが</a:t>
            </a:r>
          </a:p>
        </p:txBody>
      </p:sp>
      <p:sp>
        <p:nvSpPr>
          <p:cNvPr id="26" name="テキスト ボックス 25">
            <a:extLst>
              <a:ext uri="{FF2B5EF4-FFF2-40B4-BE49-F238E27FC236}">
                <a16:creationId xmlns:a16="http://schemas.microsoft.com/office/drawing/2014/main" id="{24C3C452-EF74-45DB-8113-6EB9599CD6D8}"/>
              </a:ext>
            </a:extLst>
          </p:cNvPr>
          <p:cNvSpPr txBox="1"/>
          <p:nvPr/>
        </p:nvSpPr>
        <p:spPr>
          <a:xfrm>
            <a:off x="2880524" y="3122969"/>
            <a:ext cx="639870" cy="253916"/>
          </a:xfrm>
          <a:prstGeom prst="rect">
            <a:avLst/>
          </a:prstGeom>
          <a:noFill/>
        </p:spPr>
        <p:txBody>
          <a:bodyPr wrap="square" rtlCol="0">
            <a:spAutoFit/>
          </a:bodyPr>
          <a:lstStyle/>
          <a:p>
            <a:pPr algn="dist"/>
            <a:r>
              <a:rPr kumimoji="1" lang="ja-JP" altLang="en-US" sz="1050" dirty="0">
                <a:solidFill>
                  <a:schemeClr val="tx2">
                    <a:lumMod val="50000"/>
                  </a:schemeClr>
                </a:solidFill>
                <a:latin typeface="Meiryo UI" panose="020B0604030504040204" pitchFamily="50" charset="-128"/>
                <a:ea typeface="Meiryo UI" panose="020B0604030504040204" pitchFamily="50" charset="-128"/>
              </a:rPr>
              <a:t>いわば</a:t>
            </a:r>
          </a:p>
        </p:txBody>
      </p:sp>
      <p:sp>
        <p:nvSpPr>
          <p:cNvPr id="31" name="テキスト ボックス 30">
            <a:extLst>
              <a:ext uri="{FF2B5EF4-FFF2-40B4-BE49-F238E27FC236}">
                <a16:creationId xmlns:a16="http://schemas.microsoft.com/office/drawing/2014/main" id="{5A011096-BC43-4DC5-8B0B-6AB85C3CE4E8}"/>
              </a:ext>
            </a:extLst>
          </p:cNvPr>
          <p:cNvSpPr txBox="1"/>
          <p:nvPr/>
        </p:nvSpPr>
        <p:spPr>
          <a:xfrm>
            <a:off x="7416693" y="2780978"/>
            <a:ext cx="808334" cy="253916"/>
          </a:xfrm>
          <a:prstGeom prst="rect">
            <a:avLst/>
          </a:prstGeom>
          <a:noFill/>
        </p:spPr>
        <p:txBody>
          <a:bodyPr wrap="square" rtlCol="0">
            <a:spAutoFit/>
          </a:bodyPr>
          <a:lstStyle/>
          <a:p>
            <a:pPr algn="dist"/>
            <a:r>
              <a:rPr kumimoji="1" lang="ja-JP" altLang="en-US" sz="1050" dirty="0">
                <a:solidFill>
                  <a:schemeClr val="tx2">
                    <a:lumMod val="50000"/>
                  </a:schemeClr>
                </a:solidFill>
                <a:latin typeface="Meiryo UI" panose="020B0604030504040204" pitchFamily="50" charset="-128"/>
                <a:ea typeface="Meiryo UI" panose="020B0604030504040204" pitchFamily="50" charset="-128"/>
              </a:rPr>
              <a:t>かいしゅう</a:t>
            </a:r>
          </a:p>
        </p:txBody>
      </p:sp>
      <p:sp>
        <p:nvSpPr>
          <p:cNvPr id="30" name="テキスト ボックス 29">
            <a:extLst>
              <a:ext uri="{FF2B5EF4-FFF2-40B4-BE49-F238E27FC236}">
                <a16:creationId xmlns:a16="http://schemas.microsoft.com/office/drawing/2014/main" id="{F0F029B1-839D-4724-B702-9275B4F4A707}"/>
              </a:ext>
            </a:extLst>
          </p:cNvPr>
          <p:cNvSpPr txBox="1"/>
          <p:nvPr/>
        </p:nvSpPr>
        <p:spPr>
          <a:xfrm>
            <a:off x="5711462" y="2780978"/>
            <a:ext cx="354577" cy="253916"/>
          </a:xfrm>
          <a:prstGeom prst="rect">
            <a:avLst/>
          </a:prstGeom>
          <a:noFill/>
        </p:spPr>
        <p:txBody>
          <a:bodyPr wrap="square" rtlCol="0">
            <a:spAutoFit/>
          </a:bodyPr>
          <a:lstStyle/>
          <a:p>
            <a:pPr algn="ctr"/>
            <a:r>
              <a:rPr kumimoji="1" lang="ja-JP" altLang="en-US" sz="1050" dirty="0">
                <a:solidFill>
                  <a:schemeClr val="tx2">
                    <a:lumMod val="50000"/>
                  </a:schemeClr>
                </a:solidFill>
                <a:latin typeface="Meiryo UI" panose="020B0604030504040204" pitchFamily="50" charset="-128"/>
                <a:ea typeface="Meiryo UI" panose="020B0604030504040204" pitchFamily="50" charset="-128"/>
              </a:rPr>
              <a:t>わ</a:t>
            </a:r>
          </a:p>
        </p:txBody>
      </p:sp>
    </p:spTree>
    <p:extLst>
      <p:ext uri="{BB962C8B-B14F-4D97-AF65-F5344CB8AC3E}">
        <p14:creationId xmlns:p14="http://schemas.microsoft.com/office/powerpoint/2010/main" val="22800848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a:extLst>
              <a:ext uri="{FF2B5EF4-FFF2-40B4-BE49-F238E27FC236}">
                <a16:creationId xmlns:a16="http://schemas.microsoft.com/office/drawing/2014/main" id="{31D4E439-7AFE-41C2-9561-67F5879CAB86}"/>
              </a:ext>
            </a:extLst>
          </p:cNvPr>
          <p:cNvSpPr>
            <a:spLocks noGrp="1"/>
          </p:cNvSpPr>
          <p:nvPr>
            <p:ph type="title"/>
          </p:nvPr>
        </p:nvSpPr>
        <p:spPr/>
        <p:txBody>
          <a:bodyPr rtlCol="0"/>
          <a:lstStyle/>
          <a:p>
            <a:pPr rtl="0"/>
            <a:r>
              <a:rPr lang="ja-JP" altLang="en-US" dirty="0"/>
              <a:t>本日のミッション！</a:t>
            </a:r>
          </a:p>
        </p:txBody>
      </p:sp>
      <p:sp>
        <p:nvSpPr>
          <p:cNvPr id="2" name="テキスト プレースホルダー 1">
            <a:extLst>
              <a:ext uri="{FF2B5EF4-FFF2-40B4-BE49-F238E27FC236}">
                <a16:creationId xmlns:a16="http://schemas.microsoft.com/office/drawing/2014/main" id="{23A11DF2-5220-44B4-90D9-A35497B1C4AF}"/>
              </a:ext>
            </a:extLst>
          </p:cNvPr>
          <p:cNvSpPr>
            <a:spLocks noGrp="1"/>
          </p:cNvSpPr>
          <p:nvPr>
            <p:ph type="body" idx="1"/>
          </p:nvPr>
        </p:nvSpPr>
        <p:spPr/>
        <p:txBody>
          <a:bodyPr/>
          <a:lstStyle/>
          <a:p>
            <a:r>
              <a:rPr lang="ja-JP" altLang="en-US" dirty="0"/>
              <a:t>課題をクリアしよう！</a:t>
            </a:r>
          </a:p>
        </p:txBody>
      </p:sp>
      <p:sp>
        <p:nvSpPr>
          <p:cNvPr id="7" name="テキスト ボックス 6">
            <a:extLst>
              <a:ext uri="{FF2B5EF4-FFF2-40B4-BE49-F238E27FC236}">
                <a16:creationId xmlns:a16="http://schemas.microsoft.com/office/drawing/2014/main" id="{DE0FA59A-AB55-46F2-BA50-DF440BB2E6D0}"/>
              </a:ext>
            </a:extLst>
          </p:cNvPr>
          <p:cNvSpPr txBox="1"/>
          <p:nvPr/>
        </p:nvSpPr>
        <p:spPr>
          <a:xfrm>
            <a:off x="639192" y="1406171"/>
            <a:ext cx="843379" cy="307777"/>
          </a:xfrm>
          <a:prstGeom prst="rect">
            <a:avLst/>
          </a:prstGeom>
          <a:noFill/>
        </p:spPr>
        <p:txBody>
          <a:bodyPr wrap="square" rtlCol="0">
            <a:spAutoFit/>
          </a:bodyPr>
          <a:lstStyle/>
          <a:p>
            <a:pPr algn="dist"/>
            <a:r>
              <a:rPr kumimoji="1" lang="ja-JP" altLang="en-US" sz="1400" b="1" dirty="0">
                <a:solidFill>
                  <a:schemeClr val="tx2">
                    <a:lumMod val="50000"/>
                  </a:schemeClr>
                </a:solidFill>
                <a:latin typeface="Meiryo UI" panose="020B0604030504040204" pitchFamily="50" charset="-128"/>
                <a:ea typeface="Meiryo UI" panose="020B0604030504040204" pitchFamily="50" charset="-128"/>
              </a:rPr>
              <a:t>ほんじつ</a:t>
            </a:r>
          </a:p>
        </p:txBody>
      </p:sp>
      <p:pic>
        <p:nvPicPr>
          <p:cNvPr id="4" name="図 3">
            <a:extLst>
              <a:ext uri="{FF2B5EF4-FFF2-40B4-BE49-F238E27FC236}">
                <a16:creationId xmlns:a16="http://schemas.microsoft.com/office/drawing/2014/main" id="{4C602437-FB42-453D-91BE-61BC8965D1C5}"/>
              </a:ext>
            </a:extLst>
          </p:cNvPr>
          <p:cNvPicPr>
            <a:picLocks noChangeAspect="1"/>
          </p:cNvPicPr>
          <p:nvPr/>
        </p:nvPicPr>
        <p:blipFill>
          <a:blip r:embed="rId3"/>
          <a:stretch>
            <a:fillRect/>
          </a:stretch>
        </p:blipFill>
        <p:spPr>
          <a:xfrm>
            <a:off x="5885895" y="4434781"/>
            <a:ext cx="2659491" cy="2694951"/>
          </a:xfrm>
          <a:prstGeom prst="rect">
            <a:avLst/>
          </a:prstGeom>
        </p:spPr>
      </p:pic>
      <p:sp>
        <p:nvSpPr>
          <p:cNvPr id="8" name="テキスト ボックス 7">
            <a:extLst>
              <a:ext uri="{FF2B5EF4-FFF2-40B4-BE49-F238E27FC236}">
                <a16:creationId xmlns:a16="http://schemas.microsoft.com/office/drawing/2014/main" id="{05551ACD-D7BF-4CB8-B800-30606CF7A9AE}"/>
              </a:ext>
            </a:extLst>
          </p:cNvPr>
          <p:cNvSpPr txBox="1"/>
          <p:nvPr/>
        </p:nvSpPr>
        <p:spPr>
          <a:xfrm>
            <a:off x="543439" y="2303509"/>
            <a:ext cx="551684" cy="215444"/>
          </a:xfrm>
          <a:prstGeom prst="rect">
            <a:avLst/>
          </a:prstGeom>
          <a:noFill/>
        </p:spPr>
        <p:txBody>
          <a:bodyPr wrap="square" rtlCol="0">
            <a:spAutoFit/>
          </a:bodyPr>
          <a:lstStyle/>
          <a:p>
            <a:pPr algn="dist"/>
            <a:r>
              <a:rPr kumimoji="1" lang="ja-JP" altLang="en-US" sz="800" dirty="0">
                <a:solidFill>
                  <a:schemeClr val="tx2">
                    <a:lumMod val="75000"/>
                  </a:schemeClr>
                </a:solidFill>
                <a:latin typeface="メイリオ" panose="020B0604030504040204" pitchFamily="50" charset="-128"/>
                <a:ea typeface="メイリオ" panose="020B0604030504040204" pitchFamily="50" charset="-128"/>
              </a:rPr>
              <a:t>かだい</a:t>
            </a:r>
          </a:p>
        </p:txBody>
      </p:sp>
    </p:spTree>
    <p:extLst>
      <p:ext uri="{BB962C8B-B14F-4D97-AF65-F5344CB8AC3E}">
        <p14:creationId xmlns:p14="http://schemas.microsoft.com/office/powerpoint/2010/main" val="14199085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a:extLst>
              <a:ext uri="{FF2B5EF4-FFF2-40B4-BE49-F238E27FC236}">
                <a16:creationId xmlns:a16="http://schemas.microsoft.com/office/drawing/2014/main" id="{BB75B377-362F-4A51-98DA-4AEDFCC6D33C}"/>
              </a:ext>
            </a:extLst>
          </p:cNvPr>
          <p:cNvPicPr>
            <a:picLocks noChangeAspect="1"/>
          </p:cNvPicPr>
          <p:nvPr/>
        </p:nvPicPr>
        <p:blipFill rotWithShape="1">
          <a:blip r:embed="rId2"/>
          <a:srcRect t="31858" b="32934"/>
          <a:stretch/>
        </p:blipFill>
        <p:spPr>
          <a:xfrm>
            <a:off x="62143" y="2479366"/>
            <a:ext cx="9019713" cy="2046578"/>
          </a:xfrm>
          <a:prstGeom prst="rect">
            <a:avLst/>
          </a:prstGeom>
        </p:spPr>
      </p:pic>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ja-JP" altLang="en-US" dirty="0"/>
              <a:t>ミッション：ガニメデと土星を探索しよう！</a:t>
            </a:r>
          </a:p>
        </p:txBody>
      </p:sp>
      <p:sp>
        <p:nvSpPr>
          <p:cNvPr id="35" name="テキスト ボックス 34">
            <a:extLst>
              <a:ext uri="{FF2B5EF4-FFF2-40B4-BE49-F238E27FC236}">
                <a16:creationId xmlns:a16="http://schemas.microsoft.com/office/drawing/2014/main" id="{4E7A5F0A-C947-47DE-8E9E-639ADEC80537}"/>
              </a:ext>
            </a:extLst>
          </p:cNvPr>
          <p:cNvSpPr txBox="1"/>
          <p:nvPr/>
        </p:nvSpPr>
        <p:spPr>
          <a:xfrm>
            <a:off x="744226" y="943517"/>
            <a:ext cx="8065039" cy="1246495"/>
          </a:xfrm>
          <a:prstGeom prst="rect">
            <a:avLst/>
          </a:prstGeom>
          <a:noFill/>
        </p:spPr>
        <p:txBody>
          <a:bodyPr wrap="square" rtlCol="0">
            <a:spAutoFit/>
          </a:bodyPr>
          <a:lstStyle/>
          <a:p>
            <a:pPr>
              <a:lnSpc>
                <a:spcPct val="200000"/>
              </a:lnSpc>
            </a:pPr>
            <a:r>
              <a:rPr lang="ja-JP" altLang="en-US" sz="2000" b="1" i="0" dirty="0">
                <a:solidFill>
                  <a:srgbClr val="C00000"/>
                </a:solidFill>
                <a:effectLst/>
                <a:latin typeface="メイリオ" panose="020B0604030504040204" pitchFamily="50" charset="-128"/>
                <a:ea typeface="メイリオ" panose="020B0604030504040204" pitchFamily="50" charset="-128"/>
              </a:rPr>
              <a:t>ストーリーに沿って、</a:t>
            </a:r>
            <a:r>
              <a:rPr lang="ja-JP" altLang="en-US" sz="2000" b="1" dirty="0">
                <a:solidFill>
                  <a:srgbClr val="C00000"/>
                </a:solidFill>
                <a:latin typeface="メイリオ" panose="020B0604030504040204" pitchFamily="50" charset="-128"/>
                <a:ea typeface="メイリオ" panose="020B0604030504040204" pitchFamily="50" charset="-128"/>
              </a:rPr>
              <a:t>繰り返し処理中に</a:t>
            </a:r>
            <a:endParaRPr lang="en-US" altLang="ja-JP" sz="2000" b="1" dirty="0">
              <a:solidFill>
                <a:srgbClr val="C00000"/>
              </a:solidFill>
              <a:latin typeface="メイリオ" panose="020B0604030504040204" pitchFamily="50" charset="-128"/>
              <a:ea typeface="メイリオ" panose="020B0604030504040204" pitchFamily="50" charset="-128"/>
            </a:endParaRPr>
          </a:p>
          <a:p>
            <a:pPr>
              <a:lnSpc>
                <a:spcPct val="200000"/>
              </a:lnSpc>
            </a:pPr>
            <a:r>
              <a:rPr lang="ja-JP" altLang="en-US" sz="2000" b="1" dirty="0">
                <a:solidFill>
                  <a:srgbClr val="C00000"/>
                </a:solidFill>
                <a:latin typeface="メイリオ" panose="020B0604030504040204" pitchFamily="50" charset="-128"/>
                <a:ea typeface="メイリオ" panose="020B0604030504040204" pitchFamily="50" charset="-128"/>
              </a:rPr>
              <a:t>　　　　　　　条件によって命令を変える方法を学ぼう</a:t>
            </a:r>
            <a:r>
              <a:rPr lang="ja-JP" altLang="en-US" sz="2000" b="1" i="0" dirty="0">
                <a:solidFill>
                  <a:srgbClr val="C00000"/>
                </a:solidFill>
                <a:effectLst/>
                <a:latin typeface="メイリオ" panose="020B0604030504040204" pitchFamily="50" charset="-128"/>
                <a:ea typeface="メイリオ" panose="020B0604030504040204" pitchFamily="50" charset="-128"/>
              </a:rPr>
              <a:t>！</a:t>
            </a:r>
            <a:endParaRPr kumimoji="1" lang="ja-JP" altLang="en-US" sz="2000" b="1" dirty="0">
              <a:solidFill>
                <a:srgbClr val="C00000"/>
              </a:solidFill>
              <a:latin typeface="メイリオ" panose="020B0604030504040204" pitchFamily="50" charset="-128"/>
              <a:ea typeface="メイリオ" panose="020B0604030504040204" pitchFamily="50" charset="-128"/>
            </a:endParaRPr>
          </a:p>
        </p:txBody>
      </p:sp>
      <p:sp>
        <p:nvSpPr>
          <p:cNvPr id="36" name="吹き出し: 角を丸めた四角形 35">
            <a:extLst>
              <a:ext uri="{FF2B5EF4-FFF2-40B4-BE49-F238E27FC236}">
                <a16:creationId xmlns:a16="http://schemas.microsoft.com/office/drawing/2014/main" id="{C6FE328B-4543-4657-81C6-4549EEC469B0}"/>
              </a:ext>
            </a:extLst>
          </p:cNvPr>
          <p:cNvSpPr/>
          <p:nvPr/>
        </p:nvSpPr>
        <p:spPr>
          <a:xfrm>
            <a:off x="1549656" y="5056031"/>
            <a:ext cx="6853561" cy="1384278"/>
          </a:xfrm>
          <a:prstGeom prst="wedgeRoundRectCallout">
            <a:avLst>
              <a:gd name="adj1" fmla="val -54893"/>
              <a:gd name="adj2" fmla="val -24698"/>
              <a:gd name="adj3" fmla="val 16667"/>
            </a:avLst>
          </a:prstGeom>
          <a:noFill/>
          <a:ln w="19050"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kumimoji="1" lang="ja-JP" altLang="en-US">
              <a:solidFill>
                <a:schemeClr val="tx1"/>
              </a:solidFill>
            </a:endParaRPr>
          </a:p>
        </p:txBody>
      </p:sp>
      <p:sp>
        <p:nvSpPr>
          <p:cNvPr id="37" name="テキスト ボックス 36">
            <a:extLst>
              <a:ext uri="{FF2B5EF4-FFF2-40B4-BE49-F238E27FC236}">
                <a16:creationId xmlns:a16="http://schemas.microsoft.com/office/drawing/2014/main" id="{3D13269A-5ED4-4A02-B346-AD75835912CC}"/>
              </a:ext>
            </a:extLst>
          </p:cNvPr>
          <p:cNvSpPr txBox="1"/>
          <p:nvPr/>
        </p:nvSpPr>
        <p:spPr>
          <a:xfrm>
            <a:off x="1801210" y="5167526"/>
            <a:ext cx="6602008" cy="1169551"/>
          </a:xfrm>
          <a:prstGeom prst="rect">
            <a:avLst/>
          </a:prstGeom>
          <a:noFill/>
        </p:spPr>
        <p:txBody>
          <a:bodyPr wrap="square" rtlCol="0">
            <a:spAutoFit/>
          </a:bodyPr>
          <a:lstStyle/>
          <a:p>
            <a:pPr>
              <a:lnSpc>
                <a:spcPct val="150000"/>
              </a:lnSpc>
            </a:pPr>
            <a:r>
              <a:rPr kumimoji="1" lang="ja-JP" altLang="en-US" sz="1600" dirty="0">
                <a:solidFill>
                  <a:srgbClr val="575E75"/>
                </a:solidFill>
                <a:latin typeface="メイリオ" panose="020B0604030504040204" pitchFamily="50" charset="-128"/>
                <a:ea typeface="メイリオ" panose="020B0604030504040204" pitchFamily="50" charset="-128"/>
              </a:rPr>
              <a:t>今回は「ガニメデ＆土星」のストーリーにチャレンジするよ！</a:t>
            </a:r>
            <a:endParaRPr kumimoji="1" lang="en-US" altLang="ja-JP" sz="1600" dirty="0">
              <a:solidFill>
                <a:srgbClr val="575E75"/>
              </a:solidFill>
              <a:latin typeface="メイリオ" panose="020B0604030504040204" pitchFamily="50" charset="-128"/>
              <a:ea typeface="メイリオ" panose="020B0604030504040204" pitchFamily="50" charset="-128"/>
            </a:endParaRPr>
          </a:p>
          <a:p>
            <a:pPr>
              <a:lnSpc>
                <a:spcPct val="150000"/>
              </a:lnSpc>
            </a:pPr>
            <a:r>
              <a:rPr kumimoji="1" lang="ja-JP" altLang="en-US" sz="1600" dirty="0">
                <a:solidFill>
                  <a:srgbClr val="575E75"/>
                </a:solidFill>
                <a:latin typeface="メイリオ" panose="020B0604030504040204" pitchFamily="50" charset="-128"/>
                <a:ea typeface="メイリオ" panose="020B0604030504040204" pitchFamily="50" charset="-128"/>
              </a:rPr>
              <a:t>さまざまなミッションをクリアしながら、</a:t>
            </a:r>
            <a:endParaRPr kumimoji="1" lang="en-US" altLang="ja-JP" sz="1600" dirty="0">
              <a:solidFill>
                <a:srgbClr val="575E75"/>
              </a:solidFill>
              <a:latin typeface="メイリオ" panose="020B0604030504040204" pitchFamily="50" charset="-128"/>
              <a:ea typeface="メイリオ" panose="020B0604030504040204" pitchFamily="50" charset="-128"/>
            </a:endParaRPr>
          </a:p>
          <a:p>
            <a:pPr>
              <a:lnSpc>
                <a:spcPct val="150000"/>
              </a:lnSpc>
            </a:pPr>
            <a:r>
              <a:rPr kumimoji="1" lang="ja-JP" altLang="en-US" sz="1600" dirty="0">
                <a:solidFill>
                  <a:srgbClr val="575E75"/>
                </a:solidFill>
                <a:latin typeface="メイリオ" panose="020B0604030504040204" pitchFamily="50" charset="-128"/>
                <a:ea typeface="メイリオ" panose="020B0604030504040204" pitchFamily="50" charset="-128"/>
              </a:rPr>
              <a:t>プログラミングの仕方を学ぼう！</a:t>
            </a:r>
            <a:endParaRPr kumimoji="1" lang="en-US" altLang="ja-JP" sz="1600" dirty="0">
              <a:solidFill>
                <a:srgbClr val="575E75"/>
              </a:solidFill>
              <a:latin typeface="メイリオ" panose="020B0604030504040204" pitchFamily="50" charset="-128"/>
              <a:ea typeface="メイリオ" panose="020B0604030504040204" pitchFamily="50" charset="-128"/>
            </a:endParaRPr>
          </a:p>
        </p:txBody>
      </p:sp>
      <p:sp>
        <p:nvSpPr>
          <p:cNvPr id="38" name="テキスト ボックス 37">
            <a:extLst>
              <a:ext uri="{FF2B5EF4-FFF2-40B4-BE49-F238E27FC236}">
                <a16:creationId xmlns:a16="http://schemas.microsoft.com/office/drawing/2014/main" id="{8AA7A5C5-33A5-4838-8B73-8FAA06256100}"/>
              </a:ext>
            </a:extLst>
          </p:cNvPr>
          <p:cNvSpPr txBox="1"/>
          <p:nvPr/>
        </p:nvSpPr>
        <p:spPr>
          <a:xfrm>
            <a:off x="6310315" y="1652602"/>
            <a:ext cx="469704" cy="246221"/>
          </a:xfrm>
          <a:prstGeom prst="rect">
            <a:avLst/>
          </a:prstGeom>
          <a:noFill/>
        </p:spPr>
        <p:txBody>
          <a:bodyPr wrap="square" rtlCol="0">
            <a:spAutoFit/>
          </a:bodyPr>
          <a:lstStyle/>
          <a:p>
            <a:pPr algn="ctr"/>
            <a:r>
              <a:rPr kumimoji="1" lang="ja-JP" altLang="en-US" sz="1000" b="1" dirty="0">
                <a:solidFill>
                  <a:srgbClr val="C00000"/>
                </a:solidFill>
                <a:latin typeface="メイリオ" panose="020B0604030504040204" pitchFamily="50" charset="-128"/>
                <a:ea typeface="メイリオ" panose="020B0604030504040204" pitchFamily="50" charset="-128"/>
              </a:rPr>
              <a:t>まな</a:t>
            </a:r>
            <a:endParaRPr kumimoji="1" lang="en-US" altLang="ja-JP" sz="1000" b="1" dirty="0">
              <a:solidFill>
                <a:srgbClr val="C00000"/>
              </a:solidFill>
              <a:latin typeface="メイリオ" panose="020B0604030504040204" pitchFamily="50" charset="-128"/>
              <a:ea typeface="メイリオ" panose="020B0604030504040204" pitchFamily="50" charset="-128"/>
            </a:endParaRPr>
          </a:p>
        </p:txBody>
      </p:sp>
      <p:sp>
        <p:nvSpPr>
          <p:cNvPr id="40" name="テキスト ボックス 39">
            <a:extLst>
              <a:ext uri="{FF2B5EF4-FFF2-40B4-BE49-F238E27FC236}">
                <a16:creationId xmlns:a16="http://schemas.microsoft.com/office/drawing/2014/main" id="{3DA70FE0-C50A-462B-AF20-882F40B75B93}"/>
              </a:ext>
            </a:extLst>
          </p:cNvPr>
          <p:cNvSpPr txBox="1"/>
          <p:nvPr/>
        </p:nvSpPr>
        <p:spPr>
          <a:xfrm>
            <a:off x="1801210" y="5149795"/>
            <a:ext cx="650990"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こんかい</a:t>
            </a:r>
            <a:endParaRPr kumimoji="1" lang="ja-JP" altLang="en-US" sz="800" dirty="0">
              <a:latin typeface="メイリオ" panose="020B0604030504040204" pitchFamily="50" charset="-128"/>
              <a:ea typeface="メイリオ" panose="020B0604030504040204" pitchFamily="50" charset="-128"/>
            </a:endParaRPr>
          </a:p>
        </p:txBody>
      </p:sp>
      <p:sp>
        <p:nvSpPr>
          <p:cNvPr id="43" name="テキスト ボックス 42">
            <a:extLst>
              <a:ext uri="{FF2B5EF4-FFF2-40B4-BE49-F238E27FC236}">
                <a16:creationId xmlns:a16="http://schemas.microsoft.com/office/drawing/2014/main" id="{32CBC1B7-4974-4387-9E9C-F00D6DD989F0}"/>
              </a:ext>
            </a:extLst>
          </p:cNvPr>
          <p:cNvSpPr txBox="1"/>
          <p:nvPr/>
        </p:nvSpPr>
        <p:spPr>
          <a:xfrm>
            <a:off x="2244719" y="1034973"/>
            <a:ext cx="469705" cy="246221"/>
          </a:xfrm>
          <a:prstGeom prst="rect">
            <a:avLst/>
          </a:prstGeom>
          <a:noFill/>
        </p:spPr>
        <p:txBody>
          <a:bodyPr wrap="square" rtlCol="0">
            <a:spAutoFit/>
          </a:bodyPr>
          <a:lstStyle/>
          <a:p>
            <a:pPr algn="ctr"/>
            <a:r>
              <a:rPr kumimoji="1" lang="ja-JP" altLang="en-US" sz="1000" b="1" dirty="0">
                <a:solidFill>
                  <a:srgbClr val="C00000"/>
                </a:solidFill>
                <a:latin typeface="メイリオ" panose="020B0604030504040204" pitchFamily="50" charset="-128"/>
                <a:ea typeface="メイリオ" panose="020B0604030504040204" pitchFamily="50" charset="-128"/>
              </a:rPr>
              <a:t>そ</a:t>
            </a:r>
            <a:endParaRPr kumimoji="1" lang="en-US" altLang="ja-JP" sz="1000" b="1" dirty="0">
              <a:solidFill>
                <a:srgbClr val="C00000"/>
              </a:solidFill>
              <a:latin typeface="メイリオ" panose="020B0604030504040204" pitchFamily="50" charset="-128"/>
              <a:ea typeface="メイリオ" panose="020B0604030504040204" pitchFamily="50" charset="-128"/>
            </a:endParaRPr>
          </a:p>
        </p:txBody>
      </p:sp>
      <p:pic>
        <p:nvPicPr>
          <p:cNvPr id="45" name="図 44">
            <a:extLst>
              <a:ext uri="{FF2B5EF4-FFF2-40B4-BE49-F238E27FC236}">
                <a16:creationId xmlns:a16="http://schemas.microsoft.com/office/drawing/2014/main" id="{E51E19C3-3DB5-4596-A955-B435766B6DAB}"/>
              </a:ext>
            </a:extLst>
          </p:cNvPr>
          <p:cNvPicPr>
            <a:picLocks noChangeAspect="1"/>
          </p:cNvPicPr>
          <p:nvPr/>
        </p:nvPicPr>
        <p:blipFill>
          <a:blip r:embed="rId3"/>
          <a:stretch>
            <a:fillRect/>
          </a:stretch>
        </p:blipFill>
        <p:spPr>
          <a:xfrm>
            <a:off x="273873" y="4844731"/>
            <a:ext cx="1066524" cy="1806877"/>
          </a:xfrm>
          <a:prstGeom prst="rect">
            <a:avLst/>
          </a:prstGeom>
        </p:spPr>
      </p:pic>
      <p:sp>
        <p:nvSpPr>
          <p:cNvPr id="13" name="四角形: 角を丸くする 12">
            <a:extLst>
              <a:ext uri="{FF2B5EF4-FFF2-40B4-BE49-F238E27FC236}">
                <a16:creationId xmlns:a16="http://schemas.microsoft.com/office/drawing/2014/main" id="{A7618236-CADF-4091-9160-2AB23A820828}"/>
              </a:ext>
            </a:extLst>
          </p:cNvPr>
          <p:cNvSpPr/>
          <p:nvPr/>
        </p:nvSpPr>
        <p:spPr>
          <a:xfrm>
            <a:off x="6758022" y="2464149"/>
            <a:ext cx="2227357" cy="2046578"/>
          </a:xfrm>
          <a:prstGeom prst="roundRect">
            <a:avLst>
              <a:gd name="adj" fmla="val 5730"/>
            </a:avLst>
          </a:prstGeom>
          <a:noFill/>
          <a:ln w="38100"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kumimoji="1" lang="ja-JP" altLang="en-US">
              <a:solidFill>
                <a:schemeClr val="tx1"/>
              </a:solidFill>
            </a:endParaRPr>
          </a:p>
        </p:txBody>
      </p:sp>
      <p:sp>
        <p:nvSpPr>
          <p:cNvPr id="14" name="テキスト ボックス 13">
            <a:extLst>
              <a:ext uri="{FF2B5EF4-FFF2-40B4-BE49-F238E27FC236}">
                <a16:creationId xmlns:a16="http://schemas.microsoft.com/office/drawing/2014/main" id="{D8101C72-A665-471B-A72F-E44B51173CB4}"/>
              </a:ext>
            </a:extLst>
          </p:cNvPr>
          <p:cNvSpPr txBox="1"/>
          <p:nvPr/>
        </p:nvSpPr>
        <p:spPr>
          <a:xfrm>
            <a:off x="3374511" y="5881781"/>
            <a:ext cx="650990"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しかた</a:t>
            </a:r>
            <a:endParaRPr kumimoji="1" lang="ja-JP" altLang="en-US" sz="800" dirty="0">
              <a:latin typeface="メイリオ" panose="020B0604030504040204" pitchFamily="50" charset="-128"/>
              <a:ea typeface="メイリオ" panose="020B0604030504040204" pitchFamily="50" charset="-128"/>
            </a:endParaRPr>
          </a:p>
        </p:txBody>
      </p:sp>
      <p:sp>
        <p:nvSpPr>
          <p:cNvPr id="15" name="テキスト ボックス 14">
            <a:extLst>
              <a:ext uri="{FF2B5EF4-FFF2-40B4-BE49-F238E27FC236}">
                <a16:creationId xmlns:a16="http://schemas.microsoft.com/office/drawing/2014/main" id="{4568145A-4FC7-42F2-88D0-38A6AB85D6F1}"/>
              </a:ext>
            </a:extLst>
          </p:cNvPr>
          <p:cNvSpPr txBox="1"/>
          <p:nvPr/>
        </p:nvSpPr>
        <p:spPr>
          <a:xfrm>
            <a:off x="3978193" y="5872287"/>
            <a:ext cx="508121"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まな</a:t>
            </a:r>
            <a:endParaRPr kumimoji="1" lang="ja-JP" altLang="en-US" sz="800" dirty="0">
              <a:latin typeface="メイリオ" panose="020B0604030504040204" pitchFamily="50" charset="-128"/>
              <a:ea typeface="メイリオ" panose="020B0604030504040204" pitchFamily="50" charset="-128"/>
            </a:endParaRPr>
          </a:p>
        </p:txBody>
      </p:sp>
      <p:sp>
        <p:nvSpPr>
          <p:cNvPr id="18" name="テキスト ボックス 17">
            <a:extLst>
              <a:ext uri="{FF2B5EF4-FFF2-40B4-BE49-F238E27FC236}">
                <a16:creationId xmlns:a16="http://schemas.microsoft.com/office/drawing/2014/main" id="{58B26364-BC26-40BE-9F2E-BF1A75A2BC86}"/>
              </a:ext>
            </a:extLst>
          </p:cNvPr>
          <p:cNvSpPr txBox="1"/>
          <p:nvPr/>
        </p:nvSpPr>
        <p:spPr>
          <a:xfrm>
            <a:off x="5547980" y="1652602"/>
            <a:ext cx="737129" cy="246221"/>
          </a:xfrm>
          <a:prstGeom prst="rect">
            <a:avLst/>
          </a:prstGeom>
          <a:noFill/>
        </p:spPr>
        <p:txBody>
          <a:bodyPr wrap="square" rtlCol="0">
            <a:spAutoFit/>
          </a:bodyPr>
          <a:lstStyle/>
          <a:p>
            <a:pPr algn="ctr"/>
            <a:r>
              <a:rPr kumimoji="1" lang="ja-JP" altLang="en-US" sz="1000" b="1" dirty="0">
                <a:solidFill>
                  <a:srgbClr val="C00000"/>
                </a:solidFill>
                <a:latin typeface="メイリオ" panose="020B0604030504040204" pitchFamily="50" charset="-128"/>
                <a:ea typeface="メイリオ" panose="020B0604030504040204" pitchFamily="50" charset="-128"/>
              </a:rPr>
              <a:t>ほうほう</a:t>
            </a:r>
            <a:endParaRPr kumimoji="1" lang="en-US" altLang="ja-JP" sz="1000" b="1" dirty="0">
              <a:solidFill>
                <a:srgbClr val="C00000"/>
              </a:solidFill>
              <a:latin typeface="メイリオ" panose="020B0604030504040204" pitchFamily="50" charset="-128"/>
              <a:ea typeface="メイリオ" panose="020B0604030504040204" pitchFamily="50" charset="-128"/>
            </a:endParaRPr>
          </a:p>
        </p:txBody>
      </p:sp>
      <p:sp>
        <p:nvSpPr>
          <p:cNvPr id="22" name="テキスト ボックス 21">
            <a:extLst>
              <a:ext uri="{FF2B5EF4-FFF2-40B4-BE49-F238E27FC236}">
                <a16:creationId xmlns:a16="http://schemas.microsoft.com/office/drawing/2014/main" id="{D121A81D-E294-49E8-AFEF-72DB1403D402}"/>
              </a:ext>
            </a:extLst>
          </p:cNvPr>
          <p:cNvSpPr txBox="1"/>
          <p:nvPr/>
        </p:nvSpPr>
        <p:spPr>
          <a:xfrm>
            <a:off x="3654705" y="5150541"/>
            <a:ext cx="540380"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どせい</a:t>
            </a:r>
            <a:endParaRPr kumimoji="1" lang="ja-JP" altLang="en-US" sz="800" dirty="0">
              <a:latin typeface="メイリオ" panose="020B0604030504040204" pitchFamily="50" charset="-128"/>
              <a:ea typeface="メイリオ" panose="020B0604030504040204" pitchFamily="50" charset="-128"/>
            </a:endParaRPr>
          </a:p>
        </p:txBody>
      </p:sp>
      <p:sp>
        <p:nvSpPr>
          <p:cNvPr id="24" name="テキスト ボックス 23">
            <a:extLst>
              <a:ext uri="{FF2B5EF4-FFF2-40B4-BE49-F238E27FC236}">
                <a16:creationId xmlns:a16="http://schemas.microsoft.com/office/drawing/2014/main" id="{46FAAF1D-429D-4C9B-8472-C4B3315E2787}"/>
              </a:ext>
            </a:extLst>
          </p:cNvPr>
          <p:cNvSpPr txBox="1"/>
          <p:nvPr/>
        </p:nvSpPr>
        <p:spPr>
          <a:xfrm>
            <a:off x="3229952" y="377164"/>
            <a:ext cx="754601"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どせい</a:t>
            </a:r>
          </a:p>
        </p:txBody>
      </p:sp>
      <p:sp>
        <p:nvSpPr>
          <p:cNvPr id="25" name="テキスト ボックス 24">
            <a:extLst>
              <a:ext uri="{FF2B5EF4-FFF2-40B4-BE49-F238E27FC236}">
                <a16:creationId xmlns:a16="http://schemas.microsoft.com/office/drawing/2014/main" id="{0FDA0C3B-43B8-4BD6-8B61-4674395344C2}"/>
              </a:ext>
            </a:extLst>
          </p:cNvPr>
          <p:cNvSpPr txBox="1"/>
          <p:nvPr/>
        </p:nvSpPr>
        <p:spPr>
          <a:xfrm>
            <a:off x="4179509" y="377164"/>
            <a:ext cx="754601"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たんさく</a:t>
            </a:r>
          </a:p>
        </p:txBody>
      </p:sp>
      <p:sp>
        <p:nvSpPr>
          <p:cNvPr id="26" name="テキスト ボックス 25">
            <a:extLst>
              <a:ext uri="{FF2B5EF4-FFF2-40B4-BE49-F238E27FC236}">
                <a16:creationId xmlns:a16="http://schemas.microsoft.com/office/drawing/2014/main" id="{D4ECB525-3A79-41F5-A25C-DE50992BC4B0}"/>
              </a:ext>
            </a:extLst>
          </p:cNvPr>
          <p:cNvSpPr txBox="1"/>
          <p:nvPr/>
        </p:nvSpPr>
        <p:spPr>
          <a:xfrm>
            <a:off x="4025501" y="1652602"/>
            <a:ext cx="737129" cy="246221"/>
          </a:xfrm>
          <a:prstGeom prst="rect">
            <a:avLst/>
          </a:prstGeom>
          <a:noFill/>
        </p:spPr>
        <p:txBody>
          <a:bodyPr wrap="square" rtlCol="0">
            <a:spAutoFit/>
          </a:bodyPr>
          <a:lstStyle/>
          <a:p>
            <a:pPr algn="ctr"/>
            <a:r>
              <a:rPr kumimoji="1" lang="ja-JP" altLang="en-US" sz="1000" b="1" dirty="0">
                <a:solidFill>
                  <a:srgbClr val="C00000"/>
                </a:solidFill>
                <a:latin typeface="メイリオ" panose="020B0604030504040204" pitchFamily="50" charset="-128"/>
                <a:ea typeface="メイリオ" panose="020B0604030504040204" pitchFamily="50" charset="-128"/>
              </a:rPr>
              <a:t>めいれい</a:t>
            </a:r>
            <a:endParaRPr kumimoji="1" lang="en-US" altLang="ja-JP" sz="1000" b="1" dirty="0">
              <a:solidFill>
                <a:srgbClr val="C00000"/>
              </a:solidFill>
              <a:latin typeface="メイリオ" panose="020B0604030504040204" pitchFamily="50" charset="-128"/>
              <a:ea typeface="メイリオ" panose="020B0604030504040204" pitchFamily="50" charset="-128"/>
            </a:endParaRPr>
          </a:p>
        </p:txBody>
      </p:sp>
      <p:sp>
        <p:nvSpPr>
          <p:cNvPr id="27" name="テキスト ボックス 26">
            <a:extLst>
              <a:ext uri="{FF2B5EF4-FFF2-40B4-BE49-F238E27FC236}">
                <a16:creationId xmlns:a16="http://schemas.microsoft.com/office/drawing/2014/main" id="{B800A98B-AB6F-4692-8EA0-4D374562B0B0}"/>
              </a:ext>
            </a:extLst>
          </p:cNvPr>
          <p:cNvSpPr txBox="1"/>
          <p:nvPr/>
        </p:nvSpPr>
        <p:spPr>
          <a:xfrm>
            <a:off x="2375539" y="1652602"/>
            <a:ext cx="887001" cy="246221"/>
          </a:xfrm>
          <a:prstGeom prst="rect">
            <a:avLst/>
          </a:prstGeom>
          <a:noFill/>
        </p:spPr>
        <p:txBody>
          <a:bodyPr wrap="square" rtlCol="0">
            <a:spAutoFit/>
          </a:bodyPr>
          <a:lstStyle/>
          <a:p>
            <a:pPr algn="ctr"/>
            <a:r>
              <a:rPr kumimoji="1" lang="ja-JP" altLang="en-US" sz="1000" b="1" dirty="0">
                <a:solidFill>
                  <a:srgbClr val="C00000"/>
                </a:solidFill>
                <a:latin typeface="メイリオ" panose="020B0604030504040204" pitchFamily="50" charset="-128"/>
                <a:ea typeface="メイリオ" panose="020B0604030504040204" pitchFamily="50" charset="-128"/>
              </a:rPr>
              <a:t>じょうけん</a:t>
            </a:r>
            <a:endParaRPr kumimoji="1" lang="en-US" altLang="ja-JP" sz="1000" b="1" dirty="0">
              <a:solidFill>
                <a:srgbClr val="C00000"/>
              </a:solidFill>
              <a:latin typeface="メイリオ" panose="020B0604030504040204" pitchFamily="50" charset="-128"/>
              <a:ea typeface="メイリオ" panose="020B0604030504040204" pitchFamily="50" charset="-128"/>
            </a:endParaRPr>
          </a:p>
        </p:txBody>
      </p:sp>
      <p:sp>
        <p:nvSpPr>
          <p:cNvPr id="32" name="テキスト ボックス 31">
            <a:extLst>
              <a:ext uri="{FF2B5EF4-FFF2-40B4-BE49-F238E27FC236}">
                <a16:creationId xmlns:a16="http://schemas.microsoft.com/office/drawing/2014/main" id="{51341F8B-4DB4-46F3-84C7-8AB9C56D6E06}"/>
              </a:ext>
            </a:extLst>
          </p:cNvPr>
          <p:cNvSpPr txBox="1"/>
          <p:nvPr/>
        </p:nvSpPr>
        <p:spPr>
          <a:xfrm>
            <a:off x="4865887" y="1652602"/>
            <a:ext cx="279980" cy="246221"/>
          </a:xfrm>
          <a:prstGeom prst="rect">
            <a:avLst/>
          </a:prstGeom>
          <a:noFill/>
        </p:spPr>
        <p:txBody>
          <a:bodyPr wrap="square" rtlCol="0">
            <a:spAutoFit/>
          </a:bodyPr>
          <a:lstStyle/>
          <a:p>
            <a:pPr algn="ctr"/>
            <a:r>
              <a:rPr kumimoji="1" lang="ja-JP" altLang="en-US" sz="1000" b="1" dirty="0">
                <a:solidFill>
                  <a:srgbClr val="C00000"/>
                </a:solidFill>
                <a:latin typeface="メイリオ" panose="020B0604030504040204" pitchFamily="50" charset="-128"/>
                <a:ea typeface="メイリオ" panose="020B0604030504040204" pitchFamily="50" charset="-128"/>
              </a:rPr>
              <a:t>か</a:t>
            </a:r>
            <a:endParaRPr kumimoji="1" lang="en-US" altLang="ja-JP" sz="1000" b="1" dirty="0">
              <a:solidFill>
                <a:srgbClr val="C00000"/>
              </a:solidFill>
              <a:latin typeface="メイリオ" panose="020B0604030504040204" pitchFamily="50" charset="-128"/>
              <a:ea typeface="メイリオ" panose="020B0604030504040204" pitchFamily="50" charset="-128"/>
            </a:endParaRPr>
          </a:p>
        </p:txBody>
      </p:sp>
      <p:sp>
        <p:nvSpPr>
          <p:cNvPr id="33" name="テキスト ボックス 32">
            <a:extLst>
              <a:ext uri="{FF2B5EF4-FFF2-40B4-BE49-F238E27FC236}">
                <a16:creationId xmlns:a16="http://schemas.microsoft.com/office/drawing/2014/main" id="{84201015-23FE-4387-B4DE-A29482355168}"/>
              </a:ext>
            </a:extLst>
          </p:cNvPr>
          <p:cNvSpPr txBox="1"/>
          <p:nvPr/>
        </p:nvSpPr>
        <p:spPr>
          <a:xfrm>
            <a:off x="3379211" y="1034973"/>
            <a:ext cx="279980" cy="246221"/>
          </a:xfrm>
          <a:prstGeom prst="rect">
            <a:avLst/>
          </a:prstGeom>
          <a:noFill/>
        </p:spPr>
        <p:txBody>
          <a:bodyPr wrap="square" rtlCol="0">
            <a:spAutoFit/>
          </a:bodyPr>
          <a:lstStyle/>
          <a:p>
            <a:pPr algn="ctr"/>
            <a:r>
              <a:rPr kumimoji="1" lang="ja-JP" altLang="en-US" sz="1000" b="1" dirty="0">
                <a:solidFill>
                  <a:srgbClr val="C00000"/>
                </a:solidFill>
                <a:latin typeface="メイリオ" panose="020B0604030504040204" pitchFamily="50" charset="-128"/>
                <a:ea typeface="メイリオ" panose="020B0604030504040204" pitchFamily="50" charset="-128"/>
              </a:rPr>
              <a:t>く</a:t>
            </a:r>
            <a:endParaRPr kumimoji="1" lang="en-US" altLang="ja-JP" sz="1000" b="1" dirty="0">
              <a:solidFill>
                <a:srgbClr val="C00000"/>
              </a:solidFill>
              <a:latin typeface="メイリオ" panose="020B0604030504040204" pitchFamily="50" charset="-128"/>
              <a:ea typeface="メイリオ" panose="020B0604030504040204" pitchFamily="50" charset="-128"/>
            </a:endParaRPr>
          </a:p>
        </p:txBody>
      </p:sp>
      <p:sp>
        <p:nvSpPr>
          <p:cNvPr id="34" name="テキスト ボックス 33">
            <a:extLst>
              <a:ext uri="{FF2B5EF4-FFF2-40B4-BE49-F238E27FC236}">
                <a16:creationId xmlns:a16="http://schemas.microsoft.com/office/drawing/2014/main" id="{4A1CB38A-400D-43CC-886D-2E8537309097}"/>
              </a:ext>
            </a:extLst>
          </p:cNvPr>
          <p:cNvSpPr txBox="1"/>
          <p:nvPr/>
        </p:nvSpPr>
        <p:spPr>
          <a:xfrm>
            <a:off x="3792643" y="1034973"/>
            <a:ext cx="447357" cy="246221"/>
          </a:xfrm>
          <a:prstGeom prst="rect">
            <a:avLst/>
          </a:prstGeom>
          <a:noFill/>
        </p:spPr>
        <p:txBody>
          <a:bodyPr wrap="square" rtlCol="0">
            <a:spAutoFit/>
          </a:bodyPr>
          <a:lstStyle/>
          <a:p>
            <a:pPr algn="ctr"/>
            <a:r>
              <a:rPr kumimoji="1" lang="ja-JP" altLang="en-US" sz="1000" b="1" dirty="0">
                <a:solidFill>
                  <a:srgbClr val="C00000"/>
                </a:solidFill>
                <a:latin typeface="メイリオ" panose="020B0604030504040204" pitchFamily="50" charset="-128"/>
                <a:ea typeface="メイリオ" panose="020B0604030504040204" pitchFamily="50" charset="-128"/>
              </a:rPr>
              <a:t>かえ</a:t>
            </a:r>
            <a:endParaRPr kumimoji="1" lang="en-US" altLang="ja-JP" sz="1000" b="1" dirty="0">
              <a:solidFill>
                <a:srgbClr val="C00000"/>
              </a:solidFill>
              <a:latin typeface="メイリオ" panose="020B0604030504040204" pitchFamily="50" charset="-128"/>
              <a:ea typeface="メイリオ" panose="020B0604030504040204" pitchFamily="50" charset="-128"/>
            </a:endParaRPr>
          </a:p>
        </p:txBody>
      </p:sp>
      <p:sp>
        <p:nvSpPr>
          <p:cNvPr id="39" name="テキスト ボックス 38">
            <a:extLst>
              <a:ext uri="{FF2B5EF4-FFF2-40B4-BE49-F238E27FC236}">
                <a16:creationId xmlns:a16="http://schemas.microsoft.com/office/drawing/2014/main" id="{467E200E-4BB2-479E-B6B9-C4E0FC26A415}"/>
              </a:ext>
            </a:extLst>
          </p:cNvPr>
          <p:cNvSpPr txBox="1"/>
          <p:nvPr/>
        </p:nvSpPr>
        <p:spPr>
          <a:xfrm>
            <a:off x="4264799" y="1034973"/>
            <a:ext cx="1026755" cy="246221"/>
          </a:xfrm>
          <a:prstGeom prst="rect">
            <a:avLst/>
          </a:prstGeom>
          <a:noFill/>
        </p:spPr>
        <p:txBody>
          <a:bodyPr wrap="square" rtlCol="0">
            <a:spAutoFit/>
          </a:bodyPr>
          <a:lstStyle/>
          <a:p>
            <a:pPr algn="ctr"/>
            <a:r>
              <a:rPr kumimoji="1" lang="ja-JP" altLang="en-US" sz="1000" b="1" dirty="0">
                <a:solidFill>
                  <a:srgbClr val="C00000"/>
                </a:solidFill>
                <a:latin typeface="メイリオ" panose="020B0604030504040204" pitchFamily="50" charset="-128"/>
                <a:ea typeface="メイリオ" panose="020B0604030504040204" pitchFamily="50" charset="-128"/>
              </a:rPr>
              <a:t>しょりちゅう</a:t>
            </a:r>
            <a:endParaRPr kumimoji="1" lang="en-US" altLang="ja-JP" sz="1000" b="1" dirty="0">
              <a:solidFill>
                <a:srgbClr val="C00000"/>
              </a:solidFill>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25805596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a:extLst>
              <a:ext uri="{FF2B5EF4-FFF2-40B4-BE49-F238E27FC236}">
                <a16:creationId xmlns:a16="http://schemas.microsoft.com/office/drawing/2014/main" id="{31D4E439-7AFE-41C2-9561-67F5879CAB86}"/>
              </a:ext>
            </a:extLst>
          </p:cNvPr>
          <p:cNvSpPr>
            <a:spLocks noGrp="1"/>
          </p:cNvSpPr>
          <p:nvPr>
            <p:ph type="title"/>
          </p:nvPr>
        </p:nvSpPr>
        <p:spPr>
          <a:xfrm>
            <a:off x="522513" y="1611383"/>
            <a:ext cx="7831373" cy="746846"/>
          </a:xfrm>
        </p:spPr>
        <p:txBody>
          <a:bodyPr rtlCol="0"/>
          <a:lstStyle/>
          <a:p>
            <a:pPr rtl="0"/>
            <a:r>
              <a:rPr lang="ja-JP" altLang="en-US" dirty="0"/>
              <a:t>プログラミングの準備</a:t>
            </a:r>
          </a:p>
        </p:txBody>
      </p:sp>
      <p:pic>
        <p:nvPicPr>
          <p:cNvPr id="4" name="図 3">
            <a:extLst>
              <a:ext uri="{FF2B5EF4-FFF2-40B4-BE49-F238E27FC236}">
                <a16:creationId xmlns:a16="http://schemas.microsoft.com/office/drawing/2014/main" id="{4C602437-FB42-453D-91BE-61BC8965D1C5}"/>
              </a:ext>
            </a:extLst>
          </p:cNvPr>
          <p:cNvPicPr>
            <a:picLocks noChangeAspect="1"/>
          </p:cNvPicPr>
          <p:nvPr/>
        </p:nvPicPr>
        <p:blipFill>
          <a:blip r:embed="rId3"/>
          <a:stretch>
            <a:fillRect/>
          </a:stretch>
        </p:blipFill>
        <p:spPr>
          <a:xfrm>
            <a:off x="5885895" y="4434781"/>
            <a:ext cx="2659491" cy="2694951"/>
          </a:xfrm>
          <a:prstGeom prst="rect">
            <a:avLst/>
          </a:prstGeom>
        </p:spPr>
      </p:pic>
      <p:sp>
        <p:nvSpPr>
          <p:cNvPr id="11" name="テキスト ボックス 10">
            <a:extLst>
              <a:ext uri="{FF2B5EF4-FFF2-40B4-BE49-F238E27FC236}">
                <a16:creationId xmlns:a16="http://schemas.microsoft.com/office/drawing/2014/main" id="{85CD2A90-0529-4E5C-B118-7B42FC1018E2}"/>
              </a:ext>
            </a:extLst>
          </p:cNvPr>
          <p:cNvSpPr txBox="1"/>
          <p:nvPr/>
        </p:nvSpPr>
        <p:spPr>
          <a:xfrm>
            <a:off x="3432061" y="1380583"/>
            <a:ext cx="1006138" cy="307777"/>
          </a:xfrm>
          <a:prstGeom prst="rect">
            <a:avLst/>
          </a:prstGeom>
          <a:noFill/>
        </p:spPr>
        <p:txBody>
          <a:bodyPr wrap="square" rtlCol="0">
            <a:spAutoFit/>
          </a:bodyPr>
          <a:lstStyle/>
          <a:p>
            <a:pPr algn="dist"/>
            <a:r>
              <a:rPr kumimoji="1" lang="ja-JP" altLang="en-US" sz="1400" b="1" dirty="0">
                <a:solidFill>
                  <a:schemeClr val="tx2">
                    <a:lumMod val="50000"/>
                  </a:schemeClr>
                </a:solidFill>
                <a:latin typeface="Meiryo UI" panose="020B0604030504040204" pitchFamily="50" charset="-128"/>
                <a:ea typeface="Meiryo UI" panose="020B0604030504040204" pitchFamily="50" charset="-128"/>
              </a:rPr>
              <a:t>じゅんび</a:t>
            </a:r>
          </a:p>
        </p:txBody>
      </p:sp>
    </p:spTree>
    <p:extLst>
      <p:ext uri="{BB962C8B-B14F-4D97-AF65-F5344CB8AC3E}">
        <p14:creationId xmlns:p14="http://schemas.microsoft.com/office/powerpoint/2010/main" val="38684855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Minecraft: Education Edition</a:t>
            </a:r>
            <a:r>
              <a:rPr lang="ja-JP" altLang="en-US" dirty="0"/>
              <a:t>の起動</a:t>
            </a:r>
          </a:p>
        </p:txBody>
      </p:sp>
      <p:sp>
        <p:nvSpPr>
          <p:cNvPr id="7" name="テキスト ボックス 6">
            <a:extLst>
              <a:ext uri="{FF2B5EF4-FFF2-40B4-BE49-F238E27FC236}">
                <a16:creationId xmlns:a16="http://schemas.microsoft.com/office/drawing/2014/main" id="{526D07D7-3FFF-4011-BC85-9F5AB8E4A953}"/>
              </a:ext>
            </a:extLst>
          </p:cNvPr>
          <p:cNvSpPr txBox="1"/>
          <p:nvPr/>
        </p:nvSpPr>
        <p:spPr>
          <a:xfrm>
            <a:off x="404560" y="386021"/>
            <a:ext cx="1779025"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マインクラフト</a:t>
            </a:r>
          </a:p>
        </p:txBody>
      </p:sp>
      <p:pic>
        <p:nvPicPr>
          <p:cNvPr id="55" name="図 54">
            <a:extLst>
              <a:ext uri="{FF2B5EF4-FFF2-40B4-BE49-F238E27FC236}">
                <a16:creationId xmlns:a16="http://schemas.microsoft.com/office/drawing/2014/main" id="{50BBCC34-8E96-4C5D-BDA4-F19BBC608549}"/>
              </a:ext>
            </a:extLst>
          </p:cNvPr>
          <p:cNvPicPr>
            <a:picLocks noChangeAspect="1"/>
          </p:cNvPicPr>
          <p:nvPr/>
        </p:nvPicPr>
        <p:blipFill>
          <a:blip r:embed="rId2"/>
          <a:srcRect/>
          <a:stretch/>
        </p:blipFill>
        <p:spPr>
          <a:xfrm>
            <a:off x="841799" y="1465544"/>
            <a:ext cx="1067806" cy="1082044"/>
          </a:xfrm>
          <a:prstGeom prst="rect">
            <a:avLst/>
          </a:prstGeom>
        </p:spPr>
      </p:pic>
      <p:grpSp>
        <p:nvGrpSpPr>
          <p:cNvPr id="57" name="グループ化 56">
            <a:extLst>
              <a:ext uri="{FF2B5EF4-FFF2-40B4-BE49-F238E27FC236}">
                <a16:creationId xmlns:a16="http://schemas.microsoft.com/office/drawing/2014/main" id="{5D161C45-832B-4152-8595-CC341547B9E5}"/>
              </a:ext>
            </a:extLst>
          </p:cNvPr>
          <p:cNvGrpSpPr/>
          <p:nvPr/>
        </p:nvGrpSpPr>
        <p:grpSpPr>
          <a:xfrm>
            <a:off x="852770" y="2237518"/>
            <a:ext cx="292314" cy="292314"/>
            <a:chOff x="1084324" y="3782536"/>
            <a:chExt cx="363984" cy="363984"/>
          </a:xfrm>
        </p:grpSpPr>
        <p:sp>
          <p:nvSpPr>
            <p:cNvPr id="58" name="正方形/長方形 57">
              <a:extLst>
                <a:ext uri="{FF2B5EF4-FFF2-40B4-BE49-F238E27FC236}">
                  <a16:creationId xmlns:a16="http://schemas.microsoft.com/office/drawing/2014/main" id="{44D8B194-9ABE-453B-88EA-D7B9FC2FC862}"/>
                </a:ext>
              </a:extLst>
            </p:cNvPr>
            <p:cNvSpPr/>
            <p:nvPr/>
          </p:nvSpPr>
          <p:spPr>
            <a:xfrm>
              <a:off x="1084324" y="3782536"/>
              <a:ext cx="363984" cy="363984"/>
            </a:xfrm>
            <a:prstGeom prst="rect">
              <a:avLst/>
            </a:prstGeom>
            <a:solidFill>
              <a:schemeClr val="bg1"/>
            </a:solid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pic>
          <p:nvPicPr>
            <p:cNvPr id="59" name="図 58">
              <a:extLst>
                <a:ext uri="{FF2B5EF4-FFF2-40B4-BE49-F238E27FC236}">
                  <a16:creationId xmlns:a16="http://schemas.microsoft.com/office/drawing/2014/main" id="{A019E21A-1E21-41EF-932E-FD3E1A694172}"/>
                </a:ext>
              </a:extLst>
            </p:cNvPr>
            <p:cNvPicPr>
              <a:picLocks noChangeAspect="1"/>
            </p:cNvPicPr>
            <p:nvPr/>
          </p:nvPicPr>
          <p:blipFill>
            <a:blip r:embed="rId3">
              <a:duotone>
                <a:prstClr val="black"/>
                <a:schemeClr val="accent2">
                  <a:tint val="45000"/>
                  <a:satMod val="400000"/>
                </a:schemeClr>
              </a:duotone>
            </a:blip>
            <a:stretch>
              <a:fillRect/>
            </a:stretch>
          </p:blipFill>
          <p:spPr>
            <a:xfrm>
              <a:off x="1155871" y="3808787"/>
              <a:ext cx="217995" cy="311482"/>
            </a:xfrm>
            <a:prstGeom prst="rect">
              <a:avLst/>
            </a:prstGeom>
          </p:spPr>
        </p:pic>
      </p:grpSp>
      <p:sp>
        <p:nvSpPr>
          <p:cNvPr id="61" name="テキスト ボックス 60">
            <a:extLst>
              <a:ext uri="{FF2B5EF4-FFF2-40B4-BE49-F238E27FC236}">
                <a16:creationId xmlns:a16="http://schemas.microsoft.com/office/drawing/2014/main" id="{617D37F2-ACF3-4889-A50D-8275F5DF2560}"/>
              </a:ext>
            </a:extLst>
          </p:cNvPr>
          <p:cNvSpPr txBox="1"/>
          <p:nvPr/>
        </p:nvSpPr>
        <p:spPr>
          <a:xfrm>
            <a:off x="841799" y="2563413"/>
            <a:ext cx="1180683" cy="738664"/>
          </a:xfrm>
          <a:prstGeom prst="rect">
            <a:avLst/>
          </a:prstGeom>
          <a:noFill/>
        </p:spPr>
        <p:txBody>
          <a:bodyPr wrap="square" rtlCol="0">
            <a:spAutoFit/>
          </a:bodyPr>
          <a:lstStyle/>
          <a:p>
            <a:r>
              <a:rPr lang="en-US" altLang="ja-JP" sz="1400" b="1" i="0" dirty="0">
                <a:solidFill>
                  <a:srgbClr val="575E75"/>
                </a:solidFill>
                <a:effectLst/>
                <a:latin typeface="メイリオ" panose="020B0604030504040204" pitchFamily="50" charset="-128"/>
                <a:ea typeface="メイリオ" panose="020B0604030504040204" pitchFamily="50" charset="-128"/>
              </a:rPr>
              <a:t>Minecraft Education Edition</a:t>
            </a:r>
          </a:p>
        </p:txBody>
      </p:sp>
      <p:sp>
        <p:nvSpPr>
          <p:cNvPr id="63" name="テキスト ボックス 62">
            <a:extLst>
              <a:ext uri="{FF2B5EF4-FFF2-40B4-BE49-F238E27FC236}">
                <a16:creationId xmlns:a16="http://schemas.microsoft.com/office/drawing/2014/main" id="{6EE99478-D0F6-46CD-A977-0E9E5E8B307F}"/>
              </a:ext>
            </a:extLst>
          </p:cNvPr>
          <p:cNvSpPr txBox="1"/>
          <p:nvPr/>
        </p:nvSpPr>
        <p:spPr>
          <a:xfrm>
            <a:off x="2428905" y="1465544"/>
            <a:ext cx="4327002" cy="1685077"/>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パソコンのデスクトップにある</a:t>
            </a:r>
            <a:endParaRPr lang="en-US" altLang="ja-JP" i="0" dirty="0">
              <a:solidFill>
                <a:srgbClr val="575E75"/>
              </a:solidFill>
              <a:effectLst/>
              <a:latin typeface="メイリオ" panose="020B0604030504040204" pitchFamily="50" charset="-128"/>
              <a:ea typeface="メイリオ" panose="020B0604030504040204" pitchFamily="50" charset="-128"/>
            </a:endParaRPr>
          </a:p>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a:t>
            </a:r>
            <a:r>
              <a:rPr lang="en-US" altLang="ja-JP" b="1" i="0" dirty="0">
                <a:solidFill>
                  <a:srgbClr val="575E75"/>
                </a:solidFill>
                <a:effectLst/>
                <a:latin typeface="メイリオ" panose="020B0604030504040204" pitchFamily="50" charset="-128"/>
                <a:ea typeface="メイリオ" panose="020B0604030504040204" pitchFamily="50" charset="-128"/>
              </a:rPr>
              <a:t>Minecraft Education Edition</a:t>
            </a:r>
            <a:r>
              <a:rPr lang="ja-JP" altLang="en-US" dirty="0">
                <a:solidFill>
                  <a:srgbClr val="575E75"/>
                </a:solidFill>
                <a:latin typeface="メイリオ" panose="020B0604030504040204" pitchFamily="50" charset="-128"/>
                <a:ea typeface="メイリオ" panose="020B0604030504040204" pitchFamily="50" charset="-128"/>
              </a:rPr>
              <a:t>」の</a:t>
            </a:r>
            <a:endParaRPr lang="en-US" altLang="ja-JP" dirty="0">
              <a:solidFill>
                <a:srgbClr val="575E75"/>
              </a:solidFill>
              <a:latin typeface="メイリオ" panose="020B0604030504040204" pitchFamily="50" charset="-128"/>
              <a:ea typeface="メイリオ" panose="020B0604030504040204" pitchFamily="50" charset="-128"/>
            </a:endParaRPr>
          </a:p>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アイコンをダブルクリックしよう！</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sp>
        <p:nvSpPr>
          <p:cNvPr id="64" name="テキスト ボックス 63">
            <a:extLst>
              <a:ext uri="{FF2B5EF4-FFF2-40B4-BE49-F238E27FC236}">
                <a16:creationId xmlns:a16="http://schemas.microsoft.com/office/drawing/2014/main" id="{420FF5BB-1E7F-4DC3-911F-593C1490312C}"/>
              </a:ext>
            </a:extLst>
          </p:cNvPr>
          <p:cNvSpPr txBox="1"/>
          <p:nvPr/>
        </p:nvSpPr>
        <p:spPr>
          <a:xfrm>
            <a:off x="2734322" y="2106149"/>
            <a:ext cx="1136342" cy="246221"/>
          </a:xfrm>
          <a:prstGeom prst="rect">
            <a:avLst/>
          </a:prstGeom>
          <a:noFill/>
        </p:spPr>
        <p:txBody>
          <a:bodyPr wrap="square" rtlCol="0">
            <a:spAutoFit/>
          </a:bodyPr>
          <a:lstStyle/>
          <a:p>
            <a:pPr algn="dist"/>
            <a:r>
              <a:rPr kumimoji="1" lang="ja-JP" altLang="en-US" sz="1000" dirty="0">
                <a:solidFill>
                  <a:srgbClr val="575E75"/>
                </a:solidFill>
                <a:latin typeface="メイリオ" panose="020B0604030504040204" pitchFamily="50" charset="-128"/>
                <a:ea typeface="メイリオ" panose="020B0604030504040204" pitchFamily="50" charset="-128"/>
              </a:rPr>
              <a:t>マインクラフト</a:t>
            </a:r>
            <a:endParaRPr kumimoji="1" lang="ja-JP" altLang="en-US" sz="1000" dirty="0">
              <a:latin typeface="メイリオ" panose="020B0604030504040204" pitchFamily="50" charset="-128"/>
              <a:ea typeface="メイリオ" panose="020B0604030504040204" pitchFamily="50" charset="-128"/>
            </a:endParaRPr>
          </a:p>
        </p:txBody>
      </p:sp>
      <p:sp>
        <p:nvSpPr>
          <p:cNvPr id="81" name="テキスト ボックス 80">
            <a:extLst>
              <a:ext uri="{FF2B5EF4-FFF2-40B4-BE49-F238E27FC236}">
                <a16:creationId xmlns:a16="http://schemas.microsoft.com/office/drawing/2014/main" id="{D9E74CCE-D6C6-4FC4-A647-09B81BECC752}"/>
              </a:ext>
            </a:extLst>
          </p:cNvPr>
          <p:cNvSpPr txBox="1"/>
          <p:nvPr/>
        </p:nvSpPr>
        <p:spPr>
          <a:xfrm>
            <a:off x="5699464" y="386021"/>
            <a:ext cx="612560"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きどう</a:t>
            </a:r>
          </a:p>
        </p:txBody>
      </p:sp>
      <p:sp>
        <p:nvSpPr>
          <p:cNvPr id="82" name="テキスト ボックス 81">
            <a:extLst>
              <a:ext uri="{FF2B5EF4-FFF2-40B4-BE49-F238E27FC236}">
                <a16:creationId xmlns:a16="http://schemas.microsoft.com/office/drawing/2014/main" id="{535E2022-84E1-4CAF-97B2-0F06548B2169}"/>
              </a:ext>
            </a:extLst>
          </p:cNvPr>
          <p:cNvSpPr txBox="1"/>
          <p:nvPr/>
        </p:nvSpPr>
        <p:spPr>
          <a:xfrm>
            <a:off x="2327051" y="386021"/>
            <a:ext cx="1779025"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エデュケーション</a:t>
            </a:r>
          </a:p>
        </p:txBody>
      </p:sp>
      <p:sp>
        <p:nvSpPr>
          <p:cNvPr id="83" name="テキスト ボックス 82">
            <a:extLst>
              <a:ext uri="{FF2B5EF4-FFF2-40B4-BE49-F238E27FC236}">
                <a16:creationId xmlns:a16="http://schemas.microsoft.com/office/drawing/2014/main" id="{9DE0C85C-0B1C-44D5-BE54-74C03F19E66D}"/>
              </a:ext>
            </a:extLst>
          </p:cNvPr>
          <p:cNvSpPr txBox="1"/>
          <p:nvPr/>
        </p:nvSpPr>
        <p:spPr>
          <a:xfrm>
            <a:off x="4176944" y="386021"/>
            <a:ext cx="1233996"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エディション</a:t>
            </a:r>
          </a:p>
        </p:txBody>
      </p:sp>
      <p:pic>
        <p:nvPicPr>
          <p:cNvPr id="11" name="図 10">
            <a:extLst>
              <a:ext uri="{FF2B5EF4-FFF2-40B4-BE49-F238E27FC236}">
                <a16:creationId xmlns:a16="http://schemas.microsoft.com/office/drawing/2014/main" id="{D4109D52-8D47-4613-807D-1D02936647E7}"/>
              </a:ext>
            </a:extLst>
          </p:cNvPr>
          <p:cNvPicPr>
            <a:picLocks noChangeAspect="1"/>
          </p:cNvPicPr>
          <p:nvPr/>
        </p:nvPicPr>
        <p:blipFill>
          <a:blip r:embed="rId4"/>
          <a:stretch>
            <a:fillRect/>
          </a:stretch>
        </p:blipFill>
        <p:spPr>
          <a:xfrm>
            <a:off x="3915053" y="3402366"/>
            <a:ext cx="4435021" cy="3352122"/>
          </a:xfrm>
          <a:prstGeom prst="rect">
            <a:avLst/>
          </a:prstGeom>
        </p:spPr>
      </p:pic>
      <p:sp>
        <p:nvSpPr>
          <p:cNvPr id="84" name="テキスト ボックス 83">
            <a:extLst>
              <a:ext uri="{FF2B5EF4-FFF2-40B4-BE49-F238E27FC236}">
                <a16:creationId xmlns:a16="http://schemas.microsoft.com/office/drawing/2014/main" id="{CC437433-B109-4B34-A479-C5E9AA1CDE36}"/>
              </a:ext>
            </a:extLst>
          </p:cNvPr>
          <p:cNvSpPr txBox="1"/>
          <p:nvPr/>
        </p:nvSpPr>
        <p:spPr>
          <a:xfrm>
            <a:off x="3956883" y="2106148"/>
            <a:ext cx="1215357" cy="246221"/>
          </a:xfrm>
          <a:prstGeom prst="rect">
            <a:avLst/>
          </a:prstGeom>
          <a:noFill/>
        </p:spPr>
        <p:txBody>
          <a:bodyPr wrap="square" rtlCol="0">
            <a:spAutoFit/>
          </a:bodyPr>
          <a:lstStyle/>
          <a:p>
            <a:pPr algn="dist"/>
            <a:r>
              <a:rPr kumimoji="1" lang="ja-JP" altLang="en-US" sz="1000" dirty="0">
                <a:solidFill>
                  <a:srgbClr val="575E75"/>
                </a:solidFill>
                <a:latin typeface="メイリオ" panose="020B0604030504040204" pitchFamily="50" charset="-128"/>
                <a:ea typeface="メイリオ" panose="020B0604030504040204" pitchFamily="50" charset="-128"/>
              </a:rPr>
              <a:t>エデュケーション</a:t>
            </a:r>
            <a:endParaRPr kumimoji="1" lang="ja-JP" altLang="en-US" sz="1000" dirty="0">
              <a:latin typeface="メイリオ" panose="020B0604030504040204" pitchFamily="50" charset="-128"/>
              <a:ea typeface="メイリオ" panose="020B0604030504040204" pitchFamily="50" charset="-128"/>
            </a:endParaRPr>
          </a:p>
        </p:txBody>
      </p:sp>
      <p:sp>
        <p:nvSpPr>
          <p:cNvPr id="85" name="テキスト ボックス 84">
            <a:extLst>
              <a:ext uri="{FF2B5EF4-FFF2-40B4-BE49-F238E27FC236}">
                <a16:creationId xmlns:a16="http://schemas.microsoft.com/office/drawing/2014/main" id="{177CC249-DCB2-45BA-8178-48B5730D41EE}"/>
              </a:ext>
            </a:extLst>
          </p:cNvPr>
          <p:cNvSpPr txBox="1"/>
          <p:nvPr/>
        </p:nvSpPr>
        <p:spPr>
          <a:xfrm>
            <a:off x="5172240" y="2106147"/>
            <a:ext cx="947916" cy="246221"/>
          </a:xfrm>
          <a:prstGeom prst="rect">
            <a:avLst/>
          </a:prstGeom>
          <a:noFill/>
        </p:spPr>
        <p:txBody>
          <a:bodyPr wrap="square" rtlCol="0">
            <a:spAutoFit/>
          </a:bodyPr>
          <a:lstStyle/>
          <a:p>
            <a:pPr algn="dist"/>
            <a:r>
              <a:rPr kumimoji="1" lang="ja-JP" altLang="en-US" sz="1000" dirty="0">
                <a:solidFill>
                  <a:srgbClr val="575E75"/>
                </a:solidFill>
                <a:latin typeface="メイリオ" panose="020B0604030504040204" pitchFamily="50" charset="-128"/>
                <a:ea typeface="メイリオ" panose="020B0604030504040204" pitchFamily="50" charset="-128"/>
              </a:rPr>
              <a:t>エディション</a:t>
            </a:r>
            <a:endParaRPr kumimoji="1" lang="ja-JP" altLang="en-US" sz="1000" dirty="0">
              <a:latin typeface="メイリオ" panose="020B0604030504040204" pitchFamily="50" charset="-128"/>
              <a:ea typeface="メイリオ" panose="020B0604030504040204" pitchFamily="50" charset="-128"/>
            </a:endParaRPr>
          </a:p>
        </p:txBody>
      </p:sp>
      <p:sp>
        <p:nvSpPr>
          <p:cNvPr id="86" name="四角形: 角を丸くする 85">
            <a:extLst>
              <a:ext uri="{FF2B5EF4-FFF2-40B4-BE49-F238E27FC236}">
                <a16:creationId xmlns:a16="http://schemas.microsoft.com/office/drawing/2014/main" id="{F118C178-7445-48A7-9EA1-05657053352D}"/>
              </a:ext>
            </a:extLst>
          </p:cNvPr>
          <p:cNvSpPr/>
          <p:nvPr/>
        </p:nvSpPr>
        <p:spPr>
          <a:xfrm>
            <a:off x="4056583" y="6023081"/>
            <a:ext cx="4119239" cy="375408"/>
          </a:xfrm>
          <a:prstGeom prst="roundRect">
            <a:avLst>
              <a:gd name="adj" fmla="val 5730"/>
            </a:avLst>
          </a:prstGeom>
          <a:noFill/>
          <a:ln w="38100"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kumimoji="1" lang="ja-JP" altLang="en-US">
              <a:solidFill>
                <a:schemeClr val="tx1"/>
              </a:solidFill>
            </a:endParaRPr>
          </a:p>
        </p:txBody>
      </p:sp>
      <p:sp>
        <p:nvSpPr>
          <p:cNvPr id="87" name="矢印: 右 86">
            <a:extLst>
              <a:ext uri="{FF2B5EF4-FFF2-40B4-BE49-F238E27FC236}">
                <a16:creationId xmlns:a16="http://schemas.microsoft.com/office/drawing/2014/main" id="{5B42D12D-BA1F-4044-9039-DDA574719003}"/>
              </a:ext>
            </a:extLst>
          </p:cNvPr>
          <p:cNvSpPr/>
          <p:nvPr/>
        </p:nvSpPr>
        <p:spPr>
          <a:xfrm>
            <a:off x="958653" y="4369183"/>
            <a:ext cx="738182" cy="750525"/>
          </a:xfrm>
          <a:prstGeom prst="rightArrow">
            <a:avLst/>
          </a:prstGeom>
          <a:solidFill>
            <a:schemeClr val="accent2"/>
          </a:solidFill>
          <a:ln w="38100">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a:solidFill>
                <a:schemeClr val="tx1"/>
              </a:solidFill>
            </a:endParaRPr>
          </a:p>
        </p:txBody>
      </p:sp>
      <p:sp>
        <p:nvSpPr>
          <p:cNvPr id="88" name="テキスト ボックス 87">
            <a:extLst>
              <a:ext uri="{FF2B5EF4-FFF2-40B4-BE49-F238E27FC236}">
                <a16:creationId xmlns:a16="http://schemas.microsoft.com/office/drawing/2014/main" id="{9C8C040B-E2D8-4B92-B6C4-29E4BDE52137}"/>
              </a:ext>
            </a:extLst>
          </p:cNvPr>
          <p:cNvSpPr txBox="1"/>
          <p:nvPr/>
        </p:nvSpPr>
        <p:spPr>
          <a:xfrm>
            <a:off x="1580294" y="4119668"/>
            <a:ext cx="2167214" cy="1131079"/>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サインイン</a:t>
            </a:r>
            <a:r>
              <a:rPr lang="ja-JP" altLang="en-US" dirty="0">
                <a:solidFill>
                  <a:srgbClr val="575E75"/>
                </a:solidFill>
                <a:latin typeface="メイリオ" panose="020B0604030504040204" pitchFamily="50" charset="-128"/>
                <a:ea typeface="メイリオ" panose="020B0604030504040204" pitchFamily="50" charset="-128"/>
              </a:rPr>
              <a:t>を</a:t>
            </a:r>
            <a:endParaRPr lang="en-US" altLang="ja-JP" dirty="0">
              <a:solidFill>
                <a:srgbClr val="575E75"/>
              </a:solidFill>
              <a:latin typeface="メイリオ" panose="020B0604030504040204" pitchFamily="50" charset="-128"/>
              <a:ea typeface="メイリオ" panose="020B0604030504040204" pitchFamily="50" charset="-128"/>
            </a:endParaRPr>
          </a:p>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クリックします！</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5619284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Minecraft: Education Edition</a:t>
            </a:r>
            <a:r>
              <a:rPr lang="ja-JP" altLang="en-US" dirty="0"/>
              <a:t>へのログイン</a:t>
            </a:r>
          </a:p>
        </p:txBody>
      </p:sp>
      <p:sp>
        <p:nvSpPr>
          <p:cNvPr id="7" name="テキスト ボックス 6">
            <a:extLst>
              <a:ext uri="{FF2B5EF4-FFF2-40B4-BE49-F238E27FC236}">
                <a16:creationId xmlns:a16="http://schemas.microsoft.com/office/drawing/2014/main" id="{526D07D7-3FFF-4011-BC85-9F5AB8E4A953}"/>
              </a:ext>
            </a:extLst>
          </p:cNvPr>
          <p:cNvSpPr txBox="1"/>
          <p:nvPr/>
        </p:nvSpPr>
        <p:spPr>
          <a:xfrm>
            <a:off x="404560" y="386021"/>
            <a:ext cx="1779025"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マインクラフト</a:t>
            </a:r>
          </a:p>
        </p:txBody>
      </p:sp>
      <p:sp>
        <p:nvSpPr>
          <p:cNvPr id="82" name="テキスト ボックス 81">
            <a:extLst>
              <a:ext uri="{FF2B5EF4-FFF2-40B4-BE49-F238E27FC236}">
                <a16:creationId xmlns:a16="http://schemas.microsoft.com/office/drawing/2014/main" id="{535E2022-84E1-4CAF-97B2-0F06548B2169}"/>
              </a:ext>
            </a:extLst>
          </p:cNvPr>
          <p:cNvSpPr txBox="1"/>
          <p:nvPr/>
        </p:nvSpPr>
        <p:spPr>
          <a:xfrm>
            <a:off x="2327051" y="386021"/>
            <a:ext cx="1779025"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エデュケーション</a:t>
            </a:r>
          </a:p>
        </p:txBody>
      </p:sp>
      <p:sp>
        <p:nvSpPr>
          <p:cNvPr id="83" name="テキスト ボックス 82">
            <a:extLst>
              <a:ext uri="{FF2B5EF4-FFF2-40B4-BE49-F238E27FC236}">
                <a16:creationId xmlns:a16="http://schemas.microsoft.com/office/drawing/2014/main" id="{9DE0C85C-0B1C-44D5-BE54-74C03F19E66D}"/>
              </a:ext>
            </a:extLst>
          </p:cNvPr>
          <p:cNvSpPr txBox="1"/>
          <p:nvPr/>
        </p:nvSpPr>
        <p:spPr>
          <a:xfrm>
            <a:off x="4176944" y="386021"/>
            <a:ext cx="1233996"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エディション</a:t>
            </a:r>
          </a:p>
        </p:txBody>
      </p:sp>
      <p:pic>
        <p:nvPicPr>
          <p:cNvPr id="14" name="図 13">
            <a:extLst>
              <a:ext uri="{FF2B5EF4-FFF2-40B4-BE49-F238E27FC236}">
                <a16:creationId xmlns:a16="http://schemas.microsoft.com/office/drawing/2014/main" id="{AC7C8CA8-74AE-4EBC-898F-4BC68C391B4A}"/>
              </a:ext>
            </a:extLst>
          </p:cNvPr>
          <p:cNvPicPr>
            <a:picLocks noChangeAspect="1"/>
          </p:cNvPicPr>
          <p:nvPr/>
        </p:nvPicPr>
        <p:blipFill>
          <a:blip r:embed="rId2"/>
          <a:stretch>
            <a:fillRect/>
          </a:stretch>
        </p:blipFill>
        <p:spPr>
          <a:xfrm>
            <a:off x="581705" y="1400660"/>
            <a:ext cx="3987738" cy="924693"/>
          </a:xfrm>
          <a:prstGeom prst="rect">
            <a:avLst/>
          </a:prstGeom>
        </p:spPr>
      </p:pic>
      <p:sp>
        <p:nvSpPr>
          <p:cNvPr id="89" name="テキスト ボックス 88">
            <a:extLst>
              <a:ext uri="{FF2B5EF4-FFF2-40B4-BE49-F238E27FC236}">
                <a16:creationId xmlns:a16="http://schemas.microsoft.com/office/drawing/2014/main" id="{C864C761-945E-4340-8CCD-B782C6F682CF}"/>
              </a:ext>
            </a:extLst>
          </p:cNvPr>
          <p:cNvSpPr txBox="1"/>
          <p:nvPr/>
        </p:nvSpPr>
        <p:spPr>
          <a:xfrm>
            <a:off x="4663335" y="1518159"/>
            <a:ext cx="4169231" cy="577081"/>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アカウントとパスワードを入力します。</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pic>
        <p:nvPicPr>
          <p:cNvPr id="17" name="図 16">
            <a:extLst>
              <a:ext uri="{FF2B5EF4-FFF2-40B4-BE49-F238E27FC236}">
                <a16:creationId xmlns:a16="http://schemas.microsoft.com/office/drawing/2014/main" id="{F748D3E1-95E2-4245-B8E3-9A2D59DBB1F8}"/>
              </a:ext>
            </a:extLst>
          </p:cNvPr>
          <p:cNvPicPr>
            <a:picLocks noChangeAspect="1"/>
          </p:cNvPicPr>
          <p:nvPr/>
        </p:nvPicPr>
        <p:blipFill>
          <a:blip r:embed="rId3"/>
          <a:srcRect/>
          <a:stretch/>
        </p:blipFill>
        <p:spPr>
          <a:xfrm>
            <a:off x="584209" y="2398007"/>
            <a:ext cx="3921513" cy="3716172"/>
          </a:xfrm>
          <a:prstGeom prst="rect">
            <a:avLst/>
          </a:prstGeom>
        </p:spPr>
      </p:pic>
      <p:pic>
        <p:nvPicPr>
          <p:cNvPr id="11" name="図 10">
            <a:extLst>
              <a:ext uri="{FF2B5EF4-FFF2-40B4-BE49-F238E27FC236}">
                <a16:creationId xmlns:a16="http://schemas.microsoft.com/office/drawing/2014/main" id="{F58BBC2E-6D89-4AB1-8E22-179938F98A2F}"/>
              </a:ext>
            </a:extLst>
          </p:cNvPr>
          <p:cNvPicPr>
            <a:picLocks noChangeAspect="1"/>
          </p:cNvPicPr>
          <p:nvPr/>
        </p:nvPicPr>
        <p:blipFill>
          <a:blip r:embed="rId4"/>
          <a:srcRect/>
          <a:stretch/>
        </p:blipFill>
        <p:spPr>
          <a:xfrm>
            <a:off x="4665839" y="2398007"/>
            <a:ext cx="3921513" cy="3716172"/>
          </a:xfrm>
          <a:prstGeom prst="rect">
            <a:avLst/>
          </a:prstGeom>
        </p:spPr>
      </p:pic>
      <p:sp>
        <p:nvSpPr>
          <p:cNvPr id="87" name="矢印: 右 86">
            <a:extLst>
              <a:ext uri="{FF2B5EF4-FFF2-40B4-BE49-F238E27FC236}">
                <a16:creationId xmlns:a16="http://schemas.microsoft.com/office/drawing/2014/main" id="{5B42D12D-BA1F-4044-9039-DDA574719003}"/>
              </a:ext>
            </a:extLst>
          </p:cNvPr>
          <p:cNvSpPr/>
          <p:nvPr/>
        </p:nvSpPr>
        <p:spPr>
          <a:xfrm>
            <a:off x="4438631" y="4144787"/>
            <a:ext cx="738182" cy="750525"/>
          </a:xfrm>
          <a:prstGeom prst="rightArrow">
            <a:avLst/>
          </a:prstGeom>
          <a:solidFill>
            <a:schemeClr val="accent2"/>
          </a:solidFill>
          <a:ln w="38100">
            <a:solidFill>
              <a:schemeClr val="bg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a:solidFill>
                <a:schemeClr val="tx1"/>
              </a:solidFill>
            </a:endParaRPr>
          </a:p>
        </p:txBody>
      </p:sp>
      <p:sp>
        <p:nvSpPr>
          <p:cNvPr id="12" name="テキスト ボックス 11">
            <a:extLst>
              <a:ext uri="{FF2B5EF4-FFF2-40B4-BE49-F238E27FC236}">
                <a16:creationId xmlns:a16="http://schemas.microsoft.com/office/drawing/2014/main" id="{C62EECCC-F541-4FF0-A5C9-C30F6DBFB71D}"/>
              </a:ext>
            </a:extLst>
          </p:cNvPr>
          <p:cNvSpPr txBox="1"/>
          <p:nvPr/>
        </p:nvSpPr>
        <p:spPr>
          <a:xfrm>
            <a:off x="7235298" y="1590151"/>
            <a:ext cx="100317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にゅうりょく</a:t>
            </a:r>
            <a:endParaRPr kumimoji="1" lang="ja-JP" altLang="en-US" sz="1000" dirty="0">
              <a:latin typeface="メイリオ" panose="020B0604030504040204" pitchFamily="50" charset="-128"/>
              <a:ea typeface="メイリオ" panose="020B0604030504040204" pitchFamily="50" charset="-128"/>
            </a:endParaRPr>
          </a:p>
        </p:txBody>
      </p:sp>
      <p:sp>
        <p:nvSpPr>
          <p:cNvPr id="13" name="四角形: 角を丸くする 12">
            <a:extLst>
              <a:ext uri="{FF2B5EF4-FFF2-40B4-BE49-F238E27FC236}">
                <a16:creationId xmlns:a16="http://schemas.microsoft.com/office/drawing/2014/main" id="{47A5E821-3467-435A-A222-3C5C11F3AF4D}"/>
              </a:ext>
            </a:extLst>
          </p:cNvPr>
          <p:cNvSpPr/>
          <p:nvPr/>
        </p:nvSpPr>
        <p:spPr>
          <a:xfrm>
            <a:off x="1393282" y="4013892"/>
            <a:ext cx="2290951" cy="297301"/>
          </a:xfrm>
          <a:prstGeom prst="roundRect">
            <a:avLst>
              <a:gd name="adj" fmla="val 5730"/>
            </a:avLst>
          </a:prstGeom>
          <a:noFill/>
          <a:ln w="38100"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kumimoji="1" lang="ja-JP" altLang="en-US">
              <a:solidFill>
                <a:schemeClr val="tx1"/>
              </a:solidFill>
            </a:endParaRPr>
          </a:p>
        </p:txBody>
      </p:sp>
      <p:sp>
        <p:nvSpPr>
          <p:cNvPr id="15" name="四角形: 角を丸くする 14">
            <a:extLst>
              <a:ext uri="{FF2B5EF4-FFF2-40B4-BE49-F238E27FC236}">
                <a16:creationId xmlns:a16="http://schemas.microsoft.com/office/drawing/2014/main" id="{FCE8E344-BC9C-465F-A70D-F0D4C556F5B6}"/>
              </a:ext>
            </a:extLst>
          </p:cNvPr>
          <p:cNvSpPr/>
          <p:nvPr/>
        </p:nvSpPr>
        <p:spPr>
          <a:xfrm>
            <a:off x="5481119" y="4371398"/>
            <a:ext cx="2290951" cy="297301"/>
          </a:xfrm>
          <a:prstGeom prst="roundRect">
            <a:avLst>
              <a:gd name="adj" fmla="val 5730"/>
            </a:avLst>
          </a:prstGeom>
          <a:noFill/>
          <a:ln w="38100"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kumimoji="1" lang="ja-JP" altLang="en-US">
              <a:solidFill>
                <a:schemeClr val="tx1"/>
              </a:solidFill>
            </a:endParaRPr>
          </a:p>
        </p:txBody>
      </p:sp>
      <p:sp>
        <p:nvSpPr>
          <p:cNvPr id="16" name="四角形: 角を丸くする 15">
            <a:extLst>
              <a:ext uri="{FF2B5EF4-FFF2-40B4-BE49-F238E27FC236}">
                <a16:creationId xmlns:a16="http://schemas.microsoft.com/office/drawing/2014/main" id="{A85C3384-20FE-44B2-B67D-02E19D85C171}"/>
              </a:ext>
            </a:extLst>
          </p:cNvPr>
          <p:cNvSpPr/>
          <p:nvPr/>
        </p:nvSpPr>
        <p:spPr>
          <a:xfrm>
            <a:off x="2951723" y="4810437"/>
            <a:ext cx="738182" cy="297301"/>
          </a:xfrm>
          <a:prstGeom prst="roundRect">
            <a:avLst>
              <a:gd name="adj" fmla="val 5730"/>
            </a:avLst>
          </a:prstGeom>
          <a:noFill/>
          <a:ln w="38100"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kumimoji="1" lang="ja-JP" altLang="en-US">
              <a:solidFill>
                <a:schemeClr val="tx1"/>
              </a:solidFill>
            </a:endParaRPr>
          </a:p>
        </p:txBody>
      </p:sp>
      <p:sp>
        <p:nvSpPr>
          <p:cNvPr id="18" name="四角形: 角を丸くする 17">
            <a:extLst>
              <a:ext uri="{FF2B5EF4-FFF2-40B4-BE49-F238E27FC236}">
                <a16:creationId xmlns:a16="http://schemas.microsoft.com/office/drawing/2014/main" id="{94F5B1C8-0904-431B-84B0-5D0007FAA2CB}"/>
              </a:ext>
            </a:extLst>
          </p:cNvPr>
          <p:cNvSpPr/>
          <p:nvPr/>
        </p:nvSpPr>
        <p:spPr>
          <a:xfrm>
            <a:off x="7025010" y="4962588"/>
            <a:ext cx="738182" cy="297301"/>
          </a:xfrm>
          <a:prstGeom prst="roundRect">
            <a:avLst>
              <a:gd name="adj" fmla="val 5730"/>
            </a:avLst>
          </a:prstGeom>
          <a:noFill/>
          <a:ln w="38100"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kumimoji="1" lang="ja-JP" altLang="en-US">
              <a:solidFill>
                <a:schemeClr val="tx1"/>
              </a:solidFill>
            </a:endParaRPr>
          </a:p>
        </p:txBody>
      </p:sp>
    </p:spTree>
    <p:extLst>
      <p:ext uri="{BB962C8B-B14F-4D97-AF65-F5344CB8AC3E}">
        <p14:creationId xmlns:p14="http://schemas.microsoft.com/office/powerpoint/2010/main" val="12947787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ja-JP" altLang="en-US" dirty="0"/>
              <a:t>主題キット　メニューの表示</a:t>
            </a:r>
          </a:p>
        </p:txBody>
      </p:sp>
      <p:pic>
        <p:nvPicPr>
          <p:cNvPr id="28" name="図 27">
            <a:extLst>
              <a:ext uri="{FF2B5EF4-FFF2-40B4-BE49-F238E27FC236}">
                <a16:creationId xmlns:a16="http://schemas.microsoft.com/office/drawing/2014/main" id="{F1AECBA6-21E0-4EFA-8AFA-6BA9A05364E8}"/>
              </a:ext>
            </a:extLst>
          </p:cNvPr>
          <p:cNvPicPr>
            <a:picLocks noChangeAspect="1"/>
          </p:cNvPicPr>
          <p:nvPr/>
        </p:nvPicPr>
        <p:blipFill>
          <a:blip r:embed="rId2"/>
          <a:stretch>
            <a:fillRect/>
          </a:stretch>
        </p:blipFill>
        <p:spPr>
          <a:xfrm>
            <a:off x="642922" y="1704513"/>
            <a:ext cx="7858156" cy="4457777"/>
          </a:xfrm>
          <a:prstGeom prst="rect">
            <a:avLst/>
          </a:prstGeom>
          <a:ln>
            <a:solidFill>
              <a:schemeClr val="bg1">
                <a:lumMod val="65000"/>
              </a:schemeClr>
            </a:solidFill>
          </a:ln>
        </p:spPr>
      </p:pic>
      <p:sp>
        <p:nvSpPr>
          <p:cNvPr id="29" name="テキスト ボックス 28">
            <a:extLst>
              <a:ext uri="{FF2B5EF4-FFF2-40B4-BE49-F238E27FC236}">
                <a16:creationId xmlns:a16="http://schemas.microsoft.com/office/drawing/2014/main" id="{5A2848D0-C798-4711-B705-68E0CA06A6AE}"/>
              </a:ext>
            </a:extLst>
          </p:cNvPr>
          <p:cNvSpPr txBox="1"/>
          <p:nvPr/>
        </p:nvSpPr>
        <p:spPr>
          <a:xfrm>
            <a:off x="725198" y="1010988"/>
            <a:ext cx="5018654" cy="577081"/>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メニュー画面の「遊ぶ」をクリックします。</a:t>
            </a:r>
            <a:endParaRPr kumimoji="1" lang="ja-JP" altLang="en-US" dirty="0">
              <a:latin typeface="メイリオ" panose="020B0604030504040204" pitchFamily="50" charset="-128"/>
              <a:ea typeface="メイリオ" panose="020B0604030504040204" pitchFamily="50" charset="-128"/>
            </a:endParaRPr>
          </a:p>
        </p:txBody>
      </p:sp>
      <p:sp>
        <p:nvSpPr>
          <p:cNvPr id="30" name="四角形: 角を丸くする 29">
            <a:extLst>
              <a:ext uri="{FF2B5EF4-FFF2-40B4-BE49-F238E27FC236}">
                <a16:creationId xmlns:a16="http://schemas.microsoft.com/office/drawing/2014/main" id="{AF83C7BB-B9A7-4BB7-818D-AE3F959359E9}"/>
              </a:ext>
            </a:extLst>
          </p:cNvPr>
          <p:cNvSpPr/>
          <p:nvPr/>
        </p:nvSpPr>
        <p:spPr>
          <a:xfrm>
            <a:off x="3346883" y="3636100"/>
            <a:ext cx="2396969" cy="465383"/>
          </a:xfrm>
          <a:prstGeom prst="roundRect">
            <a:avLst>
              <a:gd name="adj" fmla="val 5730"/>
            </a:avLst>
          </a:prstGeom>
          <a:noFill/>
          <a:ln w="38100"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kumimoji="1" lang="ja-JP" altLang="en-US">
              <a:solidFill>
                <a:schemeClr val="tx1"/>
              </a:solidFill>
            </a:endParaRPr>
          </a:p>
        </p:txBody>
      </p:sp>
      <p:sp>
        <p:nvSpPr>
          <p:cNvPr id="31" name="テキスト ボックス 30">
            <a:extLst>
              <a:ext uri="{FF2B5EF4-FFF2-40B4-BE49-F238E27FC236}">
                <a16:creationId xmlns:a16="http://schemas.microsoft.com/office/drawing/2014/main" id="{B1C204CE-D8C8-4443-9D78-EF88F6C40AA4}"/>
              </a:ext>
            </a:extLst>
          </p:cNvPr>
          <p:cNvSpPr txBox="1"/>
          <p:nvPr/>
        </p:nvSpPr>
        <p:spPr>
          <a:xfrm>
            <a:off x="1668999" y="1083454"/>
            <a:ext cx="603685"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がめん</a:t>
            </a:r>
            <a:endParaRPr kumimoji="1" lang="ja-JP" altLang="en-US" sz="1000" dirty="0">
              <a:latin typeface="メイリオ" panose="020B0604030504040204" pitchFamily="50" charset="-128"/>
              <a:ea typeface="メイリオ" panose="020B0604030504040204" pitchFamily="50" charset="-128"/>
            </a:endParaRPr>
          </a:p>
        </p:txBody>
      </p:sp>
      <p:sp>
        <p:nvSpPr>
          <p:cNvPr id="32" name="テキスト ボックス 31">
            <a:extLst>
              <a:ext uri="{FF2B5EF4-FFF2-40B4-BE49-F238E27FC236}">
                <a16:creationId xmlns:a16="http://schemas.microsoft.com/office/drawing/2014/main" id="{C79837C4-6000-4C7B-9792-503F4C34DB10}"/>
              </a:ext>
            </a:extLst>
          </p:cNvPr>
          <p:cNvSpPr txBox="1"/>
          <p:nvPr/>
        </p:nvSpPr>
        <p:spPr>
          <a:xfrm>
            <a:off x="2512489" y="1074576"/>
            <a:ext cx="52636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あそ</a:t>
            </a:r>
            <a:endParaRPr kumimoji="1" lang="ja-JP" altLang="en-US" sz="1000" dirty="0">
              <a:latin typeface="メイリオ" panose="020B0604030504040204" pitchFamily="50" charset="-128"/>
              <a:ea typeface="メイリオ" panose="020B0604030504040204" pitchFamily="50" charset="-128"/>
            </a:endParaRPr>
          </a:p>
        </p:txBody>
      </p:sp>
      <p:sp>
        <p:nvSpPr>
          <p:cNvPr id="10" name="テキスト ボックス 9">
            <a:extLst>
              <a:ext uri="{FF2B5EF4-FFF2-40B4-BE49-F238E27FC236}">
                <a16:creationId xmlns:a16="http://schemas.microsoft.com/office/drawing/2014/main" id="{EBBCD346-F39D-40E9-AC56-E667EA7C6B7C}"/>
              </a:ext>
            </a:extLst>
          </p:cNvPr>
          <p:cNvSpPr txBox="1"/>
          <p:nvPr/>
        </p:nvSpPr>
        <p:spPr>
          <a:xfrm>
            <a:off x="393113" y="371267"/>
            <a:ext cx="772357" cy="276998"/>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しゅだい</a:t>
            </a:r>
          </a:p>
        </p:txBody>
      </p:sp>
      <p:sp>
        <p:nvSpPr>
          <p:cNvPr id="11" name="テキスト ボックス 10">
            <a:extLst>
              <a:ext uri="{FF2B5EF4-FFF2-40B4-BE49-F238E27FC236}">
                <a16:creationId xmlns:a16="http://schemas.microsoft.com/office/drawing/2014/main" id="{F423634B-575F-4294-9CD7-2005627AF378}"/>
              </a:ext>
            </a:extLst>
          </p:cNvPr>
          <p:cNvSpPr txBox="1"/>
          <p:nvPr/>
        </p:nvSpPr>
        <p:spPr>
          <a:xfrm>
            <a:off x="3364635" y="371267"/>
            <a:ext cx="772357"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ひょうじ</a:t>
            </a:r>
          </a:p>
        </p:txBody>
      </p:sp>
    </p:spTree>
    <p:extLst>
      <p:ext uri="{BB962C8B-B14F-4D97-AF65-F5344CB8AC3E}">
        <p14:creationId xmlns:p14="http://schemas.microsoft.com/office/powerpoint/2010/main" val="37783706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ja-JP" altLang="en-US" dirty="0"/>
              <a:t>主題キット　メニューの表示</a:t>
            </a:r>
          </a:p>
        </p:txBody>
      </p:sp>
      <p:pic>
        <p:nvPicPr>
          <p:cNvPr id="28" name="図 27">
            <a:extLst>
              <a:ext uri="{FF2B5EF4-FFF2-40B4-BE49-F238E27FC236}">
                <a16:creationId xmlns:a16="http://schemas.microsoft.com/office/drawing/2014/main" id="{F1AECBA6-21E0-4EFA-8AFA-6BA9A05364E8}"/>
              </a:ext>
            </a:extLst>
          </p:cNvPr>
          <p:cNvPicPr>
            <a:picLocks noChangeAspect="1"/>
          </p:cNvPicPr>
          <p:nvPr/>
        </p:nvPicPr>
        <p:blipFill>
          <a:blip r:embed="rId2"/>
          <a:srcRect/>
          <a:stretch/>
        </p:blipFill>
        <p:spPr>
          <a:xfrm>
            <a:off x="642923" y="1704513"/>
            <a:ext cx="7858154" cy="4457777"/>
          </a:xfrm>
          <a:prstGeom prst="rect">
            <a:avLst/>
          </a:prstGeom>
          <a:ln>
            <a:solidFill>
              <a:schemeClr val="bg1">
                <a:lumMod val="65000"/>
              </a:schemeClr>
            </a:solidFill>
          </a:ln>
        </p:spPr>
      </p:pic>
      <p:sp>
        <p:nvSpPr>
          <p:cNvPr id="29" name="テキスト ボックス 28">
            <a:extLst>
              <a:ext uri="{FF2B5EF4-FFF2-40B4-BE49-F238E27FC236}">
                <a16:creationId xmlns:a16="http://schemas.microsoft.com/office/drawing/2014/main" id="{5A2848D0-C798-4711-B705-68E0CA06A6AE}"/>
              </a:ext>
            </a:extLst>
          </p:cNvPr>
          <p:cNvSpPr txBox="1"/>
          <p:nvPr/>
        </p:nvSpPr>
        <p:spPr>
          <a:xfrm>
            <a:off x="725198" y="1010988"/>
            <a:ext cx="5018654" cy="577081"/>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「ライブラリを表示」をクリックします。</a:t>
            </a:r>
            <a:endParaRPr kumimoji="1" lang="ja-JP" altLang="en-US" dirty="0">
              <a:latin typeface="メイリオ" panose="020B0604030504040204" pitchFamily="50" charset="-128"/>
              <a:ea typeface="メイリオ" panose="020B0604030504040204" pitchFamily="50" charset="-128"/>
            </a:endParaRPr>
          </a:p>
        </p:txBody>
      </p:sp>
      <p:sp>
        <p:nvSpPr>
          <p:cNvPr id="30" name="四角形: 角を丸くする 29">
            <a:extLst>
              <a:ext uri="{FF2B5EF4-FFF2-40B4-BE49-F238E27FC236}">
                <a16:creationId xmlns:a16="http://schemas.microsoft.com/office/drawing/2014/main" id="{AF83C7BB-B9A7-4BB7-818D-AE3F959359E9}"/>
              </a:ext>
            </a:extLst>
          </p:cNvPr>
          <p:cNvSpPr/>
          <p:nvPr/>
        </p:nvSpPr>
        <p:spPr>
          <a:xfrm>
            <a:off x="4572000" y="2393226"/>
            <a:ext cx="3666476" cy="2658167"/>
          </a:xfrm>
          <a:prstGeom prst="roundRect">
            <a:avLst>
              <a:gd name="adj" fmla="val 1377"/>
            </a:avLst>
          </a:prstGeom>
          <a:noFill/>
          <a:ln w="38100"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kumimoji="1" lang="ja-JP" altLang="en-US">
              <a:solidFill>
                <a:schemeClr val="tx1"/>
              </a:solidFill>
            </a:endParaRPr>
          </a:p>
        </p:txBody>
      </p:sp>
      <p:sp>
        <p:nvSpPr>
          <p:cNvPr id="31" name="テキスト ボックス 30">
            <a:extLst>
              <a:ext uri="{FF2B5EF4-FFF2-40B4-BE49-F238E27FC236}">
                <a16:creationId xmlns:a16="http://schemas.microsoft.com/office/drawing/2014/main" id="{B1C204CE-D8C8-4443-9D78-EF88F6C40AA4}"/>
              </a:ext>
            </a:extLst>
          </p:cNvPr>
          <p:cNvSpPr txBox="1"/>
          <p:nvPr/>
        </p:nvSpPr>
        <p:spPr>
          <a:xfrm>
            <a:off x="2251317" y="1079546"/>
            <a:ext cx="750997" cy="254038"/>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ひょうじ</a:t>
            </a:r>
            <a:endParaRPr kumimoji="1" lang="ja-JP" altLang="en-US" sz="1000" dirty="0">
              <a:latin typeface="メイリオ" panose="020B0604030504040204" pitchFamily="50" charset="-128"/>
              <a:ea typeface="メイリオ" panose="020B0604030504040204" pitchFamily="50" charset="-128"/>
            </a:endParaRPr>
          </a:p>
        </p:txBody>
      </p:sp>
      <p:sp>
        <p:nvSpPr>
          <p:cNvPr id="10" name="テキスト ボックス 9">
            <a:extLst>
              <a:ext uri="{FF2B5EF4-FFF2-40B4-BE49-F238E27FC236}">
                <a16:creationId xmlns:a16="http://schemas.microsoft.com/office/drawing/2014/main" id="{AA5D6155-1572-4519-98F7-49D7E1B8EDB2}"/>
              </a:ext>
            </a:extLst>
          </p:cNvPr>
          <p:cNvSpPr txBox="1"/>
          <p:nvPr/>
        </p:nvSpPr>
        <p:spPr>
          <a:xfrm>
            <a:off x="393113" y="371267"/>
            <a:ext cx="772357" cy="276998"/>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しゅだい</a:t>
            </a:r>
          </a:p>
        </p:txBody>
      </p:sp>
      <p:sp>
        <p:nvSpPr>
          <p:cNvPr id="11" name="テキスト ボックス 10">
            <a:extLst>
              <a:ext uri="{FF2B5EF4-FFF2-40B4-BE49-F238E27FC236}">
                <a16:creationId xmlns:a16="http://schemas.microsoft.com/office/drawing/2014/main" id="{7C7ECD71-BA7F-4C95-9724-CDFA9DF736B7}"/>
              </a:ext>
            </a:extLst>
          </p:cNvPr>
          <p:cNvSpPr txBox="1"/>
          <p:nvPr/>
        </p:nvSpPr>
        <p:spPr>
          <a:xfrm>
            <a:off x="3364635" y="371267"/>
            <a:ext cx="772357"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ひょうじ</a:t>
            </a:r>
          </a:p>
        </p:txBody>
      </p:sp>
    </p:spTree>
    <p:extLst>
      <p:ext uri="{BB962C8B-B14F-4D97-AF65-F5344CB8AC3E}">
        <p14:creationId xmlns:p14="http://schemas.microsoft.com/office/powerpoint/2010/main" val="15770231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ja-JP" altLang="en-US" dirty="0"/>
              <a:t>主題キット　メニューの表示</a:t>
            </a:r>
          </a:p>
        </p:txBody>
      </p:sp>
      <p:pic>
        <p:nvPicPr>
          <p:cNvPr id="28" name="図 27">
            <a:extLst>
              <a:ext uri="{FF2B5EF4-FFF2-40B4-BE49-F238E27FC236}">
                <a16:creationId xmlns:a16="http://schemas.microsoft.com/office/drawing/2014/main" id="{F1AECBA6-21E0-4EFA-8AFA-6BA9A05364E8}"/>
              </a:ext>
            </a:extLst>
          </p:cNvPr>
          <p:cNvPicPr>
            <a:picLocks noChangeAspect="1"/>
          </p:cNvPicPr>
          <p:nvPr/>
        </p:nvPicPr>
        <p:blipFill>
          <a:blip r:embed="rId2"/>
          <a:srcRect/>
          <a:stretch/>
        </p:blipFill>
        <p:spPr>
          <a:xfrm>
            <a:off x="642923" y="1704513"/>
            <a:ext cx="7858154" cy="4457776"/>
          </a:xfrm>
          <a:prstGeom prst="rect">
            <a:avLst/>
          </a:prstGeom>
          <a:ln>
            <a:solidFill>
              <a:schemeClr val="bg1">
                <a:lumMod val="65000"/>
              </a:schemeClr>
            </a:solidFill>
          </a:ln>
        </p:spPr>
      </p:pic>
      <p:sp>
        <p:nvSpPr>
          <p:cNvPr id="29" name="テキスト ボックス 28">
            <a:extLst>
              <a:ext uri="{FF2B5EF4-FFF2-40B4-BE49-F238E27FC236}">
                <a16:creationId xmlns:a16="http://schemas.microsoft.com/office/drawing/2014/main" id="{5A2848D0-C798-4711-B705-68E0CA06A6AE}"/>
              </a:ext>
            </a:extLst>
          </p:cNvPr>
          <p:cNvSpPr txBox="1"/>
          <p:nvPr/>
        </p:nvSpPr>
        <p:spPr>
          <a:xfrm>
            <a:off x="725198" y="1010988"/>
            <a:ext cx="5018654" cy="577081"/>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「主題キット」をクリックします。</a:t>
            </a:r>
            <a:endParaRPr kumimoji="1" lang="ja-JP" altLang="en-US" dirty="0">
              <a:latin typeface="メイリオ" panose="020B0604030504040204" pitchFamily="50" charset="-128"/>
              <a:ea typeface="メイリオ" panose="020B0604030504040204" pitchFamily="50" charset="-128"/>
            </a:endParaRPr>
          </a:p>
        </p:txBody>
      </p:sp>
      <p:sp>
        <p:nvSpPr>
          <p:cNvPr id="30" name="四角形: 角を丸くする 29">
            <a:extLst>
              <a:ext uri="{FF2B5EF4-FFF2-40B4-BE49-F238E27FC236}">
                <a16:creationId xmlns:a16="http://schemas.microsoft.com/office/drawing/2014/main" id="{AF83C7BB-B9A7-4BB7-818D-AE3F959359E9}"/>
              </a:ext>
            </a:extLst>
          </p:cNvPr>
          <p:cNvSpPr/>
          <p:nvPr/>
        </p:nvSpPr>
        <p:spPr>
          <a:xfrm>
            <a:off x="1311340" y="2396971"/>
            <a:ext cx="3189640" cy="1799252"/>
          </a:xfrm>
          <a:prstGeom prst="roundRect">
            <a:avLst>
              <a:gd name="adj" fmla="val 1377"/>
            </a:avLst>
          </a:prstGeom>
          <a:noFill/>
          <a:ln w="38100"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kumimoji="1" lang="ja-JP" altLang="en-US">
              <a:solidFill>
                <a:schemeClr val="tx1"/>
              </a:solidFill>
            </a:endParaRPr>
          </a:p>
        </p:txBody>
      </p:sp>
      <p:sp>
        <p:nvSpPr>
          <p:cNvPr id="31" name="テキスト ボックス 30">
            <a:extLst>
              <a:ext uri="{FF2B5EF4-FFF2-40B4-BE49-F238E27FC236}">
                <a16:creationId xmlns:a16="http://schemas.microsoft.com/office/drawing/2014/main" id="{B1C204CE-D8C8-4443-9D78-EF88F6C40AA4}"/>
              </a:ext>
            </a:extLst>
          </p:cNvPr>
          <p:cNvSpPr txBox="1"/>
          <p:nvPr/>
        </p:nvSpPr>
        <p:spPr>
          <a:xfrm>
            <a:off x="901909" y="1083454"/>
            <a:ext cx="74045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しゅだい</a:t>
            </a:r>
            <a:endParaRPr kumimoji="1" lang="ja-JP" altLang="en-US" sz="1000" dirty="0">
              <a:latin typeface="メイリオ" panose="020B0604030504040204" pitchFamily="50" charset="-128"/>
              <a:ea typeface="メイリオ" panose="020B0604030504040204" pitchFamily="50" charset="-128"/>
            </a:endParaRPr>
          </a:p>
        </p:txBody>
      </p:sp>
      <p:sp>
        <p:nvSpPr>
          <p:cNvPr id="11" name="テキスト ボックス 10">
            <a:extLst>
              <a:ext uri="{FF2B5EF4-FFF2-40B4-BE49-F238E27FC236}">
                <a16:creationId xmlns:a16="http://schemas.microsoft.com/office/drawing/2014/main" id="{396E0BCC-4B8B-449E-99DE-71B97CFB0C5A}"/>
              </a:ext>
            </a:extLst>
          </p:cNvPr>
          <p:cNvSpPr txBox="1"/>
          <p:nvPr/>
        </p:nvSpPr>
        <p:spPr>
          <a:xfrm>
            <a:off x="393113" y="371267"/>
            <a:ext cx="772357" cy="276998"/>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しゅだい</a:t>
            </a:r>
          </a:p>
        </p:txBody>
      </p:sp>
      <p:sp>
        <p:nvSpPr>
          <p:cNvPr id="12" name="テキスト ボックス 11">
            <a:extLst>
              <a:ext uri="{FF2B5EF4-FFF2-40B4-BE49-F238E27FC236}">
                <a16:creationId xmlns:a16="http://schemas.microsoft.com/office/drawing/2014/main" id="{8EA3B247-34E7-4AA6-B46C-324FB252B11E}"/>
              </a:ext>
            </a:extLst>
          </p:cNvPr>
          <p:cNvSpPr txBox="1"/>
          <p:nvPr/>
        </p:nvSpPr>
        <p:spPr>
          <a:xfrm>
            <a:off x="3364635" y="371267"/>
            <a:ext cx="772357"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ひょうじ</a:t>
            </a:r>
          </a:p>
        </p:txBody>
      </p:sp>
    </p:spTree>
    <p:extLst>
      <p:ext uri="{BB962C8B-B14F-4D97-AF65-F5344CB8AC3E}">
        <p14:creationId xmlns:p14="http://schemas.microsoft.com/office/powerpoint/2010/main" val="6112714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ja-JP" altLang="en-US" dirty="0"/>
              <a:t>主題キット　メニューの表示</a:t>
            </a:r>
          </a:p>
        </p:txBody>
      </p:sp>
      <p:pic>
        <p:nvPicPr>
          <p:cNvPr id="28" name="図 27">
            <a:extLst>
              <a:ext uri="{FF2B5EF4-FFF2-40B4-BE49-F238E27FC236}">
                <a16:creationId xmlns:a16="http://schemas.microsoft.com/office/drawing/2014/main" id="{F1AECBA6-21E0-4EFA-8AFA-6BA9A05364E8}"/>
              </a:ext>
            </a:extLst>
          </p:cNvPr>
          <p:cNvPicPr>
            <a:picLocks noChangeAspect="1"/>
          </p:cNvPicPr>
          <p:nvPr/>
        </p:nvPicPr>
        <p:blipFill>
          <a:blip r:embed="rId2"/>
          <a:srcRect/>
          <a:stretch/>
        </p:blipFill>
        <p:spPr>
          <a:xfrm>
            <a:off x="676814" y="1621428"/>
            <a:ext cx="7790372" cy="4980372"/>
          </a:xfrm>
          <a:prstGeom prst="rect">
            <a:avLst/>
          </a:prstGeom>
          <a:ln>
            <a:solidFill>
              <a:schemeClr val="bg1">
                <a:lumMod val="65000"/>
              </a:schemeClr>
            </a:solidFill>
          </a:ln>
        </p:spPr>
      </p:pic>
      <p:sp>
        <p:nvSpPr>
          <p:cNvPr id="29" name="テキスト ボックス 28">
            <a:extLst>
              <a:ext uri="{FF2B5EF4-FFF2-40B4-BE49-F238E27FC236}">
                <a16:creationId xmlns:a16="http://schemas.microsoft.com/office/drawing/2014/main" id="{5A2848D0-C798-4711-B705-68E0CA06A6AE}"/>
              </a:ext>
            </a:extLst>
          </p:cNvPr>
          <p:cNvSpPr txBox="1"/>
          <p:nvPr/>
        </p:nvSpPr>
        <p:spPr>
          <a:xfrm>
            <a:off x="725198" y="1010988"/>
            <a:ext cx="5471416" cy="577081"/>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「コンピューター科学」をクリックします。</a:t>
            </a:r>
            <a:endParaRPr kumimoji="1" lang="ja-JP" altLang="en-US" dirty="0">
              <a:latin typeface="メイリオ" panose="020B0604030504040204" pitchFamily="50" charset="-128"/>
              <a:ea typeface="メイリオ" panose="020B0604030504040204" pitchFamily="50" charset="-128"/>
            </a:endParaRPr>
          </a:p>
        </p:txBody>
      </p:sp>
      <p:sp>
        <p:nvSpPr>
          <p:cNvPr id="30" name="四角形: 角を丸くする 29">
            <a:extLst>
              <a:ext uri="{FF2B5EF4-FFF2-40B4-BE49-F238E27FC236}">
                <a16:creationId xmlns:a16="http://schemas.microsoft.com/office/drawing/2014/main" id="{AF83C7BB-B9A7-4BB7-818D-AE3F959359E9}"/>
              </a:ext>
            </a:extLst>
          </p:cNvPr>
          <p:cNvSpPr/>
          <p:nvPr/>
        </p:nvSpPr>
        <p:spPr>
          <a:xfrm>
            <a:off x="5570064" y="2290441"/>
            <a:ext cx="2100243" cy="1642368"/>
          </a:xfrm>
          <a:prstGeom prst="roundRect">
            <a:avLst>
              <a:gd name="adj" fmla="val 1377"/>
            </a:avLst>
          </a:prstGeom>
          <a:noFill/>
          <a:ln w="38100"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kumimoji="1" lang="ja-JP" altLang="en-US">
              <a:solidFill>
                <a:schemeClr val="tx1"/>
              </a:solidFill>
            </a:endParaRPr>
          </a:p>
        </p:txBody>
      </p:sp>
      <p:sp>
        <p:nvSpPr>
          <p:cNvPr id="8" name="テキスト ボックス 7">
            <a:extLst>
              <a:ext uri="{FF2B5EF4-FFF2-40B4-BE49-F238E27FC236}">
                <a16:creationId xmlns:a16="http://schemas.microsoft.com/office/drawing/2014/main" id="{9BDCC1C5-AF66-4F5F-A5ED-3F9D00A3D784}"/>
              </a:ext>
            </a:extLst>
          </p:cNvPr>
          <p:cNvSpPr txBox="1"/>
          <p:nvPr/>
        </p:nvSpPr>
        <p:spPr>
          <a:xfrm>
            <a:off x="2580889" y="1071063"/>
            <a:ext cx="565570"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かがく</a:t>
            </a:r>
          </a:p>
        </p:txBody>
      </p:sp>
      <p:sp>
        <p:nvSpPr>
          <p:cNvPr id="11" name="テキスト ボックス 10">
            <a:extLst>
              <a:ext uri="{FF2B5EF4-FFF2-40B4-BE49-F238E27FC236}">
                <a16:creationId xmlns:a16="http://schemas.microsoft.com/office/drawing/2014/main" id="{3BB3B2DA-C4EE-4E08-885A-32DF5E527BAA}"/>
              </a:ext>
            </a:extLst>
          </p:cNvPr>
          <p:cNvSpPr txBox="1"/>
          <p:nvPr/>
        </p:nvSpPr>
        <p:spPr>
          <a:xfrm>
            <a:off x="393113" y="371267"/>
            <a:ext cx="772357" cy="276998"/>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しゅだい</a:t>
            </a:r>
          </a:p>
        </p:txBody>
      </p:sp>
      <p:sp>
        <p:nvSpPr>
          <p:cNvPr id="12" name="テキスト ボックス 11">
            <a:extLst>
              <a:ext uri="{FF2B5EF4-FFF2-40B4-BE49-F238E27FC236}">
                <a16:creationId xmlns:a16="http://schemas.microsoft.com/office/drawing/2014/main" id="{834E3C69-27CB-4BCE-881A-6B0B5973BECA}"/>
              </a:ext>
            </a:extLst>
          </p:cNvPr>
          <p:cNvSpPr txBox="1"/>
          <p:nvPr/>
        </p:nvSpPr>
        <p:spPr>
          <a:xfrm>
            <a:off x="3364635" y="371267"/>
            <a:ext cx="772357"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ひょうじ</a:t>
            </a:r>
          </a:p>
        </p:txBody>
      </p:sp>
    </p:spTree>
    <p:extLst>
      <p:ext uri="{BB962C8B-B14F-4D97-AF65-F5344CB8AC3E}">
        <p14:creationId xmlns:p14="http://schemas.microsoft.com/office/powerpoint/2010/main" val="22246320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ja-JP" altLang="en-US" dirty="0"/>
              <a:t>主題キット　メニューの表示</a:t>
            </a:r>
          </a:p>
        </p:txBody>
      </p:sp>
      <p:pic>
        <p:nvPicPr>
          <p:cNvPr id="28" name="図 27">
            <a:extLst>
              <a:ext uri="{FF2B5EF4-FFF2-40B4-BE49-F238E27FC236}">
                <a16:creationId xmlns:a16="http://schemas.microsoft.com/office/drawing/2014/main" id="{F1AECBA6-21E0-4EFA-8AFA-6BA9A05364E8}"/>
              </a:ext>
            </a:extLst>
          </p:cNvPr>
          <p:cNvPicPr>
            <a:picLocks noChangeAspect="1"/>
          </p:cNvPicPr>
          <p:nvPr/>
        </p:nvPicPr>
        <p:blipFill>
          <a:blip r:embed="rId2"/>
          <a:srcRect/>
          <a:stretch/>
        </p:blipFill>
        <p:spPr>
          <a:xfrm>
            <a:off x="676814" y="1621428"/>
            <a:ext cx="7790372" cy="4980371"/>
          </a:xfrm>
          <a:prstGeom prst="rect">
            <a:avLst/>
          </a:prstGeom>
          <a:ln>
            <a:solidFill>
              <a:schemeClr val="bg1">
                <a:lumMod val="65000"/>
              </a:schemeClr>
            </a:solidFill>
          </a:ln>
        </p:spPr>
      </p:pic>
      <p:sp>
        <p:nvSpPr>
          <p:cNvPr id="29" name="テキスト ボックス 28">
            <a:extLst>
              <a:ext uri="{FF2B5EF4-FFF2-40B4-BE49-F238E27FC236}">
                <a16:creationId xmlns:a16="http://schemas.microsoft.com/office/drawing/2014/main" id="{5A2848D0-C798-4711-B705-68E0CA06A6AE}"/>
              </a:ext>
            </a:extLst>
          </p:cNvPr>
          <p:cNvSpPr txBox="1"/>
          <p:nvPr/>
        </p:nvSpPr>
        <p:spPr>
          <a:xfrm>
            <a:off x="725198" y="1010988"/>
            <a:ext cx="6217140" cy="577081"/>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「ブロックベースのコーディング」をクリックします。</a:t>
            </a:r>
            <a:endParaRPr kumimoji="1" lang="ja-JP" altLang="en-US" dirty="0">
              <a:latin typeface="メイリオ" panose="020B0604030504040204" pitchFamily="50" charset="-128"/>
              <a:ea typeface="メイリオ" panose="020B0604030504040204" pitchFamily="50" charset="-128"/>
            </a:endParaRPr>
          </a:p>
        </p:txBody>
      </p:sp>
      <p:sp>
        <p:nvSpPr>
          <p:cNvPr id="30" name="四角形: 角を丸くする 29">
            <a:extLst>
              <a:ext uri="{FF2B5EF4-FFF2-40B4-BE49-F238E27FC236}">
                <a16:creationId xmlns:a16="http://schemas.microsoft.com/office/drawing/2014/main" id="{AF83C7BB-B9A7-4BB7-818D-AE3F959359E9}"/>
              </a:ext>
            </a:extLst>
          </p:cNvPr>
          <p:cNvSpPr/>
          <p:nvPr/>
        </p:nvSpPr>
        <p:spPr>
          <a:xfrm>
            <a:off x="3521878" y="2290440"/>
            <a:ext cx="2100243" cy="1642368"/>
          </a:xfrm>
          <a:prstGeom prst="roundRect">
            <a:avLst>
              <a:gd name="adj" fmla="val 1377"/>
            </a:avLst>
          </a:prstGeom>
          <a:noFill/>
          <a:ln w="38100"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kumimoji="1" lang="ja-JP" altLang="en-US">
              <a:solidFill>
                <a:schemeClr val="tx1"/>
              </a:solidFill>
            </a:endParaRPr>
          </a:p>
        </p:txBody>
      </p:sp>
      <p:sp>
        <p:nvSpPr>
          <p:cNvPr id="11" name="テキスト ボックス 10">
            <a:extLst>
              <a:ext uri="{FF2B5EF4-FFF2-40B4-BE49-F238E27FC236}">
                <a16:creationId xmlns:a16="http://schemas.microsoft.com/office/drawing/2014/main" id="{51F8B14C-DBD4-4772-851F-60701026B7C2}"/>
              </a:ext>
            </a:extLst>
          </p:cNvPr>
          <p:cNvSpPr txBox="1"/>
          <p:nvPr/>
        </p:nvSpPr>
        <p:spPr>
          <a:xfrm>
            <a:off x="393113" y="371267"/>
            <a:ext cx="772357" cy="276998"/>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しゅだい</a:t>
            </a:r>
          </a:p>
        </p:txBody>
      </p:sp>
      <p:sp>
        <p:nvSpPr>
          <p:cNvPr id="12" name="テキスト ボックス 11">
            <a:extLst>
              <a:ext uri="{FF2B5EF4-FFF2-40B4-BE49-F238E27FC236}">
                <a16:creationId xmlns:a16="http://schemas.microsoft.com/office/drawing/2014/main" id="{0D084151-5C2E-4D9D-8FDB-10BEB69B9829}"/>
              </a:ext>
            </a:extLst>
          </p:cNvPr>
          <p:cNvSpPr txBox="1"/>
          <p:nvPr/>
        </p:nvSpPr>
        <p:spPr>
          <a:xfrm>
            <a:off x="3364635" y="371267"/>
            <a:ext cx="772357"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ひょうじ</a:t>
            </a:r>
          </a:p>
        </p:txBody>
      </p:sp>
    </p:spTree>
    <p:extLst>
      <p:ext uri="{BB962C8B-B14F-4D97-AF65-F5344CB8AC3E}">
        <p14:creationId xmlns:p14="http://schemas.microsoft.com/office/powerpoint/2010/main" val="31889883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ja-JP" altLang="en-US" dirty="0"/>
              <a:t>主題キット　メニューの表示</a:t>
            </a:r>
          </a:p>
        </p:txBody>
      </p:sp>
      <p:pic>
        <p:nvPicPr>
          <p:cNvPr id="28" name="図 27">
            <a:extLst>
              <a:ext uri="{FF2B5EF4-FFF2-40B4-BE49-F238E27FC236}">
                <a16:creationId xmlns:a16="http://schemas.microsoft.com/office/drawing/2014/main" id="{F1AECBA6-21E0-4EFA-8AFA-6BA9A05364E8}"/>
              </a:ext>
            </a:extLst>
          </p:cNvPr>
          <p:cNvPicPr>
            <a:picLocks noChangeAspect="1"/>
          </p:cNvPicPr>
          <p:nvPr/>
        </p:nvPicPr>
        <p:blipFill>
          <a:blip r:embed="rId2"/>
          <a:srcRect/>
          <a:stretch/>
        </p:blipFill>
        <p:spPr>
          <a:xfrm>
            <a:off x="753357" y="1621428"/>
            <a:ext cx="7637285" cy="4980371"/>
          </a:xfrm>
          <a:prstGeom prst="rect">
            <a:avLst/>
          </a:prstGeom>
          <a:ln>
            <a:solidFill>
              <a:schemeClr val="bg1">
                <a:lumMod val="65000"/>
              </a:schemeClr>
            </a:solidFill>
          </a:ln>
        </p:spPr>
      </p:pic>
      <p:sp>
        <p:nvSpPr>
          <p:cNvPr id="29" name="テキスト ボックス 28">
            <a:extLst>
              <a:ext uri="{FF2B5EF4-FFF2-40B4-BE49-F238E27FC236}">
                <a16:creationId xmlns:a16="http://schemas.microsoft.com/office/drawing/2014/main" id="{5A2848D0-C798-4711-B705-68E0CA06A6AE}"/>
              </a:ext>
            </a:extLst>
          </p:cNvPr>
          <p:cNvSpPr txBox="1"/>
          <p:nvPr/>
        </p:nvSpPr>
        <p:spPr>
          <a:xfrm>
            <a:off x="725198" y="1010988"/>
            <a:ext cx="7069396" cy="577081"/>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「楽しいコーディング基礎 </a:t>
            </a:r>
            <a:r>
              <a:rPr lang="en-US" altLang="ja-JP" i="0" dirty="0">
                <a:solidFill>
                  <a:srgbClr val="575E75"/>
                </a:solidFill>
                <a:effectLst/>
                <a:latin typeface="メイリオ" panose="020B0604030504040204" pitchFamily="50" charset="-128"/>
                <a:ea typeface="メイリオ" panose="020B0604030504040204" pitchFamily="50" charset="-128"/>
              </a:rPr>
              <a:t>- </a:t>
            </a:r>
            <a:r>
              <a:rPr lang="ja-JP" altLang="en-US" i="0" dirty="0">
                <a:solidFill>
                  <a:srgbClr val="575E75"/>
                </a:solidFill>
                <a:effectLst/>
                <a:latin typeface="メイリオ" panose="020B0604030504040204" pitchFamily="50" charset="-128"/>
                <a:ea typeface="メイリオ" panose="020B0604030504040204" pitchFamily="50" charset="-128"/>
              </a:rPr>
              <a:t>キーボード」をクリックします。</a:t>
            </a:r>
            <a:endParaRPr kumimoji="1" lang="ja-JP" altLang="en-US" dirty="0">
              <a:latin typeface="メイリオ" panose="020B0604030504040204" pitchFamily="50" charset="-128"/>
              <a:ea typeface="メイリオ" panose="020B0604030504040204" pitchFamily="50" charset="-128"/>
            </a:endParaRPr>
          </a:p>
        </p:txBody>
      </p:sp>
      <p:sp>
        <p:nvSpPr>
          <p:cNvPr id="30" name="四角形: 角を丸くする 29">
            <a:extLst>
              <a:ext uri="{FF2B5EF4-FFF2-40B4-BE49-F238E27FC236}">
                <a16:creationId xmlns:a16="http://schemas.microsoft.com/office/drawing/2014/main" id="{AF83C7BB-B9A7-4BB7-818D-AE3F959359E9}"/>
              </a:ext>
            </a:extLst>
          </p:cNvPr>
          <p:cNvSpPr/>
          <p:nvPr/>
        </p:nvSpPr>
        <p:spPr>
          <a:xfrm>
            <a:off x="1435626" y="2272685"/>
            <a:ext cx="2100243" cy="1642368"/>
          </a:xfrm>
          <a:prstGeom prst="roundRect">
            <a:avLst>
              <a:gd name="adj" fmla="val 1377"/>
            </a:avLst>
          </a:prstGeom>
          <a:noFill/>
          <a:ln w="38100"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kumimoji="1" lang="ja-JP" altLang="en-US">
              <a:solidFill>
                <a:schemeClr val="tx1"/>
              </a:solidFill>
            </a:endParaRPr>
          </a:p>
        </p:txBody>
      </p:sp>
      <p:sp>
        <p:nvSpPr>
          <p:cNvPr id="11" name="テキスト ボックス 10">
            <a:extLst>
              <a:ext uri="{FF2B5EF4-FFF2-40B4-BE49-F238E27FC236}">
                <a16:creationId xmlns:a16="http://schemas.microsoft.com/office/drawing/2014/main" id="{51F8B14C-DBD4-4772-851F-60701026B7C2}"/>
              </a:ext>
            </a:extLst>
          </p:cNvPr>
          <p:cNvSpPr txBox="1"/>
          <p:nvPr/>
        </p:nvSpPr>
        <p:spPr>
          <a:xfrm>
            <a:off x="393113" y="371267"/>
            <a:ext cx="772357" cy="276998"/>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しゅだい</a:t>
            </a:r>
          </a:p>
        </p:txBody>
      </p:sp>
      <p:sp>
        <p:nvSpPr>
          <p:cNvPr id="12" name="テキスト ボックス 11">
            <a:extLst>
              <a:ext uri="{FF2B5EF4-FFF2-40B4-BE49-F238E27FC236}">
                <a16:creationId xmlns:a16="http://schemas.microsoft.com/office/drawing/2014/main" id="{0D084151-5C2E-4D9D-8FDB-10BEB69B9829}"/>
              </a:ext>
            </a:extLst>
          </p:cNvPr>
          <p:cNvSpPr txBox="1"/>
          <p:nvPr/>
        </p:nvSpPr>
        <p:spPr>
          <a:xfrm>
            <a:off x="3364635" y="371267"/>
            <a:ext cx="772357"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ひょうじ</a:t>
            </a:r>
          </a:p>
        </p:txBody>
      </p:sp>
      <p:sp>
        <p:nvSpPr>
          <p:cNvPr id="8" name="テキスト ボックス 7">
            <a:extLst>
              <a:ext uri="{FF2B5EF4-FFF2-40B4-BE49-F238E27FC236}">
                <a16:creationId xmlns:a16="http://schemas.microsoft.com/office/drawing/2014/main" id="{6D27308D-306B-4884-A7FC-EB5D3330675C}"/>
              </a:ext>
            </a:extLst>
          </p:cNvPr>
          <p:cNvSpPr txBox="1"/>
          <p:nvPr/>
        </p:nvSpPr>
        <p:spPr>
          <a:xfrm>
            <a:off x="3056472" y="1070028"/>
            <a:ext cx="538983" cy="246221"/>
          </a:xfrm>
          <a:prstGeom prst="rect">
            <a:avLst/>
          </a:prstGeom>
          <a:noFill/>
        </p:spPr>
        <p:txBody>
          <a:bodyPr wrap="square" rtlCol="0">
            <a:spAutoFit/>
          </a:bodyPr>
          <a:lstStyle/>
          <a:p>
            <a:pPr algn="dist"/>
            <a:r>
              <a:rPr kumimoji="1" lang="ja-JP" altLang="en-US" sz="1000" dirty="0">
                <a:solidFill>
                  <a:srgbClr val="575E75"/>
                </a:solidFill>
                <a:latin typeface="メイリオ" panose="020B0604030504040204" pitchFamily="50" charset="-128"/>
                <a:ea typeface="メイリオ" panose="020B0604030504040204" pitchFamily="50" charset="-128"/>
              </a:rPr>
              <a:t>きそ</a:t>
            </a:r>
          </a:p>
        </p:txBody>
      </p:sp>
      <p:sp>
        <p:nvSpPr>
          <p:cNvPr id="9" name="テキスト ボックス 8">
            <a:extLst>
              <a:ext uri="{FF2B5EF4-FFF2-40B4-BE49-F238E27FC236}">
                <a16:creationId xmlns:a16="http://schemas.microsoft.com/office/drawing/2014/main" id="{34359062-57F0-439B-AD64-4A7FC4D6CC41}"/>
              </a:ext>
            </a:extLst>
          </p:cNvPr>
          <p:cNvSpPr txBox="1"/>
          <p:nvPr/>
        </p:nvSpPr>
        <p:spPr>
          <a:xfrm>
            <a:off x="949909" y="1078905"/>
            <a:ext cx="452763"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たの</a:t>
            </a:r>
          </a:p>
        </p:txBody>
      </p:sp>
    </p:spTree>
    <p:extLst>
      <p:ext uri="{BB962C8B-B14F-4D97-AF65-F5344CB8AC3E}">
        <p14:creationId xmlns:p14="http://schemas.microsoft.com/office/powerpoint/2010/main" val="28377736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ja-JP" altLang="en-US" dirty="0"/>
              <a:t>主題キット　メニューの表示</a:t>
            </a:r>
          </a:p>
        </p:txBody>
      </p:sp>
      <p:pic>
        <p:nvPicPr>
          <p:cNvPr id="28" name="図 27">
            <a:extLst>
              <a:ext uri="{FF2B5EF4-FFF2-40B4-BE49-F238E27FC236}">
                <a16:creationId xmlns:a16="http://schemas.microsoft.com/office/drawing/2014/main" id="{F1AECBA6-21E0-4EFA-8AFA-6BA9A05364E8}"/>
              </a:ext>
            </a:extLst>
          </p:cNvPr>
          <p:cNvPicPr>
            <a:picLocks noChangeAspect="1"/>
          </p:cNvPicPr>
          <p:nvPr/>
        </p:nvPicPr>
        <p:blipFill>
          <a:blip r:embed="rId2"/>
          <a:srcRect/>
          <a:stretch/>
        </p:blipFill>
        <p:spPr>
          <a:xfrm>
            <a:off x="753357" y="1650650"/>
            <a:ext cx="7637285" cy="4921925"/>
          </a:xfrm>
          <a:prstGeom prst="rect">
            <a:avLst/>
          </a:prstGeom>
          <a:ln>
            <a:solidFill>
              <a:schemeClr val="bg1">
                <a:lumMod val="65000"/>
              </a:schemeClr>
            </a:solidFill>
          </a:ln>
        </p:spPr>
      </p:pic>
      <p:sp>
        <p:nvSpPr>
          <p:cNvPr id="29" name="テキスト ボックス 28">
            <a:extLst>
              <a:ext uri="{FF2B5EF4-FFF2-40B4-BE49-F238E27FC236}">
                <a16:creationId xmlns:a16="http://schemas.microsoft.com/office/drawing/2014/main" id="{5A2848D0-C798-4711-B705-68E0CA06A6AE}"/>
              </a:ext>
            </a:extLst>
          </p:cNvPr>
          <p:cNvSpPr txBox="1"/>
          <p:nvPr/>
        </p:nvSpPr>
        <p:spPr>
          <a:xfrm>
            <a:off x="725198" y="1010988"/>
            <a:ext cx="7069396" cy="577081"/>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「楽しいコーディング基礎 </a:t>
            </a:r>
            <a:r>
              <a:rPr lang="en-US" altLang="ja-JP" i="0" dirty="0">
                <a:solidFill>
                  <a:srgbClr val="575E75"/>
                </a:solidFill>
                <a:effectLst/>
                <a:latin typeface="メイリオ" panose="020B0604030504040204" pitchFamily="50" charset="-128"/>
                <a:ea typeface="メイリオ" panose="020B0604030504040204" pitchFamily="50" charset="-128"/>
              </a:rPr>
              <a:t>: 2</a:t>
            </a:r>
            <a:r>
              <a:rPr lang="ja-JP" altLang="en-US" i="0" dirty="0">
                <a:solidFill>
                  <a:srgbClr val="575E75"/>
                </a:solidFill>
                <a:effectLst/>
                <a:latin typeface="メイリオ" panose="020B0604030504040204" pitchFamily="50" charset="-128"/>
                <a:ea typeface="メイリオ" panose="020B0604030504040204" pitchFamily="50" charset="-128"/>
              </a:rPr>
              <a:t>」をクリックします。</a:t>
            </a:r>
            <a:endParaRPr kumimoji="1" lang="ja-JP" altLang="en-US" dirty="0">
              <a:latin typeface="メイリオ" panose="020B0604030504040204" pitchFamily="50" charset="-128"/>
              <a:ea typeface="メイリオ" panose="020B0604030504040204" pitchFamily="50" charset="-128"/>
            </a:endParaRPr>
          </a:p>
        </p:txBody>
      </p:sp>
      <p:sp>
        <p:nvSpPr>
          <p:cNvPr id="30" name="四角形: 角を丸くする 29">
            <a:extLst>
              <a:ext uri="{FF2B5EF4-FFF2-40B4-BE49-F238E27FC236}">
                <a16:creationId xmlns:a16="http://schemas.microsoft.com/office/drawing/2014/main" id="{AF83C7BB-B9A7-4BB7-818D-AE3F959359E9}"/>
              </a:ext>
            </a:extLst>
          </p:cNvPr>
          <p:cNvSpPr/>
          <p:nvPr/>
        </p:nvSpPr>
        <p:spPr>
          <a:xfrm>
            <a:off x="3521877" y="2299318"/>
            <a:ext cx="2100243" cy="1642368"/>
          </a:xfrm>
          <a:prstGeom prst="roundRect">
            <a:avLst>
              <a:gd name="adj" fmla="val 1377"/>
            </a:avLst>
          </a:prstGeom>
          <a:noFill/>
          <a:ln w="38100"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kumimoji="1" lang="ja-JP" altLang="en-US">
              <a:solidFill>
                <a:schemeClr val="tx1"/>
              </a:solidFill>
            </a:endParaRPr>
          </a:p>
        </p:txBody>
      </p:sp>
      <p:sp>
        <p:nvSpPr>
          <p:cNvPr id="11" name="テキスト ボックス 10">
            <a:extLst>
              <a:ext uri="{FF2B5EF4-FFF2-40B4-BE49-F238E27FC236}">
                <a16:creationId xmlns:a16="http://schemas.microsoft.com/office/drawing/2014/main" id="{51F8B14C-DBD4-4772-851F-60701026B7C2}"/>
              </a:ext>
            </a:extLst>
          </p:cNvPr>
          <p:cNvSpPr txBox="1"/>
          <p:nvPr/>
        </p:nvSpPr>
        <p:spPr>
          <a:xfrm>
            <a:off x="393113" y="371267"/>
            <a:ext cx="772357" cy="276998"/>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しゅだい</a:t>
            </a:r>
          </a:p>
        </p:txBody>
      </p:sp>
      <p:sp>
        <p:nvSpPr>
          <p:cNvPr id="12" name="テキスト ボックス 11">
            <a:extLst>
              <a:ext uri="{FF2B5EF4-FFF2-40B4-BE49-F238E27FC236}">
                <a16:creationId xmlns:a16="http://schemas.microsoft.com/office/drawing/2014/main" id="{0D084151-5C2E-4D9D-8FDB-10BEB69B9829}"/>
              </a:ext>
            </a:extLst>
          </p:cNvPr>
          <p:cNvSpPr txBox="1"/>
          <p:nvPr/>
        </p:nvSpPr>
        <p:spPr>
          <a:xfrm>
            <a:off x="3364635" y="371267"/>
            <a:ext cx="772357"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ひょうじ</a:t>
            </a:r>
          </a:p>
        </p:txBody>
      </p:sp>
      <p:sp>
        <p:nvSpPr>
          <p:cNvPr id="8" name="テキスト ボックス 7">
            <a:extLst>
              <a:ext uri="{FF2B5EF4-FFF2-40B4-BE49-F238E27FC236}">
                <a16:creationId xmlns:a16="http://schemas.microsoft.com/office/drawing/2014/main" id="{6D27308D-306B-4884-A7FC-EB5D3330675C}"/>
              </a:ext>
            </a:extLst>
          </p:cNvPr>
          <p:cNvSpPr txBox="1"/>
          <p:nvPr/>
        </p:nvSpPr>
        <p:spPr>
          <a:xfrm>
            <a:off x="3056472" y="1070028"/>
            <a:ext cx="538983" cy="246221"/>
          </a:xfrm>
          <a:prstGeom prst="rect">
            <a:avLst/>
          </a:prstGeom>
          <a:noFill/>
        </p:spPr>
        <p:txBody>
          <a:bodyPr wrap="square" rtlCol="0">
            <a:spAutoFit/>
          </a:bodyPr>
          <a:lstStyle/>
          <a:p>
            <a:pPr algn="dist"/>
            <a:r>
              <a:rPr kumimoji="1" lang="ja-JP" altLang="en-US" sz="1000" dirty="0">
                <a:solidFill>
                  <a:srgbClr val="575E75"/>
                </a:solidFill>
                <a:latin typeface="メイリオ" panose="020B0604030504040204" pitchFamily="50" charset="-128"/>
                <a:ea typeface="メイリオ" panose="020B0604030504040204" pitchFamily="50" charset="-128"/>
              </a:rPr>
              <a:t>きそ</a:t>
            </a:r>
          </a:p>
        </p:txBody>
      </p:sp>
      <p:sp>
        <p:nvSpPr>
          <p:cNvPr id="9" name="テキスト ボックス 8">
            <a:extLst>
              <a:ext uri="{FF2B5EF4-FFF2-40B4-BE49-F238E27FC236}">
                <a16:creationId xmlns:a16="http://schemas.microsoft.com/office/drawing/2014/main" id="{34359062-57F0-439B-AD64-4A7FC4D6CC41}"/>
              </a:ext>
            </a:extLst>
          </p:cNvPr>
          <p:cNvSpPr txBox="1"/>
          <p:nvPr/>
        </p:nvSpPr>
        <p:spPr>
          <a:xfrm>
            <a:off x="932153" y="1078905"/>
            <a:ext cx="452763"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たの</a:t>
            </a:r>
          </a:p>
        </p:txBody>
      </p:sp>
    </p:spTree>
    <p:extLst>
      <p:ext uri="{BB962C8B-B14F-4D97-AF65-F5344CB8AC3E}">
        <p14:creationId xmlns:p14="http://schemas.microsoft.com/office/powerpoint/2010/main" val="17276965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ja-JP" altLang="en-US" dirty="0"/>
              <a:t>主題キット　メニューの表示</a:t>
            </a:r>
          </a:p>
        </p:txBody>
      </p:sp>
      <p:pic>
        <p:nvPicPr>
          <p:cNvPr id="28" name="図 27">
            <a:extLst>
              <a:ext uri="{FF2B5EF4-FFF2-40B4-BE49-F238E27FC236}">
                <a16:creationId xmlns:a16="http://schemas.microsoft.com/office/drawing/2014/main" id="{F1AECBA6-21E0-4EFA-8AFA-6BA9A05364E8}"/>
              </a:ext>
            </a:extLst>
          </p:cNvPr>
          <p:cNvPicPr>
            <a:picLocks noChangeAspect="1"/>
          </p:cNvPicPr>
          <p:nvPr/>
        </p:nvPicPr>
        <p:blipFill>
          <a:blip r:embed="rId2"/>
          <a:srcRect/>
          <a:stretch/>
        </p:blipFill>
        <p:spPr>
          <a:xfrm>
            <a:off x="753358" y="1650651"/>
            <a:ext cx="7637280" cy="4921922"/>
          </a:xfrm>
          <a:prstGeom prst="rect">
            <a:avLst/>
          </a:prstGeom>
          <a:ln>
            <a:solidFill>
              <a:schemeClr val="bg1">
                <a:lumMod val="65000"/>
              </a:schemeClr>
            </a:solidFill>
          </a:ln>
        </p:spPr>
      </p:pic>
      <p:sp>
        <p:nvSpPr>
          <p:cNvPr id="29" name="テキスト ボックス 28">
            <a:extLst>
              <a:ext uri="{FF2B5EF4-FFF2-40B4-BE49-F238E27FC236}">
                <a16:creationId xmlns:a16="http://schemas.microsoft.com/office/drawing/2014/main" id="{5A2848D0-C798-4711-B705-68E0CA06A6AE}"/>
              </a:ext>
            </a:extLst>
          </p:cNvPr>
          <p:cNvSpPr txBox="1"/>
          <p:nvPr/>
        </p:nvSpPr>
        <p:spPr>
          <a:xfrm>
            <a:off x="725198" y="1010988"/>
            <a:ext cx="7069396" cy="577081"/>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a:t>
            </a:r>
            <a:r>
              <a:rPr lang="ja-JP" altLang="en-US" dirty="0">
                <a:solidFill>
                  <a:srgbClr val="575E75"/>
                </a:solidFill>
                <a:latin typeface="メイリオ" panose="020B0604030504040204" pitchFamily="50" charset="-128"/>
                <a:ea typeface="メイリオ" panose="020B0604030504040204" pitchFamily="50" charset="-128"/>
              </a:rPr>
              <a:t>レッスン</a:t>
            </a:r>
            <a:r>
              <a:rPr lang="en-US" altLang="ja-JP" dirty="0">
                <a:solidFill>
                  <a:srgbClr val="575E75"/>
                </a:solidFill>
                <a:latin typeface="メイリオ" panose="020B0604030504040204" pitchFamily="50" charset="-128"/>
                <a:ea typeface="メイリオ" panose="020B0604030504040204" pitchFamily="50" charset="-128"/>
              </a:rPr>
              <a:t>4</a:t>
            </a:r>
            <a:r>
              <a:rPr lang="ja-JP" altLang="en-US" i="0" dirty="0">
                <a:solidFill>
                  <a:srgbClr val="575E75"/>
                </a:solidFill>
                <a:effectLst/>
                <a:latin typeface="メイリオ" panose="020B0604030504040204" pitchFamily="50" charset="-128"/>
                <a:ea typeface="メイリオ" panose="020B0604030504040204" pitchFamily="50" charset="-128"/>
              </a:rPr>
              <a:t> </a:t>
            </a:r>
            <a:r>
              <a:rPr lang="en-US" altLang="ja-JP" i="0" dirty="0">
                <a:solidFill>
                  <a:srgbClr val="575E75"/>
                </a:solidFill>
                <a:effectLst/>
                <a:latin typeface="メイリオ" panose="020B0604030504040204" pitchFamily="50" charset="-128"/>
                <a:ea typeface="メイリオ" panose="020B0604030504040204" pitchFamily="50" charset="-128"/>
              </a:rPr>
              <a:t>: </a:t>
            </a:r>
            <a:r>
              <a:rPr lang="ja-JP" altLang="en-US" i="0" dirty="0">
                <a:solidFill>
                  <a:srgbClr val="575E75"/>
                </a:solidFill>
                <a:effectLst/>
                <a:latin typeface="メイリオ" panose="020B0604030504040204" pitchFamily="50" charset="-128"/>
                <a:ea typeface="メイリオ" panose="020B0604030504040204" pitchFamily="50" charset="-128"/>
              </a:rPr>
              <a:t>ガニメデ＆土星」をクリックします。</a:t>
            </a:r>
            <a:endParaRPr kumimoji="1" lang="ja-JP" altLang="en-US" dirty="0">
              <a:latin typeface="メイリオ" panose="020B0604030504040204" pitchFamily="50" charset="-128"/>
              <a:ea typeface="メイリオ" panose="020B0604030504040204" pitchFamily="50" charset="-128"/>
            </a:endParaRPr>
          </a:p>
        </p:txBody>
      </p:sp>
      <p:sp>
        <p:nvSpPr>
          <p:cNvPr id="30" name="四角形: 角を丸くする 29">
            <a:extLst>
              <a:ext uri="{FF2B5EF4-FFF2-40B4-BE49-F238E27FC236}">
                <a16:creationId xmlns:a16="http://schemas.microsoft.com/office/drawing/2014/main" id="{AF83C7BB-B9A7-4BB7-818D-AE3F959359E9}"/>
              </a:ext>
            </a:extLst>
          </p:cNvPr>
          <p:cNvSpPr/>
          <p:nvPr/>
        </p:nvSpPr>
        <p:spPr>
          <a:xfrm>
            <a:off x="6391177" y="3210075"/>
            <a:ext cx="1866867" cy="1642368"/>
          </a:xfrm>
          <a:prstGeom prst="roundRect">
            <a:avLst>
              <a:gd name="adj" fmla="val 1377"/>
            </a:avLst>
          </a:prstGeom>
          <a:noFill/>
          <a:ln w="38100"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kumimoji="1" lang="ja-JP" altLang="en-US">
              <a:solidFill>
                <a:schemeClr val="tx1"/>
              </a:solidFill>
            </a:endParaRPr>
          </a:p>
        </p:txBody>
      </p:sp>
      <p:sp>
        <p:nvSpPr>
          <p:cNvPr id="11" name="テキスト ボックス 10">
            <a:extLst>
              <a:ext uri="{FF2B5EF4-FFF2-40B4-BE49-F238E27FC236}">
                <a16:creationId xmlns:a16="http://schemas.microsoft.com/office/drawing/2014/main" id="{51F8B14C-DBD4-4772-851F-60701026B7C2}"/>
              </a:ext>
            </a:extLst>
          </p:cNvPr>
          <p:cNvSpPr txBox="1"/>
          <p:nvPr/>
        </p:nvSpPr>
        <p:spPr>
          <a:xfrm>
            <a:off x="393113" y="371267"/>
            <a:ext cx="772357" cy="276998"/>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しゅだい</a:t>
            </a:r>
          </a:p>
        </p:txBody>
      </p:sp>
      <p:sp>
        <p:nvSpPr>
          <p:cNvPr id="12" name="テキスト ボックス 11">
            <a:extLst>
              <a:ext uri="{FF2B5EF4-FFF2-40B4-BE49-F238E27FC236}">
                <a16:creationId xmlns:a16="http://schemas.microsoft.com/office/drawing/2014/main" id="{0D084151-5C2E-4D9D-8FDB-10BEB69B9829}"/>
              </a:ext>
            </a:extLst>
          </p:cNvPr>
          <p:cNvSpPr txBox="1"/>
          <p:nvPr/>
        </p:nvSpPr>
        <p:spPr>
          <a:xfrm>
            <a:off x="3364635" y="371267"/>
            <a:ext cx="772357"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ひょうじ</a:t>
            </a:r>
          </a:p>
        </p:txBody>
      </p:sp>
      <p:sp>
        <p:nvSpPr>
          <p:cNvPr id="9" name="テキスト ボックス 8">
            <a:extLst>
              <a:ext uri="{FF2B5EF4-FFF2-40B4-BE49-F238E27FC236}">
                <a16:creationId xmlns:a16="http://schemas.microsoft.com/office/drawing/2014/main" id="{76263A5D-50AD-4D15-9B84-635D57655452}"/>
              </a:ext>
            </a:extLst>
          </p:cNvPr>
          <p:cNvSpPr txBox="1"/>
          <p:nvPr/>
        </p:nvSpPr>
        <p:spPr>
          <a:xfrm>
            <a:off x="3364635" y="1088009"/>
            <a:ext cx="70765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どせい</a:t>
            </a:r>
          </a:p>
        </p:txBody>
      </p:sp>
    </p:spTree>
    <p:extLst>
      <p:ext uri="{BB962C8B-B14F-4D97-AF65-F5344CB8AC3E}">
        <p14:creationId xmlns:p14="http://schemas.microsoft.com/office/powerpoint/2010/main" val="40735646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a:extLst>
              <a:ext uri="{FF2B5EF4-FFF2-40B4-BE49-F238E27FC236}">
                <a16:creationId xmlns:a16="http://schemas.microsoft.com/office/drawing/2014/main" id="{31D4E439-7AFE-41C2-9561-67F5879CAB86}"/>
              </a:ext>
            </a:extLst>
          </p:cNvPr>
          <p:cNvSpPr>
            <a:spLocks noGrp="1"/>
          </p:cNvSpPr>
          <p:nvPr>
            <p:ph type="title"/>
          </p:nvPr>
        </p:nvSpPr>
        <p:spPr/>
        <p:txBody>
          <a:bodyPr rtlCol="0"/>
          <a:lstStyle/>
          <a:p>
            <a:pPr rtl="0"/>
            <a:r>
              <a:rPr lang="ja-JP" altLang="en-US" dirty="0"/>
              <a:t>ミッション</a:t>
            </a:r>
            <a:r>
              <a:rPr lang="en-US" altLang="ja-JP" dirty="0"/>
              <a:t>1</a:t>
            </a:r>
            <a:r>
              <a:rPr lang="ja-JP" altLang="en-US" dirty="0"/>
              <a:t>：</a:t>
            </a:r>
            <a:r>
              <a:rPr lang="en-US" altLang="ja-JP" dirty="0"/>
              <a:t>【</a:t>
            </a:r>
            <a:r>
              <a:rPr lang="ja-JP" altLang="en-US" dirty="0"/>
              <a:t>ガニメデ</a:t>
            </a:r>
            <a:r>
              <a:rPr lang="en-US" altLang="ja-JP" dirty="0"/>
              <a:t>】</a:t>
            </a:r>
            <a:r>
              <a:rPr lang="ja-JP" altLang="en-US" dirty="0"/>
              <a:t>岩場を探そう</a:t>
            </a:r>
          </a:p>
        </p:txBody>
      </p:sp>
      <p:pic>
        <p:nvPicPr>
          <p:cNvPr id="4" name="図 3">
            <a:extLst>
              <a:ext uri="{FF2B5EF4-FFF2-40B4-BE49-F238E27FC236}">
                <a16:creationId xmlns:a16="http://schemas.microsoft.com/office/drawing/2014/main" id="{4C602437-FB42-453D-91BE-61BC8965D1C5}"/>
              </a:ext>
            </a:extLst>
          </p:cNvPr>
          <p:cNvPicPr>
            <a:picLocks noChangeAspect="1"/>
          </p:cNvPicPr>
          <p:nvPr/>
        </p:nvPicPr>
        <p:blipFill>
          <a:blip r:embed="rId3"/>
          <a:stretch>
            <a:fillRect/>
          </a:stretch>
        </p:blipFill>
        <p:spPr>
          <a:xfrm>
            <a:off x="5885895" y="4434781"/>
            <a:ext cx="2659491" cy="2694951"/>
          </a:xfrm>
          <a:prstGeom prst="rect">
            <a:avLst/>
          </a:prstGeom>
        </p:spPr>
      </p:pic>
      <p:sp>
        <p:nvSpPr>
          <p:cNvPr id="6" name="テキスト ボックス 5">
            <a:extLst>
              <a:ext uri="{FF2B5EF4-FFF2-40B4-BE49-F238E27FC236}">
                <a16:creationId xmlns:a16="http://schemas.microsoft.com/office/drawing/2014/main" id="{08677E26-7426-4D9A-976E-16389648CA51}"/>
              </a:ext>
            </a:extLst>
          </p:cNvPr>
          <p:cNvSpPr txBox="1"/>
          <p:nvPr/>
        </p:nvSpPr>
        <p:spPr>
          <a:xfrm>
            <a:off x="6008716" y="1394420"/>
            <a:ext cx="520771" cy="307777"/>
          </a:xfrm>
          <a:prstGeom prst="rect">
            <a:avLst/>
          </a:prstGeom>
          <a:noFill/>
        </p:spPr>
        <p:txBody>
          <a:bodyPr wrap="square" rtlCol="0">
            <a:spAutoFit/>
          </a:bodyPr>
          <a:lstStyle/>
          <a:p>
            <a:pPr algn="dist"/>
            <a:r>
              <a:rPr kumimoji="1" lang="ja-JP" altLang="en-US" sz="1400" b="1" dirty="0">
                <a:solidFill>
                  <a:schemeClr val="tx2">
                    <a:lumMod val="50000"/>
                  </a:schemeClr>
                </a:solidFill>
                <a:latin typeface="Meiryo UI" panose="020B0604030504040204" pitchFamily="50" charset="-128"/>
                <a:ea typeface="Meiryo UI" panose="020B0604030504040204" pitchFamily="50" charset="-128"/>
              </a:rPr>
              <a:t>さが</a:t>
            </a:r>
          </a:p>
        </p:txBody>
      </p:sp>
      <p:sp>
        <p:nvSpPr>
          <p:cNvPr id="9" name="テキスト ボックス 8">
            <a:extLst>
              <a:ext uri="{FF2B5EF4-FFF2-40B4-BE49-F238E27FC236}">
                <a16:creationId xmlns:a16="http://schemas.microsoft.com/office/drawing/2014/main" id="{7E6F7C6A-6726-442C-AF36-943ED68302D6}"/>
              </a:ext>
            </a:extLst>
          </p:cNvPr>
          <p:cNvSpPr txBox="1"/>
          <p:nvPr/>
        </p:nvSpPr>
        <p:spPr>
          <a:xfrm>
            <a:off x="4800599" y="1394420"/>
            <a:ext cx="835269" cy="307777"/>
          </a:xfrm>
          <a:prstGeom prst="rect">
            <a:avLst/>
          </a:prstGeom>
          <a:noFill/>
        </p:spPr>
        <p:txBody>
          <a:bodyPr wrap="square" rtlCol="0">
            <a:spAutoFit/>
          </a:bodyPr>
          <a:lstStyle/>
          <a:p>
            <a:pPr algn="dist"/>
            <a:r>
              <a:rPr kumimoji="1" lang="ja-JP" altLang="en-US" sz="1400" b="1" dirty="0">
                <a:solidFill>
                  <a:schemeClr val="tx2">
                    <a:lumMod val="50000"/>
                  </a:schemeClr>
                </a:solidFill>
                <a:latin typeface="Meiryo UI" panose="020B0604030504040204" pitchFamily="50" charset="-128"/>
                <a:ea typeface="Meiryo UI" panose="020B0604030504040204" pitchFamily="50" charset="-128"/>
              </a:rPr>
              <a:t>いわば</a:t>
            </a:r>
          </a:p>
        </p:txBody>
      </p:sp>
    </p:spTree>
    <p:extLst>
      <p:ext uri="{BB962C8B-B14F-4D97-AF65-F5344CB8AC3E}">
        <p14:creationId xmlns:p14="http://schemas.microsoft.com/office/powerpoint/2010/main" val="348256280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ja-JP" altLang="en-US" dirty="0"/>
              <a:t>世界の作成</a:t>
            </a:r>
          </a:p>
        </p:txBody>
      </p:sp>
      <p:sp>
        <p:nvSpPr>
          <p:cNvPr id="29" name="テキスト ボックス 28">
            <a:extLst>
              <a:ext uri="{FF2B5EF4-FFF2-40B4-BE49-F238E27FC236}">
                <a16:creationId xmlns:a16="http://schemas.microsoft.com/office/drawing/2014/main" id="{5A2848D0-C798-4711-B705-68E0CA06A6AE}"/>
              </a:ext>
            </a:extLst>
          </p:cNvPr>
          <p:cNvSpPr txBox="1"/>
          <p:nvPr/>
        </p:nvSpPr>
        <p:spPr>
          <a:xfrm>
            <a:off x="747355" y="1009851"/>
            <a:ext cx="7968020" cy="577081"/>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「世界を作成」ボタンを押します。</a:t>
            </a:r>
            <a:endParaRPr kumimoji="1" lang="ja-JP" altLang="en-US" dirty="0">
              <a:latin typeface="メイリオ" panose="020B0604030504040204" pitchFamily="50" charset="-128"/>
              <a:ea typeface="メイリオ" panose="020B0604030504040204" pitchFamily="50" charset="-128"/>
            </a:endParaRPr>
          </a:p>
        </p:txBody>
      </p:sp>
      <p:sp>
        <p:nvSpPr>
          <p:cNvPr id="9" name="テキスト ボックス 8">
            <a:extLst>
              <a:ext uri="{FF2B5EF4-FFF2-40B4-BE49-F238E27FC236}">
                <a16:creationId xmlns:a16="http://schemas.microsoft.com/office/drawing/2014/main" id="{64370D4A-8469-4C8E-8FD5-C3A083A8BA30}"/>
              </a:ext>
            </a:extLst>
          </p:cNvPr>
          <p:cNvSpPr txBox="1"/>
          <p:nvPr/>
        </p:nvSpPr>
        <p:spPr>
          <a:xfrm>
            <a:off x="378932" y="395204"/>
            <a:ext cx="772357"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せかい</a:t>
            </a:r>
          </a:p>
        </p:txBody>
      </p:sp>
      <p:sp>
        <p:nvSpPr>
          <p:cNvPr id="32" name="テキスト ボックス 31">
            <a:extLst>
              <a:ext uri="{FF2B5EF4-FFF2-40B4-BE49-F238E27FC236}">
                <a16:creationId xmlns:a16="http://schemas.microsoft.com/office/drawing/2014/main" id="{424E1176-9A5C-4518-A06B-957E8A80DCBB}"/>
              </a:ext>
            </a:extLst>
          </p:cNvPr>
          <p:cNvSpPr txBox="1"/>
          <p:nvPr/>
        </p:nvSpPr>
        <p:spPr>
          <a:xfrm>
            <a:off x="1010552" y="1084999"/>
            <a:ext cx="573663"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せかい</a:t>
            </a:r>
          </a:p>
        </p:txBody>
      </p:sp>
      <p:sp>
        <p:nvSpPr>
          <p:cNvPr id="33" name="テキスト ボックス 32">
            <a:extLst>
              <a:ext uri="{FF2B5EF4-FFF2-40B4-BE49-F238E27FC236}">
                <a16:creationId xmlns:a16="http://schemas.microsoft.com/office/drawing/2014/main" id="{73B73A63-A782-4A8E-8261-358E5B58CD67}"/>
              </a:ext>
            </a:extLst>
          </p:cNvPr>
          <p:cNvSpPr txBox="1"/>
          <p:nvPr/>
        </p:nvSpPr>
        <p:spPr>
          <a:xfrm>
            <a:off x="1612348" y="1073827"/>
            <a:ext cx="734532"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さくせい</a:t>
            </a:r>
          </a:p>
        </p:txBody>
      </p:sp>
      <p:sp>
        <p:nvSpPr>
          <p:cNvPr id="13" name="テキスト ボックス 12">
            <a:extLst>
              <a:ext uri="{FF2B5EF4-FFF2-40B4-BE49-F238E27FC236}">
                <a16:creationId xmlns:a16="http://schemas.microsoft.com/office/drawing/2014/main" id="{9792650D-D21A-41EB-9D59-FA1C61416412}"/>
              </a:ext>
            </a:extLst>
          </p:cNvPr>
          <p:cNvSpPr txBox="1"/>
          <p:nvPr/>
        </p:nvSpPr>
        <p:spPr>
          <a:xfrm>
            <a:off x="1359761" y="399574"/>
            <a:ext cx="772357"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さくせい</a:t>
            </a:r>
          </a:p>
        </p:txBody>
      </p:sp>
      <p:sp>
        <p:nvSpPr>
          <p:cNvPr id="14" name="テキスト ボックス 13">
            <a:extLst>
              <a:ext uri="{FF2B5EF4-FFF2-40B4-BE49-F238E27FC236}">
                <a16:creationId xmlns:a16="http://schemas.microsoft.com/office/drawing/2014/main" id="{1ADF7D43-FEFB-463A-9EA1-0B6AE4043254}"/>
              </a:ext>
            </a:extLst>
          </p:cNvPr>
          <p:cNvSpPr txBox="1"/>
          <p:nvPr/>
        </p:nvSpPr>
        <p:spPr>
          <a:xfrm>
            <a:off x="3313519" y="1059808"/>
            <a:ext cx="299695"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お</a:t>
            </a:r>
          </a:p>
        </p:txBody>
      </p:sp>
      <p:pic>
        <p:nvPicPr>
          <p:cNvPr id="15" name="図 14">
            <a:extLst>
              <a:ext uri="{FF2B5EF4-FFF2-40B4-BE49-F238E27FC236}">
                <a16:creationId xmlns:a16="http://schemas.microsoft.com/office/drawing/2014/main" id="{5A3D3819-9C69-4273-A36C-D8AD133C2F3E}"/>
              </a:ext>
            </a:extLst>
          </p:cNvPr>
          <p:cNvPicPr>
            <a:picLocks noChangeAspect="1"/>
          </p:cNvPicPr>
          <p:nvPr/>
        </p:nvPicPr>
        <p:blipFill>
          <a:blip r:embed="rId2"/>
          <a:srcRect/>
          <a:stretch/>
        </p:blipFill>
        <p:spPr>
          <a:xfrm>
            <a:off x="753358" y="1650650"/>
            <a:ext cx="7637280" cy="4921922"/>
          </a:xfrm>
          <a:prstGeom prst="rect">
            <a:avLst/>
          </a:prstGeom>
          <a:ln>
            <a:solidFill>
              <a:schemeClr val="bg1">
                <a:lumMod val="65000"/>
              </a:schemeClr>
            </a:solidFill>
          </a:ln>
        </p:spPr>
      </p:pic>
      <p:sp>
        <p:nvSpPr>
          <p:cNvPr id="16" name="四角形: 角を丸くする 15">
            <a:extLst>
              <a:ext uri="{FF2B5EF4-FFF2-40B4-BE49-F238E27FC236}">
                <a16:creationId xmlns:a16="http://schemas.microsoft.com/office/drawing/2014/main" id="{3C150DB3-87EC-40CA-83BD-6092B704274D}"/>
              </a:ext>
            </a:extLst>
          </p:cNvPr>
          <p:cNvSpPr/>
          <p:nvPr/>
        </p:nvSpPr>
        <p:spPr>
          <a:xfrm>
            <a:off x="6229569" y="2210542"/>
            <a:ext cx="2106564" cy="372860"/>
          </a:xfrm>
          <a:prstGeom prst="roundRect">
            <a:avLst>
              <a:gd name="adj" fmla="val 1377"/>
            </a:avLst>
          </a:prstGeom>
          <a:noFill/>
          <a:ln w="38100"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kumimoji="1" lang="ja-JP" altLang="en-US">
              <a:solidFill>
                <a:schemeClr val="tx1"/>
              </a:solidFill>
            </a:endParaRPr>
          </a:p>
        </p:txBody>
      </p:sp>
    </p:spTree>
    <p:extLst>
      <p:ext uri="{BB962C8B-B14F-4D97-AF65-F5344CB8AC3E}">
        <p14:creationId xmlns:p14="http://schemas.microsoft.com/office/powerpoint/2010/main" val="219375652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ja-JP" altLang="en-US" dirty="0"/>
              <a:t>ストーリーの確認</a:t>
            </a:r>
          </a:p>
        </p:txBody>
      </p:sp>
      <p:pic>
        <p:nvPicPr>
          <p:cNvPr id="3" name="図 2">
            <a:extLst>
              <a:ext uri="{FF2B5EF4-FFF2-40B4-BE49-F238E27FC236}">
                <a16:creationId xmlns:a16="http://schemas.microsoft.com/office/drawing/2014/main" id="{DCB6D663-09D5-4FD1-8DF0-23A34CA76618}"/>
              </a:ext>
            </a:extLst>
          </p:cNvPr>
          <p:cNvPicPr>
            <a:picLocks noChangeAspect="1"/>
          </p:cNvPicPr>
          <p:nvPr/>
        </p:nvPicPr>
        <p:blipFill>
          <a:blip r:embed="rId2"/>
          <a:srcRect/>
          <a:stretch/>
        </p:blipFill>
        <p:spPr>
          <a:xfrm>
            <a:off x="814976" y="1615477"/>
            <a:ext cx="7514046" cy="4842503"/>
          </a:xfrm>
          <a:prstGeom prst="rect">
            <a:avLst/>
          </a:prstGeom>
        </p:spPr>
      </p:pic>
      <p:sp>
        <p:nvSpPr>
          <p:cNvPr id="27" name="テキスト ボックス 26">
            <a:extLst>
              <a:ext uri="{FF2B5EF4-FFF2-40B4-BE49-F238E27FC236}">
                <a16:creationId xmlns:a16="http://schemas.microsoft.com/office/drawing/2014/main" id="{16741FD5-D2B3-4FED-A588-4C3E8262CBD4}"/>
              </a:ext>
            </a:extLst>
          </p:cNvPr>
          <p:cNvSpPr txBox="1"/>
          <p:nvPr/>
        </p:nvSpPr>
        <p:spPr>
          <a:xfrm>
            <a:off x="725198" y="1010988"/>
            <a:ext cx="7832876" cy="577081"/>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画面中央にいる司令官に話を聞いてみましょう。</a:t>
            </a:r>
            <a:endParaRPr kumimoji="1" lang="ja-JP" altLang="en-US" dirty="0">
              <a:latin typeface="メイリオ" panose="020B0604030504040204" pitchFamily="50" charset="-128"/>
              <a:ea typeface="メイリオ" panose="020B0604030504040204" pitchFamily="50" charset="-128"/>
            </a:endParaRPr>
          </a:p>
        </p:txBody>
      </p:sp>
      <p:sp>
        <p:nvSpPr>
          <p:cNvPr id="31" name="テキスト ボックス 30">
            <a:extLst>
              <a:ext uri="{FF2B5EF4-FFF2-40B4-BE49-F238E27FC236}">
                <a16:creationId xmlns:a16="http://schemas.microsoft.com/office/drawing/2014/main" id="{6CB55B84-FF6C-4A88-86BC-BDB5D8812D61}"/>
              </a:ext>
            </a:extLst>
          </p:cNvPr>
          <p:cNvSpPr txBox="1"/>
          <p:nvPr/>
        </p:nvSpPr>
        <p:spPr>
          <a:xfrm>
            <a:off x="689687" y="1078194"/>
            <a:ext cx="1221510"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がめんちゅうおう</a:t>
            </a:r>
          </a:p>
        </p:txBody>
      </p:sp>
      <p:sp>
        <p:nvSpPr>
          <p:cNvPr id="35" name="テキスト ボックス 34">
            <a:extLst>
              <a:ext uri="{FF2B5EF4-FFF2-40B4-BE49-F238E27FC236}">
                <a16:creationId xmlns:a16="http://schemas.microsoft.com/office/drawing/2014/main" id="{3DAA88A4-55C1-450E-B22A-CAD415156B3F}"/>
              </a:ext>
            </a:extLst>
          </p:cNvPr>
          <p:cNvSpPr txBox="1"/>
          <p:nvPr/>
        </p:nvSpPr>
        <p:spPr>
          <a:xfrm>
            <a:off x="3167990" y="1072507"/>
            <a:ext cx="604626"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はなし</a:t>
            </a:r>
          </a:p>
        </p:txBody>
      </p:sp>
      <p:sp>
        <p:nvSpPr>
          <p:cNvPr id="10" name="テキスト ボックス 9">
            <a:extLst>
              <a:ext uri="{FF2B5EF4-FFF2-40B4-BE49-F238E27FC236}">
                <a16:creationId xmlns:a16="http://schemas.microsoft.com/office/drawing/2014/main" id="{968061BA-546E-4C5A-BBA2-30191465E648}"/>
              </a:ext>
            </a:extLst>
          </p:cNvPr>
          <p:cNvSpPr txBox="1"/>
          <p:nvPr/>
        </p:nvSpPr>
        <p:spPr>
          <a:xfrm>
            <a:off x="2044363" y="374437"/>
            <a:ext cx="709102"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かくにん</a:t>
            </a:r>
          </a:p>
        </p:txBody>
      </p:sp>
      <p:sp>
        <p:nvSpPr>
          <p:cNvPr id="12" name="テキスト ボックス 11">
            <a:extLst>
              <a:ext uri="{FF2B5EF4-FFF2-40B4-BE49-F238E27FC236}">
                <a16:creationId xmlns:a16="http://schemas.microsoft.com/office/drawing/2014/main" id="{EF0B5848-1C10-45B4-BF0B-262EDC1824E9}"/>
              </a:ext>
            </a:extLst>
          </p:cNvPr>
          <p:cNvSpPr txBox="1"/>
          <p:nvPr/>
        </p:nvSpPr>
        <p:spPr>
          <a:xfrm>
            <a:off x="2325022" y="1072506"/>
            <a:ext cx="856885" cy="246221"/>
          </a:xfrm>
          <a:prstGeom prst="rect">
            <a:avLst/>
          </a:prstGeom>
          <a:noFill/>
        </p:spPr>
        <p:txBody>
          <a:bodyPr wrap="square" rtlCol="0">
            <a:spAutoFit/>
          </a:bodyPr>
          <a:lstStyle/>
          <a:p>
            <a:pPr algn="dist"/>
            <a:r>
              <a:rPr kumimoji="1" lang="ja-JP" altLang="en-US" sz="1000" dirty="0">
                <a:solidFill>
                  <a:srgbClr val="575E75"/>
                </a:solidFill>
                <a:latin typeface="メイリオ" panose="020B0604030504040204" pitchFamily="50" charset="-128"/>
                <a:ea typeface="メイリオ" panose="020B0604030504040204" pitchFamily="50" charset="-128"/>
              </a:rPr>
              <a:t>しれいかん</a:t>
            </a:r>
          </a:p>
        </p:txBody>
      </p:sp>
      <p:sp>
        <p:nvSpPr>
          <p:cNvPr id="13" name="テキスト ボックス 12">
            <a:extLst>
              <a:ext uri="{FF2B5EF4-FFF2-40B4-BE49-F238E27FC236}">
                <a16:creationId xmlns:a16="http://schemas.microsoft.com/office/drawing/2014/main" id="{47FC70A5-ED16-4DA3-BB08-2B4C54AEA011}"/>
              </a:ext>
            </a:extLst>
          </p:cNvPr>
          <p:cNvSpPr txBox="1"/>
          <p:nvPr/>
        </p:nvSpPr>
        <p:spPr>
          <a:xfrm>
            <a:off x="3755349" y="1072506"/>
            <a:ext cx="275113"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き</a:t>
            </a:r>
          </a:p>
        </p:txBody>
      </p:sp>
      <p:sp>
        <p:nvSpPr>
          <p:cNvPr id="16" name="楕円 15">
            <a:extLst>
              <a:ext uri="{FF2B5EF4-FFF2-40B4-BE49-F238E27FC236}">
                <a16:creationId xmlns:a16="http://schemas.microsoft.com/office/drawing/2014/main" id="{83A40B43-6191-4F70-9ACB-F65454E6DBA6}"/>
              </a:ext>
            </a:extLst>
          </p:cNvPr>
          <p:cNvSpPr/>
          <p:nvPr/>
        </p:nvSpPr>
        <p:spPr>
          <a:xfrm>
            <a:off x="3446642" y="2842407"/>
            <a:ext cx="2389987" cy="2389987"/>
          </a:xfrm>
          <a:prstGeom prst="ellipse">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dirty="0">
              <a:solidFill>
                <a:srgbClr val="FF0000"/>
              </a:solidFill>
            </a:endParaRPr>
          </a:p>
        </p:txBody>
      </p:sp>
    </p:spTree>
    <p:extLst>
      <p:ext uri="{BB962C8B-B14F-4D97-AF65-F5344CB8AC3E}">
        <p14:creationId xmlns:p14="http://schemas.microsoft.com/office/powerpoint/2010/main" val="307642854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2952D972-A832-4702-9846-C2AF1B16A45F}"/>
              </a:ext>
            </a:extLst>
          </p:cNvPr>
          <p:cNvPicPr>
            <a:picLocks noChangeAspect="1"/>
          </p:cNvPicPr>
          <p:nvPr/>
        </p:nvPicPr>
        <p:blipFill>
          <a:blip r:embed="rId2"/>
          <a:srcRect/>
          <a:stretch/>
        </p:blipFill>
        <p:spPr>
          <a:xfrm>
            <a:off x="1298801" y="2845521"/>
            <a:ext cx="6394824" cy="3240755"/>
          </a:xfrm>
          <a:prstGeom prst="rect">
            <a:avLst/>
          </a:prstGeom>
        </p:spPr>
      </p:pic>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ja-JP" altLang="en-US" dirty="0"/>
              <a:t>ストーリーの確認</a:t>
            </a:r>
          </a:p>
        </p:txBody>
      </p:sp>
      <p:sp>
        <p:nvSpPr>
          <p:cNvPr id="10" name="テキスト ボックス 9">
            <a:extLst>
              <a:ext uri="{FF2B5EF4-FFF2-40B4-BE49-F238E27FC236}">
                <a16:creationId xmlns:a16="http://schemas.microsoft.com/office/drawing/2014/main" id="{968061BA-546E-4C5A-BBA2-30191465E648}"/>
              </a:ext>
            </a:extLst>
          </p:cNvPr>
          <p:cNvSpPr txBox="1"/>
          <p:nvPr/>
        </p:nvSpPr>
        <p:spPr>
          <a:xfrm>
            <a:off x="2044363" y="374437"/>
            <a:ext cx="709102"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かくにん</a:t>
            </a:r>
          </a:p>
        </p:txBody>
      </p:sp>
      <p:sp>
        <p:nvSpPr>
          <p:cNvPr id="17" name="テキスト ボックス 16">
            <a:extLst>
              <a:ext uri="{FF2B5EF4-FFF2-40B4-BE49-F238E27FC236}">
                <a16:creationId xmlns:a16="http://schemas.microsoft.com/office/drawing/2014/main" id="{C27BCE1D-921D-499A-A5BC-3E43C3051798}"/>
              </a:ext>
            </a:extLst>
          </p:cNvPr>
          <p:cNvSpPr txBox="1"/>
          <p:nvPr/>
        </p:nvSpPr>
        <p:spPr>
          <a:xfrm>
            <a:off x="365960" y="1028826"/>
            <a:ext cx="8246196" cy="1538883"/>
          </a:xfrm>
          <a:prstGeom prst="rect">
            <a:avLst/>
          </a:prstGeom>
          <a:noFill/>
        </p:spPr>
        <p:txBody>
          <a:bodyPr wrap="square" rtlCol="0">
            <a:spAutoFit/>
          </a:bodyPr>
          <a:lstStyle/>
          <a:p>
            <a:pPr>
              <a:lnSpc>
                <a:spcPct val="150000"/>
              </a:lnSpc>
            </a:pPr>
            <a:r>
              <a:rPr lang="ja-JP" altLang="en-US" sz="1600" b="1" i="0" dirty="0">
                <a:solidFill>
                  <a:srgbClr val="C00000"/>
                </a:solidFill>
                <a:effectLst/>
                <a:latin typeface="メイリオ" panose="020B0604030504040204" pitchFamily="50" charset="-128"/>
                <a:ea typeface="メイリオ" panose="020B0604030504040204" pitchFamily="50" charset="-128"/>
              </a:rPr>
              <a:t>ガニメデは太陽系で最大の月であり、独自の磁場を持つ唯一の月です。ほとんどの月は表面に複雑な模様を形成する溝のある地形で構成されています。大部分は氷ですが、</a:t>
            </a:r>
            <a:endParaRPr lang="en-US" altLang="ja-JP" sz="1600" b="1" i="0" dirty="0">
              <a:solidFill>
                <a:srgbClr val="C00000"/>
              </a:solidFill>
              <a:effectLst/>
              <a:latin typeface="メイリオ" panose="020B0604030504040204" pitchFamily="50" charset="-128"/>
              <a:ea typeface="メイリオ" panose="020B0604030504040204" pitchFamily="50" charset="-128"/>
            </a:endParaRPr>
          </a:p>
          <a:p>
            <a:pPr>
              <a:lnSpc>
                <a:spcPct val="150000"/>
              </a:lnSpc>
            </a:pPr>
            <a:r>
              <a:rPr lang="ja-JP" altLang="en-US" sz="1600" b="1" i="0" dirty="0">
                <a:solidFill>
                  <a:srgbClr val="C00000"/>
                </a:solidFill>
                <a:effectLst/>
                <a:latin typeface="メイリオ" panose="020B0604030504040204" pitchFamily="50" charset="-128"/>
                <a:ea typeface="メイリオ" panose="020B0604030504040204" pitchFamily="50" charset="-128"/>
              </a:rPr>
              <a:t>岩場も突き出ています。下に行って溝を調査して、岩石のサンプルを持ってくることができるか調べてください。</a:t>
            </a:r>
            <a:endParaRPr lang="en-US" altLang="ja-JP" sz="1600" b="1" i="0" dirty="0">
              <a:solidFill>
                <a:srgbClr val="C00000"/>
              </a:solidFill>
              <a:effectLst/>
              <a:latin typeface="メイリオ" panose="020B0604030504040204" pitchFamily="50" charset="-128"/>
              <a:ea typeface="メイリオ" panose="020B0604030504040204" pitchFamily="50" charset="-128"/>
            </a:endParaRPr>
          </a:p>
        </p:txBody>
      </p:sp>
      <p:sp>
        <p:nvSpPr>
          <p:cNvPr id="61" name="テキスト ボックス 60">
            <a:extLst>
              <a:ext uri="{FF2B5EF4-FFF2-40B4-BE49-F238E27FC236}">
                <a16:creationId xmlns:a16="http://schemas.microsoft.com/office/drawing/2014/main" id="{6BB148EF-7CA4-4060-B423-9653DDCF2A6C}"/>
              </a:ext>
            </a:extLst>
          </p:cNvPr>
          <p:cNvSpPr txBox="1"/>
          <p:nvPr/>
        </p:nvSpPr>
        <p:spPr>
          <a:xfrm>
            <a:off x="1357567" y="1750851"/>
            <a:ext cx="421886" cy="21544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で</a:t>
            </a:r>
          </a:p>
        </p:txBody>
      </p:sp>
      <p:sp>
        <p:nvSpPr>
          <p:cNvPr id="67" name="テキスト ボックス 66">
            <a:extLst>
              <a:ext uri="{FF2B5EF4-FFF2-40B4-BE49-F238E27FC236}">
                <a16:creationId xmlns:a16="http://schemas.microsoft.com/office/drawing/2014/main" id="{688FAF6F-BFBF-4BBF-AECB-F23C0E6AEC55}"/>
              </a:ext>
            </a:extLst>
          </p:cNvPr>
          <p:cNvSpPr txBox="1"/>
          <p:nvPr/>
        </p:nvSpPr>
        <p:spPr>
          <a:xfrm>
            <a:off x="3613286" y="1746307"/>
            <a:ext cx="395845" cy="21544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みぞ</a:t>
            </a:r>
          </a:p>
        </p:txBody>
      </p:sp>
      <p:sp>
        <p:nvSpPr>
          <p:cNvPr id="68" name="テキスト ボックス 67">
            <a:extLst>
              <a:ext uri="{FF2B5EF4-FFF2-40B4-BE49-F238E27FC236}">
                <a16:creationId xmlns:a16="http://schemas.microsoft.com/office/drawing/2014/main" id="{A9EE1093-47B7-4850-82D8-B26DC99D6F2F}"/>
              </a:ext>
            </a:extLst>
          </p:cNvPr>
          <p:cNvSpPr txBox="1"/>
          <p:nvPr/>
        </p:nvSpPr>
        <p:spPr>
          <a:xfrm>
            <a:off x="5428062" y="1002192"/>
            <a:ext cx="646714" cy="21544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ゆいいつ</a:t>
            </a:r>
          </a:p>
        </p:txBody>
      </p:sp>
      <p:sp>
        <p:nvSpPr>
          <p:cNvPr id="70" name="テキスト ボックス 69">
            <a:extLst>
              <a:ext uri="{FF2B5EF4-FFF2-40B4-BE49-F238E27FC236}">
                <a16:creationId xmlns:a16="http://schemas.microsoft.com/office/drawing/2014/main" id="{9AD7FA53-F1F1-4DEC-AA35-760F28762E33}"/>
              </a:ext>
            </a:extLst>
          </p:cNvPr>
          <p:cNvSpPr txBox="1"/>
          <p:nvPr/>
        </p:nvSpPr>
        <p:spPr>
          <a:xfrm>
            <a:off x="4482364" y="1002192"/>
            <a:ext cx="492588" cy="215444"/>
          </a:xfrm>
          <a:prstGeom prst="rect">
            <a:avLst/>
          </a:prstGeom>
          <a:noFill/>
        </p:spPr>
        <p:txBody>
          <a:bodyPr wrap="square" rtlCol="0">
            <a:spAutoFit/>
          </a:bodyPr>
          <a:lstStyle/>
          <a:p>
            <a:pPr algn="dist"/>
            <a:r>
              <a:rPr kumimoji="1" lang="ja-JP" altLang="en-US" sz="800" dirty="0">
                <a:solidFill>
                  <a:srgbClr val="C00000"/>
                </a:solidFill>
                <a:latin typeface="メイリオ" panose="020B0604030504040204" pitchFamily="50" charset="-128"/>
                <a:ea typeface="メイリオ" panose="020B0604030504040204" pitchFamily="50" charset="-128"/>
              </a:rPr>
              <a:t>じば</a:t>
            </a:r>
          </a:p>
        </p:txBody>
      </p:sp>
      <p:sp>
        <p:nvSpPr>
          <p:cNvPr id="71" name="テキスト ボックス 70">
            <a:extLst>
              <a:ext uri="{FF2B5EF4-FFF2-40B4-BE49-F238E27FC236}">
                <a16:creationId xmlns:a16="http://schemas.microsoft.com/office/drawing/2014/main" id="{95AAB0F3-87D3-41DB-9E18-E10AA0A91A6B}"/>
              </a:ext>
            </a:extLst>
          </p:cNvPr>
          <p:cNvSpPr txBox="1"/>
          <p:nvPr/>
        </p:nvSpPr>
        <p:spPr>
          <a:xfrm>
            <a:off x="2576454" y="1742971"/>
            <a:ext cx="435422" cy="21544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した</a:t>
            </a:r>
          </a:p>
        </p:txBody>
      </p:sp>
      <p:sp>
        <p:nvSpPr>
          <p:cNvPr id="81" name="正方形/長方形 80">
            <a:extLst>
              <a:ext uri="{FF2B5EF4-FFF2-40B4-BE49-F238E27FC236}">
                <a16:creationId xmlns:a16="http://schemas.microsoft.com/office/drawing/2014/main" id="{DFCAC804-6646-40E4-9482-0D7BF196F1DA}"/>
              </a:ext>
            </a:extLst>
          </p:cNvPr>
          <p:cNvSpPr/>
          <p:nvPr/>
        </p:nvSpPr>
        <p:spPr>
          <a:xfrm>
            <a:off x="1417733" y="5488601"/>
            <a:ext cx="1886463" cy="399176"/>
          </a:xfrm>
          <a:prstGeom prst="rect">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82" name="テキスト ボックス 81">
            <a:extLst>
              <a:ext uri="{FF2B5EF4-FFF2-40B4-BE49-F238E27FC236}">
                <a16:creationId xmlns:a16="http://schemas.microsoft.com/office/drawing/2014/main" id="{9D4F43C9-12CC-4AEF-9EC8-B9E59AA34DBB}"/>
              </a:ext>
            </a:extLst>
          </p:cNvPr>
          <p:cNvSpPr txBox="1"/>
          <p:nvPr/>
        </p:nvSpPr>
        <p:spPr>
          <a:xfrm>
            <a:off x="1275655" y="6211101"/>
            <a:ext cx="6448164" cy="577081"/>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a:t>
            </a:r>
            <a:r>
              <a:rPr lang="en-US" altLang="ja-JP" i="0" dirty="0">
                <a:solidFill>
                  <a:srgbClr val="575E75"/>
                </a:solidFill>
                <a:effectLst/>
                <a:latin typeface="メイリオ" panose="020B0604030504040204" pitchFamily="50" charset="-128"/>
                <a:ea typeface="メイリオ" panose="020B0604030504040204" pitchFamily="50" charset="-128"/>
              </a:rPr>
              <a:t>I’m ready</a:t>
            </a:r>
            <a:r>
              <a:rPr lang="ja-JP" altLang="en-US" i="0" dirty="0">
                <a:solidFill>
                  <a:srgbClr val="575E75"/>
                </a:solidFill>
                <a:effectLst/>
                <a:latin typeface="メイリオ" panose="020B0604030504040204" pitchFamily="50" charset="-128"/>
                <a:ea typeface="メイリオ" panose="020B0604030504040204" pitchFamily="50" charset="-128"/>
              </a:rPr>
              <a:t>」ボタンを押してミッションを始めましょう！</a:t>
            </a:r>
            <a:endParaRPr kumimoji="1" lang="ja-JP" altLang="en-US" dirty="0">
              <a:latin typeface="メイリオ" panose="020B0604030504040204" pitchFamily="50" charset="-128"/>
              <a:ea typeface="メイリオ" panose="020B0604030504040204" pitchFamily="50" charset="-128"/>
            </a:endParaRPr>
          </a:p>
        </p:txBody>
      </p:sp>
      <p:sp>
        <p:nvSpPr>
          <p:cNvPr id="85" name="テキスト ボックス 84">
            <a:extLst>
              <a:ext uri="{FF2B5EF4-FFF2-40B4-BE49-F238E27FC236}">
                <a16:creationId xmlns:a16="http://schemas.microsoft.com/office/drawing/2014/main" id="{DA399381-538E-450B-8970-EF60EFFCAA02}"/>
              </a:ext>
            </a:extLst>
          </p:cNvPr>
          <p:cNvSpPr txBox="1"/>
          <p:nvPr/>
        </p:nvSpPr>
        <p:spPr>
          <a:xfrm>
            <a:off x="5764497" y="6272224"/>
            <a:ext cx="454165" cy="24500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はじ</a:t>
            </a:r>
          </a:p>
        </p:txBody>
      </p:sp>
      <p:sp>
        <p:nvSpPr>
          <p:cNvPr id="87" name="テキスト ボックス 86">
            <a:extLst>
              <a:ext uri="{FF2B5EF4-FFF2-40B4-BE49-F238E27FC236}">
                <a16:creationId xmlns:a16="http://schemas.microsoft.com/office/drawing/2014/main" id="{D3F6DAE5-BBEF-4367-85B9-7A13E371729A}"/>
              </a:ext>
            </a:extLst>
          </p:cNvPr>
          <p:cNvSpPr txBox="1"/>
          <p:nvPr/>
        </p:nvSpPr>
        <p:spPr>
          <a:xfrm>
            <a:off x="3739365" y="6279691"/>
            <a:ext cx="40337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お</a:t>
            </a:r>
          </a:p>
        </p:txBody>
      </p:sp>
      <p:sp>
        <p:nvSpPr>
          <p:cNvPr id="26" name="テキスト ボックス 25">
            <a:extLst>
              <a:ext uri="{FF2B5EF4-FFF2-40B4-BE49-F238E27FC236}">
                <a16:creationId xmlns:a16="http://schemas.microsoft.com/office/drawing/2014/main" id="{E5F5B556-BDD8-4FDE-AD6B-1A169E6EA13D}"/>
              </a:ext>
            </a:extLst>
          </p:cNvPr>
          <p:cNvSpPr txBox="1"/>
          <p:nvPr/>
        </p:nvSpPr>
        <p:spPr>
          <a:xfrm>
            <a:off x="7853594" y="1002192"/>
            <a:ext cx="435422" cy="21544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つき</a:t>
            </a:r>
          </a:p>
        </p:txBody>
      </p:sp>
      <p:sp>
        <p:nvSpPr>
          <p:cNvPr id="31" name="テキスト ボックス 30">
            <a:extLst>
              <a:ext uri="{FF2B5EF4-FFF2-40B4-BE49-F238E27FC236}">
                <a16:creationId xmlns:a16="http://schemas.microsoft.com/office/drawing/2014/main" id="{0E249BA1-D7BB-462D-ADE9-1643D168BC17}"/>
              </a:ext>
            </a:extLst>
          </p:cNvPr>
          <p:cNvSpPr txBox="1"/>
          <p:nvPr/>
        </p:nvSpPr>
        <p:spPr>
          <a:xfrm>
            <a:off x="7024457" y="1369995"/>
            <a:ext cx="497605" cy="21544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こおり</a:t>
            </a:r>
          </a:p>
        </p:txBody>
      </p:sp>
      <p:sp>
        <p:nvSpPr>
          <p:cNvPr id="32" name="テキスト ボックス 31">
            <a:extLst>
              <a:ext uri="{FF2B5EF4-FFF2-40B4-BE49-F238E27FC236}">
                <a16:creationId xmlns:a16="http://schemas.microsoft.com/office/drawing/2014/main" id="{C6161202-13F0-4E06-A70E-D1BA9B0E3D11}"/>
              </a:ext>
            </a:extLst>
          </p:cNvPr>
          <p:cNvSpPr txBox="1"/>
          <p:nvPr/>
        </p:nvSpPr>
        <p:spPr>
          <a:xfrm>
            <a:off x="3792350" y="1002192"/>
            <a:ext cx="618513" cy="21544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どくじ</a:t>
            </a:r>
          </a:p>
        </p:txBody>
      </p:sp>
      <p:sp>
        <p:nvSpPr>
          <p:cNvPr id="34" name="テキスト ボックス 33">
            <a:extLst>
              <a:ext uri="{FF2B5EF4-FFF2-40B4-BE49-F238E27FC236}">
                <a16:creationId xmlns:a16="http://schemas.microsoft.com/office/drawing/2014/main" id="{F4311250-368A-4153-8D6E-B04FA79DFC35}"/>
              </a:ext>
            </a:extLst>
          </p:cNvPr>
          <p:cNvSpPr txBox="1"/>
          <p:nvPr/>
        </p:nvSpPr>
        <p:spPr>
          <a:xfrm>
            <a:off x="2136333" y="1002192"/>
            <a:ext cx="635892" cy="21544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さいだい</a:t>
            </a:r>
          </a:p>
        </p:txBody>
      </p:sp>
      <p:sp>
        <p:nvSpPr>
          <p:cNvPr id="35" name="テキスト ボックス 34">
            <a:extLst>
              <a:ext uri="{FF2B5EF4-FFF2-40B4-BE49-F238E27FC236}">
                <a16:creationId xmlns:a16="http://schemas.microsoft.com/office/drawing/2014/main" id="{25023176-AD5D-40DA-BE86-4E7B3BD8197E}"/>
              </a:ext>
            </a:extLst>
          </p:cNvPr>
          <p:cNvSpPr txBox="1"/>
          <p:nvPr/>
        </p:nvSpPr>
        <p:spPr>
          <a:xfrm>
            <a:off x="1639744" y="1369995"/>
            <a:ext cx="497606" cy="21544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もよう</a:t>
            </a:r>
          </a:p>
        </p:txBody>
      </p:sp>
      <p:sp>
        <p:nvSpPr>
          <p:cNvPr id="44" name="テキスト ボックス 43">
            <a:extLst>
              <a:ext uri="{FF2B5EF4-FFF2-40B4-BE49-F238E27FC236}">
                <a16:creationId xmlns:a16="http://schemas.microsoft.com/office/drawing/2014/main" id="{4098554B-D3DD-428B-A221-9FD0BC3F53EC}"/>
              </a:ext>
            </a:extLst>
          </p:cNvPr>
          <p:cNvSpPr txBox="1"/>
          <p:nvPr/>
        </p:nvSpPr>
        <p:spPr>
          <a:xfrm>
            <a:off x="2174378" y="1369995"/>
            <a:ext cx="646714" cy="21544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けいせい</a:t>
            </a:r>
          </a:p>
        </p:txBody>
      </p:sp>
      <p:sp>
        <p:nvSpPr>
          <p:cNvPr id="45" name="テキスト ボックス 44">
            <a:extLst>
              <a:ext uri="{FF2B5EF4-FFF2-40B4-BE49-F238E27FC236}">
                <a16:creationId xmlns:a16="http://schemas.microsoft.com/office/drawing/2014/main" id="{DBB26B11-86DC-48CC-9D72-0F7897EFF81C}"/>
              </a:ext>
            </a:extLst>
          </p:cNvPr>
          <p:cNvSpPr txBox="1"/>
          <p:nvPr/>
        </p:nvSpPr>
        <p:spPr>
          <a:xfrm>
            <a:off x="6275146" y="1369995"/>
            <a:ext cx="700777" cy="21544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だいぶぶん</a:t>
            </a:r>
          </a:p>
        </p:txBody>
      </p:sp>
      <p:sp>
        <p:nvSpPr>
          <p:cNvPr id="47" name="テキスト ボックス 46">
            <a:extLst>
              <a:ext uri="{FF2B5EF4-FFF2-40B4-BE49-F238E27FC236}">
                <a16:creationId xmlns:a16="http://schemas.microsoft.com/office/drawing/2014/main" id="{31F1A00F-D3EF-44CA-8228-BF7F2FE55950}"/>
              </a:ext>
            </a:extLst>
          </p:cNvPr>
          <p:cNvSpPr txBox="1"/>
          <p:nvPr/>
        </p:nvSpPr>
        <p:spPr>
          <a:xfrm>
            <a:off x="3989064" y="1746307"/>
            <a:ext cx="635891" cy="21544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ちょうさ</a:t>
            </a:r>
          </a:p>
        </p:txBody>
      </p:sp>
      <p:sp>
        <p:nvSpPr>
          <p:cNvPr id="48" name="テキスト ボックス 47">
            <a:extLst>
              <a:ext uri="{FF2B5EF4-FFF2-40B4-BE49-F238E27FC236}">
                <a16:creationId xmlns:a16="http://schemas.microsoft.com/office/drawing/2014/main" id="{E147435F-2FD7-4F04-99E7-74333E3DC851}"/>
              </a:ext>
            </a:extLst>
          </p:cNvPr>
          <p:cNvSpPr txBox="1"/>
          <p:nvPr/>
        </p:nvSpPr>
        <p:spPr>
          <a:xfrm>
            <a:off x="1155589" y="2118999"/>
            <a:ext cx="435422" cy="21867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しら</a:t>
            </a:r>
          </a:p>
        </p:txBody>
      </p:sp>
      <p:sp>
        <p:nvSpPr>
          <p:cNvPr id="52" name="テキスト ボックス 51">
            <a:extLst>
              <a:ext uri="{FF2B5EF4-FFF2-40B4-BE49-F238E27FC236}">
                <a16:creationId xmlns:a16="http://schemas.microsoft.com/office/drawing/2014/main" id="{112D86EF-D006-432E-8087-502C6EE8F979}"/>
              </a:ext>
            </a:extLst>
          </p:cNvPr>
          <p:cNvSpPr txBox="1"/>
          <p:nvPr/>
        </p:nvSpPr>
        <p:spPr>
          <a:xfrm>
            <a:off x="5008580" y="1746307"/>
            <a:ext cx="646714" cy="21544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がんせき</a:t>
            </a:r>
          </a:p>
        </p:txBody>
      </p:sp>
      <p:sp>
        <p:nvSpPr>
          <p:cNvPr id="53" name="テキスト ボックス 52">
            <a:extLst>
              <a:ext uri="{FF2B5EF4-FFF2-40B4-BE49-F238E27FC236}">
                <a16:creationId xmlns:a16="http://schemas.microsoft.com/office/drawing/2014/main" id="{005602D6-1D08-4869-9A37-725ECC5D4573}"/>
              </a:ext>
            </a:extLst>
          </p:cNvPr>
          <p:cNvSpPr txBox="1"/>
          <p:nvPr/>
        </p:nvSpPr>
        <p:spPr>
          <a:xfrm>
            <a:off x="324669" y="1369995"/>
            <a:ext cx="700777" cy="21544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ひょうめん</a:t>
            </a:r>
          </a:p>
        </p:txBody>
      </p:sp>
      <p:sp>
        <p:nvSpPr>
          <p:cNvPr id="54" name="テキスト ボックス 53">
            <a:extLst>
              <a:ext uri="{FF2B5EF4-FFF2-40B4-BE49-F238E27FC236}">
                <a16:creationId xmlns:a16="http://schemas.microsoft.com/office/drawing/2014/main" id="{F40E2D69-78E3-4B84-9AE5-7113F5A1FE3B}"/>
              </a:ext>
            </a:extLst>
          </p:cNvPr>
          <p:cNvSpPr txBox="1"/>
          <p:nvPr/>
        </p:nvSpPr>
        <p:spPr>
          <a:xfrm>
            <a:off x="944297" y="1369995"/>
            <a:ext cx="646714" cy="21544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ふくざつ</a:t>
            </a:r>
          </a:p>
        </p:txBody>
      </p:sp>
      <p:sp>
        <p:nvSpPr>
          <p:cNvPr id="55" name="テキスト ボックス 54">
            <a:extLst>
              <a:ext uri="{FF2B5EF4-FFF2-40B4-BE49-F238E27FC236}">
                <a16:creationId xmlns:a16="http://schemas.microsoft.com/office/drawing/2014/main" id="{41E72CD7-7BAD-4CB1-9F00-560D350DFD21}"/>
              </a:ext>
            </a:extLst>
          </p:cNvPr>
          <p:cNvSpPr txBox="1"/>
          <p:nvPr/>
        </p:nvSpPr>
        <p:spPr>
          <a:xfrm>
            <a:off x="948795" y="1750851"/>
            <a:ext cx="421886" cy="21544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つ</a:t>
            </a:r>
          </a:p>
        </p:txBody>
      </p:sp>
      <p:sp>
        <p:nvSpPr>
          <p:cNvPr id="56" name="テキスト ボックス 55">
            <a:extLst>
              <a:ext uri="{FF2B5EF4-FFF2-40B4-BE49-F238E27FC236}">
                <a16:creationId xmlns:a16="http://schemas.microsoft.com/office/drawing/2014/main" id="{C8C4EFA4-BD0A-4789-85CC-118B63F359A6}"/>
              </a:ext>
            </a:extLst>
          </p:cNvPr>
          <p:cNvSpPr txBox="1"/>
          <p:nvPr/>
        </p:nvSpPr>
        <p:spPr>
          <a:xfrm>
            <a:off x="2770700" y="1002192"/>
            <a:ext cx="435422" cy="21544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つき</a:t>
            </a:r>
          </a:p>
        </p:txBody>
      </p:sp>
      <p:sp>
        <p:nvSpPr>
          <p:cNvPr id="58" name="テキスト ボックス 57">
            <a:extLst>
              <a:ext uri="{FF2B5EF4-FFF2-40B4-BE49-F238E27FC236}">
                <a16:creationId xmlns:a16="http://schemas.microsoft.com/office/drawing/2014/main" id="{F7A17A6D-DB67-4FBD-B568-F5B34D1B639E}"/>
              </a:ext>
            </a:extLst>
          </p:cNvPr>
          <p:cNvSpPr txBox="1"/>
          <p:nvPr/>
        </p:nvSpPr>
        <p:spPr>
          <a:xfrm>
            <a:off x="406772" y="1744246"/>
            <a:ext cx="497606" cy="21544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いわば</a:t>
            </a:r>
          </a:p>
        </p:txBody>
      </p:sp>
      <p:sp>
        <p:nvSpPr>
          <p:cNvPr id="60" name="テキスト ボックス 59">
            <a:extLst>
              <a:ext uri="{FF2B5EF4-FFF2-40B4-BE49-F238E27FC236}">
                <a16:creationId xmlns:a16="http://schemas.microsoft.com/office/drawing/2014/main" id="{D4D82E99-BEF8-4D47-883F-EBA6765CA048}"/>
              </a:ext>
            </a:extLst>
          </p:cNvPr>
          <p:cNvSpPr txBox="1"/>
          <p:nvPr/>
        </p:nvSpPr>
        <p:spPr>
          <a:xfrm>
            <a:off x="1367164" y="1002192"/>
            <a:ext cx="824578" cy="21544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たいようけい</a:t>
            </a:r>
          </a:p>
        </p:txBody>
      </p:sp>
      <p:sp>
        <p:nvSpPr>
          <p:cNvPr id="62" name="テキスト ボックス 61">
            <a:extLst>
              <a:ext uri="{FF2B5EF4-FFF2-40B4-BE49-F238E27FC236}">
                <a16:creationId xmlns:a16="http://schemas.microsoft.com/office/drawing/2014/main" id="{B012B454-EC49-4D10-898B-ACE7EA1F84FD}"/>
              </a:ext>
            </a:extLst>
          </p:cNvPr>
          <p:cNvSpPr txBox="1"/>
          <p:nvPr/>
        </p:nvSpPr>
        <p:spPr>
          <a:xfrm>
            <a:off x="4418443" y="1369995"/>
            <a:ext cx="635891" cy="21544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こうせい</a:t>
            </a:r>
          </a:p>
        </p:txBody>
      </p:sp>
      <p:sp>
        <p:nvSpPr>
          <p:cNvPr id="63" name="テキスト ボックス 62">
            <a:extLst>
              <a:ext uri="{FF2B5EF4-FFF2-40B4-BE49-F238E27FC236}">
                <a16:creationId xmlns:a16="http://schemas.microsoft.com/office/drawing/2014/main" id="{220F027E-A524-4760-8394-637C19CE52A4}"/>
              </a:ext>
            </a:extLst>
          </p:cNvPr>
          <p:cNvSpPr txBox="1"/>
          <p:nvPr/>
        </p:nvSpPr>
        <p:spPr>
          <a:xfrm>
            <a:off x="3870342" y="1369995"/>
            <a:ext cx="497606" cy="21544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ちけい</a:t>
            </a:r>
          </a:p>
        </p:txBody>
      </p:sp>
      <p:sp>
        <p:nvSpPr>
          <p:cNvPr id="65" name="テキスト ボックス 64">
            <a:extLst>
              <a:ext uri="{FF2B5EF4-FFF2-40B4-BE49-F238E27FC236}">
                <a16:creationId xmlns:a16="http://schemas.microsoft.com/office/drawing/2014/main" id="{3199C5D4-0933-49C6-A0CD-4B7D566EA6D3}"/>
              </a:ext>
            </a:extLst>
          </p:cNvPr>
          <p:cNvSpPr txBox="1"/>
          <p:nvPr/>
        </p:nvSpPr>
        <p:spPr>
          <a:xfrm>
            <a:off x="2988066" y="1742971"/>
            <a:ext cx="421886" cy="21544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い</a:t>
            </a:r>
          </a:p>
        </p:txBody>
      </p:sp>
      <p:sp>
        <p:nvSpPr>
          <p:cNvPr id="66" name="テキスト ボックス 65">
            <a:extLst>
              <a:ext uri="{FF2B5EF4-FFF2-40B4-BE49-F238E27FC236}">
                <a16:creationId xmlns:a16="http://schemas.microsoft.com/office/drawing/2014/main" id="{13762D2D-8EAB-4604-B3ED-7D670B34338C}"/>
              </a:ext>
            </a:extLst>
          </p:cNvPr>
          <p:cNvSpPr txBox="1"/>
          <p:nvPr/>
        </p:nvSpPr>
        <p:spPr>
          <a:xfrm>
            <a:off x="5018557" y="1002192"/>
            <a:ext cx="421886" cy="21544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も</a:t>
            </a:r>
          </a:p>
        </p:txBody>
      </p:sp>
      <p:sp>
        <p:nvSpPr>
          <p:cNvPr id="74" name="テキスト ボックス 73">
            <a:extLst>
              <a:ext uri="{FF2B5EF4-FFF2-40B4-BE49-F238E27FC236}">
                <a16:creationId xmlns:a16="http://schemas.microsoft.com/office/drawing/2014/main" id="{B54B1FE8-9BEE-4D23-B52A-65DEB1415EAB}"/>
              </a:ext>
            </a:extLst>
          </p:cNvPr>
          <p:cNvSpPr txBox="1"/>
          <p:nvPr/>
        </p:nvSpPr>
        <p:spPr>
          <a:xfrm>
            <a:off x="6640769" y="1746307"/>
            <a:ext cx="421886" cy="21544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も</a:t>
            </a:r>
          </a:p>
        </p:txBody>
      </p:sp>
      <p:sp>
        <p:nvSpPr>
          <p:cNvPr id="39" name="テキスト ボックス 38">
            <a:extLst>
              <a:ext uri="{FF2B5EF4-FFF2-40B4-BE49-F238E27FC236}">
                <a16:creationId xmlns:a16="http://schemas.microsoft.com/office/drawing/2014/main" id="{946EBE47-44A2-41BA-881F-7465AB214C01}"/>
              </a:ext>
            </a:extLst>
          </p:cNvPr>
          <p:cNvSpPr txBox="1"/>
          <p:nvPr/>
        </p:nvSpPr>
        <p:spPr>
          <a:xfrm>
            <a:off x="2997397" y="1369995"/>
            <a:ext cx="395845" cy="21544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みぞ</a:t>
            </a:r>
          </a:p>
        </p:txBody>
      </p:sp>
      <p:sp>
        <p:nvSpPr>
          <p:cNvPr id="40" name="テキスト ボックス 39">
            <a:extLst>
              <a:ext uri="{FF2B5EF4-FFF2-40B4-BE49-F238E27FC236}">
                <a16:creationId xmlns:a16="http://schemas.microsoft.com/office/drawing/2014/main" id="{E4C37CF4-F66C-4AC2-9C4D-9E76F932497D}"/>
              </a:ext>
            </a:extLst>
          </p:cNvPr>
          <p:cNvSpPr txBox="1"/>
          <p:nvPr/>
        </p:nvSpPr>
        <p:spPr>
          <a:xfrm>
            <a:off x="6020111" y="1002192"/>
            <a:ext cx="435422" cy="21544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つき</a:t>
            </a:r>
          </a:p>
        </p:txBody>
      </p:sp>
      <p:sp>
        <p:nvSpPr>
          <p:cNvPr id="41" name="テキスト ボックス 40">
            <a:extLst>
              <a:ext uri="{FF2B5EF4-FFF2-40B4-BE49-F238E27FC236}">
                <a16:creationId xmlns:a16="http://schemas.microsoft.com/office/drawing/2014/main" id="{D7140EBB-9411-4C91-9018-0D2073E9C816}"/>
              </a:ext>
            </a:extLst>
          </p:cNvPr>
          <p:cNvSpPr txBox="1"/>
          <p:nvPr/>
        </p:nvSpPr>
        <p:spPr>
          <a:xfrm>
            <a:off x="5187821" y="2388163"/>
            <a:ext cx="3303036" cy="469359"/>
          </a:xfrm>
          <a:prstGeom prst="rect">
            <a:avLst/>
          </a:prstGeom>
          <a:noFill/>
        </p:spPr>
        <p:txBody>
          <a:bodyPr wrap="square" rtlCol="0">
            <a:spAutoFit/>
          </a:bodyPr>
          <a:lstStyle/>
          <a:p>
            <a:pPr>
              <a:lnSpc>
                <a:spcPct val="200000"/>
              </a:lnSpc>
            </a:pPr>
            <a:r>
              <a:rPr lang="en-US" altLang="ja-JP" sz="1400" i="0" dirty="0">
                <a:solidFill>
                  <a:srgbClr val="C00000"/>
                </a:solidFill>
                <a:effectLst/>
                <a:latin typeface="メイリオ" panose="020B0604030504040204" pitchFamily="50" charset="-128"/>
                <a:ea typeface="メイリオ" panose="020B0604030504040204" pitchFamily="50" charset="-128"/>
              </a:rPr>
              <a:t>※ </a:t>
            </a:r>
            <a:r>
              <a:rPr lang="ja-JP" altLang="en-US" sz="1400" i="0" dirty="0">
                <a:solidFill>
                  <a:srgbClr val="C00000"/>
                </a:solidFill>
                <a:effectLst/>
                <a:latin typeface="メイリオ" panose="020B0604030504040204" pitchFamily="50" charset="-128"/>
                <a:ea typeface="メイリオ" panose="020B0604030504040204" pitchFamily="50" charset="-128"/>
              </a:rPr>
              <a:t>ガニメデ：木星の衛星（月）の名前</a:t>
            </a:r>
            <a:endParaRPr kumimoji="1" lang="ja-JP" altLang="en-US" sz="1400" dirty="0">
              <a:solidFill>
                <a:srgbClr val="C00000"/>
              </a:solidFill>
              <a:latin typeface="メイリオ" panose="020B0604030504040204" pitchFamily="50" charset="-128"/>
              <a:ea typeface="メイリオ" panose="020B0604030504040204" pitchFamily="50" charset="-128"/>
            </a:endParaRPr>
          </a:p>
        </p:txBody>
      </p:sp>
      <p:sp>
        <p:nvSpPr>
          <p:cNvPr id="42" name="テキスト ボックス 41">
            <a:extLst>
              <a:ext uri="{FF2B5EF4-FFF2-40B4-BE49-F238E27FC236}">
                <a16:creationId xmlns:a16="http://schemas.microsoft.com/office/drawing/2014/main" id="{F0211E4A-44C0-4C3C-9BC1-4858D4564D47}"/>
              </a:ext>
            </a:extLst>
          </p:cNvPr>
          <p:cNvSpPr txBox="1"/>
          <p:nvPr/>
        </p:nvSpPr>
        <p:spPr>
          <a:xfrm>
            <a:off x="7335703" y="2434213"/>
            <a:ext cx="435422" cy="21544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つき</a:t>
            </a:r>
          </a:p>
        </p:txBody>
      </p:sp>
      <p:sp>
        <p:nvSpPr>
          <p:cNvPr id="43" name="テキスト ボックス 42">
            <a:extLst>
              <a:ext uri="{FF2B5EF4-FFF2-40B4-BE49-F238E27FC236}">
                <a16:creationId xmlns:a16="http://schemas.microsoft.com/office/drawing/2014/main" id="{BC8792DD-B2C8-4616-83BD-6AB7E3A474CB}"/>
              </a:ext>
            </a:extLst>
          </p:cNvPr>
          <p:cNvSpPr txBox="1"/>
          <p:nvPr/>
        </p:nvSpPr>
        <p:spPr>
          <a:xfrm>
            <a:off x="7892424" y="2434213"/>
            <a:ext cx="537061" cy="21544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なまえ</a:t>
            </a:r>
          </a:p>
        </p:txBody>
      </p:sp>
      <p:sp>
        <p:nvSpPr>
          <p:cNvPr id="46" name="テキスト ボックス 45">
            <a:extLst>
              <a:ext uri="{FF2B5EF4-FFF2-40B4-BE49-F238E27FC236}">
                <a16:creationId xmlns:a16="http://schemas.microsoft.com/office/drawing/2014/main" id="{6634C0E7-33B3-465D-8369-F0A4CB7F8183}"/>
              </a:ext>
            </a:extLst>
          </p:cNvPr>
          <p:cNvSpPr txBox="1"/>
          <p:nvPr/>
        </p:nvSpPr>
        <p:spPr>
          <a:xfrm>
            <a:off x="6265318" y="2434213"/>
            <a:ext cx="602016" cy="21544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もくせい</a:t>
            </a:r>
          </a:p>
        </p:txBody>
      </p:sp>
      <p:sp>
        <p:nvSpPr>
          <p:cNvPr id="49" name="テキスト ボックス 48">
            <a:extLst>
              <a:ext uri="{FF2B5EF4-FFF2-40B4-BE49-F238E27FC236}">
                <a16:creationId xmlns:a16="http://schemas.microsoft.com/office/drawing/2014/main" id="{43562BD3-CE74-4678-86A5-0B246899E19A}"/>
              </a:ext>
            </a:extLst>
          </p:cNvPr>
          <p:cNvSpPr txBox="1"/>
          <p:nvPr/>
        </p:nvSpPr>
        <p:spPr>
          <a:xfrm>
            <a:off x="6805176" y="2434213"/>
            <a:ext cx="602016" cy="21544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えいせい</a:t>
            </a:r>
          </a:p>
        </p:txBody>
      </p:sp>
    </p:spTree>
    <p:extLst>
      <p:ext uri="{BB962C8B-B14F-4D97-AF65-F5344CB8AC3E}">
        <p14:creationId xmlns:p14="http://schemas.microsoft.com/office/powerpoint/2010/main" val="114068116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図 26">
            <a:extLst>
              <a:ext uri="{FF2B5EF4-FFF2-40B4-BE49-F238E27FC236}">
                <a16:creationId xmlns:a16="http://schemas.microsoft.com/office/drawing/2014/main" id="{3B8C959C-DBF6-4E16-A4C4-46E5D1FB8A32}"/>
              </a:ext>
            </a:extLst>
          </p:cNvPr>
          <p:cNvPicPr>
            <a:picLocks noChangeAspect="1"/>
          </p:cNvPicPr>
          <p:nvPr/>
        </p:nvPicPr>
        <p:blipFill>
          <a:blip r:embed="rId2"/>
          <a:srcRect/>
          <a:stretch/>
        </p:blipFill>
        <p:spPr>
          <a:xfrm>
            <a:off x="1000237" y="1646836"/>
            <a:ext cx="6863430" cy="4423206"/>
          </a:xfrm>
          <a:prstGeom prst="rect">
            <a:avLst/>
          </a:prstGeom>
        </p:spPr>
      </p:pic>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1</a:t>
            </a:r>
            <a:r>
              <a:rPr lang="ja-JP" altLang="en-US" dirty="0"/>
              <a:t>．</a:t>
            </a:r>
            <a:r>
              <a:rPr lang="en-US" altLang="ja-JP" dirty="0"/>
              <a:t>【</a:t>
            </a:r>
            <a:r>
              <a:rPr lang="ja-JP" altLang="en-US" dirty="0"/>
              <a:t>ガニメデ</a:t>
            </a:r>
            <a:r>
              <a:rPr lang="en-US" altLang="ja-JP" dirty="0"/>
              <a:t>】</a:t>
            </a:r>
            <a:r>
              <a:rPr lang="ja-JP" altLang="en-US" dirty="0"/>
              <a:t>岩場を探そう</a:t>
            </a:r>
          </a:p>
        </p:txBody>
      </p:sp>
      <p:sp>
        <p:nvSpPr>
          <p:cNvPr id="21" name="テキスト ボックス 20">
            <a:extLst>
              <a:ext uri="{FF2B5EF4-FFF2-40B4-BE49-F238E27FC236}">
                <a16:creationId xmlns:a16="http://schemas.microsoft.com/office/drawing/2014/main" id="{EB342C18-9EB4-4591-ABB4-FA09862D050D}"/>
              </a:ext>
            </a:extLst>
          </p:cNvPr>
          <p:cNvSpPr txBox="1"/>
          <p:nvPr/>
        </p:nvSpPr>
        <p:spPr>
          <a:xfrm>
            <a:off x="120402" y="1009851"/>
            <a:ext cx="9023598" cy="577081"/>
          </a:xfrm>
          <a:prstGeom prst="rect">
            <a:avLst/>
          </a:prstGeom>
          <a:noFill/>
        </p:spPr>
        <p:txBody>
          <a:bodyPr wrap="square" rtlCol="0">
            <a:spAutoFit/>
          </a:bodyPr>
          <a:lstStyle/>
          <a:p>
            <a:pPr>
              <a:lnSpc>
                <a:spcPct val="200000"/>
              </a:lnSpc>
            </a:pPr>
            <a:r>
              <a:rPr lang="en-US" altLang="ja-JP" b="1" i="0" dirty="0">
                <a:solidFill>
                  <a:srgbClr val="C00000"/>
                </a:solidFill>
                <a:effectLst/>
                <a:latin typeface="メイリオ" panose="020B0604030504040204" pitchFamily="50" charset="-128"/>
                <a:ea typeface="メイリオ" panose="020B0604030504040204" pitchFamily="50" charset="-128"/>
              </a:rPr>
              <a:t>【</a:t>
            </a:r>
            <a:r>
              <a:rPr lang="ja-JP" altLang="en-US" b="1" i="0" dirty="0">
                <a:solidFill>
                  <a:srgbClr val="C00000"/>
                </a:solidFill>
                <a:effectLst/>
                <a:latin typeface="メイリオ" panose="020B0604030504040204" pitchFamily="50" charset="-128"/>
                <a:ea typeface="メイリオ" panose="020B0604030504040204" pitchFamily="50" charset="-128"/>
              </a:rPr>
              <a:t>ミッション！</a:t>
            </a:r>
            <a:r>
              <a:rPr lang="en-US" altLang="ja-JP" b="1" i="0" dirty="0">
                <a:solidFill>
                  <a:srgbClr val="C00000"/>
                </a:solidFill>
                <a:effectLst/>
                <a:latin typeface="メイリオ" panose="020B0604030504040204" pitchFamily="50" charset="-128"/>
                <a:ea typeface="メイリオ" panose="020B0604030504040204" pitchFamily="50" charset="-128"/>
              </a:rPr>
              <a:t>】</a:t>
            </a:r>
            <a:r>
              <a:rPr lang="ja-JP" altLang="en-US" b="1" i="0" dirty="0">
                <a:solidFill>
                  <a:srgbClr val="C00000"/>
                </a:solidFill>
                <a:effectLst/>
                <a:latin typeface="メイリオ" panose="020B0604030504040204" pitchFamily="50" charset="-128"/>
                <a:ea typeface="メイリオ" panose="020B0604030504040204" pitchFamily="50" charset="-128"/>
              </a:rPr>
              <a:t>氷に閉じ込められないよう、壁に沿って移動して岩場を探そう</a:t>
            </a:r>
            <a:r>
              <a:rPr lang="ja-JP" altLang="en-US" b="1" dirty="0">
                <a:solidFill>
                  <a:srgbClr val="C00000"/>
                </a:solidFill>
                <a:latin typeface="メイリオ" panose="020B0604030504040204" pitchFamily="50" charset="-128"/>
                <a:ea typeface="メイリオ" panose="020B0604030504040204" pitchFamily="50" charset="-128"/>
              </a:rPr>
              <a:t>！</a:t>
            </a:r>
            <a:endParaRPr kumimoji="1" lang="ja-JP" altLang="en-US" b="1" dirty="0">
              <a:solidFill>
                <a:srgbClr val="C00000"/>
              </a:solidFill>
              <a:latin typeface="メイリオ" panose="020B0604030504040204" pitchFamily="50" charset="-128"/>
              <a:ea typeface="メイリオ" panose="020B0604030504040204" pitchFamily="50" charset="-128"/>
            </a:endParaRPr>
          </a:p>
        </p:txBody>
      </p:sp>
      <p:sp>
        <p:nvSpPr>
          <p:cNvPr id="22" name="テキスト ボックス 21">
            <a:extLst>
              <a:ext uri="{FF2B5EF4-FFF2-40B4-BE49-F238E27FC236}">
                <a16:creationId xmlns:a16="http://schemas.microsoft.com/office/drawing/2014/main" id="{C3A1253E-8318-49A8-9200-4D50C131875E}"/>
              </a:ext>
            </a:extLst>
          </p:cNvPr>
          <p:cNvSpPr txBox="1"/>
          <p:nvPr/>
        </p:nvSpPr>
        <p:spPr>
          <a:xfrm>
            <a:off x="7633673" y="1073872"/>
            <a:ext cx="459988" cy="246221"/>
          </a:xfrm>
          <a:prstGeom prst="rect">
            <a:avLst/>
          </a:prstGeom>
          <a:noFill/>
        </p:spPr>
        <p:txBody>
          <a:bodyPr wrap="square" rtlCol="0">
            <a:spAutoFit/>
          </a:bodyPr>
          <a:lstStyle/>
          <a:p>
            <a:pPr algn="ctr"/>
            <a:r>
              <a:rPr kumimoji="1" lang="ja-JP" altLang="en-US" sz="1000" dirty="0">
                <a:solidFill>
                  <a:srgbClr val="C00000"/>
                </a:solidFill>
                <a:latin typeface="メイリオ" panose="020B0604030504040204" pitchFamily="50" charset="-128"/>
                <a:ea typeface="メイリオ" panose="020B0604030504040204" pitchFamily="50" charset="-128"/>
              </a:rPr>
              <a:t>さが</a:t>
            </a:r>
          </a:p>
        </p:txBody>
      </p:sp>
      <p:sp>
        <p:nvSpPr>
          <p:cNvPr id="23" name="テキスト ボックス 22">
            <a:extLst>
              <a:ext uri="{FF2B5EF4-FFF2-40B4-BE49-F238E27FC236}">
                <a16:creationId xmlns:a16="http://schemas.microsoft.com/office/drawing/2014/main" id="{EA116763-1C6C-4894-9C38-8D0BC8FE3BA3}"/>
              </a:ext>
            </a:extLst>
          </p:cNvPr>
          <p:cNvSpPr txBox="1"/>
          <p:nvPr/>
        </p:nvSpPr>
        <p:spPr>
          <a:xfrm>
            <a:off x="4904125" y="1073872"/>
            <a:ext cx="459988" cy="246221"/>
          </a:xfrm>
          <a:prstGeom prst="rect">
            <a:avLst/>
          </a:prstGeom>
          <a:noFill/>
        </p:spPr>
        <p:txBody>
          <a:bodyPr wrap="square" rtlCol="0">
            <a:spAutoFit/>
          </a:bodyPr>
          <a:lstStyle/>
          <a:p>
            <a:pPr algn="ctr"/>
            <a:r>
              <a:rPr kumimoji="1" lang="ja-JP" altLang="en-US" sz="1000" dirty="0">
                <a:solidFill>
                  <a:srgbClr val="C00000"/>
                </a:solidFill>
                <a:latin typeface="メイリオ" panose="020B0604030504040204" pitchFamily="50" charset="-128"/>
                <a:ea typeface="メイリオ" panose="020B0604030504040204" pitchFamily="50" charset="-128"/>
              </a:rPr>
              <a:t>かべ</a:t>
            </a:r>
          </a:p>
        </p:txBody>
      </p:sp>
      <p:sp>
        <p:nvSpPr>
          <p:cNvPr id="15" name="テキスト ボックス 14">
            <a:extLst>
              <a:ext uri="{FF2B5EF4-FFF2-40B4-BE49-F238E27FC236}">
                <a16:creationId xmlns:a16="http://schemas.microsoft.com/office/drawing/2014/main" id="{94F68E41-C01F-4243-AE31-40C46936F937}"/>
              </a:ext>
            </a:extLst>
          </p:cNvPr>
          <p:cNvSpPr txBox="1"/>
          <p:nvPr/>
        </p:nvSpPr>
        <p:spPr>
          <a:xfrm>
            <a:off x="3314510" y="391068"/>
            <a:ext cx="453821"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さが</a:t>
            </a:r>
          </a:p>
        </p:txBody>
      </p:sp>
      <p:sp>
        <p:nvSpPr>
          <p:cNvPr id="39" name="テキスト ボックス 38">
            <a:extLst>
              <a:ext uri="{FF2B5EF4-FFF2-40B4-BE49-F238E27FC236}">
                <a16:creationId xmlns:a16="http://schemas.microsoft.com/office/drawing/2014/main" id="{3C1FC5A6-2CA2-4C91-85BE-88B47C5A6879}"/>
              </a:ext>
            </a:extLst>
          </p:cNvPr>
          <p:cNvSpPr txBox="1"/>
          <p:nvPr/>
        </p:nvSpPr>
        <p:spPr>
          <a:xfrm>
            <a:off x="1590308" y="6162949"/>
            <a:ext cx="6175233" cy="577081"/>
          </a:xfrm>
          <a:prstGeom prst="rect">
            <a:avLst/>
          </a:prstGeom>
          <a:noFill/>
        </p:spPr>
        <p:txBody>
          <a:bodyPr wrap="square" rtlCol="0">
            <a:spAutoFit/>
          </a:bodyPr>
          <a:lstStyle/>
          <a:p>
            <a:pPr>
              <a:lnSpc>
                <a:spcPct val="200000"/>
              </a:lnSpc>
            </a:pPr>
            <a:r>
              <a:rPr lang="en-US" altLang="ja-JP" i="0" dirty="0">
                <a:solidFill>
                  <a:srgbClr val="575E75"/>
                </a:solidFill>
                <a:effectLst/>
                <a:latin typeface="メイリオ" panose="020B0604030504040204" pitchFamily="50" charset="-128"/>
                <a:ea typeface="メイリオ" panose="020B0604030504040204" pitchFamily="50" charset="-128"/>
              </a:rPr>
              <a:t>C</a:t>
            </a:r>
            <a:r>
              <a:rPr lang="ja-JP" altLang="en-US" i="0" dirty="0">
                <a:solidFill>
                  <a:srgbClr val="575E75"/>
                </a:solidFill>
                <a:effectLst/>
                <a:latin typeface="メイリオ" panose="020B0604030504040204" pitchFamily="50" charset="-128"/>
                <a:ea typeface="メイリオ" panose="020B0604030504040204" pitchFamily="50" charset="-128"/>
              </a:rPr>
              <a:t>キーを押して、コードビルダー画面を表示しましょう。</a:t>
            </a:r>
            <a:endParaRPr kumimoji="1" lang="ja-JP" altLang="en-US" dirty="0">
              <a:latin typeface="メイリオ" panose="020B0604030504040204" pitchFamily="50" charset="-128"/>
              <a:ea typeface="メイリオ" panose="020B0604030504040204" pitchFamily="50" charset="-128"/>
            </a:endParaRPr>
          </a:p>
        </p:txBody>
      </p:sp>
      <p:sp>
        <p:nvSpPr>
          <p:cNvPr id="40" name="テキスト ボックス 39">
            <a:extLst>
              <a:ext uri="{FF2B5EF4-FFF2-40B4-BE49-F238E27FC236}">
                <a16:creationId xmlns:a16="http://schemas.microsoft.com/office/drawing/2014/main" id="{E86BA9F0-F2D1-4CC3-993A-4CDBA4B50859}"/>
              </a:ext>
            </a:extLst>
          </p:cNvPr>
          <p:cNvSpPr txBox="1"/>
          <p:nvPr/>
        </p:nvSpPr>
        <p:spPr>
          <a:xfrm>
            <a:off x="4962595" y="6233880"/>
            <a:ext cx="62904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がめん</a:t>
            </a:r>
          </a:p>
        </p:txBody>
      </p:sp>
      <p:sp>
        <p:nvSpPr>
          <p:cNvPr id="41" name="テキスト ボックス 40">
            <a:extLst>
              <a:ext uri="{FF2B5EF4-FFF2-40B4-BE49-F238E27FC236}">
                <a16:creationId xmlns:a16="http://schemas.microsoft.com/office/drawing/2014/main" id="{FF160368-62BD-45A1-9839-3E0767BAFD2E}"/>
              </a:ext>
            </a:extLst>
          </p:cNvPr>
          <p:cNvSpPr txBox="1"/>
          <p:nvPr/>
        </p:nvSpPr>
        <p:spPr>
          <a:xfrm>
            <a:off x="5591639" y="6231645"/>
            <a:ext cx="72168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ひょうじ</a:t>
            </a:r>
          </a:p>
        </p:txBody>
      </p:sp>
      <p:sp>
        <p:nvSpPr>
          <p:cNvPr id="44" name="テキスト ボックス 43">
            <a:extLst>
              <a:ext uri="{FF2B5EF4-FFF2-40B4-BE49-F238E27FC236}">
                <a16:creationId xmlns:a16="http://schemas.microsoft.com/office/drawing/2014/main" id="{59717A5F-DBD2-4EA1-AA0B-A9B9A9A65B91}"/>
              </a:ext>
            </a:extLst>
          </p:cNvPr>
          <p:cNvSpPr txBox="1"/>
          <p:nvPr/>
        </p:nvSpPr>
        <p:spPr>
          <a:xfrm>
            <a:off x="2430623" y="6219501"/>
            <a:ext cx="40337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お</a:t>
            </a:r>
          </a:p>
        </p:txBody>
      </p:sp>
      <p:sp>
        <p:nvSpPr>
          <p:cNvPr id="16" name="テキスト ボックス 15">
            <a:extLst>
              <a:ext uri="{FF2B5EF4-FFF2-40B4-BE49-F238E27FC236}">
                <a16:creationId xmlns:a16="http://schemas.microsoft.com/office/drawing/2014/main" id="{8299B010-80C8-4910-BFC3-56F9026F8C84}"/>
              </a:ext>
            </a:extLst>
          </p:cNvPr>
          <p:cNvSpPr txBox="1"/>
          <p:nvPr/>
        </p:nvSpPr>
        <p:spPr>
          <a:xfrm>
            <a:off x="2383968" y="391068"/>
            <a:ext cx="695132" cy="286476"/>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いわば</a:t>
            </a:r>
          </a:p>
        </p:txBody>
      </p:sp>
      <p:sp>
        <p:nvSpPr>
          <p:cNvPr id="18" name="テキスト ボックス 17">
            <a:extLst>
              <a:ext uri="{FF2B5EF4-FFF2-40B4-BE49-F238E27FC236}">
                <a16:creationId xmlns:a16="http://schemas.microsoft.com/office/drawing/2014/main" id="{7BD04C92-4176-4A4C-B35B-D269F053DEDC}"/>
              </a:ext>
            </a:extLst>
          </p:cNvPr>
          <p:cNvSpPr txBox="1"/>
          <p:nvPr/>
        </p:nvSpPr>
        <p:spPr>
          <a:xfrm>
            <a:off x="5361645" y="1073872"/>
            <a:ext cx="459988" cy="246221"/>
          </a:xfrm>
          <a:prstGeom prst="rect">
            <a:avLst/>
          </a:prstGeom>
          <a:noFill/>
        </p:spPr>
        <p:txBody>
          <a:bodyPr wrap="square" rtlCol="0">
            <a:spAutoFit/>
          </a:bodyPr>
          <a:lstStyle/>
          <a:p>
            <a:pPr algn="ctr"/>
            <a:r>
              <a:rPr kumimoji="1" lang="ja-JP" altLang="en-US" sz="1000" dirty="0">
                <a:solidFill>
                  <a:srgbClr val="C00000"/>
                </a:solidFill>
                <a:latin typeface="メイリオ" panose="020B0604030504040204" pitchFamily="50" charset="-128"/>
                <a:ea typeface="メイリオ" panose="020B0604030504040204" pitchFamily="50" charset="-128"/>
              </a:rPr>
              <a:t>そ</a:t>
            </a:r>
          </a:p>
        </p:txBody>
      </p:sp>
      <p:sp>
        <p:nvSpPr>
          <p:cNvPr id="19" name="テキスト ボックス 18">
            <a:extLst>
              <a:ext uri="{FF2B5EF4-FFF2-40B4-BE49-F238E27FC236}">
                <a16:creationId xmlns:a16="http://schemas.microsoft.com/office/drawing/2014/main" id="{FD4087F1-97C6-42DA-BFD1-C7AE044BDE3B}"/>
              </a:ext>
            </a:extLst>
          </p:cNvPr>
          <p:cNvSpPr txBox="1"/>
          <p:nvPr/>
        </p:nvSpPr>
        <p:spPr>
          <a:xfrm>
            <a:off x="6087576" y="1073872"/>
            <a:ext cx="619782" cy="246221"/>
          </a:xfrm>
          <a:prstGeom prst="rect">
            <a:avLst/>
          </a:prstGeom>
          <a:noFill/>
        </p:spPr>
        <p:txBody>
          <a:bodyPr wrap="square" rtlCol="0">
            <a:spAutoFit/>
          </a:bodyPr>
          <a:lstStyle/>
          <a:p>
            <a:pPr algn="ctr"/>
            <a:r>
              <a:rPr kumimoji="1" lang="ja-JP" altLang="en-US" sz="1000" dirty="0">
                <a:solidFill>
                  <a:srgbClr val="C00000"/>
                </a:solidFill>
                <a:latin typeface="メイリオ" panose="020B0604030504040204" pitchFamily="50" charset="-128"/>
                <a:ea typeface="メイリオ" panose="020B0604030504040204" pitchFamily="50" charset="-128"/>
              </a:rPr>
              <a:t>いどう</a:t>
            </a:r>
          </a:p>
        </p:txBody>
      </p:sp>
      <p:sp>
        <p:nvSpPr>
          <p:cNvPr id="20" name="テキスト ボックス 19">
            <a:extLst>
              <a:ext uri="{FF2B5EF4-FFF2-40B4-BE49-F238E27FC236}">
                <a16:creationId xmlns:a16="http://schemas.microsoft.com/office/drawing/2014/main" id="{6E047DC3-BAC4-4413-A3E7-923E41090A08}"/>
              </a:ext>
            </a:extLst>
          </p:cNvPr>
          <p:cNvSpPr txBox="1"/>
          <p:nvPr/>
        </p:nvSpPr>
        <p:spPr>
          <a:xfrm>
            <a:off x="6959822" y="1073872"/>
            <a:ext cx="619782" cy="246221"/>
          </a:xfrm>
          <a:prstGeom prst="rect">
            <a:avLst/>
          </a:prstGeom>
          <a:noFill/>
        </p:spPr>
        <p:txBody>
          <a:bodyPr wrap="square" rtlCol="0">
            <a:spAutoFit/>
          </a:bodyPr>
          <a:lstStyle/>
          <a:p>
            <a:pPr algn="ctr"/>
            <a:r>
              <a:rPr kumimoji="1" lang="ja-JP" altLang="en-US" sz="1000" dirty="0">
                <a:solidFill>
                  <a:srgbClr val="C00000"/>
                </a:solidFill>
                <a:latin typeface="メイリオ" panose="020B0604030504040204" pitchFamily="50" charset="-128"/>
                <a:ea typeface="メイリオ" panose="020B0604030504040204" pitchFamily="50" charset="-128"/>
              </a:rPr>
              <a:t>いわば</a:t>
            </a:r>
          </a:p>
        </p:txBody>
      </p:sp>
      <p:sp>
        <p:nvSpPr>
          <p:cNvPr id="24" name="テキスト ボックス 23">
            <a:extLst>
              <a:ext uri="{FF2B5EF4-FFF2-40B4-BE49-F238E27FC236}">
                <a16:creationId xmlns:a16="http://schemas.microsoft.com/office/drawing/2014/main" id="{1FD30BED-B065-4C38-8AC3-7AEBCBC47B5C}"/>
              </a:ext>
            </a:extLst>
          </p:cNvPr>
          <p:cNvSpPr txBox="1"/>
          <p:nvPr/>
        </p:nvSpPr>
        <p:spPr>
          <a:xfrm>
            <a:off x="1847701" y="1073872"/>
            <a:ext cx="619782" cy="246221"/>
          </a:xfrm>
          <a:prstGeom prst="rect">
            <a:avLst/>
          </a:prstGeom>
          <a:noFill/>
        </p:spPr>
        <p:txBody>
          <a:bodyPr wrap="square" rtlCol="0">
            <a:spAutoFit/>
          </a:bodyPr>
          <a:lstStyle/>
          <a:p>
            <a:pPr algn="ctr"/>
            <a:r>
              <a:rPr kumimoji="1" lang="ja-JP" altLang="en-US" sz="1000" dirty="0">
                <a:solidFill>
                  <a:srgbClr val="C00000"/>
                </a:solidFill>
                <a:latin typeface="メイリオ" panose="020B0604030504040204" pitchFamily="50" charset="-128"/>
                <a:ea typeface="メイリオ" panose="020B0604030504040204" pitchFamily="50" charset="-128"/>
              </a:rPr>
              <a:t>こおり</a:t>
            </a:r>
          </a:p>
        </p:txBody>
      </p:sp>
      <p:sp>
        <p:nvSpPr>
          <p:cNvPr id="25" name="テキスト ボックス 24">
            <a:extLst>
              <a:ext uri="{FF2B5EF4-FFF2-40B4-BE49-F238E27FC236}">
                <a16:creationId xmlns:a16="http://schemas.microsoft.com/office/drawing/2014/main" id="{BA025EC3-2706-4A88-A605-0EE0C625C236}"/>
              </a:ext>
            </a:extLst>
          </p:cNvPr>
          <p:cNvSpPr txBox="1"/>
          <p:nvPr/>
        </p:nvSpPr>
        <p:spPr>
          <a:xfrm>
            <a:off x="2384626" y="1073872"/>
            <a:ext cx="459988" cy="246221"/>
          </a:xfrm>
          <a:prstGeom prst="rect">
            <a:avLst/>
          </a:prstGeom>
          <a:noFill/>
        </p:spPr>
        <p:txBody>
          <a:bodyPr wrap="square" rtlCol="0">
            <a:spAutoFit/>
          </a:bodyPr>
          <a:lstStyle/>
          <a:p>
            <a:pPr algn="ctr"/>
            <a:r>
              <a:rPr kumimoji="1" lang="ja-JP" altLang="en-US" sz="1000" dirty="0">
                <a:solidFill>
                  <a:srgbClr val="C00000"/>
                </a:solidFill>
                <a:latin typeface="メイリオ" panose="020B0604030504040204" pitchFamily="50" charset="-128"/>
                <a:ea typeface="メイリオ" panose="020B0604030504040204" pitchFamily="50" charset="-128"/>
              </a:rPr>
              <a:t>と</a:t>
            </a:r>
          </a:p>
        </p:txBody>
      </p:sp>
      <p:sp>
        <p:nvSpPr>
          <p:cNvPr id="26" name="テキスト ボックス 25">
            <a:extLst>
              <a:ext uri="{FF2B5EF4-FFF2-40B4-BE49-F238E27FC236}">
                <a16:creationId xmlns:a16="http://schemas.microsoft.com/office/drawing/2014/main" id="{3D72CA9F-77FA-4261-B476-3A84C91B3E0C}"/>
              </a:ext>
            </a:extLst>
          </p:cNvPr>
          <p:cNvSpPr txBox="1"/>
          <p:nvPr/>
        </p:nvSpPr>
        <p:spPr>
          <a:xfrm>
            <a:off x="2834002" y="1073872"/>
            <a:ext cx="459988" cy="246221"/>
          </a:xfrm>
          <a:prstGeom prst="rect">
            <a:avLst/>
          </a:prstGeom>
          <a:noFill/>
        </p:spPr>
        <p:txBody>
          <a:bodyPr wrap="square" rtlCol="0">
            <a:spAutoFit/>
          </a:bodyPr>
          <a:lstStyle/>
          <a:p>
            <a:pPr algn="ctr"/>
            <a:r>
              <a:rPr kumimoji="1" lang="ja-JP" altLang="en-US" sz="1000" dirty="0">
                <a:solidFill>
                  <a:srgbClr val="C00000"/>
                </a:solidFill>
                <a:latin typeface="メイリオ" panose="020B0604030504040204" pitchFamily="50" charset="-128"/>
                <a:ea typeface="メイリオ" panose="020B0604030504040204" pitchFamily="50" charset="-128"/>
              </a:rPr>
              <a:t>こ</a:t>
            </a:r>
          </a:p>
        </p:txBody>
      </p:sp>
    </p:spTree>
    <p:extLst>
      <p:ext uri="{BB962C8B-B14F-4D97-AF65-F5344CB8AC3E}">
        <p14:creationId xmlns:p14="http://schemas.microsoft.com/office/powerpoint/2010/main" val="124985245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1</a:t>
            </a:r>
            <a:r>
              <a:rPr lang="ja-JP" altLang="en-US" dirty="0"/>
              <a:t>．</a:t>
            </a:r>
            <a:r>
              <a:rPr lang="en-US" altLang="ja-JP" dirty="0"/>
              <a:t>【</a:t>
            </a:r>
            <a:r>
              <a:rPr lang="ja-JP" altLang="en-US" dirty="0"/>
              <a:t>ガニメデ</a:t>
            </a:r>
            <a:r>
              <a:rPr lang="en-US" altLang="ja-JP" dirty="0"/>
              <a:t>】</a:t>
            </a:r>
            <a:r>
              <a:rPr lang="ja-JP" altLang="en-US" dirty="0"/>
              <a:t>岩場を探そう</a:t>
            </a:r>
          </a:p>
        </p:txBody>
      </p:sp>
      <p:sp>
        <p:nvSpPr>
          <p:cNvPr id="15" name="テキスト ボックス 14">
            <a:extLst>
              <a:ext uri="{FF2B5EF4-FFF2-40B4-BE49-F238E27FC236}">
                <a16:creationId xmlns:a16="http://schemas.microsoft.com/office/drawing/2014/main" id="{94F68E41-C01F-4243-AE31-40C46936F937}"/>
              </a:ext>
            </a:extLst>
          </p:cNvPr>
          <p:cNvSpPr txBox="1"/>
          <p:nvPr/>
        </p:nvSpPr>
        <p:spPr>
          <a:xfrm>
            <a:off x="3314510" y="391068"/>
            <a:ext cx="453821"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さが</a:t>
            </a:r>
          </a:p>
        </p:txBody>
      </p:sp>
      <p:sp>
        <p:nvSpPr>
          <p:cNvPr id="16" name="テキスト ボックス 15">
            <a:extLst>
              <a:ext uri="{FF2B5EF4-FFF2-40B4-BE49-F238E27FC236}">
                <a16:creationId xmlns:a16="http://schemas.microsoft.com/office/drawing/2014/main" id="{8299B010-80C8-4910-BFC3-56F9026F8C84}"/>
              </a:ext>
            </a:extLst>
          </p:cNvPr>
          <p:cNvSpPr txBox="1"/>
          <p:nvPr/>
        </p:nvSpPr>
        <p:spPr>
          <a:xfrm>
            <a:off x="2383968" y="391068"/>
            <a:ext cx="695132" cy="286476"/>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いわば</a:t>
            </a:r>
          </a:p>
        </p:txBody>
      </p:sp>
      <p:sp>
        <p:nvSpPr>
          <p:cNvPr id="28" name="テキスト ボックス 27">
            <a:extLst>
              <a:ext uri="{FF2B5EF4-FFF2-40B4-BE49-F238E27FC236}">
                <a16:creationId xmlns:a16="http://schemas.microsoft.com/office/drawing/2014/main" id="{091CEFBD-4CBB-453E-BB34-A7374FE6D9C8}"/>
              </a:ext>
            </a:extLst>
          </p:cNvPr>
          <p:cNvSpPr txBox="1"/>
          <p:nvPr/>
        </p:nvSpPr>
        <p:spPr>
          <a:xfrm>
            <a:off x="839511" y="2099678"/>
            <a:ext cx="8153148" cy="577081"/>
          </a:xfrm>
          <a:prstGeom prst="rect">
            <a:avLst/>
          </a:prstGeom>
          <a:noFill/>
        </p:spPr>
        <p:txBody>
          <a:bodyPr wrap="square" rtlCol="0">
            <a:spAutoFit/>
          </a:bodyPr>
          <a:lstStyle/>
          <a:p>
            <a:pPr>
              <a:lnSpc>
                <a:spcPct val="200000"/>
              </a:lnSpc>
            </a:pPr>
            <a:r>
              <a:rPr kumimoji="1" lang="ja-JP" altLang="en-US" dirty="0">
                <a:solidFill>
                  <a:srgbClr val="575E75"/>
                </a:solidFill>
                <a:latin typeface="メイリオ" panose="020B0604030504040204" pitchFamily="50" charset="-128"/>
                <a:ea typeface="メイリオ" panose="020B0604030504040204" pitchFamily="50" charset="-128"/>
              </a:rPr>
              <a:t>エージェントは足元に氷塊のブロックがある間、処理を繰り返します。</a:t>
            </a:r>
            <a:endParaRPr kumimoji="1" lang="en-US" altLang="ja-JP" dirty="0">
              <a:solidFill>
                <a:srgbClr val="575E75"/>
              </a:solidFill>
              <a:latin typeface="メイリオ" panose="020B0604030504040204" pitchFamily="50" charset="-128"/>
              <a:ea typeface="メイリオ" panose="020B0604030504040204" pitchFamily="50" charset="-128"/>
            </a:endParaRPr>
          </a:p>
        </p:txBody>
      </p:sp>
      <p:sp>
        <p:nvSpPr>
          <p:cNvPr id="31" name="テキスト ボックス 30">
            <a:extLst>
              <a:ext uri="{FF2B5EF4-FFF2-40B4-BE49-F238E27FC236}">
                <a16:creationId xmlns:a16="http://schemas.microsoft.com/office/drawing/2014/main" id="{4F392028-11F8-4436-AE83-EE2D362C20F0}"/>
              </a:ext>
            </a:extLst>
          </p:cNvPr>
          <p:cNvSpPr txBox="1"/>
          <p:nvPr/>
        </p:nvSpPr>
        <p:spPr>
          <a:xfrm>
            <a:off x="3022320" y="2169990"/>
            <a:ext cx="88269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ひょうかい</a:t>
            </a:r>
          </a:p>
        </p:txBody>
      </p:sp>
      <p:pic>
        <p:nvPicPr>
          <p:cNvPr id="32" name="図 31">
            <a:extLst>
              <a:ext uri="{FF2B5EF4-FFF2-40B4-BE49-F238E27FC236}">
                <a16:creationId xmlns:a16="http://schemas.microsoft.com/office/drawing/2014/main" id="{35CD9EDC-8299-4D99-A259-03D1E49D4AE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1341" y="2033400"/>
            <a:ext cx="739603" cy="739603"/>
          </a:xfrm>
          <a:prstGeom prst="rect">
            <a:avLst/>
          </a:prstGeom>
        </p:spPr>
      </p:pic>
      <p:sp>
        <p:nvSpPr>
          <p:cNvPr id="33" name="テキスト ボックス 32">
            <a:extLst>
              <a:ext uri="{FF2B5EF4-FFF2-40B4-BE49-F238E27FC236}">
                <a16:creationId xmlns:a16="http://schemas.microsoft.com/office/drawing/2014/main" id="{216A825C-C619-4479-89FF-8E9227D7954B}"/>
              </a:ext>
            </a:extLst>
          </p:cNvPr>
          <p:cNvSpPr txBox="1"/>
          <p:nvPr/>
        </p:nvSpPr>
        <p:spPr>
          <a:xfrm>
            <a:off x="0" y="974855"/>
            <a:ext cx="3263161" cy="577081"/>
          </a:xfrm>
          <a:prstGeom prst="rect">
            <a:avLst/>
          </a:prstGeom>
          <a:noFill/>
        </p:spPr>
        <p:txBody>
          <a:bodyPr wrap="square" rtlCol="0">
            <a:spAutoFit/>
          </a:bodyPr>
          <a:lstStyle/>
          <a:p>
            <a:pPr>
              <a:lnSpc>
                <a:spcPct val="200000"/>
              </a:lnSpc>
            </a:pPr>
            <a:r>
              <a:rPr lang="en-US" altLang="ja-JP" b="1" dirty="0">
                <a:solidFill>
                  <a:srgbClr val="575E75"/>
                </a:solidFill>
                <a:latin typeface="メイリオ" panose="020B0604030504040204" pitchFamily="50" charset="-128"/>
                <a:ea typeface="メイリオ" panose="020B0604030504040204" pitchFamily="50" charset="-128"/>
              </a:rPr>
              <a:t>【</a:t>
            </a:r>
            <a:r>
              <a:rPr lang="ja-JP" altLang="en-US" b="1" dirty="0">
                <a:solidFill>
                  <a:srgbClr val="575E75"/>
                </a:solidFill>
                <a:latin typeface="メイリオ" panose="020B0604030504040204" pitchFamily="50" charset="-128"/>
                <a:ea typeface="メイリオ" panose="020B0604030504040204" pitchFamily="50" charset="-128"/>
              </a:rPr>
              <a:t>プログラミングのヒント</a:t>
            </a:r>
            <a:r>
              <a:rPr lang="en-US" altLang="ja-JP" b="1" dirty="0">
                <a:solidFill>
                  <a:srgbClr val="575E75"/>
                </a:solidFill>
                <a:latin typeface="メイリオ" panose="020B0604030504040204" pitchFamily="50" charset="-128"/>
                <a:ea typeface="メイリオ" panose="020B0604030504040204" pitchFamily="50" charset="-128"/>
              </a:rPr>
              <a:t>】</a:t>
            </a:r>
            <a:endParaRPr kumimoji="1" lang="en-US" altLang="ja-JP" b="1" dirty="0">
              <a:solidFill>
                <a:srgbClr val="575E75"/>
              </a:solidFill>
              <a:latin typeface="メイリオ" panose="020B0604030504040204" pitchFamily="50" charset="-128"/>
              <a:ea typeface="メイリオ" panose="020B0604030504040204" pitchFamily="50" charset="-128"/>
            </a:endParaRPr>
          </a:p>
        </p:txBody>
      </p:sp>
      <p:sp>
        <p:nvSpPr>
          <p:cNvPr id="34" name="テキスト ボックス 33">
            <a:extLst>
              <a:ext uri="{FF2B5EF4-FFF2-40B4-BE49-F238E27FC236}">
                <a16:creationId xmlns:a16="http://schemas.microsoft.com/office/drawing/2014/main" id="{4F9E33A0-5226-47A7-A2E7-D0FDAE3D09BE}"/>
              </a:ext>
            </a:extLst>
          </p:cNvPr>
          <p:cNvSpPr txBox="1"/>
          <p:nvPr/>
        </p:nvSpPr>
        <p:spPr>
          <a:xfrm>
            <a:off x="1260135" y="2701816"/>
            <a:ext cx="7875864" cy="577081"/>
          </a:xfrm>
          <a:prstGeom prst="rect">
            <a:avLst/>
          </a:prstGeom>
          <a:noFill/>
        </p:spPr>
        <p:txBody>
          <a:bodyPr wrap="square" rtlCol="0">
            <a:spAutoFit/>
          </a:bodyPr>
          <a:lstStyle/>
          <a:p>
            <a:pPr>
              <a:lnSpc>
                <a:spcPct val="200000"/>
              </a:lnSpc>
            </a:pPr>
            <a:r>
              <a:rPr kumimoji="1" lang="ja-JP" altLang="en-US" dirty="0">
                <a:solidFill>
                  <a:srgbClr val="575E75"/>
                </a:solidFill>
                <a:latin typeface="メイリオ" panose="020B0604030504040204" pitchFamily="50" charset="-128"/>
                <a:ea typeface="メイリオ" panose="020B0604030504040204" pitchFamily="50" charset="-128"/>
              </a:rPr>
              <a:t>右側にブロックがあるときは前方に進みます。</a:t>
            </a:r>
            <a:endParaRPr kumimoji="1" lang="en-US" altLang="ja-JP" dirty="0">
              <a:solidFill>
                <a:srgbClr val="575E75"/>
              </a:solidFill>
              <a:latin typeface="メイリオ" panose="020B0604030504040204" pitchFamily="50" charset="-128"/>
              <a:ea typeface="メイリオ" panose="020B0604030504040204" pitchFamily="50" charset="-128"/>
            </a:endParaRPr>
          </a:p>
        </p:txBody>
      </p:sp>
      <p:sp>
        <p:nvSpPr>
          <p:cNvPr id="36" name="テキスト ボックス 35">
            <a:extLst>
              <a:ext uri="{FF2B5EF4-FFF2-40B4-BE49-F238E27FC236}">
                <a16:creationId xmlns:a16="http://schemas.microsoft.com/office/drawing/2014/main" id="{A1D253CC-2260-4746-A4FC-D44FA153FA4F}"/>
              </a:ext>
            </a:extLst>
          </p:cNvPr>
          <p:cNvSpPr txBox="1"/>
          <p:nvPr/>
        </p:nvSpPr>
        <p:spPr>
          <a:xfrm>
            <a:off x="1225212" y="2781284"/>
            <a:ext cx="739603"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みぎがわ</a:t>
            </a:r>
          </a:p>
        </p:txBody>
      </p:sp>
      <p:pic>
        <p:nvPicPr>
          <p:cNvPr id="38" name="図 37">
            <a:extLst>
              <a:ext uri="{FF2B5EF4-FFF2-40B4-BE49-F238E27FC236}">
                <a16:creationId xmlns:a16="http://schemas.microsoft.com/office/drawing/2014/main" id="{729D5BB5-1017-428D-8773-2CFF3DA72B7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1965" y="2635538"/>
            <a:ext cx="739603" cy="739603"/>
          </a:xfrm>
          <a:prstGeom prst="rect">
            <a:avLst/>
          </a:prstGeom>
        </p:spPr>
      </p:pic>
      <p:sp>
        <p:nvSpPr>
          <p:cNvPr id="45" name="テキスト ボックス 44">
            <a:extLst>
              <a:ext uri="{FF2B5EF4-FFF2-40B4-BE49-F238E27FC236}">
                <a16:creationId xmlns:a16="http://schemas.microsoft.com/office/drawing/2014/main" id="{00336BAA-BE16-483E-90F0-49C559EAA7D2}"/>
              </a:ext>
            </a:extLst>
          </p:cNvPr>
          <p:cNvSpPr txBox="1"/>
          <p:nvPr/>
        </p:nvSpPr>
        <p:spPr>
          <a:xfrm>
            <a:off x="5300022" y="2169990"/>
            <a:ext cx="61494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あいだ</a:t>
            </a:r>
          </a:p>
        </p:txBody>
      </p:sp>
      <p:sp>
        <p:nvSpPr>
          <p:cNvPr id="55" name="テキスト ボックス 54">
            <a:extLst>
              <a:ext uri="{FF2B5EF4-FFF2-40B4-BE49-F238E27FC236}">
                <a16:creationId xmlns:a16="http://schemas.microsoft.com/office/drawing/2014/main" id="{EA010C3A-1CB8-4A38-A81D-0751BDF61BA8}"/>
              </a:ext>
            </a:extLst>
          </p:cNvPr>
          <p:cNvSpPr txBox="1"/>
          <p:nvPr/>
        </p:nvSpPr>
        <p:spPr>
          <a:xfrm>
            <a:off x="4900316" y="2781284"/>
            <a:ext cx="46034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すす</a:t>
            </a:r>
          </a:p>
        </p:txBody>
      </p:sp>
      <p:sp>
        <p:nvSpPr>
          <p:cNvPr id="59" name="テキスト ボックス 58">
            <a:extLst>
              <a:ext uri="{FF2B5EF4-FFF2-40B4-BE49-F238E27FC236}">
                <a16:creationId xmlns:a16="http://schemas.microsoft.com/office/drawing/2014/main" id="{1F9095DA-E41F-48F3-8081-7B8B81511D02}"/>
              </a:ext>
            </a:extLst>
          </p:cNvPr>
          <p:cNvSpPr txBox="1"/>
          <p:nvPr/>
        </p:nvSpPr>
        <p:spPr>
          <a:xfrm>
            <a:off x="5903337" y="2169990"/>
            <a:ext cx="61494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しょり</a:t>
            </a:r>
          </a:p>
        </p:txBody>
      </p:sp>
      <p:sp>
        <p:nvSpPr>
          <p:cNvPr id="61" name="テキスト ボックス 60">
            <a:extLst>
              <a:ext uri="{FF2B5EF4-FFF2-40B4-BE49-F238E27FC236}">
                <a16:creationId xmlns:a16="http://schemas.microsoft.com/office/drawing/2014/main" id="{1341CE9B-0075-437C-ABD0-918599FBDE1C}"/>
              </a:ext>
            </a:extLst>
          </p:cNvPr>
          <p:cNvSpPr txBox="1"/>
          <p:nvPr/>
        </p:nvSpPr>
        <p:spPr>
          <a:xfrm>
            <a:off x="6583601" y="2169990"/>
            <a:ext cx="30747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く</a:t>
            </a:r>
          </a:p>
        </p:txBody>
      </p:sp>
      <p:sp>
        <p:nvSpPr>
          <p:cNvPr id="62" name="テキスト ボックス 61">
            <a:extLst>
              <a:ext uri="{FF2B5EF4-FFF2-40B4-BE49-F238E27FC236}">
                <a16:creationId xmlns:a16="http://schemas.microsoft.com/office/drawing/2014/main" id="{F413DE24-96C9-41E0-940C-7BEEE05E4A42}"/>
              </a:ext>
            </a:extLst>
          </p:cNvPr>
          <p:cNvSpPr txBox="1"/>
          <p:nvPr/>
        </p:nvSpPr>
        <p:spPr>
          <a:xfrm>
            <a:off x="6996192" y="2169990"/>
            <a:ext cx="47400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かえ</a:t>
            </a:r>
          </a:p>
        </p:txBody>
      </p:sp>
      <p:pic>
        <p:nvPicPr>
          <p:cNvPr id="3" name="図 2">
            <a:extLst>
              <a:ext uri="{FF2B5EF4-FFF2-40B4-BE49-F238E27FC236}">
                <a16:creationId xmlns:a16="http://schemas.microsoft.com/office/drawing/2014/main" id="{93F35B69-7AF8-4771-8BB8-FDA3E5C72619}"/>
              </a:ext>
            </a:extLst>
          </p:cNvPr>
          <p:cNvPicPr>
            <a:picLocks noChangeAspect="1"/>
          </p:cNvPicPr>
          <p:nvPr/>
        </p:nvPicPr>
        <p:blipFill>
          <a:blip r:embed="rId3"/>
          <a:stretch>
            <a:fillRect/>
          </a:stretch>
        </p:blipFill>
        <p:spPr>
          <a:xfrm>
            <a:off x="-8001" y="1614977"/>
            <a:ext cx="9144000" cy="400419"/>
          </a:xfrm>
          <a:prstGeom prst="rect">
            <a:avLst/>
          </a:prstGeom>
        </p:spPr>
      </p:pic>
      <p:sp>
        <p:nvSpPr>
          <p:cNvPr id="67" name="テキスト ボックス 66">
            <a:extLst>
              <a:ext uri="{FF2B5EF4-FFF2-40B4-BE49-F238E27FC236}">
                <a16:creationId xmlns:a16="http://schemas.microsoft.com/office/drawing/2014/main" id="{E4B17E57-1A27-48E3-9612-BE3D422FB8DC}"/>
              </a:ext>
            </a:extLst>
          </p:cNvPr>
          <p:cNvSpPr txBox="1"/>
          <p:nvPr/>
        </p:nvSpPr>
        <p:spPr>
          <a:xfrm>
            <a:off x="2381076" y="2169990"/>
            <a:ext cx="739603"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あしもと</a:t>
            </a:r>
          </a:p>
        </p:txBody>
      </p:sp>
      <p:sp>
        <p:nvSpPr>
          <p:cNvPr id="68" name="テキスト ボックス 67">
            <a:extLst>
              <a:ext uri="{FF2B5EF4-FFF2-40B4-BE49-F238E27FC236}">
                <a16:creationId xmlns:a16="http://schemas.microsoft.com/office/drawing/2014/main" id="{771CB5BD-A0BC-451E-B833-1D0C222FA49E}"/>
              </a:ext>
            </a:extLst>
          </p:cNvPr>
          <p:cNvSpPr txBox="1"/>
          <p:nvPr/>
        </p:nvSpPr>
        <p:spPr>
          <a:xfrm>
            <a:off x="4170044" y="2781284"/>
            <a:ext cx="739603"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ぜんぽう</a:t>
            </a:r>
          </a:p>
        </p:txBody>
      </p:sp>
      <p:sp>
        <p:nvSpPr>
          <p:cNvPr id="69" name="テキスト ボックス 68">
            <a:extLst>
              <a:ext uri="{FF2B5EF4-FFF2-40B4-BE49-F238E27FC236}">
                <a16:creationId xmlns:a16="http://schemas.microsoft.com/office/drawing/2014/main" id="{DC0CDCED-803B-4E29-94EB-2916BC9FAE64}"/>
              </a:ext>
            </a:extLst>
          </p:cNvPr>
          <p:cNvSpPr txBox="1"/>
          <p:nvPr/>
        </p:nvSpPr>
        <p:spPr>
          <a:xfrm>
            <a:off x="1260135" y="3370697"/>
            <a:ext cx="7875864" cy="577081"/>
          </a:xfrm>
          <a:prstGeom prst="rect">
            <a:avLst/>
          </a:prstGeom>
          <a:noFill/>
        </p:spPr>
        <p:txBody>
          <a:bodyPr wrap="square" rtlCol="0">
            <a:spAutoFit/>
          </a:bodyPr>
          <a:lstStyle/>
          <a:p>
            <a:pPr>
              <a:lnSpc>
                <a:spcPct val="200000"/>
              </a:lnSpc>
            </a:pPr>
            <a:r>
              <a:rPr kumimoji="1" lang="ja-JP" altLang="en-US" dirty="0">
                <a:solidFill>
                  <a:srgbClr val="575E75"/>
                </a:solidFill>
                <a:latin typeface="メイリオ" panose="020B0604030504040204" pitchFamily="50" charset="-128"/>
                <a:ea typeface="メイリオ" panose="020B0604030504040204" pitchFamily="50" charset="-128"/>
              </a:rPr>
              <a:t>右側にブロックがないときは右側に進みます。</a:t>
            </a:r>
            <a:endParaRPr kumimoji="1" lang="en-US" altLang="ja-JP" dirty="0">
              <a:solidFill>
                <a:srgbClr val="575E75"/>
              </a:solidFill>
              <a:latin typeface="メイリオ" panose="020B0604030504040204" pitchFamily="50" charset="-128"/>
              <a:ea typeface="メイリオ" panose="020B0604030504040204" pitchFamily="50" charset="-128"/>
            </a:endParaRPr>
          </a:p>
        </p:txBody>
      </p:sp>
      <p:sp>
        <p:nvSpPr>
          <p:cNvPr id="70" name="テキスト ボックス 69">
            <a:extLst>
              <a:ext uri="{FF2B5EF4-FFF2-40B4-BE49-F238E27FC236}">
                <a16:creationId xmlns:a16="http://schemas.microsoft.com/office/drawing/2014/main" id="{48F320CC-4A63-4A38-92DB-E7067679157C}"/>
              </a:ext>
            </a:extLst>
          </p:cNvPr>
          <p:cNvSpPr txBox="1"/>
          <p:nvPr/>
        </p:nvSpPr>
        <p:spPr>
          <a:xfrm>
            <a:off x="1225212" y="3450165"/>
            <a:ext cx="739603"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みぎがわ</a:t>
            </a:r>
          </a:p>
        </p:txBody>
      </p:sp>
      <p:pic>
        <p:nvPicPr>
          <p:cNvPr id="71" name="図 70">
            <a:extLst>
              <a:ext uri="{FF2B5EF4-FFF2-40B4-BE49-F238E27FC236}">
                <a16:creationId xmlns:a16="http://schemas.microsoft.com/office/drawing/2014/main" id="{16F39192-2CAC-4938-B29D-96DF1DD0293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1965" y="3304419"/>
            <a:ext cx="739603" cy="739603"/>
          </a:xfrm>
          <a:prstGeom prst="rect">
            <a:avLst/>
          </a:prstGeom>
        </p:spPr>
      </p:pic>
      <p:sp>
        <p:nvSpPr>
          <p:cNvPr id="72" name="テキスト ボックス 71">
            <a:extLst>
              <a:ext uri="{FF2B5EF4-FFF2-40B4-BE49-F238E27FC236}">
                <a16:creationId xmlns:a16="http://schemas.microsoft.com/office/drawing/2014/main" id="{158CCB7E-2900-4C12-95F0-6145D59E6DE6}"/>
              </a:ext>
            </a:extLst>
          </p:cNvPr>
          <p:cNvSpPr txBox="1"/>
          <p:nvPr/>
        </p:nvSpPr>
        <p:spPr>
          <a:xfrm>
            <a:off x="4900316" y="3450165"/>
            <a:ext cx="46034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すす</a:t>
            </a:r>
          </a:p>
        </p:txBody>
      </p:sp>
      <p:sp>
        <p:nvSpPr>
          <p:cNvPr id="73" name="テキスト ボックス 72">
            <a:extLst>
              <a:ext uri="{FF2B5EF4-FFF2-40B4-BE49-F238E27FC236}">
                <a16:creationId xmlns:a16="http://schemas.microsoft.com/office/drawing/2014/main" id="{6411E675-3FD2-47D6-BB65-A0C5667C667C}"/>
              </a:ext>
            </a:extLst>
          </p:cNvPr>
          <p:cNvSpPr txBox="1"/>
          <p:nvPr/>
        </p:nvSpPr>
        <p:spPr>
          <a:xfrm>
            <a:off x="4170044" y="3450165"/>
            <a:ext cx="739603"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みぎがわ</a:t>
            </a:r>
          </a:p>
        </p:txBody>
      </p:sp>
      <p:pic>
        <p:nvPicPr>
          <p:cNvPr id="6" name="図 5">
            <a:extLst>
              <a:ext uri="{FF2B5EF4-FFF2-40B4-BE49-F238E27FC236}">
                <a16:creationId xmlns:a16="http://schemas.microsoft.com/office/drawing/2014/main" id="{940A9C84-D77D-4215-9622-F29EF95242A8}"/>
              </a:ext>
            </a:extLst>
          </p:cNvPr>
          <p:cNvPicPr>
            <a:picLocks noChangeAspect="1"/>
          </p:cNvPicPr>
          <p:nvPr/>
        </p:nvPicPr>
        <p:blipFill rotWithShape="1">
          <a:blip r:embed="rId4"/>
          <a:srcRect t="22013" b="13786"/>
          <a:stretch/>
        </p:blipFill>
        <p:spPr>
          <a:xfrm>
            <a:off x="876520" y="4017973"/>
            <a:ext cx="7206343" cy="2619791"/>
          </a:xfrm>
          <a:prstGeom prst="rect">
            <a:avLst/>
          </a:prstGeom>
        </p:spPr>
      </p:pic>
      <p:sp>
        <p:nvSpPr>
          <p:cNvPr id="74" name="テキスト ボックス 73">
            <a:extLst>
              <a:ext uri="{FF2B5EF4-FFF2-40B4-BE49-F238E27FC236}">
                <a16:creationId xmlns:a16="http://schemas.microsoft.com/office/drawing/2014/main" id="{B0EE52A2-BC97-4FA3-A7D7-F18DD984B2D4}"/>
              </a:ext>
            </a:extLst>
          </p:cNvPr>
          <p:cNvSpPr txBox="1"/>
          <p:nvPr/>
        </p:nvSpPr>
        <p:spPr>
          <a:xfrm>
            <a:off x="2750877" y="5456394"/>
            <a:ext cx="1177536" cy="307777"/>
          </a:xfrm>
          <a:prstGeom prst="rect">
            <a:avLst/>
          </a:prstGeom>
          <a:noFill/>
        </p:spPr>
        <p:txBody>
          <a:bodyPr wrap="square" rtlCol="0">
            <a:spAutoFit/>
          </a:bodyPr>
          <a:lstStyle/>
          <a:p>
            <a:pPr algn="ctr"/>
            <a:r>
              <a:rPr lang="ja-JP" altLang="en-US" sz="1400" b="1" dirty="0">
                <a:solidFill>
                  <a:schemeClr val="bg1"/>
                </a:solidFill>
                <a:latin typeface="メイリオ" panose="020B0604030504040204" pitchFamily="50" charset="-128"/>
                <a:ea typeface="メイリオ" panose="020B0604030504040204" pitchFamily="50" charset="-128"/>
              </a:rPr>
              <a:t>スタート</a:t>
            </a:r>
            <a:endParaRPr kumimoji="1" lang="ja-JP" altLang="en-US" sz="1400" b="1" dirty="0">
              <a:solidFill>
                <a:schemeClr val="bg1"/>
              </a:solidFill>
              <a:latin typeface="メイリオ" panose="020B0604030504040204" pitchFamily="50" charset="-128"/>
              <a:ea typeface="メイリオ" panose="020B0604030504040204" pitchFamily="50" charset="-128"/>
            </a:endParaRPr>
          </a:p>
        </p:txBody>
      </p:sp>
      <p:sp>
        <p:nvSpPr>
          <p:cNvPr id="75" name="テキスト ボックス 74">
            <a:extLst>
              <a:ext uri="{FF2B5EF4-FFF2-40B4-BE49-F238E27FC236}">
                <a16:creationId xmlns:a16="http://schemas.microsoft.com/office/drawing/2014/main" id="{F7ADA624-DA40-4555-8197-84CB17A1D3E1}"/>
              </a:ext>
            </a:extLst>
          </p:cNvPr>
          <p:cNvSpPr txBox="1"/>
          <p:nvPr/>
        </p:nvSpPr>
        <p:spPr>
          <a:xfrm>
            <a:off x="4916085" y="5987678"/>
            <a:ext cx="1177536" cy="307777"/>
          </a:xfrm>
          <a:prstGeom prst="rect">
            <a:avLst/>
          </a:prstGeom>
          <a:noFill/>
        </p:spPr>
        <p:txBody>
          <a:bodyPr wrap="square" rtlCol="0">
            <a:spAutoFit/>
          </a:bodyPr>
          <a:lstStyle/>
          <a:p>
            <a:pPr algn="ctr"/>
            <a:r>
              <a:rPr lang="ja-JP" altLang="en-US" sz="1400" b="1" dirty="0">
                <a:solidFill>
                  <a:schemeClr val="bg1"/>
                </a:solidFill>
                <a:latin typeface="メイリオ" panose="020B0604030504040204" pitchFamily="50" charset="-128"/>
                <a:ea typeface="メイリオ" panose="020B0604030504040204" pitchFamily="50" charset="-128"/>
              </a:rPr>
              <a:t>ゴール</a:t>
            </a:r>
            <a:endParaRPr kumimoji="1" lang="ja-JP" altLang="en-US" sz="1400" b="1" dirty="0">
              <a:solidFill>
                <a:schemeClr val="bg1"/>
              </a:solidFill>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273505290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1</a:t>
            </a:r>
            <a:r>
              <a:rPr lang="ja-JP" altLang="en-US" dirty="0"/>
              <a:t>．</a:t>
            </a:r>
            <a:r>
              <a:rPr lang="en-US" altLang="ja-JP" dirty="0"/>
              <a:t>【</a:t>
            </a:r>
            <a:r>
              <a:rPr lang="ja-JP" altLang="en-US" dirty="0"/>
              <a:t>ガニメデ</a:t>
            </a:r>
            <a:r>
              <a:rPr lang="en-US" altLang="ja-JP" dirty="0"/>
              <a:t>】</a:t>
            </a:r>
            <a:r>
              <a:rPr lang="ja-JP" altLang="en-US" dirty="0"/>
              <a:t>岩場を探そう</a:t>
            </a:r>
          </a:p>
        </p:txBody>
      </p:sp>
      <p:sp>
        <p:nvSpPr>
          <p:cNvPr id="15" name="テキスト ボックス 14">
            <a:extLst>
              <a:ext uri="{FF2B5EF4-FFF2-40B4-BE49-F238E27FC236}">
                <a16:creationId xmlns:a16="http://schemas.microsoft.com/office/drawing/2014/main" id="{94F68E41-C01F-4243-AE31-40C46936F937}"/>
              </a:ext>
            </a:extLst>
          </p:cNvPr>
          <p:cNvSpPr txBox="1"/>
          <p:nvPr/>
        </p:nvSpPr>
        <p:spPr>
          <a:xfrm>
            <a:off x="3314510" y="391068"/>
            <a:ext cx="453821"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さが</a:t>
            </a:r>
          </a:p>
        </p:txBody>
      </p:sp>
      <p:sp>
        <p:nvSpPr>
          <p:cNvPr id="16" name="テキスト ボックス 15">
            <a:extLst>
              <a:ext uri="{FF2B5EF4-FFF2-40B4-BE49-F238E27FC236}">
                <a16:creationId xmlns:a16="http://schemas.microsoft.com/office/drawing/2014/main" id="{8299B010-80C8-4910-BFC3-56F9026F8C84}"/>
              </a:ext>
            </a:extLst>
          </p:cNvPr>
          <p:cNvSpPr txBox="1"/>
          <p:nvPr/>
        </p:nvSpPr>
        <p:spPr>
          <a:xfrm>
            <a:off x="2383968" y="391068"/>
            <a:ext cx="695132" cy="286476"/>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いわば</a:t>
            </a:r>
          </a:p>
        </p:txBody>
      </p:sp>
      <p:sp>
        <p:nvSpPr>
          <p:cNvPr id="29" name="テキスト ボックス 28">
            <a:extLst>
              <a:ext uri="{FF2B5EF4-FFF2-40B4-BE49-F238E27FC236}">
                <a16:creationId xmlns:a16="http://schemas.microsoft.com/office/drawing/2014/main" id="{A2795020-84D0-4683-997B-E4C1D43B1C5E}"/>
              </a:ext>
            </a:extLst>
          </p:cNvPr>
          <p:cNvSpPr txBox="1"/>
          <p:nvPr/>
        </p:nvSpPr>
        <p:spPr>
          <a:xfrm>
            <a:off x="259976" y="1373223"/>
            <a:ext cx="6984202" cy="577081"/>
          </a:xfrm>
          <a:prstGeom prst="rect">
            <a:avLst/>
          </a:prstGeom>
          <a:noFill/>
        </p:spPr>
        <p:txBody>
          <a:bodyPr wrap="square" rtlCol="0">
            <a:spAutoFit/>
          </a:bodyPr>
          <a:lstStyle/>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どんな順番でエージェントを動かしたらいいか考えてみよう！</a:t>
            </a:r>
            <a:endParaRPr kumimoji="1" lang="ja-JP" altLang="en-US" dirty="0">
              <a:latin typeface="メイリオ" panose="020B0604030504040204" pitchFamily="50" charset="-128"/>
              <a:ea typeface="メイリオ" panose="020B0604030504040204" pitchFamily="50" charset="-128"/>
            </a:endParaRPr>
          </a:p>
        </p:txBody>
      </p:sp>
      <p:sp>
        <p:nvSpPr>
          <p:cNvPr id="30" name="テキスト ボックス 29">
            <a:extLst>
              <a:ext uri="{FF2B5EF4-FFF2-40B4-BE49-F238E27FC236}">
                <a16:creationId xmlns:a16="http://schemas.microsoft.com/office/drawing/2014/main" id="{DF37D3F0-B588-4A40-88FC-F16FCEE424BF}"/>
              </a:ext>
            </a:extLst>
          </p:cNvPr>
          <p:cNvSpPr txBox="1"/>
          <p:nvPr/>
        </p:nvSpPr>
        <p:spPr>
          <a:xfrm>
            <a:off x="852731" y="1443899"/>
            <a:ext cx="842021"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じゅんばん</a:t>
            </a:r>
          </a:p>
        </p:txBody>
      </p:sp>
      <p:sp>
        <p:nvSpPr>
          <p:cNvPr id="35" name="テキスト ボックス 34">
            <a:extLst>
              <a:ext uri="{FF2B5EF4-FFF2-40B4-BE49-F238E27FC236}">
                <a16:creationId xmlns:a16="http://schemas.microsoft.com/office/drawing/2014/main" id="{565796FB-C302-4A3F-8A45-764C4C8E7223}"/>
              </a:ext>
            </a:extLst>
          </p:cNvPr>
          <p:cNvSpPr txBox="1"/>
          <p:nvPr/>
        </p:nvSpPr>
        <p:spPr>
          <a:xfrm>
            <a:off x="3193506" y="1443899"/>
            <a:ext cx="46034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うご</a:t>
            </a:r>
          </a:p>
        </p:txBody>
      </p:sp>
      <p:sp>
        <p:nvSpPr>
          <p:cNvPr id="37" name="テキスト ボックス 36">
            <a:extLst>
              <a:ext uri="{FF2B5EF4-FFF2-40B4-BE49-F238E27FC236}">
                <a16:creationId xmlns:a16="http://schemas.microsoft.com/office/drawing/2014/main" id="{66F72C72-349F-4F3D-8564-698AE50AD9E1}"/>
              </a:ext>
            </a:extLst>
          </p:cNvPr>
          <p:cNvSpPr txBox="1"/>
          <p:nvPr/>
        </p:nvSpPr>
        <p:spPr>
          <a:xfrm>
            <a:off x="4957990" y="1443899"/>
            <a:ext cx="643096"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かんが</a:t>
            </a:r>
          </a:p>
        </p:txBody>
      </p:sp>
      <p:sp>
        <p:nvSpPr>
          <p:cNvPr id="40" name="テキスト ボックス 39">
            <a:extLst>
              <a:ext uri="{FF2B5EF4-FFF2-40B4-BE49-F238E27FC236}">
                <a16:creationId xmlns:a16="http://schemas.microsoft.com/office/drawing/2014/main" id="{B1024176-E714-49E7-ABF6-5C3E6A301C76}"/>
              </a:ext>
            </a:extLst>
          </p:cNvPr>
          <p:cNvSpPr txBox="1"/>
          <p:nvPr/>
        </p:nvSpPr>
        <p:spPr>
          <a:xfrm>
            <a:off x="547869" y="1858534"/>
            <a:ext cx="6288007" cy="577081"/>
          </a:xfrm>
          <a:prstGeom prst="rect">
            <a:avLst/>
          </a:prstGeom>
          <a:noFill/>
        </p:spPr>
        <p:txBody>
          <a:bodyPr wrap="square" rtlCol="0">
            <a:spAutoFit/>
          </a:bodyPr>
          <a:lstStyle/>
          <a:p>
            <a:pPr>
              <a:lnSpc>
                <a:spcPct val="200000"/>
              </a:lnSpc>
            </a:pPr>
            <a:r>
              <a:rPr lang="en-US" altLang="ja-JP" b="1" dirty="0">
                <a:solidFill>
                  <a:srgbClr val="575E75"/>
                </a:solidFill>
                <a:latin typeface="メイリオ" panose="020B0604030504040204" pitchFamily="50" charset="-128"/>
                <a:ea typeface="メイリオ" panose="020B0604030504040204" pitchFamily="50" charset="-128"/>
              </a:rPr>
              <a:t>1. </a:t>
            </a:r>
            <a:r>
              <a:rPr lang="ja-JP" altLang="en-US" b="1" dirty="0">
                <a:solidFill>
                  <a:srgbClr val="575E75"/>
                </a:solidFill>
                <a:latin typeface="メイリオ" panose="020B0604030504040204" pitchFamily="50" charset="-128"/>
                <a:ea typeface="メイリオ" panose="020B0604030504040204" pitchFamily="50" charset="-128"/>
              </a:rPr>
              <a:t>プレイヤーがエージェントを動かすための指令を出す。</a:t>
            </a:r>
            <a:endParaRPr kumimoji="1" lang="en-US" altLang="ja-JP" b="1" dirty="0">
              <a:solidFill>
                <a:srgbClr val="575E75"/>
              </a:solidFill>
              <a:latin typeface="メイリオ" panose="020B0604030504040204" pitchFamily="50" charset="-128"/>
              <a:ea typeface="メイリオ" panose="020B0604030504040204" pitchFamily="50" charset="-128"/>
            </a:endParaRPr>
          </a:p>
        </p:txBody>
      </p:sp>
      <p:sp>
        <p:nvSpPr>
          <p:cNvPr id="41" name="テキスト ボックス 40">
            <a:extLst>
              <a:ext uri="{FF2B5EF4-FFF2-40B4-BE49-F238E27FC236}">
                <a16:creationId xmlns:a16="http://schemas.microsoft.com/office/drawing/2014/main" id="{4EF5D5E4-C510-4C35-96CF-9E355C2FAAF1}"/>
              </a:ext>
            </a:extLst>
          </p:cNvPr>
          <p:cNvSpPr txBox="1"/>
          <p:nvPr/>
        </p:nvSpPr>
        <p:spPr>
          <a:xfrm>
            <a:off x="5225762" y="1927172"/>
            <a:ext cx="606865"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しれい</a:t>
            </a:r>
          </a:p>
        </p:txBody>
      </p:sp>
      <p:sp>
        <p:nvSpPr>
          <p:cNvPr id="42" name="テキスト ボックス 41">
            <a:extLst>
              <a:ext uri="{FF2B5EF4-FFF2-40B4-BE49-F238E27FC236}">
                <a16:creationId xmlns:a16="http://schemas.microsoft.com/office/drawing/2014/main" id="{19BD0E3B-3573-4EBC-A873-57A84E38A3A8}"/>
              </a:ext>
            </a:extLst>
          </p:cNvPr>
          <p:cNvSpPr txBox="1"/>
          <p:nvPr/>
        </p:nvSpPr>
        <p:spPr>
          <a:xfrm>
            <a:off x="3799929" y="1917690"/>
            <a:ext cx="46034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うご</a:t>
            </a:r>
          </a:p>
        </p:txBody>
      </p:sp>
      <p:sp>
        <p:nvSpPr>
          <p:cNvPr id="43" name="テキスト ボックス 42">
            <a:extLst>
              <a:ext uri="{FF2B5EF4-FFF2-40B4-BE49-F238E27FC236}">
                <a16:creationId xmlns:a16="http://schemas.microsoft.com/office/drawing/2014/main" id="{F6BF90BF-154F-4D21-BDA7-73F8847B2DB5}"/>
              </a:ext>
            </a:extLst>
          </p:cNvPr>
          <p:cNvSpPr txBox="1"/>
          <p:nvPr/>
        </p:nvSpPr>
        <p:spPr>
          <a:xfrm>
            <a:off x="5855518" y="1926068"/>
            <a:ext cx="46034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だ</a:t>
            </a:r>
          </a:p>
        </p:txBody>
      </p:sp>
      <p:sp>
        <p:nvSpPr>
          <p:cNvPr id="47" name="テキスト ボックス 46">
            <a:extLst>
              <a:ext uri="{FF2B5EF4-FFF2-40B4-BE49-F238E27FC236}">
                <a16:creationId xmlns:a16="http://schemas.microsoft.com/office/drawing/2014/main" id="{A6526D10-8A4B-4090-B496-F87F5A13975C}"/>
              </a:ext>
            </a:extLst>
          </p:cNvPr>
          <p:cNvSpPr txBox="1"/>
          <p:nvPr/>
        </p:nvSpPr>
        <p:spPr>
          <a:xfrm>
            <a:off x="5045489" y="3401895"/>
            <a:ext cx="3846351" cy="1131079"/>
          </a:xfrm>
          <a:prstGeom prst="rect">
            <a:avLst/>
          </a:prstGeom>
          <a:noFill/>
        </p:spPr>
        <p:txBody>
          <a:bodyPr wrap="square" rtlCol="0">
            <a:spAutoFit/>
          </a:bodyPr>
          <a:lstStyle/>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　　　　の部分を、足元が</a:t>
            </a:r>
            <a:endParaRPr lang="en-US" altLang="ja-JP" dirty="0">
              <a:solidFill>
                <a:srgbClr val="575E75"/>
              </a:solidFill>
              <a:latin typeface="メイリオ" panose="020B0604030504040204" pitchFamily="50" charset="-128"/>
              <a:ea typeface="メイリオ" panose="020B0604030504040204" pitchFamily="50" charset="-128"/>
            </a:endParaRPr>
          </a:p>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氷塊のブロックである間繰り返す。</a:t>
            </a:r>
            <a:endParaRPr kumimoji="1" lang="en-US" altLang="ja-JP" dirty="0">
              <a:solidFill>
                <a:srgbClr val="575E75"/>
              </a:solidFill>
              <a:latin typeface="メイリオ" panose="020B0604030504040204" pitchFamily="50" charset="-128"/>
              <a:ea typeface="メイリオ" panose="020B0604030504040204" pitchFamily="50" charset="-128"/>
            </a:endParaRPr>
          </a:p>
        </p:txBody>
      </p:sp>
      <p:sp>
        <p:nvSpPr>
          <p:cNvPr id="48" name="テキスト ボックス 47">
            <a:extLst>
              <a:ext uri="{FF2B5EF4-FFF2-40B4-BE49-F238E27FC236}">
                <a16:creationId xmlns:a16="http://schemas.microsoft.com/office/drawing/2014/main" id="{A518F298-6634-4128-9659-7DC1C30C5151}"/>
              </a:ext>
            </a:extLst>
          </p:cNvPr>
          <p:cNvSpPr txBox="1"/>
          <p:nvPr/>
        </p:nvSpPr>
        <p:spPr>
          <a:xfrm>
            <a:off x="6189371" y="3474303"/>
            <a:ext cx="60238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ぶぶん</a:t>
            </a:r>
          </a:p>
        </p:txBody>
      </p:sp>
      <p:sp>
        <p:nvSpPr>
          <p:cNvPr id="49" name="テキスト ボックス 48">
            <a:extLst>
              <a:ext uri="{FF2B5EF4-FFF2-40B4-BE49-F238E27FC236}">
                <a16:creationId xmlns:a16="http://schemas.microsoft.com/office/drawing/2014/main" id="{99B1116F-8FEE-4167-99B4-2D944D232155}"/>
              </a:ext>
            </a:extLst>
          </p:cNvPr>
          <p:cNvSpPr txBox="1"/>
          <p:nvPr/>
        </p:nvSpPr>
        <p:spPr>
          <a:xfrm>
            <a:off x="7165767" y="4021166"/>
            <a:ext cx="78206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あいだ く </a:t>
            </a:r>
          </a:p>
        </p:txBody>
      </p:sp>
      <p:sp>
        <p:nvSpPr>
          <p:cNvPr id="50" name="テキスト ボックス 49">
            <a:extLst>
              <a:ext uri="{FF2B5EF4-FFF2-40B4-BE49-F238E27FC236}">
                <a16:creationId xmlns:a16="http://schemas.microsoft.com/office/drawing/2014/main" id="{FD8EBFE9-545F-4B23-9DBB-ED01D968F39C}"/>
              </a:ext>
            </a:extLst>
          </p:cNvPr>
          <p:cNvSpPr txBox="1"/>
          <p:nvPr/>
        </p:nvSpPr>
        <p:spPr>
          <a:xfrm>
            <a:off x="7978164" y="4021166"/>
            <a:ext cx="46034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かえ</a:t>
            </a:r>
          </a:p>
        </p:txBody>
      </p:sp>
      <p:sp>
        <p:nvSpPr>
          <p:cNvPr id="51" name="正方形/長方形 50">
            <a:extLst>
              <a:ext uri="{FF2B5EF4-FFF2-40B4-BE49-F238E27FC236}">
                <a16:creationId xmlns:a16="http://schemas.microsoft.com/office/drawing/2014/main" id="{5867CA95-95FF-4788-93A0-02FD73E0D3FB}"/>
              </a:ext>
            </a:extLst>
          </p:cNvPr>
          <p:cNvSpPr/>
          <p:nvPr/>
        </p:nvSpPr>
        <p:spPr>
          <a:xfrm>
            <a:off x="5156145" y="3538994"/>
            <a:ext cx="873024" cy="398674"/>
          </a:xfrm>
          <a:prstGeom prst="rect">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52" name="テキスト ボックス 51">
            <a:extLst>
              <a:ext uri="{FF2B5EF4-FFF2-40B4-BE49-F238E27FC236}">
                <a16:creationId xmlns:a16="http://schemas.microsoft.com/office/drawing/2014/main" id="{83363F0D-3D2B-4EEB-AAC2-91D8E9D8787A}"/>
              </a:ext>
            </a:extLst>
          </p:cNvPr>
          <p:cNvSpPr txBox="1"/>
          <p:nvPr/>
        </p:nvSpPr>
        <p:spPr>
          <a:xfrm>
            <a:off x="779227" y="3192579"/>
            <a:ext cx="3792774" cy="2273699"/>
          </a:xfrm>
          <a:prstGeom prst="rect">
            <a:avLst/>
          </a:prstGeom>
          <a:noFill/>
        </p:spPr>
        <p:txBody>
          <a:bodyPr wrap="square" rtlCol="0">
            <a:spAutoFit/>
          </a:bodyPr>
          <a:lstStyle/>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＜条件＞ブロックがあるか？</a:t>
            </a:r>
            <a:endParaRPr lang="en-US" altLang="ja-JP" dirty="0">
              <a:solidFill>
                <a:srgbClr val="575E75"/>
              </a:solidFill>
              <a:latin typeface="メイリオ" panose="020B0604030504040204" pitchFamily="50" charset="-128"/>
              <a:ea typeface="メイリオ" panose="020B0604030504040204" pitchFamily="50" charset="-128"/>
            </a:endParaRPr>
          </a:p>
          <a:p>
            <a:pPr>
              <a:lnSpc>
                <a:spcPct val="150000"/>
              </a:lnSpc>
            </a:pPr>
            <a:r>
              <a:rPr lang="ja-JP" altLang="en-US" dirty="0">
                <a:solidFill>
                  <a:srgbClr val="575E75"/>
                </a:solidFill>
                <a:latin typeface="メイリオ" panose="020B0604030504040204" pitchFamily="50" charset="-128"/>
                <a:ea typeface="メイリオ" panose="020B0604030504040204" pitchFamily="50" charset="-128"/>
              </a:rPr>
              <a:t>　一致するとき</a:t>
            </a:r>
            <a:endParaRPr lang="en-US" altLang="ja-JP" dirty="0">
              <a:solidFill>
                <a:srgbClr val="575E75"/>
              </a:solidFill>
              <a:latin typeface="メイリオ" panose="020B0604030504040204" pitchFamily="50" charset="-128"/>
              <a:ea typeface="メイリオ" panose="020B0604030504040204" pitchFamily="50" charset="-128"/>
            </a:endParaRPr>
          </a:p>
          <a:p>
            <a:pPr>
              <a:lnSpc>
                <a:spcPct val="150000"/>
              </a:lnSpc>
            </a:pPr>
            <a:r>
              <a:rPr kumimoji="1" lang="ja-JP" altLang="en-US" dirty="0">
                <a:solidFill>
                  <a:srgbClr val="575E75"/>
                </a:solidFill>
                <a:latin typeface="メイリオ" panose="020B0604030504040204" pitchFamily="50" charset="-128"/>
                <a:ea typeface="メイリオ" panose="020B0604030504040204" pitchFamily="50" charset="-128"/>
              </a:rPr>
              <a:t>　　・前方に</a:t>
            </a:r>
            <a:r>
              <a:rPr kumimoji="1" lang="en-US" altLang="ja-JP" dirty="0">
                <a:solidFill>
                  <a:srgbClr val="575E75"/>
                </a:solidFill>
                <a:latin typeface="メイリオ" panose="020B0604030504040204" pitchFamily="50" charset="-128"/>
                <a:ea typeface="メイリオ" panose="020B0604030504040204" pitchFamily="50" charset="-128"/>
              </a:rPr>
              <a:t>1</a:t>
            </a:r>
            <a:r>
              <a:rPr kumimoji="1" lang="ja-JP" altLang="en-US" dirty="0">
                <a:solidFill>
                  <a:srgbClr val="575E75"/>
                </a:solidFill>
                <a:latin typeface="メイリオ" panose="020B0604030504040204" pitchFamily="50" charset="-128"/>
                <a:ea typeface="メイリオ" panose="020B0604030504040204" pitchFamily="50" charset="-128"/>
              </a:rPr>
              <a:t>ブロック分進む</a:t>
            </a:r>
            <a:endParaRPr kumimoji="1" lang="en-US" altLang="ja-JP" dirty="0">
              <a:solidFill>
                <a:srgbClr val="575E75"/>
              </a:solidFill>
              <a:latin typeface="メイリオ" panose="020B0604030504040204" pitchFamily="50" charset="-128"/>
              <a:ea typeface="メイリオ" panose="020B0604030504040204" pitchFamily="50" charset="-128"/>
            </a:endParaRPr>
          </a:p>
          <a:p>
            <a:pPr>
              <a:lnSpc>
                <a:spcPct val="150000"/>
              </a:lnSpc>
            </a:pPr>
            <a:r>
              <a:rPr lang="ja-JP" altLang="en-US" dirty="0">
                <a:solidFill>
                  <a:srgbClr val="575E75"/>
                </a:solidFill>
                <a:latin typeface="メイリオ" panose="020B0604030504040204" pitchFamily="50" charset="-128"/>
                <a:ea typeface="メイリオ" panose="020B0604030504040204" pitchFamily="50" charset="-128"/>
              </a:rPr>
              <a:t>　一致しないとき</a:t>
            </a:r>
            <a:endParaRPr lang="en-US" altLang="ja-JP" dirty="0">
              <a:solidFill>
                <a:srgbClr val="575E75"/>
              </a:solidFill>
              <a:latin typeface="メイリオ" panose="020B0604030504040204" pitchFamily="50" charset="-128"/>
              <a:ea typeface="メイリオ" panose="020B0604030504040204" pitchFamily="50" charset="-128"/>
            </a:endParaRPr>
          </a:p>
          <a:p>
            <a:pPr>
              <a:lnSpc>
                <a:spcPct val="150000"/>
              </a:lnSpc>
            </a:pPr>
            <a:r>
              <a:rPr kumimoji="1" lang="ja-JP" altLang="en-US" dirty="0">
                <a:solidFill>
                  <a:srgbClr val="575E75"/>
                </a:solidFill>
                <a:latin typeface="メイリオ" panose="020B0604030504040204" pitchFamily="50" charset="-128"/>
                <a:ea typeface="メイリオ" panose="020B0604030504040204" pitchFamily="50" charset="-128"/>
              </a:rPr>
              <a:t>　　・右側に</a:t>
            </a:r>
            <a:r>
              <a:rPr kumimoji="1" lang="en-US" altLang="ja-JP" dirty="0">
                <a:solidFill>
                  <a:srgbClr val="575E75"/>
                </a:solidFill>
                <a:latin typeface="メイリオ" panose="020B0604030504040204" pitchFamily="50" charset="-128"/>
                <a:ea typeface="メイリオ" panose="020B0604030504040204" pitchFamily="50" charset="-128"/>
              </a:rPr>
              <a:t>1</a:t>
            </a:r>
            <a:r>
              <a:rPr kumimoji="1" lang="ja-JP" altLang="en-US" dirty="0">
                <a:solidFill>
                  <a:srgbClr val="575E75"/>
                </a:solidFill>
                <a:latin typeface="メイリオ" panose="020B0604030504040204" pitchFamily="50" charset="-128"/>
                <a:ea typeface="メイリオ" panose="020B0604030504040204" pitchFamily="50" charset="-128"/>
              </a:rPr>
              <a:t>ブロック分進む</a:t>
            </a:r>
            <a:endParaRPr kumimoji="1" lang="en-US" altLang="ja-JP" dirty="0">
              <a:solidFill>
                <a:srgbClr val="575E75"/>
              </a:solidFill>
              <a:latin typeface="メイリオ" panose="020B0604030504040204" pitchFamily="50" charset="-128"/>
              <a:ea typeface="メイリオ" panose="020B0604030504040204" pitchFamily="50" charset="-128"/>
            </a:endParaRPr>
          </a:p>
        </p:txBody>
      </p:sp>
      <p:sp>
        <p:nvSpPr>
          <p:cNvPr id="53" name="テキスト ボックス 52">
            <a:extLst>
              <a:ext uri="{FF2B5EF4-FFF2-40B4-BE49-F238E27FC236}">
                <a16:creationId xmlns:a16="http://schemas.microsoft.com/office/drawing/2014/main" id="{32B4DC80-3FF1-4464-A8FB-CEE70EEC23EC}"/>
              </a:ext>
            </a:extLst>
          </p:cNvPr>
          <p:cNvSpPr txBox="1"/>
          <p:nvPr/>
        </p:nvSpPr>
        <p:spPr>
          <a:xfrm>
            <a:off x="872247" y="3264218"/>
            <a:ext cx="846595"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じょうけん</a:t>
            </a:r>
          </a:p>
        </p:txBody>
      </p:sp>
      <p:sp>
        <p:nvSpPr>
          <p:cNvPr id="65" name="テキスト ボックス 64">
            <a:extLst>
              <a:ext uri="{FF2B5EF4-FFF2-40B4-BE49-F238E27FC236}">
                <a16:creationId xmlns:a16="http://schemas.microsoft.com/office/drawing/2014/main" id="{1A6F7805-A7B0-424C-B16A-3CC53057A5DF}"/>
              </a:ext>
            </a:extLst>
          </p:cNvPr>
          <p:cNvSpPr txBox="1"/>
          <p:nvPr/>
        </p:nvSpPr>
        <p:spPr>
          <a:xfrm>
            <a:off x="3104497" y="4123031"/>
            <a:ext cx="83502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ぶん すす</a:t>
            </a:r>
          </a:p>
        </p:txBody>
      </p:sp>
      <p:sp>
        <p:nvSpPr>
          <p:cNvPr id="66" name="テキスト ボックス 65">
            <a:extLst>
              <a:ext uri="{FF2B5EF4-FFF2-40B4-BE49-F238E27FC236}">
                <a16:creationId xmlns:a16="http://schemas.microsoft.com/office/drawing/2014/main" id="{7915A299-BB35-443F-876A-9105E1C1A606}"/>
              </a:ext>
            </a:extLst>
          </p:cNvPr>
          <p:cNvSpPr txBox="1"/>
          <p:nvPr/>
        </p:nvSpPr>
        <p:spPr>
          <a:xfrm>
            <a:off x="547869" y="2604029"/>
            <a:ext cx="4599747" cy="577081"/>
          </a:xfrm>
          <a:prstGeom prst="rect">
            <a:avLst/>
          </a:prstGeom>
          <a:noFill/>
        </p:spPr>
        <p:txBody>
          <a:bodyPr wrap="square" rtlCol="0">
            <a:spAutoFit/>
          </a:bodyPr>
          <a:lstStyle/>
          <a:p>
            <a:pPr>
              <a:lnSpc>
                <a:spcPct val="200000"/>
              </a:lnSpc>
            </a:pPr>
            <a:r>
              <a:rPr lang="en-US" altLang="ja-JP" b="1" dirty="0">
                <a:solidFill>
                  <a:srgbClr val="575E75"/>
                </a:solidFill>
                <a:latin typeface="メイリオ" panose="020B0604030504040204" pitchFamily="50" charset="-128"/>
                <a:ea typeface="メイリオ" panose="020B0604030504040204" pitchFamily="50" charset="-128"/>
              </a:rPr>
              <a:t>2</a:t>
            </a:r>
            <a:r>
              <a:rPr lang="ja-JP" altLang="en-US" b="1" dirty="0">
                <a:solidFill>
                  <a:srgbClr val="575E75"/>
                </a:solidFill>
                <a:latin typeface="メイリオ" panose="020B0604030504040204" pitchFamily="50" charset="-128"/>
                <a:ea typeface="メイリオ" panose="020B0604030504040204" pitchFamily="50" charset="-128"/>
              </a:rPr>
              <a:t>．エージェントは右側を確認する。</a:t>
            </a:r>
            <a:endParaRPr kumimoji="1" lang="en-US" altLang="ja-JP" b="1" dirty="0">
              <a:solidFill>
                <a:srgbClr val="575E75"/>
              </a:solidFill>
              <a:latin typeface="メイリオ" panose="020B0604030504040204" pitchFamily="50" charset="-128"/>
              <a:ea typeface="メイリオ" panose="020B0604030504040204" pitchFamily="50" charset="-128"/>
            </a:endParaRPr>
          </a:p>
        </p:txBody>
      </p:sp>
      <p:sp>
        <p:nvSpPr>
          <p:cNvPr id="76" name="テキスト ボックス 75">
            <a:extLst>
              <a:ext uri="{FF2B5EF4-FFF2-40B4-BE49-F238E27FC236}">
                <a16:creationId xmlns:a16="http://schemas.microsoft.com/office/drawing/2014/main" id="{279759DB-4FBE-40A2-98F9-6AD712DAA836}"/>
              </a:ext>
            </a:extLst>
          </p:cNvPr>
          <p:cNvSpPr txBox="1"/>
          <p:nvPr/>
        </p:nvSpPr>
        <p:spPr>
          <a:xfrm>
            <a:off x="2494991" y="2674466"/>
            <a:ext cx="69497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みぎがわ</a:t>
            </a:r>
          </a:p>
        </p:txBody>
      </p:sp>
      <p:sp>
        <p:nvSpPr>
          <p:cNvPr id="77" name="テキスト ボックス 76">
            <a:extLst>
              <a:ext uri="{FF2B5EF4-FFF2-40B4-BE49-F238E27FC236}">
                <a16:creationId xmlns:a16="http://schemas.microsoft.com/office/drawing/2014/main" id="{B818B9B7-0FED-48AF-82BB-F3F63EF8155F}"/>
              </a:ext>
            </a:extLst>
          </p:cNvPr>
          <p:cNvSpPr txBox="1"/>
          <p:nvPr/>
        </p:nvSpPr>
        <p:spPr>
          <a:xfrm>
            <a:off x="3198668" y="2672871"/>
            <a:ext cx="69497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かくにん</a:t>
            </a:r>
          </a:p>
        </p:txBody>
      </p:sp>
      <p:sp>
        <p:nvSpPr>
          <p:cNvPr id="78" name="テキスト ボックス 77">
            <a:extLst>
              <a:ext uri="{FF2B5EF4-FFF2-40B4-BE49-F238E27FC236}">
                <a16:creationId xmlns:a16="http://schemas.microsoft.com/office/drawing/2014/main" id="{15732283-9213-4880-8E7A-12F7BE5C5A83}"/>
              </a:ext>
            </a:extLst>
          </p:cNvPr>
          <p:cNvSpPr txBox="1"/>
          <p:nvPr/>
        </p:nvSpPr>
        <p:spPr>
          <a:xfrm>
            <a:off x="972750" y="3703531"/>
            <a:ext cx="66109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いっち</a:t>
            </a:r>
          </a:p>
        </p:txBody>
      </p:sp>
      <p:sp>
        <p:nvSpPr>
          <p:cNvPr id="80" name="テキスト ボックス 79">
            <a:extLst>
              <a:ext uri="{FF2B5EF4-FFF2-40B4-BE49-F238E27FC236}">
                <a16:creationId xmlns:a16="http://schemas.microsoft.com/office/drawing/2014/main" id="{63513CA1-4899-47F3-887F-1C7BCF462817}"/>
              </a:ext>
            </a:extLst>
          </p:cNvPr>
          <p:cNvSpPr txBox="1"/>
          <p:nvPr/>
        </p:nvSpPr>
        <p:spPr>
          <a:xfrm>
            <a:off x="1412718" y="4123031"/>
            <a:ext cx="69497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ぜんぽう</a:t>
            </a:r>
          </a:p>
        </p:txBody>
      </p:sp>
      <p:sp>
        <p:nvSpPr>
          <p:cNvPr id="82" name="テキスト ボックス 81">
            <a:extLst>
              <a:ext uri="{FF2B5EF4-FFF2-40B4-BE49-F238E27FC236}">
                <a16:creationId xmlns:a16="http://schemas.microsoft.com/office/drawing/2014/main" id="{4BC6C546-6178-4847-839F-18FF9D998F0C}"/>
              </a:ext>
            </a:extLst>
          </p:cNvPr>
          <p:cNvSpPr txBox="1"/>
          <p:nvPr/>
        </p:nvSpPr>
        <p:spPr>
          <a:xfrm>
            <a:off x="964995" y="4532974"/>
            <a:ext cx="66109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いっち</a:t>
            </a:r>
          </a:p>
        </p:txBody>
      </p:sp>
      <p:sp>
        <p:nvSpPr>
          <p:cNvPr id="86" name="正方形/長方形 85">
            <a:extLst>
              <a:ext uri="{FF2B5EF4-FFF2-40B4-BE49-F238E27FC236}">
                <a16:creationId xmlns:a16="http://schemas.microsoft.com/office/drawing/2014/main" id="{4FEB088F-6C12-4653-A371-1B1A701A1DDD}"/>
              </a:ext>
            </a:extLst>
          </p:cNvPr>
          <p:cNvSpPr/>
          <p:nvPr/>
        </p:nvSpPr>
        <p:spPr>
          <a:xfrm>
            <a:off x="546534" y="2632887"/>
            <a:ext cx="4146764" cy="3058786"/>
          </a:xfrm>
          <a:prstGeom prst="rect">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88" name="テキスト ボックス 87">
            <a:extLst>
              <a:ext uri="{FF2B5EF4-FFF2-40B4-BE49-F238E27FC236}">
                <a16:creationId xmlns:a16="http://schemas.microsoft.com/office/drawing/2014/main" id="{3DD8F563-698F-4A99-811B-B9BDCA4A60C6}"/>
              </a:ext>
            </a:extLst>
          </p:cNvPr>
          <p:cNvSpPr txBox="1"/>
          <p:nvPr/>
        </p:nvSpPr>
        <p:spPr>
          <a:xfrm>
            <a:off x="3109230" y="4947590"/>
            <a:ext cx="83502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ぶん すす</a:t>
            </a:r>
          </a:p>
        </p:txBody>
      </p:sp>
      <p:sp>
        <p:nvSpPr>
          <p:cNvPr id="89" name="テキスト ボックス 88">
            <a:extLst>
              <a:ext uri="{FF2B5EF4-FFF2-40B4-BE49-F238E27FC236}">
                <a16:creationId xmlns:a16="http://schemas.microsoft.com/office/drawing/2014/main" id="{5AD19412-2370-42B3-8D5D-390591811DD8}"/>
              </a:ext>
            </a:extLst>
          </p:cNvPr>
          <p:cNvSpPr txBox="1"/>
          <p:nvPr/>
        </p:nvSpPr>
        <p:spPr>
          <a:xfrm>
            <a:off x="1408120" y="4947590"/>
            <a:ext cx="69497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みぎがわ</a:t>
            </a:r>
          </a:p>
        </p:txBody>
      </p:sp>
      <p:sp>
        <p:nvSpPr>
          <p:cNvPr id="90" name="テキスト ボックス 89">
            <a:extLst>
              <a:ext uri="{FF2B5EF4-FFF2-40B4-BE49-F238E27FC236}">
                <a16:creationId xmlns:a16="http://schemas.microsoft.com/office/drawing/2014/main" id="{65AFD8D0-8676-40A3-AD32-14EFF2A4B39B}"/>
              </a:ext>
            </a:extLst>
          </p:cNvPr>
          <p:cNvSpPr txBox="1"/>
          <p:nvPr/>
        </p:nvSpPr>
        <p:spPr>
          <a:xfrm>
            <a:off x="4939925" y="4024279"/>
            <a:ext cx="87302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ひょうかい</a:t>
            </a:r>
          </a:p>
        </p:txBody>
      </p:sp>
      <p:sp>
        <p:nvSpPr>
          <p:cNvPr id="91" name="テキスト ボックス 90">
            <a:extLst>
              <a:ext uri="{FF2B5EF4-FFF2-40B4-BE49-F238E27FC236}">
                <a16:creationId xmlns:a16="http://schemas.microsoft.com/office/drawing/2014/main" id="{F12E1972-1CC4-47BC-8041-88B880A80B6D}"/>
              </a:ext>
            </a:extLst>
          </p:cNvPr>
          <p:cNvSpPr txBox="1"/>
          <p:nvPr/>
        </p:nvSpPr>
        <p:spPr>
          <a:xfrm>
            <a:off x="7057444" y="3465309"/>
            <a:ext cx="70611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あしもと</a:t>
            </a:r>
          </a:p>
        </p:txBody>
      </p:sp>
    </p:spTree>
    <p:extLst>
      <p:ext uri="{BB962C8B-B14F-4D97-AF65-F5344CB8AC3E}">
        <p14:creationId xmlns:p14="http://schemas.microsoft.com/office/powerpoint/2010/main" val="264318222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1</a:t>
            </a:r>
            <a:r>
              <a:rPr lang="ja-JP" altLang="en-US" dirty="0"/>
              <a:t>．</a:t>
            </a:r>
            <a:r>
              <a:rPr lang="en-US" altLang="ja-JP" dirty="0"/>
              <a:t>【</a:t>
            </a:r>
            <a:r>
              <a:rPr lang="ja-JP" altLang="en-US" dirty="0"/>
              <a:t>ガニメデ</a:t>
            </a:r>
            <a:r>
              <a:rPr lang="en-US" altLang="ja-JP" dirty="0"/>
              <a:t>】</a:t>
            </a:r>
            <a:r>
              <a:rPr lang="ja-JP" altLang="en-US" dirty="0"/>
              <a:t>岩場を探そう</a:t>
            </a:r>
          </a:p>
        </p:txBody>
      </p:sp>
      <p:sp>
        <p:nvSpPr>
          <p:cNvPr id="15" name="テキスト ボックス 14">
            <a:extLst>
              <a:ext uri="{FF2B5EF4-FFF2-40B4-BE49-F238E27FC236}">
                <a16:creationId xmlns:a16="http://schemas.microsoft.com/office/drawing/2014/main" id="{94F68E41-C01F-4243-AE31-40C46936F937}"/>
              </a:ext>
            </a:extLst>
          </p:cNvPr>
          <p:cNvSpPr txBox="1"/>
          <p:nvPr/>
        </p:nvSpPr>
        <p:spPr>
          <a:xfrm>
            <a:off x="3314510" y="391068"/>
            <a:ext cx="453821"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さが</a:t>
            </a:r>
          </a:p>
        </p:txBody>
      </p:sp>
      <p:sp>
        <p:nvSpPr>
          <p:cNvPr id="16" name="テキスト ボックス 15">
            <a:extLst>
              <a:ext uri="{FF2B5EF4-FFF2-40B4-BE49-F238E27FC236}">
                <a16:creationId xmlns:a16="http://schemas.microsoft.com/office/drawing/2014/main" id="{8299B010-80C8-4910-BFC3-56F9026F8C84}"/>
              </a:ext>
            </a:extLst>
          </p:cNvPr>
          <p:cNvSpPr txBox="1"/>
          <p:nvPr/>
        </p:nvSpPr>
        <p:spPr>
          <a:xfrm>
            <a:off x="2383968" y="391068"/>
            <a:ext cx="695132" cy="286476"/>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いわば</a:t>
            </a:r>
          </a:p>
        </p:txBody>
      </p:sp>
      <p:pic>
        <p:nvPicPr>
          <p:cNvPr id="32" name="図 31">
            <a:extLst>
              <a:ext uri="{FF2B5EF4-FFF2-40B4-BE49-F238E27FC236}">
                <a16:creationId xmlns:a16="http://schemas.microsoft.com/office/drawing/2014/main" id="{99CE2635-2DA2-44D9-AA49-DBCDAF9283F0}"/>
              </a:ext>
            </a:extLst>
          </p:cNvPr>
          <p:cNvPicPr>
            <a:picLocks noChangeAspect="1"/>
          </p:cNvPicPr>
          <p:nvPr/>
        </p:nvPicPr>
        <p:blipFill>
          <a:blip r:embed="rId2"/>
          <a:stretch>
            <a:fillRect/>
          </a:stretch>
        </p:blipFill>
        <p:spPr>
          <a:xfrm>
            <a:off x="334735" y="2194756"/>
            <a:ext cx="8578482" cy="3831533"/>
          </a:xfrm>
          <a:prstGeom prst="rect">
            <a:avLst/>
          </a:prstGeom>
        </p:spPr>
      </p:pic>
      <p:sp>
        <p:nvSpPr>
          <p:cNvPr id="33" name="テキスト ボックス 32">
            <a:extLst>
              <a:ext uri="{FF2B5EF4-FFF2-40B4-BE49-F238E27FC236}">
                <a16:creationId xmlns:a16="http://schemas.microsoft.com/office/drawing/2014/main" id="{27C242AC-92A1-4AD5-BCA7-600183EEE14D}"/>
              </a:ext>
            </a:extLst>
          </p:cNvPr>
          <p:cNvSpPr txBox="1"/>
          <p:nvPr/>
        </p:nvSpPr>
        <p:spPr>
          <a:xfrm>
            <a:off x="428624" y="1028826"/>
            <a:ext cx="8715375" cy="1131079"/>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今回のミッションでは、準備されている</a:t>
            </a:r>
            <a:r>
              <a:rPr lang="ja-JP" altLang="en-US" dirty="0">
                <a:solidFill>
                  <a:srgbClr val="575E75"/>
                </a:solidFill>
                <a:latin typeface="メイリオ" panose="020B0604030504040204" pitchFamily="50" charset="-128"/>
                <a:ea typeface="メイリオ" panose="020B0604030504040204" pitchFamily="50" charset="-128"/>
              </a:rPr>
              <a:t>「最初だけ」の</a:t>
            </a:r>
            <a:r>
              <a:rPr lang="ja-JP" altLang="en-US" i="0" dirty="0">
                <a:solidFill>
                  <a:srgbClr val="575E75"/>
                </a:solidFill>
                <a:effectLst/>
                <a:latin typeface="メイリオ" panose="020B0604030504040204" pitchFamily="50" charset="-128"/>
                <a:ea typeface="メイリオ" panose="020B0604030504040204" pitchFamily="50" charset="-128"/>
              </a:rPr>
              <a:t>ブロックは使わないので、</a:t>
            </a:r>
            <a:endParaRPr lang="en-US" altLang="ja-JP" i="0" dirty="0">
              <a:solidFill>
                <a:srgbClr val="575E75"/>
              </a:solidFill>
              <a:effectLst/>
              <a:latin typeface="メイリオ" panose="020B0604030504040204" pitchFamily="50" charset="-128"/>
              <a:ea typeface="メイリオ" panose="020B0604030504040204" pitchFamily="50" charset="-128"/>
            </a:endParaRPr>
          </a:p>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プログラミングエリアから削除します。</a:t>
            </a:r>
            <a:endParaRPr kumimoji="1" lang="ja-JP" altLang="en-US" dirty="0">
              <a:latin typeface="メイリオ" panose="020B0604030504040204" pitchFamily="50" charset="-128"/>
              <a:ea typeface="メイリオ" panose="020B0604030504040204" pitchFamily="50" charset="-128"/>
            </a:endParaRPr>
          </a:p>
        </p:txBody>
      </p:sp>
      <p:sp>
        <p:nvSpPr>
          <p:cNvPr id="34" name="テキスト ボックス 33">
            <a:extLst>
              <a:ext uri="{FF2B5EF4-FFF2-40B4-BE49-F238E27FC236}">
                <a16:creationId xmlns:a16="http://schemas.microsoft.com/office/drawing/2014/main" id="{0D3A2278-7C03-4212-AC2A-A42F844D8945}"/>
              </a:ext>
            </a:extLst>
          </p:cNvPr>
          <p:cNvSpPr txBox="1"/>
          <p:nvPr/>
        </p:nvSpPr>
        <p:spPr>
          <a:xfrm>
            <a:off x="386909" y="1082151"/>
            <a:ext cx="72168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こんかい</a:t>
            </a:r>
          </a:p>
        </p:txBody>
      </p:sp>
      <p:sp>
        <p:nvSpPr>
          <p:cNvPr id="36" name="テキスト ボックス 35">
            <a:extLst>
              <a:ext uri="{FF2B5EF4-FFF2-40B4-BE49-F238E27FC236}">
                <a16:creationId xmlns:a16="http://schemas.microsoft.com/office/drawing/2014/main" id="{2E5A2720-C1E1-489C-8260-8AB4F58395EE}"/>
              </a:ext>
            </a:extLst>
          </p:cNvPr>
          <p:cNvSpPr txBox="1"/>
          <p:nvPr/>
        </p:nvSpPr>
        <p:spPr>
          <a:xfrm>
            <a:off x="2897907" y="1090104"/>
            <a:ext cx="72168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じゅんび</a:t>
            </a:r>
          </a:p>
        </p:txBody>
      </p:sp>
      <p:sp>
        <p:nvSpPr>
          <p:cNvPr id="38" name="テキスト ボックス 37">
            <a:extLst>
              <a:ext uri="{FF2B5EF4-FFF2-40B4-BE49-F238E27FC236}">
                <a16:creationId xmlns:a16="http://schemas.microsoft.com/office/drawing/2014/main" id="{E8EAB7A7-2758-4948-B780-1B82983A69A2}"/>
              </a:ext>
            </a:extLst>
          </p:cNvPr>
          <p:cNvSpPr txBox="1"/>
          <p:nvPr/>
        </p:nvSpPr>
        <p:spPr>
          <a:xfrm>
            <a:off x="7262183" y="1090104"/>
            <a:ext cx="479095"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つか</a:t>
            </a:r>
          </a:p>
        </p:txBody>
      </p:sp>
      <p:sp>
        <p:nvSpPr>
          <p:cNvPr id="39" name="テキスト ボックス 38">
            <a:extLst>
              <a:ext uri="{FF2B5EF4-FFF2-40B4-BE49-F238E27FC236}">
                <a16:creationId xmlns:a16="http://schemas.microsoft.com/office/drawing/2014/main" id="{03447133-401A-4A1A-BE22-D3E6A551EE27}"/>
              </a:ext>
            </a:extLst>
          </p:cNvPr>
          <p:cNvSpPr txBox="1"/>
          <p:nvPr/>
        </p:nvSpPr>
        <p:spPr>
          <a:xfrm>
            <a:off x="4765454" y="1090104"/>
            <a:ext cx="72168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さいしょ</a:t>
            </a:r>
          </a:p>
        </p:txBody>
      </p:sp>
      <p:sp>
        <p:nvSpPr>
          <p:cNvPr id="44" name="テキスト ボックス 43">
            <a:extLst>
              <a:ext uri="{FF2B5EF4-FFF2-40B4-BE49-F238E27FC236}">
                <a16:creationId xmlns:a16="http://schemas.microsoft.com/office/drawing/2014/main" id="{DDFA9CB2-63B4-4402-BCB8-6AA002463F59}"/>
              </a:ext>
            </a:extLst>
          </p:cNvPr>
          <p:cNvSpPr txBox="1"/>
          <p:nvPr/>
        </p:nvSpPr>
        <p:spPr>
          <a:xfrm>
            <a:off x="3134995" y="1656039"/>
            <a:ext cx="72168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さくじょ</a:t>
            </a:r>
          </a:p>
        </p:txBody>
      </p:sp>
      <p:grpSp>
        <p:nvGrpSpPr>
          <p:cNvPr id="45" name="グループ化 44">
            <a:extLst>
              <a:ext uri="{FF2B5EF4-FFF2-40B4-BE49-F238E27FC236}">
                <a16:creationId xmlns:a16="http://schemas.microsoft.com/office/drawing/2014/main" id="{77BE2D3D-C41B-4166-8AF2-9A1C788C4752}"/>
              </a:ext>
            </a:extLst>
          </p:cNvPr>
          <p:cNvGrpSpPr/>
          <p:nvPr/>
        </p:nvGrpSpPr>
        <p:grpSpPr>
          <a:xfrm>
            <a:off x="2596015" y="4092310"/>
            <a:ext cx="1010358" cy="1010358"/>
            <a:chOff x="1252039" y="3292623"/>
            <a:chExt cx="1604985" cy="1604985"/>
          </a:xfrm>
        </p:grpSpPr>
        <p:sp>
          <p:nvSpPr>
            <p:cNvPr id="46" name="楕円 45">
              <a:extLst>
                <a:ext uri="{FF2B5EF4-FFF2-40B4-BE49-F238E27FC236}">
                  <a16:creationId xmlns:a16="http://schemas.microsoft.com/office/drawing/2014/main" id="{8992D2F4-5718-4095-9993-E63E1A56563D}"/>
                </a:ext>
              </a:extLst>
            </p:cNvPr>
            <p:cNvSpPr/>
            <p:nvPr/>
          </p:nvSpPr>
          <p:spPr>
            <a:xfrm>
              <a:off x="1252039" y="3292623"/>
              <a:ext cx="1604985" cy="1604985"/>
            </a:xfrm>
            <a:prstGeom prst="ellipse">
              <a:avLst/>
            </a:prstGeom>
            <a:solidFill>
              <a:schemeClr val="bg1"/>
            </a:solidFill>
            <a:ln w="38100">
              <a:solidFill>
                <a:srgbClr val="FFC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dirty="0">
                <a:solidFill>
                  <a:srgbClr val="FF0000"/>
                </a:solidFill>
              </a:endParaRPr>
            </a:p>
          </p:txBody>
        </p:sp>
        <p:grpSp>
          <p:nvGrpSpPr>
            <p:cNvPr id="54" name="グループ化 53">
              <a:extLst>
                <a:ext uri="{FF2B5EF4-FFF2-40B4-BE49-F238E27FC236}">
                  <a16:creationId xmlns:a16="http://schemas.microsoft.com/office/drawing/2014/main" id="{E8DB03BB-5FCB-40F9-BC50-B224917EAA91}"/>
                </a:ext>
              </a:extLst>
            </p:cNvPr>
            <p:cNvGrpSpPr/>
            <p:nvPr/>
          </p:nvGrpSpPr>
          <p:grpSpPr>
            <a:xfrm>
              <a:off x="1484038" y="3524622"/>
              <a:ext cx="1140985" cy="1140985"/>
              <a:chOff x="1464149" y="3562244"/>
              <a:chExt cx="1140985" cy="1140985"/>
            </a:xfrm>
          </p:grpSpPr>
          <p:pic>
            <p:nvPicPr>
              <p:cNvPr id="55" name="図 54">
                <a:extLst>
                  <a:ext uri="{FF2B5EF4-FFF2-40B4-BE49-F238E27FC236}">
                    <a16:creationId xmlns:a16="http://schemas.microsoft.com/office/drawing/2014/main" id="{08178FBC-3EA2-48E5-AE0A-71FB90FA34B6}"/>
                  </a:ext>
                </a:extLst>
              </p:cNvPr>
              <p:cNvPicPr>
                <a:picLocks noChangeAspect="1"/>
              </p:cNvPicPr>
              <p:nvPr/>
            </p:nvPicPr>
            <p:blipFill>
              <a:blip r:embed="rId3">
                <a:duotone>
                  <a:schemeClr val="accent2">
                    <a:shade val="45000"/>
                    <a:satMod val="135000"/>
                  </a:schemeClr>
                  <a:prstClr val="white"/>
                </a:duotone>
              </a:blip>
              <a:stretch>
                <a:fillRect/>
              </a:stretch>
            </p:blipFill>
            <p:spPr>
              <a:xfrm>
                <a:off x="1464149" y="3562244"/>
                <a:ext cx="1140985" cy="1140985"/>
              </a:xfrm>
              <a:prstGeom prst="rect">
                <a:avLst/>
              </a:prstGeom>
            </p:spPr>
          </p:pic>
          <p:grpSp>
            <p:nvGrpSpPr>
              <p:cNvPr id="56" name="グループ化 55">
                <a:extLst>
                  <a:ext uri="{FF2B5EF4-FFF2-40B4-BE49-F238E27FC236}">
                    <a16:creationId xmlns:a16="http://schemas.microsoft.com/office/drawing/2014/main" id="{6025565E-FB6E-4011-BE6E-56EACDFC52D8}"/>
                  </a:ext>
                </a:extLst>
              </p:cNvPr>
              <p:cNvGrpSpPr/>
              <p:nvPr/>
            </p:nvGrpSpPr>
            <p:grpSpPr>
              <a:xfrm>
                <a:off x="1464149" y="3562244"/>
                <a:ext cx="651892" cy="605666"/>
                <a:chOff x="-1628439" y="3256120"/>
                <a:chExt cx="651892" cy="605666"/>
              </a:xfrm>
            </p:grpSpPr>
            <p:pic>
              <p:nvPicPr>
                <p:cNvPr id="57" name="図 56">
                  <a:extLst>
                    <a:ext uri="{FF2B5EF4-FFF2-40B4-BE49-F238E27FC236}">
                      <a16:creationId xmlns:a16="http://schemas.microsoft.com/office/drawing/2014/main" id="{EF2A856F-1DE7-4F2A-BFED-F3638848E093}"/>
                    </a:ext>
                  </a:extLst>
                </p:cNvPr>
                <p:cNvPicPr>
                  <a:picLocks noChangeAspect="1"/>
                </p:cNvPicPr>
                <p:nvPr/>
              </p:nvPicPr>
              <p:blipFill rotWithShape="1">
                <a:blip r:embed="rId3">
                  <a:duotone>
                    <a:schemeClr val="accent1">
                      <a:shade val="45000"/>
                      <a:satMod val="135000"/>
                    </a:schemeClr>
                    <a:prstClr val="white"/>
                  </a:duotone>
                </a:blip>
                <a:srcRect t="-1" r="50646" b="46918"/>
                <a:stretch/>
              </p:blipFill>
              <p:spPr>
                <a:xfrm>
                  <a:off x="-1628439" y="3256120"/>
                  <a:ext cx="563120" cy="605666"/>
                </a:xfrm>
                <a:prstGeom prst="rect">
                  <a:avLst/>
                </a:prstGeom>
              </p:spPr>
            </p:pic>
            <p:sp>
              <p:nvSpPr>
                <p:cNvPr id="58" name="四角形: 角を丸くする 57">
                  <a:extLst>
                    <a:ext uri="{FF2B5EF4-FFF2-40B4-BE49-F238E27FC236}">
                      <a16:creationId xmlns:a16="http://schemas.microsoft.com/office/drawing/2014/main" id="{8ED7736D-B612-4DBC-9D12-0E6B3B05C74B}"/>
                    </a:ext>
                  </a:extLst>
                </p:cNvPr>
                <p:cNvSpPr/>
                <p:nvPr/>
              </p:nvSpPr>
              <p:spPr>
                <a:xfrm>
                  <a:off x="-1136343" y="3523441"/>
                  <a:ext cx="159796" cy="299542"/>
                </a:xfrm>
                <a:prstGeom prst="roundRect">
                  <a:avLst>
                    <a:gd name="adj" fmla="val 50000"/>
                  </a:avLst>
                </a:prstGeom>
                <a:solidFill>
                  <a:srgbClr val="A5BB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grpSp>
        </p:grpSp>
      </p:grpSp>
      <p:sp>
        <p:nvSpPr>
          <p:cNvPr id="59" name="円弧 58">
            <a:extLst>
              <a:ext uri="{FF2B5EF4-FFF2-40B4-BE49-F238E27FC236}">
                <a16:creationId xmlns:a16="http://schemas.microsoft.com/office/drawing/2014/main" id="{DF6001E4-F767-4D6F-B525-27DF3F66589E}"/>
              </a:ext>
            </a:extLst>
          </p:cNvPr>
          <p:cNvSpPr/>
          <p:nvPr/>
        </p:nvSpPr>
        <p:spPr>
          <a:xfrm>
            <a:off x="2246050" y="3753538"/>
            <a:ext cx="1532765" cy="1349130"/>
          </a:xfrm>
          <a:prstGeom prst="arc">
            <a:avLst>
              <a:gd name="adj1" fmla="val 10747760"/>
              <a:gd name="adj2" fmla="val 15903057"/>
            </a:avLst>
          </a:prstGeom>
          <a:ln w="38100">
            <a:solidFill>
              <a:srgbClr val="FF0000"/>
            </a:solidFill>
            <a:headEnd type="triangle" w="lg" len="lg"/>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60" name="正方形/長方形 59">
            <a:extLst>
              <a:ext uri="{FF2B5EF4-FFF2-40B4-BE49-F238E27FC236}">
                <a16:creationId xmlns:a16="http://schemas.microsoft.com/office/drawing/2014/main" id="{2478F895-993D-49B9-B96D-981211C6268F}"/>
              </a:ext>
            </a:extLst>
          </p:cNvPr>
          <p:cNvSpPr/>
          <p:nvPr/>
        </p:nvSpPr>
        <p:spPr>
          <a:xfrm>
            <a:off x="3956338" y="4618904"/>
            <a:ext cx="1532765" cy="337715"/>
          </a:xfrm>
          <a:prstGeom prst="rect">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21" name="テキスト ボックス 20">
            <a:extLst>
              <a:ext uri="{FF2B5EF4-FFF2-40B4-BE49-F238E27FC236}">
                <a16:creationId xmlns:a16="http://schemas.microsoft.com/office/drawing/2014/main" id="{B707582B-C9A5-AAB0-9F75-093A88D3E2F7}"/>
              </a:ext>
            </a:extLst>
          </p:cNvPr>
          <p:cNvSpPr txBox="1"/>
          <p:nvPr/>
        </p:nvSpPr>
        <p:spPr>
          <a:xfrm>
            <a:off x="7094947" y="2648320"/>
            <a:ext cx="646331"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にゅうりょく</a:t>
            </a:r>
          </a:p>
        </p:txBody>
      </p:sp>
      <p:sp>
        <p:nvSpPr>
          <p:cNvPr id="22" name="テキスト ボックス 21">
            <a:extLst>
              <a:ext uri="{FF2B5EF4-FFF2-40B4-BE49-F238E27FC236}">
                <a16:creationId xmlns:a16="http://schemas.microsoft.com/office/drawing/2014/main" id="{7EC245FF-22AA-75AB-B40E-ACDF699E0B68}"/>
              </a:ext>
            </a:extLst>
          </p:cNvPr>
          <p:cNvSpPr txBox="1"/>
          <p:nvPr/>
        </p:nvSpPr>
        <p:spPr>
          <a:xfrm>
            <a:off x="7600690" y="2648320"/>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とき</a:t>
            </a:r>
          </a:p>
        </p:txBody>
      </p:sp>
      <p:sp>
        <p:nvSpPr>
          <p:cNvPr id="23" name="テキスト ボックス 22">
            <a:extLst>
              <a:ext uri="{FF2B5EF4-FFF2-40B4-BE49-F238E27FC236}">
                <a16:creationId xmlns:a16="http://schemas.microsoft.com/office/drawing/2014/main" id="{FA0A00A5-40B8-9718-03AE-0D20B172A993}"/>
              </a:ext>
            </a:extLst>
          </p:cNvPr>
          <p:cNvSpPr txBox="1"/>
          <p:nvPr/>
        </p:nvSpPr>
        <p:spPr>
          <a:xfrm>
            <a:off x="2897907" y="2676311"/>
            <a:ext cx="492443"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さいしょ</a:t>
            </a:r>
          </a:p>
        </p:txBody>
      </p:sp>
      <p:sp>
        <p:nvSpPr>
          <p:cNvPr id="24" name="テキスト ボックス 23">
            <a:extLst>
              <a:ext uri="{FF2B5EF4-FFF2-40B4-BE49-F238E27FC236}">
                <a16:creationId xmlns:a16="http://schemas.microsoft.com/office/drawing/2014/main" id="{17576CCE-C29A-0B86-D081-BDB215CAD3C2}"/>
              </a:ext>
            </a:extLst>
          </p:cNvPr>
          <p:cNvSpPr txBox="1"/>
          <p:nvPr/>
        </p:nvSpPr>
        <p:spPr>
          <a:xfrm>
            <a:off x="4032612" y="3081334"/>
            <a:ext cx="492443" cy="184666"/>
          </a:xfrm>
          <a:prstGeom prst="rect">
            <a:avLst/>
          </a:prstGeom>
          <a:noFill/>
        </p:spPr>
        <p:txBody>
          <a:bodyPr wrap="none" rtlCol="0">
            <a:spAutoFit/>
          </a:bodyPr>
          <a:lstStyle/>
          <a:p>
            <a:r>
              <a:rPr kumimoji="1" lang="ja-JP" altLang="en-US" sz="600">
                <a:latin typeface="Meiryo" panose="020B0604030504040204" pitchFamily="34" charset="-128"/>
                <a:ea typeface="Meiryo" panose="020B0604030504040204" pitchFamily="34" charset="-128"/>
              </a:rPr>
              <a:t>ふくせい</a:t>
            </a:r>
          </a:p>
        </p:txBody>
      </p:sp>
      <p:sp>
        <p:nvSpPr>
          <p:cNvPr id="25" name="テキスト ボックス 24">
            <a:extLst>
              <a:ext uri="{FF2B5EF4-FFF2-40B4-BE49-F238E27FC236}">
                <a16:creationId xmlns:a16="http://schemas.microsoft.com/office/drawing/2014/main" id="{39FDF9C5-CB80-9BC1-4E82-B75FA4F4A91C}"/>
              </a:ext>
            </a:extLst>
          </p:cNvPr>
          <p:cNvSpPr txBox="1"/>
          <p:nvPr/>
        </p:nvSpPr>
        <p:spPr>
          <a:xfrm>
            <a:off x="4633853" y="3568872"/>
            <a:ext cx="415498" cy="184666"/>
          </a:xfrm>
          <a:prstGeom prst="rect">
            <a:avLst/>
          </a:prstGeom>
          <a:noFill/>
        </p:spPr>
        <p:txBody>
          <a:bodyPr wrap="none" rtlCol="0">
            <a:spAutoFit/>
          </a:bodyPr>
          <a:lstStyle/>
          <a:p>
            <a:r>
              <a:rPr kumimoji="1" lang="ja-JP" altLang="en-US" sz="600">
                <a:latin typeface="Meiryo" panose="020B0604030504040204" pitchFamily="34" charset="-128"/>
                <a:ea typeface="Meiryo" panose="020B0604030504040204" pitchFamily="34" charset="-128"/>
              </a:rPr>
              <a:t>ついか</a:t>
            </a:r>
          </a:p>
        </p:txBody>
      </p:sp>
      <p:sp>
        <p:nvSpPr>
          <p:cNvPr id="26" name="テキスト ボックス 25">
            <a:extLst>
              <a:ext uri="{FF2B5EF4-FFF2-40B4-BE49-F238E27FC236}">
                <a16:creationId xmlns:a16="http://schemas.microsoft.com/office/drawing/2014/main" id="{7EE314E8-DE32-50D7-E640-0D20EC9A6CA9}"/>
              </a:ext>
            </a:extLst>
          </p:cNvPr>
          <p:cNvSpPr txBox="1"/>
          <p:nvPr/>
        </p:nvSpPr>
        <p:spPr>
          <a:xfrm>
            <a:off x="4623976" y="4088032"/>
            <a:ext cx="261610" cy="184666"/>
          </a:xfrm>
          <a:prstGeom prst="rect">
            <a:avLst/>
          </a:prstGeom>
          <a:noFill/>
        </p:spPr>
        <p:txBody>
          <a:bodyPr wrap="none" rtlCol="0">
            <a:spAutoFit/>
          </a:bodyPr>
          <a:lstStyle/>
          <a:p>
            <a:r>
              <a:rPr kumimoji="1" lang="ja-JP" altLang="en-US" sz="600">
                <a:latin typeface="Meiryo" panose="020B0604030504040204" pitchFamily="34" charset="-128"/>
                <a:ea typeface="Meiryo" panose="020B0604030504040204" pitchFamily="34" charset="-128"/>
              </a:rPr>
              <a:t>お</a:t>
            </a:r>
          </a:p>
        </p:txBody>
      </p:sp>
      <p:sp>
        <p:nvSpPr>
          <p:cNvPr id="27" name="テキスト ボックス 26">
            <a:extLst>
              <a:ext uri="{FF2B5EF4-FFF2-40B4-BE49-F238E27FC236}">
                <a16:creationId xmlns:a16="http://schemas.microsoft.com/office/drawing/2014/main" id="{9E8E933A-A7CD-ED61-3B12-6F6680D77139}"/>
              </a:ext>
            </a:extLst>
          </p:cNvPr>
          <p:cNvSpPr txBox="1"/>
          <p:nvPr/>
        </p:nvSpPr>
        <p:spPr>
          <a:xfrm>
            <a:off x="4640098" y="4444306"/>
            <a:ext cx="492443" cy="184666"/>
          </a:xfrm>
          <a:prstGeom prst="rect">
            <a:avLst/>
          </a:prstGeom>
          <a:noFill/>
        </p:spPr>
        <p:txBody>
          <a:bodyPr wrap="none" rtlCol="0">
            <a:spAutoFit/>
          </a:bodyPr>
          <a:lstStyle/>
          <a:p>
            <a:r>
              <a:rPr kumimoji="1" lang="ja-JP" altLang="en-US" sz="600">
                <a:latin typeface="Meiryo" panose="020B0604030504040204" pitchFamily="34" charset="-128"/>
                <a:ea typeface="Meiryo" panose="020B0604030504040204" pitchFamily="34" charset="-128"/>
              </a:rPr>
              <a:t>さくじょ</a:t>
            </a:r>
          </a:p>
        </p:txBody>
      </p:sp>
    </p:spTree>
    <p:extLst>
      <p:ext uri="{BB962C8B-B14F-4D97-AF65-F5344CB8AC3E}">
        <p14:creationId xmlns:p14="http://schemas.microsoft.com/office/powerpoint/2010/main" val="260040370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図 5">
            <a:extLst>
              <a:ext uri="{FF2B5EF4-FFF2-40B4-BE49-F238E27FC236}">
                <a16:creationId xmlns:a16="http://schemas.microsoft.com/office/drawing/2014/main" id="{01A13692-1DA5-4F03-A948-70F2888181E1}"/>
              </a:ext>
            </a:extLst>
          </p:cNvPr>
          <p:cNvPicPr>
            <a:picLocks noChangeAspect="1"/>
          </p:cNvPicPr>
          <p:nvPr/>
        </p:nvPicPr>
        <p:blipFill>
          <a:blip r:embed="rId2"/>
          <a:stretch>
            <a:fillRect/>
          </a:stretch>
        </p:blipFill>
        <p:spPr>
          <a:xfrm>
            <a:off x="794595" y="1206932"/>
            <a:ext cx="7148179" cy="3558848"/>
          </a:xfrm>
          <a:prstGeom prst="rect">
            <a:avLst/>
          </a:prstGeom>
        </p:spPr>
      </p:pic>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1</a:t>
            </a:r>
            <a:r>
              <a:rPr lang="ja-JP" altLang="en-US" dirty="0"/>
              <a:t>．</a:t>
            </a:r>
            <a:r>
              <a:rPr lang="en-US" altLang="ja-JP" dirty="0"/>
              <a:t>【</a:t>
            </a:r>
            <a:r>
              <a:rPr lang="ja-JP" altLang="en-US" dirty="0"/>
              <a:t>ガニメデ</a:t>
            </a:r>
            <a:r>
              <a:rPr lang="en-US" altLang="ja-JP" dirty="0"/>
              <a:t>】</a:t>
            </a:r>
            <a:r>
              <a:rPr lang="ja-JP" altLang="en-US" dirty="0"/>
              <a:t>岩場を探そう</a:t>
            </a:r>
          </a:p>
        </p:txBody>
      </p:sp>
      <p:sp>
        <p:nvSpPr>
          <p:cNvPr id="15" name="テキスト ボックス 14">
            <a:extLst>
              <a:ext uri="{FF2B5EF4-FFF2-40B4-BE49-F238E27FC236}">
                <a16:creationId xmlns:a16="http://schemas.microsoft.com/office/drawing/2014/main" id="{94F68E41-C01F-4243-AE31-40C46936F937}"/>
              </a:ext>
            </a:extLst>
          </p:cNvPr>
          <p:cNvSpPr txBox="1"/>
          <p:nvPr/>
        </p:nvSpPr>
        <p:spPr>
          <a:xfrm>
            <a:off x="3314510" y="391068"/>
            <a:ext cx="453821"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さが</a:t>
            </a:r>
          </a:p>
        </p:txBody>
      </p:sp>
      <p:sp>
        <p:nvSpPr>
          <p:cNvPr id="16" name="テキスト ボックス 15">
            <a:extLst>
              <a:ext uri="{FF2B5EF4-FFF2-40B4-BE49-F238E27FC236}">
                <a16:creationId xmlns:a16="http://schemas.microsoft.com/office/drawing/2014/main" id="{8299B010-80C8-4910-BFC3-56F9026F8C84}"/>
              </a:ext>
            </a:extLst>
          </p:cNvPr>
          <p:cNvSpPr txBox="1"/>
          <p:nvPr/>
        </p:nvSpPr>
        <p:spPr>
          <a:xfrm>
            <a:off x="2383968" y="391068"/>
            <a:ext cx="695132" cy="286476"/>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いわば</a:t>
            </a:r>
          </a:p>
        </p:txBody>
      </p:sp>
      <p:sp>
        <p:nvSpPr>
          <p:cNvPr id="23" name="正方形/長方形 22">
            <a:extLst>
              <a:ext uri="{FF2B5EF4-FFF2-40B4-BE49-F238E27FC236}">
                <a16:creationId xmlns:a16="http://schemas.microsoft.com/office/drawing/2014/main" id="{0638240C-96EE-420A-8A5C-E9ECB9405EDA}"/>
              </a:ext>
            </a:extLst>
          </p:cNvPr>
          <p:cNvSpPr/>
          <p:nvPr/>
        </p:nvSpPr>
        <p:spPr>
          <a:xfrm>
            <a:off x="1097972" y="2239635"/>
            <a:ext cx="4537717" cy="2002522"/>
          </a:xfrm>
          <a:prstGeom prst="rect">
            <a:avLst/>
          </a:prstGeom>
          <a:solidFill>
            <a:schemeClr val="bg1">
              <a:alpha val="75000"/>
            </a:schemeClr>
          </a:solidFill>
          <a:ln w="38100">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24" name="六角形 23">
            <a:extLst>
              <a:ext uri="{FF2B5EF4-FFF2-40B4-BE49-F238E27FC236}">
                <a16:creationId xmlns:a16="http://schemas.microsoft.com/office/drawing/2014/main" id="{9CCD4977-F601-491A-B6C8-5F8B3CE7A286}"/>
              </a:ext>
            </a:extLst>
          </p:cNvPr>
          <p:cNvSpPr/>
          <p:nvPr/>
        </p:nvSpPr>
        <p:spPr>
          <a:xfrm>
            <a:off x="1331649" y="1671465"/>
            <a:ext cx="5699464" cy="559292"/>
          </a:xfrm>
          <a:prstGeom prst="hexagon">
            <a:avLst>
              <a:gd name="adj" fmla="val 48389"/>
              <a:gd name="vf" fmla="val 115470"/>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26" name="テキスト ボックス 25">
            <a:extLst>
              <a:ext uri="{FF2B5EF4-FFF2-40B4-BE49-F238E27FC236}">
                <a16:creationId xmlns:a16="http://schemas.microsoft.com/office/drawing/2014/main" id="{CF2FFB04-81B0-4BED-9930-449044A233F8}"/>
              </a:ext>
            </a:extLst>
          </p:cNvPr>
          <p:cNvSpPr txBox="1"/>
          <p:nvPr/>
        </p:nvSpPr>
        <p:spPr>
          <a:xfrm>
            <a:off x="1168838" y="4705893"/>
            <a:ext cx="6139000" cy="577081"/>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チャットコマンドを「</a:t>
            </a:r>
            <a:r>
              <a:rPr lang="en-US" altLang="ja-JP" i="0" dirty="0">
                <a:solidFill>
                  <a:srgbClr val="575E75"/>
                </a:solidFill>
                <a:effectLst/>
                <a:latin typeface="メイリオ" panose="020B0604030504040204" pitchFamily="50" charset="-128"/>
                <a:ea typeface="メイリオ" panose="020B0604030504040204" pitchFamily="50" charset="-128"/>
              </a:rPr>
              <a:t>run</a:t>
            </a:r>
            <a:r>
              <a:rPr lang="ja-JP" altLang="en-US" i="0" dirty="0">
                <a:solidFill>
                  <a:srgbClr val="575E75"/>
                </a:solidFill>
                <a:effectLst/>
                <a:latin typeface="メイリオ" panose="020B0604030504040204" pitchFamily="50" charset="-128"/>
                <a:ea typeface="メイリオ" panose="020B0604030504040204" pitchFamily="50" charset="-128"/>
              </a:rPr>
              <a:t>」から</a:t>
            </a:r>
            <a:r>
              <a:rPr lang="ja-JP" altLang="en-US" dirty="0">
                <a:solidFill>
                  <a:srgbClr val="575E75"/>
                </a:solidFill>
                <a:latin typeface="メイリオ" panose="020B0604030504040204" pitchFamily="50" charset="-128"/>
                <a:ea typeface="メイリオ" panose="020B0604030504040204" pitchFamily="50" charset="-128"/>
              </a:rPr>
              <a:t>「</a:t>
            </a:r>
            <a:r>
              <a:rPr lang="en-US" altLang="ja-JP" b="1" dirty="0">
                <a:solidFill>
                  <a:srgbClr val="575E75"/>
                </a:solidFill>
                <a:latin typeface="メイリオ" panose="020B0604030504040204" pitchFamily="50" charset="-128"/>
                <a:ea typeface="メイリオ" panose="020B0604030504040204" pitchFamily="50" charset="-128"/>
              </a:rPr>
              <a:t>work</a:t>
            </a:r>
            <a:r>
              <a:rPr lang="ja-JP" altLang="en-US" dirty="0">
                <a:solidFill>
                  <a:srgbClr val="575E75"/>
                </a:solidFill>
                <a:latin typeface="メイリオ" panose="020B0604030504040204" pitchFamily="50" charset="-128"/>
                <a:ea typeface="メイリオ" panose="020B0604030504040204" pitchFamily="50" charset="-128"/>
              </a:rPr>
              <a:t>」に変更する。</a:t>
            </a:r>
            <a:endParaRPr lang="en-US" altLang="ja-JP" dirty="0">
              <a:solidFill>
                <a:srgbClr val="575E75"/>
              </a:solidFill>
              <a:latin typeface="メイリオ" panose="020B0604030504040204" pitchFamily="50" charset="-128"/>
              <a:ea typeface="メイリオ" panose="020B0604030504040204" pitchFamily="50" charset="-128"/>
            </a:endParaRPr>
          </a:p>
        </p:txBody>
      </p:sp>
      <p:sp>
        <p:nvSpPr>
          <p:cNvPr id="27" name="テキスト ボックス 26">
            <a:extLst>
              <a:ext uri="{FF2B5EF4-FFF2-40B4-BE49-F238E27FC236}">
                <a16:creationId xmlns:a16="http://schemas.microsoft.com/office/drawing/2014/main" id="{ECBF58DC-ED9E-4A62-AF54-35377316F9AC}"/>
              </a:ext>
            </a:extLst>
          </p:cNvPr>
          <p:cNvSpPr txBox="1"/>
          <p:nvPr/>
        </p:nvSpPr>
        <p:spPr>
          <a:xfrm>
            <a:off x="5744832" y="4788410"/>
            <a:ext cx="741415" cy="244802"/>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へんこう</a:t>
            </a:r>
            <a:endParaRPr kumimoji="1" lang="ja-JP" altLang="en-US" sz="1000" dirty="0">
              <a:latin typeface="メイリオ" panose="020B0604030504040204" pitchFamily="50" charset="-128"/>
              <a:ea typeface="メイリオ" panose="020B0604030504040204" pitchFamily="50" charset="-128"/>
            </a:endParaRPr>
          </a:p>
        </p:txBody>
      </p:sp>
      <p:sp>
        <p:nvSpPr>
          <p:cNvPr id="28" name="四角形: 角を丸くする 27">
            <a:extLst>
              <a:ext uri="{FF2B5EF4-FFF2-40B4-BE49-F238E27FC236}">
                <a16:creationId xmlns:a16="http://schemas.microsoft.com/office/drawing/2014/main" id="{BDE338A2-60DF-4F87-A4C1-5B4C692F6AB5}"/>
              </a:ext>
            </a:extLst>
          </p:cNvPr>
          <p:cNvSpPr/>
          <p:nvPr/>
        </p:nvSpPr>
        <p:spPr>
          <a:xfrm>
            <a:off x="1745070" y="1274841"/>
            <a:ext cx="681474" cy="343119"/>
          </a:xfrm>
          <a:prstGeom prst="roundRect">
            <a:avLst>
              <a:gd name="adj" fmla="val 50000"/>
            </a:avLst>
          </a:prstGeom>
          <a:noFill/>
          <a:ln w="28575">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pic>
        <p:nvPicPr>
          <p:cNvPr id="29" name="図 28">
            <a:extLst>
              <a:ext uri="{FF2B5EF4-FFF2-40B4-BE49-F238E27FC236}">
                <a16:creationId xmlns:a16="http://schemas.microsoft.com/office/drawing/2014/main" id="{79441964-398F-4880-957C-EBF4A9B6E57A}"/>
              </a:ext>
            </a:extLst>
          </p:cNvPr>
          <p:cNvPicPr>
            <a:picLocks noChangeAspect="1"/>
          </p:cNvPicPr>
          <p:nvPr/>
        </p:nvPicPr>
        <p:blipFill>
          <a:blip r:embed="rId3"/>
          <a:srcRect/>
          <a:stretch/>
        </p:blipFill>
        <p:spPr>
          <a:xfrm>
            <a:off x="160744" y="1701574"/>
            <a:ext cx="472343" cy="448726"/>
          </a:xfrm>
          <a:prstGeom prst="rect">
            <a:avLst/>
          </a:prstGeom>
          <a:ln w="28575">
            <a:solidFill>
              <a:schemeClr val="accent2"/>
            </a:solidFill>
          </a:ln>
        </p:spPr>
      </p:pic>
      <p:cxnSp>
        <p:nvCxnSpPr>
          <p:cNvPr id="30" name="直線矢印コネクタ 29">
            <a:extLst>
              <a:ext uri="{FF2B5EF4-FFF2-40B4-BE49-F238E27FC236}">
                <a16:creationId xmlns:a16="http://schemas.microsoft.com/office/drawing/2014/main" id="{C751087C-48A1-4CF1-BD65-0306A29F5B79}"/>
              </a:ext>
            </a:extLst>
          </p:cNvPr>
          <p:cNvCxnSpPr>
            <a:cxnSpLocks/>
          </p:cNvCxnSpPr>
          <p:nvPr/>
        </p:nvCxnSpPr>
        <p:spPr>
          <a:xfrm>
            <a:off x="633087" y="1900578"/>
            <a:ext cx="379005" cy="0"/>
          </a:xfrm>
          <a:prstGeom prst="straightConnector1">
            <a:avLst/>
          </a:prstGeom>
          <a:ln w="28575">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sp>
        <p:nvSpPr>
          <p:cNvPr id="31" name="テキスト ボックス 30">
            <a:extLst>
              <a:ext uri="{FF2B5EF4-FFF2-40B4-BE49-F238E27FC236}">
                <a16:creationId xmlns:a16="http://schemas.microsoft.com/office/drawing/2014/main" id="{55FC409C-9697-4362-8C1C-82DE7F832A1C}"/>
              </a:ext>
            </a:extLst>
          </p:cNvPr>
          <p:cNvSpPr txBox="1"/>
          <p:nvPr/>
        </p:nvSpPr>
        <p:spPr>
          <a:xfrm>
            <a:off x="1012092" y="5496135"/>
            <a:ext cx="4756661" cy="577081"/>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a:t>
            </a:r>
            <a:r>
              <a:rPr lang="ja-JP" altLang="en-US" dirty="0">
                <a:solidFill>
                  <a:srgbClr val="575E75"/>
                </a:solidFill>
                <a:latin typeface="メイリオ" panose="020B0604030504040204" pitchFamily="50" charset="-128"/>
                <a:ea typeface="メイリオ" panose="020B0604030504040204" pitchFamily="50" charset="-128"/>
              </a:rPr>
              <a:t>ループ</a:t>
            </a:r>
            <a:r>
              <a:rPr lang="ja-JP" altLang="en-US" i="0" dirty="0">
                <a:solidFill>
                  <a:srgbClr val="575E75"/>
                </a:solidFill>
                <a:effectLst/>
                <a:latin typeface="メイリオ" panose="020B0604030504040204" pitchFamily="50" charset="-128"/>
                <a:ea typeface="メイリオ" panose="020B0604030504040204" pitchFamily="50" charset="-128"/>
              </a:rPr>
              <a:t>」から　　　　　　　　　を選ぶ。</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sp>
        <p:nvSpPr>
          <p:cNvPr id="35" name="テキスト ボックス 34">
            <a:extLst>
              <a:ext uri="{FF2B5EF4-FFF2-40B4-BE49-F238E27FC236}">
                <a16:creationId xmlns:a16="http://schemas.microsoft.com/office/drawing/2014/main" id="{6BB56D47-09F0-4F65-9F43-27F0F0E0DC7F}"/>
              </a:ext>
            </a:extLst>
          </p:cNvPr>
          <p:cNvSpPr txBox="1"/>
          <p:nvPr/>
        </p:nvSpPr>
        <p:spPr>
          <a:xfrm>
            <a:off x="4851590" y="5565371"/>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えら</a:t>
            </a:r>
            <a:endParaRPr kumimoji="1" lang="ja-JP" altLang="en-US" sz="1000" dirty="0">
              <a:latin typeface="メイリオ" panose="020B0604030504040204" pitchFamily="50" charset="-128"/>
              <a:ea typeface="メイリオ" panose="020B0604030504040204" pitchFamily="50" charset="-128"/>
            </a:endParaRPr>
          </a:p>
        </p:txBody>
      </p:sp>
      <p:pic>
        <p:nvPicPr>
          <p:cNvPr id="37" name="図 36">
            <a:extLst>
              <a:ext uri="{FF2B5EF4-FFF2-40B4-BE49-F238E27FC236}">
                <a16:creationId xmlns:a16="http://schemas.microsoft.com/office/drawing/2014/main" id="{799DE408-CAFB-4C93-BB40-EC426B1A8665}"/>
              </a:ext>
            </a:extLst>
          </p:cNvPr>
          <p:cNvPicPr>
            <a:picLocks noChangeAspect="1"/>
          </p:cNvPicPr>
          <p:nvPr/>
        </p:nvPicPr>
        <p:blipFill>
          <a:blip r:embed="rId4"/>
          <a:stretch>
            <a:fillRect/>
          </a:stretch>
        </p:blipFill>
        <p:spPr>
          <a:xfrm>
            <a:off x="2696391" y="5257783"/>
            <a:ext cx="2057578" cy="1089754"/>
          </a:xfrm>
          <a:prstGeom prst="rect">
            <a:avLst/>
          </a:prstGeom>
        </p:spPr>
      </p:pic>
      <p:sp>
        <p:nvSpPr>
          <p:cNvPr id="17" name="テキスト ボックス 16">
            <a:extLst>
              <a:ext uri="{FF2B5EF4-FFF2-40B4-BE49-F238E27FC236}">
                <a16:creationId xmlns:a16="http://schemas.microsoft.com/office/drawing/2014/main" id="{28045EEF-81B6-9ABA-7D91-69DBB36B1476}"/>
              </a:ext>
            </a:extLst>
          </p:cNvPr>
          <p:cNvSpPr txBox="1"/>
          <p:nvPr/>
        </p:nvSpPr>
        <p:spPr>
          <a:xfrm>
            <a:off x="2439343" y="1248850"/>
            <a:ext cx="584381" cy="165970"/>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にゅうりょく</a:t>
            </a:r>
          </a:p>
        </p:txBody>
      </p:sp>
      <p:sp>
        <p:nvSpPr>
          <p:cNvPr id="18" name="テキスト ボックス 17">
            <a:extLst>
              <a:ext uri="{FF2B5EF4-FFF2-40B4-BE49-F238E27FC236}">
                <a16:creationId xmlns:a16="http://schemas.microsoft.com/office/drawing/2014/main" id="{7FAC84D7-B7B1-6969-31F8-9C1655B1645D}"/>
              </a:ext>
            </a:extLst>
          </p:cNvPr>
          <p:cNvSpPr txBox="1"/>
          <p:nvPr/>
        </p:nvSpPr>
        <p:spPr>
          <a:xfrm>
            <a:off x="2926048" y="1239972"/>
            <a:ext cx="306104" cy="165970"/>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とき</a:t>
            </a:r>
          </a:p>
        </p:txBody>
      </p:sp>
      <p:sp>
        <p:nvSpPr>
          <p:cNvPr id="19" name="テキスト ボックス 18">
            <a:extLst>
              <a:ext uri="{FF2B5EF4-FFF2-40B4-BE49-F238E27FC236}">
                <a16:creationId xmlns:a16="http://schemas.microsoft.com/office/drawing/2014/main" id="{86B6C97A-8397-C4FA-F555-1CA2B3A59BE2}"/>
              </a:ext>
            </a:extLst>
          </p:cNvPr>
          <p:cNvSpPr txBox="1"/>
          <p:nvPr/>
        </p:nvSpPr>
        <p:spPr>
          <a:xfrm>
            <a:off x="3259617" y="5327801"/>
            <a:ext cx="261610"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ぎ</a:t>
            </a:r>
          </a:p>
        </p:txBody>
      </p:sp>
    </p:spTree>
    <p:extLst>
      <p:ext uri="{BB962C8B-B14F-4D97-AF65-F5344CB8AC3E}">
        <p14:creationId xmlns:p14="http://schemas.microsoft.com/office/powerpoint/2010/main" val="151179113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 name="図 40">
            <a:extLst>
              <a:ext uri="{FF2B5EF4-FFF2-40B4-BE49-F238E27FC236}">
                <a16:creationId xmlns:a16="http://schemas.microsoft.com/office/drawing/2014/main" id="{48AB89B2-10E8-48BE-B9FF-1EAECC0A74FC}"/>
              </a:ext>
            </a:extLst>
          </p:cNvPr>
          <p:cNvPicPr>
            <a:picLocks noChangeAspect="1"/>
          </p:cNvPicPr>
          <p:nvPr/>
        </p:nvPicPr>
        <p:blipFill>
          <a:blip r:embed="rId2"/>
          <a:stretch>
            <a:fillRect/>
          </a:stretch>
        </p:blipFill>
        <p:spPr>
          <a:xfrm>
            <a:off x="794595" y="1206932"/>
            <a:ext cx="7148179" cy="3558848"/>
          </a:xfrm>
          <a:prstGeom prst="rect">
            <a:avLst/>
          </a:prstGeom>
        </p:spPr>
      </p:pic>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1</a:t>
            </a:r>
            <a:r>
              <a:rPr lang="ja-JP" altLang="en-US" dirty="0"/>
              <a:t>．</a:t>
            </a:r>
            <a:r>
              <a:rPr lang="en-US" altLang="ja-JP" dirty="0"/>
              <a:t>【</a:t>
            </a:r>
            <a:r>
              <a:rPr lang="ja-JP" altLang="en-US" dirty="0"/>
              <a:t>ガニメデ</a:t>
            </a:r>
            <a:r>
              <a:rPr lang="en-US" altLang="ja-JP" dirty="0"/>
              <a:t>】</a:t>
            </a:r>
            <a:r>
              <a:rPr lang="ja-JP" altLang="en-US" dirty="0"/>
              <a:t>岩場を探そう</a:t>
            </a:r>
          </a:p>
        </p:txBody>
      </p:sp>
      <p:sp>
        <p:nvSpPr>
          <p:cNvPr id="15" name="テキスト ボックス 14">
            <a:extLst>
              <a:ext uri="{FF2B5EF4-FFF2-40B4-BE49-F238E27FC236}">
                <a16:creationId xmlns:a16="http://schemas.microsoft.com/office/drawing/2014/main" id="{94F68E41-C01F-4243-AE31-40C46936F937}"/>
              </a:ext>
            </a:extLst>
          </p:cNvPr>
          <p:cNvSpPr txBox="1"/>
          <p:nvPr/>
        </p:nvSpPr>
        <p:spPr>
          <a:xfrm>
            <a:off x="3314510" y="391068"/>
            <a:ext cx="453821"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さが</a:t>
            </a:r>
          </a:p>
        </p:txBody>
      </p:sp>
      <p:sp>
        <p:nvSpPr>
          <p:cNvPr id="16" name="テキスト ボックス 15">
            <a:extLst>
              <a:ext uri="{FF2B5EF4-FFF2-40B4-BE49-F238E27FC236}">
                <a16:creationId xmlns:a16="http://schemas.microsoft.com/office/drawing/2014/main" id="{8299B010-80C8-4910-BFC3-56F9026F8C84}"/>
              </a:ext>
            </a:extLst>
          </p:cNvPr>
          <p:cNvSpPr txBox="1"/>
          <p:nvPr/>
        </p:nvSpPr>
        <p:spPr>
          <a:xfrm>
            <a:off x="2383968" y="391068"/>
            <a:ext cx="695132" cy="286476"/>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いわば</a:t>
            </a:r>
          </a:p>
        </p:txBody>
      </p:sp>
      <p:sp>
        <p:nvSpPr>
          <p:cNvPr id="23" name="正方形/長方形 22">
            <a:extLst>
              <a:ext uri="{FF2B5EF4-FFF2-40B4-BE49-F238E27FC236}">
                <a16:creationId xmlns:a16="http://schemas.microsoft.com/office/drawing/2014/main" id="{0638240C-96EE-420A-8A5C-E9ECB9405EDA}"/>
              </a:ext>
            </a:extLst>
          </p:cNvPr>
          <p:cNvSpPr/>
          <p:nvPr/>
        </p:nvSpPr>
        <p:spPr>
          <a:xfrm>
            <a:off x="1097972" y="2239635"/>
            <a:ext cx="4537717" cy="2002522"/>
          </a:xfrm>
          <a:prstGeom prst="rect">
            <a:avLst/>
          </a:prstGeom>
          <a:solidFill>
            <a:schemeClr val="bg1">
              <a:alpha val="75000"/>
            </a:schemeClr>
          </a:solidFill>
          <a:ln w="38100">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pic>
        <p:nvPicPr>
          <p:cNvPr id="17" name="図 16">
            <a:extLst>
              <a:ext uri="{FF2B5EF4-FFF2-40B4-BE49-F238E27FC236}">
                <a16:creationId xmlns:a16="http://schemas.microsoft.com/office/drawing/2014/main" id="{4AB12770-2DB4-4401-83C3-1358A45924F0}"/>
              </a:ext>
            </a:extLst>
          </p:cNvPr>
          <p:cNvPicPr>
            <a:picLocks noChangeAspect="1"/>
          </p:cNvPicPr>
          <p:nvPr/>
        </p:nvPicPr>
        <p:blipFill>
          <a:blip r:embed="rId3"/>
          <a:srcRect/>
          <a:stretch/>
        </p:blipFill>
        <p:spPr>
          <a:xfrm>
            <a:off x="262045" y="1669611"/>
            <a:ext cx="460535" cy="448726"/>
          </a:xfrm>
          <a:prstGeom prst="rect">
            <a:avLst/>
          </a:prstGeom>
          <a:ln w="28575">
            <a:solidFill>
              <a:schemeClr val="accent5"/>
            </a:solidFill>
          </a:ln>
        </p:spPr>
      </p:pic>
      <p:cxnSp>
        <p:nvCxnSpPr>
          <p:cNvPr id="18" name="直線矢印コネクタ 17">
            <a:extLst>
              <a:ext uri="{FF2B5EF4-FFF2-40B4-BE49-F238E27FC236}">
                <a16:creationId xmlns:a16="http://schemas.microsoft.com/office/drawing/2014/main" id="{40FDEED3-1423-4B15-B53D-E6576B11CDFE}"/>
              </a:ext>
            </a:extLst>
          </p:cNvPr>
          <p:cNvCxnSpPr>
            <a:cxnSpLocks/>
          </p:cNvCxnSpPr>
          <p:nvPr/>
        </p:nvCxnSpPr>
        <p:spPr>
          <a:xfrm>
            <a:off x="742245" y="1893974"/>
            <a:ext cx="651549" cy="0"/>
          </a:xfrm>
          <a:prstGeom prst="straightConnector1">
            <a:avLst/>
          </a:prstGeom>
          <a:ln w="28575">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sp>
        <p:nvSpPr>
          <p:cNvPr id="20" name="テキスト ボックス 19">
            <a:extLst>
              <a:ext uri="{FF2B5EF4-FFF2-40B4-BE49-F238E27FC236}">
                <a16:creationId xmlns:a16="http://schemas.microsoft.com/office/drawing/2014/main" id="{DF2E1C5C-3500-4862-98EE-2A8E6012A1F0}"/>
              </a:ext>
            </a:extLst>
          </p:cNvPr>
          <p:cNvSpPr txBox="1"/>
          <p:nvPr/>
        </p:nvSpPr>
        <p:spPr>
          <a:xfrm>
            <a:off x="1152280" y="5372371"/>
            <a:ext cx="6835806" cy="577081"/>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a:t>
            </a:r>
            <a:r>
              <a:rPr lang="ja-JP" altLang="en-US" dirty="0">
                <a:solidFill>
                  <a:srgbClr val="575E75"/>
                </a:solidFill>
                <a:latin typeface="メイリオ" panose="020B0604030504040204" pitchFamily="50" charset="-128"/>
                <a:ea typeface="メイリオ" panose="020B0604030504040204" pitchFamily="50" charset="-128"/>
              </a:rPr>
              <a:t>論理</a:t>
            </a:r>
            <a:r>
              <a:rPr lang="ja-JP" altLang="en-US" i="0" dirty="0">
                <a:solidFill>
                  <a:srgbClr val="575E75"/>
                </a:solidFill>
                <a:effectLst/>
                <a:latin typeface="メイリオ" panose="020B0604030504040204" pitchFamily="50" charset="-128"/>
                <a:ea typeface="メイリオ" panose="020B0604030504040204" pitchFamily="50" charset="-128"/>
              </a:rPr>
              <a:t>」から　　　　　　</a:t>
            </a:r>
            <a:r>
              <a:rPr lang="ja-JP" altLang="en-US" dirty="0">
                <a:solidFill>
                  <a:srgbClr val="575E75"/>
                </a:solidFill>
                <a:latin typeface="メイリオ" panose="020B0604030504040204" pitchFamily="50" charset="-128"/>
                <a:ea typeface="メイリオ" panose="020B0604030504040204" pitchFamily="50" charset="-128"/>
              </a:rPr>
              <a:t>　</a:t>
            </a:r>
            <a:r>
              <a:rPr lang="ja-JP" altLang="en-US" i="0" dirty="0">
                <a:solidFill>
                  <a:srgbClr val="575E75"/>
                </a:solidFill>
                <a:effectLst/>
                <a:latin typeface="メイリオ" panose="020B0604030504040204" pitchFamily="50" charset="-128"/>
                <a:ea typeface="メイリオ" panose="020B0604030504040204" pitchFamily="50" charset="-128"/>
              </a:rPr>
              <a:t>を選び、　　　　　　　に入れる。</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sp>
        <p:nvSpPr>
          <p:cNvPr id="21" name="テキスト ボックス 20">
            <a:extLst>
              <a:ext uri="{FF2B5EF4-FFF2-40B4-BE49-F238E27FC236}">
                <a16:creationId xmlns:a16="http://schemas.microsoft.com/office/drawing/2014/main" id="{DD164069-1F97-42E9-B775-64FBA855652A}"/>
              </a:ext>
            </a:extLst>
          </p:cNvPr>
          <p:cNvSpPr txBox="1"/>
          <p:nvPr/>
        </p:nvSpPr>
        <p:spPr>
          <a:xfrm>
            <a:off x="1363742" y="5441324"/>
            <a:ext cx="669915"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ろんり</a:t>
            </a:r>
            <a:endParaRPr kumimoji="1" lang="ja-JP" altLang="en-US" sz="1000" dirty="0">
              <a:latin typeface="メイリオ" panose="020B0604030504040204" pitchFamily="50" charset="-128"/>
              <a:ea typeface="メイリオ" panose="020B0604030504040204" pitchFamily="50" charset="-128"/>
            </a:endParaRPr>
          </a:p>
        </p:txBody>
      </p:sp>
      <p:sp>
        <p:nvSpPr>
          <p:cNvPr id="22" name="テキスト ボックス 21">
            <a:extLst>
              <a:ext uri="{FF2B5EF4-FFF2-40B4-BE49-F238E27FC236}">
                <a16:creationId xmlns:a16="http://schemas.microsoft.com/office/drawing/2014/main" id="{ADA777DD-6953-417C-AB6F-44E80F6E9569}"/>
              </a:ext>
            </a:extLst>
          </p:cNvPr>
          <p:cNvSpPr txBox="1"/>
          <p:nvPr/>
        </p:nvSpPr>
        <p:spPr>
          <a:xfrm>
            <a:off x="4294913" y="5444808"/>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えら</a:t>
            </a:r>
            <a:endParaRPr kumimoji="1" lang="ja-JP" altLang="en-US" sz="1000" dirty="0">
              <a:latin typeface="メイリオ" panose="020B0604030504040204" pitchFamily="50" charset="-128"/>
              <a:ea typeface="メイリオ" panose="020B0604030504040204" pitchFamily="50" charset="-128"/>
            </a:endParaRPr>
          </a:p>
        </p:txBody>
      </p:sp>
      <p:pic>
        <p:nvPicPr>
          <p:cNvPr id="25" name="図 24">
            <a:extLst>
              <a:ext uri="{FF2B5EF4-FFF2-40B4-BE49-F238E27FC236}">
                <a16:creationId xmlns:a16="http://schemas.microsoft.com/office/drawing/2014/main" id="{E869FFA9-E517-42DF-956C-5302F9D9EBED}"/>
              </a:ext>
            </a:extLst>
          </p:cNvPr>
          <p:cNvPicPr>
            <a:picLocks noChangeAspect="1"/>
          </p:cNvPicPr>
          <p:nvPr/>
        </p:nvPicPr>
        <p:blipFill>
          <a:blip r:embed="rId4"/>
          <a:stretch>
            <a:fillRect/>
          </a:stretch>
        </p:blipFill>
        <p:spPr>
          <a:xfrm>
            <a:off x="5049804" y="5271166"/>
            <a:ext cx="1681109" cy="890365"/>
          </a:xfrm>
          <a:prstGeom prst="rect">
            <a:avLst/>
          </a:prstGeom>
        </p:spPr>
      </p:pic>
      <p:sp>
        <p:nvSpPr>
          <p:cNvPr id="32" name="テキスト ボックス 31">
            <a:extLst>
              <a:ext uri="{FF2B5EF4-FFF2-40B4-BE49-F238E27FC236}">
                <a16:creationId xmlns:a16="http://schemas.microsoft.com/office/drawing/2014/main" id="{389873FB-D393-4A13-893B-0AA8EABBEF66}"/>
              </a:ext>
            </a:extLst>
          </p:cNvPr>
          <p:cNvSpPr txBox="1"/>
          <p:nvPr/>
        </p:nvSpPr>
        <p:spPr>
          <a:xfrm>
            <a:off x="6826588" y="5418953"/>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い</a:t>
            </a:r>
            <a:endParaRPr kumimoji="1" lang="ja-JP" altLang="en-US" sz="1000" dirty="0">
              <a:latin typeface="メイリオ" panose="020B0604030504040204" pitchFamily="50" charset="-128"/>
              <a:ea typeface="メイリオ" panose="020B0604030504040204" pitchFamily="50" charset="-128"/>
            </a:endParaRPr>
          </a:p>
        </p:txBody>
      </p:sp>
      <p:pic>
        <p:nvPicPr>
          <p:cNvPr id="33" name="図 32">
            <a:extLst>
              <a:ext uri="{FF2B5EF4-FFF2-40B4-BE49-F238E27FC236}">
                <a16:creationId xmlns:a16="http://schemas.microsoft.com/office/drawing/2014/main" id="{B6670213-D118-4B06-9D35-68D95EC9166D}"/>
              </a:ext>
            </a:extLst>
          </p:cNvPr>
          <p:cNvPicPr>
            <a:picLocks noChangeAspect="1"/>
          </p:cNvPicPr>
          <p:nvPr/>
        </p:nvPicPr>
        <p:blipFill>
          <a:blip r:embed="rId5"/>
          <a:stretch>
            <a:fillRect/>
          </a:stretch>
        </p:blipFill>
        <p:spPr>
          <a:xfrm>
            <a:off x="2624371" y="5537800"/>
            <a:ext cx="1585097" cy="396274"/>
          </a:xfrm>
          <a:prstGeom prst="rect">
            <a:avLst/>
          </a:prstGeom>
        </p:spPr>
      </p:pic>
      <p:sp>
        <p:nvSpPr>
          <p:cNvPr id="38" name="四角形: 角を丸くする 37">
            <a:extLst>
              <a:ext uri="{FF2B5EF4-FFF2-40B4-BE49-F238E27FC236}">
                <a16:creationId xmlns:a16="http://schemas.microsoft.com/office/drawing/2014/main" id="{81EF29A0-8E16-44B9-8348-D949E9B0BEC0}"/>
              </a:ext>
            </a:extLst>
          </p:cNvPr>
          <p:cNvSpPr/>
          <p:nvPr/>
        </p:nvSpPr>
        <p:spPr>
          <a:xfrm>
            <a:off x="1630723" y="1749632"/>
            <a:ext cx="3793534" cy="397669"/>
          </a:xfrm>
          <a:prstGeom prst="roundRect">
            <a:avLst>
              <a:gd name="adj" fmla="val 50000"/>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39" name="四角形: 角を丸くする 38">
            <a:extLst>
              <a:ext uri="{FF2B5EF4-FFF2-40B4-BE49-F238E27FC236}">
                <a16:creationId xmlns:a16="http://schemas.microsoft.com/office/drawing/2014/main" id="{B04C111E-835D-4194-A03E-C8EC0B543B88}"/>
              </a:ext>
            </a:extLst>
          </p:cNvPr>
          <p:cNvSpPr/>
          <p:nvPr/>
        </p:nvSpPr>
        <p:spPr>
          <a:xfrm>
            <a:off x="5890359" y="1717256"/>
            <a:ext cx="877848" cy="465558"/>
          </a:xfrm>
          <a:prstGeom prst="roundRect">
            <a:avLst>
              <a:gd name="adj" fmla="val 50000"/>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9" name="テキスト ボックス 18">
            <a:extLst>
              <a:ext uri="{FF2B5EF4-FFF2-40B4-BE49-F238E27FC236}">
                <a16:creationId xmlns:a16="http://schemas.microsoft.com/office/drawing/2014/main" id="{762F5E5C-AC29-96B5-C6A1-B2E6DBF6ED8A}"/>
              </a:ext>
            </a:extLst>
          </p:cNvPr>
          <p:cNvSpPr txBox="1"/>
          <p:nvPr/>
        </p:nvSpPr>
        <p:spPr>
          <a:xfrm>
            <a:off x="2439343" y="1248850"/>
            <a:ext cx="584381" cy="165970"/>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にゅうりょく</a:t>
            </a:r>
          </a:p>
        </p:txBody>
      </p:sp>
      <p:sp>
        <p:nvSpPr>
          <p:cNvPr id="24" name="テキスト ボックス 23">
            <a:extLst>
              <a:ext uri="{FF2B5EF4-FFF2-40B4-BE49-F238E27FC236}">
                <a16:creationId xmlns:a16="http://schemas.microsoft.com/office/drawing/2014/main" id="{2181EA6F-037F-2535-D917-09186F7E08DA}"/>
              </a:ext>
            </a:extLst>
          </p:cNvPr>
          <p:cNvSpPr txBox="1"/>
          <p:nvPr/>
        </p:nvSpPr>
        <p:spPr>
          <a:xfrm>
            <a:off x="2926048" y="1239972"/>
            <a:ext cx="306104" cy="165970"/>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とき</a:t>
            </a:r>
          </a:p>
        </p:txBody>
      </p:sp>
      <p:sp>
        <p:nvSpPr>
          <p:cNvPr id="26" name="テキスト ボックス 25">
            <a:extLst>
              <a:ext uri="{FF2B5EF4-FFF2-40B4-BE49-F238E27FC236}">
                <a16:creationId xmlns:a16="http://schemas.microsoft.com/office/drawing/2014/main" id="{C86E3B60-7772-B247-83D8-83F88713D982}"/>
              </a:ext>
            </a:extLst>
          </p:cNvPr>
          <p:cNvSpPr txBox="1"/>
          <p:nvPr/>
        </p:nvSpPr>
        <p:spPr>
          <a:xfrm>
            <a:off x="5504884" y="5287802"/>
            <a:ext cx="261610"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ぎ</a:t>
            </a:r>
          </a:p>
        </p:txBody>
      </p:sp>
    </p:spTree>
    <p:extLst>
      <p:ext uri="{BB962C8B-B14F-4D97-AF65-F5344CB8AC3E}">
        <p14:creationId xmlns:p14="http://schemas.microsoft.com/office/powerpoint/2010/main" val="357267980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 name="図 45">
            <a:extLst>
              <a:ext uri="{FF2B5EF4-FFF2-40B4-BE49-F238E27FC236}">
                <a16:creationId xmlns:a16="http://schemas.microsoft.com/office/drawing/2014/main" id="{339D29D4-7337-4862-9AB0-6D45488F0907}"/>
              </a:ext>
            </a:extLst>
          </p:cNvPr>
          <p:cNvPicPr>
            <a:picLocks noChangeAspect="1"/>
          </p:cNvPicPr>
          <p:nvPr/>
        </p:nvPicPr>
        <p:blipFill>
          <a:blip r:embed="rId2"/>
          <a:stretch>
            <a:fillRect/>
          </a:stretch>
        </p:blipFill>
        <p:spPr>
          <a:xfrm>
            <a:off x="794595" y="1206932"/>
            <a:ext cx="7148179" cy="3558848"/>
          </a:xfrm>
          <a:prstGeom prst="rect">
            <a:avLst/>
          </a:prstGeom>
        </p:spPr>
      </p:pic>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1</a:t>
            </a:r>
            <a:r>
              <a:rPr lang="ja-JP" altLang="en-US" dirty="0"/>
              <a:t>．</a:t>
            </a:r>
            <a:r>
              <a:rPr lang="en-US" altLang="ja-JP" dirty="0"/>
              <a:t>【</a:t>
            </a:r>
            <a:r>
              <a:rPr lang="ja-JP" altLang="en-US" dirty="0"/>
              <a:t>ガニメデ</a:t>
            </a:r>
            <a:r>
              <a:rPr lang="en-US" altLang="ja-JP" dirty="0"/>
              <a:t>】</a:t>
            </a:r>
            <a:r>
              <a:rPr lang="ja-JP" altLang="en-US" dirty="0"/>
              <a:t>岩場を探そう</a:t>
            </a:r>
          </a:p>
        </p:txBody>
      </p:sp>
      <p:sp>
        <p:nvSpPr>
          <p:cNvPr id="15" name="テキスト ボックス 14">
            <a:extLst>
              <a:ext uri="{FF2B5EF4-FFF2-40B4-BE49-F238E27FC236}">
                <a16:creationId xmlns:a16="http://schemas.microsoft.com/office/drawing/2014/main" id="{94F68E41-C01F-4243-AE31-40C46936F937}"/>
              </a:ext>
            </a:extLst>
          </p:cNvPr>
          <p:cNvSpPr txBox="1"/>
          <p:nvPr/>
        </p:nvSpPr>
        <p:spPr>
          <a:xfrm>
            <a:off x="3314510" y="391068"/>
            <a:ext cx="453821"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さが</a:t>
            </a:r>
          </a:p>
        </p:txBody>
      </p:sp>
      <p:sp>
        <p:nvSpPr>
          <p:cNvPr id="16" name="テキスト ボックス 15">
            <a:extLst>
              <a:ext uri="{FF2B5EF4-FFF2-40B4-BE49-F238E27FC236}">
                <a16:creationId xmlns:a16="http://schemas.microsoft.com/office/drawing/2014/main" id="{8299B010-80C8-4910-BFC3-56F9026F8C84}"/>
              </a:ext>
            </a:extLst>
          </p:cNvPr>
          <p:cNvSpPr txBox="1"/>
          <p:nvPr/>
        </p:nvSpPr>
        <p:spPr>
          <a:xfrm>
            <a:off x="2383968" y="391068"/>
            <a:ext cx="695132" cy="286476"/>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いわば</a:t>
            </a:r>
          </a:p>
        </p:txBody>
      </p:sp>
      <p:sp>
        <p:nvSpPr>
          <p:cNvPr id="23" name="正方形/長方形 22">
            <a:extLst>
              <a:ext uri="{FF2B5EF4-FFF2-40B4-BE49-F238E27FC236}">
                <a16:creationId xmlns:a16="http://schemas.microsoft.com/office/drawing/2014/main" id="{0638240C-96EE-420A-8A5C-E9ECB9405EDA}"/>
              </a:ext>
            </a:extLst>
          </p:cNvPr>
          <p:cNvSpPr/>
          <p:nvPr/>
        </p:nvSpPr>
        <p:spPr>
          <a:xfrm>
            <a:off x="1097972" y="2239635"/>
            <a:ext cx="4537717" cy="2002522"/>
          </a:xfrm>
          <a:prstGeom prst="rect">
            <a:avLst/>
          </a:prstGeom>
          <a:solidFill>
            <a:schemeClr val="bg1">
              <a:alpha val="75000"/>
            </a:schemeClr>
          </a:solidFill>
          <a:ln w="38100">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pic>
        <p:nvPicPr>
          <p:cNvPr id="19" name="図 18">
            <a:extLst>
              <a:ext uri="{FF2B5EF4-FFF2-40B4-BE49-F238E27FC236}">
                <a16:creationId xmlns:a16="http://schemas.microsoft.com/office/drawing/2014/main" id="{B7C552E5-2049-4717-90B7-B1DB0DABA71A}"/>
              </a:ext>
            </a:extLst>
          </p:cNvPr>
          <p:cNvPicPr>
            <a:picLocks noChangeAspect="1"/>
          </p:cNvPicPr>
          <p:nvPr/>
        </p:nvPicPr>
        <p:blipFill>
          <a:blip r:embed="rId3"/>
          <a:stretch>
            <a:fillRect/>
          </a:stretch>
        </p:blipFill>
        <p:spPr>
          <a:xfrm>
            <a:off x="4048073" y="1023477"/>
            <a:ext cx="494313" cy="472343"/>
          </a:xfrm>
          <a:prstGeom prst="rect">
            <a:avLst/>
          </a:prstGeom>
          <a:ln w="28575">
            <a:solidFill>
              <a:schemeClr val="accent1"/>
            </a:solidFill>
          </a:ln>
        </p:spPr>
      </p:pic>
      <p:cxnSp>
        <p:nvCxnSpPr>
          <p:cNvPr id="24" name="直線矢印コネクタ 23">
            <a:extLst>
              <a:ext uri="{FF2B5EF4-FFF2-40B4-BE49-F238E27FC236}">
                <a16:creationId xmlns:a16="http://schemas.microsoft.com/office/drawing/2014/main" id="{A8CA921A-5D32-4C29-BB16-CFD4B8FA9568}"/>
              </a:ext>
            </a:extLst>
          </p:cNvPr>
          <p:cNvCxnSpPr>
            <a:cxnSpLocks/>
          </p:cNvCxnSpPr>
          <p:nvPr/>
        </p:nvCxnSpPr>
        <p:spPr>
          <a:xfrm>
            <a:off x="4295230" y="1509204"/>
            <a:ext cx="0" cy="257453"/>
          </a:xfrm>
          <a:prstGeom prst="straightConnector1">
            <a:avLst/>
          </a:prstGeom>
          <a:ln w="28575">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pic>
        <p:nvPicPr>
          <p:cNvPr id="26" name="図 25">
            <a:extLst>
              <a:ext uri="{FF2B5EF4-FFF2-40B4-BE49-F238E27FC236}">
                <a16:creationId xmlns:a16="http://schemas.microsoft.com/office/drawing/2014/main" id="{86610951-28EC-4696-96B7-2B28ED25C099}"/>
              </a:ext>
            </a:extLst>
          </p:cNvPr>
          <p:cNvPicPr>
            <a:picLocks noChangeAspect="1"/>
          </p:cNvPicPr>
          <p:nvPr/>
        </p:nvPicPr>
        <p:blipFill>
          <a:blip r:embed="rId4"/>
          <a:stretch>
            <a:fillRect/>
          </a:stretch>
        </p:blipFill>
        <p:spPr>
          <a:xfrm>
            <a:off x="6084067" y="986164"/>
            <a:ext cx="466725" cy="457200"/>
          </a:xfrm>
          <a:prstGeom prst="rect">
            <a:avLst/>
          </a:prstGeom>
          <a:ln w="28575">
            <a:solidFill>
              <a:schemeClr val="accent2">
                <a:lumMod val="75000"/>
              </a:schemeClr>
            </a:solidFill>
          </a:ln>
        </p:spPr>
      </p:pic>
      <p:cxnSp>
        <p:nvCxnSpPr>
          <p:cNvPr id="27" name="直線矢印コネクタ 26">
            <a:extLst>
              <a:ext uri="{FF2B5EF4-FFF2-40B4-BE49-F238E27FC236}">
                <a16:creationId xmlns:a16="http://schemas.microsoft.com/office/drawing/2014/main" id="{1E2B3E08-5858-4291-91D3-287BD8CDE827}"/>
              </a:ext>
            </a:extLst>
          </p:cNvPr>
          <p:cNvCxnSpPr>
            <a:cxnSpLocks/>
          </p:cNvCxnSpPr>
          <p:nvPr/>
        </p:nvCxnSpPr>
        <p:spPr>
          <a:xfrm>
            <a:off x="6326511" y="1468597"/>
            <a:ext cx="0" cy="257453"/>
          </a:xfrm>
          <a:prstGeom prst="straightConnector1">
            <a:avLst/>
          </a:prstGeom>
          <a:ln w="28575">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sp>
        <p:nvSpPr>
          <p:cNvPr id="28" name="テキスト ボックス 27">
            <a:extLst>
              <a:ext uri="{FF2B5EF4-FFF2-40B4-BE49-F238E27FC236}">
                <a16:creationId xmlns:a16="http://schemas.microsoft.com/office/drawing/2014/main" id="{1F0804E9-3DE1-46C3-BDC7-FDDCFB503639}"/>
              </a:ext>
            </a:extLst>
          </p:cNvPr>
          <p:cNvSpPr txBox="1"/>
          <p:nvPr/>
        </p:nvSpPr>
        <p:spPr>
          <a:xfrm>
            <a:off x="461416" y="4532982"/>
            <a:ext cx="8431669" cy="1131079"/>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「エージェント」から　　　　　　　　　　　　　　　　　のブロックを選び、</a:t>
            </a:r>
            <a:endParaRPr lang="en-US" altLang="ja-JP" i="0" dirty="0">
              <a:solidFill>
                <a:srgbClr val="575E75"/>
              </a:solidFill>
              <a:effectLst/>
              <a:latin typeface="メイリオ" panose="020B0604030504040204" pitchFamily="50" charset="-128"/>
              <a:ea typeface="メイリオ" panose="020B0604030504040204" pitchFamily="50" charset="-128"/>
            </a:endParaRPr>
          </a:p>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向きを「</a:t>
            </a:r>
            <a:r>
              <a:rPr lang="ja-JP" altLang="en-US" b="1" i="0" dirty="0">
                <a:solidFill>
                  <a:srgbClr val="575E75"/>
                </a:solidFill>
                <a:effectLst/>
                <a:latin typeface="メイリオ" panose="020B0604030504040204" pitchFamily="50" charset="-128"/>
                <a:ea typeface="メイリオ" panose="020B0604030504040204" pitchFamily="50" charset="-128"/>
              </a:rPr>
              <a:t>下</a:t>
            </a:r>
            <a:r>
              <a:rPr lang="ja-JP" altLang="en-US" i="0" dirty="0">
                <a:solidFill>
                  <a:srgbClr val="575E75"/>
                </a:solidFill>
                <a:effectLst/>
                <a:latin typeface="メイリオ" panose="020B0604030504040204" pitchFamily="50" charset="-128"/>
                <a:ea typeface="メイリオ" panose="020B0604030504040204" pitchFamily="50" charset="-128"/>
              </a:rPr>
              <a:t>」に変更する。</a:t>
            </a:r>
            <a:endParaRPr kumimoji="1" lang="ja-JP" altLang="en-US" dirty="0">
              <a:latin typeface="メイリオ" panose="020B0604030504040204" pitchFamily="50" charset="-128"/>
              <a:ea typeface="メイリオ" panose="020B0604030504040204" pitchFamily="50" charset="-128"/>
            </a:endParaRPr>
          </a:p>
        </p:txBody>
      </p:sp>
      <p:sp>
        <p:nvSpPr>
          <p:cNvPr id="29" name="テキスト ボックス 28">
            <a:extLst>
              <a:ext uri="{FF2B5EF4-FFF2-40B4-BE49-F238E27FC236}">
                <a16:creationId xmlns:a16="http://schemas.microsoft.com/office/drawing/2014/main" id="{55455A9F-E617-470C-B99F-6D995A267909}"/>
              </a:ext>
            </a:extLst>
          </p:cNvPr>
          <p:cNvSpPr txBox="1"/>
          <p:nvPr/>
        </p:nvSpPr>
        <p:spPr>
          <a:xfrm>
            <a:off x="7957798" y="4615548"/>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えら</a:t>
            </a:r>
            <a:endParaRPr kumimoji="1" lang="ja-JP" altLang="en-US" sz="1000" dirty="0">
              <a:latin typeface="メイリオ" panose="020B0604030504040204" pitchFamily="50" charset="-128"/>
              <a:ea typeface="メイリオ" panose="020B0604030504040204" pitchFamily="50" charset="-128"/>
            </a:endParaRPr>
          </a:p>
        </p:txBody>
      </p:sp>
      <p:pic>
        <p:nvPicPr>
          <p:cNvPr id="30" name="図 29">
            <a:extLst>
              <a:ext uri="{FF2B5EF4-FFF2-40B4-BE49-F238E27FC236}">
                <a16:creationId xmlns:a16="http://schemas.microsoft.com/office/drawing/2014/main" id="{366044D1-0010-40A4-89F5-17E9923F51F3}"/>
              </a:ext>
            </a:extLst>
          </p:cNvPr>
          <p:cNvPicPr>
            <a:picLocks noChangeAspect="1"/>
          </p:cNvPicPr>
          <p:nvPr/>
        </p:nvPicPr>
        <p:blipFill>
          <a:blip r:embed="rId5"/>
          <a:stretch>
            <a:fillRect/>
          </a:stretch>
        </p:blipFill>
        <p:spPr>
          <a:xfrm>
            <a:off x="2883058" y="4705487"/>
            <a:ext cx="3810330" cy="403895"/>
          </a:xfrm>
          <a:prstGeom prst="rect">
            <a:avLst/>
          </a:prstGeom>
        </p:spPr>
      </p:pic>
      <p:sp>
        <p:nvSpPr>
          <p:cNvPr id="31" name="テキスト ボックス 30">
            <a:extLst>
              <a:ext uri="{FF2B5EF4-FFF2-40B4-BE49-F238E27FC236}">
                <a16:creationId xmlns:a16="http://schemas.microsoft.com/office/drawing/2014/main" id="{994BB6C6-D2B2-4C76-B2DD-A98F929C820F}"/>
              </a:ext>
            </a:extLst>
          </p:cNvPr>
          <p:cNvSpPr txBox="1"/>
          <p:nvPr/>
        </p:nvSpPr>
        <p:spPr>
          <a:xfrm>
            <a:off x="442712" y="5652423"/>
            <a:ext cx="5889422" cy="1131079"/>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「ブロック」から　　　　　のブロックを選び、</a:t>
            </a:r>
            <a:endParaRPr lang="en-US" altLang="ja-JP" i="0" dirty="0">
              <a:solidFill>
                <a:srgbClr val="575E75"/>
              </a:solidFill>
              <a:effectLst/>
              <a:latin typeface="メイリオ" panose="020B0604030504040204" pitchFamily="50" charset="-128"/>
              <a:ea typeface="メイリオ" panose="020B0604030504040204" pitchFamily="50" charset="-128"/>
            </a:endParaRPr>
          </a:p>
          <a:p>
            <a:pPr>
              <a:lnSpc>
                <a:spcPct val="200000"/>
              </a:lnSpc>
            </a:pPr>
            <a:r>
              <a:rPr kumimoji="1" lang="ja-JP" altLang="en-US" i="0" dirty="0">
                <a:solidFill>
                  <a:srgbClr val="575E75"/>
                </a:solidFill>
                <a:effectLst/>
                <a:latin typeface="メイリオ" panose="020B0604030504040204" pitchFamily="50" charset="-128"/>
                <a:ea typeface="メイリオ" panose="020B0604030504040204" pitchFamily="50" charset="-128"/>
              </a:rPr>
              <a:t>種類を</a:t>
            </a:r>
            <a:r>
              <a:rPr kumimoji="1" lang="ja-JP" altLang="en-US" dirty="0">
                <a:solidFill>
                  <a:srgbClr val="575E75"/>
                </a:solidFill>
                <a:latin typeface="メイリオ" panose="020B0604030504040204" pitchFamily="50" charset="-128"/>
                <a:ea typeface="メイリオ" panose="020B0604030504040204" pitchFamily="50" charset="-128"/>
              </a:rPr>
              <a:t>「</a:t>
            </a:r>
            <a:r>
              <a:rPr kumimoji="1" lang="ja-JP" altLang="en-US" b="1" dirty="0">
                <a:solidFill>
                  <a:srgbClr val="575E75"/>
                </a:solidFill>
                <a:latin typeface="メイリオ" panose="020B0604030504040204" pitchFamily="50" charset="-128"/>
                <a:ea typeface="メイリオ" panose="020B0604030504040204" pitchFamily="50" charset="-128"/>
              </a:rPr>
              <a:t>氷塊</a:t>
            </a:r>
            <a:r>
              <a:rPr kumimoji="1" lang="ja-JP" altLang="en-US" dirty="0">
                <a:solidFill>
                  <a:srgbClr val="575E75"/>
                </a:solidFill>
                <a:latin typeface="メイリオ" panose="020B0604030504040204" pitchFamily="50" charset="-128"/>
                <a:ea typeface="メイリオ" panose="020B0604030504040204" pitchFamily="50" charset="-128"/>
              </a:rPr>
              <a:t>」に変更する。</a:t>
            </a:r>
            <a:endParaRPr kumimoji="1" lang="ja-JP" altLang="en-US" dirty="0">
              <a:latin typeface="メイリオ" panose="020B0604030504040204" pitchFamily="50" charset="-128"/>
              <a:ea typeface="メイリオ" panose="020B0604030504040204" pitchFamily="50" charset="-128"/>
            </a:endParaRPr>
          </a:p>
        </p:txBody>
      </p:sp>
      <p:sp>
        <p:nvSpPr>
          <p:cNvPr id="34" name="テキスト ボックス 33">
            <a:extLst>
              <a:ext uri="{FF2B5EF4-FFF2-40B4-BE49-F238E27FC236}">
                <a16:creationId xmlns:a16="http://schemas.microsoft.com/office/drawing/2014/main" id="{F9542B80-226E-4EF7-A99A-CFD02691F5F5}"/>
              </a:ext>
            </a:extLst>
          </p:cNvPr>
          <p:cNvSpPr txBox="1"/>
          <p:nvPr/>
        </p:nvSpPr>
        <p:spPr>
          <a:xfrm>
            <a:off x="2211966" y="6272990"/>
            <a:ext cx="703893"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へんこう</a:t>
            </a:r>
          </a:p>
        </p:txBody>
      </p:sp>
      <p:sp>
        <p:nvSpPr>
          <p:cNvPr id="35" name="テキスト ボックス 34">
            <a:extLst>
              <a:ext uri="{FF2B5EF4-FFF2-40B4-BE49-F238E27FC236}">
                <a16:creationId xmlns:a16="http://schemas.microsoft.com/office/drawing/2014/main" id="{802E06C9-1B80-42C0-AC94-58CE13AD12FB}"/>
              </a:ext>
            </a:extLst>
          </p:cNvPr>
          <p:cNvSpPr txBox="1"/>
          <p:nvPr/>
        </p:nvSpPr>
        <p:spPr>
          <a:xfrm>
            <a:off x="4745989" y="5730296"/>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えら</a:t>
            </a:r>
            <a:endParaRPr kumimoji="1" lang="ja-JP" altLang="en-US" sz="1000" dirty="0">
              <a:latin typeface="メイリオ" panose="020B0604030504040204" pitchFamily="50" charset="-128"/>
              <a:ea typeface="メイリオ" panose="020B0604030504040204" pitchFamily="50" charset="-128"/>
            </a:endParaRPr>
          </a:p>
        </p:txBody>
      </p:sp>
      <p:sp>
        <p:nvSpPr>
          <p:cNvPr id="36" name="テキスト ボックス 35">
            <a:extLst>
              <a:ext uri="{FF2B5EF4-FFF2-40B4-BE49-F238E27FC236}">
                <a16:creationId xmlns:a16="http://schemas.microsoft.com/office/drawing/2014/main" id="{71A4FE44-7CB4-4374-A479-EABD0C910BD7}"/>
              </a:ext>
            </a:extLst>
          </p:cNvPr>
          <p:cNvSpPr txBox="1"/>
          <p:nvPr/>
        </p:nvSpPr>
        <p:spPr>
          <a:xfrm>
            <a:off x="396879" y="6272990"/>
            <a:ext cx="741415"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しゅるい</a:t>
            </a:r>
            <a:endParaRPr kumimoji="1" lang="ja-JP" altLang="en-US" sz="1000" dirty="0">
              <a:latin typeface="メイリオ" panose="020B0604030504040204" pitchFamily="50" charset="-128"/>
              <a:ea typeface="メイリオ" panose="020B0604030504040204" pitchFamily="50" charset="-128"/>
            </a:endParaRPr>
          </a:p>
        </p:txBody>
      </p:sp>
      <p:pic>
        <p:nvPicPr>
          <p:cNvPr id="37" name="図 36">
            <a:extLst>
              <a:ext uri="{FF2B5EF4-FFF2-40B4-BE49-F238E27FC236}">
                <a16:creationId xmlns:a16="http://schemas.microsoft.com/office/drawing/2014/main" id="{82D8FA8A-F387-4886-80E4-DA80DE0C44F8}"/>
              </a:ext>
            </a:extLst>
          </p:cNvPr>
          <p:cNvPicPr>
            <a:picLocks noChangeAspect="1"/>
          </p:cNvPicPr>
          <p:nvPr/>
        </p:nvPicPr>
        <p:blipFill>
          <a:blip r:embed="rId6"/>
          <a:stretch>
            <a:fillRect/>
          </a:stretch>
        </p:blipFill>
        <p:spPr>
          <a:xfrm>
            <a:off x="2448912" y="5742611"/>
            <a:ext cx="922100" cy="533446"/>
          </a:xfrm>
          <a:prstGeom prst="rect">
            <a:avLst/>
          </a:prstGeom>
        </p:spPr>
      </p:pic>
      <p:sp>
        <p:nvSpPr>
          <p:cNvPr id="40" name="テキスト ボックス 39">
            <a:extLst>
              <a:ext uri="{FF2B5EF4-FFF2-40B4-BE49-F238E27FC236}">
                <a16:creationId xmlns:a16="http://schemas.microsoft.com/office/drawing/2014/main" id="{113E822A-0920-4BCF-B7C8-458C403A41EB}"/>
              </a:ext>
            </a:extLst>
          </p:cNvPr>
          <p:cNvSpPr txBox="1"/>
          <p:nvPr/>
        </p:nvSpPr>
        <p:spPr>
          <a:xfrm>
            <a:off x="1238863" y="6272990"/>
            <a:ext cx="823202"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ひょうかい</a:t>
            </a:r>
            <a:endParaRPr kumimoji="1" lang="ja-JP" altLang="en-US" sz="1000" dirty="0">
              <a:latin typeface="メイリオ" panose="020B0604030504040204" pitchFamily="50" charset="-128"/>
              <a:ea typeface="メイリオ" panose="020B0604030504040204" pitchFamily="50" charset="-128"/>
            </a:endParaRPr>
          </a:p>
        </p:txBody>
      </p:sp>
      <p:sp>
        <p:nvSpPr>
          <p:cNvPr id="41" name="テキスト ボックス 40">
            <a:extLst>
              <a:ext uri="{FF2B5EF4-FFF2-40B4-BE49-F238E27FC236}">
                <a16:creationId xmlns:a16="http://schemas.microsoft.com/office/drawing/2014/main" id="{996FDF05-997E-4179-B6A9-A7D048726F77}"/>
              </a:ext>
            </a:extLst>
          </p:cNvPr>
          <p:cNvSpPr txBox="1"/>
          <p:nvPr/>
        </p:nvSpPr>
        <p:spPr>
          <a:xfrm>
            <a:off x="1312639" y="5159211"/>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した</a:t>
            </a:r>
            <a:endParaRPr kumimoji="1" lang="ja-JP" altLang="en-US" sz="1000" dirty="0">
              <a:latin typeface="メイリオ" panose="020B0604030504040204" pitchFamily="50" charset="-128"/>
              <a:ea typeface="メイリオ" panose="020B0604030504040204" pitchFamily="50" charset="-128"/>
            </a:endParaRPr>
          </a:p>
        </p:txBody>
      </p:sp>
      <p:sp>
        <p:nvSpPr>
          <p:cNvPr id="42" name="テキスト ボックス 41">
            <a:extLst>
              <a:ext uri="{FF2B5EF4-FFF2-40B4-BE49-F238E27FC236}">
                <a16:creationId xmlns:a16="http://schemas.microsoft.com/office/drawing/2014/main" id="{5756ACE8-5738-4B1B-AE12-204A6C2299AD}"/>
              </a:ext>
            </a:extLst>
          </p:cNvPr>
          <p:cNvSpPr txBox="1"/>
          <p:nvPr/>
        </p:nvSpPr>
        <p:spPr>
          <a:xfrm>
            <a:off x="399992" y="5159211"/>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む</a:t>
            </a:r>
            <a:endParaRPr kumimoji="1" lang="ja-JP" altLang="en-US" sz="1000" dirty="0">
              <a:latin typeface="メイリオ" panose="020B0604030504040204" pitchFamily="50" charset="-128"/>
              <a:ea typeface="メイリオ" panose="020B0604030504040204" pitchFamily="50" charset="-128"/>
            </a:endParaRPr>
          </a:p>
        </p:txBody>
      </p:sp>
      <p:sp>
        <p:nvSpPr>
          <p:cNvPr id="43" name="テキスト ボックス 42">
            <a:extLst>
              <a:ext uri="{FF2B5EF4-FFF2-40B4-BE49-F238E27FC236}">
                <a16:creationId xmlns:a16="http://schemas.microsoft.com/office/drawing/2014/main" id="{4EF2E858-BB93-4436-B64C-516D2640F254}"/>
              </a:ext>
            </a:extLst>
          </p:cNvPr>
          <p:cNvSpPr txBox="1"/>
          <p:nvPr/>
        </p:nvSpPr>
        <p:spPr>
          <a:xfrm>
            <a:off x="2008220" y="5159211"/>
            <a:ext cx="707321"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へんこう</a:t>
            </a:r>
            <a:endParaRPr kumimoji="1" lang="ja-JP" altLang="en-US" sz="1000" dirty="0">
              <a:latin typeface="メイリオ" panose="020B0604030504040204" pitchFamily="50" charset="-128"/>
              <a:ea typeface="メイリオ" panose="020B0604030504040204" pitchFamily="50" charset="-128"/>
            </a:endParaRPr>
          </a:p>
        </p:txBody>
      </p:sp>
      <p:pic>
        <p:nvPicPr>
          <p:cNvPr id="44" name="図 43">
            <a:extLst>
              <a:ext uri="{FF2B5EF4-FFF2-40B4-BE49-F238E27FC236}">
                <a16:creationId xmlns:a16="http://schemas.microsoft.com/office/drawing/2014/main" id="{B2E7DD56-6C16-4254-BD52-0C3A6BC70298}"/>
              </a:ext>
            </a:extLst>
          </p:cNvPr>
          <p:cNvPicPr>
            <a:picLocks noChangeAspect="1"/>
          </p:cNvPicPr>
          <p:nvPr/>
        </p:nvPicPr>
        <p:blipFill>
          <a:blip r:embed="rId7"/>
          <a:srcRect/>
          <a:stretch/>
        </p:blipFill>
        <p:spPr>
          <a:xfrm>
            <a:off x="5506252" y="5356833"/>
            <a:ext cx="2842632" cy="1347408"/>
          </a:xfrm>
          <a:prstGeom prst="rect">
            <a:avLst/>
          </a:prstGeom>
        </p:spPr>
      </p:pic>
      <p:sp>
        <p:nvSpPr>
          <p:cNvPr id="45" name="四角形: 角を丸くする 44">
            <a:extLst>
              <a:ext uri="{FF2B5EF4-FFF2-40B4-BE49-F238E27FC236}">
                <a16:creationId xmlns:a16="http://schemas.microsoft.com/office/drawing/2014/main" id="{E26DB5BA-BEB3-4301-B489-772B62BD14F4}"/>
              </a:ext>
            </a:extLst>
          </p:cNvPr>
          <p:cNvSpPr/>
          <p:nvPr/>
        </p:nvSpPr>
        <p:spPr>
          <a:xfrm>
            <a:off x="3962701" y="1785067"/>
            <a:ext cx="466102" cy="343119"/>
          </a:xfrm>
          <a:prstGeom prst="roundRect">
            <a:avLst>
              <a:gd name="adj" fmla="val 24127"/>
            </a:avLst>
          </a:prstGeom>
          <a:noFill/>
          <a:ln w="28575">
            <a:solidFill>
              <a:srgbClr val="FFC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25" name="四角形: 角を丸くする 24">
            <a:extLst>
              <a:ext uri="{FF2B5EF4-FFF2-40B4-BE49-F238E27FC236}">
                <a16:creationId xmlns:a16="http://schemas.microsoft.com/office/drawing/2014/main" id="{4B1AFAE9-2762-4EC9-8C82-99231A4B029F}"/>
              </a:ext>
            </a:extLst>
          </p:cNvPr>
          <p:cNvSpPr/>
          <p:nvPr/>
        </p:nvSpPr>
        <p:spPr>
          <a:xfrm>
            <a:off x="5890846" y="1716604"/>
            <a:ext cx="870437" cy="486925"/>
          </a:xfrm>
          <a:prstGeom prst="roundRect">
            <a:avLst>
              <a:gd name="adj" fmla="val 50000"/>
            </a:avLst>
          </a:prstGeom>
          <a:noFill/>
          <a:ln w="28575">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32" name="テキスト ボックス 31">
            <a:extLst>
              <a:ext uri="{FF2B5EF4-FFF2-40B4-BE49-F238E27FC236}">
                <a16:creationId xmlns:a16="http://schemas.microsoft.com/office/drawing/2014/main" id="{5729C2D0-70F8-94D3-ECAA-2C7EEC818D6D}"/>
              </a:ext>
            </a:extLst>
          </p:cNvPr>
          <p:cNvSpPr txBox="1"/>
          <p:nvPr/>
        </p:nvSpPr>
        <p:spPr>
          <a:xfrm>
            <a:off x="2439343" y="1248850"/>
            <a:ext cx="584381" cy="165970"/>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にゅうりょく</a:t>
            </a:r>
          </a:p>
        </p:txBody>
      </p:sp>
      <p:sp>
        <p:nvSpPr>
          <p:cNvPr id="33" name="テキスト ボックス 32">
            <a:extLst>
              <a:ext uri="{FF2B5EF4-FFF2-40B4-BE49-F238E27FC236}">
                <a16:creationId xmlns:a16="http://schemas.microsoft.com/office/drawing/2014/main" id="{91316CEC-B319-E526-178E-DCBB42F24E30}"/>
              </a:ext>
            </a:extLst>
          </p:cNvPr>
          <p:cNvSpPr txBox="1"/>
          <p:nvPr/>
        </p:nvSpPr>
        <p:spPr>
          <a:xfrm>
            <a:off x="2926048" y="1239972"/>
            <a:ext cx="306104" cy="165970"/>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とき</a:t>
            </a:r>
          </a:p>
        </p:txBody>
      </p:sp>
      <p:sp>
        <p:nvSpPr>
          <p:cNvPr id="38" name="テキスト ボックス 37">
            <a:extLst>
              <a:ext uri="{FF2B5EF4-FFF2-40B4-BE49-F238E27FC236}">
                <a16:creationId xmlns:a16="http://schemas.microsoft.com/office/drawing/2014/main" id="{1E60DA26-2759-0BCC-E9B2-DE755371EE64}"/>
              </a:ext>
            </a:extLst>
          </p:cNvPr>
          <p:cNvSpPr txBox="1"/>
          <p:nvPr/>
        </p:nvSpPr>
        <p:spPr>
          <a:xfrm>
            <a:off x="3969445" y="1766955"/>
            <a:ext cx="306104" cy="165970"/>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した</a:t>
            </a:r>
          </a:p>
        </p:txBody>
      </p:sp>
      <p:sp>
        <p:nvSpPr>
          <p:cNvPr id="39" name="テキスト ボックス 38">
            <a:extLst>
              <a:ext uri="{FF2B5EF4-FFF2-40B4-BE49-F238E27FC236}">
                <a16:creationId xmlns:a16="http://schemas.microsoft.com/office/drawing/2014/main" id="{D5FF92E1-6E0B-740C-E0F6-BDDE805E0125}"/>
              </a:ext>
            </a:extLst>
          </p:cNvPr>
          <p:cNvSpPr txBox="1"/>
          <p:nvPr/>
        </p:nvSpPr>
        <p:spPr>
          <a:xfrm>
            <a:off x="4608728" y="1756393"/>
            <a:ext cx="445243" cy="165970"/>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かくにん</a:t>
            </a:r>
          </a:p>
        </p:txBody>
      </p:sp>
      <p:sp>
        <p:nvSpPr>
          <p:cNvPr id="47" name="テキスト ボックス 46">
            <a:extLst>
              <a:ext uri="{FF2B5EF4-FFF2-40B4-BE49-F238E27FC236}">
                <a16:creationId xmlns:a16="http://schemas.microsoft.com/office/drawing/2014/main" id="{06683306-1192-73CD-54DA-5ABCD6EA61B8}"/>
              </a:ext>
            </a:extLst>
          </p:cNvPr>
          <p:cNvSpPr txBox="1"/>
          <p:nvPr/>
        </p:nvSpPr>
        <p:spPr>
          <a:xfrm>
            <a:off x="5231679" y="4702213"/>
            <a:ext cx="306104" cy="165970"/>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まえ</a:t>
            </a:r>
          </a:p>
        </p:txBody>
      </p:sp>
      <p:sp>
        <p:nvSpPr>
          <p:cNvPr id="48" name="テキスト ボックス 47">
            <a:extLst>
              <a:ext uri="{FF2B5EF4-FFF2-40B4-BE49-F238E27FC236}">
                <a16:creationId xmlns:a16="http://schemas.microsoft.com/office/drawing/2014/main" id="{42EA14F7-57D5-246E-F190-B5086D1C8374}"/>
              </a:ext>
            </a:extLst>
          </p:cNvPr>
          <p:cNvSpPr txBox="1"/>
          <p:nvPr/>
        </p:nvSpPr>
        <p:spPr>
          <a:xfrm>
            <a:off x="5863711" y="4692404"/>
            <a:ext cx="445243" cy="165970"/>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かくにん</a:t>
            </a:r>
          </a:p>
        </p:txBody>
      </p:sp>
    </p:spTree>
    <p:extLst>
      <p:ext uri="{BB962C8B-B14F-4D97-AF65-F5344CB8AC3E}">
        <p14:creationId xmlns:p14="http://schemas.microsoft.com/office/powerpoint/2010/main" val="36448305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図 48">
            <a:extLst>
              <a:ext uri="{FF2B5EF4-FFF2-40B4-BE49-F238E27FC236}">
                <a16:creationId xmlns:a16="http://schemas.microsoft.com/office/drawing/2014/main" id="{C6AAAB01-28C8-44A4-8154-E7BD6027942C}"/>
              </a:ext>
            </a:extLst>
          </p:cNvPr>
          <p:cNvPicPr>
            <a:picLocks noChangeAspect="1"/>
          </p:cNvPicPr>
          <p:nvPr/>
        </p:nvPicPr>
        <p:blipFill>
          <a:blip r:embed="rId2"/>
          <a:stretch>
            <a:fillRect/>
          </a:stretch>
        </p:blipFill>
        <p:spPr>
          <a:xfrm>
            <a:off x="794595" y="1206932"/>
            <a:ext cx="7148179" cy="3558848"/>
          </a:xfrm>
          <a:prstGeom prst="rect">
            <a:avLst/>
          </a:prstGeom>
        </p:spPr>
      </p:pic>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1</a:t>
            </a:r>
            <a:r>
              <a:rPr lang="ja-JP" altLang="en-US" dirty="0"/>
              <a:t>．</a:t>
            </a:r>
            <a:r>
              <a:rPr lang="en-US" altLang="ja-JP" dirty="0"/>
              <a:t>【</a:t>
            </a:r>
            <a:r>
              <a:rPr lang="ja-JP" altLang="en-US" dirty="0"/>
              <a:t>ガニメデ</a:t>
            </a:r>
            <a:r>
              <a:rPr lang="en-US" altLang="ja-JP" dirty="0"/>
              <a:t>】</a:t>
            </a:r>
            <a:r>
              <a:rPr lang="ja-JP" altLang="en-US" dirty="0"/>
              <a:t>岩場を探そう</a:t>
            </a:r>
          </a:p>
        </p:txBody>
      </p:sp>
      <p:sp>
        <p:nvSpPr>
          <p:cNvPr id="15" name="テキスト ボックス 14">
            <a:extLst>
              <a:ext uri="{FF2B5EF4-FFF2-40B4-BE49-F238E27FC236}">
                <a16:creationId xmlns:a16="http://schemas.microsoft.com/office/drawing/2014/main" id="{94F68E41-C01F-4243-AE31-40C46936F937}"/>
              </a:ext>
            </a:extLst>
          </p:cNvPr>
          <p:cNvSpPr txBox="1"/>
          <p:nvPr/>
        </p:nvSpPr>
        <p:spPr>
          <a:xfrm>
            <a:off x="3314510" y="391068"/>
            <a:ext cx="453821"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さが</a:t>
            </a:r>
          </a:p>
        </p:txBody>
      </p:sp>
      <p:sp>
        <p:nvSpPr>
          <p:cNvPr id="16" name="テキスト ボックス 15">
            <a:extLst>
              <a:ext uri="{FF2B5EF4-FFF2-40B4-BE49-F238E27FC236}">
                <a16:creationId xmlns:a16="http://schemas.microsoft.com/office/drawing/2014/main" id="{8299B010-80C8-4910-BFC3-56F9026F8C84}"/>
              </a:ext>
            </a:extLst>
          </p:cNvPr>
          <p:cNvSpPr txBox="1"/>
          <p:nvPr/>
        </p:nvSpPr>
        <p:spPr>
          <a:xfrm>
            <a:off x="2383968" y="391068"/>
            <a:ext cx="695132" cy="286476"/>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いわば</a:t>
            </a:r>
          </a:p>
        </p:txBody>
      </p:sp>
      <p:sp>
        <p:nvSpPr>
          <p:cNvPr id="23" name="正方形/長方形 22">
            <a:extLst>
              <a:ext uri="{FF2B5EF4-FFF2-40B4-BE49-F238E27FC236}">
                <a16:creationId xmlns:a16="http://schemas.microsoft.com/office/drawing/2014/main" id="{0638240C-96EE-420A-8A5C-E9ECB9405EDA}"/>
              </a:ext>
            </a:extLst>
          </p:cNvPr>
          <p:cNvSpPr/>
          <p:nvPr/>
        </p:nvSpPr>
        <p:spPr>
          <a:xfrm>
            <a:off x="1201225" y="2671133"/>
            <a:ext cx="4537717" cy="473281"/>
          </a:xfrm>
          <a:prstGeom prst="rect">
            <a:avLst/>
          </a:prstGeom>
          <a:solidFill>
            <a:schemeClr val="bg1">
              <a:alpha val="75000"/>
            </a:schemeClr>
          </a:solidFill>
          <a:ln w="38100">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pic>
        <p:nvPicPr>
          <p:cNvPr id="25" name="図 24">
            <a:extLst>
              <a:ext uri="{FF2B5EF4-FFF2-40B4-BE49-F238E27FC236}">
                <a16:creationId xmlns:a16="http://schemas.microsoft.com/office/drawing/2014/main" id="{B699AA5A-080E-48C6-A381-E3E8D90332CD}"/>
              </a:ext>
            </a:extLst>
          </p:cNvPr>
          <p:cNvPicPr>
            <a:picLocks noChangeAspect="1"/>
          </p:cNvPicPr>
          <p:nvPr/>
        </p:nvPicPr>
        <p:blipFill>
          <a:blip r:embed="rId3"/>
          <a:srcRect/>
          <a:stretch/>
        </p:blipFill>
        <p:spPr>
          <a:xfrm>
            <a:off x="104467" y="2516709"/>
            <a:ext cx="460535" cy="448726"/>
          </a:xfrm>
          <a:prstGeom prst="rect">
            <a:avLst/>
          </a:prstGeom>
          <a:ln w="28575">
            <a:solidFill>
              <a:schemeClr val="accent5"/>
            </a:solidFill>
          </a:ln>
        </p:spPr>
      </p:pic>
      <p:cxnSp>
        <p:nvCxnSpPr>
          <p:cNvPr id="32" name="直線矢印コネクタ 31">
            <a:extLst>
              <a:ext uri="{FF2B5EF4-FFF2-40B4-BE49-F238E27FC236}">
                <a16:creationId xmlns:a16="http://schemas.microsoft.com/office/drawing/2014/main" id="{0FEDAF86-BA13-4515-9236-53103FBFBD35}"/>
              </a:ext>
            </a:extLst>
          </p:cNvPr>
          <p:cNvCxnSpPr>
            <a:cxnSpLocks/>
          </p:cNvCxnSpPr>
          <p:nvPr/>
        </p:nvCxnSpPr>
        <p:spPr>
          <a:xfrm>
            <a:off x="581891" y="2750707"/>
            <a:ext cx="447919" cy="0"/>
          </a:xfrm>
          <a:prstGeom prst="straightConnector1">
            <a:avLst/>
          </a:prstGeom>
          <a:ln w="28575">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sp>
        <p:nvSpPr>
          <p:cNvPr id="33" name="テキスト ボックス 32">
            <a:extLst>
              <a:ext uri="{FF2B5EF4-FFF2-40B4-BE49-F238E27FC236}">
                <a16:creationId xmlns:a16="http://schemas.microsoft.com/office/drawing/2014/main" id="{43D4A8FD-A9BE-4305-95DD-7922B27DA14D}"/>
              </a:ext>
            </a:extLst>
          </p:cNvPr>
          <p:cNvSpPr txBox="1"/>
          <p:nvPr/>
        </p:nvSpPr>
        <p:spPr>
          <a:xfrm>
            <a:off x="1860650" y="5574381"/>
            <a:ext cx="4380351" cy="577081"/>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a:t>
            </a:r>
            <a:r>
              <a:rPr lang="ja-JP" altLang="en-US" dirty="0">
                <a:solidFill>
                  <a:srgbClr val="575E75"/>
                </a:solidFill>
                <a:latin typeface="メイリオ" panose="020B0604030504040204" pitchFamily="50" charset="-128"/>
                <a:ea typeface="メイリオ" panose="020B0604030504040204" pitchFamily="50" charset="-128"/>
              </a:rPr>
              <a:t>論理</a:t>
            </a:r>
            <a:r>
              <a:rPr lang="ja-JP" altLang="en-US" i="0" dirty="0">
                <a:solidFill>
                  <a:srgbClr val="575E75"/>
                </a:solidFill>
                <a:effectLst/>
                <a:latin typeface="メイリオ" panose="020B0604030504040204" pitchFamily="50" charset="-128"/>
                <a:ea typeface="メイリオ" panose="020B0604030504040204" pitchFamily="50" charset="-128"/>
              </a:rPr>
              <a:t>」から　　　　　　　を選</a:t>
            </a:r>
            <a:r>
              <a:rPr lang="ja-JP" altLang="en-US" dirty="0">
                <a:solidFill>
                  <a:srgbClr val="575E75"/>
                </a:solidFill>
                <a:latin typeface="メイリオ" panose="020B0604030504040204" pitchFamily="50" charset="-128"/>
                <a:ea typeface="メイリオ" panose="020B0604030504040204" pitchFamily="50" charset="-128"/>
              </a:rPr>
              <a:t>ぶ</a:t>
            </a:r>
            <a:r>
              <a:rPr kumimoji="1" lang="ja-JP" altLang="en-US" dirty="0">
                <a:solidFill>
                  <a:srgbClr val="575E75"/>
                </a:solidFill>
                <a:latin typeface="メイリオ" panose="020B0604030504040204" pitchFamily="50" charset="-128"/>
                <a:ea typeface="メイリオ" panose="020B0604030504040204" pitchFamily="50" charset="-128"/>
              </a:rPr>
              <a:t>。</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sp>
        <p:nvSpPr>
          <p:cNvPr id="38" name="テキスト ボックス 37">
            <a:extLst>
              <a:ext uri="{FF2B5EF4-FFF2-40B4-BE49-F238E27FC236}">
                <a16:creationId xmlns:a16="http://schemas.microsoft.com/office/drawing/2014/main" id="{F2764CEF-E34D-477F-9FD0-EAC36DA7A132}"/>
              </a:ext>
            </a:extLst>
          </p:cNvPr>
          <p:cNvSpPr txBox="1"/>
          <p:nvPr/>
        </p:nvSpPr>
        <p:spPr>
          <a:xfrm>
            <a:off x="5013326" y="5630002"/>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えら</a:t>
            </a:r>
            <a:endParaRPr kumimoji="1" lang="ja-JP" altLang="en-US" sz="1000" dirty="0">
              <a:latin typeface="メイリオ" panose="020B0604030504040204" pitchFamily="50" charset="-128"/>
              <a:ea typeface="メイリオ" panose="020B0604030504040204" pitchFamily="50" charset="-128"/>
            </a:endParaRPr>
          </a:p>
        </p:txBody>
      </p:sp>
      <p:pic>
        <p:nvPicPr>
          <p:cNvPr id="39" name="図 38">
            <a:extLst>
              <a:ext uri="{FF2B5EF4-FFF2-40B4-BE49-F238E27FC236}">
                <a16:creationId xmlns:a16="http://schemas.microsoft.com/office/drawing/2014/main" id="{0F8AF774-AD1F-40CC-8EE5-1CC02A78F612}"/>
              </a:ext>
            </a:extLst>
          </p:cNvPr>
          <p:cNvPicPr>
            <a:picLocks noChangeAspect="1"/>
          </p:cNvPicPr>
          <p:nvPr/>
        </p:nvPicPr>
        <p:blipFill>
          <a:blip r:embed="rId4"/>
          <a:stretch>
            <a:fillRect/>
          </a:stretch>
        </p:blipFill>
        <p:spPr>
          <a:xfrm>
            <a:off x="3382705" y="5167968"/>
            <a:ext cx="1508891" cy="1653683"/>
          </a:xfrm>
          <a:prstGeom prst="rect">
            <a:avLst/>
          </a:prstGeom>
        </p:spPr>
      </p:pic>
      <p:sp>
        <p:nvSpPr>
          <p:cNvPr id="46" name="テキスト ボックス 45">
            <a:extLst>
              <a:ext uri="{FF2B5EF4-FFF2-40B4-BE49-F238E27FC236}">
                <a16:creationId xmlns:a16="http://schemas.microsoft.com/office/drawing/2014/main" id="{09098052-04BB-4689-9657-8855B34E978F}"/>
              </a:ext>
            </a:extLst>
          </p:cNvPr>
          <p:cNvSpPr txBox="1"/>
          <p:nvPr/>
        </p:nvSpPr>
        <p:spPr>
          <a:xfrm>
            <a:off x="2090017" y="5630002"/>
            <a:ext cx="644306"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ろんり</a:t>
            </a:r>
            <a:endParaRPr kumimoji="1" lang="ja-JP" altLang="en-US" sz="1000" dirty="0">
              <a:latin typeface="メイリオ" panose="020B0604030504040204" pitchFamily="50" charset="-128"/>
              <a:ea typeface="メイリオ" panose="020B0604030504040204" pitchFamily="50" charset="-128"/>
            </a:endParaRPr>
          </a:p>
        </p:txBody>
      </p:sp>
      <p:sp>
        <p:nvSpPr>
          <p:cNvPr id="47" name="正方形/長方形 46">
            <a:extLst>
              <a:ext uri="{FF2B5EF4-FFF2-40B4-BE49-F238E27FC236}">
                <a16:creationId xmlns:a16="http://schemas.microsoft.com/office/drawing/2014/main" id="{4D502285-8AAB-4D85-84CE-6D807D363E48}"/>
              </a:ext>
            </a:extLst>
          </p:cNvPr>
          <p:cNvSpPr/>
          <p:nvPr/>
        </p:nvSpPr>
        <p:spPr>
          <a:xfrm>
            <a:off x="1201224" y="3492393"/>
            <a:ext cx="4537717" cy="473282"/>
          </a:xfrm>
          <a:prstGeom prst="rect">
            <a:avLst/>
          </a:prstGeom>
          <a:solidFill>
            <a:schemeClr val="bg1">
              <a:alpha val="75000"/>
            </a:schemeClr>
          </a:solidFill>
          <a:ln w="38100">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48" name="六角形 47">
            <a:extLst>
              <a:ext uri="{FF2B5EF4-FFF2-40B4-BE49-F238E27FC236}">
                <a16:creationId xmlns:a16="http://schemas.microsoft.com/office/drawing/2014/main" id="{FB46927A-099F-4D8E-ACF2-BCB8950E4D67}"/>
              </a:ext>
            </a:extLst>
          </p:cNvPr>
          <p:cNvSpPr/>
          <p:nvPr/>
        </p:nvSpPr>
        <p:spPr>
          <a:xfrm>
            <a:off x="1504338" y="2292028"/>
            <a:ext cx="3779407" cy="341608"/>
          </a:xfrm>
          <a:prstGeom prst="hexagon">
            <a:avLst>
              <a:gd name="adj" fmla="val 48389"/>
              <a:gd name="vf" fmla="val 115470"/>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7" name="テキスト ボックス 16">
            <a:extLst>
              <a:ext uri="{FF2B5EF4-FFF2-40B4-BE49-F238E27FC236}">
                <a16:creationId xmlns:a16="http://schemas.microsoft.com/office/drawing/2014/main" id="{B90623A5-0206-3F1C-4136-239A57F2D45F}"/>
              </a:ext>
            </a:extLst>
          </p:cNvPr>
          <p:cNvSpPr txBox="1"/>
          <p:nvPr/>
        </p:nvSpPr>
        <p:spPr>
          <a:xfrm>
            <a:off x="2439343" y="1248850"/>
            <a:ext cx="584381" cy="165970"/>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にゅうりょく</a:t>
            </a:r>
          </a:p>
        </p:txBody>
      </p:sp>
      <p:sp>
        <p:nvSpPr>
          <p:cNvPr id="18" name="テキスト ボックス 17">
            <a:extLst>
              <a:ext uri="{FF2B5EF4-FFF2-40B4-BE49-F238E27FC236}">
                <a16:creationId xmlns:a16="http://schemas.microsoft.com/office/drawing/2014/main" id="{75EB517A-D5F5-ED65-999C-6FBED47B1A79}"/>
              </a:ext>
            </a:extLst>
          </p:cNvPr>
          <p:cNvSpPr txBox="1"/>
          <p:nvPr/>
        </p:nvSpPr>
        <p:spPr>
          <a:xfrm>
            <a:off x="2926048" y="1239972"/>
            <a:ext cx="306104" cy="165970"/>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とき</a:t>
            </a:r>
          </a:p>
        </p:txBody>
      </p:sp>
      <p:sp>
        <p:nvSpPr>
          <p:cNvPr id="19" name="テキスト ボックス 18">
            <a:extLst>
              <a:ext uri="{FF2B5EF4-FFF2-40B4-BE49-F238E27FC236}">
                <a16:creationId xmlns:a16="http://schemas.microsoft.com/office/drawing/2014/main" id="{C01EDD5C-7B91-D7FD-486F-C5A4D202500D}"/>
              </a:ext>
            </a:extLst>
          </p:cNvPr>
          <p:cNvSpPr txBox="1"/>
          <p:nvPr/>
        </p:nvSpPr>
        <p:spPr>
          <a:xfrm>
            <a:off x="3969445" y="1766955"/>
            <a:ext cx="306104" cy="165970"/>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した</a:t>
            </a:r>
          </a:p>
        </p:txBody>
      </p:sp>
      <p:sp>
        <p:nvSpPr>
          <p:cNvPr id="20" name="テキスト ボックス 19">
            <a:extLst>
              <a:ext uri="{FF2B5EF4-FFF2-40B4-BE49-F238E27FC236}">
                <a16:creationId xmlns:a16="http://schemas.microsoft.com/office/drawing/2014/main" id="{7FB1E636-184C-8B9E-9695-4B78AAE36A3D}"/>
              </a:ext>
            </a:extLst>
          </p:cNvPr>
          <p:cNvSpPr txBox="1"/>
          <p:nvPr/>
        </p:nvSpPr>
        <p:spPr>
          <a:xfrm>
            <a:off x="4608728" y="1756393"/>
            <a:ext cx="445243" cy="165970"/>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かくにん</a:t>
            </a:r>
          </a:p>
        </p:txBody>
      </p:sp>
      <p:sp>
        <p:nvSpPr>
          <p:cNvPr id="21" name="テキスト ボックス 20">
            <a:extLst>
              <a:ext uri="{FF2B5EF4-FFF2-40B4-BE49-F238E27FC236}">
                <a16:creationId xmlns:a16="http://schemas.microsoft.com/office/drawing/2014/main" id="{88E44968-9C78-976F-61E4-5068254E7D93}"/>
              </a:ext>
            </a:extLst>
          </p:cNvPr>
          <p:cNvSpPr txBox="1"/>
          <p:nvPr/>
        </p:nvSpPr>
        <p:spPr>
          <a:xfrm>
            <a:off x="3897773" y="5199864"/>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しん</a:t>
            </a:r>
          </a:p>
        </p:txBody>
      </p:sp>
    </p:spTree>
    <p:extLst>
      <p:ext uri="{BB962C8B-B14F-4D97-AF65-F5344CB8AC3E}">
        <p14:creationId xmlns:p14="http://schemas.microsoft.com/office/powerpoint/2010/main" val="106657503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 name="図 29">
            <a:extLst>
              <a:ext uri="{FF2B5EF4-FFF2-40B4-BE49-F238E27FC236}">
                <a16:creationId xmlns:a16="http://schemas.microsoft.com/office/drawing/2014/main" id="{21E9C05D-0C95-4A4D-AB40-DD3427092CC3}"/>
              </a:ext>
            </a:extLst>
          </p:cNvPr>
          <p:cNvPicPr>
            <a:picLocks noChangeAspect="1"/>
          </p:cNvPicPr>
          <p:nvPr/>
        </p:nvPicPr>
        <p:blipFill>
          <a:blip r:embed="rId2"/>
          <a:stretch>
            <a:fillRect/>
          </a:stretch>
        </p:blipFill>
        <p:spPr>
          <a:xfrm>
            <a:off x="794595" y="1206932"/>
            <a:ext cx="7148179" cy="3558848"/>
          </a:xfrm>
          <a:prstGeom prst="rect">
            <a:avLst/>
          </a:prstGeom>
        </p:spPr>
      </p:pic>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1</a:t>
            </a:r>
            <a:r>
              <a:rPr lang="ja-JP" altLang="en-US" dirty="0"/>
              <a:t>．</a:t>
            </a:r>
            <a:r>
              <a:rPr lang="en-US" altLang="ja-JP" dirty="0"/>
              <a:t>【</a:t>
            </a:r>
            <a:r>
              <a:rPr lang="ja-JP" altLang="en-US" dirty="0"/>
              <a:t>ガニメデ</a:t>
            </a:r>
            <a:r>
              <a:rPr lang="en-US" altLang="ja-JP" dirty="0"/>
              <a:t>】</a:t>
            </a:r>
            <a:r>
              <a:rPr lang="ja-JP" altLang="en-US" dirty="0"/>
              <a:t>岩場を探そう</a:t>
            </a:r>
          </a:p>
        </p:txBody>
      </p:sp>
      <p:sp>
        <p:nvSpPr>
          <p:cNvPr id="15" name="テキスト ボックス 14">
            <a:extLst>
              <a:ext uri="{FF2B5EF4-FFF2-40B4-BE49-F238E27FC236}">
                <a16:creationId xmlns:a16="http://schemas.microsoft.com/office/drawing/2014/main" id="{94F68E41-C01F-4243-AE31-40C46936F937}"/>
              </a:ext>
            </a:extLst>
          </p:cNvPr>
          <p:cNvSpPr txBox="1"/>
          <p:nvPr/>
        </p:nvSpPr>
        <p:spPr>
          <a:xfrm>
            <a:off x="3314510" y="391068"/>
            <a:ext cx="453821"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さが</a:t>
            </a:r>
          </a:p>
        </p:txBody>
      </p:sp>
      <p:sp>
        <p:nvSpPr>
          <p:cNvPr id="16" name="テキスト ボックス 15">
            <a:extLst>
              <a:ext uri="{FF2B5EF4-FFF2-40B4-BE49-F238E27FC236}">
                <a16:creationId xmlns:a16="http://schemas.microsoft.com/office/drawing/2014/main" id="{8299B010-80C8-4910-BFC3-56F9026F8C84}"/>
              </a:ext>
            </a:extLst>
          </p:cNvPr>
          <p:cNvSpPr txBox="1"/>
          <p:nvPr/>
        </p:nvSpPr>
        <p:spPr>
          <a:xfrm>
            <a:off x="2383968" y="391068"/>
            <a:ext cx="695132" cy="286476"/>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いわば</a:t>
            </a:r>
          </a:p>
        </p:txBody>
      </p:sp>
      <p:sp>
        <p:nvSpPr>
          <p:cNvPr id="23" name="正方形/長方形 22">
            <a:extLst>
              <a:ext uri="{FF2B5EF4-FFF2-40B4-BE49-F238E27FC236}">
                <a16:creationId xmlns:a16="http://schemas.microsoft.com/office/drawing/2014/main" id="{0638240C-96EE-420A-8A5C-E9ECB9405EDA}"/>
              </a:ext>
            </a:extLst>
          </p:cNvPr>
          <p:cNvSpPr/>
          <p:nvPr/>
        </p:nvSpPr>
        <p:spPr>
          <a:xfrm>
            <a:off x="1201225" y="2671133"/>
            <a:ext cx="4537717" cy="473281"/>
          </a:xfrm>
          <a:prstGeom prst="rect">
            <a:avLst/>
          </a:prstGeom>
          <a:solidFill>
            <a:schemeClr val="bg1">
              <a:alpha val="75000"/>
            </a:schemeClr>
          </a:solidFill>
          <a:ln w="38100">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47" name="正方形/長方形 46">
            <a:extLst>
              <a:ext uri="{FF2B5EF4-FFF2-40B4-BE49-F238E27FC236}">
                <a16:creationId xmlns:a16="http://schemas.microsoft.com/office/drawing/2014/main" id="{4D502285-8AAB-4D85-84CE-6D807D363E48}"/>
              </a:ext>
            </a:extLst>
          </p:cNvPr>
          <p:cNvSpPr/>
          <p:nvPr/>
        </p:nvSpPr>
        <p:spPr>
          <a:xfrm>
            <a:off x="1201224" y="3492393"/>
            <a:ext cx="4537717" cy="473282"/>
          </a:xfrm>
          <a:prstGeom prst="rect">
            <a:avLst/>
          </a:prstGeom>
          <a:solidFill>
            <a:schemeClr val="bg1">
              <a:alpha val="75000"/>
            </a:schemeClr>
          </a:solidFill>
          <a:ln w="38100">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7" name="テキスト ボックス 16">
            <a:extLst>
              <a:ext uri="{FF2B5EF4-FFF2-40B4-BE49-F238E27FC236}">
                <a16:creationId xmlns:a16="http://schemas.microsoft.com/office/drawing/2014/main" id="{06B8F0C0-584C-4C4A-8C4D-E51B92FF77EE}"/>
              </a:ext>
            </a:extLst>
          </p:cNvPr>
          <p:cNvSpPr txBox="1"/>
          <p:nvPr/>
        </p:nvSpPr>
        <p:spPr>
          <a:xfrm>
            <a:off x="694812" y="5052558"/>
            <a:ext cx="8227246" cy="1131079"/>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「エージェント」から　　　　　　　　　　　　　　　　　を選</a:t>
            </a:r>
            <a:r>
              <a:rPr lang="ja-JP" altLang="en-US" dirty="0">
                <a:solidFill>
                  <a:srgbClr val="575E75"/>
                </a:solidFill>
                <a:latin typeface="メイリオ" panose="020B0604030504040204" pitchFamily="50" charset="-128"/>
                <a:ea typeface="メイリオ" panose="020B0604030504040204" pitchFamily="50" charset="-128"/>
              </a:rPr>
              <a:t>び、</a:t>
            </a:r>
            <a:endParaRPr lang="en-US" altLang="ja-JP" dirty="0">
              <a:solidFill>
                <a:srgbClr val="575E75"/>
              </a:solidFill>
              <a:latin typeface="メイリオ" panose="020B0604030504040204" pitchFamily="50" charset="-128"/>
              <a:ea typeface="メイリオ" panose="020B0604030504040204" pitchFamily="50" charset="-128"/>
            </a:endParaRPr>
          </a:p>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　向きを「</a:t>
            </a:r>
            <a:r>
              <a:rPr lang="ja-JP" altLang="en-US" b="1" i="0" dirty="0">
                <a:solidFill>
                  <a:srgbClr val="575E75"/>
                </a:solidFill>
                <a:effectLst/>
                <a:latin typeface="メイリオ" panose="020B0604030504040204" pitchFamily="50" charset="-128"/>
                <a:ea typeface="メイリオ" panose="020B0604030504040204" pitchFamily="50" charset="-128"/>
              </a:rPr>
              <a:t>右</a:t>
            </a:r>
            <a:r>
              <a:rPr lang="ja-JP" altLang="en-US" i="0" dirty="0">
                <a:solidFill>
                  <a:srgbClr val="575E75"/>
                </a:solidFill>
                <a:effectLst/>
                <a:latin typeface="メイリオ" panose="020B0604030504040204" pitchFamily="50" charset="-128"/>
                <a:ea typeface="メイリオ" panose="020B0604030504040204" pitchFamily="50" charset="-128"/>
              </a:rPr>
              <a:t>」に変更して　　　　　の条件に入れる。</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sp>
        <p:nvSpPr>
          <p:cNvPr id="18" name="テキスト ボックス 17">
            <a:extLst>
              <a:ext uri="{FF2B5EF4-FFF2-40B4-BE49-F238E27FC236}">
                <a16:creationId xmlns:a16="http://schemas.microsoft.com/office/drawing/2014/main" id="{2E9052F7-ECF2-46DC-B4AD-6BD327630442}"/>
              </a:ext>
            </a:extLst>
          </p:cNvPr>
          <p:cNvSpPr txBox="1"/>
          <p:nvPr/>
        </p:nvSpPr>
        <p:spPr>
          <a:xfrm>
            <a:off x="7033937" y="5125935"/>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えら</a:t>
            </a:r>
            <a:endParaRPr kumimoji="1" lang="ja-JP" altLang="en-US" sz="1000" dirty="0">
              <a:latin typeface="メイリオ" panose="020B0604030504040204" pitchFamily="50" charset="-128"/>
              <a:ea typeface="メイリオ" panose="020B0604030504040204" pitchFamily="50" charset="-128"/>
            </a:endParaRPr>
          </a:p>
        </p:txBody>
      </p:sp>
      <p:pic>
        <p:nvPicPr>
          <p:cNvPr id="19" name="図 18">
            <a:extLst>
              <a:ext uri="{FF2B5EF4-FFF2-40B4-BE49-F238E27FC236}">
                <a16:creationId xmlns:a16="http://schemas.microsoft.com/office/drawing/2014/main" id="{62D239FC-8893-4EFC-937D-B84B383F27CA}"/>
              </a:ext>
            </a:extLst>
          </p:cNvPr>
          <p:cNvPicPr>
            <a:picLocks noChangeAspect="1"/>
          </p:cNvPicPr>
          <p:nvPr/>
        </p:nvPicPr>
        <p:blipFill>
          <a:blip r:embed="rId3"/>
          <a:stretch>
            <a:fillRect/>
          </a:stretch>
        </p:blipFill>
        <p:spPr>
          <a:xfrm>
            <a:off x="3559789" y="5610589"/>
            <a:ext cx="1100283" cy="1205866"/>
          </a:xfrm>
          <a:prstGeom prst="rect">
            <a:avLst/>
          </a:prstGeom>
        </p:spPr>
      </p:pic>
      <p:pic>
        <p:nvPicPr>
          <p:cNvPr id="20" name="図 19">
            <a:extLst>
              <a:ext uri="{FF2B5EF4-FFF2-40B4-BE49-F238E27FC236}">
                <a16:creationId xmlns:a16="http://schemas.microsoft.com/office/drawing/2014/main" id="{976CA2AD-1846-4CB5-98D6-61BBB85F06C5}"/>
              </a:ext>
            </a:extLst>
          </p:cNvPr>
          <p:cNvPicPr>
            <a:picLocks noChangeAspect="1"/>
          </p:cNvPicPr>
          <p:nvPr/>
        </p:nvPicPr>
        <p:blipFill>
          <a:blip r:embed="rId4"/>
          <a:stretch>
            <a:fillRect/>
          </a:stretch>
        </p:blipFill>
        <p:spPr>
          <a:xfrm>
            <a:off x="3169326" y="5176211"/>
            <a:ext cx="3756986" cy="434378"/>
          </a:xfrm>
          <a:prstGeom prst="rect">
            <a:avLst/>
          </a:prstGeom>
        </p:spPr>
      </p:pic>
      <p:sp>
        <p:nvSpPr>
          <p:cNvPr id="21" name="テキスト ボックス 20">
            <a:extLst>
              <a:ext uri="{FF2B5EF4-FFF2-40B4-BE49-F238E27FC236}">
                <a16:creationId xmlns:a16="http://schemas.microsoft.com/office/drawing/2014/main" id="{E68E13AB-FAE1-4DFE-9CFC-8BA71513BCC5}"/>
              </a:ext>
            </a:extLst>
          </p:cNvPr>
          <p:cNvSpPr txBox="1"/>
          <p:nvPr/>
        </p:nvSpPr>
        <p:spPr>
          <a:xfrm>
            <a:off x="5424249" y="5655257"/>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い</a:t>
            </a:r>
            <a:endParaRPr kumimoji="1" lang="ja-JP" altLang="en-US" sz="1000" dirty="0">
              <a:latin typeface="メイリオ" panose="020B0604030504040204" pitchFamily="50" charset="-128"/>
              <a:ea typeface="メイリオ" panose="020B0604030504040204" pitchFamily="50" charset="-128"/>
            </a:endParaRPr>
          </a:p>
        </p:txBody>
      </p:sp>
      <p:pic>
        <p:nvPicPr>
          <p:cNvPr id="22" name="図 21">
            <a:extLst>
              <a:ext uri="{FF2B5EF4-FFF2-40B4-BE49-F238E27FC236}">
                <a16:creationId xmlns:a16="http://schemas.microsoft.com/office/drawing/2014/main" id="{542A3F00-A3A5-4880-823C-82122CB0ADAA}"/>
              </a:ext>
            </a:extLst>
          </p:cNvPr>
          <p:cNvPicPr>
            <a:picLocks noChangeAspect="1"/>
          </p:cNvPicPr>
          <p:nvPr/>
        </p:nvPicPr>
        <p:blipFill>
          <a:blip r:embed="rId5"/>
          <a:stretch>
            <a:fillRect/>
          </a:stretch>
        </p:blipFill>
        <p:spPr>
          <a:xfrm>
            <a:off x="165842" y="2287316"/>
            <a:ext cx="494313" cy="472343"/>
          </a:xfrm>
          <a:prstGeom prst="rect">
            <a:avLst/>
          </a:prstGeom>
          <a:ln w="28575">
            <a:solidFill>
              <a:schemeClr val="accent1"/>
            </a:solidFill>
          </a:ln>
        </p:spPr>
      </p:pic>
      <p:cxnSp>
        <p:nvCxnSpPr>
          <p:cNvPr id="24" name="直線矢印コネクタ 23">
            <a:extLst>
              <a:ext uri="{FF2B5EF4-FFF2-40B4-BE49-F238E27FC236}">
                <a16:creationId xmlns:a16="http://schemas.microsoft.com/office/drawing/2014/main" id="{6707CAFB-6947-403E-83E7-99C647005ED8}"/>
              </a:ext>
            </a:extLst>
          </p:cNvPr>
          <p:cNvCxnSpPr>
            <a:cxnSpLocks/>
            <a:stCxn id="22" idx="3"/>
          </p:cNvCxnSpPr>
          <p:nvPr/>
        </p:nvCxnSpPr>
        <p:spPr>
          <a:xfrm>
            <a:off x="660155" y="2523488"/>
            <a:ext cx="908330" cy="0"/>
          </a:xfrm>
          <a:prstGeom prst="straightConnector1">
            <a:avLst/>
          </a:prstGeom>
          <a:ln w="28575">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sp>
        <p:nvSpPr>
          <p:cNvPr id="26" name="テキスト ボックス 25">
            <a:extLst>
              <a:ext uri="{FF2B5EF4-FFF2-40B4-BE49-F238E27FC236}">
                <a16:creationId xmlns:a16="http://schemas.microsoft.com/office/drawing/2014/main" id="{3FC794AB-9E7B-4DA4-BFB4-C987A6FB4892}"/>
              </a:ext>
            </a:extLst>
          </p:cNvPr>
          <p:cNvSpPr txBox="1"/>
          <p:nvPr/>
        </p:nvSpPr>
        <p:spPr>
          <a:xfrm>
            <a:off x="4681729" y="5655257"/>
            <a:ext cx="827750"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じょうけん</a:t>
            </a:r>
            <a:endParaRPr kumimoji="1" lang="ja-JP" altLang="en-US" sz="1000" dirty="0">
              <a:latin typeface="メイリオ" panose="020B0604030504040204" pitchFamily="50" charset="-128"/>
              <a:ea typeface="メイリオ" panose="020B0604030504040204" pitchFamily="50" charset="-128"/>
            </a:endParaRPr>
          </a:p>
        </p:txBody>
      </p:sp>
      <p:sp>
        <p:nvSpPr>
          <p:cNvPr id="27" name="テキスト ボックス 26">
            <a:extLst>
              <a:ext uri="{FF2B5EF4-FFF2-40B4-BE49-F238E27FC236}">
                <a16:creationId xmlns:a16="http://schemas.microsoft.com/office/drawing/2014/main" id="{FD7B4B14-9E18-4DC1-8A8D-E73923A76BFE}"/>
              </a:ext>
            </a:extLst>
          </p:cNvPr>
          <p:cNvSpPr txBox="1"/>
          <p:nvPr/>
        </p:nvSpPr>
        <p:spPr>
          <a:xfrm>
            <a:off x="1777786" y="5664152"/>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みぎ</a:t>
            </a:r>
            <a:endParaRPr kumimoji="1" lang="ja-JP" altLang="en-US" sz="1000" dirty="0">
              <a:latin typeface="メイリオ" panose="020B0604030504040204" pitchFamily="50" charset="-128"/>
              <a:ea typeface="メイリオ" panose="020B0604030504040204" pitchFamily="50" charset="-128"/>
            </a:endParaRPr>
          </a:p>
        </p:txBody>
      </p:sp>
      <p:sp>
        <p:nvSpPr>
          <p:cNvPr id="28" name="テキスト ボックス 27">
            <a:extLst>
              <a:ext uri="{FF2B5EF4-FFF2-40B4-BE49-F238E27FC236}">
                <a16:creationId xmlns:a16="http://schemas.microsoft.com/office/drawing/2014/main" id="{27B3B5B0-1644-49EB-8BA0-1688A926B4F0}"/>
              </a:ext>
            </a:extLst>
          </p:cNvPr>
          <p:cNvSpPr txBox="1"/>
          <p:nvPr/>
        </p:nvSpPr>
        <p:spPr>
          <a:xfrm>
            <a:off x="865139" y="5664152"/>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む</a:t>
            </a:r>
            <a:endParaRPr kumimoji="1" lang="ja-JP" altLang="en-US" sz="1000" dirty="0">
              <a:latin typeface="メイリオ" panose="020B0604030504040204" pitchFamily="50" charset="-128"/>
              <a:ea typeface="メイリオ" panose="020B0604030504040204" pitchFamily="50" charset="-128"/>
            </a:endParaRPr>
          </a:p>
        </p:txBody>
      </p:sp>
      <p:sp>
        <p:nvSpPr>
          <p:cNvPr id="29" name="テキスト ボックス 28">
            <a:extLst>
              <a:ext uri="{FF2B5EF4-FFF2-40B4-BE49-F238E27FC236}">
                <a16:creationId xmlns:a16="http://schemas.microsoft.com/office/drawing/2014/main" id="{2D41A85A-DFEF-42A7-9B8C-820CFFB1608E}"/>
              </a:ext>
            </a:extLst>
          </p:cNvPr>
          <p:cNvSpPr txBox="1"/>
          <p:nvPr/>
        </p:nvSpPr>
        <p:spPr>
          <a:xfrm>
            <a:off x="2473367" y="5664152"/>
            <a:ext cx="707321"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へんこう</a:t>
            </a:r>
            <a:endParaRPr kumimoji="1" lang="ja-JP" altLang="en-US" sz="1000" dirty="0">
              <a:latin typeface="メイリオ" panose="020B0604030504040204" pitchFamily="50" charset="-128"/>
              <a:ea typeface="メイリオ" panose="020B0604030504040204" pitchFamily="50" charset="-128"/>
            </a:endParaRPr>
          </a:p>
        </p:txBody>
      </p:sp>
      <p:sp>
        <p:nvSpPr>
          <p:cNvPr id="25" name="四角形: 角を丸くする 24">
            <a:extLst>
              <a:ext uri="{FF2B5EF4-FFF2-40B4-BE49-F238E27FC236}">
                <a16:creationId xmlns:a16="http://schemas.microsoft.com/office/drawing/2014/main" id="{25609555-8A2F-4DF6-A49A-446C7FB67014}"/>
              </a:ext>
            </a:extLst>
          </p:cNvPr>
          <p:cNvSpPr/>
          <p:nvPr/>
        </p:nvSpPr>
        <p:spPr>
          <a:xfrm>
            <a:off x="3859295" y="2283346"/>
            <a:ext cx="466102" cy="343119"/>
          </a:xfrm>
          <a:prstGeom prst="roundRect">
            <a:avLst>
              <a:gd name="adj" fmla="val 24127"/>
            </a:avLst>
          </a:prstGeom>
          <a:noFill/>
          <a:ln w="28575">
            <a:solidFill>
              <a:srgbClr val="FFC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31" name="テキスト ボックス 30">
            <a:extLst>
              <a:ext uri="{FF2B5EF4-FFF2-40B4-BE49-F238E27FC236}">
                <a16:creationId xmlns:a16="http://schemas.microsoft.com/office/drawing/2014/main" id="{102FD949-6A60-C476-A358-4E24A21CEDA4}"/>
              </a:ext>
            </a:extLst>
          </p:cNvPr>
          <p:cNvSpPr txBox="1"/>
          <p:nvPr/>
        </p:nvSpPr>
        <p:spPr>
          <a:xfrm>
            <a:off x="2439343" y="1248850"/>
            <a:ext cx="584381" cy="165970"/>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にゅうりょく</a:t>
            </a:r>
          </a:p>
        </p:txBody>
      </p:sp>
      <p:sp>
        <p:nvSpPr>
          <p:cNvPr id="32" name="テキスト ボックス 31">
            <a:extLst>
              <a:ext uri="{FF2B5EF4-FFF2-40B4-BE49-F238E27FC236}">
                <a16:creationId xmlns:a16="http://schemas.microsoft.com/office/drawing/2014/main" id="{C8F165D2-7B21-054F-56F6-A568289401A9}"/>
              </a:ext>
            </a:extLst>
          </p:cNvPr>
          <p:cNvSpPr txBox="1"/>
          <p:nvPr/>
        </p:nvSpPr>
        <p:spPr>
          <a:xfrm>
            <a:off x="2926048" y="1239972"/>
            <a:ext cx="306104" cy="165970"/>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とき</a:t>
            </a:r>
          </a:p>
        </p:txBody>
      </p:sp>
      <p:sp>
        <p:nvSpPr>
          <p:cNvPr id="33" name="テキスト ボックス 32">
            <a:extLst>
              <a:ext uri="{FF2B5EF4-FFF2-40B4-BE49-F238E27FC236}">
                <a16:creationId xmlns:a16="http://schemas.microsoft.com/office/drawing/2014/main" id="{6968BA34-8784-8A73-A487-B7A50413BD34}"/>
              </a:ext>
            </a:extLst>
          </p:cNvPr>
          <p:cNvSpPr txBox="1"/>
          <p:nvPr/>
        </p:nvSpPr>
        <p:spPr>
          <a:xfrm>
            <a:off x="3969445" y="1766955"/>
            <a:ext cx="306104" cy="165970"/>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した</a:t>
            </a:r>
          </a:p>
        </p:txBody>
      </p:sp>
      <p:sp>
        <p:nvSpPr>
          <p:cNvPr id="34" name="テキスト ボックス 33">
            <a:extLst>
              <a:ext uri="{FF2B5EF4-FFF2-40B4-BE49-F238E27FC236}">
                <a16:creationId xmlns:a16="http://schemas.microsoft.com/office/drawing/2014/main" id="{9EADF57B-6273-D086-6CF4-E4F4287E6430}"/>
              </a:ext>
            </a:extLst>
          </p:cNvPr>
          <p:cNvSpPr txBox="1"/>
          <p:nvPr/>
        </p:nvSpPr>
        <p:spPr>
          <a:xfrm>
            <a:off x="4608728" y="1756393"/>
            <a:ext cx="445243" cy="165970"/>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かくにん</a:t>
            </a:r>
          </a:p>
        </p:txBody>
      </p:sp>
      <p:sp>
        <p:nvSpPr>
          <p:cNvPr id="35" name="テキスト ボックス 34">
            <a:extLst>
              <a:ext uri="{FF2B5EF4-FFF2-40B4-BE49-F238E27FC236}">
                <a16:creationId xmlns:a16="http://schemas.microsoft.com/office/drawing/2014/main" id="{7C7A4DCE-6492-97E5-F271-1EE6CDBD7F63}"/>
              </a:ext>
            </a:extLst>
          </p:cNvPr>
          <p:cNvSpPr txBox="1"/>
          <p:nvPr/>
        </p:nvSpPr>
        <p:spPr>
          <a:xfrm>
            <a:off x="3859295" y="2280904"/>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みぎ</a:t>
            </a:r>
          </a:p>
        </p:txBody>
      </p:sp>
      <p:sp>
        <p:nvSpPr>
          <p:cNvPr id="36" name="テキスト ボックス 35">
            <a:extLst>
              <a:ext uri="{FF2B5EF4-FFF2-40B4-BE49-F238E27FC236}">
                <a16:creationId xmlns:a16="http://schemas.microsoft.com/office/drawing/2014/main" id="{05B634FA-C380-1C9E-92B9-A4C4024DDDF6}"/>
              </a:ext>
            </a:extLst>
          </p:cNvPr>
          <p:cNvSpPr txBox="1"/>
          <p:nvPr/>
        </p:nvSpPr>
        <p:spPr>
          <a:xfrm>
            <a:off x="4386106" y="2269312"/>
            <a:ext cx="445243" cy="165970"/>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かくにん</a:t>
            </a:r>
          </a:p>
        </p:txBody>
      </p:sp>
      <p:sp>
        <p:nvSpPr>
          <p:cNvPr id="37" name="テキスト ボックス 36">
            <a:extLst>
              <a:ext uri="{FF2B5EF4-FFF2-40B4-BE49-F238E27FC236}">
                <a16:creationId xmlns:a16="http://schemas.microsoft.com/office/drawing/2014/main" id="{D1D5001A-8B96-648C-C927-0743C8F4A9A9}"/>
              </a:ext>
            </a:extLst>
          </p:cNvPr>
          <p:cNvSpPr txBox="1"/>
          <p:nvPr/>
        </p:nvSpPr>
        <p:spPr>
          <a:xfrm>
            <a:off x="5501430" y="5187515"/>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まえ</a:t>
            </a:r>
          </a:p>
        </p:txBody>
      </p:sp>
      <p:sp>
        <p:nvSpPr>
          <p:cNvPr id="38" name="テキスト ボックス 37">
            <a:extLst>
              <a:ext uri="{FF2B5EF4-FFF2-40B4-BE49-F238E27FC236}">
                <a16:creationId xmlns:a16="http://schemas.microsoft.com/office/drawing/2014/main" id="{069B26A4-1F97-2C52-9880-3E825D18BCA1}"/>
              </a:ext>
            </a:extLst>
          </p:cNvPr>
          <p:cNvSpPr txBox="1"/>
          <p:nvPr/>
        </p:nvSpPr>
        <p:spPr>
          <a:xfrm>
            <a:off x="6063073" y="5200323"/>
            <a:ext cx="445243" cy="165970"/>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かくにん</a:t>
            </a:r>
          </a:p>
        </p:txBody>
      </p:sp>
    </p:spTree>
    <p:extLst>
      <p:ext uri="{BB962C8B-B14F-4D97-AF65-F5344CB8AC3E}">
        <p14:creationId xmlns:p14="http://schemas.microsoft.com/office/powerpoint/2010/main" val="388966492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 name="図 56">
            <a:extLst>
              <a:ext uri="{FF2B5EF4-FFF2-40B4-BE49-F238E27FC236}">
                <a16:creationId xmlns:a16="http://schemas.microsoft.com/office/drawing/2014/main" id="{0A99EB76-0955-4172-91F3-5C386B7B65DE}"/>
              </a:ext>
            </a:extLst>
          </p:cNvPr>
          <p:cNvPicPr>
            <a:picLocks noChangeAspect="1"/>
          </p:cNvPicPr>
          <p:nvPr/>
        </p:nvPicPr>
        <p:blipFill>
          <a:blip r:embed="rId2"/>
          <a:stretch>
            <a:fillRect/>
          </a:stretch>
        </p:blipFill>
        <p:spPr>
          <a:xfrm>
            <a:off x="794595" y="1206932"/>
            <a:ext cx="7148179" cy="3558848"/>
          </a:xfrm>
          <a:prstGeom prst="rect">
            <a:avLst/>
          </a:prstGeom>
        </p:spPr>
      </p:pic>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1</a:t>
            </a:r>
            <a:r>
              <a:rPr lang="ja-JP" altLang="en-US" dirty="0"/>
              <a:t>．</a:t>
            </a:r>
            <a:r>
              <a:rPr lang="en-US" altLang="ja-JP" dirty="0"/>
              <a:t>【</a:t>
            </a:r>
            <a:r>
              <a:rPr lang="ja-JP" altLang="en-US" dirty="0"/>
              <a:t>ガニメデ</a:t>
            </a:r>
            <a:r>
              <a:rPr lang="en-US" altLang="ja-JP" dirty="0"/>
              <a:t>】</a:t>
            </a:r>
            <a:r>
              <a:rPr lang="ja-JP" altLang="en-US" dirty="0"/>
              <a:t>岩場を探そう</a:t>
            </a:r>
          </a:p>
        </p:txBody>
      </p:sp>
      <p:sp>
        <p:nvSpPr>
          <p:cNvPr id="15" name="テキスト ボックス 14">
            <a:extLst>
              <a:ext uri="{FF2B5EF4-FFF2-40B4-BE49-F238E27FC236}">
                <a16:creationId xmlns:a16="http://schemas.microsoft.com/office/drawing/2014/main" id="{94F68E41-C01F-4243-AE31-40C46936F937}"/>
              </a:ext>
            </a:extLst>
          </p:cNvPr>
          <p:cNvSpPr txBox="1"/>
          <p:nvPr/>
        </p:nvSpPr>
        <p:spPr>
          <a:xfrm>
            <a:off x="3314510" y="391068"/>
            <a:ext cx="453821"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さが</a:t>
            </a:r>
          </a:p>
        </p:txBody>
      </p:sp>
      <p:sp>
        <p:nvSpPr>
          <p:cNvPr id="16" name="テキスト ボックス 15">
            <a:extLst>
              <a:ext uri="{FF2B5EF4-FFF2-40B4-BE49-F238E27FC236}">
                <a16:creationId xmlns:a16="http://schemas.microsoft.com/office/drawing/2014/main" id="{8299B010-80C8-4910-BFC3-56F9026F8C84}"/>
              </a:ext>
            </a:extLst>
          </p:cNvPr>
          <p:cNvSpPr txBox="1"/>
          <p:nvPr/>
        </p:nvSpPr>
        <p:spPr>
          <a:xfrm>
            <a:off x="2383968" y="391068"/>
            <a:ext cx="695132" cy="286476"/>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いわば</a:t>
            </a:r>
          </a:p>
        </p:txBody>
      </p:sp>
      <p:pic>
        <p:nvPicPr>
          <p:cNvPr id="25" name="図 24">
            <a:extLst>
              <a:ext uri="{FF2B5EF4-FFF2-40B4-BE49-F238E27FC236}">
                <a16:creationId xmlns:a16="http://schemas.microsoft.com/office/drawing/2014/main" id="{4C1C299B-A43B-447A-A307-2AE5BD1ACEF2}"/>
              </a:ext>
            </a:extLst>
          </p:cNvPr>
          <p:cNvPicPr>
            <a:picLocks noChangeAspect="1"/>
          </p:cNvPicPr>
          <p:nvPr/>
        </p:nvPicPr>
        <p:blipFill>
          <a:blip r:embed="rId3"/>
          <a:stretch>
            <a:fillRect/>
          </a:stretch>
        </p:blipFill>
        <p:spPr>
          <a:xfrm>
            <a:off x="87578" y="2620588"/>
            <a:ext cx="494313" cy="472343"/>
          </a:xfrm>
          <a:prstGeom prst="rect">
            <a:avLst/>
          </a:prstGeom>
          <a:ln w="28575">
            <a:solidFill>
              <a:schemeClr val="accent1"/>
            </a:solidFill>
          </a:ln>
        </p:spPr>
      </p:pic>
      <p:cxnSp>
        <p:nvCxnSpPr>
          <p:cNvPr id="30" name="直線矢印コネクタ 29">
            <a:extLst>
              <a:ext uri="{FF2B5EF4-FFF2-40B4-BE49-F238E27FC236}">
                <a16:creationId xmlns:a16="http://schemas.microsoft.com/office/drawing/2014/main" id="{7A04ECCD-B0BF-4F97-A293-E128366671F2}"/>
              </a:ext>
            </a:extLst>
          </p:cNvPr>
          <p:cNvCxnSpPr>
            <a:cxnSpLocks/>
            <a:stCxn id="25" idx="3"/>
          </p:cNvCxnSpPr>
          <p:nvPr/>
        </p:nvCxnSpPr>
        <p:spPr>
          <a:xfrm>
            <a:off x="581891" y="2856760"/>
            <a:ext cx="518940" cy="0"/>
          </a:xfrm>
          <a:prstGeom prst="straightConnector1">
            <a:avLst/>
          </a:prstGeom>
          <a:ln w="28575">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sp>
        <p:nvSpPr>
          <p:cNvPr id="31" name="テキスト ボックス 30">
            <a:extLst>
              <a:ext uri="{FF2B5EF4-FFF2-40B4-BE49-F238E27FC236}">
                <a16:creationId xmlns:a16="http://schemas.microsoft.com/office/drawing/2014/main" id="{DF2187A8-BA1B-4823-ADEF-C5EDE9197242}"/>
              </a:ext>
            </a:extLst>
          </p:cNvPr>
          <p:cNvSpPr txBox="1"/>
          <p:nvPr/>
        </p:nvSpPr>
        <p:spPr>
          <a:xfrm>
            <a:off x="825198" y="4966875"/>
            <a:ext cx="7479859" cy="577081"/>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a:t>
            </a:r>
            <a:r>
              <a:rPr lang="ja-JP" altLang="en-US" dirty="0">
                <a:solidFill>
                  <a:srgbClr val="575E75"/>
                </a:solidFill>
                <a:latin typeface="メイリオ" panose="020B0604030504040204" pitchFamily="50" charset="-128"/>
                <a:ea typeface="メイリオ" panose="020B0604030504040204" pitchFamily="50" charset="-128"/>
              </a:rPr>
              <a:t>エージェント</a:t>
            </a:r>
            <a:r>
              <a:rPr lang="ja-JP" altLang="en-US" i="0" dirty="0">
                <a:solidFill>
                  <a:srgbClr val="575E75"/>
                </a:solidFill>
                <a:effectLst/>
                <a:latin typeface="メイリオ" panose="020B0604030504040204" pitchFamily="50" charset="-128"/>
                <a:ea typeface="メイリオ" panose="020B0604030504040204" pitchFamily="50" charset="-128"/>
              </a:rPr>
              <a:t>」から　　　　　　　　　　　　　　を選ぶ</a:t>
            </a:r>
            <a:r>
              <a:rPr kumimoji="1" lang="ja-JP" altLang="en-US" dirty="0">
                <a:solidFill>
                  <a:srgbClr val="575E75"/>
                </a:solidFill>
                <a:latin typeface="メイリオ" panose="020B0604030504040204" pitchFamily="50" charset="-128"/>
                <a:ea typeface="メイリオ" panose="020B0604030504040204" pitchFamily="50" charset="-128"/>
              </a:rPr>
              <a:t>。</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sp>
        <p:nvSpPr>
          <p:cNvPr id="32" name="テキスト ボックス 31">
            <a:extLst>
              <a:ext uri="{FF2B5EF4-FFF2-40B4-BE49-F238E27FC236}">
                <a16:creationId xmlns:a16="http://schemas.microsoft.com/office/drawing/2014/main" id="{AD86E5A2-9FDE-4A7E-9FE5-A529059491C0}"/>
              </a:ext>
            </a:extLst>
          </p:cNvPr>
          <p:cNvSpPr txBox="1"/>
          <p:nvPr/>
        </p:nvSpPr>
        <p:spPr>
          <a:xfrm>
            <a:off x="6494809" y="5038982"/>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えら</a:t>
            </a:r>
            <a:endParaRPr kumimoji="1" lang="ja-JP" altLang="en-US" sz="1000" dirty="0">
              <a:latin typeface="メイリオ" panose="020B0604030504040204" pitchFamily="50" charset="-128"/>
              <a:ea typeface="メイリオ" panose="020B0604030504040204" pitchFamily="50" charset="-128"/>
            </a:endParaRPr>
          </a:p>
        </p:txBody>
      </p:sp>
      <p:sp>
        <p:nvSpPr>
          <p:cNvPr id="33" name="テキスト ボックス 32">
            <a:extLst>
              <a:ext uri="{FF2B5EF4-FFF2-40B4-BE49-F238E27FC236}">
                <a16:creationId xmlns:a16="http://schemas.microsoft.com/office/drawing/2014/main" id="{12AB7BF4-02D6-44CD-8031-D174A3525298}"/>
              </a:ext>
            </a:extLst>
          </p:cNvPr>
          <p:cNvSpPr txBox="1"/>
          <p:nvPr/>
        </p:nvSpPr>
        <p:spPr>
          <a:xfrm>
            <a:off x="254622" y="4643053"/>
            <a:ext cx="4086559" cy="577081"/>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条件に一致した時</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sp>
        <p:nvSpPr>
          <p:cNvPr id="34" name="テキスト ボックス 33">
            <a:extLst>
              <a:ext uri="{FF2B5EF4-FFF2-40B4-BE49-F238E27FC236}">
                <a16:creationId xmlns:a16="http://schemas.microsoft.com/office/drawing/2014/main" id="{B38F17ED-0309-4FC7-8887-7D39C009121D}"/>
              </a:ext>
            </a:extLst>
          </p:cNvPr>
          <p:cNvSpPr txBox="1"/>
          <p:nvPr/>
        </p:nvSpPr>
        <p:spPr>
          <a:xfrm>
            <a:off x="154500" y="4724300"/>
            <a:ext cx="854782"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じょうけん</a:t>
            </a:r>
            <a:endParaRPr kumimoji="1" lang="ja-JP" altLang="en-US" sz="1000" dirty="0">
              <a:latin typeface="メイリオ" panose="020B0604030504040204" pitchFamily="50" charset="-128"/>
              <a:ea typeface="メイリオ" panose="020B0604030504040204" pitchFamily="50" charset="-128"/>
            </a:endParaRPr>
          </a:p>
        </p:txBody>
      </p:sp>
      <p:sp>
        <p:nvSpPr>
          <p:cNvPr id="35" name="テキスト ボックス 34">
            <a:extLst>
              <a:ext uri="{FF2B5EF4-FFF2-40B4-BE49-F238E27FC236}">
                <a16:creationId xmlns:a16="http://schemas.microsoft.com/office/drawing/2014/main" id="{B109AD62-5B04-45C3-B8E8-2F48D01E3926}"/>
              </a:ext>
            </a:extLst>
          </p:cNvPr>
          <p:cNvSpPr txBox="1"/>
          <p:nvPr/>
        </p:nvSpPr>
        <p:spPr>
          <a:xfrm>
            <a:off x="938258" y="4724300"/>
            <a:ext cx="60771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いっち</a:t>
            </a:r>
            <a:endParaRPr kumimoji="1" lang="ja-JP" altLang="en-US" sz="1000" dirty="0">
              <a:latin typeface="メイリオ" panose="020B0604030504040204" pitchFamily="50" charset="-128"/>
              <a:ea typeface="メイリオ" panose="020B0604030504040204" pitchFamily="50" charset="-128"/>
            </a:endParaRPr>
          </a:p>
        </p:txBody>
      </p:sp>
      <p:sp>
        <p:nvSpPr>
          <p:cNvPr id="36" name="テキスト ボックス 35">
            <a:extLst>
              <a:ext uri="{FF2B5EF4-FFF2-40B4-BE49-F238E27FC236}">
                <a16:creationId xmlns:a16="http://schemas.microsoft.com/office/drawing/2014/main" id="{E7896DCC-88D5-4E34-A808-643A584C7B54}"/>
              </a:ext>
            </a:extLst>
          </p:cNvPr>
          <p:cNvSpPr txBox="1"/>
          <p:nvPr/>
        </p:nvSpPr>
        <p:spPr>
          <a:xfrm>
            <a:off x="1736375" y="4724300"/>
            <a:ext cx="60771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とき</a:t>
            </a:r>
            <a:endParaRPr kumimoji="1" lang="ja-JP" altLang="en-US" sz="1000" dirty="0">
              <a:latin typeface="メイリオ" panose="020B0604030504040204" pitchFamily="50" charset="-128"/>
              <a:ea typeface="メイリオ" panose="020B0604030504040204" pitchFamily="50" charset="-128"/>
            </a:endParaRPr>
          </a:p>
        </p:txBody>
      </p:sp>
      <p:grpSp>
        <p:nvGrpSpPr>
          <p:cNvPr id="37" name="グループ化 36">
            <a:extLst>
              <a:ext uri="{FF2B5EF4-FFF2-40B4-BE49-F238E27FC236}">
                <a16:creationId xmlns:a16="http://schemas.microsoft.com/office/drawing/2014/main" id="{3772D9F7-3695-49F7-AA77-D966380824C9}"/>
              </a:ext>
            </a:extLst>
          </p:cNvPr>
          <p:cNvGrpSpPr/>
          <p:nvPr/>
        </p:nvGrpSpPr>
        <p:grpSpPr>
          <a:xfrm>
            <a:off x="7302274" y="5269394"/>
            <a:ext cx="1215452" cy="1215452"/>
            <a:chOff x="5638108" y="5543188"/>
            <a:chExt cx="1215452" cy="1215452"/>
          </a:xfrm>
        </p:grpSpPr>
        <p:sp>
          <p:nvSpPr>
            <p:cNvPr id="38" name="楕円 37">
              <a:extLst>
                <a:ext uri="{FF2B5EF4-FFF2-40B4-BE49-F238E27FC236}">
                  <a16:creationId xmlns:a16="http://schemas.microsoft.com/office/drawing/2014/main" id="{5E43D5F4-C6DD-4361-86B5-05F1104412BE}"/>
                </a:ext>
              </a:extLst>
            </p:cNvPr>
            <p:cNvSpPr/>
            <p:nvPr/>
          </p:nvSpPr>
          <p:spPr>
            <a:xfrm>
              <a:off x="5638108" y="5543188"/>
              <a:ext cx="1215452" cy="1215452"/>
            </a:xfrm>
            <a:prstGeom prst="ellipse">
              <a:avLst/>
            </a:prstGeom>
            <a:solidFill>
              <a:schemeClr val="bg1"/>
            </a:solidFill>
            <a:ln w="38100">
              <a:solidFill>
                <a:srgbClr val="FFC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dirty="0">
                <a:solidFill>
                  <a:srgbClr val="FF0000"/>
                </a:solidFill>
              </a:endParaRPr>
            </a:p>
          </p:txBody>
        </p:sp>
        <p:pic>
          <p:nvPicPr>
            <p:cNvPr id="39" name="図 38">
              <a:extLst>
                <a:ext uri="{FF2B5EF4-FFF2-40B4-BE49-F238E27FC236}">
                  <a16:creationId xmlns:a16="http://schemas.microsoft.com/office/drawing/2014/main" id="{2EAB2B75-BB40-438B-92BB-D1CC8764CE56}"/>
                </a:ext>
              </a:extLst>
            </p:cNvPr>
            <p:cNvPicPr>
              <a:picLocks noChangeAspect="1"/>
            </p:cNvPicPr>
            <p:nvPr/>
          </p:nvPicPr>
          <p:blipFill rotWithShape="1">
            <a:blip r:embed="rId4"/>
            <a:srcRect l="9416" t="9912" r="9339" b="10536"/>
            <a:stretch/>
          </p:blipFill>
          <p:spPr>
            <a:xfrm>
              <a:off x="5938259" y="5686636"/>
              <a:ext cx="613737" cy="572336"/>
            </a:xfrm>
            <a:prstGeom prst="rect">
              <a:avLst/>
            </a:prstGeom>
          </p:spPr>
        </p:pic>
        <p:sp>
          <p:nvSpPr>
            <p:cNvPr id="40" name="テキスト ボックス 39">
              <a:extLst>
                <a:ext uri="{FF2B5EF4-FFF2-40B4-BE49-F238E27FC236}">
                  <a16:creationId xmlns:a16="http://schemas.microsoft.com/office/drawing/2014/main" id="{58F43570-A00E-452E-BB2A-448305EF5DA3}"/>
                </a:ext>
              </a:extLst>
            </p:cNvPr>
            <p:cNvSpPr txBox="1"/>
            <p:nvPr/>
          </p:nvSpPr>
          <p:spPr>
            <a:xfrm>
              <a:off x="5849364" y="6204182"/>
              <a:ext cx="791529" cy="523220"/>
            </a:xfrm>
            <a:prstGeom prst="rect">
              <a:avLst/>
            </a:prstGeom>
            <a:noFill/>
          </p:spPr>
          <p:txBody>
            <a:bodyPr wrap="square" rtlCol="0">
              <a:spAutoFit/>
            </a:bodyPr>
            <a:lstStyle/>
            <a:p>
              <a:pPr algn="ctr">
                <a:lnSpc>
                  <a:spcPct val="200000"/>
                </a:lnSpc>
              </a:pPr>
              <a:r>
                <a:rPr lang="ja-JP" altLang="en-US" sz="1600" b="1" i="0" dirty="0">
                  <a:solidFill>
                    <a:srgbClr val="79AE02"/>
                  </a:solidFill>
                  <a:effectLst/>
                  <a:latin typeface="メイリオ" panose="020B0604030504040204" pitchFamily="50" charset="-128"/>
                  <a:ea typeface="メイリオ" panose="020B0604030504040204" pitchFamily="50" charset="-128"/>
                </a:rPr>
                <a:t>再生</a:t>
              </a:r>
              <a:endParaRPr kumimoji="1" lang="ja-JP" altLang="en-US" sz="1600" b="1" dirty="0">
                <a:solidFill>
                  <a:srgbClr val="79AE02"/>
                </a:solidFill>
                <a:latin typeface="メイリオ" panose="020B0604030504040204" pitchFamily="50" charset="-128"/>
                <a:ea typeface="メイリオ" panose="020B0604030504040204" pitchFamily="50" charset="-128"/>
              </a:endParaRPr>
            </a:p>
          </p:txBody>
        </p:sp>
        <p:sp>
          <p:nvSpPr>
            <p:cNvPr id="41" name="テキスト ボックス 40">
              <a:extLst>
                <a:ext uri="{FF2B5EF4-FFF2-40B4-BE49-F238E27FC236}">
                  <a16:creationId xmlns:a16="http://schemas.microsoft.com/office/drawing/2014/main" id="{25EDCD97-7EBB-43B1-A3BA-7E245B58A7A8}"/>
                </a:ext>
              </a:extLst>
            </p:cNvPr>
            <p:cNvSpPr txBox="1"/>
            <p:nvPr/>
          </p:nvSpPr>
          <p:spPr>
            <a:xfrm>
              <a:off x="5883336" y="6258972"/>
              <a:ext cx="703893" cy="215444"/>
            </a:xfrm>
            <a:prstGeom prst="rect">
              <a:avLst/>
            </a:prstGeom>
            <a:noFill/>
          </p:spPr>
          <p:txBody>
            <a:bodyPr wrap="square" rtlCol="0">
              <a:spAutoFit/>
            </a:bodyPr>
            <a:lstStyle/>
            <a:p>
              <a:pPr algn="ctr"/>
              <a:r>
                <a:rPr kumimoji="1" lang="ja-JP" altLang="en-US" sz="800" dirty="0">
                  <a:solidFill>
                    <a:srgbClr val="79AE02"/>
                  </a:solidFill>
                  <a:latin typeface="メイリオ" panose="020B0604030504040204" pitchFamily="50" charset="-128"/>
                  <a:ea typeface="メイリオ" panose="020B0604030504040204" pitchFamily="50" charset="-128"/>
                </a:rPr>
                <a:t>さいせい</a:t>
              </a:r>
            </a:p>
          </p:txBody>
        </p:sp>
      </p:grpSp>
      <p:sp>
        <p:nvSpPr>
          <p:cNvPr id="43" name="テキスト ボックス 42">
            <a:extLst>
              <a:ext uri="{FF2B5EF4-FFF2-40B4-BE49-F238E27FC236}">
                <a16:creationId xmlns:a16="http://schemas.microsoft.com/office/drawing/2014/main" id="{A8173AD4-87A6-44BD-A487-617856F779CD}"/>
              </a:ext>
            </a:extLst>
          </p:cNvPr>
          <p:cNvSpPr txBox="1"/>
          <p:nvPr/>
        </p:nvSpPr>
        <p:spPr>
          <a:xfrm>
            <a:off x="829135" y="5796849"/>
            <a:ext cx="6773289" cy="1131079"/>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a:t>
            </a:r>
            <a:r>
              <a:rPr lang="ja-JP" altLang="en-US" dirty="0">
                <a:solidFill>
                  <a:srgbClr val="575E75"/>
                </a:solidFill>
                <a:latin typeface="メイリオ" panose="020B0604030504040204" pitchFamily="50" charset="-128"/>
                <a:ea typeface="メイリオ" panose="020B0604030504040204" pitchFamily="50" charset="-128"/>
              </a:rPr>
              <a:t>エージェント</a:t>
            </a:r>
            <a:r>
              <a:rPr lang="ja-JP" altLang="en-US" i="0" dirty="0">
                <a:solidFill>
                  <a:srgbClr val="575E75"/>
                </a:solidFill>
                <a:effectLst/>
                <a:latin typeface="メイリオ" panose="020B0604030504040204" pitchFamily="50" charset="-128"/>
                <a:ea typeface="メイリオ" panose="020B0604030504040204" pitchFamily="50" charset="-128"/>
              </a:rPr>
              <a:t>」から　　　　　　　　　　　　　　を選び、</a:t>
            </a:r>
            <a:endParaRPr kumimoji="1" lang="en-US" altLang="ja-JP" dirty="0">
              <a:solidFill>
                <a:srgbClr val="575E75"/>
              </a:solidFill>
              <a:latin typeface="メイリオ" panose="020B0604030504040204" pitchFamily="50" charset="-128"/>
              <a:ea typeface="メイリオ" panose="020B0604030504040204" pitchFamily="50" charset="-128"/>
            </a:endParaRPr>
          </a:p>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向きを「</a:t>
            </a:r>
            <a:r>
              <a:rPr lang="ja-JP" altLang="en-US" b="1" i="0" dirty="0">
                <a:solidFill>
                  <a:srgbClr val="575E75"/>
                </a:solidFill>
                <a:effectLst/>
                <a:latin typeface="メイリオ" panose="020B0604030504040204" pitchFamily="50" charset="-128"/>
                <a:ea typeface="メイリオ" panose="020B0604030504040204" pitchFamily="50" charset="-128"/>
              </a:rPr>
              <a:t>右</a:t>
            </a:r>
            <a:r>
              <a:rPr lang="ja-JP" altLang="en-US" i="0" dirty="0">
                <a:solidFill>
                  <a:srgbClr val="575E75"/>
                </a:solidFill>
                <a:effectLst/>
                <a:latin typeface="メイリオ" panose="020B0604030504040204" pitchFamily="50" charset="-128"/>
                <a:ea typeface="メイリオ" panose="020B0604030504040204" pitchFamily="50" charset="-128"/>
              </a:rPr>
              <a:t>」に変更する。</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sp>
        <p:nvSpPr>
          <p:cNvPr id="44" name="テキスト ボックス 43">
            <a:extLst>
              <a:ext uri="{FF2B5EF4-FFF2-40B4-BE49-F238E27FC236}">
                <a16:creationId xmlns:a16="http://schemas.microsoft.com/office/drawing/2014/main" id="{6D2E3206-8778-4345-97A9-602F14A8635A}"/>
              </a:ext>
            </a:extLst>
          </p:cNvPr>
          <p:cNvSpPr txBox="1"/>
          <p:nvPr/>
        </p:nvSpPr>
        <p:spPr>
          <a:xfrm>
            <a:off x="6496320" y="5865066"/>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えら</a:t>
            </a:r>
            <a:endParaRPr kumimoji="1" lang="ja-JP" altLang="en-US" sz="1000" dirty="0">
              <a:latin typeface="メイリオ" panose="020B0604030504040204" pitchFamily="50" charset="-128"/>
              <a:ea typeface="メイリオ" panose="020B0604030504040204" pitchFamily="50" charset="-128"/>
            </a:endParaRPr>
          </a:p>
        </p:txBody>
      </p:sp>
      <p:sp>
        <p:nvSpPr>
          <p:cNvPr id="45" name="テキスト ボックス 44">
            <a:extLst>
              <a:ext uri="{FF2B5EF4-FFF2-40B4-BE49-F238E27FC236}">
                <a16:creationId xmlns:a16="http://schemas.microsoft.com/office/drawing/2014/main" id="{D612B9FD-F1C3-499F-A401-BB150A69DCA9}"/>
              </a:ext>
            </a:extLst>
          </p:cNvPr>
          <p:cNvSpPr txBox="1"/>
          <p:nvPr/>
        </p:nvSpPr>
        <p:spPr>
          <a:xfrm>
            <a:off x="244817" y="5460094"/>
            <a:ext cx="4086559" cy="577081"/>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条件に一致しない時</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sp>
        <p:nvSpPr>
          <p:cNvPr id="46" name="テキスト ボックス 45">
            <a:extLst>
              <a:ext uri="{FF2B5EF4-FFF2-40B4-BE49-F238E27FC236}">
                <a16:creationId xmlns:a16="http://schemas.microsoft.com/office/drawing/2014/main" id="{0ED9C141-1A90-4316-B77B-97AB637D6F15}"/>
              </a:ext>
            </a:extLst>
          </p:cNvPr>
          <p:cNvSpPr txBox="1"/>
          <p:nvPr/>
        </p:nvSpPr>
        <p:spPr>
          <a:xfrm>
            <a:off x="144695" y="5541341"/>
            <a:ext cx="854782"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じょうけん</a:t>
            </a:r>
            <a:endParaRPr kumimoji="1" lang="ja-JP" altLang="en-US" sz="1000" dirty="0">
              <a:latin typeface="メイリオ" panose="020B0604030504040204" pitchFamily="50" charset="-128"/>
              <a:ea typeface="メイリオ" panose="020B0604030504040204" pitchFamily="50" charset="-128"/>
            </a:endParaRPr>
          </a:p>
        </p:txBody>
      </p:sp>
      <p:sp>
        <p:nvSpPr>
          <p:cNvPr id="48" name="テキスト ボックス 47">
            <a:extLst>
              <a:ext uri="{FF2B5EF4-FFF2-40B4-BE49-F238E27FC236}">
                <a16:creationId xmlns:a16="http://schemas.microsoft.com/office/drawing/2014/main" id="{DB26C602-9A5B-437B-A6A7-2DD70469FA94}"/>
              </a:ext>
            </a:extLst>
          </p:cNvPr>
          <p:cNvSpPr txBox="1"/>
          <p:nvPr/>
        </p:nvSpPr>
        <p:spPr>
          <a:xfrm>
            <a:off x="928453" y="5541341"/>
            <a:ext cx="60771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いっち</a:t>
            </a:r>
            <a:endParaRPr kumimoji="1" lang="ja-JP" altLang="en-US" sz="1000" dirty="0">
              <a:latin typeface="メイリオ" panose="020B0604030504040204" pitchFamily="50" charset="-128"/>
              <a:ea typeface="メイリオ" panose="020B0604030504040204" pitchFamily="50" charset="-128"/>
            </a:endParaRPr>
          </a:p>
        </p:txBody>
      </p:sp>
      <p:sp>
        <p:nvSpPr>
          <p:cNvPr id="49" name="テキスト ボックス 48">
            <a:extLst>
              <a:ext uri="{FF2B5EF4-FFF2-40B4-BE49-F238E27FC236}">
                <a16:creationId xmlns:a16="http://schemas.microsoft.com/office/drawing/2014/main" id="{456270F4-0C9B-4A6C-8A68-515F8D93DA11}"/>
              </a:ext>
            </a:extLst>
          </p:cNvPr>
          <p:cNvSpPr txBox="1"/>
          <p:nvPr/>
        </p:nvSpPr>
        <p:spPr>
          <a:xfrm>
            <a:off x="1956485" y="5541341"/>
            <a:ext cx="60771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とき</a:t>
            </a:r>
            <a:endParaRPr kumimoji="1" lang="ja-JP" altLang="en-US" sz="1000" dirty="0">
              <a:latin typeface="メイリオ" panose="020B0604030504040204" pitchFamily="50" charset="-128"/>
              <a:ea typeface="メイリオ" panose="020B0604030504040204" pitchFamily="50" charset="-128"/>
            </a:endParaRPr>
          </a:p>
        </p:txBody>
      </p:sp>
      <p:pic>
        <p:nvPicPr>
          <p:cNvPr id="50" name="図 49">
            <a:extLst>
              <a:ext uri="{FF2B5EF4-FFF2-40B4-BE49-F238E27FC236}">
                <a16:creationId xmlns:a16="http://schemas.microsoft.com/office/drawing/2014/main" id="{4C715BA2-4C69-4B52-AE33-7D8466D5A4C2}"/>
              </a:ext>
            </a:extLst>
          </p:cNvPr>
          <p:cNvPicPr>
            <a:picLocks noChangeAspect="1"/>
          </p:cNvPicPr>
          <p:nvPr/>
        </p:nvPicPr>
        <p:blipFill>
          <a:blip r:embed="rId3"/>
          <a:stretch>
            <a:fillRect/>
          </a:stretch>
        </p:blipFill>
        <p:spPr>
          <a:xfrm>
            <a:off x="83089" y="3459598"/>
            <a:ext cx="494313" cy="472343"/>
          </a:xfrm>
          <a:prstGeom prst="rect">
            <a:avLst/>
          </a:prstGeom>
          <a:ln w="28575">
            <a:solidFill>
              <a:schemeClr val="accent1"/>
            </a:solidFill>
          </a:ln>
        </p:spPr>
      </p:pic>
      <p:cxnSp>
        <p:nvCxnSpPr>
          <p:cNvPr id="51" name="直線矢印コネクタ 50">
            <a:extLst>
              <a:ext uri="{FF2B5EF4-FFF2-40B4-BE49-F238E27FC236}">
                <a16:creationId xmlns:a16="http://schemas.microsoft.com/office/drawing/2014/main" id="{57C6E5A4-00EB-463B-8E7A-F910AFC355FC}"/>
              </a:ext>
            </a:extLst>
          </p:cNvPr>
          <p:cNvCxnSpPr>
            <a:cxnSpLocks/>
            <a:stCxn id="50" idx="3"/>
          </p:cNvCxnSpPr>
          <p:nvPr/>
        </p:nvCxnSpPr>
        <p:spPr>
          <a:xfrm>
            <a:off x="577402" y="3695770"/>
            <a:ext cx="518940" cy="0"/>
          </a:xfrm>
          <a:prstGeom prst="straightConnector1">
            <a:avLst/>
          </a:prstGeom>
          <a:ln w="28575">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pic>
        <p:nvPicPr>
          <p:cNvPr id="52" name="図 51">
            <a:extLst>
              <a:ext uri="{FF2B5EF4-FFF2-40B4-BE49-F238E27FC236}">
                <a16:creationId xmlns:a16="http://schemas.microsoft.com/office/drawing/2014/main" id="{05EB6EFF-E434-442D-845E-82FE52E08E98}"/>
              </a:ext>
            </a:extLst>
          </p:cNvPr>
          <p:cNvPicPr>
            <a:picLocks noChangeAspect="1"/>
          </p:cNvPicPr>
          <p:nvPr/>
        </p:nvPicPr>
        <p:blipFill>
          <a:blip r:embed="rId5"/>
          <a:stretch>
            <a:fillRect/>
          </a:stretch>
        </p:blipFill>
        <p:spPr>
          <a:xfrm>
            <a:off x="3205585" y="5875838"/>
            <a:ext cx="3132091" cy="579170"/>
          </a:xfrm>
          <a:prstGeom prst="rect">
            <a:avLst/>
          </a:prstGeom>
        </p:spPr>
      </p:pic>
      <p:pic>
        <p:nvPicPr>
          <p:cNvPr id="53" name="図 52">
            <a:extLst>
              <a:ext uri="{FF2B5EF4-FFF2-40B4-BE49-F238E27FC236}">
                <a16:creationId xmlns:a16="http://schemas.microsoft.com/office/drawing/2014/main" id="{13C42330-83C3-489A-B4FE-C26278BB1FF9}"/>
              </a:ext>
            </a:extLst>
          </p:cNvPr>
          <p:cNvPicPr>
            <a:picLocks noChangeAspect="1"/>
          </p:cNvPicPr>
          <p:nvPr/>
        </p:nvPicPr>
        <p:blipFill>
          <a:blip r:embed="rId5"/>
          <a:stretch>
            <a:fillRect/>
          </a:stretch>
        </p:blipFill>
        <p:spPr>
          <a:xfrm>
            <a:off x="3255954" y="5048313"/>
            <a:ext cx="3132091" cy="579170"/>
          </a:xfrm>
          <a:prstGeom prst="rect">
            <a:avLst/>
          </a:prstGeom>
        </p:spPr>
      </p:pic>
      <p:sp>
        <p:nvSpPr>
          <p:cNvPr id="54" name="テキスト ボックス 53">
            <a:extLst>
              <a:ext uri="{FF2B5EF4-FFF2-40B4-BE49-F238E27FC236}">
                <a16:creationId xmlns:a16="http://schemas.microsoft.com/office/drawing/2014/main" id="{16A8C7E2-38B0-4355-A240-35304FF0713C}"/>
              </a:ext>
            </a:extLst>
          </p:cNvPr>
          <p:cNvSpPr txBox="1"/>
          <p:nvPr/>
        </p:nvSpPr>
        <p:spPr>
          <a:xfrm>
            <a:off x="1676198" y="6403637"/>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みぎ</a:t>
            </a:r>
            <a:endParaRPr kumimoji="1" lang="ja-JP" altLang="en-US" sz="1000" dirty="0">
              <a:latin typeface="メイリオ" panose="020B0604030504040204" pitchFamily="50" charset="-128"/>
              <a:ea typeface="メイリオ" panose="020B0604030504040204" pitchFamily="50" charset="-128"/>
            </a:endParaRPr>
          </a:p>
        </p:txBody>
      </p:sp>
      <p:sp>
        <p:nvSpPr>
          <p:cNvPr id="55" name="テキスト ボックス 54">
            <a:extLst>
              <a:ext uri="{FF2B5EF4-FFF2-40B4-BE49-F238E27FC236}">
                <a16:creationId xmlns:a16="http://schemas.microsoft.com/office/drawing/2014/main" id="{15B4D4D4-CAE8-4632-A984-51C1436B7970}"/>
              </a:ext>
            </a:extLst>
          </p:cNvPr>
          <p:cNvSpPr txBox="1"/>
          <p:nvPr/>
        </p:nvSpPr>
        <p:spPr>
          <a:xfrm>
            <a:off x="763551" y="6403637"/>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む</a:t>
            </a:r>
            <a:endParaRPr kumimoji="1" lang="ja-JP" altLang="en-US" sz="1000" dirty="0">
              <a:latin typeface="メイリオ" panose="020B0604030504040204" pitchFamily="50" charset="-128"/>
              <a:ea typeface="メイリオ" panose="020B0604030504040204" pitchFamily="50" charset="-128"/>
            </a:endParaRPr>
          </a:p>
        </p:txBody>
      </p:sp>
      <p:sp>
        <p:nvSpPr>
          <p:cNvPr id="56" name="テキスト ボックス 55">
            <a:extLst>
              <a:ext uri="{FF2B5EF4-FFF2-40B4-BE49-F238E27FC236}">
                <a16:creationId xmlns:a16="http://schemas.microsoft.com/office/drawing/2014/main" id="{8F458308-30B5-4653-8433-6D578886DB06}"/>
              </a:ext>
            </a:extLst>
          </p:cNvPr>
          <p:cNvSpPr txBox="1"/>
          <p:nvPr/>
        </p:nvSpPr>
        <p:spPr>
          <a:xfrm>
            <a:off x="2371779" y="6403637"/>
            <a:ext cx="707321"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へんこう</a:t>
            </a:r>
            <a:endParaRPr kumimoji="1" lang="ja-JP" altLang="en-US" sz="1000" dirty="0">
              <a:latin typeface="メイリオ" panose="020B0604030504040204" pitchFamily="50" charset="-128"/>
              <a:ea typeface="メイリオ" panose="020B0604030504040204" pitchFamily="50" charset="-128"/>
            </a:endParaRPr>
          </a:p>
        </p:txBody>
      </p:sp>
      <p:sp>
        <p:nvSpPr>
          <p:cNvPr id="42" name="四角形: 角を丸くする 41">
            <a:extLst>
              <a:ext uri="{FF2B5EF4-FFF2-40B4-BE49-F238E27FC236}">
                <a16:creationId xmlns:a16="http://schemas.microsoft.com/office/drawing/2014/main" id="{C859BA37-5BCB-48F0-B912-AF9C087E66DB}"/>
              </a:ext>
            </a:extLst>
          </p:cNvPr>
          <p:cNvSpPr/>
          <p:nvPr/>
        </p:nvSpPr>
        <p:spPr>
          <a:xfrm>
            <a:off x="2050848" y="3524209"/>
            <a:ext cx="466102" cy="343119"/>
          </a:xfrm>
          <a:prstGeom prst="roundRect">
            <a:avLst>
              <a:gd name="adj" fmla="val 24127"/>
            </a:avLst>
          </a:prstGeom>
          <a:noFill/>
          <a:ln w="28575">
            <a:solidFill>
              <a:srgbClr val="FFC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47" name="テキスト ボックス 46">
            <a:extLst>
              <a:ext uri="{FF2B5EF4-FFF2-40B4-BE49-F238E27FC236}">
                <a16:creationId xmlns:a16="http://schemas.microsoft.com/office/drawing/2014/main" id="{51B7ECFF-5166-5C9D-B734-783B4EFE9272}"/>
              </a:ext>
            </a:extLst>
          </p:cNvPr>
          <p:cNvSpPr txBox="1"/>
          <p:nvPr/>
        </p:nvSpPr>
        <p:spPr>
          <a:xfrm>
            <a:off x="2439343" y="1248850"/>
            <a:ext cx="584381" cy="165970"/>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にゅうりょく</a:t>
            </a:r>
          </a:p>
        </p:txBody>
      </p:sp>
      <p:sp>
        <p:nvSpPr>
          <p:cNvPr id="58" name="テキスト ボックス 57">
            <a:extLst>
              <a:ext uri="{FF2B5EF4-FFF2-40B4-BE49-F238E27FC236}">
                <a16:creationId xmlns:a16="http://schemas.microsoft.com/office/drawing/2014/main" id="{A0916094-41E8-30E2-FC1E-5232D7892A1C}"/>
              </a:ext>
            </a:extLst>
          </p:cNvPr>
          <p:cNvSpPr txBox="1"/>
          <p:nvPr/>
        </p:nvSpPr>
        <p:spPr>
          <a:xfrm>
            <a:off x="2926048" y="1239972"/>
            <a:ext cx="306104" cy="165970"/>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とき</a:t>
            </a:r>
          </a:p>
        </p:txBody>
      </p:sp>
      <p:sp>
        <p:nvSpPr>
          <p:cNvPr id="59" name="テキスト ボックス 58">
            <a:extLst>
              <a:ext uri="{FF2B5EF4-FFF2-40B4-BE49-F238E27FC236}">
                <a16:creationId xmlns:a16="http://schemas.microsoft.com/office/drawing/2014/main" id="{95FD9F1A-EAB9-EEEC-988A-CFD73BC65148}"/>
              </a:ext>
            </a:extLst>
          </p:cNvPr>
          <p:cNvSpPr txBox="1"/>
          <p:nvPr/>
        </p:nvSpPr>
        <p:spPr>
          <a:xfrm>
            <a:off x="3969445" y="1766955"/>
            <a:ext cx="306104" cy="165970"/>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した</a:t>
            </a:r>
          </a:p>
        </p:txBody>
      </p:sp>
      <p:sp>
        <p:nvSpPr>
          <p:cNvPr id="60" name="テキスト ボックス 59">
            <a:extLst>
              <a:ext uri="{FF2B5EF4-FFF2-40B4-BE49-F238E27FC236}">
                <a16:creationId xmlns:a16="http://schemas.microsoft.com/office/drawing/2014/main" id="{37C3FD05-006C-87A2-3637-A5C15B8A1EC4}"/>
              </a:ext>
            </a:extLst>
          </p:cNvPr>
          <p:cNvSpPr txBox="1"/>
          <p:nvPr/>
        </p:nvSpPr>
        <p:spPr>
          <a:xfrm>
            <a:off x="4608728" y="1756393"/>
            <a:ext cx="445243" cy="165970"/>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かくにん</a:t>
            </a:r>
          </a:p>
        </p:txBody>
      </p:sp>
      <p:sp>
        <p:nvSpPr>
          <p:cNvPr id="61" name="テキスト ボックス 60">
            <a:extLst>
              <a:ext uri="{FF2B5EF4-FFF2-40B4-BE49-F238E27FC236}">
                <a16:creationId xmlns:a16="http://schemas.microsoft.com/office/drawing/2014/main" id="{B524CC28-3746-ECA5-A0EE-A0F0D132D3F5}"/>
              </a:ext>
            </a:extLst>
          </p:cNvPr>
          <p:cNvSpPr txBox="1"/>
          <p:nvPr/>
        </p:nvSpPr>
        <p:spPr>
          <a:xfrm>
            <a:off x="3859295" y="2280904"/>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みぎ</a:t>
            </a:r>
          </a:p>
        </p:txBody>
      </p:sp>
      <p:sp>
        <p:nvSpPr>
          <p:cNvPr id="62" name="テキスト ボックス 61">
            <a:extLst>
              <a:ext uri="{FF2B5EF4-FFF2-40B4-BE49-F238E27FC236}">
                <a16:creationId xmlns:a16="http://schemas.microsoft.com/office/drawing/2014/main" id="{DC83A169-B184-CCFF-B574-23BBE873DCB2}"/>
              </a:ext>
            </a:extLst>
          </p:cNvPr>
          <p:cNvSpPr txBox="1"/>
          <p:nvPr/>
        </p:nvSpPr>
        <p:spPr>
          <a:xfrm>
            <a:off x="4386106" y="2269312"/>
            <a:ext cx="445243" cy="165970"/>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かくにん</a:t>
            </a:r>
          </a:p>
        </p:txBody>
      </p:sp>
      <p:sp>
        <p:nvSpPr>
          <p:cNvPr id="63" name="テキスト ボックス 62">
            <a:extLst>
              <a:ext uri="{FF2B5EF4-FFF2-40B4-BE49-F238E27FC236}">
                <a16:creationId xmlns:a16="http://schemas.microsoft.com/office/drawing/2014/main" id="{622331DC-6943-B88D-F5F3-E78B76DDFF10}"/>
              </a:ext>
            </a:extLst>
          </p:cNvPr>
          <p:cNvSpPr txBox="1"/>
          <p:nvPr/>
        </p:nvSpPr>
        <p:spPr>
          <a:xfrm>
            <a:off x="2066865" y="2686488"/>
            <a:ext cx="306104" cy="165970"/>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まえ</a:t>
            </a:r>
          </a:p>
        </p:txBody>
      </p:sp>
      <p:sp>
        <p:nvSpPr>
          <p:cNvPr id="64" name="テキスト ボックス 63">
            <a:extLst>
              <a:ext uri="{FF2B5EF4-FFF2-40B4-BE49-F238E27FC236}">
                <a16:creationId xmlns:a16="http://schemas.microsoft.com/office/drawing/2014/main" id="{5647935A-C3A6-B97C-533D-E82ECCA3E9A2}"/>
              </a:ext>
            </a:extLst>
          </p:cNvPr>
          <p:cNvSpPr txBox="1"/>
          <p:nvPr/>
        </p:nvSpPr>
        <p:spPr>
          <a:xfrm>
            <a:off x="3560590" y="2668979"/>
            <a:ext cx="375673" cy="165970"/>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いどう</a:t>
            </a:r>
          </a:p>
        </p:txBody>
      </p:sp>
      <p:sp>
        <p:nvSpPr>
          <p:cNvPr id="65" name="テキスト ボックス 64">
            <a:extLst>
              <a:ext uri="{FF2B5EF4-FFF2-40B4-BE49-F238E27FC236}">
                <a16:creationId xmlns:a16="http://schemas.microsoft.com/office/drawing/2014/main" id="{D0A2666F-D93C-F64C-6B38-D30206F1E485}"/>
              </a:ext>
            </a:extLst>
          </p:cNvPr>
          <p:cNvSpPr txBox="1"/>
          <p:nvPr/>
        </p:nvSpPr>
        <p:spPr>
          <a:xfrm>
            <a:off x="2077607" y="3511102"/>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みぎ</a:t>
            </a:r>
          </a:p>
        </p:txBody>
      </p:sp>
      <p:sp>
        <p:nvSpPr>
          <p:cNvPr id="66" name="テキスト ボックス 65">
            <a:extLst>
              <a:ext uri="{FF2B5EF4-FFF2-40B4-BE49-F238E27FC236}">
                <a16:creationId xmlns:a16="http://schemas.microsoft.com/office/drawing/2014/main" id="{B0098265-BF55-3567-4205-B27BE5BCF332}"/>
              </a:ext>
            </a:extLst>
          </p:cNvPr>
          <p:cNvSpPr txBox="1"/>
          <p:nvPr/>
        </p:nvSpPr>
        <p:spPr>
          <a:xfrm>
            <a:off x="3580494" y="3490046"/>
            <a:ext cx="375673" cy="165970"/>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いどう</a:t>
            </a:r>
          </a:p>
        </p:txBody>
      </p:sp>
      <p:sp>
        <p:nvSpPr>
          <p:cNvPr id="67" name="テキスト ボックス 66">
            <a:extLst>
              <a:ext uri="{FF2B5EF4-FFF2-40B4-BE49-F238E27FC236}">
                <a16:creationId xmlns:a16="http://schemas.microsoft.com/office/drawing/2014/main" id="{B78AF208-FFDD-F23F-973E-DF552A7BE7EB}"/>
              </a:ext>
            </a:extLst>
          </p:cNvPr>
          <p:cNvSpPr txBox="1"/>
          <p:nvPr/>
        </p:nvSpPr>
        <p:spPr>
          <a:xfrm>
            <a:off x="4124187" y="5087051"/>
            <a:ext cx="306104" cy="165970"/>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まえ</a:t>
            </a:r>
          </a:p>
        </p:txBody>
      </p:sp>
      <p:sp>
        <p:nvSpPr>
          <p:cNvPr id="68" name="テキスト ボックス 67">
            <a:extLst>
              <a:ext uri="{FF2B5EF4-FFF2-40B4-BE49-F238E27FC236}">
                <a16:creationId xmlns:a16="http://schemas.microsoft.com/office/drawing/2014/main" id="{1771D1FB-967F-513D-9D5C-15E787664739}"/>
              </a:ext>
            </a:extLst>
          </p:cNvPr>
          <p:cNvSpPr txBox="1"/>
          <p:nvPr/>
        </p:nvSpPr>
        <p:spPr>
          <a:xfrm>
            <a:off x="5578468" y="5103424"/>
            <a:ext cx="375673" cy="165970"/>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いどう</a:t>
            </a:r>
          </a:p>
        </p:txBody>
      </p:sp>
      <p:sp>
        <p:nvSpPr>
          <p:cNvPr id="69" name="テキスト ボックス 68">
            <a:extLst>
              <a:ext uri="{FF2B5EF4-FFF2-40B4-BE49-F238E27FC236}">
                <a16:creationId xmlns:a16="http://schemas.microsoft.com/office/drawing/2014/main" id="{1CF6639C-E6A9-79ED-D933-A0FE05EE11E4}"/>
              </a:ext>
            </a:extLst>
          </p:cNvPr>
          <p:cNvSpPr txBox="1"/>
          <p:nvPr/>
        </p:nvSpPr>
        <p:spPr>
          <a:xfrm>
            <a:off x="4094270" y="5926758"/>
            <a:ext cx="306104" cy="165970"/>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まえ</a:t>
            </a:r>
          </a:p>
        </p:txBody>
      </p:sp>
      <p:sp>
        <p:nvSpPr>
          <p:cNvPr id="70" name="テキスト ボックス 69">
            <a:extLst>
              <a:ext uri="{FF2B5EF4-FFF2-40B4-BE49-F238E27FC236}">
                <a16:creationId xmlns:a16="http://schemas.microsoft.com/office/drawing/2014/main" id="{AEED438C-0125-E3FC-E965-A18F0C62C489}"/>
              </a:ext>
            </a:extLst>
          </p:cNvPr>
          <p:cNvSpPr txBox="1"/>
          <p:nvPr/>
        </p:nvSpPr>
        <p:spPr>
          <a:xfrm>
            <a:off x="5548551" y="5943131"/>
            <a:ext cx="375673" cy="165970"/>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いどう</a:t>
            </a:r>
          </a:p>
        </p:txBody>
      </p:sp>
    </p:spTree>
    <p:extLst>
      <p:ext uri="{BB962C8B-B14F-4D97-AF65-F5344CB8AC3E}">
        <p14:creationId xmlns:p14="http://schemas.microsoft.com/office/powerpoint/2010/main" val="19145298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1</a:t>
            </a:r>
            <a:r>
              <a:rPr lang="ja-JP" altLang="en-US" dirty="0"/>
              <a:t>．</a:t>
            </a:r>
            <a:r>
              <a:rPr lang="en-US" altLang="ja-JP" dirty="0"/>
              <a:t>【</a:t>
            </a:r>
            <a:r>
              <a:rPr lang="ja-JP" altLang="en-US" dirty="0"/>
              <a:t>ガニメデ</a:t>
            </a:r>
            <a:r>
              <a:rPr lang="en-US" altLang="ja-JP" dirty="0"/>
              <a:t>】</a:t>
            </a:r>
            <a:r>
              <a:rPr lang="ja-JP" altLang="en-US" dirty="0"/>
              <a:t>岩場を探そう</a:t>
            </a:r>
          </a:p>
        </p:txBody>
      </p:sp>
      <p:sp>
        <p:nvSpPr>
          <p:cNvPr id="15" name="テキスト ボックス 14">
            <a:extLst>
              <a:ext uri="{FF2B5EF4-FFF2-40B4-BE49-F238E27FC236}">
                <a16:creationId xmlns:a16="http://schemas.microsoft.com/office/drawing/2014/main" id="{94F68E41-C01F-4243-AE31-40C46936F937}"/>
              </a:ext>
            </a:extLst>
          </p:cNvPr>
          <p:cNvSpPr txBox="1"/>
          <p:nvPr/>
        </p:nvSpPr>
        <p:spPr>
          <a:xfrm>
            <a:off x="3314510" y="391068"/>
            <a:ext cx="453821"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さが</a:t>
            </a:r>
          </a:p>
        </p:txBody>
      </p:sp>
      <p:sp>
        <p:nvSpPr>
          <p:cNvPr id="16" name="テキスト ボックス 15">
            <a:extLst>
              <a:ext uri="{FF2B5EF4-FFF2-40B4-BE49-F238E27FC236}">
                <a16:creationId xmlns:a16="http://schemas.microsoft.com/office/drawing/2014/main" id="{8299B010-80C8-4910-BFC3-56F9026F8C84}"/>
              </a:ext>
            </a:extLst>
          </p:cNvPr>
          <p:cNvSpPr txBox="1"/>
          <p:nvPr/>
        </p:nvSpPr>
        <p:spPr>
          <a:xfrm>
            <a:off x="2383968" y="391068"/>
            <a:ext cx="695132" cy="286476"/>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いわば</a:t>
            </a:r>
          </a:p>
        </p:txBody>
      </p:sp>
      <p:pic>
        <p:nvPicPr>
          <p:cNvPr id="42" name="図 41">
            <a:extLst>
              <a:ext uri="{FF2B5EF4-FFF2-40B4-BE49-F238E27FC236}">
                <a16:creationId xmlns:a16="http://schemas.microsoft.com/office/drawing/2014/main" id="{7223A155-0BBA-4129-B16F-390687FEE2A2}"/>
              </a:ext>
            </a:extLst>
          </p:cNvPr>
          <p:cNvPicPr>
            <a:picLocks noChangeAspect="1"/>
          </p:cNvPicPr>
          <p:nvPr/>
        </p:nvPicPr>
        <p:blipFill>
          <a:blip r:embed="rId2"/>
          <a:srcRect/>
          <a:stretch/>
        </p:blipFill>
        <p:spPr>
          <a:xfrm>
            <a:off x="946489" y="2171755"/>
            <a:ext cx="7099999" cy="4575666"/>
          </a:xfrm>
          <a:prstGeom prst="rect">
            <a:avLst/>
          </a:prstGeom>
        </p:spPr>
      </p:pic>
      <p:sp>
        <p:nvSpPr>
          <p:cNvPr id="47" name="テキスト ボックス 46">
            <a:extLst>
              <a:ext uri="{FF2B5EF4-FFF2-40B4-BE49-F238E27FC236}">
                <a16:creationId xmlns:a16="http://schemas.microsoft.com/office/drawing/2014/main" id="{944D3572-2515-4566-931F-F20E5F41A937}"/>
              </a:ext>
            </a:extLst>
          </p:cNvPr>
          <p:cNvSpPr txBox="1"/>
          <p:nvPr/>
        </p:nvSpPr>
        <p:spPr>
          <a:xfrm>
            <a:off x="725198" y="1010988"/>
            <a:ext cx="7695272" cy="1131079"/>
          </a:xfrm>
          <a:prstGeom prst="rect">
            <a:avLst/>
          </a:prstGeom>
          <a:noFill/>
        </p:spPr>
        <p:txBody>
          <a:bodyPr wrap="square" rtlCol="0">
            <a:spAutoFit/>
          </a:bodyPr>
          <a:lstStyle/>
          <a:p>
            <a:pPr>
              <a:lnSpc>
                <a:spcPct val="200000"/>
              </a:lnSpc>
            </a:pPr>
            <a:r>
              <a:rPr lang="en-US" altLang="ja-JP" i="0" dirty="0">
                <a:solidFill>
                  <a:srgbClr val="575E75"/>
                </a:solidFill>
                <a:effectLst/>
                <a:latin typeface="メイリオ" panose="020B0604030504040204" pitchFamily="50" charset="-128"/>
                <a:ea typeface="メイリオ" panose="020B0604030504040204" pitchFamily="50" charset="-128"/>
              </a:rPr>
              <a:t>T</a:t>
            </a:r>
            <a:r>
              <a:rPr lang="ja-JP" altLang="en-US" i="0" dirty="0">
                <a:solidFill>
                  <a:srgbClr val="575E75"/>
                </a:solidFill>
                <a:effectLst/>
                <a:latin typeface="メイリオ" panose="020B0604030504040204" pitchFamily="50" charset="-128"/>
                <a:ea typeface="メイリオ" panose="020B0604030504040204" pitchFamily="50" charset="-128"/>
              </a:rPr>
              <a:t>キーを押してチャット画面を開きます。</a:t>
            </a:r>
            <a:endParaRPr lang="en-US" altLang="ja-JP" i="0" dirty="0">
              <a:solidFill>
                <a:srgbClr val="575E75"/>
              </a:solidFill>
              <a:effectLst/>
              <a:latin typeface="メイリオ" panose="020B0604030504040204" pitchFamily="50" charset="-128"/>
              <a:ea typeface="メイリオ" panose="020B0604030504040204" pitchFamily="50" charset="-128"/>
            </a:endParaRPr>
          </a:p>
          <a:p>
            <a:pPr>
              <a:lnSpc>
                <a:spcPct val="200000"/>
              </a:lnSpc>
            </a:pPr>
            <a:r>
              <a:rPr kumimoji="1" lang="ja-JP" altLang="en-US" dirty="0">
                <a:solidFill>
                  <a:srgbClr val="575E75"/>
                </a:solidFill>
                <a:latin typeface="メイリオ" panose="020B0604030504040204" pitchFamily="50" charset="-128"/>
                <a:ea typeface="メイリオ" panose="020B0604030504040204" pitchFamily="50" charset="-128"/>
              </a:rPr>
              <a:t>「</a:t>
            </a:r>
            <a:r>
              <a:rPr kumimoji="1" lang="en-US" altLang="ja-JP" dirty="0">
                <a:solidFill>
                  <a:srgbClr val="575E75"/>
                </a:solidFill>
                <a:latin typeface="メイリオ" panose="020B0604030504040204" pitchFamily="50" charset="-128"/>
                <a:ea typeface="メイリオ" panose="020B0604030504040204" pitchFamily="50" charset="-128"/>
              </a:rPr>
              <a:t>work</a:t>
            </a:r>
            <a:r>
              <a:rPr kumimoji="1" lang="ja-JP" altLang="en-US" dirty="0">
                <a:solidFill>
                  <a:srgbClr val="575E75"/>
                </a:solidFill>
                <a:latin typeface="メイリオ" panose="020B0604030504040204" pitchFamily="50" charset="-128"/>
                <a:ea typeface="メイリオ" panose="020B0604030504040204" pitchFamily="50" charset="-128"/>
              </a:rPr>
              <a:t>」とコマンドを入力して、矢印ボタンを押します。</a:t>
            </a:r>
            <a:endParaRPr kumimoji="1" lang="ja-JP" altLang="en-US" dirty="0">
              <a:latin typeface="メイリオ" panose="020B0604030504040204" pitchFamily="50" charset="-128"/>
              <a:ea typeface="メイリオ" panose="020B0604030504040204" pitchFamily="50" charset="-128"/>
            </a:endParaRPr>
          </a:p>
        </p:txBody>
      </p:sp>
      <p:sp>
        <p:nvSpPr>
          <p:cNvPr id="57" name="テキスト ボックス 56">
            <a:extLst>
              <a:ext uri="{FF2B5EF4-FFF2-40B4-BE49-F238E27FC236}">
                <a16:creationId xmlns:a16="http://schemas.microsoft.com/office/drawing/2014/main" id="{7FCF97D6-46D1-45D6-851C-20091A9699B8}"/>
              </a:ext>
            </a:extLst>
          </p:cNvPr>
          <p:cNvSpPr txBox="1"/>
          <p:nvPr/>
        </p:nvSpPr>
        <p:spPr>
          <a:xfrm>
            <a:off x="3799470" y="1079358"/>
            <a:ext cx="499920"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ひら</a:t>
            </a:r>
          </a:p>
        </p:txBody>
      </p:sp>
      <p:sp>
        <p:nvSpPr>
          <p:cNvPr id="58" name="テキスト ボックス 57">
            <a:extLst>
              <a:ext uri="{FF2B5EF4-FFF2-40B4-BE49-F238E27FC236}">
                <a16:creationId xmlns:a16="http://schemas.microsoft.com/office/drawing/2014/main" id="{B154CCFD-13FB-4E5D-A593-9D76FBA737B3}"/>
              </a:ext>
            </a:extLst>
          </p:cNvPr>
          <p:cNvSpPr txBox="1"/>
          <p:nvPr/>
        </p:nvSpPr>
        <p:spPr>
          <a:xfrm>
            <a:off x="3143313" y="1079359"/>
            <a:ext cx="62751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がめん</a:t>
            </a:r>
          </a:p>
        </p:txBody>
      </p:sp>
      <p:sp>
        <p:nvSpPr>
          <p:cNvPr id="59" name="テキスト ボックス 58">
            <a:extLst>
              <a:ext uri="{FF2B5EF4-FFF2-40B4-BE49-F238E27FC236}">
                <a16:creationId xmlns:a16="http://schemas.microsoft.com/office/drawing/2014/main" id="{AC8AC347-EBBD-43D0-A5F0-9E5D7EF01430}"/>
              </a:ext>
            </a:extLst>
          </p:cNvPr>
          <p:cNvSpPr txBox="1"/>
          <p:nvPr/>
        </p:nvSpPr>
        <p:spPr>
          <a:xfrm>
            <a:off x="1588122" y="1079359"/>
            <a:ext cx="346134" cy="246220"/>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お</a:t>
            </a:r>
          </a:p>
        </p:txBody>
      </p:sp>
      <p:sp>
        <p:nvSpPr>
          <p:cNvPr id="60" name="正方形/長方形 59">
            <a:extLst>
              <a:ext uri="{FF2B5EF4-FFF2-40B4-BE49-F238E27FC236}">
                <a16:creationId xmlns:a16="http://schemas.microsoft.com/office/drawing/2014/main" id="{EDA82546-D3C7-4E30-B296-8CA162562A62}"/>
              </a:ext>
            </a:extLst>
          </p:cNvPr>
          <p:cNvSpPr/>
          <p:nvPr/>
        </p:nvSpPr>
        <p:spPr>
          <a:xfrm>
            <a:off x="2143541" y="6310209"/>
            <a:ext cx="5002983" cy="460626"/>
          </a:xfrm>
          <a:prstGeom prst="rect">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61" name="正方形/長方形 60">
            <a:extLst>
              <a:ext uri="{FF2B5EF4-FFF2-40B4-BE49-F238E27FC236}">
                <a16:creationId xmlns:a16="http://schemas.microsoft.com/office/drawing/2014/main" id="{3D003EB4-1129-4254-8AFD-18C88546A7A0}"/>
              </a:ext>
            </a:extLst>
          </p:cNvPr>
          <p:cNvSpPr/>
          <p:nvPr/>
        </p:nvSpPr>
        <p:spPr>
          <a:xfrm>
            <a:off x="7208668" y="6310209"/>
            <a:ext cx="866558" cy="460626"/>
          </a:xfrm>
          <a:prstGeom prst="rect">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62" name="吹き出し: 角を丸めた四角形 61">
            <a:extLst>
              <a:ext uri="{FF2B5EF4-FFF2-40B4-BE49-F238E27FC236}">
                <a16:creationId xmlns:a16="http://schemas.microsoft.com/office/drawing/2014/main" id="{24A6AA48-5ED1-4A6A-A70E-1DC6FDEF1ECA}"/>
              </a:ext>
            </a:extLst>
          </p:cNvPr>
          <p:cNvSpPr/>
          <p:nvPr/>
        </p:nvSpPr>
        <p:spPr>
          <a:xfrm>
            <a:off x="2266606" y="5645320"/>
            <a:ext cx="1577863" cy="581187"/>
          </a:xfrm>
          <a:prstGeom prst="wedgeRoundRectCallout">
            <a:avLst>
              <a:gd name="adj1" fmla="val -26364"/>
              <a:gd name="adj2" fmla="val 85321"/>
              <a:gd name="adj3" fmla="val 16667"/>
            </a:avLst>
          </a:prstGeom>
          <a:solidFill>
            <a:schemeClr val="bg1"/>
          </a:solidFill>
          <a:ln w="19050"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kumimoji="1" lang="ja-JP" altLang="en-US">
              <a:solidFill>
                <a:schemeClr val="tx1"/>
              </a:solidFill>
            </a:endParaRPr>
          </a:p>
        </p:txBody>
      </p:sp>
      <p:sp>
        <p:nvSpPr>
          <p:cNvPr id="63" name="テキスト ボックス 62">
            <a:extLst>
              <a:ext uri="{FF2B5EF4-FFF2-40B4-BE49-F238E27FC236}">
                <a16:creationId xmlns:a16="http://schemas.microsoft.com/office/drawing/2014/main" id="{5C8ACD3D-089B-4490-8F3E-005F0E0A708B}"/>
              </a:ext>
            </a:extLst>
          </p:cNvPr>
          <p:cNvSpPr txBox="1"/>
          <p:nvPr/>
        </p:nvSpPr>
        <p:spPr>
          <a:xfrm>
            <a:off x="2307719" y="5638846"/>
            <a:ext cx="1577863" cy="523220"/>
          </a:xfrm>
          <a:prstGeom prst="rect">
            <a:avLst/>
          </a:prstGeom>
          <a:noFill/>
        </p:spPr>
        <p:txBody>
          <a:bodyPr wrap="square" rtlCol="0">
            <a:spAutoFit/>
          </a:bodyPr>
          <a:lstStyle/>
          <a:p>
            <a:pPr>
              <a:lnSpc>
                <a:spcPct val="200000"/>
              </a:lnSpc>
            </a:pPr>
            <a:r>
              <a:rPr kumimoji="1" lang="en-US" altLang="ja-JP" sz="1600" b="1" dirty="0">
                <a:solidFill>
                  <a:srgbClr val="575E75"/>
                </a:solidFill>
                <a:latin typeface="メイリオ" panose="020B0604030504040204" pitchFamily="50" charset="-128"/>
                <a:ea typeface="メイリオ" panose="020B0604030504040204" pitchFamily="50" charset="-128"/>
              </a:rPr>
              <a:t>work</a:t>
            </a:r>
            <a:r>
              <a:rPr kumimoji="1" lang="en-US" altLang="ja-JP" sz="1600" dirty="0">
                <a:solidFill>
                  <a:srgbClr val="575E75"/>
                </a:solidFill>
                <a:latin typeface="メイリオ" panose="020B0604030504040204" pitchFamily="50" charset="-128"/>
                <a:ea typeface="メイリオ" panose="020B0604030504040204" pitchFamily="50" charset="-128"/>
              </a:rPr>
              <a:t> </a:t>
            </a:r>
            <a:r>
              <a:rPr kumimoji="1" lang="ja-JP" altLang="en-US" sz="1600" dirty="0">
                <a:solidFill>
                  <a:srgbClr val="575E75"/>
                </a:solidFill>
                <a:latin typeface="メイリオ" panose="020B0604030504040204" pitchFamily="50" charset="-128"/>
                <a:ea typeface="メイリオ" panose="020B0604030504040204" pitchFamily="50" charset="-128"/>
              </a:rPr>
              <a:t>と入力</a:t>
            </a:r>
            <a:endParaRPr kumimoji="1" lang="en-US" altLang="ja-JP" sz="1600" dirty="0">
              <a:solidFill>
                <a:srgbClr val="575E75"/>
              </a:solidFill>
              <a:latin typeface="メイリオ" panose="020B0604030504040204" pitchFamily="50" charset="-128"/>
              <a:ea typeface="メイリオ" panose="020B0604030504040204" pitchFamily="50" charset="-128"/>
            </a:endParaRPr>
          </a:p>
        </p:txBody>
      </p:sp>
      <p:sp>
        <p:nvSpPr>
          <p:cNvPr id="64" name="テキスト ボックス 63">
            <a:extLst>
              <a:ext uri="{FF2B5EF4-FFF2-40B4-BE49-F238E27FC236}">
                <a16:creationId xmlns:a16="http://schemas.microsoft.com/office/drawing/2014/main" id="{B4426B6A-186C-4233-902D-9483EA89ED03}"/>
              </a:ext>
            </a:extLst>
          </p:cNvPr>
          <p:cNvSpPr txBox="1"/>
          <p:nvPr/>
        </p:nvSpPr>
        <p:spPr>
          <a:xfrm>
            <a:off x="2923008" y="1627237"/>
            <a:ext cx="968303"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にゅうりょく</a:t>
            </a:r>
          </a:p>
        </p:txBody>
      </p:sp>
      <p:sp>
        <p:nvSpPr>
          <p:cNvPr id="65" name="テキスト ボックス 64">
            <a:extLst>
              <a:ext uri="{FF2B5EF4-FFF2-40B4-BE49-F238E27FC236}">
                <a16:creationId xmlns:a16="http://schemas.microsoft.com/office/drawing/2014/main" id="{A105356B-1F95-406E-9739-0E4F03111E02}"/>
              </a:ext>
            </a:extLst>
          </p:cNvPr>
          <p:cNvSpPr txBox="1"/>
          <p:nvPr/>
        </p:nvSpPr>
        <p:spPr>
          <a:xfrm>
            <a:off x="4214517" y="1635026"/>
            <a:ext cx="70895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やじるし</a:t>
            </a:r>
          </a:p>
        </p:txBody>
      </p:sp>
      <p:sp>
        <p:nvSpPr>
          <p:cNvPr id="66" name="テキスト ボックス 65">
            <a:extLst>
              <a:ext uri="{FF2B5EF4-FFF2-40B4-BE49-F238E27FC236}">
                <a16:creationId xmlns:a16="http://schemas.microsoft.com/office/drawing/2014/main" id="{A97F05FF-096F-4516-B9FC-C18D5FD6600A}"/>
              </a:ext>
            </a:extLst>
          </p:cNvPr>
          <p:cNvSpPr txBox="1"/>
          <p:nvPr/>
        </p:nvSpPr>
        <p:spPr>
          <a:xfrm>
            <a:off x="5689253" y="1635027"/>
            <a:ext cx="26403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お</a:t>
            </a:r>
          </a:p>
        </p:txBody>
      </p:sp>
      <p:sp>
        <p:nvSpPr>
          <p:cNvPr id="67" name="テキスト ボックス 66">
            <a:extLst>
              <a:ext uri="{FF2B5EF4-FFF2-40B4-BE49-F238E27FC236}">
                <a16:creationId xmlns:a16="http://schemas.microsoft.com/office/drawing/2014/main" id="{0889A94C-CDEB-4C1B-8B70-26FAB833AB84}"/>
              </a:ext>
            </a:extLst>
          </p:cNvPr>
          <p:cNvSpPr txBox="1"/>
          <p:nvPr/>
        </p:nvSpPr>
        <p:spPr>
          <a:xfrm>
            <a:off x="2917279" y="5720469"/>
            <a:ext cx="968303"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にゅうりょく</a:t>
            </a:r>
          </a:p>
        </p:txBody>
      </p:sp>
    </p:spTree>
    <p:extLst>
      <p:ext uri="{BB962C8B-B14F-4D97-AF65-F5344CB8AC3E}">
        <p14:creationId xmlns:p14="http://schemas.microsoft.com/office/powerpoint/2010/main" val="238733585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1</a:t>
            </a:r>
            <a:r>
              <a:rPr lang="ja-JP" altLang="en-US" dirty="0"/>
              <a:t>．</a:t>
            </a:r>
            <a:r>
              <a:rPr lang="en-US" altLang="ja-JP" dirty="0"/>
              <a:t>【</a:t>
            </a:r>
            <a:r>
              <a:rPr lang="ja-JP" altLang="en-US" dirty="0"/>
              <a:t>ガニメデ</a:t>
            </a:r>
            <a:r>
              <a:rPr lang="en-US" altLang="ja-JP" dirty="0"/>
              <a:t>】</a:t>
            </a:r>
            <a:r>
              <a:rPr lang="ja-JP" altLang="en-US" dirty="0"/>
              <a:t>岩場を探そう</a:t>
            </a:r>
          </a:p>
        </p:txBody>
      </p:sp>
      <p:sp>
        <p:nvSpPr>
          <p:cNvPr id="15" name="テキスト ボックス 14">
            <a:extLst>
              <a:ext uri="{FF2B5EF4-FFF2-40B4-BE49-F238E27FC236}">
                <a16:creationId xmlns:a16="http://schemas.microsoft.com/office/drawing/2014/main" id="{94F68E41-C01F-4243-AE31-40C46936F937}"/>
              </a:ext>
            </a:extLst>
          </p:cNvPr>
          <p:cNvSpPr txBox="1"/>
          <p:nvPr/>
        </p:nvSpPr>
        <p:spPr>
          <a:xfrm>
            <a:off x="3314510" y="391068"/>
            <a:ext cx="453821"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さが</a:t>
            </a:r>
          </a:p>
        </p:txBody>
      </p:sp>
      <p:sp>
        <p:nvSpPr>
          <p:cNvPr id="16" name="テキスト ボックス 15">
            <a:extLst>
              <a:ext uri="{FF2B5EF4-FFF2-40B4-BE49-F238E27FC236}">
                <a16:creationId xmlns:a16="http://schemas.microsoft.com/office/drawing/2014/main" id="{8299B010-80C8-4910-BFC3-56F9026F8C84}"/>
              </a:ext>
            </a:extLst>
          </p:cNvPr>
          <p:cNvSpPr txBox="1"/>
          <p:nvPr/>
        </p:nvSpPr>
        <p:spPr>
          <a:xfrm>
            <a:off x="2383968" y="391068"/>
            <a:ext cx="695132" cy="286476"/>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いわば</a:t>
            </a:r>
          </a:p>
        </p:txBody>
      </p:sp>
      <p:pic>
        <p:nvPicPr>
          <p:cNvPr id="18" name="図 17">
            <a:extLst>
              <a:ext uri="{FF2B5EF4-FFF2-40B4-BE49-F238E27FC236}">
                <a16:creationId xmlns:a16="http://schemas.microsoft.com/office/drawing/2014/main" id="{FA0816B1-A2D3-4DDF-9E11-09FC3523A347}"/>
              </a:ext>
            </a:extLst>
          </p:cNvPr>
          <p:cNvPicPr>
            <a:picLocks noChangeAspect="1"/>
          </p:cNvPicPr>
          <p:nvPr/>
        </p:nvPicPr>
        <p:blipFill>
          <a:blip r:embed="rId2"/>
          <a:srcRect/>
          <a:stretch/>
        </p:blipFill>
        <p:spPr>
          <a:xfrm>
            <a:off x="1017843" y="1714431"/>
            <a:ext cx="7108313" cy="4581024"/>
          </a:xfrm>
          <a:prstGeom prst="rect">
            <a:avLst/>
          </a:prstGeom>
        </p:spPr>
      </p:pic>
      <p:sp>
        <p:nvSpPr>
          <p:cNvPr id="19" name="テキスト ボックス 18">
            <a:extLst>
              <a:ext uri="{FF2B5EF4-FFF2-40B4-BE49-F238E27FC236}">
                <a16:creationId xmlns:a16="http://schemas.microsoft.com/office/drawing/2014/main" id="{DD71CC6A-6E22-4AF2-8350-F7EB5DC6AC88}"/>
              </a:ext>
            </a:extLst>
          </p:cNvPr>
          <p:cNvSpPr txBox="1"/>
          <p:nvPr/>
        </p:nvSpPr>
        <p:spPr>
          <a:xfrm>
            <a:off x="725198" y="1010988"/>
            <a:ext cx="7695272" cy="577081"/>
          </a:xfrm>
          <a:prstGeom prst="rect">
            <a:avLst/>
          </a:prstGeom>
          <a:noFill/>
        </p:spPr>
        <p:txBody>
          <a:bodyPr wrap="square" rtlCol="0">
            <a:spAutoFit/>
          </a:bodyPr>
          <a:lstStyle/>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岩場を発見しました</a:t>
            </a:r>
            <a:r>
              <a:rPr lang="ja-JP" altLang="en-US" i="0" dirty="0">
                <a:solidFill>
                  <a:srgbClr val="575E75"/>
                </a:solidFill>
                <a:effectLst/>
                <a:latin typeface="メイリオ" panose="020B0604030504040204" pitchFamily="50" charset="-128"/>
                <a:ea typeface="メイリオ" panose="020B0604030504040204" pitchFamily="50" charset="-128"/>
              </a:rPr>
              <a:t>！次のミッションに進みましょう！</a:t>
            </a:r>
            <a:endParaRPr kumimoji="1" lang="ja-JP" altLang="en-US" dirty="0">
              <a:latin typeface="メイリオ" panose="020B0604030504040204" pitchFamily="50" charset="-128"/>
              <a:ea typeface="メイリオ" panose="020B0604030504040204" pitchFamily="50" charset="-128"/>
            </a:endParaRPr>
          </a:p>
        </p:txBody>
      </p:sp>
      <p:sp>
        <p:nvSpPr>
          <p:cNvPr id="20" name="テキスト ボックス 19">
            <a:extLst>
              <a:ext uri="{FF2B5EF4-FFF2-40B4-BE49-F238E27FC236}">
                <a16:creationId xmlns:a16="http://schemas.microsoft.com/office/drawing/2014/main" id="{C8D5D5C9-86A9-4E5F-A6A4-1D5B81F21082}"/>
              </a:ext>
            </a:extLst>
          </p:cNvPr>
          <p:cNvSpPr txBox="1"/>
          <p:nvPr/>
        </p:nvSpPr>
        <p:spPr>
          <a:xfrm>
            <a:off x="2982808" y="1088599"/>
            <a:ext cx="499920"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つぎ</a:t>
            </a:r>
          </a:p>
        </p:txBody>
      </p:sp>
      <p:sp>
        <p:nvSpPr>
          <p:cNvPr id="21" name="テキスト ボックス 20">
            <a:extLst>
              <a:ext uri="{FF2B5EF4-FFF2-40B4-BE49-F238E27FC236}">
                <a16:creationId xmlns:a16="http://schemas.microsoft.com/office/drawing/2014/main" id="{784A3403-C396-453C-8F18-DC58A0F1C836}"/>
              </a:ext>
            </a:extLst>
          </p:cNvPr>
          <p:cNvSpPr txBox="1"/>
          <p:nvPr/>
        </p:nvSpPr>
        <p:spPr>
          <a:xfrm>
            <a:off x="1299810" y="1088599"/>
            <a:ext cx="873355"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はっけん</a:t>
            </a:r>
          </a:p>
        </p:txBody>
      </p:sp>
      <p:sp>
        <p:nvSpPr>
          <p:cNvPr id="22" name="テキスト ボックス 21">
            <a:extLst>
              <a:ext uri="{FF2B5EF4-FFF2-40B4-BE49-F238E27FC236}">
                <a16:creationId xmlns:a16="http://schemas.microsoft.com/office/drawing/2014/main" id="{1DD69140-8D18-42CD-B56D-69C7D2DE124B}"/>
              </a:ext>
            </a:extLst>
          </p:cNvPr>
          <p:cNvSpPr txBox="1"/>
          <p:nvPr/>
        </p:nvSpPr>
        <p:spPr>
          <a:xfrm>
            <a:off x="4810157" y="1088599"/>
            <a:ext cx="499920"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すす</a:t>
            </a:r>
          </a:p>
        </p:txBody>
      </p:sp>
      <p:sp>
        <p:nvSpPr>
          <p:cNvPr id="23" name="テキスト ボックス 22">
            <a:extLst>
              <a:ext uri="{FF2B5EF4-FFF2-40B4-BE49-F238E27FC236}">
                <a16:creationId xmlns:a16="http://schemas.microsoft.com/office/drawing/2014/main" id="{A8B46C67-F399-411D-A532-4370C502CB7B}"/>
              </a:ext>
            </a:extLst>
          </p:cNvPr>
          <p:cNvSpPr txBox="1"/>
          <p:nvPr/>
        </p:nvSpPr>
        <p:spPr>
          <a:xfrm>
            <a:off x="688301" y="1088599"/>
            <a:ext cx="67396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いわば</a:t>
            </a:r>
          </a:p>
        </p:txBody>
      </p:sp>
    </p:spTree>
    <p:extLst>
      <p:ext uri="{BB962C8B-B14F-4D97-AF65-F5344CB8AC3E}">
        <p14:creationId xmlns:p14="http://schemas.microsoft.com/office/powerpoint/2010/main" val="86767387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B608CDD8-4C7D-4481-82F2-7BAD9C8A0E33}"/>
              </a:ext>
            </a:extLst>
          </p:cNvPr>
          <p:cNvPicPr>
            <a:picLocks noChangeAspect="1"/>
          </p:cNvPicPr>
          <p:nvPr/>
        </p:nvPicPr>
        <p:blipFill>
          <a:blip r:embed="rId2"/>
          <a:stretch>
            <a:fillRect/>
          </a:stretch>
        </p:blipFill>
        <p:spPr>
          <a:xfrm>
            <a:off x="282497" y="1772317"/>
            <a:ext cx="4944554" cy="684767"/>
          </a:xfrm>
          <a:prstGeom prst="rect">
            <a:avLst/>
          </a:prstGeom>
        </p:spPr>
      </p:pic>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a:t>
            </a:r>
            <a:r>
              <a:rPr lang="ja-JP" altLang="en-US" dirty="0"/>
              <a:t>参考</a:t>
            </a:r>
            <a:r>
              <a:rPr lang="en-US" altLang="ja-JP" dirty="0"/>
              <a:t>】</a:t>
            </a:r>
            <a:r>
              <a:rPr lang="ja-JP" altLang="en-US" dirty="0"/>
              <a:t>ミッションをやり直したい時は？</a:t>
            </a:r>
          </a:p>
        </p:txBody>
      </p:sp>
      <p:sp>
        <p:nvSpPr>
          <p:cNvPr id="42" name="テキスト ボックス 41">
            <a:extLst>
              <a:ext uri="{FF2B5EF4-FFF2-40B4-BE49-F238E27FC236}">
                <a16:creationId xmlns:a16="http://schemas.microsoft.com/office/drawing/2014/main" id="{C4A1C047-F355-4735-982E-527AA6730DFC}"/>
              </a:ext>
            </a:extLst>
          </p:cNvPr>
          <p:cNvSpPr txBox="1"/>
          <p:nvPr/>
        </p:nvSpPr>
        <p:spPr>
          <a:xfrm>
            <a:off x="5296665" y="1196314"/>
            <a:ext cx="3847335" cy="2492990"/>
          </a:xfrm>
          <a:prstGeom prst="rect">
            <a:avLst/>
          </a:prstGeom>
          <a:noFill/>
        </p:spPr>
        <p:txBody>
          <a:bodyPr wrap="square" rtlCol="0">
            <a:spAutoFit/>
          </a:bodyPr>
          <a:lstStyle/>
          <a:p>
            <a:pPr>
              <a:lnSpc>
                <a:spcPct val="200000"/>
              </a:lnSpc>
            </a:pPr>
            <a:r>
              <a:rPr lang="ja-JP" altLang="en-US" sz="1600" dirty="0">
                <a:solidFill>
                  <a:srgbClr val="575E75"/>
                </a:solidFill>
                <a:latin typeface="メイリオ" panose="020B0604030504040204" pitchFamily="50" charset="-128"/>
                <a:ea typeface="メイリオ" panose="020B0604030504040204" pitchFamily="50" charset="-128"/>
              </a:rPr>
              <a:t>作成したプログラムでミッションを</a:t>
            </a:r>
            <a:endParaRPr lang="en-US" altLang="ja-JP" sz="1600" dirty="0">
              <a:solidFill>
                <a:srgbClr val="575E75"/>
              </a:solidFill>
              <a:latin typeface="メイリオ" panose="020B0604030504040204" pitchFamily="50" charset="-128"/>
              <a:ea typeface="メイリオ" panose="020B0604030504040204" pitchFamily="50" charset="-128"/>
            </a:endParaRPr>
          </a:p>
          <a:p>
            <a:pPr>
              <a:lnSpc>
                <a:spcPct val="200000"/>
              </a:lnSpc>
            </a:pPr>
            <a:r>
              <a:rPr lang="ja-JP" altLang="en-US" sz="1600" dirty="0">
                <a:solidFill>
                  <a:srgbClr val="575E75"/>
                </a:solidFill>
                <a:latin typeface="メイリオ" panose="020B0604030504040204" pitchFamily="50" charset="-128"/>
                <a:ea typeface="メイリオ" panose="020B0604030504040204" pitchFamily="50" charset="-128"/>
              </a:rPr>
              <a:t>クリアできなかった場合や、</a:t>
            </a:r>
            <a:endParaRPr lang="en-US" altLang="ja-JP" sz="1600" dirty="0">
              <a:solidFill>
                <a:srgbClr val="575E75"/>
              </a:solidFill>
              <a:latin typeface="メイリオ" panose="020B0604030504040204" pitchFamily="50" charset="-128"/>
              <a:ea typeface="メイリオ" panose="020B0604030504040204" pitchFamily="50" charset="-128"/>
            </a:endParaRPr>
          </a:p>
          <a:p>
            <a:pPr>
              <a:lnSpc>
                <a:spcPct val="200000"/>
              </a:lnSpc>
            </a:pPr>
            <a:r>
              <a:rPr lang="ja-JP" altLang="en-US" sz="1600" dirty="0">
                <a:solidFill>
                  <a:srgbClr val="575E75"/>
                </a:solidFill>
                <a:latin typeface="メイリオ" panose="020B0604030504040204" pitchFamily="50" charset="-128"/>
                <a:ea typeface="メイリオ" panose="020B0604030504040204" pitchFamily="50" charset="-128"/>
              </a:rPr>
              <a:t>動きがおかしくなった場合は、</a:t>
            </a:r>
            <a:endParaRPr lang="en-US" altLang="ja-JP" sz="1600" dirty="0">
              <a:solidFill>
                <a:srgbClr val="575E75"/>
              </a:solidFill>
              <a:latin typeface="メイリオ" panose="020B0604030504040204" pitchFamily="50" charset="-128"/>
              <a:ea typeface="メイリオ" panose="020B0604030504040204" pitchFamily="50" charset="-128"/>
            </a:endParaRPr>
          </a:p>
          <a:p>
            <a:pPr>
              <a:lnSpc>
                <a:spcPct val="200000"/>
              </a:lnSpc>
            </a:pPr>
            <a:r>
              <a:rPr lang="ja-JP" altLang="en-US" sz="1600" i="0" dirty="0">
                <a:solidFill>
                  <a:srgbClr val="575E75"/>
                </a:solidFill>
                <a:effectLst/>
                <a:latin typeface="メイリオ" panose="020B0604030504040204" pitchFamily="50" charset="-128"/>
                <a:ea typeface="メイリオ" panose="020B0604030504040204" pitchFamily="50" charset="-128"/>
              </a:rPr>
              <a:t>ホットバーの</a:t>
            </a:r>
            <a:r>
              <a:rPr lang="en-US" altLang="ja-JP" sz="1600" i="0" dirty="0">
                <a:solidFill>
                  <a:srgbClr val="575E75"/>
                </a:solidFill>
                <a:effectLst/>
                <a:latin typeface="メイリオ" panose="020B0604030504040204" pitchFamily="50" charset="-128"/>
                <a:ea typeface="メイリオ" panose="020B0604030504040204" pitchFamily="50" charset="-128"/>
              </a:rPr>
              <a:t>1</a:t>
            </a:r>
            <a:r>
              <a:rPr lang="ja-JP" altLang="en-US" sz="1600" i="0" dirty="0">
                <a:solidFill>
                  <a:srgbClr val="575E75"/>
                </a:solidFill>
                <a:effectLst/>
                <a:latin typeface="メイリオ" panose="020B0604030504040204" pitchFamily="50" charset="-128"/>
                <a:ea typeface="メイリオ" panose="020B0604030504040204" pitchFamily="50" charset="-128"/>
              </a:rPr>
              <a:t>番目（リモコン）を選択、</a:t>
            </a:r>
            <a:endParaRPr lang="en-US" altLang="ja-JP" sz="1600" i="0" dirty="0">
              <a:solidFill>
                <a:srgbClr val="575E75"/>
              </a:solidFill>
              <a:effectLst/>
              <a:latin typeface="メイリオ" panose="020B0604030504040204" pitchFamily="50" charset="-128"/>
              <a:ea typeface="メイリオ" panose="020B0604030504040204" pitchFamily="50" charset="-128"/>
            </a:endParaRPr>
          </a:p>
          <a:p>
            <a:pPr>
              <a:lnSpc>
                <a:spcPct val="200000"/>
              </a:lnSpc>
            </a:pPr>
            <a:r>
              <a:rPr lang="en-US" altLang="ja-JP" sz="1600" i="0" dirty="0">
                <a:solidFill>
                  <a:srgbClr val="575E75"/>
                </a:solidFill>
                <a:effectLst/>
                <a:latin typeface="メイリオ" panose="020B0604030504040204" pitchFamily="50" charset="-128"/>
                <a:ea typeface="メイリオ" panose="020B0604030504040204" pitchFamily="50" charset="-128"/>
              </a:rPr>
              <a:t>2</a:t>
            </a:r>
            <a:r>
              <a:rPr lang="ja-JP" altLang="en-US" sz="1600" i="0" dirty="0">
                <a:solidFill>
                  <a:srgbClr val="575E75"/>
                </a:solidFill>
                <a:effectLst/>
                <a:latin typeface="メイリオ" panose="020B0604030504040204" pitchFamily="50" charset="-128"/>
                <a:ea typeface="メイリオ" panose="020B0604030504040204" pitchFamily="50" charset="-128"/>
              </a:rPr>
              <a:t>回右クリックします。</a:t>
            </a:r>
            <a:endParaRPr kumimoji="1" lang="ja-JP" altLang="en-US" sz="1600" dirty="0">
              <a:latin typeface="メイリオ" panose="020B0604030504040204" pitchFamily="50" charset="-128"/>
              <a:ea typeface="メイリオ" panose="020B0604030504040204" pitchFamily="50" charset="-128"/>
            </a:endParaRPr>
          </a:p>
        </p:txBody>
      </p:sp>
      <p:sp>
        <p:nvSpPr>
          <p:cNvPr id="43" name="テキスト ボックス 42">
            <a:extLst>
              <a:ext uri="{FF2B5EF4-FFF2-40B4-BE49-F238E27FC236}">
                <a16:creationId xmlns:a16="http://schemas.microsoft.com/office/drawing/2014/main" id="{8136C766-AC5D-4298-A1CD-22011E3695F3}"/>
              </a:ext>
            </a:extLst>
          </p:cNvPr>
          <p:cNvSpPr txBox="1"/>
          <p:nvPr/>
        </p:nvSpPr>
        <p:spPr>
          <a:xfrm>
            <a:off x="5243397" y="1269739"/>
            <a:ext cx="686885"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さくせい</a:t>
            </a:r>
          </a:p>
        </p:txBody>
      </p:sp>
      <p:sp>
        <p:nvSpPr>
          <p:cNvPr id="45" name="テキスト ボックス 44">
            <a:extLst>
              <a:ext uri="{FF2B5EF4-FFF2-40B4-BE49-F238E27FC236}">
                <a16:creationId xmlns:a16="http://schemas.microsoft.com/office/drawing/2014/main" id="{93F6B759-268F-4DFB-9041-DF0FC763D574}"/>
              </a:ext>
            </a:extLst>
          </p:cNvPr>
          <p:cNvSpPr txBox="1"/>
          <p:nvPr/>
        </p:nvSpPr>
        <p:spPr>
          <a:xfrm>
            <a:off x="5397094" y="3212866"/>
            <a:ext cx="686884"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かい みぎ</a:t>
            </a:r>
          </a:p>
        </p:txBody>
      </p:sp>
      <p:sp>
        <p:nvSpPr>
          <p:cNvPr id="19" name="テキスト ボックス 18">
            <a:extLst>
              <a:ext uri="{FF2B5EF4-FFF2-40B4-BE49-F238E27FC236}">
                <a16:creationId xmlns:a16="http://schemas.microsoft.com/office/drawing/2014/main" id="{172A8419-0074-419D-9EBE-6B43A3B4CF8B}"/>
              </a:ext>
            </a:extLst>
          </p:cNvPr>
          <p:cNvSpPr txBox="1"/>
          <p:nvPr/>
        </p:nvSpPr>
        <p:spPr>
          <a:xfrm>
            <a:off x="522999" y="391317"/>
            <a:ext cx="753828"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さんこう</a:t>
            </a:r>
          </a:p>
        </p:txBody>
      </p:sp>
      <p:sp>
        <p:nvSpPr>
          <p:cNvPr id="20" name="テキスト ボックス 19">
            <a:extLst>
              <a:ext uri="{FF2B5EF4-FFF2-40B4-BE49-F238E27FC236}">
                <a16:creationId xmlns:a16="http://schemas.microsoft.com/office/drawing/2014/main" id="{50499C01-49C3-4EC4-9604-5F1C84B37DA9}"/>
              </a:ext>
            </a:extLst>
          </p:cNvPr>
          <p:cNvSpPr txBox="1"/>
          <p:nvPr/>
        </p:nvSpPr>
        <p:spPr>
          <a:xfrm>
            <a:off x="3327068" y="391317"/>
            <a:ext cx="499207"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なお</a:t>
            </a:r>
          </a:p>
        </p:txBody>
      </p:sp>
      <p:sp>
        <p:nvSpPr>
          <p:cNvPr id="21" name="テキスト ボックス 20">
            <a:extLst>
              <a:ext uri="{FF2B5EF4-FFF2-40B4-BE49-F238E27FC236}">
                <a16:creationId xmlns:a16="http://schemas.microsoft.com/office/drawing/2014/main" id="{785C5CB9-B058-4F21-AFA8-352C5F46C5AD}"/>
              </a:ext>
            </a:extLst>
          </p:cNvPr>
          <p:cNvSpPr txBox="1"/>
          <p:nvPr/>
        </p:nvSpPr>
        <p:spPr>
          <a:xfrm>
            <a:off x="4525054" y="395057"/>
            <a:ext cx="499207" cy="276999"/>
          </a:xfrm>
          <a:prstGeom prst="rect">
            <a:avLst/>
          </a:prstGeom>
          <a:noFill/>
        </p:spPr>
        <p:txBody>
          <a:bodyPr wrap="square" rtlCol="0">
            <a:spAutoFit/>
          </a:bodyPr>
          <a:lstStyle/>
          <a:p>
            <a:pPr algn="ctr"/>
            <a:r>
              <a:rPr kumimoji="1" lang="ja-JP" altLang="en-US" sz="1200" b="1">
                <a:solidFill>
                  <a:schemeClr val="tx2">
                    <a:lumMod val="50000"/>
                  </a:schemeClr>
                </a:solidFill>
                <a:latin typeface="Meiryo UI" panose="020B0604030504040204" pitchFamily="50" charset="-128"/>
                <a:ea typeface="Meiryo UI" panose="020B0604030504040204" pitchFamily="50" charset="-128"/>
              </a:rPr>
              <a:t>とき</a:t>
            </a:r>
            <a:endParaRPr kumimoji="1" lang="ja-JP" altLang="en-US" sz="1200" b="1" dirty="0">
              <a:solidFill>
                <a:schemeClr val="tx2">
                  <a:lumMod val="50000"/>
                </a:schemeClr>
              </a:solidFill>
              <a:latin typeface="Meiryo UI" panose="020B0604030504040204" pitchFamily="50" charset="-128"/>
              <a:ea typeface="Meiryo UI" panose="020B0604030504040204" pitchFamily="50" charset="-128"/>
            </a:endParaRPr>
          </a:p>
        </p:txBody>
      </p:sp>
      <p:sp>
        <p:nvSpPr>
          <p:cNvPr id="14" name="テキスト ボックス 13">
            <a:extLst>
              <a:ext uri="{FF2B5EF4-FFF2-40B4-BE49-F238E27FC236}">
                <a16:creationId xmlns:a16="http://schemas.microsoft.com/office/drawing/2014/main" id="{FD7C964A-2FC9-4924-B1DB-6EE9BF30E828}"/>
              </a:ext>
            </a:extLst>
          </p:cNvPr>
          <p:cNvSpPr txBox="1"/>
          <p:nvPr/>
        </p:nvSpPr>
        <p:spPr>
          <a:xfrm>
            <a:off x="5296665" y="3946738"/>
            <a:ext cx="3713395" cy="1508105"/>
          </a:xfrm>
          <a:prstGeom prst="rect">
            <a:avLst/>
          </a:prstGeom>
          <a:noFill/>
        </p:spPr>
        <p:txBody>
          <a:bodyPr wrap="square" rtlCol="0">
            <a:spAutoFit/>
          </a:bodyPr>
          <a:lstStyle/>
          <a:p>
            <a:pPr>
              <a:lnSpc>
                <a:spcPct val="200000"/>
              </a:lnSpc>
            </a:pPr>
            <a:r>
              <a:rPr lang="ja-JP" altLang="en-US" sz="1600" i="0" dirty="0">
                <a:solidFill>
                  <a:srgbClr val="575E75"/>
                </a:solidFill>
                <a:effectLst/>
                <a:latin typeface="メイリオ" panose="020B0604030504040204" pitchFamily="50" charset="-128"/>
                <a:ea typeface="メイリオ" panose="020B0604030504040204" pitchFamily="50" charset="-128"/>
              </a:rPr>
              <a:t>アクティビティーがリセットされ</a:t>
            </a:r>
            <a:r>
              <a:rPr lang="ja-JP" altLang="en-US" sz="1600" dirty="0">
                <a:solidFill>
                  <a:srgbClr val="575E75"/>
                </a:solidFill>
                <a:latin typeface="メイリオ" panose="020B0604030504040204" pitchFamily="50" charset="-128"/>
                <a:ea typeface="メイリオ" panose="020B0604030504040204" pitchFamily="50" charset="-128"/>
              </a:rPr>
              <a:t>、</a:t>
            </a:r>
            <a:endParaRPr lang="en-US" altLang="ja-JP" sz="1600" dirty="0">
              <a:solidFill>
                <a:srgbClr val="575E75"/>
              </a:solidFill>
              <a:latin typeface="メイリオ" panose="020B0604030504040204" pitchFamily="50" charset="-128"/>
              <a:ea typeface="メイリオ" panose="020B0604030504040204" pitchFamily="50" charset="-128"/>
            </a:endParaRPr>
          </a:p>
          <a:p>
            <a:pPr>
              <a:lnSpc>
                <a:spcPct val="200000"/>
              </a:lnSpc>
            </a:pPr>
            <a:r>
              <a:rPr lang="ja-JP" altLang="en-US" sz="1600" dirty="0">
                <a:solidFill>
                  <a:srgbClr val="575E75"/>
                </a:solidFill>
                <a:latin typeface="メイリオ" panose="020B0604030504040204" pitchFamily="50" charset="-128"/>
                <a:ea typeface="メイリオ" panose="020B0604030504040204" pitchFamily="50" charset="-128"/>
              </a:rPr>
              <a:t>再度プログラムを</a:t>
            </a:r>
            <a:endParaRPr lang="en-US" altLang="ja-JP" sz="1600" dirty="0">
              <a:solidFill>
                <a:srgbClr val="575E75"/>
              </a:solidFill>
              <a:latin typeface="メイリオ" panose="020B0604030504040204" pitchFamily="50" charset="-128"/>
              <a:ea typeface="メイリオ" panose="020B0604030504040204" pitchFamily="50" charset="-128"/>
            </a:endParaRPr>
          </a:p>
          <a:p>
            <a:pPr>
              <a:lnSpc>
                <a:spcPct val="200000"/>
              </a:lnSpc>
            </a:pPr>
            <a:r>
              <a:rPr lang="ja-JP" altLang="en-US" sz="1600" dirty="0">
                <a:solidFill>
                  <a:srgbClr val="575E75"/>
                </a:solidFill>
                <a:latin typeface="メイリオ" panose="020B0604030504040204" pitchFamily="50" charset="-128"/>
                <a:ea typeface="メイリオ" panose="020B0604030504040204" pitchFamily="50" charset="-128"/>
              </a:rPr>
              <a:t>作成・実行することができます。</a:t>
            </a:r>
            <a:endParaRPr kumimoji="1" lang="ja-JP" altLang="en-US" sz="1600" dirty="0">
              <a:latin typeface="メイリオ" panose="020B0604030504040204" pitchFamily="50" charset="-128"/>
              <a:ea typeface="メイリオ" panose="020B0604030504040204" pitchFamily="50" charset="-128"/>
            </a:endParaRPr>
          </a:p>
        </p:txBody>
      </p:sp>
      <p:sp>
        <p:nvSpPr>
          <p:cNvPr id="15" name="テキスト ボックス 14">
            <a:extLst>
              <a:ext uri="{FF2B5EF4-FFF2-40B4-BE49-F238E27FC236}">
                <a16:creationId xmlns:a16="http://schemas.microsoft.com/office/drawing/2014/main" id="{CC3A15FD-2776-4C64-8448-E664B15B1B93}"/>
              </a:ext>
            </a:extLst>
          </p:cNvPr>
          <p:cNvSpPr txBox="1"/>
          <p:nvPr/>
        </p:nvSpPr>
        <p:spPr>
          <a:xfrm>
            <a:off x="7082555" y="1756874"/>
            <a:ext cx="686885"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ばあい</a:t>
            </a:r>
          </a:p>
        </p:txBody>
      </p:sp>
      <p:sp>
        <p:nvSpPr>
          <p:cNvPr id="16" name="テキスト ボックス 15">
            <a:extLst>
              <a:ext uri="{FF2B5EF4-FFF2-40B4-BE49-F238E27FC236}">
                <a16:creationId xmlns:a16="http://schemas.microsoft.com/office/drawing/2014/main" id="{974B6B7F-1925-4A86-8950-8FBEA4A99C9A}"/>
              </a:ext>
            </a:extLst>
          </p:cNvPr>
          <p:cNvSpPr txBox="1"/>
          <p:nvPr/>
        </p:nvSpPr>
        <p:spPr>
          <a:xfrm>
            <a:off x="8424230" y="2718440"/>
            <a:ext cx="686885"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せんたく</a:t>
            </a:r>
          </a:p>
        </p:txBody>
      </p:sp>
      <p:sp>
        <p:nvSpPr>
          <p:cNvPr id="18" name="テキスト ボックス 17">
            <a:extLst>
              <a:ext uri="{FF2B5EF4-FFF2-40B4-BE49-F238E27FC236}">
                <a16:creationId xmlns:a16="http://schemas.microsoft.com/office/drawing/2014/main" id="{3B286ABE-E254-4AE8-BEA4-F210255A5F0D}"/>
              </a:ext>
            </a:extLst>
          </p:cNvPr>
          <p:cNvSpPr txBox="1"/>
          <p:nvPr/>
        </p:nvSpPr>
        <p:spPr>
          <a:xfrm>
            <a:off x="6667127" y="2718440"/>
            <a:ext cx="532760"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ばんめ</a:t>
            </a:r>
          </a:p>
        </p:txBody>
      </p:sp>
      <p:sp>
        <p:nvSpPr>
          <p:cNvPr id="25" name="テキスト ボックス 24">
            <a:extLst>
              <a:ext uri="{FF2B5EF4-FFF2-40B4-BE49-F238E27FC236}">
                <a16:creationId xmlns:a16="http://schemas.microsoft.com/office/drawing/2014/main" id="{84617D50-C388-4FA9-8B2F-7193E9DC9EF1}"/>
              </a:ext>
            </a:extLst>
          </p:cNvPr>
          <p:cNvSpPr txBox="1"/>
          <p:nvPr/>
        </p:nvSpPr>
        <p:spPr>
          <a:xfrm>
            <a:off x="5234519" y="4488674"/>
            <a:ext cx="686885"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さいど</a:t>
            </a:r>
          </a:p>
        </p:txBody>
      </p:sp>
      <p:sp>
        <p:nvSpPr>
          <p:cNvPr id="26" name="テキスト ボックス 25">
            <a:extLst>
              <a:ext uri="{FF2B5EF4-FFF2-40B4-BE49-F238E27FC236}">
                <a16:creationId xmlns:a16="http://schemas.microsoft.com/office/drawing/2014/main" id="{DE6721D8-CA60-4F57-A000-854301699AE8}"/>
              </a:ext>
            </a:extLst>
          </p:cNvPr>
          <p:cNvSpPr txBox="1"/>
          <p:nvPr/>
        </p:nvSpPr>
        <p:spPr>
          <a:xfrm>
            <a:off x="5247568" y="4989753"/>
            <a:ext cx="686885"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さくせい</a:t>
            </a:r>
          </a:p>
        </p:txBody>
      </p:sp>
      <p:sp>
        <p:nvSpPr>
          <p:cNvPr id="27" name="テキスト ボックス 26">
            <a:extLst>
              <a:ext uri="{FF2B5EF4-FFF2-40B4-BE49-F238E27FC236}">
                <a16:creationId xmlns:a16="http://schemas.microsoft.com/office/drawing/2014/main" id="{FDB0466D-C857-4FA4-85F7-F522550F39A6}"/>
              </a:ext>
            </a:extLst>
          </p:cNvPr>
          <p:cNvSpPr txBox="1"/>
          <p:nvPr/>
        </p:nvSpPr>
        <p:spPr>
          <a:xfrm>
            <a:off x="5840544" y="4989753"/>
            <a:ext cx="686885"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じっこう</a:t>
            </a:r>
          </a:p>
        </p:txBody>
      </p:sp>
      <p:sp>
        <p:nvSpPr>
          <p:cNvPr id="28" name="矢印: 右 27">
            <a:extLst>
              <a:ext uri="{FF2B5EF4-FFF2-40B4-BE49-F238E27FC236}">
                <a16:creationId xmlns:a16="http://schemas.microsoft.com/office/drawing/2014/main" id="{31E0410B-8C12-495E-BE3F-2525D1E9A73F}"/>
              </a:ext>
            </a:extLst>
          </p:cNvPr>
          <p:cNvSpPr/>
          <p:nvPr/>
        </p:nvSpPr>
        <p:spPr>
          <a:xfrm rot="5400000">
            <a:off x="2401127" y="2572982"/>
            <a:ext cx="738182" cy="750525"/>
          </a:xfrm>
          <a:prstGeom prst="rightArrow">
            <a:avLst/>
          </a:prstGeom>
          <a:solidFill>
            <a:schemeClr val="accent2"/>
          </a:solidFill>
          <a:ln w="38100">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a:solidFill>
                <a:schemeClr val="tx1"/>
              </a:solidFill>
            </a:endParaRPr>
          </a:p>
        </p:txBody>
      </p:sp>
      <p:sp>
        <p:nvSpPr>
          <p:cNvPr id="29" name="正方形/長方形 28">
            <a:extLst>
              <a:ext uri="{FF2B5EF4-FFF2-40B4-BE49-F238E27FC236}">
                <a16:creationId xmlns:a16="http://schemas.microsoft.com/office/drawing/2014/main" id="{05F6C89E-5780-42A9-94C3-E83E0F44E149}"/>
              </a:ext>
            </a:extLst>
          </p:cNvPr>
          <p:cNvSpPr/>
          <p:nvPr/>
        </p:nvSpPr>
        <p:spPr>
          <a:xfrm flipH="1">
            <a:off x="272580" y="1756873"/>
            <a:ext cx="721717" cy="700211"/>
          </a:xfrm>
          <a:prstGeom prst="rect">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2" name="テキスト ボックス 1">
            <a:extLst>
              <a:ext uri="{FF2B5EF4-FFF2-40B4-BE49-F238E27FC236}">
                <a16:creationId xmlns:a16="http://schemas.microsoft.com/office/drawing/2014/main" id="{DF9C4ABA-C098-147F-2FC2-DEDB11CD116B}"/>
              </a:ext>
            </a:extLst>
          </p:cNvPr>
          <p:cNvSpPr txBox="1"/>
          <p:nvPr/>
        </p:nvSpPr>
        <p:spPr>
          <a:xfrm>
            <a:off x="7299788" y="2211977"/>
            <a:ext cx="686885"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ばあい</a:t>
            </a:r>
          </a:p>
        </p:txBody>
      </p:sp>
      <p:sp>
        <p:nvSpPr>
          <p:cNvPr id="4" name="テキスト ボックス 3">
            <a:extLst>
              <a:ext uri="{FF2B5EF4-FFF2-40B4-BE49-F238E27FC236}">
                <a16:creationId xmlns:a16="http://schemas.microsoft.com/office/drawing/2014/main" id="{45EB8D78-5808-0EBA-E3D3-65E17BA18B3A}"/>
              </a:ext>
            </a:extLst>
          </p:cNvPr>
          <p:cNvSpPr txBox="1"/>
          <p:nvPr/>
        </p:nvSpPr>
        <p:spPr>
          <a:xfrm>
            <a:off x="5118089" y="2211977"/>
            <a:ext cx="686885"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うご</a:t>
            </a:r>
          </a:p>
        </p:txBody>
      </p:sp>
      <p:pic>
        <p:nvPicPr>
          <p:cNvPr id="6" name="図 5">
            <a:extLst>
              <a:ext uri="{FF2B5EF4-FFF2-40B4-BE49-F238E27FC236}">
                <a16:creationId xmlns:a16="http://schemas.microsoft.com/office/drawing/2014/main" id="{3EC997B8-F196-7B0E-E82D-8A1367AA422D}"/>
              </a:ext>
            </a:extLst>
          </p:cNvPr>
          <p:cNvPicPr>
            <a:picLocks noChangeAspect="1"/>
          </p:cNvPicPr>
          <p:nvPr/>
        </p:nvPicPr>
        <p:blipFill>
          <a:blip r:embed="rId3"/>
          <a:srcRect/>
          <a:stretch/>
        </p:blipFill>
        <p:spPr>
          <a:xfrm>
            <a:off x="241056" y="3375795"/>
            <a:ext cx="5008709" cy="3227913"/>
          </a:xfrm>
          <a:prstGeom prst="rect">
            <a:avLst/>
          </a:prstGeom>
        </p:spPr>
      </p:pic>
    </p:spTree>
    <p:extLst>
      <p:ext uri="{BB962C8B-B14F-4D97-AF65-F5344CB8AC3E}">
        <p14:creationId xmlns:p14="http://schemas.microsoft.com/office/powerpoint/2010/main" val="12040167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a:extLst>
              <a:ext uri="{FF2B5EF4-FFF2-40B4-BE49-F238E27FC236}">
                <a16:creationId xmlns:a16="http://schemas.microsoft.com/office/drawing/2014/main" id="{31D4E439-7AFE-41C2-9561-67F5879CAB86}"/>
              </a:ext>
            </a:extLst>
          </p:cNvPr>
          <p:cNvSpPr>
            <a:spLocks noGrp="1"/>
          </p:cNvSpPr>
          <p:nvPr>
            <p:ph type="title"/>
          </p:nvPr>
        </p:nvSpPr>
        <p:spPr>
          <a:xfrm>
            <a:off x="522514" y="1611383"/>
            <a:ext cx="8142092" cy="746846"/>
          </a:xfrm>
        </p:spPr>
        <p:txBody>
          <a:bodyPr rtlCol="0"/>
          <a:lstStyle/>
          <a:p>
            <a:pPr rtl="0"/>
            <a:r>
              <a:rPr lang="ja-JP" altLang="en-US" dirty="0"/>
              <a:t>ミッション</a:t>
            </a:r>
            <a:r>
              <a:rPr lang="en-US" altLang="ja-JP" dirty="0"/>
              <a:t>2</a:t>
            </a:r>
            <a:r>
              <a:rPr lang="ja-JP" altLang="en-US" dirty="0"/>
              <a:t>：</a:t>
            </a:r>
            <a:r>
              <a:rPr lang="en-US" altLang="ja-JP" dirty="0"/>
              <a:t>【</a:t>
            </a:r>
            <a:r>
              <a:rPr lang="ja-JP" altLang="en-US" dirty="0"/>
              <a:t>ガニメデ</a:t>
            </a:r>
            <a:r>
              <a:rPr lang="en-US" altLang="ja-JP" dirty="0"/>
              <a:t>】</a:t>
            </a:r>
            <a:r>
              <a:rPr lang="ja-JP" altLang="en-US" dirty="0"/>
              <a:t>資源を探そう</a:t>
            </a:r>
          </a:p>
        </p:txBody>
      </p:sp>
      <p:pic>
        <p:nvPicPr>
          <p:cNvPr id="4" name="図 3">
            <a:extLst>
              <a:ext uri="{FF2B5EF4-FFF2-40B4-BE49-F238E27FC236}">
                <a16:creationId xmlns:a16="http://schemas.microsoft.com/office/drawing/2014/main" id="{4C602437-FB42-453D-91BE-61BC8965D1C5}"/>
              </a:ext>
            </a:extLst>
          </p:cNvPr>
          <p:cNvPicPr>
            <a:picLocks noChangeAspect="1"/>
          </p:cNvPicPr>
          <p:nvPr/>
        </p:nvPicPr>
        <p:blipFill>
          <a:blip r:embed="rId3"/>
          <a:stretch>
            <a:fillRect/>
          </a:stretch>
        </p:blipFill>
        <p:spPr>
          <a:xfrm>
            <a:off x="5885895" y="4434781"/>
            <a:ext cx="2659491" cy="2694951"/>
          </a:xfrm>
          <a:prstGeom prst="rect">
            <a:avLst/>
          </a:prstGeom>
        </p:spPr>
      </p:pic>
      <p:sp>
        <p:nvSpPr>
          <p:cNvPr id="17" name="テキスト ボックス 16">
            <a:extLst>
              <a:ext uri="{FF2B5EF4-FFF2-40B4-BE49-F238E27FC236}">
                <a16:creationId xmlns:a16="http://schemas.microsoft.com/office/drawing/2014/main" id="{053CC1CB-7BC1-4375-A550-AC8C5FCA4B4A}"/>
              </a:ext>
            </a:extLst>
          </p:cNvPr>
          <p:cNvSpPr txBox="1"/>
          <p:nvPr/>
        </p:nvSpPr>
        <p:spPr>
          <a:xfrm>
            <a:off x="5970167" y="1394420"/>
            <a:ext cx="520771" cy="307777"/>
          </a:xfrm>
          <a:prstGeom prst="rect">
            <a:avLst/>
          </a:prstGeom>
          <a:noFill/>
        </p:spPr>
        <p:txBody>
          <a:bodyPr wrap="square" rtlCol="0">
            <a:spAutoFit/>
          </a:bodyPr>
          <a:lstStyle/>
          <a:p>
            <a:pPr algn="dist"/>
            <a:r>
              <a:rPr kumimoji="1" lang="ja-JP" altLang="en-US" sz="1400" b="1" dirty="0">
                <a:solidFill>
                  <a:schemeClr val="tx2">
                    <a:lumMod val="50000"/>
                  </a:schemeClr>
                </a:solidFill>
                <a:latin typeface="Meiryo UI" panose="020B0604030504040204" pitchFamily="50" charset="-128"/>
                <a:ea typeface="Meiryo UI" panose="020B0604030504040204" pitchFamily="50" charset="-128"/>
              </a:rPr>
              <a:t>さが</a:t>
            </a:r>
          </a:p>
        </p:txBody>
      </p:sp>
      <p:sp>
        <p:nvSpPr>
          <p:cNvPr id="18" name="テキスト ボックス 17">
            <a:extLst>
              <a:ext uri="{FF2B5EF4-FFF2-40B4-BE49-F238E27FC236}">
                <a16:creationId xmlns:a16="http://schemas.microsoft.com/office/drawing/2014/main" id="{02F094FD-35DA-490F-8607-5651B80D4450}"/>
              </a:ext>
            </a:extLst>
          </p:cNvPr>
          <p:cNvSpPr txBox="1"/>
          <p:nvPr/>
        </p:nvSpPr>
        <p:spPr>
          <a:xfrm>
            <a:off x="4805265" y="1394420"/>
            <a:ext cx="774441" cy="307777"/>
          </a:xfrm>
          <a:prstGeom prst="rect">
            <a:avLst/>
          </a:prstGeom>
          <a:noFill/>
        </p:spPr>
        <p:txBody>
          <a:bodyPr wrap="square" rtlCol="0">
            <a:spAutoFit/>
          </a:bodyPr>
          <a:lstStyle/>
          <a:p>
            <a:pPr algn="dist"/>
            <a:r>
              <a:rPr kumimoji="1" lang="ja-JP" altLang="en-US" sz="1400" b="1" dirty="0">
                <a:solidFill>
                  <a:schemeClr val="tx2">
                    <a:lumMod val="50000"/>
                  </a:schemeClr>
                </a:solidFill>
                <a:latin typeface="Meiryo UI" panose="020B0604030504040204" pitchFamily="50" charset="-128"/>
                <a:ea typeface="Meiryo UI" panose="020B0604030504040204" pitchFamily="50" charset="-128"/>
              </a:rPr>
              <a:t>しげん</a:t>
            </a:r>
          </a:p>
        </p:txBody>
      </p:sp>
    </p:spTree>
    <p:extLst>
      <p:ext uri="{BB962C8B-B14F-4D97-AF65-F5344CB8AC3E}">
        <p14:creationId xmlns:p14="http://schemas.microsoft.com/office/powerpoint/2010/main" val="310571799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2</a:t>
            </a:r>
            <a:r>
              <a:rPr lang="ja-JP" altLang="en-US" dirty="0"/>
              <a:t>．</a:t>
            </a:r>
            <a:r>
              <a:rPr lang="en-US" altLang="ja-JP" dirty="0"/>
              <a:t>【</a:t>
            </a:r>
            <a:r>
              <a:rPr lang="ja-JP" altLang="en-US" dirty="0"/>
              <a:t>ガニメデ</a:t>
            </a:r>
            <a:r>
              <a:rPr lang="en-US" altLang="ja-JP" dirty="0"/>
              <a:t>】</a:t>
            </a:r>
            <a:r>
              <a:rPr lang="ja-JP" altLang="en-US" dirty="0"/>
              <a:t>資源を探そう</a:t>
            </a:r>
          </a:p>
        </p:txBody>
      </p:sp>
      <p:sp>
        <p:nvSpPr>
          <p:cNvPr id="29" name="テキスト ボックス 28">
            <a:extLst>
              <a:ext uri="{FF2B5EF4-FFF2-40B4-BE49-F238E27FC236}">
                <a16:creationId xmlns:a16="http://schemas.microsoft.com/office/drawing/2014/main" id="{5A2848D0-C798-4711-B705-68E0CA06A6AE}"/>
              </a:ext>
            </a:extLst>
          </p:cNvPr>
          <p:cNvSpPr txBox="1"/>
          <p:nvPr/>
        </p:nvSpPr>
        <p:spPr>
          <a:xfrm>
            <a:off x="120402" y="1009851"/>
            <a:ext cx="8810533" cy="577081"/>
          </a:xfrm>
          <a:prstGeom prst="rect">
            <a:avLst/>
          </a:prstGeom>
          <a:noFill/>
        </p:spPr>
        <p:txBody>
          <a:bodyPr wrap="square" rtlCol="0">
            <a:spAutoFit/>
          </a:bodyPr>
          <a:lstStyle/>
          <a:p>
            <a:pPr>
              <a:lnSpc>
                <a:spcPct val="200000"/>
              </a:lnSpc>
            </a:pPr>
            <a:r>
              <a:rPr lang="en-US" altLang="ja-JP" b="1" i="0" dirty="0">
                <a:solidFill>
                  <a:srgbClr val="C00000"/>
                </a:solidFill>
                <a:effectLst/>
                <a:latin typeface="メイリオ" panose="020B0604030504040204" pitchFamily="50" charset="-128"/>
                <a:ea typeface="メイリオ" panose="020B0604030504040204" pitchFamily="50" charset="-128"/>
              </a:rPr>
              <a:t>【</a:t>
            </a:r>
            <a:r>
              <a:rPr lang="ja-JP" altLang="en-US" b="1" i="0" dirty="0">
                <a:solidFill>
                  <a:srgbClr val="C00000"/>
                </a:solidFill>
                <a:effectLst/>
                <a:latin typeface="メイリオ" panose="020B0604030504040204" pitchFamily="50" charset="-128"/>
                <a:ea typeface="メイリオ" panose="020B0604030504040204" pitchFamily="50" charset="-128"/>
              </a:rPr>
              <a:t>ミッション！</a:t>
            </a:r>
            <a:r>
              <a:rPr lang="en-US" altLang="ja-JP" b="1" i="0" dirty="0">
                <a:solidFill>
                  <a:srgbClr val="C00000"/>
                </a:solidFill>
                <a:effectLst/>
                <a:latin typeface="メイリオ" panose="020B0604030504040204" pitchFamily="50" charset="-128"/>
                <a:ea typeface="メイリオ" panose="020B0604030504040204" pitchFamily="50" charset="-128"/>
              </a:rPr>
              <a:t>】</a:t>
            </a:r>
            <a:r>
              <a:rPr lang="ja-JP" altLang="en-US" b="1" dirty="0">
                <a:solidFill>
                  <a:srgbClr val="C00000"/>
                </a:solidFill>
                <a:latin typeface="メイリオ" panose="020B0604030504040204" pitchFamily="50" charset="-128"/>
                <a:ea typeface="メイリオ" panose="020B0604030504040204" pitchFamily="50" charset="-128"/>
              </a:rPr>
              <a:t>岩場からいくつかの資源を探そう</a:t>
            </a:r>
            <a:r>
              <a:rPr lang="ja-JP" altLang="en-US" b="1" i="0" dirty="0">
                <a:solidFill>
                  <a:srgbClr val="C00000"/>
                </a:solidFill>
                <a:effectLst/>
                <a:latin typeface="メイリオ" panose="020B0604030504040204" pitchFamily="50" charset="-128"/>
                <a:ea typeface="メイリオ" panose="020B0604030504040204" pitchFamily="50" charset="-128"/>
              </a:rPr>
              <a:t>！</a:t>
            </a:r>
            <a:endParaRPr kumimoji="1" lang="ja-JP" altLang="en-US" b="1" dirty="0">
              <a:solidFill>
                <a:srgbClr val="C00000"/>
              </a:solidFill>
              <a:latin typeface="メイリオ" panose="020B0604030504040204" pitchFamily="50" charset="-128"/>
              <a:ea typeface="メイリオ" panose="020B0604030504040204" pitchFamily="50" charset="-128"/>
            </a:endParaRPr>
          </a:p>
        </p:txBody>
      </p:sp>
      <p:sp>
        <p:nvSpPr>
          <p:cNvPr id="31" name="テキスト ボックス 30">
            <a:extLst>
              <a:ext uri="{FF2B5EF4-FFF2-40B4-BE49-F238E27FC236}">
                <a16:creationId xmlns:a16="http://schemas.microsoft.com/office/drawing/2014/main" id="{452C2C51-AC6A-4EC6-A4B4-D023715C2C0F}"/>
              </a:ext>
            </a:extLst>
          </p:cNvPr>
          <p:cNvSpPr txBox="1"/>
          <p:nvPr/>
        </p:nvSpPr>
        <p:spPr>
          <a:xfrm>
            <a:off x="1972139" y="1071896"/>
            <a:ext cx="587883" cy="246221"/>
          </a:xfrm>
          <a:prstGeom prst="rect">
            <a:avLst/>
          </a:prstGeom>
          <a:noFill/>
        </p:spPr>
        <p:txBody>
          <a:bodyPr wrap="square" rtlCol="0">
            <a:spAutoFit/>
          </a:bodyPr>
          <a:lstStyle/>
          <a:p>
            <a:pPr algn="ctr"/>
            <a:r>
              <a:rPr kumimoji="1" lang="ja-JP" altLang="en-US" sz="1000" dirty="0">
                <a:solidFill>
                  <a:srgbClr val="C00000"/>
                </a:solidFill>
                <a:latin typeface="メイリオ" panose="020B0604030504040204" pitchFamily="50" charset="-128"/>
                <a:ea typeface="メイリオ" panose="020B0604030504040204" pitchFamily="50" charset="-128"/>
              </a:rPr>
              <a:t>いわば</a:t>
            </a:r>
          </a:p>
        </p:txBody>
      </p:sp>
      <p:sp>
        <p:nvSpPr>
          <p:cNvPr id="18" name="テキスト ボックス 17">
            <a:extLst>
              <a:ext uri="{FF2B5EF4-FFF2-40B4-BE49-F238E27FC236}">
                <a16:creationId xmlns:a16="http://schemas.microsoft.com/office/drawing/2014/main" id="{55372AB4-6E0F-4D2B-9398-A717405C8760}"/>
              </a:ext>
            </a:extLst>
          </p:cNvPr>
          <p:cNvSpPr txBox="1"/>
          <p:nvPr/>
        </p:nvSpPr>
        <p:spPr>
          <a:xfrm>
            <a:off x="2376561" y="402896"/>
            <a:ext cx="745528"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しげん</a:t>
            </a:r>
          </a:p>
        </p:txBody>
      </p:sp>
      <p:sp>
        <p:nvSpPr>
          <p:cNvPr id="19" name="テキスト ボックス 18">
            <a:extLst>
              <a:ext uri="{FF2B5EF4-FFF2-40B4-BE49-F238E27FC236}">
                <a16:creationId xmlns:a16="http://schemas.microsoft.com/office/drawing/2014/main" id="{04E03656-EA67-42DE-A0EE-163BB9B733C8}"/>
              </a:ext>
            </a:extLst>
          </p:cNvPr>
          <p:cNvSpPr txBox="1"/>
          <p:nvPr/>
        </p:nvSpPr>
        <p:spPr>
          <a:xfrm>
            <a:off x="3295240" y="402896"/>
            <a:ext cx="453821"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さが</a:t>
            </a:r>
          </a:p>
        </p:txBody>
      </p:sp>
      <p:sp>
        <p:nvSpPr>
          <p:cNvPr id="24" name="テキスト ボックス 23">
            <a:extLst>
              <a:ext uri="{FF2B5EF4-FFF2-40B4-BE49-F238E27FC236}">
                <a16:creationId xmlns:a16="http://schemas.microsoft.com/office/drawing/2014/main" id="{BDD15CB7-0D36-43C6-A651-B6F189538221}"/>
              </a:ext>
            </a:extLst>
          </p:cNvPr>
          <p:cNvSpPr txBox="1"/>
          <p:nvPr/>
        </p:nvSpPr>
        <p:spPr>
          <a:xfrm>
            <a:off x="4674552" y="1071896"/>
            <a:ext cx="448829" cy="253900"/>
          </a:xfrm>
          <a:prstGeom prst="rect">
            <a:avLst/>
          </a:prstGeom>
          <a:noFill/>
        </p:spPr>
        <p:txBody>
          <a:bodyPr wrap="square" rtlCol="0">
            <a:spAutoFit/>
          </a:bodyPr>
          <a:lstStyle/>
          <a:p>
            <a:pPr algn="ctr"/>
            <a:r>
              <a:rPr kumimoji="1" lang="ja-JP" altLang="en-US" sz="1000" dirty="0">
                <a:solidFill>
                  <a:srgbClr val="C00000"/>
                </a:solidFill>
                <a:latin typeface="メイリオ" panose="020B0604030504040204" pitchFamily="50" charset="-128"/>
                <a:ea typeface="メイリオ" panose="020B0604030504040204" pitchFamily="50" charset="-128"/>
              </a:rPr>
              <a:t>さが</a:t>
            </a:r>
          </a:p>
        </p:txBody>
      </p:sp>
      <p:sp>
        <p:nvSpPr>
          <p:cNvPr id="25" name="テキスト ボックス 24">
            <a:extLst>
              <a:ext uri="{FF2B5EF4-FFF2-40B4-BE49-F238E27FC236}">
                <a16:creationId xmlns:a16="http://schemas.microsoft.com/office/drawing/2014/main" id="{B0617818-205C-4C45-A6CC-F719C229BC3F}"/>
              </a:ext>
            </a:extLst>
          </p:cNvPr>
          <p:cNvSpPr txBox="1"/>
          <p:nvPr/>
        </p:nvSpPr>
        <p:spPr>
          <a:xfrm>
            <a:off x="4040102" y="1071896"/>
            <a:ext cx="587883" cy="246221"/>
          </a:xfrm>
          <a:prstGeom prst="rect">
            <a:avLst/>
          </a:prstGeom>
          <a:noFill/>
        </p:spPr>
        <p:txBody>
          <a:bodyPr wrap="square" rtlCol="0">
            <a:spAutoFit/>
          </a:bodyPr>
          <a:lstStyle/>
          <a:p>
            <a:pPr algn="ctr"/>
            <a:r>
              <a:rPr kumimoji="1" lang="ja-JP" altLang="en-US" sz="1000" dirty="0">
                <a:solidFill>
                  <a:srgbClr val="C00000"/>
                </a:solidFill>
                <a:latin typeface="メイリオ" panose="020B0604030504040204" pitchFamily="50" charset="-128"/>
                <a:ea typeface="メイリオ" panose="020B0604030504040204" pitchFamily="50" charset="-128"/>
              </a:rPr>
              <a:t>しげん</a:t>
            </a:r>
          </a:p>
        </p:txBody>
      </p:sp>
      <p:pic>
        <p:nvPicPr>
          <p:cNvPr id="30" name="図 29">
            <a:extLst>
              <a:ext uri="{FF2B5EF4-FFF2-40B4-BE49-F238E27FC236}">
                <a16:creationId xmlns:a16="http://schemas.microsoft.com/office/drawing/2014/main" id="{17EB86FA-4E21-42EC-B285-9E6D7C5544B5}"/>
              </a:ext>
            </a:extLst>
          </p:cNvPr>
          <p:cNvPicPr>
            <a:picLocks noChangeAspect="1"/>
          </p:cNvPicPr>
          <p:nvPr/>
        </p:nvPicPr>
        <p:blipFill>
          <a:blip r:embed="rId2"/>
          <a:srcRect/>
          <a:stretch/>
        </p:blipFill>
        <p:spPr>
          <a:xfrm>
            <a:off x="1003971" y="1649243"/>
            <a:ext cx="6855961" cy="4418393"/>
          </a:xfrm>
          <a:prstGeom prst="rect">
            <a:avLst/>
          </a:prstGeom>
        </p:spPr>
      </p:pic>
      <p:sp>
        <p:nvSpPr>
          <p:cNvPr id="33" name="テキスト ボックス 32">
            <a:extLst>
              <a:ext uri="{FF2B5EF4-FFF2-40B4-BE49-F238E27FC236}">
                <a16:creationId xmlns:a16="http://schemas.microsoft.com/office/drawing/2014/main" id="{64FB0755-5C72-47E5-BE4B-0875DA002119}"/>
              </a:ext>
            </a:extLst>
          </p:cNvPr>
          <p:cNvSpPr txBox="1"/>
          <p:nvPr/>
        </p:nvSpPr>
        <p:spPr>
          <a:xfrm>
            <a:off x="1590308" y="6162949"/>
            <a:ext cx="6175233" cy="577081"/>
          </a:xfrm>
          <a:prstGeom prst="rect">
            <a:avLst/>
          </a:prstGeom>
          <a:noFill/>
        </p:spPr>
        <p:txBody>
          <a:bodyPr wrap="square" rtlCol="0">
            <a:spAutoFit/>
          </a:bodyPr>
          <a:lstStyle/>
          <a:p>
            <a:pPr>
              <a:lnSpc>
                <a:spcPct val="200000"/>
              </a:lnSpc>
            </a:pPr>
            <a:r>
              <a:rPr lang="en-US" altLang="ja-JP" i="0" dirty="0">
                <a:solidFill>
                  <a:srgbClr val="575E75"/>
                </a:solidFill>
                <a:effectLst/>
                <a:latin typeface="メイリオ" panose="020B0604030504040204" pitchFamily="50" charset="-128"/>
                <a:ea typeface="メイリオ" panose="020B0604030504040204" pitchFamily="50" charset="-128"/>
              </a:rPr>
              <a:t>C</a:t>
            </a:r>
            <a:r>
              <a:rPr lang="ja-JP" altLang="en-US" i="0" dirty="0">
                <a:solidFill>
                  <a:srgbClr val="575E75"/>
                </a:solidFill>
                <a:effectLst/>
                <a:latin typeface="メイリオ" panose="020B0604030504040204" pitchFamily="50" charset="-128"/>
                <a:ea typeface="メイリオ" panose="020B0604030504040204" pitchFamily="50" charset="-128"/>
              </a:rPr>
              <a:t>キーを押して、コードビルダー画面を表示しましょう。</a:t>
            </a:r>
            <a:endParaRPr kumimoji="1" lang="ja-JP" altLang="en-US" dirty="0">
              <a:latin typeface="メイリオ" panose="020B0604030504040204" pitchFamily="50" charset="-128"/>
              <a:ea typeface="メイリオ" panose="020B0604030504040204" pitchFamily="50" charset="-128"/>
            </a:endParaRPr>
          </a:p>
        </p:txBody>
      </p:sp>
      <p:sp>
        <p:nvSpPr>
          <p:cNvPr id="35" name="テキスト ボックス 34">
            <a:extLst>
              <a:ext uri="{FF2B5EF4-FFF2-40B4-BE49-F238E27FC236}">
                <a16:creationId xmlns:a16="http://schemas.microsoft.com/office/drawing/2014/main" id="{A48488B2-EE57-458B-B341-732EB6BC4EF2}"/>
              </a:ext>
            </a:extLst>
          </p:cNvPr>
          <p:cNvSpPr txBox="1"/>
          <p:nvPr/>
        </p:nvSpPr>
        <p:spPr>
          <a:xfrm>
            <a:off x="4962595" y="6225088"/>
            <a:ext cx="62904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がめん</a:t>
            </a:r>
          </a:p>
        </p:txBody>
      </p:sp>
      <p:sp>
        <p:nvSpPr>
          <p:cNvPr id="36" name="テキスト ボックス 35">
            <a:extLst>
              <a:ext uri="{FF2B5EF4-FFF2-40B4-BE49-F238E27FC236}">
                <a16:creationId xmlns:a16="http://schemas.microsoft.com/office/drawing/2014/main" id="{46640685-A599-408D-B21C-BCC1655EA1D1}"/>
              </a:ext>
            </a:extLst>
          </p:cNvPr>
          <p:cNvSpPr txBox="1"/>
          <p:nvPr/>
        </p:nvSpPr>
        <p:spPr>
          <a:xfrm>
            <a:off x="5591639" y="6222853"/>
            <a:ext cx="72168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ひょうじ</a:t>
            </a:r>
          </a:p>
        </p:txBody>
      </p:sp>
      <p:sp>
        <p:nvSpPr>
          <p:cNvPr id="38" name="テキスト ボックス 37">
            <a:extLst>
              <a:ext uri="{FF2B5EF4-FFF2-40B4-BE49-F238E27FC236}">
                <a16:creationId xmlns:a16="http://schemas.microsoft.com/office/drawing/2014/main" id="{10F6BCEC-133C-4B12-9CA5-B10CC0548CBB}"/>
              </a:ext>
            </a:extLst>
          </p:cNvPr>
          <p:cNvSpPr txBox="1"/>
          <p:nvPr/>
        </p:nvSpPr>
        <p:spPr>
          <a:xfrm>
            <a:off x="2430623" y="6210709"/>
            <a:ext cx="40337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お</a:t>
            </a:r>
          </a:p>
        </p:txBody>
      </p:sp>
    </p:spTree>
    <p:extLst>
      <p:ext uri="{BB962C8B-B14F-4D97-AF65-F5344CB8AC3E}">
        <p14:creationId xmlns:p14="http://schemas.microsoft.com/office/powerpoint/2010/main" val="318075458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2</a:t>
            </a:r>
            <a:r>
              <a:rPr lang="ja-JP" altLang="en-US" dirty="0"/>
              <a:t>．</a:t>
            </a:r>
            <a:r>
              <a:rPr lang="en-US" altLang="ja-JP" dirty="0"/>
              <a:t>【</a:t>
            </a:r>
            <a:r>
              <a:rPr lang="ja-JP" altLang="en-US" dirty="0"/>
              <a:t>ガニメデ</a:t>
            </a:r>
            <a:r>
              <a:rPr lang="en-US" altLang="ja-JP" dirty="0"/>
              <a:t>】</a:t>
            </a:r>
            <a:r>
              <a:rPr lang="ja-JP" altLang="en-US" dirty="0"/>
              <a:t>資源を探そう</a:t>
            </a:r>
          </a:p>
        </p:txBody>
      </p:sp>
      <p:sp>
        <p:nvSpPr>
          <p:cNvPr id="18" name="テキスト ボックス 17">
            <a:extLst>
              <a:ext uri="{FF2B5EF4-FFF2-40B4-BE49-F238E27FC236}">
                <a16:creationId xmlns:a16="http://schemas.microsoft.com/office/drawing/2014/main" id="{55372AB4-6E0F-4D2B-9398-A717405C8760}"/>
              </a:ext>
            </a:extLst>
          </p:cNvPr>
          <p:cNvSpPr txBox="1"/>
          <p:nvPr/>
        </p:nvSpPr>
        <p:spPr>
          <a:xfrm>
            <a:off x="2376561" y="402896"/>
            <a:ext cx="745528"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しげん</a:t>
            </a:r>
          </a:p>
        </p:txBody>
      </p:sp>
      <p:sp>
        <p:nvSpPr>
          <p:cNvPr id="19" name="テキスト ボックス 18">
            <a:extLst>
              <a:ext uri="{FF2B5EF4-FFF2-40B4-BE49-F238E27FC236}">
                <a16:creationId xmlns:a16="http://schemas.microsoft.com/office/drawing/2014/main" id="{04E03656-EA67-42DE-A0EE-163BB9B733C8}"/>
              </a:ext>
            </a:extLst>
          </p:cNvPr>
          <p:cNvSpPr txBox="1"/>
          <p:nvPr/>
        </p:nvSpPr>
        <p:spPr>
          <a:xfrm>
            <a:off x="3295240" y="402896"/>
            <a:ext cx="453821"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さが</a:t>
            </a:r>
          </a:p>
        </p:txBody>
      </p:sp>
      <p:sp>
        <p:nvSpPr>
          <p:cNvPr id="22" name="テキスト ボックス 21">
            <a:extLst>
              <a:ext uri="{FF2B5EF4-FFF2-40B4-BE49-F238E27FC236}">
                <a16:creationId xmlns:a16="http://schemas.microsoft.com/office/drawing/2014/main" id="{2E5816D5-7BBE-4C80-88BA-2F59EA309ED1}"/>
              </a:ext>
            </a:extLst>
          </p:cNvPr>
          <p:cNvSpPr txBox="1"/>
          <p:nvPr/>
        </p:nvSpPr>
        <p:spPr>
          <a:xfrm>
            <a:off x="0" y="974855"/>
            <a:ext cx="3263161" cy="577081"/>
          </a:xfrm>
          <a:prstGeom prst="rect">
            <a:avLst/>
          </a:prstGeom>
          <a:noFill/>
        </p:spPr>
        <p:txBody>
          <a:bodyPr wrap="square" rtlCol="0">
            <a:spAutoFit/>
          </a:bodyPr>
          <a:lstStyle/>
          <a:p>
            <a:pPr>
              <a:lnSpc>
                <a:spcPct val="200000"/>
              </a:lnSpc>
            </a:pPr>
            <a:r>
              <a:rPr lang="en-US" altLang="ja-JP" b="1" dirty="0">
                <a:solidFill>
                  <a:srgbClr val="575E75"/>
                </a:solidFill>
                <a:latin typeface="メイリオ" panose="020B0604030504040204" pitchFamily="50" charset="-128"/>
                <a:ea typeface="メイリオ" panose="020B0604030504040204" pitchFamily="50" charset="-128"/>
              </a:rPr>
              <a:t>【</a:t>
            </a:r>
            <a:r>
              <a:rPr lang="ja-JP" altLang="en-US" b="1" dirty="0">
                <a:solidFill>
                  <a:srgbClr val="575E75"/>
                </a:solidFill>
                <a:latin typeface="メイリオ" panose="020B0604030504040204" pitchFamily="50" charset="-128"/>
                <a:ea typeface="メイリオ" panose="020B0604030504040204" pitchFamily="50" charset="-128"/>
              </a:rPr>
              <a:t>プログラミングのヒント</a:t>
            </a:r>
            <a:r>
              <a:rPr lang="en-US" altLang="ja-JP" b="1" dirty="0">
                <a:solidFill>
                  <a:srgbClr val="575E75"/>
                </a:solidFill>
                <a:latin typeface="メイリオ" panose="020B0604030504040204" pitchFamily="50" charset="-128"/>
                <a:ea typeface="メイリオ" panose="020B0604030504040204" pitchFamily="50" charset="-128"/>
              </a:rPr>
              <a:t>】</a:t>
            </a:r>
            <a:endParaRPr kumimoji="1" lang="en-US" altLang="ja-JP" b="1" dirty="0">
              <a:solidFill>
                <a:srgbClr val="575E75"/>
              </a:solidFill>
              <a:latin typeface="メイリオ" panose="020B0604030504040204" pitchFamily="50" charset="-128"/>
              <a:ea typeface="メイリオ" panose="020B0604030504040204" pitchFamily="50" charset="-128"/>
            </a:endParaRPr>
          </a:p>
        </p:txBody>
      </p:sp>
      <p:pic>
        <p:nvPicPr>
          <p:cNvPr id="3" name="図 2">
            <a:extLst>
              <a:ext uri="{FF2B5EF4-FFF2-40B4-BE49-F238E27FC236}">
                <a16:creationId xmlns:a16="http://schemas.microsoft.com/office/drawing/2014/main" id="{B1185476-D173-4344-9D72-61D8EBD35B92}"/>
              </a:ext>
            </a:extLst>
          </p:cNvPr>
          <p:cNvPicPr>
            <a:picLocks noChangeAspect="1"/>
          </p:cNvPicPr>
          <p:nvPr/>
        </p:nvPicPr>
        <p:blipFill>
          <a:blip r:embed="rId2"/>
          <a:stretch>
            <a:fillRect/>
          </a:stretch>
        </p:blipFill>
        <p:spPr>
          <a:xfrm>
            <a:off x="0" y="1589260"/>
            <a:ext cx="9144000" cy="733694"/>
          </a:xfrm>
          <a:prstGeom prst="rect">
            <a:avLst/>
          </a:prstGeom>
        </p:spPr>
      </p:pic>
      <p:sp>
        <p:nvSpPr>
          <p:cNvPr id="46" name="テキスト ボックス 45">
            <a:extLst>
              <a:ext uri="{FF2B5EF4-FFF2-40B4-BE49-F238E27FC236}">
                <a16:creationId xmlns:a16="http://schemas.microsoft.com/office/drawing/2014/main" id="{D5BA8C22-02EB-4691-8A43-CED8505C6C76}"/>
              </a:ext>
            </a:extLst>
          </p:cNvPr>
          <p:cNvSpPr txBox="1"/>
          <p:nvPr/>
        </p:nvSpPr>
        <p:spPr>
          <a:xfrm>
            <a:off x="862723" y="2453327"/>
            <a:ext cx="8153148" cy="577081"/>
          </a:xfrm>
          <a:prstGeom prst="rect">
            <a:avLst/>
          </a:prstGeom>
          <a:noFill/>
        </p:spPr>
        <p:txBody>
          <a:bodyPr wrap="square" rtlCol="0">
            <a:spAutoFit/>
          </a:bodyPr>
          <a:lstStyle/>
          <a:p>
            <a:pPr>
              <a:lnSpc>
                <a:spcPct val="200000"/>
              </a:lnSpc>
            </a:pPr>
            <a:r>
              <a:rPr kumimoji="1" lang="ja-JP" altLang="en-US" dirty="0">
                <a:solidFill>
                  <a:srgbClr val="575E75"/>
                </a:solidFill>
                <a:latin typeface="メイリオ" panose="020B0604030504040204" pitchFamily="50" charset="-128"/>
                <a:ea typeface="メイリオ" panose="020B0604030504040204" pitchFamily="50" charset="-128"/>
              </a:rPr>
              <a:t>エージェントは足元が氷塊のブロックではない間、処理を繰り返します。</a:t>
            </a:r>
            <a:endParaRPr kumimoji="1" lang="en-US" altLang="ja-JP" dirty="0">
              <a:solidFill>
                <a:srgbClr val="575E75"/>
              </a:solidFill>
              <a:latin typeface="メイリオ" panose="020B0604030504040204" pitchFamily="50" charset="-128"/>
              <a:ea typeface="メイリオ" panose="020B0604030504040204" pitchFamily="50" charset="-128"/>
            </a:endParaRPr>
          </a:p>
        </p:txBody>
      </p:sp>
      <p:sp>
        <p:nvSpPr>
          <p:cNvPr id="47" name="テキスト ボックス 46">
            <a:extLst>
              <a:ext uri="{FF2B5EF4-FFF2-40B4-BE49-F238E27FC236}">
                <a16:creationId xmlns:a16="http://schemas.microsoft.com/office/drawing/2014/main" id="{91C797F6-1D73-4569-836D-4544404F8EBF}"/>
              </a:ext>
            </a:extLst>
          </p:cNvPr>
          <p:cNvSpPr txBox="1"/>
          <p:nvPr/>
        </p:nvSpPr>
        <p:spPr>
          <a:xfrm>
            <a:off x="3045532" y="2523639"/>
            <a:ext cx="88269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ひょうかい</a:t>
            </a:r>
          </a:p>
        </p:txBody>
      </p:sp>
      <p:pic>
        <p:nvPicPr>
          <p:cNvPr id="48" name="図 47">
            <a:extLst>
              <a:ext uri="{FF2B5EF4-FFF2-40B4-BE49-F238E27FC236}">
                <a16:creationId xmlns:a16="http://schemas.microsoft.com/office/drawing/2014/main" id="{D387EB33-35C5-4996-BDBF-165D8756B53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4553" y="2387049"/>
            <a:ext cx="739603" cy="739603"/>
          </a:xfrm>
          <a:prstGeom prst="rect">
            <a:avLst/>
          </a:prstGeom>
        </p:spPr>
      </p:pic>
      <p:sp>
        <p:nvSpPr>
          <p:cNvPr id="49" name="テキスト ボックス 48">
            <a:extLst>
              <a:ext uri="{FF2B5EF4-FFF2-40B4-BE49-F238E27FC236}">
                <a16:creationId xmlns:a16="http://schemas.microsoft.com/office/drawing/2014/main" id="{35D15AC8-378B-42D8-B872-B89E1EF0271E}"/>
              </a:ext>
            </a:extLst>
          </p:cNvPr>
          <p:cNvSpPr txBox="1"/>
          <p:nvPr/>
        </p:nvSpPr>
        <p:spPr>
          <a:xfrm>
            <a:off x="1308640" y="3034308"/>
            <a:ext cx="6183842" cy="577081"/>
          </a:xfrm>
          <a:prstGeom prst="rect">
            <a:avLst/>
          </a:prstGeom>
          <a:noFill/>
        </p:spPr>
        <p:txBody>
          <a:bodyPr wrap="square" rtlCol="0">
            <a:spAutoFit/>
          </a:bodyPr>
          <a:lstStyle/>
          <a:p>
            <a:pPr>
              <a:lnSpc>
                <a:spcPct val="200000"/>
              </a:lnSpc>
            </a:pPr>
            <a:r>
              <a:rPr kumimoji="1" lang="ja-JP" altLang="en-US" dirty="0">
                <a:solidFill>
                  <a:srgbClr val="575E75"/>
                </a:solidFill>
                <a:latin typeface="メイリオ" panose="020B0604030504040204" pitchFamily="50" charset="-128"/>
                <a:ea typeface="メイリオ" panose="020B0604030504040204" pitchFamily="50" charset="-128"/>
              </a:rPr>
              <a:t>右側にブロックがあるときは前方に進みます。</a:t>
            </a:r>
            <a:endParaRPr kumimoji="1" lang="en-US" altLang="ja-JP" dirty="0">
              <a:solidFill>
                <a:srgbClr val="575E75"/>
              </a:solidFill>
              <a:latin typeface="メイリオ" panose="020B0604030504040204" pitchFamily="50" charset="-128"/>
              <a:ea typeface="メイリオ" panose="020B0604030504040204" pitchFamily="50" charset="-128"/>
            </a:endParaRPr>
          </a:p>
        </p:txBody>
      </p:sp>
      <p:sp>
        <p:nvSpPr>
          <p:cNvPr id="50" name="テキスト ボックス 49">
            <a:extLst>
              <a:ext uri="{FF2B5EF4-FFF2-40B4-BE49-F238E27FC236}">
                <a16:creationId xmlns:a16="http://schemas.microsoft.com/office/drawing/2014/main" id="{BEAD99C9-07E9-4727-BB69-497A07C096E6}"/>
              </a:ext>
            </a:extLst>
          </p:cNvPr>
          <p:cNvSpPr txBox="1"/>
          <p:nvPr/>
        </p:nvSpPr>
        <p:spPr>
          <a:xfrm>
            <a:off x="1273717" y="3113776"/>
            <a:ext cx="739603"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みぎがわ</a:t>
            </a:r>
          </a:p>
        </p:txBody>
      </p:sp>
      <p:pic>
        <p:nvPicPr>
          <p:cNvPr id="51" name="図 50">
            <a:extLst>
              <a:ext uri="{FF2B5EF4-FFF2-40B4-BE49-F238E27FC236}">
                <a16:creationId xmlns:a16="http://schemas.microsoft.com/office/drawing/2014/main" id="{25B70C31-E727-4C6A-88CE-C0CCE0F4539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0470" y="2968030"/>
            <a:ext cx="739603" cy="739603"/>
          </a:xfrm>
          <a:prstGeom prst="rect">
            <a:avLst/>
          </a:prstGeom>
        </p:spPr>
      </p:pic>
      <p:sp>
        <p:nvSpPr>
          <p:cNvPr id="52" name="テキスト ボックス 51">
            <a:extLst>
              <a:ext uri="{FF2B5EF4-FFF2-40B4-BE49-F238E27FC236}">
                <a16:creationId xmlns:a16="http://schemas.microsoft.com/office/drawing/2014/main" id="{DD1F7BA6-9079-423E-BA5D-34E54452C70D}"/>
              </a:ext>
            </a:extLst>
          </p:cNvPr>
          <p:cNvSpPr txBox="1"/>
          <p:nvPr/>
        </p:nvSpPr>
        <p:spPr>
          <a:xfrm>
            <a:off x="5565834" y="2523639"/>
            <a:ext cx="61494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あいだ</a:t>
            </a:r>
          </a:p>
        </p:txBody>
      </p:sp>
      <p:sp>
        <p:nvSpPr>
          <p:cNvPr id="53" name="テキスト ボックス 52">
            <a:extLst>
              <a:ext uri="{FF2B5EF4-FFF2-40B4-BE49-F238E27FC236}">
                <a16:creationId xmlns:a16="http://schemas.microsoft.com/office/drawing/2014/main" id="{8F15B731-B9C7-4A9A-A426-8430FB873922}"/>
              </a:ext>
            </a:extLst>
          </p:cNvPr>
          <p:cNvSpPr txBox="1"/>
          <p:nvPr/>
        </p:nvSpPr>
        <p:spPr>
          <a:xfrm>
            <a:off x="4948821" y="3113776"/>
            <a:ext cx="46034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すす</a:t>
            </a:r>
          </a:p>
        </p:txBody>
      </p:sp>
      <p:sp>
        <p:nvSpPr>
          <p:cNvPr id="54" name="テキスト ボックス 53">
            <a:extLst>
              <a:ext uri="{FF2B5EF4-FFF2-40B4-BE49-F238E27FC236}">
                <a16:creationId xmlns:a16="http://schemas.microsoft.com/office/drawing/2014/main" id="{B2EE0413-B21A-42FD-8797-1A82FEA7E5DC}"/>
              </a:ext>
            </a:extLst>
          </p:cNvPr>
          <p:cNvSpPr txBox="1"/>
          <p:nvPr/>
        </p:nvSpPr>
        <p:spPr>
          <a:xfrm>
            <a:off x="6169149" y="2523639"/>
            <a:ext cx="61494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しょり</a:t>
            </a:r>
          </a:p>
        </p:txBody>
      </p:sp>
      <p:sp>
        <p:nvSpPr>
          <p:cNvPr id="55" name="テキスト ボックス 54">
            <a:extLst>
              <a:ext uri="{FF2B5EF4-FFF2-40B4-BE49-F238E27FC236}">
                <a16:creationId xmlns:a16="http://schemas.microsoft.com/office/drawing/2014/main" id="{44BEF36A-73B9-4593-B7ED-08E553AC8029}"/>
              </a:ext>
            </a:extLst>
          </p:cNvPr>
          <p:cNvSpPr txBox="1"/>
          <p:nvPr/>
        </p:nvSpPr>
        <p:spPr>
          <a:xfrm>
            <a:off x="6849413" y="2523639"/>
            <a:ext cx="30747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く</a:t>
            </a:r>
          </a:p>
        </p:txBody>
      </p:sp>
      <p:sp>
        <p:nvSpPr>
          <p:cNvPr id="56" name="テキスト ボックス 55">
            <a:extLst>
              <a:ext uri="{FF2B5EF4-FFF2-40B4-BE49-F238E27FC236}">
                <a16:creationId xmlns:a16="http://schemas.microsoft.com/office/drawing/2014/main" id="{62E55965-7EDC-451B-92F7-B40FFC80535F}"/>
              </a:ext>
            </a:extLst>
          </p:cNvPr>
          <p:cNvSpPr txBox="1"/>
          <p:nvPr/>
        </p:nvSpPr>
        <p:spPr>
          <a:xfrm>
            <a:off x="7262004" y="2523639"/>
            <a:ext cx="47400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かえ</a:t>
            </a:r>
          </a:p>
        </p:txBody>
      </p:sp>
      <p:sp>
        <p:nvSpPr>
          <p:cNvPr id="57" name="テキスト ボックス 56">
            <a:extLst>
              <a:ext uri="{FF2B5EF4-FFF2-40B4-BE49-F238E27FC236}">
                <a16:creationId xmlns:a16="http://schemas.microsoft.com/office/drawing/2014/main" id="{30923BB6-10C7-4248-A69D-BC4662FD0931}"/>
              </a:ext>
            </a:extLst>
          </p:cNvPr>
          <p:cNvSpPr txBox="1"/>
          <p:nvPr/>
        </p:nvSpPr>
        <p:spPr>
          <a:xfrm>
            <a:off x="2404288" y="2523639"/>
            <a:ext cx="739603"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あしもと</a:t>
            </a:r>
          </a:p>
        </p:txBody>
      </p:sp>
      <p:sp>
        <p:nvSpPr>
          <p:cNvPr id="58" name="テキスト ボックス 57">
            <a:extLst>
              <a:ext uri="{FF2B5EF4-FFF2-40B4-BE49-F238E27FC236}">
                <a16:creationId xmlns:a16="http://schemas.microsoft.com/office/drawing/2014/main" id="{8A62F9CC-59D7-43AD-A72B-1A06F6BF9A02}"/>
              </a:ext>
            </a:extLst>
          </p:cNvPr>
          <p:cNvSpPr txBox="1"/>
          <p:nvPr/>
        </p:nvSpPr>
        <p:spPr>
          <a:xfrm>
            <a:off x="4218549" y="3113776"/>
            <a:ext cx="739603"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ぜんぽう</a:t>
            </a:r>
          </a:p>
        </p:txBody>
      </p:sp>
      <p:sp>
        <p:nvSpPr>
          <p:cNvPr id="59" name="テキスト ボックス 58">
            <a:extLst>
              <a:ext uri="{FF2B5EF4-FFF2-40B4-BE49-F238E27FC236}">
                <a16:creationId xmlns:a16="http://schemas.microsoft.com/office/drawing/2014/main" id="{4C755EB1-A775-4780-9C7A-EAD68F188511}"/>
              </a:ext>
            </a:extLst>
          </p:cNvPr>
          <p:cNvSpPr txBox="1"/>
          <p:nvPr/>
        </p:nvSpPr>
        <p:spPr>
          <a:xfrm>
            <a:off x="1308640" y="3703189"/>
            <a:ext cx="6183842" cy="577081"/>
          </a:xfrm>
          <a:prstGeom prst="rect">
            <a:avLst/>
          </a:prstGeom>
          <a:noFill/>
        </p:spPr>
        <p:txBody>
          <a:bodyPr wrap="square" rtlCol="0">
            <a:spAutoFit/>
          </a:bodyPr>
          <a:lstStyle/>
          <a:p>
            <a:pPr>
              <a:lnSpc>
                <a:spcPct val="200000"/>
              </a:lnSpc>
            </a:pPr>
            <a:r>
              <a:rPr kumimoji="1" lang="ja-JP" altLang="en-US" dirty="0">
                <a:solidFill>
                  <a:srgbClr val="575E75"/>
                </a:solidFill>
                <a:latin typeface="メイリオ" panose="020B0604030504040204" pitchFamily="50" charset="-128"/>
                <a:ea typeface="メイリオ" panose="020B0604030504040204" pitchFamily="50" charset="-128"/>
              </a:rPr>
              <a:t>右側にブロックがないときは右側に進みます。</a:t>
            </a:r>
            <a:endParaRPr kumimoji="1" lang="en-US" altLang="ja-JP" dirty="0">
              <a:solidFill>
                <a:srgbClr val="575E75"/>
              </a:solidFill>
              <a:latin typeface="メイリオ" panose="020B0604030504040204" pitchFamily="50" charset="-128"/>
              <a:ea typeface="メイリオ" panose="020B0604030504040204" pitchFamily="50" charset="-128"/>
            </a:endParaRPr>
          </a:p>
        </p:txBody>
      </p:sp>
      <p:sp>
        <p:nvSpPr>
          <p:cNvPr id="60" name="テキスト ボックス 59">
            <a:extLst>
              <a:ext uri="{FF2B5EF4-FFF2-40B4-BE49-F238E27FC236}">
                <a16:creationId xmlns:a16="http://schemas.microsoft.com/office/drawing/2014/main" id="{1E984932-87F6-434D-AF66-47B16044D337}"/>
              </a:ext>
            </a:extLst>
          </p:cNvPr>
          <p:cNvSpPr txBox="1"/>
          <p:nvPr/>
        </p:nvSpPr>
        <p:spPr>
          <a:xfrm>
            <a:off x="1273717" y="3782657"/>
            <a:ext cx="739603"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みぎがわ</a:t>
            </a:r>
          </a:p>
        </p:txBody>
      </p:sp>
      <p:pic>
        <p:nvPicPr>
          <p:cNvPr id="61" name="図 60">
            <a:extLst>
              <a:ext uri="{FF2B5EF4-FFF2-40B4-BE49-F238E27FC236}">
                <a16:creationId xmlns:a16="http://schemas.microsoft.com/office/drawing/2014/main" id="{F3F22304-64AF-4A0B-BE40-FDA29CD4F29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0470" y="3636911"/>
            <a:ext cx="739603" cy="739603"/>
          </a:xfrm>
          <a:prstGeom prst="rect">
            <a:avLst/>
          </a:prstGeom>
        </p:spPr>
      </p:pic>
      <p:sp>
        <p:nvSpPr>
          <p:cNvPr id="62" name="テキスト ボックス 61">
            <a:extLst>
              <a:ext uri="{FF2B5EF4-FFF2-40B4-BE49-F238E27FC236}">
                <a16:creationId xmlns:a16="http://schemas.microsoft.com/office/drawing/2014/main" id="{1546113D-E3A5-4581-B407-6720CA11E22A}"/>
              </a:ext>
            </a:extLst>
          </p:cNvPr>
          <p:cNvSpPr txBox="1"/>
          <p:nvPr/>
        </p:nvSpPr>
        <p:spPr>
          <a:xfrm>
            <a:off x="4948821" y="3782657"/>
            <a:ext cx="46034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すす</a:t>
            </a:r>
          </a:p>
        </p:txBody>
      </p:sp>
      <p:sp>
        <p:nvSpPr>
          <p:cNvPr id="63" name="テキスト ボックス 62">
            <a:extLst>
              <a:ext uri="{FF2B5EF4-FFF2-40B4-BE49-F238E27FC236}">
                <a16:creationId xmlns:a16="http://schemas.microsoft.com/office/drawing/2014/main" id="{466FA90E-8AED-4640-9F9F-D36B5215D087}"/>
              </a:ext>
            </a:extLst>
          </p:cNvPr>
          <p:cNvSpPr txBox="1"/>
          <p:nvPr/>
        </p:nvSpPr>
        <p:spPr>
          <a:xfrm>
            <a:off x="4218549" y="3782657"/>
            <a:ext cx="739603"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みぎがわ</a:t>
            </a:r>
          </a:p>
        </p:txBody>
      </p:sp>
      <p:sp>
        <p:nvSpPr>
          <p:cNvPr id="64" name="テキスト ボックス 63">
            <a:extLst>
              <a:ext uri="{FF2B5EF4-FFF2-40B4-BE49-F238E27FC236}">
                <a16:creationId xmlns:a16="http://schemas.microsoft.com/office/drawing/2014/main" id="{8143301E-2F5C-4589-937E-17AE68E943E1}"/>
              </a:ext>
            </a:extLst>
          </p:cNvPr>
          <p:cNvSpPr txBox="1"/>
          <p:nvPr/>
        </p:nvSpPr>
        <p:spPr>
          <a:xfrm>
            <a:off x="1308640" y="4422118"/>
            <a:ext cx="6183842" cy="577081"/>
          </a:xfrm>
          <a:prstGeom prst="rect">
            <a:avLst/>
          </a:prstGeom>
          <a:noFill/>
        </p:spPr>
        <p:txBody>
          <a:bodyPr wrap="square" rtlCol="0">
            <a:spAutoFit/>
          </a:bodyPr>
          <a:lstStyle/>
          <a:p>
            <a:pPr>
              <a:lnSpc>
                <a:spcPct val="200000"/>
              </a:lnSpc>
            </a:pPr>
            <a:r>
              <a:rPr kumimoji="1" lang="ja-JP" altLang="en-US" dirty="0">
                <a:solidFill>
                  <a:srgbClr val="575E75"/>
                </a:solidFill>
                <a:latin typeface="メイリオ" panose="020B0604030504040204" pitchFamily="50" charset="-128"/>
                <a:ea typeface="メイリオ" panose="020B0604030504040204" pitchFamily="50" charset="-128"/>
              </a:rPr>
              <a:t>足元のブロックが丸石か砂利だった場合は回収します。</a:t>
            </a:r>
            <a:endParaRPr kumimoji="1" lang="en-US" altLang="ja-JP" dirty="0">
              <a:solidFill>
                <a:srgbClr val="575E75"/>
              </a:solidFill>
              <a:latin typeface="メイリオ" panose="020B0604030504040204" pitchFamily="50" charset="-128"/>
              <a:ea typeface="メイリオ" panose="020B0604030504040204" pitchFamily="50" charset="-128"/>
            </a:endParaRPr>
          </a:p>
        </p:txBody>
      </p:sp>
      <p:sp>
        <p:nvSpPr>
          <p:cNvPr id="65" name="テキスト ボックス 64">
            <a:extLst>
              <a:ext uri="{FF2B5EF4-FFF2-40B4-BE49-F238E27FC236}">
                <a16:creationId xmlns:a16="http://schemas.microsoft.com/office/drawing/2014/main" id="{5EFE2199-235F-4F62-87A1-77FFAC7BB687}"/>
              </a:ext>
            </a:extLst>
          </p:cNvPr>
          <p:cNvSpPr txBox="1"/>
          <p:nvPr/>
        </p:nvSpPr>
        <p:spPr>
          <a:xfrm>
            <a:off x="1273717" y="4479420"/>
            <a:ext cx="739603"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あしもと</a:t>
            </a:r>
          </a:p>
        </p:txBody>
      </p:sp>
      <p:pic>
        <p:nvPicPr>
          <p:cNvPr id="66" name="図 65">
            <a:extLst>
              <a:ext uri="{FF2B5EF4-FFF2-40B4-BE49-F238E27FC236}">
                <a16:creationId xmlns:a16="http://schemas.microsoft.com/office/drawing/2014/main" id="{C7710E80-66BD-46A1-B1CA-0A1D2E5905C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0470" y="4355840"/>
            <a:ext cx="739603" cy="739603"/>
          </a:xfrm>
          <a:prstGeom prst="rect">
            <a:avLst/>
          </a:prstGeom>
        </p:spPr>
      </p:pic>
      <p:sp>
        <p:nvSpPr>
          <p:cNvPr id="67" name="テキスト ボックス 66">
            <a:extLst>
              <a:ext uri="{FF2B5EF4-FFF2-40B4-BE49-F238E27FC236}">
                <a16:creationId xmlns:a16="http://schemas.microsoft.com/office/drawing/2014/main" id="{4C928FEF-2073-492E-84E1-E50458344BB9}"/>
              </a:ext>
            </a:extLst>
          </p:cNvPr>
          <p:cNvSpPr txBox="1"/>
          <p:nvPr/>
        </p:nvSpPr>
        <p:spPr>
          <a:xfrm>
            <a:off x="4976814" y="4479420"/>
            <a:ext cx="617013"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ばあい</a:t>
            </a:r>
          </a:p>
        </p:txBody>
      </p:sp>
      <p:sp>
        <p:nvSpPr>
          <p:cNvPr id="68" name="テキスト ボックス 67">
            <a:extLst>
              <a:ext uri="{FF2B5EF4-FFF2-40B4-BE49-F238E27FC236}">
                <a16:creationId xmlns:a16="http://schemas.microsoft.com/office/drawing/2014/main" id="{92DA74D8-484E-4C4E-89ED-C69BAA986681}"/>
              </a:ext>
            </a:extLst>
          </p:cNvPr>
          <p:cNvSpPr txBox="1"/>
          <p:nvPr/>
        </p:nvSpPr>
        <p:spPr>
          <a:xfrm>
            <a:off x="3749061" y="4479420"/>
            <a:ext cx="739603"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じゃり</a:t>
            </a:r>
          </a:p>
        </p:txBody>
      </p:sp>
      <p:sp>
        <p:nvSpPr>
          <p:cNvPr id="69" name="テキスト ボックス 68">
            <a:extLst>
              <a:ext uri="{FF2B5EF4-FFF2-40B4-BE49-F238E27FC236}">
                <a16:creationId xmlns:a16="http://schemas.microsoft.com/office/drawing/2014/main" id="{87428EAC-6F03-4D92-BEE0-1836D3A69AD0}"/>
              </a:ext>
            </a:extLst>
          </p:cNvPr>
          <p:cNvSpPr txBox="1"/>
          <p:nvPr/>
        </p:nvSpPr>
        <p:spPr>
          <a:xfrm>
            <a:off x="3095814" y="4479420"/>
            <a:ext cx="739603"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まるいし</a:t>
            </a:r>
          </a:p>
        </p:txBody>
      </p:sp>
      <p:sp>
        <p:nvSpPr>
          <p:cNvPr id="70" name="テキスト ボックス 69">
            <a:extLst>
              <a:ext uri="{FF2B5EF4-FFF2-40B4-BE49-F238E27FC236}">
                <a16:creationId xmlns:a16="http://schemas.microsoft.com/office/drawing/2014/main" id="{19037CF7-A135-4EB3-A9AC-73FC0D8CB03B}"/>
              </a:ext>
            </a:extLst>
          </p:cNvPr>
          <p:cNvSpPr txBox="1"/>
          <p:nvPr/>
        </p:nvSpPr>
        <p:spPr>
          <a:xfrm>
            <a:off x="5528510" y="4479420"/>
            <a:ext cx="882640"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かいしゅう</a:t>
            </a:r>
          </a:p>
        </p:txBody>
      </p:sp>
      <p:sp>
        <p:nvSpPr>
          <p:cNvPr id="71" name="吹き出し: 角を丸めた四角形 70">
            <a:extLst>
              <a:ext uri="{FF2B5EF4-FFF2-40B4-BE49-F238E27FC236}">
                <a16:creationId xmlns:a16="http://schemas.microsoft.com/office/drawing/2014/main" id="{3CEA07F9-9444-44CE-91B3-EAF2EBD8383B}"/>
              </a:ext>
            </a:extLst>
          </p:cNvPr>
          <p:cNvSpPr/>
          <p:nvPr/>
        </p:nvSpPr>
        <p:spPr>
          <a:xfrm>
            <a:off x="1869719" y="5141047"/>
            <a:ext cx="6158203" cy="1545647"/>
          </a:xfrm>
          <a:prstGeom prst="wedgeRoundRectCallout">
            <a:avLst>
              <a:gd name="adj1" fmla="val -54575"/>
              <a:gd name="adj2" fmla="val -8879"/>
              <a:gd name="adj3" fmla="val 16667"/>
            </a:avLst>
          </a:prstGeom>
          <a:noFill/>
          <a:ln w="19050"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kumimoji="1" lang="ja-JP" altLang="en-US">
              <a:solidFill>
                <a:schemeClr val="tx1"/>
              </a:solidFill>
            </a:endParaRPr>
          </a:p>
        </p:txBody>
      </p:sp>
      <p:sp>
        <p:nvSpPr>
          <p:cNvPr id="72" name="テキスト ボックス 71">
            <a:extLst>
              <a:ext uri="{FF2B5EF4-FFF2-40B4-BE49-F238E27FC236}">
                <a16:creationId xmlns:a16="http://schemas.microsoft.com/office/drawing/2014/main" id="{1311F92C-9918-4CDE-8332-3428411DEAC7}"/>
              </a:ext>
            </a:extLst>
          </p:cNvPr>
          <p:cNvSpPr txBox="1"/>
          <p:nvPr/>
        </p:nvSpPr>
        <p:spPr>
          <a:xfrm>
            <a:off x="2028339" y="5141047"/>
            <a:ext cx="5999583" cy="1508105"/>
          </a:xfrm>
          <a:prstGeom prst="rect">
            <a:avLst/>
          </a:prstGeom>
          <a:noFill/>
        </p:spPr>
        <p:txBody>
          <a:bodyPr wrap="square" rtlCol="0">
            <a:spAutoFit/>
          </a:bodyPr>
          <a:lstStyle/>
          <a:p>
            <a:pPr>
              <a:lnSpc>
                <a:spcPct val="200000"/>
              </a:lnSpc>
            </a:pPr>
            <a:r>
              <a:rPr kumimoji="1" lang="ja-JP" altLang="en-US" sz="1600" dirty="0">
                <a:solidFill>
                  <a:srgbClr val="575E75"/>
                </a:solidFill>
                <a:latin typeface="メイリオ" panose="020B0604030504040204" pitchFamily="50" charset="-128"/>
                <a:ea typeface="メイリオ" panose="020B0604030504040204" pitchFamily="50" charset="-128"/>
              </a:rPr>
              <a:t>進む方向は右側のブロックを調べて決めるよ。</a:t>
            </a:r>
            <a:endParaRPr kumimoji="1" lang="en-US" altLang="ja-JP" sz="1600" dirty="0">
              <a:solidFill>
                <a:srgbClr val="575E75"/>
              </a:solidFill>
              <a:latin typeface="メイリオ" panose="020B0604030504040204" pitchFamily="50" charset="-128"/>
              <a:ea typeface="メイリオ" panose="020B0604030504040204" pitchFamily="50" charset="-128"/>
            </a:endParaRPr>
          </a:p>
          <a:p>
            <a:pPr>
              <a:lnSpc>
                <a:spcPct val="200000"/>
              </a:lnSpc>
            </a:pPr>
            <a:r>
              <a:rPr kumimoji="1" lang="ja-JP" altLang="en-US" sz="1600" dirty="0">
                <a:solidFill>
                  <a:srgbClr val="575E75"/>
                </a:solidFill>
                <a:latin typeface="メイリオ" panose="020B0604030504040204" pitchFamily="50" charset="-128"/>
                <a:ea typeface="メイリオ" panose="020B0604030504040204" pitchFamily="50" charset="-128"/>
              </a:rPr>
              <a:t>資源を回収するかどうかは足元のブロックを調べて決めるよ。</a:t>
            </a:r>
            <a:endParaRPr kumimoji="1" lang="en-US" altLang="ja-JP" sz="1600" dirty="0">
              <a:solidFill>
                <a:srgbClr val="575E75"/>
              </a:solidFill>
              <a:latin typeface="メイリオ" panose="020B0604030504040204" pitchFamily="50" charset="-128"/>
              <a:ea typeface="メイリオ" panose="020B0604030504040204" pitchFamily="50" charset="-128"/>
            </a:endParaRPr>
          </a:p>
          <a:p>
            <a:pPr>
              <a:lnSpc>
                <a:spcPct val="200000"/>
              </a:lnSpc>
            </a:pPr>
            <a:r>
              <a:rPr kumimoji="1" lang="ja-JP" altLang="en-US" sz="1600" dirty="0">
                <a:solidFill>
                  <a:srgbClr val="575E75"/>
                </a:solidFill>
                <a:latin typeface="メイリオ" panose="020B0604030504040204" pitchFamily="50" charset="-128"/>
                <a:ea typeface="メイリオ" panose="020B0604030504040204" pitchFamily="50" charset="-128"/>
              </a:rPr>
              <a:t>どういうプログラムにしたらいいか整理してみよう！</a:t>
            </a:r>
            <a:endParaRPr kumimoji="1" lang="en-US" altLang="ja-JP" sz="1600" dirty="0">
              <a:solidFill>
                <a:srgbClr val="575E75"/>
              </a:solidFill>
              <a:latin typeface="メイリオ" panose="020B0604030504040204" pitchFamily="50" charset="-128"/>
              <a:ea typeface="メイリオ" panose="020B0604030504040204" pitchFamily="50" charset="-128"/>
            </a:endParaRPr>
          </a:p>
        </p:txBody>
      </p:sp>
      <p:sp>
        <p:nvSpPr>
          <p:cNvPr id="73" name="テキスト ボックス 72">
            <a:extLst>
              <a:ext uri="{FF2B5EF4-FFF2-40B4-BE49-F238E27FC236}">
                <a16:creationId xmlns:a16="http://schemas.microsoft.com/office/drawing/2014/main" id="{2D8EF433-D836-4834-AD79-3E8D4333BA43}"/>
              </a:ext>
            </a:extLst>
          </p:cNvPr>
          <p:cNvSpPr txBox="1"/>
          <p:nvPr/>
        </p:nvSpPr>
        <p:spPr>
          <a:xfrm>
            <a:off x="6075373" y="5698317"/>
            <a:ext cx="401249"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しら</a:t>
            </a:r>
            <a:endParaRPr kumimoji="1" lang="ja-JP" altLang="en-US" sz="800" dirty="0">
              <a:latin typeface="メイリオ" panose="020B0604030504040204" pitchFamily="50" charset="-128"/>
              <a:ea typeface="メイリオ" panose="020B0604030504040204" pitchFamily="50" charset="-128"/>
            </a:endParaRPr>
          </a:p>
        </p:txBody>
      </p:sp>
      <p:sp>
        <p:nvSpPr>
          <p:cNvPr id="74" name="テキスト ボックス 73">
            <a:extLst>
              <a:ext uri="{FF2B5EF4-FFF2-40B4-BE49-F238E27FC236}">
                <a16:creationId xmlns:a16="http://schemas.microsoft.com/office/drawing/2014/main" id="{0EC757EF-E961-4285-B122-3255E4F66403}"/>
              </a:ext>
            </a:extLst>
          </p:cNvPr>
          <p:cNvSpPr txBox="1"/>
          <p:nvPr/>
        </p:nvSpPr>
        <p:spPr>
          <a:xfrm>
            <a:off x="2556153" y="5698317"/>
            <a:ext cx="753652"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かいしゅう</a:t>
            </a:r>
            <a:endParaRPr kumimoji="1" lang="ja-JP" altLang="en-US" sz="800" dirty="0">
              <a:latin typeface="メイリオ" panose="020B0604030504040204" pitchFamily="50" charset="-128"/>
              <a:ea typeface="メイリオ" panose="020B0604030504040204" pitchFamily="50" charset="-128"/>
            </a:endParaRPr>
          </a:p>
        </p:txBody>
      </p:sp>
      <p:sp>
        <p:nvSpPr>
          <p:cNvPr id="75" name="テキスト ボックス 74">
            <a:extLst>
              <a:ext uri="{FF2B5EF4-FFF2-40B4-BE49-F238E27FC236}">
                <a16:creationId xmlns:a16="http://schemas.microsoft.com/office/drawing/2014/main" id="{B2DD906C-D5E5-47C1-89A5-90B0999658E4}"/>
              </a:ext>
            </a:extLst>
          </p:cNvPr>
          <p:cNvSpPr txBox="1"/>
          <p:nvPr/>
        </p:nvSpPr>
        <p:spPr>
          <a:xfrm>
            <a:off x="5304844" y="6194127"/>
            <a:ext cx="521979"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せいり</a:t>
            </a:r>
            <a:endParaRPr kumimoji="1" lang="ja-JP" altLang="en-US" sz="800" dirty="0">
              <a:latin typeface="メイリオ" panose="020B0604030504040204" pitchFamily="50" charset="-128"/>
              <a:ea typeface="メイリオ" panose="020B0604030504040204" pitchFamily="50" charset="-128"/>
            </a:endParaRPr>
          </a:p>
        </p:txBody>
      </p:sp>
      <p:sp>
        <p:nvSpPr>
          <p:cNvPr id="76" name="テキスト ボックス 75">
            <a:extLst>
              <a:ext uri="{FF2B5EF4-FFF2-40B4-BE49-F238E27FC236}">
                <a16:creationId xmlns:a16="http://schemas.microsoft.com/office/drawing/2014/main" id="{EB3ADFD2-5A64-48F9-A65C-5CC6BA45361E}"/>
              </a:ext>
            </a:extLst>
          </p:cNvPr>
          <p:cNvSpPr txBox="1"/>
          <p:nvPr/>
        </p:nvSpPr>
        <p:spPr>
          <a:xfrm>
            <a:off x="4449956" y="5698317"/>
            <a:ext cx="629426"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あしもと</a:t>
            </a:r>
            <a:endParaRPr kumimoji="1" lang="ja-JP" altLang="en-US" sz="800" dirty="0">
              <a:latin typeface="メイリオ" panose="020B0604030504040204" pitchFamily="50" charset="-128"/>
              <a:ea typeface="メイリオ" panose="020B0604030504040204" pitchFamily="50" charset="-128"/>
            </a:endParaRPr>
          </a:p>
        </p:txBody>
      </p:sp>
      <p:pic>
        <p:nvPicPr>
          <p:cNvPr id="77" name="図 76">
            <a:extLst>
              <a:ext uri="{FF2B5EF4-FFF2-40B4-BE49-F238E27FC236}">
                <a16:creationId xmlns:a16="http://schemas.microsoft.com/office/drawing/2014/main" id="{134D120B-4638-45FF-B100-7F2869DF8943}"/>
              </a:ext>
            </a:extLst>
          </p:cNvPr>
          <p:cNvPicPr>
            <a:picLocks noChangeAspect="1"/>
          </p:cNvPicPr>
          <p:nvPr/>
        </p:nvPicPr>
        <p:blipFill>
          <a:blip r:embed="rId4"/>
          <a:stretch>
            <a:fillRect/>
          </a:stretch>
        </p:blipFill>
        <p:spPr>
          <a:xfrm>
            <a:off x="673235" y="5125828"/>
            <a:ext cx="970283" cy="1643830"/>
          </a:xfrm>
          <a:prstGeom prst="rect">
            <a:avLst/>
          </a:prstGeom>
        </p:spPr>
      </p:pic>
      <p:sp>
        <p:nvSpPr>
          <p:cNvPr id="85" name="テキスト ボックス 84">
            <a:extLst>
              <a:ext uri="{FF2B5EF4-FFF2-40B4-BE49-F238E27FC236}">
                <a16:creationId xmlns:a16="http://schemas.microsoft.com/office/drawing/2014/main" id="{7D34A1C3-4B54-487C-980D-250F24626065}"/>
              </a:ext>
            </a:extLst>
          </p:cNvPr>
          <p:cNvSpPr txBox="1"/>
          <p:nvPr/>
        </p:nvSpPr>
        <p:spPr>
          <a:xfrm>
            <a:off x="2062357" y="5698317"/>
            <a:ext cx="521979"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しげん</a:t>
            </a:r>
            <a:endParaRPr kumimoji="1" lang="ja-JP" altLang="en-US" sz="800" dirty="0">
              <a:latin typeface="メイリオ" panose="020B0604030504040204" pitchFamily="50" charset="-128"/>
              <a:ea typeface="メイリオ" panose="020B0604030504040204" pitchFamily="50" charset="-128"/>
            </a:endParaRPr>
          </a:p>
        </p:txBody>
      </p:sp>
      <p:sp>
        <p:nvSpPr>
          <p:cNvPr id="86" name="テキスト ボックス 85">
            <a:extLst>
              <a:ext uri="{FF2B5EF4-FFF2-40B4-BE49-F238E27FC236}">
                <a16:creationId xmlns:a16="http://schemas.microsoft.com/office/drawing/2014/main" id="{0A060304-BE05-402A-BB07-59218ACA6AEF}"/>
              </a:ext>
            </a:extLst>
          </p:cNvPr>
          <p:cNvSpPr txBox="1"/>
          <p:nvPr/>
        </p:nvSpPr>
        <p:spPr>
          <a:xfrm>
            <a:off x="6702823" y="5698317"/>
            <a:ext cx="401249"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き</a:t>
            </a:r>
            <a:endParaRPr kumimoji="1" lang="ja-JP" altLang="en-US" sz="800" dirty="0">
              <a:latin typeface="メイリオ" panose="020B0604030504040204" pitchFamily="50" charset="-128"/>
              <a:ea typeface="メイリオ" panose="020B0604030504040204" pitchFamily="50" charset="-128"/>
            </a:endParaRPr>
          </a:p>
        </p:txBody>
      </p:sp>
      <p:sp>
        <p:nvSpPr>
          <p:cNvPr id="87" name="テキスト ボックス 86">
            <a:extLst>
              <a:ext uri="{FF2B5EF4-FFF2-40B4-BE49-F238E27FC236}">
                <a16:creationId xmlns:a16="http://schemas.microsoft.com/office/drawing/2014/main" id="{6EC4F383-1F34-41E6-B8A5-A76A11CB50B2}"/>
              </a:ext>
            </a:extLst>
          </p:cNvPr>
          <p:cNvSpPr txBox="1"/>
          <p:nvPr/>
        </p:nvSpPr>
        <p:spPr>
          <a:xfrm>
            <a:off x="4658732" y="5225674"/>
            <a:ext cx="401249"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しら</a:t>
            </a:r>
            <a:endParaRPr kumimoji="1" lang="ja-JP" altLang="en-US" sz="800" dirty="0">
              <a:latin typeface="メイリオ" panose="020B0604030504040204" pitchFamily="50" charset="-128"/>
              <a:ea typeface="メイリオ" panose="020B0604030504040204" pitchFamily="50" charset="-128"/>
            </a:endParaRPr>
          </a:p>
        </p:txBody>
      </p:sp>
      <p:sp>
        <p:nvSpPr>
          <p:cNvPr id="88" name="テキスト ボックス 87">
            <a:extLst>
              <a:ext uri="{FF2B5EF4-FFF2-40B4-BE49-F238E27FC236}">
                <a16:creationId xmlns:a16="http://schemas.microsoft.com/office/drawing/2014/main" id="{A07DF6CF-0232-496D-AE43-35FE1EBB01E8}"/>
              </a:ext>
            </a:extLst>
          </p:cNvPr>
          <p:cNvSpPr txBox="1"/>
          <p:nvPr/>
        </p:nvSpPr>
        <p:spPr>
          <a:xfrm>
            <a:off x="5286182" y="5225674"/>
            <a:ext cx="401249"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き</a:t>
            </a:r>
            <a:endParaRPr kumimoji="1" lang="ja-JP" altLang="en-US" sz="800" dirty="0">
              <a:latin typeface="メイリオ" panose="020B0604030504040204" pitchFamily="50" charset="-128"/>
              <a:ea typeface="メイリオ" panose="020B0604030504040204" pitchFamily="50" charset="-128"/>
            </a:endParaRPr>
          </a:p>
        </p:txBody>
      </p:sp>
      <p:sp>
        <p:nvSpPr>
          <p:cNvPr id="89" name="テキスト ボックス 88">
            <a:extLst>
              <a:ext uri="{FF2B5EF4-FFF2-40B4-BE49-F238E27FC236}">
                <a16:creationId xmlns:a16="http://schemas.microsoft.com/office/drawing/2014/main" id="{EB44BA0B-40E6-4270-912F-22946C6DDB31}"/>
              </a:ext>
            </a:extLst>
          </p:cNvPr>
          <p:cNvSpPr txBox="1"/>
          <p:nvPr/>
        </p:nvSpPr>
        <p:spPr>
          <a:xfrm>
            <a:off x="2025033" y="5225674"/>
            <a:ext cx="401249"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すす</a:t>
            </a:r>
            <a:endParaRPr kumimoji="1" lang="ja-JP" altLang="en-US" sz="800" dirty="0">
              <a:latin typeface="メイリオ" panose="020B0604030504040204" pitchFamily="50" charset="-128"/>
              <a:ea typeface="メイリオ" panose="020B0604030504040204" pitchFamily="50" charset="-128"/>
            </a:endParaRPr>
          </a:p>
        </p:txBody>
      </p:sp>
      <p:sp>
        <p:nvSpPr>
          <p:cNvPr id="91" name="テキスト ボックス 90">
            <a:extLst>
              <a:ext uri="{FF2B5EF4-FFF2-40B4-BE49-F238E27FC236}">
                <a16:creationId xmlns:a16="http://schemas.microsoft.com/office/drawing/2014/main" id="{7C1F08C5-AB73-45DF-97A9-E1EEDD7693E1}"/>
              </a:ext>
            </a:extLst>
          </p:cNvPr>
          <p:cNvSpPr txBox="1"/>
          <p:nvPr/>
        </p:nvSpPr>
        <p:spPr>
          <a:xfrm>
            <a:off x="2450943" y="5225674"/>
            <a:ext cx="599291"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ほうこう</a:t>
            </a:r>
            <a:endParaRPr kumimoji="1" lang="ja-JP" altLang="en-US" sz="800" dirty="0">
              <a:latin typeface="メイリオ" panose="020B0604030504040204" pitchFamily="50" charset="-128"/>
              <a:ea typeface="メイリオ" panose="020B0604030504040204" pitchFamily="50" charset="-128"/>
            </a:endParaRPr>
          </a:p>
        </p:txBody>
      </p:sp>
      <p:sp>
        <p:nvSpPr>
          <p:cNvPr id="92" name="テキスト ボックス 91">
            <a:extLst>
              <a:ext uri="{FF2B5EF4-FFF2-40B4-BE49-F238E27FC236}">
                <a16:creationId xmlns:a16="http://schemas.microsoft.com/office/drawing/2014/main" id="{870F1C7C-9A3B-4D62-85BD-200BB5A822C5}"/>
              </a:ext>
            </a:extLst>
          </p:cNvPr>
          <p:cNvSpPr txBox="1"/>
          <p:nvPr/>
        </p:nvSpPr>
        <p:spPr>
          <a:xfrm>
            <a:off x="3033146" y="5225674"/>
            <a:ext cx="599291"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みぎがわ</a:t>
            </a:r>
            <a:endParaRPr kumimoji="1" lang="ja-JP" altLang="en-US" sz="800" dirty="0">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391434103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2</a:t>
            </a:r>
            <a:r>
              <a:rPr lang="ja-JP" altLang="en-US" dirty="0"/>
              <a:t>．</a:t>
            </a:r>
            <a:r>
              <a:rPr lang="en-US" altLang="ja-JP" dirty="0"/>
              <a:t>【</a:t>
            </a:r>
            <a:r>
              <a:rPr lang="ja-JP" altLang="en-US" dirty="0"/>
              <a:t>ガニメデ</a:t>
            </a:r>
            <a:r>
              <a:rPr lang="en-US" altLang="ja-JP" dirty="0"/>
              <a:t>】</a:t>
            </a:r>
            <a:r>
              <a:rPr lang="ja-JP" altLang="en-US" dirty="0"/>
              <a:t>資源を探そう</a:t>
            </a:r>
          </a:p>
        </p:txBody>
      </p:sp>
      <p:sp>
        <p:nvSpPr>
          <p:cNvPr id="18" name="テキスト ボックス 17">
            <a:extLst>
              <a:ext uri="{FF2B5EF4-FFF2-40B4-BE49-F238E27FC236}">
                <a16:creationId xmlns:a16="http://schemas.microsoft.com/office/drawing/2014/main" id="{55372AB4-6E0F-4D2B-9398-A717405C8760}"/>
              </a:ext>
            </a:extLst>
          </p:cNvPr>
          <p:cNvSpPr txBox="1"/>
          <p:nvPr/>
        </p:nvSpPr>
        <p:spPr>
          <a:xfrm>
            <a:off x="2376561" y="402896"/>
            <a:ext cx="745528"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しげん</a:t>
            </a:r>
          </a:p>
        </p:txBody>
      </p:sp>
      <p:sp>
        <p:nvSpPr>
          <p:cNvPr id="19" name="テキスト ボックス 18">
            <a:extLst>
              <a:ext uri="{FF2B5EF4-FFF2-40B4-BE49-F238E27FC236}">
                <a16:creationId xmlns:a16="http://schemas.microsoft.com/office/drawing/2014/main" id="{04E03656-EA67-42DE-A0EE-163BB9B733C8}"/>
              </a:ext>
            </a:extLst>
          </p:cNvPr>
          <p:cNvSpPr txBox="1"/>
          <p:nvPr/>
        </p:nvSpPr>
        <p:spPr>
          <a:xfrm>
            <a:off x="3295240" y="402896"/>
            <a:ext cx="453821"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さが</a:t>
            </a:r>
          </a:p>
        </p:txBody>
      </p:sp>
      <p:sp>
        <p:nvSpPr>
          <p:cNvPr id="78" name="テキスト ボックス 77">
            <a:extLst>
              <a:ext uri="{FF2B5EF4-FFF2-40B4-BE49-F238E27FC236}">
                <a16:creationId xmlns:a16="http://schemas.microsoft.com/office/drawing/2014/main" id="{E3C12D2C-97F7-40C3-BDF9-9FA75CAA9AA2}"/>
              </a:ext>
            </a:extLst>
          </p:cNvPr>
          <p:cNvSpPr txBox="1"/>
          <p:nvPr/>
        </p:nvSpPr>
        <p:spPr>
          <a:xfrm>
            <a:off x="259976" y="962675"/>
            <a:ext cx="6984202" cy="577081"/>
          </a:xfrm>
          <a:prstGeom prst="rect">
            <a:avLst/>
          </a:prstGeom>
          <a:noFill/>
        </p:spPr>
        <p:txBody>
          <a:bodyPr wrap="square" rtlCol="0">
            <a:spAutoFit/>
          </a:bodyPr>
          <a:lstStyle/>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どんな順番でエージェントを動かしたらいいか考えてみよう！</a:t>
            </a:r>
            <a:endParaRPr kumimoji="1" lang="ja-JP" altLang="en-US" dirty="0">
              <a:latin typeface="メイリオ" panose="020B0604030504040204" pitchFamily="50" charset="-128"/>
              <a:ea typeface="メイリオ" panose="020B0604030504040204" pitchFamily="50" charset="-128"/>
            </a:endParaRPr>
          </a:p>
        </p:txBody>
      </p:sp>
      <p:sp>
        <p:nvSpPr>
          <p:cNvPr id="79" name="テキスト ボックス 78">
            <a:extLst>
              <a:ext uri="{FF2B5EF4-FFF2-40B4-BE49-F238E27FC236}">
                <a16:creationId xmlns:a16="http://schemas.microsoft.com/office/drawing/2014/main" id="{24895186-F93A-4F8D-8C71-71473D2F1035}"/>
              </a:ext>
            </a:extLst>
          </p:cNvPr>
          <p:cNvSpPr txBox="1"/>
          <p:nvPr/>
        </p:nvSpPr>
        <p:spPr>
          <a:xfrm>
            <a:off x="852731" y="1033351"/>
            <a:ext cx="842021"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じゅんばん</a:t>
            </a:r>
          </a:p>
        </p:txBody>
      </p:sp>
      <p:sp>
        <p:nvSpPr>
          <p:cNvPr id="80" name="テキスト ボックス 79">
            <a:extLst>
              <a:ext uri="{FF2B5EF4-FFF2-40B4-BE49-F238E27FC236}">
                <a16:creationId xmlns:a16="http://schemas.microsoft.com/office/drawing/2014/main" id="{25C3B6A4-5EBA-457E-80E1-84F0F187FE19}"/>
              </a:ext>
            </a:extLst>
          </p:cNvPr>
          <p:cNvSpPr txBox="1"/>
          <p:nvPr/>
        </p:nvSpPr>
        <p:spPr>
          <a:xfrm>
            <a:off x="3193506" y="1033351"/>
            <a:ext cx="46034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うご</a:t>
            </a:r>
          </a:p>
        </p:txBody>
      </p:sp>
      <p:sp>
        <p:nvSpPr>
          <p:cNvPr id="81" name="テキスト ボックス 80">
            <a:extLst>
              <a:ext uri="{FF2B5EF4-FFF2-40B4-BE49-F238E27FC236}">
                <a16:creationId xmlns:a16="http://schemas.microsoft.com/office/drawing/2014/main" id="{CE048CF6-B3EE-4EB8-A7F3-0E90998B3A2F}"/>
              </a:ext>
            </a:extLst>
          </p:cNvPr>
          <p:cNvSpPr txBox="1"/>
          <p:nvPr/>
        </p:nvSpPr>
        <p:spPr>
          <a:xfrm>
            <a:off x="4957990" y="1033351"/>
            <a:ext cx="643096"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かんが</a:t>
            </a:r>
          </a:p>
        </p:txBody>
      </p:sp>
      <p:sp>
        <p:nvSpPr>
          <p:cNvPr id="82" name="テキスト ボックス 81">
            <a:extLst>
              <a:ext uri="{FF2B5EF4-FFF2-40B4-BE49-F238E27FC236}">
                <a16:creationId xmlns:a16="http://schemas.microsoft.com/office/drawing/2014/main" id="{73CD55C9-75FA-4CFE-9906-57634D22ADD1}"/>
              </a:ext>
            </a:extLst>
          </p:cNvPr>
          <p:cNvSpPr txBox="1"/>
          <p:nvPr/>
        </p:nvSpPr>
        <p:spPr>
          <a:xfrm>
            <a:off x="547869" y="1447986"/>
            <a:ext cx="6288007" cy="577081"/>
          </a:xfrm>
          <a:prstGeom prst="rect">
            <a:avLst/>
          </a:prstGeom>
          <a:noFill/>
        </p:spPr>
        <p:txBody>
          <a:bodyPr wrap="square" rtlCol="0">
            <a:spAutoFit/>
          </a:bodyPr>
          <a:lstStyle/>
          <a:p>
            <a:pPr>
              <a:lnSpc>
                <a:spcPct val="200000"/>
              </a:lnSpc>
            </a:pPr>
            <a:r>
              <a:rPr lang="en-US" altLang="ja-JP" b="1" dirty="0">
                <a:solidFill>
                  <a:srgbClr val="575E75"/>
                </a:solidFill>
                <a:latin typeface="メイリオ" panose="020B0604030504040204" pitchFamily="50" charset="-128"/>
                <a:ea typeface="メイリオ" panose="020B0604030504040204" pitchFamily="50" charset="-128"/>
              </a:rPr>
              <a:t>1. </a:t>
            </a:r>
            <a:r>
              <a:rPr lang="ja-JP" altLang="en-US" b="1" dirty="0">
                <a:solidFill>
                  <a:srgbClr val="575E75"/>
                </a:solidFill>
                <a:latin typeface="メイリオ" panose="020B0604030504040204" pitchFamily="50" charset="-128"/>
                <a:ea typeface="メイリオ" panose="020B0604030504040204" pitchFamily="50" charset="-128"/>
              </a:rPr>
              <a:t>プレイヤーがエージェントを動かすための指令を出す。</a:t>
            </a:r>
            <a:endParaRPr kumimoji="1" lang="en-US" altLang="ja-JP" b="1" dirty="0">
              <a:solidFill>
                <a:srgbClr val="575E75"/>
              </a:solidFill>
              <a:latin typeface="メイリオ" panose="020B0604030504040204" pitchFamily="50" charset="-128"/>
              <a:ea typeface="メイリオ" panose="020B0604030504040204" pitchFamily="50" charset="-128"/>
            </a:endParaRPr>
          </a:p>
        </p:txBody>
      </p:sp>
      <p:sp>
        <p:nvSpPr>
          <p:cNvPr id="83" name="テキスト ボックス 82">
            <a:extLst>
              <a:ext uri="{FF2B5EF4-FFF2-40B4-BE49-F238E27FC236}">
                <a16:creationId xmlns:a16="http://schemas.microsoft.com/office/drawing/2014/main" id="{CA6A1361-B9B9-4DE1-8870-C57A8CF5FF6A}"/>
              </a:ext>
            </a:extLst>
          </p:cNvPr>
          <p:cNvSpPr txBox="1"/>
          <p:nvPr/>
        </p:nvSpPr>
        <p:spPr>
          <a:xfrm>
            <a:off x="5225762" y="1516624"/>
            <a:ext cx="606865"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しれい</a:t>
            </a:r>
          </a:p>
        </p:txBody>
      </p:sp>
      <p:sp>
        <p:nvSpPr>
          <p:cNvPr id="84" name="テキスト ボックス 83">
            <a:extLst>
              <a:ext uri="{FF2B5EF4-FFF2-40B4-BE49-F238E27FC236}">
                <a16:creationId xmlns:a16="http://schemas.microsoft.com/office/drawing/2014/main" id="{E522245D-8593-454F-BB13-600D72A45FAD}"/>
              </a:ext>
            </a:extLst>
          </p:cNvPr>
          <p:cNvSpPr txBox="1"/>
          <p:nvPr/>
        </p:nvSpPr>
        <p:spPr>
          <a:xfrm>
            <a:off x="3799929" y="1507142"/>
            <a:ext cx="46034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うご</a:t>
            </a:r>
          </a:p>
        </p:txBody>
      </p:sp>
      <p:sp>
        <p:nvSpPr>
          <p:cNvPr id="90" name="テキスト ボックス 89">
            <a:extLst>
              <a:ext uri="{FF2B5EF4-FFF2-40B4-BE49-F238E27FC236}">
                <a16:creationId xmlns:a16="http://schemas.microsoft.com/office/drawing/2014/main" id="{1FCFE2FE-7E3D-42A5-BF8C-1233F09C110F}"/>
              </a:ext>
            </a:extLst>
          </p:cNvPr>
          <p:cNvSpPr txBox="1"/>
          <p:nvPr/>
        </p:nvSpPr>
        <p:spPr>
          <a:xfrm>
            <a:off x="5855518" y="1515520"/>
            <a:ext cx="46034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だ</a:t>
            </a:r>
          </a:p>
        </p:txBody>
      </p:sp>
      <p:sp>
        <p:nvSpPr>
          <p:cNvPr id="98" name="テキスト ボックス 97">
            <a:extLst>
              <a:ext uri="{FF2B5EF4-FFF2-40B4-BE49-F238E27FC236}">
                <a16:creationId xmlns:a16="http://schemas.microsoft.com/office/drawing/2014/main" id="{EFCF00B7-E172-4D26-B676-5B67D290AEB2}"/>
              </a:ext>
            </a:extLst>
          </p:cNvPr>
          <p:cNvSpPr txBox="1"/>
          <p:nvPr/>
        </p:nvSpPr>
        <p:spPr>
          <a:xfrm>
            <a:off x="779227" y="2343491"/>
            <a:ext cx="3707370" cy="2273699"/>
          </a:xfrm>
          <a:prstGeom prst="rect">
            <a:avLst/>
          </a:prstGeom>
          <a:noFill/>
        </p:spPr>
        <p:txBody>
          <a:bodyPr wrap="square" rtlCol="0">
            <a:spAutoFit/>
          </a:bodyPr>
          <a:lstStyle/>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＜条件＞ブロックがあるか？</a:t>
            </a:r>
            <a:endParaRPr lang="en-US" altLang="ja-JP" dirty="0">
              <a:solidFill>
                <a:srgbClr val="575E75"/>
              </a:solidFill>
              <a:latin typeface="メイリオ" panose="020B0604030504040204" pitchFamily="50" charset="-128"/>
              <a:ea typeface="メイリオ" panose="020B0604030504040204" pitchFamily="50" charset="-128"/>
            </a:endParaRPr>
          </a:p>
          <a:p>
            <a:pPr>
              <a:lnSpc>
                <a:spcPct val="150000"/>
              </a:lnSpc>
            </a:pPr>
            <a:r>
              <a:rPr lang="ja-JP" altLang="en-US" dirty="0">
                <a:solidFill>
                  <a:srgbClr val="575E75"/>
                </a:solidFill>
                <a:latin typeface="メイリオ" panose="020B0604030504040204" pitchFamily="50" charset="-128"/>
                <a:ea typeface="メイリオ" panose="020B0604030504040204" pitchFamily="50" charset="-128"/>
              </a:rPr>
              <a:t>　一致するとき</a:t>
            </a:r>
            <a:endParaRPr lang="en-US" altLang="ja-JP" dirty="0">
              <a:solidFill>
                <a:srgbClr val="575E75"/>
              </a:solidFill>
              <a:latin typeface="メイリオ" panose="020B0604030504040204" pitchFamily="50" charset="-128"/>
              <a:ea typeface="メイリオ" panose="020B0604030504040204" pitchFamily="50" charset="-128"/>
            </a:endParaRPr>
          </a:p>
          <a:p>
            <a:pPr>
              <a:lnSpc>
                <a:spcPct val="150000"/>
              </a:lnSpc>
            </a:pPr>
            <a:r>
              <a:rPr kumimoji="1" lang="ja-JP" altLang="en-US" dirty="0">
                <a:solidFill>
                  <a:srgbClr val="575E75"/>
                </a:solidFill>
                <a:latin typeface="メイリオ" panose="020B0604030504040204" pitchFamily="50" charset="-128"/>
                <a:ea typeface="メイリオ" panose="020B0604030504040204" pitchFamily="50" charset="-128"/>
              </a:rPr>
              <a:t>　　・前方に</a:t>
            </a:r>
            <a:r>
              <a:rPr kumimoji="1" lang="en-US" altLang="ja-JP" dirty="0">
                <a:solidFill>
                  <a:srgbClr val="575E75"/>
                </a:solidFill>
                <a:latin typeface="メイリオ" panose="020B0604030504040204" pitchFamily="50" charset="-128"/>
                <a:ea typeface="メイリオ" panose="020B0604030504040204" pitchFamily="50" charset="-128"/>
              </a:rPr>
              <a:t>1</a:t>
            </a:r>
            <a:r>
              <a:rPr kumimoji="1" lang="ja-JP" altLang="en-US" dirty="0">
                <a:solidFill>
                  <a:srgbClr val="575E75"/>
                </a:solidFill>
                <a:latin typeface="メイリオ" panose="020B0604030504040204" pitchFamily="50" charset="-128"/>
                <a:ea typeface="メイリオ" panose="020B0604030504040204" pitchFamily="50" charset="-128"/>
              </a:rPr>
              <a:t>ブロック分進む</a:t>
            </a:r>
            <a:endParaRPr kumimoji="1" lang="en-US" altLang="ja-JP" dirty="0">
              <a:solidFill>
                <a:srgbClr val="575E75"/>
              </a:solidFill>
              <a:latin typeface="メイリオ" panose="020B0604030504040204" pitchFamily="50" charset="-128"/>
              <a:ea typeface="メイリオ" panose="020B0604030504040204" pitchFamily="50" charset="-128"/>
            </a:endParaRPr>
          </a:p>
          <a:p>
            <a:pPr>
              <a:lnSpc>
                <a:spcPct val="150000"/>
              </a:lnSpc>
            </a:pPr>
            <a:r>
              <a:rPr lang="ja-JP" altLang="en-US" dirty="0">
                <a:solidFill>
                  <a:srgbClr val="575E75"/>
                </a:solidFill>
                <a:latin typeface="メイリオ" panose="020B0604030504040204" pitchFamily="50" charset="-128"/>
                <a:ea typeface="メイリオ" panose="020B0604030504040204" pitchFamily="50" charset="-128"/>
              </a:rPr>
              <a:t>　一致しないとき</a:t>
            </a:r>
            <a:endParaRPr lang="en-US" altLang="ja-JP" dirty="0">
              <a:solidFill>
                <a:srgbClr val="575E75"/>
              </a:solidFill>
              <a:latin typeface="メイリオ" panose="020B0604030504040204" pitchFamily="50" charset="-128"/>
              <a:ea typeface="メイリオ" panose="020B0604030504040204" pitchFamily="50" charset="-128"/>
            </a:endParaRPr>
          </a:p>
          <a:p>
            <a:pPr>
              <a:lnSpc>
                <a:spcPct val="150000"/>
              </a:lnSpc>
            </a:pPr>
            <a:r>
              <a:rPr kumimoji="1" lang="ja-JP" altLang="en-US" dirty="0">
                <a:solidFill>
                  <a:srgbClr val="575E75"/>
                </a:solidFill>
                <a:latin typeface="メイリオ" panose="020B0604030504040204" pitchFamily="50" charset="-128"/>
                <a:ea typeface="メイリオ" panose="020B0604030504040204" pitchFamily="50" charset="-128"/>
              </a:rPr>
              <a:t>　　・右側に</a:t>
            </a:r>
            <a:r>
              <a:rPr kumimoji="1" lang="en-US" altLang="ja-JP" dirty="0">
                <a:solidFill>
                  <a:srgbClr val="575E75"/>
                </a:solidFill>
                <a:latin typeface="メイリオ" panose="020B0604030504040204" pitchFamily="50" charset="-128"/>
                <a:ea typeface="メイリオ" panose="020B0604030504040204" pitchFamily="50" charset="-128"/>
              </a:rPr>
              <a:t>1</a:t>
            </a:r>
            <a:r>
              <a:rPr kumimoji="1" lang="ja-JP" altLang="en-US" dirty="0">
                <a:solidFill>
                  <a:srgbClr val="575E75"/>
                </a:solidFill>
                <a:latin typeface="メイリオ" panose="020B0604030504040204" pitchFamily="50" charset="-128"/>
                <a:ea typeface="メイリオ" panose="020B0604030504040204" pitchFamily="50" charset="-128"/>
              </a:rPr>
              <a:t>ブロック分進む</a:t>
            </a:r>
            <a:endParaRPr kumimoji="1" lang="en-US" altLang="ja-JP" dirty="0">
              <a:solidFill>
                <a:srgbClr val="575E75"/>
              </a:solidFill>
              <a:latin typeface="メイリオ" panose="020B0604030504040204" pitchFamily="50" charset="-128"/>
              <a:ea typeface="メイリオ" panose="020B0604030504040204" pitchFamily="50" charset="-128"/>
            </a:endParaRPr>
          </a:p>
        </p:txBody>
      </p:sp>
      <p:sp>
        <p:nvSpPr>
          <p:cNvPr id="99" name="テキスト ボックス 98">
            <a:extLst>
              <a:ext uri="{FF2B5EF4-FFF2-40B4-BE49-F238E27FC236}">
                <a16:creationId xmlns:a16="http://schemas.microsoft.com/office/drawing/2014/main" id="{582A6901-24A1-4B0D-AB56-F666082AF261}"/>
              </a:ext>
            </a:extLst>
          </p:cNvPr>
          <p:cNvSpPr txBox="1"/>
          <p:nvPr/>
        </p:nvSpPr>
        <p:spPr>
          <a:xfrm>
            <a:off x="872247" y="2415130"/>
            <a:ext cx="846595"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じょうけん</a:t>
            </a:r>
          </a:p>
        </p:txBody>
      </p:sp>
      <p:sp>
        <p:nvSpPr>
          <p:cNvPr id="100" name="テキスト ボックス 99">
            <a:extLst>
              <a:ext uri="{FF2B5EF4-FFF2-40B4-BE49-F238E27FC236}">
                <a16:creationId xmlns:a16="http://schemas.microsoft.com/office/drawing/2014/main" id="{B6EE0863-F613-454A-9168-025D4F417072}"/>
              </a:ext>
            </a:extLst>
          </p:cNvPr>
          <p:cNvSpPr txBox="1"/>
          <p:nvPr/>
        </p:nvSpPr>
        <p:spPr>
          <a:xfrm>
            <a:off x="3104497" y="3273943"/>
            <a:ext cx="83502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ぶん すす</a:t>
            </a:r>
          </a:p>
        </p:txBody>
      </p:sp>
      <p:sp>
        <p:nvSpPr>
          <p:cNvPr id="101" name="テキスト ボックス 100">
            <a:extLst>
              <a:ext uri="{FF2B5EF4-FFF2-40B4-BE49-F238E27FC236}">
                <a16:creationId xmlns:a16="http://schemas.microsoft.com/office/drawing/2014/main" id="{1A335E0B-694E-4341-A6F3-34315AD4A283}"/>
              </a:ext>
            </a:extLst>
          </p:cNvPr>
          <p:cNvSpPr txBox="1"/>
          <p:nvPr/>
        </p:nvSpPr>
        <p:spPr>
          <a:xfrm>
            <a:off x="547869" y="1922894"/>
            <a:ext cx="4599747" cy="577081"/>
          </a:xfrm>
          <a:prstGeom prst="rect">
            <a:avLst/>
          </a:prstGeom>
          <a:noFill/>
        </p:spPr>
        <p:txBody>
          <a:bodyPr wrap="square" rtlCol="0">
            <a:spAutoFit/>
          </a:bodyPr>
          <a:lstStyle/>
          <a:p>
            <a:pPr>
              <a:lnSpc>
                <a:spcPct val="200000"/>
              </a:lnSpc>
            </a:pPr>
            <a:r>
              <a:rPr lang="en-US" altLang="ja-JP" b="1" dirty="0">
                <a:solidFill>
                  <a:srgbClr val="575E75"/>
                </a:solidFill>
                <a:latin typeface="メイリオ" panose="020B0604030504040204" pitchFamily="50" charset="-128"/>
                <a:ea typeface="メイリオ" panose="020B0604030504040204" pitchFamily="50" charset="-128"/>
              </a:rPr>
              <a:t>2</a:t>
            </a:r>
            <a:r>
              <a:rPr lang="ja-JP" altLang="en-US" b="1" dirty="0">
                <a:solidFill>
                  <a:srgbClr val="575E75"/>
                </a:solidFill>
                <a:latin typeface="メイリオ" panose="020B0604030504040204" pitchFamily="50" charset="-128"/>
                <a:ea typeface="メイリオ" panose="020B0604030504040204" pitchFamily="50" charset="-128"/>
              </a:rPr>
              <a:t>．エージェントは右側を確認する。</a:t>
            </a:r>
            <a:endParaRPr kumimoji="1" lang="en-US" altLang="ja-JP" b="1" dirty="0">
              <a:solidFill>
                <a:srgbClr val="575E75"/>
              </a:solidFill>
              <a:latin typeface="メイリオ" panose="020B0604030504040204" pitchFamily="50" charset="-128"/>
              <a:ea typeface="メイリオ" panose="020B0604030504040204" pitchFamily="50" charset="-128"/>
            </a:endParaRPr>
          </a:p>
        </p:txBody>
      </p:sp>
      <p:sp>
        <p:nvSpPr>
          <p:cNvPr id="102" name="テキスト ボックス 101">
            <a:extLst>
              <a:ext uri="{FF2B5EF4-FFF2-40B4-BE49-F238E27FC236}">
                <a16:creationId xmlns:a16="http://schemas.microsoft.com/office/drawing/2014/main" id="{0C5637F8-DCED-4BAB-A62B-F424FCCFC9DA}"/>
              </a:ext>
            </a:extLst>
          </p:cNvPr>
          <p:cNvSpPr txBox="1"/>
          <p:nvPr/>
        </p:nvSpPr>
        <p:spPr>
          <a:xfrm>
            <a:off x="2494991" y="1993331"/>
            <a:ext cx="69497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みぎがわ</a:t>
            </a:r>
          </a:p>
        </p:txBody>
      </p:sp>
      <p:sp>
        <p:nvSpPr>
          <p:cNvPr id="103" name="テキスト ボックス 102">
            <a:extLst>
              <a:ext uri="{FF2B5EF4-FFF2-40B4-BE49-F238E27FC236}">
                <a16:creationId xmlns:a16="http://schemas.microsoft.com/office/drawing/2014/main" id="{3DD3E605-410D-4B18-AF9C-E22C717CCCF1}"/>
              </a:ext>
            </a:extLst>
          </p:cNvPr>
          <p:cNvSpPr txBox="1"/>
          <p:nvPr/>
        </p:nvSpPr>
        <p:spPr>
          <a:xfrm>
            <a:off x="3198668" y="1991736"/>
            <a:ext cx="69497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かくにん</a:t>
            </a:r>
          </a:p>
        </p:txBody>
      </p:sp>
      <p:sp>
        <p:nvSpPr>
          <p:cNvPr id="104" name="テキスト ボックス 103">
            <a:extLst>
              <a:ext uri="{FF2B5EF4-FFF2-40B4-BE49-F238E27FC236}">
                <a16:creationId xmlns:a16="http://schemas.microsoft.com/office/drawing/2014/main" id="{4CEE0612-9930-439D-8201-1C6C29F650A9}"/>
              </a:ext>
            </a:extLst>
          </p:cNvPr>
          <p:cNvSpPr txBox="1"/>
          <p:nvPr/>
        </p:nvSpPr>
        <p:spPr>
          <a:xfrm>
            <a:off x="972750" y="2854443"/>
            <a:ext cx="66109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いっち</a:t>
            </a:r>
          </a:p>
        </p:txBody>
      </p:sp>
      <p:sp>
        <p:nvSpPr>
          <p:cNvPr id="105" name="テキスト ボックス 104">
            <a:extLst>
              <a:ext uri="{FF2B5EF4-FFF2-40B4-BE49-F238E27FC236}">
                <a16:creationId xmlns:a16="http://schemas.microsoft.com/office/drawing/2014/main" id="{F0FD3E94-336B-4B63-AECE-612419312CD7}"/>
              </a:ext>
            </a:extLst>
          </p:cNvPr>
          <p:cNvSpPr txBox="1"/>
          <p:nvPr/>
        </p:nvSpPr>
        <p:spPr>
          <a:xfrm>
            <a:off x="1412718" y="3273943"/>
            <a:ext cx="69497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ぜんぽう</a:t>
            </a:r>
          </a:p>
        </p:txBody>
      </p:sp>
      <p:sp>
        <p:nvSpPr>
          <p:cNvPr id="106" name="テキスト ボックス 105">
            <a:extLst>
              <a:ext uri="{FF2B5EF4-FFF2-40B4-BE49-F238E27FC236}">
                <a16:creationId xmlns:a16="http://schemas.microsoft.com/office/drawing/2014/main" id="{27245303-033C-4576-BBD4-A9BE15FDB042}"/>
              </a:ext>
            </a:extLst>
          </p:cNvPr>
          <p:cNvSpPr txBox="1"/>
          <p:nvPr/>
        </p:nvSpPr>
        <p:spPr>
          <a:xfrm>
            <a:off x="964995" y="3683886"/>
            <a:ext cx="66109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いっち</a:t>
            </a:r>
          </a:p>
        </p:txBody>
      </p:sp>
      <p:sp>
        <p:nvSpPr>
          <p:cNvPr id="107" name="正方形/長方形 106">
            <a:extLst>
              <a:ext uri="{FF2B5EF4-FFF2-40B4-BE49-F238E27FC236}">
                <a16:creationId xmlns:a16="http://schemas.microsoft.com/office/drawing/2014/main" id="{FF305B6D-9E1E-475C-AAA3-3C7DEBA17CD3}"/>
              </a:ext>
            </a:extLst>
          </p:cNvPr>
          <p:cNvSpPr/>
          <p:nvPr/>
        </p:nvSpPr>
        <p:spPr>
          <a:xfrm>
            <a:off x="567934" y="2009496"/>
            <a:ext cx="5287584" cy="4783190"/>
          </a:xfrm>
          <a:prstGeom prst="rect">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08" name="テキスト ボックス 107">
            <a:extLst>
              <a:ext uri="{FF2B5EF4-FFF2-40B4-BE49-F238E27FC236}">
                <a16:creationId xmlns:a16="http://schemas.microsoft.com/office/drawing/2014/main" id="{3458402E-85D0-4A5D-807B-37C4834204A5}"/>
              </a:ext>
            </a:extLst>
          </p:cNvPr>
          <p:cNvSpPr txBox="1"/>
          <p:nvPr/>
        </p:nvSpPr>
        <p:spPr>
          <a:xfrm>
            <a:off x="3109230" y="4098502"/>
            <a:ext cx="83502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ぶん すす</a:t>
            </a:r>
          </a:p>
        </p:txBody>
      </p:sp>
      <p:sp>
        <p:nvSpPr>
          <p:cNvPr id="109" name="テキスト ボックス 108">
            <a:extLst>
              <a:ext uri="{FF2B5EF4-FFF2-40B4-BE49-F238E27FC236}">
                <a16:creationId xmlns:a16="http://schemas.microsoft.com/office/drawing/2014/main" id="{AD079851-1282-497B-9588-45FFD2F08234}"/>
              </a:ext>
            </a:extLst>
          </p:cNvPr>
          <p:cNvSpPr txBox="1"/>
          <p:nvPr/>
        </p:nvSpPr>
        <p:spPr>
          <a:xfrm>
            <a:off x="1408120" y="4098502"/>
            <a:ext cx="69497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みぎがわ</a:t>
            </a:r>
          </a:p>
        </p:txBody>
      </p:sp>
      <p:sp>
        <p:nvSpPr>
          <p:cNvPr id="112" name="テキスト ボックス 111">
            <a:extLst>
              <a:ext uri="{FF2B5EF4-FFF2-40B4-BE49-F238E27FC236}">
                <a16:creationId xmlns:a16="http://schemas.microsoft.com/office/drawing/2014/main" id="{A37C3A0D-11CB-4D64-A150-C9C84DF4026D}"/>
              </a:ext>
            </a:extLst>
          </p:cNvPr>
          <p:cNvSpPr txBox="1"/>
          <p:nvPr/>
        </p:nvSpPr>
        <p:spPr>
          <a:xfrm>
            <a:off x="5120088" y="2761366"/>
            <a:ext cx="3846351" cy="1131079"/>
          </a:xfrm>
          <a:prstGeom prst="rect">
            <a:avLst/>
          </a:prstGeom>
          <a:solidFill>
            <a:schemeClr val="bg1"/>
          </a:solidFill>
        </p:spPr>
        <p:txBody>
          <a:bodyPr wrap="square" rtlCol="0">
            <a:spAutoFit/>
          </a:bodyPr>
          <a:lstStyle/>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　　　　の部分を、足元が</a:t>
            </a:r>
            <a:endParaRPr lang="en-US" altLang="ja-JP" dirty="0">
              <a:solidFill>
                <a:srgbClr val="575E75"/>
              </a:solidFill>
              <a:latin typeface="メイリオ" panose="020B0604030504040204" pitchFamily="50" charset="-128"/>
              <a:ea typeface="メイリオ" panose="020B0604030504040204" pitchFamily="50" charset="-128"/>
            </a:endParaRPr>
          </a:p>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氷塊のブロックでない間繰り返す。</a:t>
            </a:r>
            <a:endParaRPr kumimoji="1" lang="en-US" altLang="ja-JP" dirty="0">
              <a:solidFill>
                <a:srgbClr val="575E75"/>
              </a:solidFill>
              <a:latin typeface="メイリオ" panose="020B0604030504040204" pitchFamily="50" charset="-128"/>
              <a:ea typeface="メイリオ" panose="020B0604030504040204" pitchFamily="50" charset="-128"/>
            </a:endParaRPr>
          </a:p>
        </p:txBody>
      </p:sp>
      <p:sp>
        <p:nvSpPr>
          <p:cNvPr id="113" name="テキスト ボックス 112">
            <a:extLst>
              <a:ext uri="{FF2B5EF4-FFF2-40B4-BE49-F238E27FC236}">
                <a16:creationId xmlns:a16="http://schemas.microsoft.com/office/drawing/2014/main" id="{72F60BDE-2400-46A1-90EF-EDFDF9CCEAD1}"/>
              </a:ext>
            </a:extLst>
          </p:cNvPr>
          <p:cNvSpPr txBox="1"/>
          <p:nvPr/>
        </p:nvSpPr>
        <p:spPr>
          <a:xfrm>
            <a:off x="6263970" y="2833774"/>
            <a:ext cx="60238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ぶぶん</a:t>
            </a:r>
          </a:p>
        </p:txBody>
      </p:sp>
      <p:sp>
        <p:nvSpPr>
          <p:cNvPr id="114" name="テキスト ボックス 113">
            <a:extLst>
              <a:ext uri="{FF2B5EF4-FFF2-40B4-BE49-F238E27FC236}">
                <a16:creationId xmlns:a16="http://schemas.microsoft.com/office/drawing/2014/main" id="{C459610E-BDF2-4EF1-90CF-F94CED94759F}"/>
              </a:ext>
            </a:extLst>
          </p:cNvPr>
          <p:cNvSpPr txBox="1"/>
          <p:nvPr/>
        </p:nvSpPr>
        <p:spPr>
          <a:xfrm>
            <a:off x="7240366" y="3380637"/>
            <a:ext cx="78206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あいだ く </a:t>
            </a:r>
          </a:p>
        </p:txBody>
      </p:sp>
      <p:sp>
        <p:nvSpPr>
          <p:cNvPr id="115" name="テキスト ボックス 114">
            <a:extLst>
              <a:ext uri="{FF2B5EF4-FFF2-40B4-BE49-F238E27FC236}">
                <a16:creationId xmlns:a16="http://schemas.microsoft.com/office/drawing/2014/main" id="{51F2C0B2-3D09-49B1-B97A-A908AA536B33}"/>
              </a:ext>
            </a:extLst>
          </p:cNvPr>
          <p:cNvSpPr txBox="1"/>
          <p:nvPr/>
        </p:nvSpPr>
        <p:spPr>
          <a:xfrm>
            <a:off x="8052763" y="3380637"/>
            <a:ext cx="46034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かえ</a:t>
            </a:r>
          </a:p>
        </p:txBody>
      </p:sp>
      <p:sp>
        <p:nvSpPr>
          <p:cNvPr id="116" name="正方形/長方形 115">
            <a:extLst>
              <a:ext uri="{FF2B5EF4-FFF2-40B4-BE49-F238E27FC236}">
                <a16:creationId xmlns:a16="http://schemas.microsoft.com/office/drawing/2014/main" id="{A9976B92-F2FC-458C-BE6E-0084407FAD58}"/>
              </a:ext>
            </a:extLst>
          </p:cNvPr>
          <p:cNvSpPr/>
          <p:nvPr/>
        </p:nvSpPr>
        <p:spPr>
          <a:xfrm>
            <a:off x="5230744" y="2898465"/>
            <a:ext cx="873024" cy="398674"/>
          </a:xfrm>
          <a:prstGeom prst="rect">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17" name="テキスト ボックス 116">
            <a:extLst>
              <a:ext uri="{FF2B5EF4-FFF2-40B4-BE49-F238E27FC236}">
                <a16:creationId xmlns:a16="http://schemas.microsoft.com/office/drawing/2014/main" id="{B7BF34D5-EAE5-40EC-8085-BF321B49C576}"/>
              </a:ext>
            </a:extLst>
          </p:cNvPr>
          <p:cNvSpPr txBox="1"/>
          <p:nvPr/>
        </p:nvSpPr>
        <p:spPr>
          <a:xfrm>
            <a:off x="5014524" y="3383750"/>
            <a:ext cx="87302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ひょうかい</a:t>
            </a:r>
          </a:p>
        </p:txBody>
      </p:sp>
      <p:sp>
        <p:nvSpPr>
          <p:cNvPr id="118" name="テキスト ボックス 117">
            <a:extLst>
              <a:ext uri="{FF2B5EF4-FFF2-40B4-BE49-F238E27FC236}">
                <a16:creationId xmlns:a16="http://schemas.microsoft.com/office/drawing/2014/main" id="{77766BDA-A4EB-45D0-91BD-2A8BCCC0CF53}"/>
              </a:ext>
            </a:extLst>
          </p:cNvPr>
          <p:cNvSpPr txBox="1"/>
          <p:nvPr/>
        </p:nvSpPr>
        <p:spPr>
          <a:xfrm>
            <a:off x="7132043" y="2824780"/>
            <a:ext cx="70611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あしもと</a:t>
            </a:r>
          </a:p>
        </p:txBody>
      </p:sp>
      <p:sp>
        <p:nvSpPr>
          <p:cNvPr id="130" name="テキスト ボックス 129">
            <a:extLst>
              <a:ext uri="{FF2B5EF4-FFF2-40B4-BE49-F238E27FC236}">
                <a16:creationId xmlns:a16="http://schemas.microsoft.com/office/drawing/2014/main" id="{5342BBCF-3BBF-4C0B-A9A1-6B0843DDADEF}"/>
              </a:ext>
            </a:extLst>
          </p:cNvPr>
          <p:cNvSpPr txBox="1"/>
          <p:nvPr/>
        </p:nvSpPr>
        <p:spPr>
          <a:xfrm>
            <a:off x="547869" y="4593149"/>
            <a:ext cx="4599747" cy="577081"/>
          </a:xfrm>
          <a:prstGeom prst="rect">
            <a:avLst/>
          </a:prstGeom>
          <a:noFill/>
        </p:spPr>
        <p:txBody>
          <a:bodyPr wrap="square" rtlCol="0">
            <a:spAutoFit/>
          </a:bodyPr>
          <a:lstStyle/>
          <a:p>
            <a:pPr>
              <a:lnSpc>
                <a:spcPct val="200000"/>
              </a:lnSpc>
            </a:pPr>
            <a:r>
              <a:rPr lang="en-US" altLang="ja-JP" b="1" dirty="0">
                <a:solidFill>
                  <a:srgbClr val="575E75"/>
                </a:solidFill>
                <a:latin typeface="メイリオ" panose="020B0604030504040204" pitchFamily="50" charset="-128"/>
                <a:ea typeface="メイリオ" panose="020B0604030504040204" pitchFamily="50" charset="-128"/>
              </a:rPr>
              <a:t>3</a:t>
            </a:r>
            <a:r>
              <a:rPr lang="ja-JP" altLang="en-US" b="1" dirty="0">
                <a:solidFill>
                  <a:srgbClr val="575E75"/>
                </a:solidFill>
                <a:latin typeface="メイリオ" panose="020B0604030504040204" pitchFamily="50" charset="-128"/>
                <a:ea typeface="メイリオ" panose="020B0604030504040204" pitchFamily="50" charset="-128"/>
              </a:rPr>
              <a:t>．エージェントは足元を確認する。</a:t>
            </a:r>
            <a:endParaRPr kumimoji="1" lang="en-US" altLang="ja-JP" b="1" dirty="0">
              <a:solidFill>
                <a:srgbClr val="575E75"/>
              </a:solidFill>
              <a:latin typeface="メイリオ" panose="020B0604030504040204" pitchFamily="50" charset="-128"/>
              <a:ea typeface="メイリオ" panose="020B0604030504040204" pitchFamily="50" charset="-128"/>
            </a:endParaRPr>
          </a:p>
        </p:txBody>
      </p:sp>
      <p:sp>
        <p:nvSpPr>
          <p:cNvPr id="131" name="テキスト ボックス 130">
            <a:extLst>
              <a:ext uri="{FF2B5EF4-FFF2-40B4-BE49-F238E27FC236}">
                <a16:creationId xmlns:a16="http://schemas.microsoft.com/office/drawing/2014/main" id="{9C490717-A3CB-415A-9893-24713BD962FD}"/>
              </a:ext>
            </a:extLst>
          </p:cNvPr>
          <p:cNvSpPr txBox="1"/>
          <p:nvPr/>
        </p:nvSpPr>
        <p:spPr>
          <a:xfrm>
            <a:off x="2494991" y="4663586"/>
            <a:ext cx="69497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あしもと</a:t>
            </a:r>
          </a:p>
        </p:txBody>
      </p:sp>
      <p:sp>
        <p:nvSpPr>
          <p:cNvPr id="132" name="テキスト ボックス 131">
            <a:extLst>
              <a:ext uri="{FF2B5EF4-FFF2-40B4-BE49-F238E27FC236}">
                <a16:creationId xmlns:a16="http://schemas.microsoft.com/office/drawing/2014/main" id="{5EDD7AF8-4F8D-480F-A849-5BE585A95754}"/>
              </a:ext>
            </a:extLst>
          </p:cNvPr>
          <p:cNvSpPr txBox="1"/>
          <p:nvPr/>
        </p:nvSpPr>
        <p:spPr>
          <a:xfrm>
            <a:off x="3198668" y="4661991"/>
            <a:ext cx="69497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かくにん</a:t>
            </a:r>
          </a:p>
        </p:txBody>
      </p:sp>
      <p:sp>
        <p:nvSpPr>
          <p:cNvPr id="133" name="テキスト ボックス 132">
            <a:extLst>
              <a:ext uri="{FF2B5EF4-FFF2-40B4-BE49-F238E27FC236}">
                <a16:creationId xmlns:a16="http://schemas.microsoft.com/office/drawing/2014/main" id="{A7877D93-85B8-43A0-B755-E6F153250AF2}"/>
              </a:ext>
            </a:extLst>
          </p:cNvPr>
          <p:cNvSpPr txBox="1"/>
          <p:nvPr/>
        </p:nvSpPr>
        <p:spPr>
          <a:xfrm>
            <a:off x="793401" y="5032462"/>
            <a:ext cx="5933969" cy="1685077"/>
          </a:xfrm>
          <a:prstGeom prst="rect">
            <a:avLst/>
          </a:prstGeom>
          <a:noFill/>
        </p:spPr>
        <p:txBody>
          <a:bodyPr wrap="square" rtlCol="0">
            <a:spAutoFit/>
          </a:bodyPr>
          <a:lstStyle/>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＜条件＞丸石または砂利のブロックだったとき</a:t>
            </a:r>
            <a:endParaRPr lang="en-US" altLang="ja-JP" dirty="0">
              <a:solidFill>
                <a:srgbClr val="575E75"/>
              </a:solidFill>
              <a:latin typeface="メイリオ" panose="020B0604030504040204" pitchFamily="50" charset="-128"/>
              <a:ea typeface="メイリオ" panose="020B0604030504040204" pitchFamily="50" charset="-128"/>
            </a:endParaRPr>
          </a:p>
          <a:p>
            <a:pPr>
              <a:lnSpc>
                <a:spcPct val="200000"/>
              </a:lnSpc>
            </a:pPr>
            <a:r>
              <a:rPr kumimoji="1" lang="ja-JP" altLang="en-US" dirty="0">
                <a:solidFill>
                  <a:srgbClr val="575E75"/>
                </a:solidFill>
                <a:latin typeface="メイリオ" panose="020B0604030504040204" pitchFamily="50" charset="-128"/>
                <a:ea typeface="メイリオ" panose="020B0604030504040204" pitchFamily="50" charset="-128"/>
              </a:rPr>
              <a:t>　・ブロックを壊す</a:t>
            </a:r>
            <a:endParaRPr kumimoji="1" lang="en-US" altLang="ja-JP" dirty="0">
              <a:solidFill>
                <a:srgbClr val="575E75"/>
              </a:solidFill>
              <a:latin typeface="メイリオ" panose="020B0604030504040204" pitchFamily="50" charset="-128"/>
              <a:ea typeface="メイリオ" panose="020B0604030504040204" pitchFamily="50" charset="-128"/>
            </a:endParaRPr>
          </a:p>
          <a:p>
            <a:pPr>
              <a:lnSpc>
                <a:spcPct val="200000"/>
              </a:lnSpc>
            </a:pPr>
            <a:r>
              <a:rPr kumimoji="1" lang="ja-JP" altLang="en-US" dirty="0">
                <a:solidFill>
                  <a:srgbClr val="575E75"/>
                </a:solidFill>
                <a:latin typeface="メイリオ" panose="020B0604030504040204" pitchFamily="50" charset="-128"/>
                <a:ea typeface="メイリオ" panose="020B0604030504040204" pitchFamily="50" charset="-128"/>
              </a:rPr>
              <a:t>　・すべてをひろう</a:t>
            </a:r>
            <a:endParaRPr kumimoji="1" lang="en-US" altLang="ja-JP" dirty="0">
              <a:solidFill>
                <a:srgbClr val="575E75"/>
              </a:solidFill>
              <a:latin typeface="メイリオ" panose="020B0604030504040204" pitchFamily="50" charset="-128"/>
              <a:ea typeface="メイリオ" panose="020B0604030504040204" pitchFamily="50" charset="-128"/>
            </a:endParaRPr>
          </a:p>
        </p:txBody>
      </p:sp>
      <p:sp>
        <p:nvSpPr>
          <p:cNvPr id="134" name="テキスト ボックス 133">
            <a:extLst>
              <a:ext uri="{FF2B5EF4-FFF2-40B4-BE49-F238E27FC236}">
                <a16:creationId xmlns:a16="http://schemas.microsoft.com/office/drawing/2014/main" id="{890BFD72-A531-474F-A9A7-71275DCBFC77}"/>
              </a:ext>
            </a:extLst>
          </p:cNvPr>
          <p:cNvSpPr txBox="1"/>
          <p:nvPr/>
        </p:nvSpPr>
        <p:spPr>
          <a:xfrm>
            <a:off x="886422" y="5104101"/>
            <a:ext cx="846595"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じょうけん</a:t>
            </a:r>
          </a:p>
        </p:txBody>
      </p:sp>
      <p:sp>
        <p:nvSpPr>
          <p:cNvPr id="141" name="テキスト ボックス 140">
            <a:extLst>
              <a:ext uri="{FF2B5EF4-FFF2-40B4-BE49-F238E27FC236}">
                <a16:creationId xmlns:a16="http://schemas.microsoft.com/office/drawing/2014/main" id="{C9CC1DEB-ABF7-4FB3-9797-A089013CF65B}"/>
              </a:ext>
            </a:extLst>
          </p:cNvPr>
          <p:cNvSpPr txBox="1"/>
          <p:nvPr/>
        </p:nvSpPr>
        <p:spPr>
          <a:xfrm>
            <a:off x="2376561" y="5632519"/>
            <a:ext cx="46034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こわ</a:t>
            </a:r>
          </a:p>
        </p:txBody>
      </p:sp>
      <p:sp>
        <p:nvSpPr>
          <p:cNvPr id="142" name="テキスト ボックス 141">
            <a:extLst>
              <a:ext uri="{FF2B5EF4-FFF2-40B4-BE49-F238E27FC236}">
                <a16:creationId xmlns:a16="http://schemas.microsoft.com/office/drawing/2014/main" id="{7B09BB9E-B2D4-4AA4-9BAE-37DC6CCC4A1A}"/>
              </a:ext>
            </a:extLst>
          </p:cNvPr>
          <p:cNvSpPr txBox="1"/>
          <p:nvPr/>
        </p:nvSpPr>
        <p:spPr>
          <a:xfrm>
            <a:off x="1733017" y="5104101"/>
            <a:ext cx="69497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まるいし</a:t>
            </a:r>
          </a:p>
        </p:txBody>
      </p:sp>
      <p:sp>
        <p:nvSpPr>
          <p:cNvPr id="143" name="テキスト ボックス 142">
            <a:extLst>
              <a:ext uri="{FF2B5EF4-FFF2-40B4-BE49-F238E27FC236}">
                <a16:creationId xmlns:a16="http://schemas.microsoft.com/office/drawing/2014/main" id="{B05C6602-CC14-488F-A896-EEE572F44FA0}"/>
              </a:ext>
            </a:extLst>
          </p:cNvPr>
          <p:cNvSpPr txBox="1"/>
          <p:nvPr/>
        </p:nvSpPr>
        <p:spPr>
          <a:xfrm>
            <a:off x="2827033" y="5104101"/>
            <a:ext cx="69497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じゃり</a:t>
            </a:r>
          </a:p>
        </p:txBody>
      </p:sp>
    </p:spTree>
    <p:extLst>
      <p:ext uri="{BB962C8B-B14F-4D97-AF65-F5344CB8AC3E}">
        <p14:creationId xmlns:p14="http://schemas.microsoft.com/office/powerpoint/2010/main" val="229086626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2</a:t>
            </a:r>
            <a:r>
              <a:rPr lang="ja-JP" altLang="en-US" dirty="0"/>
              <a:t>．</a:t>
            </a:r>
            <a:r>
              <a:rPr lang="en-US" altLang="ja-JP" dirty="0"/>
              <a:t>【</a:t>
            </a:r>
            <a:r>
              <a:rPr lang="ja-JP" altLang="en-US" dirty="0"/>
              <a:t>ガニメデ</a:t>
            </a:r>
            <a:r>
              <a:rPr lang="en-US" altLang="ja-JP" dirty="0"/>
              <a:t>】</a:t>
            </a:r>
            <a:r>
              <a:rPr lang="ja-JP" altLang="en-US" dirty="0"/>
              <a:t>資源を探そう</a:t>
            </a:r>
          </a:p>
        </p:txBody>
      </p:sp>
      <p:sp>
        <p:nvSpPr>
          <p:cNvPr id="18" name="テキスト ボックス 17">
            <a:extLst>
              <a:ext uri="{FF2B5EF4-FFF2-40B4-BE49-F238E27FC236}">
                <a16:creationId xmlns:a16="http://schemas.microsoft.com/office/drawing/2014/main" id="{55372AB4-6E0F-4D2B-9398-A717405C8760}"/>
              </a:ext>
            </a:extLst>
          </p:cNvPr>
          <p:cNvSpPr txBox="1"/>
          <p:nvPr/>
        </p:nvSpPr>
        <p:spPr>
          <a:xfrm>
            <a:off x="2376561" y="402896"/>
            <a:ext cx="745528"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しげん</a:t>
            </a:r>
          </a:p>
        </p:txBody>
      </p:sp>
      <p:sp>
        <p:nvSpPr>
          <p:cNvPr id="19" name="テキスト ボックス 18">
            <a:extLst>
              <a:ext uri="{FF2B5EF4-FFF2-40B4-BE49-F238E27FC236}">
                <a16:creationId xmlns:a16="http://schemas.microsoft.com/office/drawing/2014/main" id="{04E03656-EA67-42DE-A0EE-163BB9B733C8}"/>
              </a:ext>
            </a:extLst>
          </p:cNvPr>
          <p:cNvSpPr txBox="1"/>
          <p:nvPr/>
        </p:nvSpPr>
        <p:spPr>
          <a:xfrm>
            <a:off x="3295240" y="402896"/>
            <a:ext cx="453821"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さが</a:t>
            </a:r>
          </a:p>
        </p:txBody>
      </p:sp>
      <p:sp>
        <p:nvSpPr>
          <p:cNvPr id="40" name="テキスト ボックス 39">
            <a:extLst>
              <a:ext uri="{FF2B5EF4-FFF2-40B4-BE49-F238E27FC236}">
                <a16:creationId xmlns:a16="http://schemas.microsoft.com/office/drawing/2014/main" id="{F4BEB2CE-0B14-4F11-9C89-970E2C55D96C}"/>
              </a:ext>
            </a:extLst>
          </p:cNvPr>
          <p:cNvSpPr txBox="1"/>
          <p:nvPr/>
        </p:nvSpPr>
        <p:spPr>
          <a:xfrm>
            <a:off x="423341" y="1379570"/>
            <a:ext cx="5019719" cy="577081"/>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プログラムの一部は既に準備されています。</a:t>
            </a:r>
            <a:endParaRPr kumimoji="1" lang="ja-JP" altLang="en-US" dirty="0">
              <a:latin typeface="メイリオ" panose="020B0604030504040204" pitchFamily="50" charset="-128"/>
              <a:ea typeface="メイリオ" panose="020B0604030504040204" pitchFamily="50" charset="-128"/>
            </a:endParaRPr>
          </a:p>
        </p:txBody>
      </p:sp>
      <p:sp>
        <p:nvSpPr>
          <p:cNvPr id="41" name="テキスト ボックス 40">
            <a:extLst>
              <a:ext uri="{FF2B5EF4-FFF2-40B4-BE49-F238E27FC236}">
                <a16:creationId xmlns:a16="http://schemas.microsoft.com/office/drawing/2014/main" id="{85BDAF0D-E6FC-4106-8C3C-ED3AC74742C6}"/>
              </a:ext>
            </a:extLst>
          </p:cNvPr>
          <p:cNvSpPr txBox="1"/>
          <p:nvPr/>
        </p:nvSpPr>
        <p:spPr>
          <a:xfrm>
            <a:off x="1753140" y="1432895"/>
            <a:ext cx="72168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いちぶ</a:t>
            </a:r>
          </a:p>
        </p:txBody>
      </p:sp>
      <p:sp>
        <p:nvSpPr>
          <p:cNvPr id="42" name="テキスト ボックス 41">
            <a:extLst>
              <a:ext uri="{FF2B5EF4-FFF2-40B4-BE49-F238E27FC236}">
                <a16:creationId xmlns:a16="http://schemas.microsoft.com/office/drawing/2014/main" id="{75D3A5A8-1958-4392-9A67-E374C3D815AA}"/>
              </a:ext>
            </a:extLst>
          </p:cNvPr>
          <p:cNvSpPr txBox="1"/>
          <p:nvPr/>
        </p:nvSpPr>
        <p:spPr>
          <a:xfrm>
            <a:off x="2888791" y="1432895"/>
            <a:ext cx="72168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じゅんび</a:t>
            </a:r>
          </a:p>
        </p:txBody>
      </p:sp>
      <p:sp>
        <p:nvSpPr>
          <p:cNvPr id="43" name="テキスト ボックス 42">
            <a:extLst>
              <a:ext uri="{FF2B5EF4-FFF2-40B4-BE49-F238E27FC236}">
                <a16:creationId xmlns:a16="http://schemas.microsoft.com/office/drawing/2014/main" id="{1FF89490-CC47-4AFF-A544-3B27B34DBE6A}"/>
              </a:ext>
            </a:extLst>
          </p:cNvPr>
          <p:cNvSpPr txBox="1"/>
          <p:nvPr/>
        </p:nvSpPr>
        <p:spPr>
          <a:xfrm>
            <a:off x="2427452" y="1432895"/>
            <a:ext cx="479095"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すで</a:t>
            </a:r>
          </a:p>
        </p:txBody>
      </p:sp>
      <p:pic>
        <p:nvPicPr>
          <p:cNvPr id="3" name="図 2">
            <a:extLst>
              <a:ext uri="{FF2B5EF4-FFF2-40B4-BE49-F238E27FC236}">
                <a16:creationId xmlns:a16="http://schemas.microsoft.com/office/drawing/2014/main" id="{78D5D05D-902E-4A4B-A490-15EC4329DD70}"/>
              </a:ext>
            </a:extLst>
          </p:cNvPr>
          <p:cNvPicPr>
            <a:picLocks noChangeAspect="1"/>
          </p:cNvPicPr>
          <p:nvPr/>
        </p:nvPicPr>
        <p:blipFill>
          <a:blip r:embed="rId3"/>
          <a:stretch>
            <a:fillRect/>
          </a:stretch>
        </p:blipFill>
        <p:spPr>
          <a:xfrm>
            <a:off x="0" y="2005405"/>
            <a:ext cx="9144000" cy="2847190"/>
          </a:xfrm>
          <a:prstGeom prst="rect">
            <a:avLst/>
          </a:prstGeom>
        </p:spPr>
      </p:pic>
      <p:sp>
        <p:nvSpPr>
          <p:cNvPr id="54" name="吹き出し: 角を丸めた四角形 53">
            <a:extLst>
              <a:ext uri="{FF2B5EF4-FFF2-40B4-BE49-F238E27FC236}">
                <a16:creationId xmlns:a16="http://schemas.microsoft.com/office/drawing/2014/main" id="{48D5EF08-01E9-4AD3-8419-6341A491EBDD}"/>
              </a:ext>
            </a:extLst>
          </p:cNvPr>
          <p:cNvSpPr/>
          <p:nvPr/>
        </p:nvSpPr>
        <p:spPr>
          <a:xfrm>
            <a:off x="2049319" y="5183567"/>
            <a:ext cx="4553050" cy="1112245"/>
          </a:xfrm>
          <a:prstGeom prst="wedgeRoundRectCallout">
            <a:avLst>
              <a:gd name="adj1" fmla="val 58176"/>
              <a:gd name="adj2" fmla="val -10661"/>
              <a:gd name="adj3" fmla="val 16667"/>
            </a:avLst>
          </a:prstGeom>
          <a:noFill/>
          <a:ln w="19050"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kumimoji="1" lang="ja-JP" altLang="en-US">
              <a:solidFill>
                <a:schemeClr val="tx1"/>
              </a:solidFill>
            </a:endParaRPr>
          </a:p>
        </p:txBody>
      </p:sp>
      <p:sp>
        <p:nvSpPr>
          <p:cNvPr id="55" name="テキスト ボックス 54">
            <a:extLst>
              <a:ext uri="{FF2B5EF4-FFF2-40B4-BE49-F238E27FC236}">
                <a16:creationId xmlns:a16="http://schemas.microsoft.com/office/drawing/2014/main" id="{AA10A944-6A21-42FE-9D0C-25ACABB10E39}"/>
              </a:ext>
            </a:extLst>
          </p:cNvPr>
          <p:cNvSpPr txBox="1"/>
          <p:nvPr/>
        </p:nvSpPr>
        <p:spPr>
          <a:xfrm>
            <a:off x="2235366" y="5201130"/>
            <a:ext cx="4256230" cy="1015663"/>
          </a:xfrm>
          <a:prstGeom prst="rect">
            <a:avLst/>
          </a:prstGeom>
          <a:noFill/>
        </p:spPr>
        <p:txBody>
          <a:bodyPr wrap="square" rtlCol="0">
            <a:spAutoFit/>
          </a:bodyPr>
          <a:lstStyle/>
          <a:p>
            <a:pPr>
              <a:lnSpc>
                <a:spcPct val="200000"/>
              </a:lnSpc>
            </a:pPr>
            <a:r>
              <a:rPr kumimoji="1" lang="ja-JP" altLang="en-US" sz="1600" dirty="0">
                <a:solidFill>
                  <a:srgbClr val="575E75"/>
                </a:solidFill>
                <a:latin typeface="メイリオ" panose="020B0604030504040204" pitchFamily="50" charset="-128"/>
                <a:ea typeface="メイリオ" panose="020B0604030504040204" pitchFamily="50" charset="-128"/>
              </a:rPr>
              <a:t>条件によって命令を変えるよ！</a:t>
            </a:r>
            <a:endParaRPr kumimoji="1" lang="en-US" altLang="ja-JP" sz="1600" dirty="0">
              <a:solidFill>
                <a:srgbClr val="575E75"/>
              </a:solidFill>
              <a:latin typeface="メイリオ" panose="020B0604030504040204" pitchFamily="50" charset="-128"/>
              <a:ea typeface="メイリオ" panose="020B0604030504040204" pitchFamily="50" charset="-128"/>
            </a:endParaRPr>
          </a:p>
          <a:p>
            <a:pPr>
              <a:lnSpc>
                <a:spcPct val="200000"/>
              </a:lnSpc>
            </a:pPr>
            <a:r>
              <a:rPr kumimoji="1" lang="ja-JP" altLang="en-US" sz="1600" dirty="0">
                <a:solidFill>
                  <a:srgbClr val="575E75"/>
                </a:solidFill>
                <a:latin typeface="メイリオ" panose="020B0604030504040204" pitchFamily="50" charset="-128"/>
                <a:ea typeface="メイリオ" panose="020B0604030504040204" pitchFamily="50" charset="-128"/>
              </a:rPr>
              <a:t>どのブロックを使えばいいかわかるかな？</a:t>
            </a:r>
            <a:endParaRPr kumimoji="1" lang="en-US" altLang="ja-JP" sz="1600" dirty="0">
              <a:solidFill>
                <a:srgbClr val="575E75"/>
              </a:solidFill>
              <a:latin typeface="メイリオ" panose="020B0604030504040204" pitchFamily="50" charset="-128"/>
              <a:ea typeface="メイリオ" panose="020B0604030504040204" pitchFamily="50" charset="-128"/>
            </a:endParaRPr>
          </a:p>
        </p:txBody>
      </p:sp>
      <p:sp>
        <p:nvSpPr>
          <p:cNvPr id="56" name="テキスト ボックス 55">
            <a:extLst>
              <a:ext uri="{FF2B5EF4-FFF2-40B4-BE49-F238E27FC236}">
                <a16:creationId xmlns:a16="http://schemas.microsoft.com/office/drawing/2014/main" id="{BBF80CE6-A309-4294-AF59-B4828B96765F}"/>
              </a:ext>
            </a:extLst>
          </p:cNvPr>
          <p:cNvSpPr txBox="1"/>
          <p:nvPr/>
        </p:nvSpPr>
        <p:spPr>
          <a:xfrm>
            <a:off x="2204527" y="5259371"/>
            <a:ext cx="757591"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じょうけん</a:t>
            </a:r>
            <a:endParaRPr kumimoji="1" lang="ja-JP" altLang="en-US" sz="900" dirty="0">
              <a:latin typeface="メイリオ" panose="020B0604030504040204" pitchFamily="50" charset="-128"/>
              <a:ea typeface="メイリオ" panose="020B0604030504040204" pitchFamily="50" charset="-128"/>
            </a:endParaRPr>
          </a:p>
        </p:txBody>
      </p:sp>
      <p:sp>
        <p:nvSpPr>
          <p:cNvPr id="57" name="テキスト ボックス 56">
            <a:extLst>
              <a:ext uri="{FF2B5EF4-FFF2-40B4-BE49-F238E27FC236}">
                <a16:creationId xmlns:a16="http://schemas.microsoft.com/office/drawing/2014/main" id="{79CE710A-4D6B-4A0F-AFCC-3B31BA5FCEA8}"/>
              </a:ext>
            </a:extLst>
          </p:cNvPr>
          <p:cNvSpPr txBox="1"/>
          <p:nvPr/>
        </p:nvSpPr>
        <p:spPr>
          <a:xfrm>
            <a:off x="3633741" y="5763660"/>
            <a:ext cx="439295"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つか</a:t>
            </a:r>
            <a:endParaRPr kumimoji="1" lang="ja-JP" altLang="en-US" sz="900" dirty="0">
              <a:latin typeface="メイリオ" panose="020B0604030504040204" pitchFamily="50" charset="-128"/>
              <a:ea typeface="メイリオ" panose="020B0604030504040204" pitchFamily="50" charset="-128"/>
            </a:endParaRPr>
          </a:p>
        </p:txBody>
      </p:sp>
      <p:sp>
        <p:nvSpPr>
          <p:cNvPr id="59" name="テキスト ボックス 58">
            <a:extLst>
              <a:ext uri="{FF2B5EF4-FFF2-40B4-BE49-F238E27FC236}">
                <a16:creationId xmlns:a16="http://schemas.microsoft.com/office/drawing/2014/main" id="{69FA1001-C509-418A-88DC-AAA673B92F49}"/>
              </a:ext>
            </a:extLst>
          </p:cNvPr>
          <p:cNvSpPr txBox="1"/>
          <p:nvPr/>
        </p:nvSpPr>
        <p:spPr>
          <a:xfrm>
            <a:off x="4101004" y="5259371"/>
            <a:ext cx="309816"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か</a:t>
            </a:r>
            <a:endParaRPr kumimoji="1" lang="ja-JP" altLang="en-US" sz="900" dirty="0">
              <a:latin typeface="メイリオ" panose="020B0604030504040204" pitchFamily="50" charset="-128"/>
              <a:ea typeface="メイリオ" panose="020B0604030504040204" pitchFamily="50" charset="-128"/>
            </a:endParaRPr>
          </a:p>
        </p:txBody>
      </p:sp>
      <p:sp>
        <p:nvSpPr>
          <p:cNvPr id="60" name="テキスト ボックス 59">
            <a:extLst>
              <a:ext uri="{FF2B5EF4-FFF2-40B4-BE49-F238E27FC236}">
                <a16:creationId xmlns:a16="http://schemas.microsoft.com/office/drawing/2014/main" id="{A775AD30-C5EA-4C4D-829B-B33A463C7AA6}"/>
              </a:ext>
            </a:extLst>
          </p:cNvPr>
          <p:cNvSpPr txBox="1"/>
          <p:nvPr/>
        </p:nvSpPr>
        <p:spPr>
          <a:xfrm>
            <a:off x="3414927" y="5259371"/>
            <a:ext cx="703833"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めいれい</a:t>
            </a:r>
            <a:endParaRPr kumimoji="1" lang="ja-JP" altLang="en-US" sz="900" dirty="0">
              <a:latin typeface="メイリオ" panose="020B0604030504040204" pitchFamily="50" charset="-128"/>
              <a:ea typeface="メイリオ" panose="020B0604030504040204" pitchFamily="50" charset="-128"/>
            </a:endParaRPr>
          </a:p>
        </p:txBody>
      </p:sp>
      <p:pic>
        <p:nvPicPr>
          <p:cNvPr id="61" name="図 60">
            <a:extLst>
              <a:ext uri="{FF2B5EF4-FFF2-40B4-BE49-F238E27FC236}">
                <a16:creationId xmlns:a16="http://schemas.microsoft.com/office/drawing/2014/main" id="{D2A0CACF-063E-40A0-B224-8E4F0047D252}"/>
              </a:ext>
            </a:extLst>
          </p:cNvPr>
          <p:cNvPicPr>
            <a:picLocks noChangeAspect="1"/>
          </p:cNvPicPr>
          <p:nvPr/>
        </p:nvPicPr>
        <p:blipFill>
          <a:blip r:embed="rId4"/>
          <a:stretch>
            <a:fillRect/>
          </a:stretch>
        </p:blipFill>
        <p:spPr>
          <a:xfrm>
            <a:off x="7055178" y="4852595"/>
            <a:ext cx="1074752" cy="1712732"/>
          </a:xfrm>
          <a:prstGeom prst="rect">
            <a:avLst/>
          </a:prstGeom>
        </p:spPr>
      </p:pic>
      <p:sp>
        <p:nvSpPr>
          <p:cNvPr id="17" name="テキスト ボックス 16">
            <a:extLst>
              <a:ext uri="{FF2B5EF4-FFF2-40B4-BE49-F238E27FC236}">
                <a16:creationId xmlns:a16="http://schemas.microsoft.com/office/drawing/2014/main" id="{80E455A2-7E9C-0328-A22E-2AC2BF6369E2}"/>
              </a:ext>
            </a:extLst>
          </p:cNvPr>
          <p:cNvSpPr txBox="1"/>
          <p:nvPr/>
        </p:nvSpPr>
        <p:spPr>
          <a:xfrm>
            <a:off x="960331" y="2014283"/>
            <a:ext cx="584381" cy="165970"/>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にゅうりょく</a:t>
            </a:r>
          </a:p>
        </p:txBody>
      </p:sp>
      <p:sp>
        <p:nvSpPr>
          <p:cNvPr id="20" name="テキスト ボックス 19">
            <a:extLst>
              <a:ext uri="{FF2B5EF4-FFF2-40B4-BE49-F238E27FC236}">
                <a16:creationId xmlns:a16="http://schemas.microsoft.com/office/drawing/2014/main" id="{8ED54479-3C96-3AF7-1E19-02CFE0F9DF9E}"/>
              </a:ext>
            </a:extLst>
          </p:cNvPr>
          <p:cNvSpPr txBox="1"/>
          <p:nvPr/>
        </p:nvSpPr>
        <p:spPr>
          <a:xfrm>
            <a:off x="1447036" y="2005405"/>
            <a:ext cx="306104" cy="165970"/>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とき</a:t>
            </a:r>
          </a:p>
        </p:txBody>
      </p:sp>
      <p:sp>
        <p:nvSpPr>
          <p:cNvPr id="21" name="テキスト ボックス 20">
            <a:extLst>
              <a:ext uri="{FF2B5EF4-FFF2-40B4-BE49-F238E27FC236}">
                <a16:creationId xmlns:a16="http://schemas.microsoft.com/office/drawing/2014/main" id="{9CB9C8E3-FED3-5706-5923-CBB4F1B9BD79}"/>
              </a:ext>
            </a:extLst>
          </p:cNvPr>
          <p:cNvSpPr txBox="1"/>
          <p:nvPr/>
        </p:nvSpPr>
        <p:spPr>
          <a:xfrm>
            <a:off x="506360" y="2564062"/>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しん</a:t>
            </a:r>
          </a:p>
        </p:txBody>
      </p:sp>
      <p:sp>
        <p:nvSpPr>
          <p:cNvPr id="22" name="テキスト ボックス 21">
            <a:extLst>
              <a:ext uri="{FF2B5EF4-FFF2-40B4-BE49-F238E27FC236}">
                <a16:creationId xmlns:a16="http://schemas.microsoft.com/office/drawing/2014/main" id="{22DB963F-57A1-AA88-3CA8-F52234FEACB7}"/>
              </a:ext>
            </a:extLst>
          </p:cNvPr>
          <p:cNvSpPr txBox="1"/>
          <p:nvPr/>
        </p:nvSpPr>
        <p:spPr>
          <a:xfrm>
            <a:off x="2274400" y="3659634"/>
            <a:ext cx="306104" cy="165970"/>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した</a:t>
            </a:r>
          </a:p>
        </p:txBody>
      </p:sp>
      <p:sp>
        <p:nvSpPr>
          <p:cNvPr id="23" name="テキスト ボックス 22">
            <a:extLst>
              <a:ext uri="{FF2B5EF4-FFF2-40B4-BE49-F238E27FC236}">
                <a16:creationId xmlns:a16="http://schemas.microsoft.com/office/drawing/2014/main" id="{2313DD0E-4A12-DC9F-A72F-A07004384DC5}"/>
              </a:ext>
            </a:extLst>
          </p:cNvPr>
          <p:cNvSpPr txBox="1"/>
          <p:nvPr/>
        </p:nvSpPr>
        <p:spPr>
          <a:xfrm>
            <a:off x="2739496" y="3661830"/>
            <a:ext cx="445243" cy="165970"/>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かくにん</a:t>
            </a:r>
          </a:p>
        </p:txBody>
      </p:sp>
      <p:sp>
        <p:nvSpPr>
          <p:cNvPr id="24" name="テキスト ボックス 23">
            <a:extLst>
              <a:ext uri="{FF2B5EF4-FFF2-40B4-BE49-F238E27FC236}">
                <a16:creationId xmlns:a16="http://schemas.microsoft.com/office/drawing/2014/main" id="{AC174410-53A6-4075-D5DB-4BF67DEBBEA9}"/>
              </a:ext>
            </a:extLst>
          </p:cNvPr>
          <p:cNvSpPr txBox="1"/>
          <p:nvPr/>
        </p:nvSpPr>
        <p:spPr>
          <a:xfrm>
            <a:off x="6648391" y="3659634"/>
            <a:ext cx="306104" cy="165970"/>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した</a:t>
            </a:r>
          </a:p>
        </p:txBody>
      </p:sp>
      <p:sp>
        <p:nvSpPr>
          <p:cNvPr id="25" name="テキスト ボックス 24">
            <a:extLst>
              <a:ext uri="{FF2B5EF4-FFF2-40B4-BE49-F238E27FC236}">
                <a16:creationId xmlns:a16="http://schemas.microsoft.com/office/drawing/2014/main" id="{937D90C1-3A33-2F3F-2A3F-8EF1006F0411}"/>
              </a:ext>
            </a:extLst>
          </p:cNvPr>
          <p:cNvSpPr txBox="1"/>
          <p:nvPr/>
        </p:nvSpPr>
        <p:spPr>
          <a:xfrm>
            <a:off x="7055178" y="3661749"/>
            <a:ext cx="445243" cy="165970"/>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かくにん</a:t>
            </a:r>
          </a:p>
        </p:txBody>
      </p:sp>
    </p:spTree>
    <p:extLst>
      <p:ext uri="{BB962C8B-B14F-4D97-AF65-F5344CB8AC3E}">
        <p14:creationId xmlns:p14="http://schemas.microsoft.com/office/powerpoint/2010/main" val="199576575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2</a:t>
            </a:r>
            <a:r>
              <a:rPr lang="ja-JP" altLang="en-US" dirty="0"/>
              <a:t>．</a:t>
            </a:r>
            <a:r>
              <a:rPr lang="en-US" altLang="ja-JP" dirty="0"/>
              <a:t>【</a:t>
            </a:r>
            <a:r>
              <a:rPr lang="ja-JP" altLang="en-US" dirty="0"/>
              <a:t>ガニメデ</a:t>
            </a:r>
            <a:r>
              <a:rPr lang="en-US" altLang="ja-JP" dirty="0"/>
              <a:t>】</a:t>
            </a:r>
            <a:r>
              <a:rPr lang="ja-JP" altLang="en-US" dirty="0"/>
              <a:t>資源を探そう</a:t>
            </a:r>
          </a:p>
        </p:txBody>
      </p:sp>
      <p:sp>
        <p:nvSpPr>
          <p:cNvPr id="18" name="テキスト ボックス 17">
            <a:extLst>
              <a:ext uri="{FF2B5EF4-FFF2-40B4-BE49-F238E27FC236}">
                <a16:creationId xmlns:a16="http://schemas.microsoft.com/office/drawing/2014/main" id="{55372AB4-6E0F-4D2B-9398-A717405C8760}"/>
              </a:ext>
            </a:extLst>
          </p:cNvPr>
          <p:cNvSpPr txBox="1"/>
          <p:nvPr/>
        </p:nvSpPr>
        <p:spPr>
          <a:xfrm>
            <a:off x="2376561" y="402896"/>
            <a:ext cx="745528"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しげん</a:t>
            </a:r>
          </a:p>
        </p:txBody>
      </p:sp>
      <p:sp>
        <p:nvSpPr>
          <p:cNvPr id="19" name="テキスト ボックス 18">
            <a:extLst>
              <a:ext uri="{FF2B5EF4-FFF2-40B4-BE49-F238E27FC236}">
                <a16:creationId xmlns:a16="http://schemas.microsoft.com/office/drawing/2014/main" id="{04E03656-EA67-42DE-A0EE-163BB9B733C8}"/>
              </a:ext>
            </a:extLst>
          </p:cNvPr>
          <p:cNvSpPr txBox="1"/>
          <p:nvPr/>
        </p:nvSpPr>
        <p:spPr>
          <a:xfrm>
            <a:off x="3295240" y="402896"/>
            <a:ext cx="453821"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さが</a:t>
            </a:r>
          </a:p>
        </p:txBody>
      </p:sp>
      <p:pic>
        <p:nvPicPr>
          <p:cNvPr id="4" name="図 3">
            <a:extLst>
              <a:ext uri="{FF2B5EF4-FFF2-40B4-BE49-F238E27FC236}">
                <a16:creationId xmlns:a16="http://schemas.microsoft.com/office/drawing/2014/main" id="{C09C670F-C3AA-4219-B92C-2D67B28743F2}"/>
              </a:ext>
            </a:extLst>
          </p:cNvPr>
          <p:cNvPicPr>
            <a:picLocks noChangeAspect="1"/>
          </p:cNvPicPr>
          <p:nvPr/>
        </p:nvPicPr>
        <p:blipFill>
          <a:blip r:embed="rId3"/>
          <a:stretch>
            <a:fillRect/>
          </a:stretch>
        </p:blipFill>
        <p:spPr>
          <a:xfrm>
            <a:off x="0" y="1191767"/>
            <a:ext cx="9144000" cy="3690694"/>
          </a:xfrm>
          <a:prstGeom prst="rect">
            <a:avLst/>
          </a:prstGeom>
        </p:spPr>
      </p:pic>
      <p:sp>
        <p:nvSpPr>
          <p:cNvPr id="20" name="正方形/長方形 19">
            <a:extLst>
              <a:ext uri="{FF2B5EF4-FFF2-40B4-BE49-F238E27FC236}">
                <a16:creationId xmlns:a16="http://schemas.microsoft.com/office/drawing/2014/main" id="{0F01C719-85FE-430F-8CFB-BD0BFE56C709}"/>
              </a:ext>
            </a:extLst>
          </p:cNvPr>
          <p:cNvSpPr/>
          <p:nvPr/>
        </p:nvSpPr>
        <p:spPr>
          <a:xfrm>
            <a:off x="323205" y="2174032"/>
            <a:ext cx="2062688" cy="335902"/>
          </a:xfrm>
          <a:prstGeom prst="rect">
            <a:avLst/>
          </a:prstGeom>
          <a:solidFill>
            <a:schemeClr val="bg1">
              <a:alpha val="75000"/>
            </a:schemeClr>
          </a:solidFill>
          <a:ln w="38100">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21" name="六角形 20">
            <a:extLst>
              <a:ext uri="{FF2B5EF4-FFF2-40B4-BE49-F238E27FC236}">
                <a16:creationId xmlns:a16="http://schemas.microsoft.com/office/drawing/2014/main" id="{BBA5C964-3F23-4964-85DE-47350BC819A8}"/>
              </a:ext>
            </a:extLst>
          </p:cNvPr>
          <p:cNvSpPr/>
          <p:nvPr/>
        </p:nvSpPr>
        <p:spPr>
          <a:xfrm>
            <a:off x="485191" y="1924746"/>
            <a:ext cx="2618236" cy="264971"/>
          </a:xfrm>
          <a:prstGeom prst="hexagon">
            <a:avLst>
              <a:gd name="adj" fmla="val 48389"/>
              <a:gd name="vf" fmla="val 115470"/>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29" name="正方形/長方形 28">
            <a:extLst>
              <a:ext uri="{FF2B5EF4-FFF2-40B4-BE49-F238E27FC236}">
                <a16:creationId xmlns:a16="http://schemas.microsoft.com/office/drawing/2014/main" id="{76059E23-D419-48E1-9C63-BBD1D50CCB50}"/>
              </a:ext>
            </a:extLst>
          </p:cNvPr>
          <p:cNvSpPr/>
          <p:nvPr/>
        </p:nvSpPr>
        <p:spPr>
          <a:xfrm>
            <a:off x="323204" y="2748286"/>
            <a:ext cx="2062688" cy="335902"/>
          </a:xfrm>
          <a:prstGeom prst="rect">
            <a:avLst/>
          </a:prstGeom>
          <a:solidFill>
            <a:schemeClr val="bg1">
              <a:alpha val="75000"/>
            </a:schemeClr>
          </a:solidFill>
          <a:ln w="38100">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30" name="正方形/長方形 29">
            <a:extLst>
              <a:ext uri="{FF2B5EF4-FFF2-40B4-BE49-F238E27FC236}">
                <a16:creationId xmlns:a16="http://schemas.microsoft.com/office/drawing/2014/main" id="{15A14725-4873-4392-88F3-03644B6E5782}"/>
              </a:ext>
            </a:extLst>
          </p:cNvPr>
          <p:cNvSpPr/>
          <p:nvPr/>
        </p:nvSpPr>
        <p:spPr>
          <a:xfrm>
            <a:off x="313873" y="3652088"/>
            <a:ext cx="2062688" cy="649324"/>
          </a:xfrm>
          <a:prstGeom prst="rect">
            <a:avLst/>
          </a:prstGeom>
          <a:solidFill>
            <a:schemeClr val="bg1">
              <a:alpha val="75000"/>
            </a:schemeClr>
          </a:solidFill>
          <a:ln w="38100">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33" name="四角形: 角を丸くする 32">
            <a:extLst>
              <a:ext uri="{FF2B5EF4-FFF2-40B4-BE49-F238E27FC236}">
                <a16:creationId xmlns:a16="http://schemas.microsoft.com/office/drawing/2014/main" id="{CD88B3FC-1838-4B1A-8435-2665582806C7}"/>
              </a:ext>
            </a:extLst>
          </p:cNvPr>
          <p:cNvSpPr/>
          <p:nvPr/>
        </p:nvSpPr>
        <p:spPr>
          <a:xfrm>
            <a:off x="3157371" y="1593712"/>
            <a:ext cx="364779" cy="232653"/>
          </a:xfrm>
          <a:prstGeom prst="roundRect">
            <a:avLst>
              <a:gd name="adj" fmla="val 24127"/>
            </a:avLst>
          </a:prstGeom>
          <a:noFill/>
          <a:ln w="28575">
            <a:solidFill>
              <a:srgbClr val="FFC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pic>
        <p:nvPicPr>
          <p:cNvPr id="34" name="図 33">
            <a:extLst>
              <a:ext uri="{FF2B5EF4-FFF2-40B4-BE49-F238E27FC236}">
                <a16:creationId xmlns:a16="http://schemas.microsoft.com/office/drawing/2014/main" id="{A12BB59E-33B0-4E78-8643-E05A883EF865}"/>
              </a:ext>
            </a:extLst>
          </p:cNvPr>
          <p:cNvPicPr>
            <a:picLocks noChangeAspect="1"/>
          </p:cNvPicPr>
          <p:nvPr/>
        </p:nvPicPr>
        <p:blipFill>
          <a:blip r:embed="rId4"/>
          <a:stretch>
            <a:fillRect/>
          </a:stretch>
        </p:blipFill>
        <p:spPr>
          <a:xfrm>
            <a:off x="2062065" y="990453"/>
            <a:ext cx="494313" cy="472343"/>
          </a:xfrm>
          <a:prstGeom prst="rect">
            <a:avLst/>
          </a:prstGeom>
          <a:ln w="28575">
            <a:solidFill>
              <a:schemeClr val="accent1"/>
            </a:solidFill>
          </a:ln>
        </p:spPr>
      </p:pic>
      <p:pic>
        <p:nvPicPr>
          <p:cNvPr id="36" name="図 35">
            <a:extLst>
              <a:ext uri="{FF2B5EF4-FFF2-40B4-BE49-F238E27FC236}">
                <a16:creationId xmlns:a16="http://schemas.microsoft.com/office/drawing/2014/main" id="{8FF43F2C-3FB4-4027-AABD-568FBFF73392}"/>
              </a:ext>
            </a:extLst>
          </p:cNvPr>
          <p:cNvPicPr>
            <a:picLocks noChangeAspect="1"/>
          </p:cNvPicPr>
          <p:nvPr/>
        </p:nvPicPr>
        <p:blipFill>
          <a:blip r:embed="rId5"/>
          <a:stretch>
            <a:fillRect/>
          </a:stretch>
        </p:blipFill>
        <p:spPr>
          <a:xfrm>
            <a:off x="3522150" y="998344"/>
            <a:ext cx="466725" cy="457200"/>
          </a:xfrm>
          <a:prstGeom prst="rect">
            <a:avLst/>
          </a:prstGeom>
          <a:ln w="28575">
            <a:solidFill>
              <a:schemeClr val="accent2">
                <a:lumMod val="75000"/>
              </a:schemeClr>
            </a:solidFill>
          </a:ln>
        </p:spPr>
      </p:pic>
      <p:sp>
        <p:nvSpPr>
          <p:cNvPr id="38" name="テキスト ボックス 37">
            <a:extLst>
              <a:ext uri="{FF2B5EF4-FFF2-40B4-BE49-F238E27FC236}">
                <a16:creationId xmlns:a16="http://schemas.microsoft.com/office/drawing/2014/main" id="{4CBE8882-E16B-48D0-9A83-21BD5BF8D3A3}"/>
              </a:ext>
            </a:extLst>
          </p:cNvPr>
          <p:cNvSpPr txBox="1"/>
          <p:nvPr/>
        </p:nvSpPr>
        <p:spPr>
          <a:xfrm>
            <a:off x="461416" y="4672944"/>
            <a:ext cx="8431669" cy="1131079"/>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「エージェント」から　　　　　　　　　　　　　　　　　のブロックを選び、</a:t>
            </a:r>
            <a:endParaRPr lang="en-US" altLang="ja-JP" i="0" dirty="0">
              <a:solidFill>
                <a:srgbClr val="575E75"/>
              </a:solidFill>
              <a:effectLst/>
              <a:latin typeface="メイリオ" panose="020B0604030504040204" pitchFamily="50" charset="-128"/>
              <a:ea typeface="メイリオ" panose="020B0604030504040204" pitchFamily="50" charset="-128"/>
            </a:endParaRPr>
          </a:p>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向きを「</a:t>
            </a:r>
            <a:r>
              <a:rPr lang="ja-JP" altLang="en-US" b="1" i="0" dirty="0">
                <a:solidFill>
                  <a:srgbClr val="575E75"/>
                </a:solidFill>
                <a:effectLst/>
                <a:latin typeface="メイリオ" panose="020B0604030504040204" pitchFamily="50" charset="-128"/>
                <a:ea typeface="メイリオ" panose="020B0604030504040204" pitchFamily="50" charset="-128"/>
              </a:rPr>
              <a:t>下</a:t>
            </a:r>
            <a:r>
              <a:rPr lang="ja-JP" altLang="en-US" i="0" dirty="0">
                <a:solidFill>
                  <a:srgbClr val="575E75"/>
                </a:solidFill>
                <a:effectLst/>
                <a:latin typeface="メイリオ" panose="020B0604030504040204" pitchFamily="50" charset="-128"/>
                <a:ea typeface="メイリオ" panose="020B0604030504040204" pitchFamily="50" charset="-128"/>
              </a:rPr>
              <a:t>」に変更する。</a:t>
            </a:r>
            <a:endParaRPr kumimoji="1" lang="ja-JP" altLang="en-US" dirty="0">
              <a:latin typeface="メイリオ" panose="020B0604030504040204" pitchFamily="50" charset="-128"/>
              <a:ea typeface="メイリオ" panose="020B0604030504040204" pitchFamily="50" charset="-128"/>
            </a:endParaRPr>
          </a:p>
        </p:txBody>
      </p:sp>
      <p:sp>
        <p:nvSpPr>
          <p:cNvPr id="39" name="テキスト ボックス 38">
            <a:extLst>
              <a:ext uri="{FF2B5EF4-FFF2-40B4-BE49-F238E27FC236}">
                <a16:creationId xmlns:a16="http://schemas.microsoft.com/office/drawing/2014/main" id="{703EDD0B-E510-45B1-826F-4C4F3FE8E6A0}"/>
              </a:ext>
            </a:extLst>
          </p:cNvPr>
          <p:cNvSpPr txBox="1"/>
          <p:nvPr/>
        </p:nvSpPr>
        <p:spPr>
          <a:xfrm>
            <a:off x="7957798" y="4755510"/>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えら</a:t>
            </a:r>
            <a:endParaRPr kumimoji="1" lang="ja-JP" altLang="en-US" sz="1000" dirty="0">
              <a:latin typeface="メイリオ" panose="020B0604030504040204" pitchFamily="50" charset="-128"/>
              <a:ea typeface="メイリオ" panose="020B0604030504040204" pitchFamily="50" charset="-128"/>
            </a:endParaRPr>
          </a:p>
        </p:txBody>
      </p:sp>
      <p:pic>
        <p:nvPicPr>
          <p:cNvPr id="44" name="図 43">
            <a:extLst>
              <a:ext uri="{FF2B5EF4-FFF2-40B4-BE49-F238E27FC236}">
                <a16:creationId xmlns:a16="http://schemas.microsoft.com/office/drawing/2014/main" id="{945AB38A-BFD7-427C-B155-F2439B95FEA2}"/>
              </a:ext>
            </a:extLst>
          </p:cNvPr>
          <p:cNvPicPr>
            <a:picLocks noChangeAspect="1"/>
          </p:cNvPicPr>
          <p:nvPr/>
        </p:nvPicPr>
        <p:blipFill>
          <a:blip r:embed="rId6"/>
          <a:stretch>
            <a:fillRect/>
          </a:stretch>
        </p:blipFill>
        <p:spPr>
          <a:xfrm>
            <a:off x="2883058" y="4845449"/>
            <a:ext cx="3810330" cy="403895"/>
          </a:xfrm>
          <a:prstGeom prst="rect">
            <a:avLst/>
          </a:prstGeom>
        </p:spPr>
      </p:pic>
      <p:sp>
        <p:nvSpPr>
          <p:cNvPr id="45" name="テキスト ボックス 44">
            <a:extLst>
              <a:ext uri="{FF2B5EF4-FFF2-40B4-BE49-F238E27FC236}">
                <a16:creationId xmlns:a16="http://schemas.microsoft.com/office/drawing/2014/main" id="{4B4FE383-4DEC-4EBF-BE46-CC336BF70CAB}"/>
              </a:ext>
            </a:extLst>
          </p:cNvPr>
          <p:cNvSpPr txBox="1"/>
          <p:nvPr/>
        </p:nvSpPr>
        <p:spPr>
          <a:xfrm>
            <a:off x="442712" y="5652423"/>
            <a:ext cx="5889422" cy="1131079"/>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「ブロック」から　　　　　のブロックを選び、</a:t>
            </a:r>
            <a:endParaRPr lang="en-US" altLang="ja-JP" i="0" dirty="0">
              <a:solidFill>
                <a:srgbClr val="575E75"/>
              </a:solidFill>
              <a:effectLst/>
              <a:latin typeface="メイリオ" panose="020B0604030504040204" pitchFamily="50" charset="-128"/>
              <a:ea typeface="メイリオ" panose="020B0604030504040204" pitchFamily="50" charset="-128"/>
            </a:endParaRPr>
          </a:p>
          <a:p>
            <a:pPr>
              <a:lnSpc>
                <a:spcPct val="200000"/>
              </a:lnSpc>
            </a:pPr>
            <a:r>
              <a:rPr kumimoji="1" lang="ja-JP" altLang="en-US" i="0" dirty="0">
                <a:solidFill>
                  <a:srgbClr val="575E75"/>
                </a:solidFill>
                <a:effectLst/>
                <a:latin typeface="メイリオ" panose="020B0604030504040204" pitchFamily="50" charset="-128"/>
                <a:ea typeface="メイリオ" panose="020B0604030504040204" pitchFamily="50" charset="-128"/>
              </a:rPr>
              <a:t>種類を</a:t>
            </a:r>
            <a:r>
              <a:rPr kumimoji="1" lang="ja-JP" altLang="en-US" dirty="0">
                <a:solidFill>
                  <a:srgbClr val="575E75"/>
                </a:solidFill>
                <a:latin typeface="メイリオ" panose="020B0604030504040204" pitchFamily="50" charset="-128"/>
                <a:ea typeface="メイリオ" panose="020B0604030504040204" pitchFamily="50" charset="-128"/>
              </a:rPr>
              <a:t>「</a:t>
            </a:r>
            <a:r>
              <a:rPr kumimoji="1" lang="ja-JP" altLang="en-US" b="1" dirty="0">
                <a:solidFill>
                  <a:srgbClr val="575E75"/>
                </a:solidFill>
                <a:latin typeface="メイリオ" panose="020B0604030504040204" pitchFamily="50" charset="-128"/>
                <a:ea typeface="メイリオ" panose="020B0604030504040204" pitchFamily="50" charset="-128"/>
              </a:rPr>
              <a:t>氷塊</a:t>
            </a:r>
            <a:r>
              <a:rPr kumimoji="1" lang="ja-JP" altLang="en-US" dirty="0">
                <a:solidFill>
                  <a:srgbClr val="575E75"/>
                </a:solidFill>
                <a:latin typeface="メイリオ" panose="020B0604030504040204" pitchFamily="50" charset="-128"/>
                <a:ea typeface="メイリオ" panose="020B0604030504040204" pitchFamily="50" charset="-128"/>
              </a:rPr>
              <a:t>」に変更する。</a:t>
            </a:r>
            <a:endParaRPr kumimoji="1" lang="ja-JP" altLang="en-US" dirty="0">
              <a:latin typeface="メイリオ" panose="020B0604030504040204" pitchFamily="50" charset="-128"/>
              <a:ea typeface="メイリオ" panose="020B0604030504040204" pitchFamily="50" charset="-128"/>
            </a:endParaRPr>
          </a:p>
        </p:txBody>
      </p:sp>
      <p:sp>
        <p:nvSpPr>
          <p:cNvPr id="46" name="テキスト ボックス 45">
            <a:extLst>
              <a:ext uri="{FF2B5EF4-FFF2-40B4-BE49-F238E27FC236}">
                <a16:creationId xmlns:a16="http://schemas.microsoft.com/office/drawing/2014/main" id="{440C4673-119A-46C5-9C1A-6D5DC1E47CC9}"/>
              </a:ext>
            </a:extLst>
          </p:cNvPr>
          <p:cNvSpPr txBox="1"/>
          <p:nvPr/>
        </p:nvSpPr>
        <p:spPr>
          <a:xfrm>
            <a:off x="2211966" y="6272990"/>
            <a:ext cx="703893"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へんこう</a:t>
            </a:r>
          </a:p>
        </p:txBody>
      </p:sp>
      <p:sp>
        <p:nvSpPr>
          <p:cNvPr id="47" name="テキスト ボックス 46">
            <a:extLst>
              <a:ext uri="{FF2B5EF4-FFF2-40B4-BE49-F238E27FC236}">
                <a16:creationId xmlns:a16="http://schemas.microsoft.com/office/drawing/2014/main" id="{619EA25F-5292-48AE-9C40-2E7CAB84743F}"/>
              </a:ext>
            </a:extLst>
          </p:cNvPr>
          <p:cNvSpPr txBox="1"/>
          <p:nvPr/>
        </p:nvSpPr>
        <p:spPr>
          <a:xfrm>
            <a:off x="4745989" y="5730296"/>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えら</a:t>
            </a:r>
            <a:endParaRPr kumimoji="1" lang="ja-JP" altLang="en-US" sz="1000" dirty="0">
              <a:latin typeface="メイリオ" panose="020B0604030504040204" pitchFamily="50" charset="-128"/>
              <a:ea typeface="メイリオ" panose="020B0604030504040204" pitchFamily="50" charset="-128"/>
            </a:endParaRPr>
          </a:p>
        </p:txBody>
      </p:sp>
      <p:sp>
        <p:nvSpPr>
          <p:cNvPr id="48" name="テキスト ボックス 47">
            <a:extLst>
              <a:ext uri="{FF2B5EF4-FFF2-40B4-BE49-F238E27FC236}">
                <a16:creationId xmlns:a16="http://schemas.microsoft.com/office/drawing/2014/main" id="{47953ABF-2F31-49C3-BF2B-DEA001E49724}"/>
              </a:ext>
            </a:extLst>
          </p:cNvPr>
          <p:cNvSpPr txBox="1"/>
          <p:nvPr/>
        </p:nvSpPr>
        <p:spPr>
          <a:xfrm>
            <a:off x="396879" y="6272990"/>
            <a:ext cx="741415"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しゅるい</a:t>
            </a:r>
            <a:endParaRPr kumimoji="1" lang="ja-JP" altLang="en-US" sz="1000" dirty="0">
              <a:latin typeface="メイリオ" panose="020B0604030504040204" pitchFamily="50" charset="-128"/>
              <a:ea typeface="メイリオ" panose="020B0604030504040204" pitchFamily="50" charset="-128"/>
            </a:endParaRPr>
          </a:p>
        </p:txBody>
      </p:sp>
      <p:pic>
        <p:nvPicPr>
          <p:cNvPr id="49" name="図 48">
            <a:extLst>
              <a:ext uri="{FF2B5EF4-FFF2-40B4-BE49-F238E27FC236}">
                <a16:creationId xmlns:a16="http://schemas.microsoft.com/office/drawing/2014/main" id="{91FD1CCE-B3F0-4CD5-B9A3-165354A5B0D8}"/>
              </a:ext>
            </a:extLst>
          </p:cNvPr>
          <p:cNvPicPr>
            <a:picLocks noChangeAspect="1"/>
          </p:cNvPicPr>
          <p:nvPr/>
        </p:nvPicPr>
        <p:blipFill>
          <a:blip r:embed="rId7"/>
          <a:stretch>
            <a:fillRect/>
          </a:stretch>
        </p:blipFill>
        <p:spPr>
          <a:xfrm>
            <a:off x="2448912" y="5742611"/>
            <a:ext cx="922100" cy="533446"/>
          </a:xfrm>
          <a:prstGeom prst="rect">
            <a:avLst/>
          </a:prstGeom>
        </p:spPr>
      </p:pic>
      <p:sp>
        <p:nvSpPr>
          <p:cNvPr id="50" name="テキスト ボックス 49">
            <a:extLst>
              <a:ext uri="{FF2B5EF4-FFF2-40B4-BE49-F238E27FC236}">
                <a16:creationId xmlns:a16="http://schemas.microsoft.com/office/drawing/2014/main" id="{19C97E99-BF47-485E-B30C-5D3FDEC72D51}"/>
              </a:ext>
            </a:extLst>
          </p:cNvPr>
          <p:cNvSpPr txBox="1"/>
          <p:nvPr/>
        </p:nvSpPr>
        <p:spPr>
          <a:xfrm>
            <a:off x="1238863" y="6272990"/>
            <a:ext cx="823202"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ひょうかい</a:t>
            </a:r>
            <a:endParaRPr kumimoji="1" lang="ja-JP" altLang="en-US" sz="1000" dirty="0">
              <a:latin typeface="メイリオ" panose="020B0604030504040204" pitchFamily="50" charset="-128"/>
              <a:ea typeface="メイリオ" panose="020B0604030504040204" pitchFamily="50" charset="-128"/>
            </a:endParaRPr>
          </a:p>
        </p:txBody>
      </p:sp>
      <p:sp>
        <p:nvSpPr>
          <p:cNvPr id="51" name="テキスト ボックス 50">
            <a:extLst>
              <a:ext uri="{FF2B5EF4-FFF2-40B4-BE49-F238E27FC236}">
                <a16:creationId xmlns:a16="http://schemas.microsoft.com/office/drawing/2014/main" id="{D1522831-4D48-416F-A928-5045F2FEEA4D}"/>
              </a:ext>
            </a:extLst>
          </p:cNvPr>
          <p:cNvSpPr txBox="1"/>
          <p:nvPr/>
        </p:nvSpPr>
        <p:spPr>
          <a:xfrm>
            <a:off x="1312639" y="5299173"/>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した</a:t>
            </a:r>
            <a:endParaRPr kumimoji="1" lang="ja-JP" altLang="en-US" sz="1000" dirty="0">
              <a:latin typeface="メイリオ" panose="020B0604030504040204" pitchFamily="50" charset="-128"/>
              <a:ea typeface="メイリオ" panose="020B0604030504040204" pitchFamily="50" charset="-128"/>
            </a:endParaRPr>
          </a:p>
        </p:txBody>
      </p:sp>
      <p:sp>
        <p:nvSpPr>
          <p:cNvPr id="52" name="テキスト ボックス 51">
            <a:extLst>
              <a:ext uri="{FF2B5EF4-FFF2-40B4-BE49-F238E27FC236}">
                <a16:creationId xmlns:a16="http://schemas.microsoft.com/office/drawing/2014/main" id="{2D488F44-5720-435E-B62C-E0CE130DA100}"/>
              </a:ext>
            </a:extLst>
          </p:cNvPr>
          <p:cNvSpPr txBox="1"/>
          <p:nvPr/>
        </p:nvSpPr>
        <p:spPr>
          <a:xfrm>
            <a:off x="399992" y="5299173"/>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む</a:t>
            </a:r>
            <a:endParaRPr kumimoji="1" lang="ja-JP" altLang="en-US" sz="1000" dirty="0">
              <a:latin typeface="メイリオ" panose="020B0604030504040204" pitchFamily="50" charset="-128"/>
              <a:ea typeface="メイリオ" panose="020B0604030504040204" pitchFamily="50" charset="-128"/>
            </a:endParaRPr>
          </a:p>
        </p:txBody>
      </p:sp>
      <p:sp>
        <p:nvSpPr>
          <p:cNvPr id="53" name="テキスト ボックス 52">
            <a:extLst>
              <a:ext uri="{FF2B5EF4-FFF2-40B4-BE49-F238E27FC236}">
                <a16:creationId xmlns:a16="http://schemas.microsoft.com/office/drawing/2014/main" id="{0053EBD0-1661-4180-9A74-5175DEBFA0A4}"/>
              </a:ext>
            </a:extLst>
          </p:cNvPr>
          <p:cNvSpPr txBox="1"/>
          <p:nvPr/>
        </p:nvSpPr>
        <p:spPr>
          <a:xfrm>
            <a:off x="2008220" y="5299173"/>
            <a:ext cx="707321"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へんこう</a:t>
            </a:r>
            <a:endParaRPr kumimoji="1" lang="ja-JP" altLang="en-US" sz="1000" dirty="0">
              <a:latin typeface="メイリオ" panose="020B0604030504040204" pitchFamily="50" charset="-128"/>
              <a:ea typeface="メイリオ" panose="020B0604030504040204" pitchFamily="50" charset="-128"/>
            </a:endParaRPr>
          </a:p>
        </p:txBody>
      </p:sp>
      <p:pic>
        <p:nvPicPr>
          <p:cNvPr id="58" name="図 57">
            <a:extLst>
              <a:ext uri="{FF2B5EF4-FFF2-40B4-BE49-F238E27FC236}">
                <a16:creationId xmlns:a16="http://schemas.microsoft.com/office/drawing/2014/main" id="{E8610638-2733-403D-B485-997CBE761CD9}"/>
              </a:ext>
            </a:extLst>
          </p:cNvPr>
          <p:cNvPicPr>
            <a:picLocks noChangeAspect="1"/>
          </p:cNvPicPr>
          <p:nvPr/>
        </p:nvPicPr>
        <p:blipFill>
          <a:blip r:embed="rId8"/>
          <a:srcRect/>
          <a:stretch/>
        </p:blipFill>
        <p:spPr>
          <a:xfrm>
            <a:off x="5506252" y="5356833"/>
            <a:ext cx="2842632" cy="1347408"/>
          </a:xfrm>
          <a:prstGeom prst="rect">
            <a:avLst/>
          </a:prstGeom>
        </p:spPr>
      </p:pic>
      <p:sp>
        <p:nvSpPr>
          <p:cNvPr id="62" name="四角形: 角を丸くする 61">
            <a:extLst>
              <a:ext uri="{FF2B5EF4-FFF2-40B4-BE49-F238E27FC236}">
                <a16:creationId xmlns:a16="http://schemas.microsoft.com/office/drawing/2014/main" id="{E5EC9F90-EA9F-4E90-A514-86E8D3C521BD}"/>
              </a:ext>
            </a:extLst>
          </p:cNvPr>
          <p:cNvSpPr/>
          <p:nvPr/>
        </p:nvSpPr>
        <p:spPr>
          <a:xfrm>
            <a:off x="2152479" y="1587395"/>
            <a:ext cx="364779" cy="248659"/>
          </a:xfrm>
          <a:prstGeom prst="roundRect">
            <a:avLst>
              <a:gd name="adj" fmla="val 24127"/>
            </a:avLst>
          </a:prstGeom>
          <a:noFill/>
          <a:ln w="28575">
            <a:solidFill>
              <a:srgbClr val="FFC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64" name="テキスト ボックス 63">
            <a:extLst>
              <a:ext uri="{FF2B5EF4-FFF2-40B4-BE49-F238E27FC236}">
                <a16:creationId xmlns:a16="http://schemas.microsoft.com/office/drawing/2014/main" id="{E5CBCE5E-BA9D-4089-8195-C884D43B9D2F}"/>
              </a:ext>
            </a:extLst>
          </p:cNvPr>
          <p:cNvSpPr txBox="1"/>
          <p:nvPr/>
        </p:nvSpPr>
        <p:spPr>
          <a:xfrm>
            <a:off x="5406424" y="1400358"/>
            <a:ext cx="3180053" cy="1131079"/>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　　　　　　</a:t>
            </a:r>
            <a:r>
              <a:rPr lang="ja-JP" altLang="en-US" dirty="0">
                <a:solidFill>
                  <a:srgbClr val="575E75"/>
                </a:solidFill>
                <a:latin typeface="メイリオ" panose="020B0604030504040204" pitchFamily="50" charset="-128"/>
                <a:ea typeface="メイリオ" panose="020B0604030504040204" pitchFamily="50" charset="-128"/>
              </a:rPr>
              <a:t>　</a:t>
            </a:r>
            <a:r>
              <a:rPr lang="ja-JP" altLang="en-US" i="0" dirty="0">
                <a:solidFill>
                  <a:srgbClr val="575E75"/>
                </a:solidFill>
                <a:effectLst/>
                <a:latin typeface="メイリオ" panose="020B0604030504040204" pitchFamily="50" charset="-128"/>
                <a:ea typeface="メイリオ" panose="020B0604030504040204" pitchFamily="50" charset="-128"/>
              </a:rPr>
              <a:t>の条件を</a:t>
            </a:r>
            <a:endParaRPr lang="en-US" altLang="ja-JP" i="0" dirty="0">
              <a:solidFill>
                <a:srgbClr val="575E75"/>
              </a:solidFill>
              <a:effectLst/>
              <a:latin typeface="メイリオ" panose="020B0604030504040204" pitchFamily="50" charset="-128"/>
              <a:ea typeface="メイリオ" panose="020B0604030504040204" pitchFamily="50" charset="-128"/>
            </a:endParaRPr>
          </a:p>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a:t>
            </a:r>
            <a:r>
              <a:rPr lang="ja-JP" altLang="en-US" b="1" dirty="0">
                <a:solidFill>
                  <a:srgbClr val="575E75"/>
                </a:solidFill>
                <a:latin typeface="メイリオ" panose="020B0604030504040204" pitchFamily="50" charset="-128"/>
                <a:ea typeface="メイリオ" panose="020B0604030504040204" pitchFamily="50" charset="-128"/>
              </a:rPr>
              <a:t>≠</a:t>
            </a:r>
            <a:r>
              <a:rPr lang="ja-JP" altLang="en-US" dirty="0">
                <a:solidFill>
                  <a:srgbClr val="575E75"/>
                </a:solidFill>
                <a:latin typeface="メイリオ" panose="020B0604030504040204" pitchFamily="50" charset="-128"/>
                <a:ea typeface="メイリオ" panose="020B0604030504040204" pitchFamily="50" charset="-128"/>
              </a:rPr>
              <a:t>」に変更する</a:t>
            </a:r>
            <a:r>
              <a:rPr lang="ja-JP" altLang="en-US" i="0" dirty="0">
                <a:solidFill>
                  <a:srgbClr val="575E75"/>
                </a:solidFill>
                <a:effectLst/>
                <a:latin typeface="メイリオ" panose="020B0604030504040204" pitchFamily="50" charset="-128"/>
                <a:ea typeface="メイリオ" panose="020B0604030504040204" pitchFamily="50" charset="-128"/>
              </a:rPr>
              <a:t>。</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pic>
        <p:nvPicPr>
          <p:cNvPr id="69" name="図 68">
            <a:extLst>
              <a:ext uri="{FF2B5EF4-FFF2-40B4-BE49-F238E27FC236}">
                <a16:creationId xmlns:a16="http://schemas.microsoft.com/office/drawing/2014/main" id="{80A37367-0F56-47B5-9F04-7F5427B9F542}"/>
              </a:ext>
            </a:extLst>
          </p:cNvPr>
          <p:cNvPicPr>
            <a:picLocks noChangeAspect="1"/>
          </p:cNvPicPr>
          <p:nvPr/>
        </p:nvPicPr>
        <p:blipFill>
          <a:blip r:embed="rId9"/>
          <a:stretch>
            <a:fillRect/>
          </a:stretch>
        </p:blipFill>
        <p:spPr>
          <a:xfrm>
            <a:off x="5406424" y="1621259"/>
            <a:ext cx="1585097" cy="396274"/>
          </a:xfrm>
          <a:prstGeom prst="rect">
            <a:avLst/>
          </a:prstGeom>
        </p:spPr>
      </p:pic>
      <p:sp>
        <p:nvSpPr>
          <p:cNvPr id="70" name="テキスト ボックス 69">
            <a:extLst>
              <a:ext uri="{FF2B5EF4-FFF2-40B4-BE49-F238E27FC236}">
                <a16:creationId xmlns:a16="http://schemas.microsoft.com/office/drawing/2014/main" id="{1A2720A0-2783-4C2C-9BB2-A8A044816D66}"/>
              </a:ext>
            </a:extLst>
          </p:cNvPr>
          <p:cNvSpPr txBox="1"/>
          <p:nvPr/>
        </p:nvSpPr>
        <p:spPr>
          <a:xfrm>
            <a:off x="6180443" y="2023910"/>
            <a:ext cx="77856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へんこう</a:t>
            </a:r>
            <a:endParaRPr kumimoji="1" lang="ja-JP" altLang="en-US" sz="1000" dirty="0">
              <a:latin typeface="メイリオ" panose="020B0604030504040204" pitchFamily="50" charset="-128"/>
              <a:ea typeface="メイリオ" panose="020B0604030504040204" pitchFamily="50" charset="-128"/>
            </a:endParaRPr>
          </a:p>
        </p:txBody>
      </p:sp>
      <p:sp>
        <p:nvSpPr>
          <p:cNvPr id="72" name="テキスト ボックス 71">
            <a:extLst>
              <a:ext uri="{FF2B5EF4-FFF2-40B4-BE49-F238E27FC236}">
                <a16:creationId xmlns:a16="http://schemas.microsoft.com/office/drawing/2014/main" id="{48948A1E-4735-4D7D-9183-4CB0896B2F00}"/>
              </a:ext>
            </a:extLst>
          </p:cNvPr>
          <p:cNvSpPr txBox="1"/>
          <p:nvPr/>
        </p:nvSpPr>
        <p:spPr>
          <a:xfrm>
            <a:off x="7099845" y="1468822"/>
            <a:ext cx="891485"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じょうけん</a:t>
            </a:r>
            <a:endParaRPr kumimoji="1" lang="ja-JP" altLang="en-US" sz="1000" dirty="0">
              <a:latin typeface="メイリオ" panose="020B0604030504040204" pitchFamily="50" charset="-128"/>
              <a:ea typeface="メイリオ" panose="020B0604030504040204" pitchFamily="50" charset="-128"/>
            </a:endParaRPr>
          </a:p>
        </p:txBody>
      </p:sp>
      <p:sp>
        <p:nvSpPr>
          <p:cNvPr id="31" name="四角形: 角を丸くする 30">
            <a:extLst>
              <a:ext uri="{FF2B5EF4-FFF2-40B4-BE49-F238E27FC236}">
                <a16:creationId xmlns:a16="http://schemas.microsoft.com/office/drawing/2014/main" id="{BD77762E-786A-4796-AA8F-39184EAC5048}"/>
              </a:ext>
            </a:extLst>
          </p:cNvPr>
          <p:cNvSpPr/>
          <p:nvPr/>
        </p:nvSpPr>
        <p:spPr>
          <a:xfrm>
            <a:off x="3516960" y="1546477"/>
            <a:ext cx="571463" cy="344866"/>
          </a:xfrm>
          <a:prstGeom prst="roundRect">
            <a:avLst>
              <a:gd name="adj" fmla="val 50000"/>
            </a:avLst>
          </a:prstGeom>
          <a:noFill/>
          <a:ln w="28575">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32" name="テキスト ボックス 31">
            <a:extLst>
              <a:ext uri="{FF2B5EF4-FFF2-40B4-BE49-F238E27FC236}">
                <a16:creationId xmlns:a16="http://schemas.microsoft.com/office/drawing/2014/main" id="{2555D398-D271-8A03-C557-1DCC6D390FA7}"/>
              </a:ext>
            </a:extLst>
          </p:cNvPr>
          <p:cNvSpPr txBox="1"/>
          <p:nvPr/>
        </p:nvSpPr>
        <p:spPr>
          <a:xfrm>
            <a:off x="940831" y="1193699"/>
            <a:ext cx="584381" cy="165970"/>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にゅうりょく</a:t>
            </a:r>
          </a:p>
        </p:txBody>
      </p:sp>
      <p:sp>
        <p:nvSpPr>
          <p:cNvPr id="35" name="テキスト ボックス 34">
            <a:extLst>
              <a:ext uri="{FF2B5EF4-FFF2-40B4-BE49-F238E27FC236}">
                <a16:creationId xmlns:a16="http://schemas.microsoft.com/office/drawing/2014/main" id="{44A16AF0-0455-9DD6-BAFE-C962C047236F}"/>
              </a:ext>
            </a:extLst>
          </p:cNvPr>
          <p:cNvSpPr txBox="1"/>
          <p:nvPr/>
        </p:nvSpPr>
        <p:spPr>
          <a:xfrm>
            <a:off x="1427536" y="1184821"/>
            <a:ext cx="306104" cy="165970"/>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とき</a:t>
            </a:r>
          </a:p>
        </p:txBody>
      </p:sp>
      <p:sp>
        <p:nvSpPr>
          <p:cNvPr id="37" name="テキスト ボックス 36">
            <a:extLst>
              <a:ext uri="{FF2B5EF4-FFF2-40B4-BE49-F238E27FC236}">
                <a16:creationId xmlns:a16="http://schemas.microsoft.com/office/drawing/2014/main" id="{5C8F3E26-C08C-8B97-80A5-055E0CE8483B}"/>
              </a:ext>
            </a:extLst>
          </p:cNvPr>
          <p:cNvSpPr txBox="1"/>
          <p:nvPr/>
        </p:nvSpPr>
        <p:spPr>
          <a:xfrm>
            <a:off x="2138708" y="1536625"/>
            <a:ext cx="306104" cy="165970"/>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した</a:t>
            </a:r>
          </a:p>
        </p:txBody>
      </p:sp>
      <p:sp>
        <p:nvSpPr>
          <p:cNvPr id="40" name="テキスト ボックス 39">
            <a:extLst>
              <a:ext uri="{FF2B5EF4-FFF2-40B4-BE49-F238E27FC236}">
                <a16:creationId xmlns:a16="http://schemas.microsoft.com/office/drawing/2014/main" id="{EE514A19-A505-6300-CBDC-0EBB412C519C}"/>
              </a:ext>
            </a:extLst>
          </p:cNvPr>
          <p:cNvSpPr txBox="1"/>
          <p:nvPr/>
        </p:nvSpPr>
        <p:spPr>
          <a:xfrm>
            <a:off x="2603804" y="1538821"/>
            <a:ext cx="445243" cy="165970"/>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かくにん</a:t>
            </a:r>
          </a:p>
        </p:txBody>
      </p:sp>
      <p:sp>
        <p:nvSpPr>
          <p:cNvPr id="41" name="テキスト ボックス 40">
            <a:extLst>
              <a:ext uri="{FF2B5EF4-FFF2-40B4-BE49-F238E27FC236}">
                <a16:creationId xmlns:a16="http://schemas.microsoft.com/office/drawing/2014/main" id="{34A3E3AA-D9CF-B735-B179-4461AC98939E}"/>
              </a:ext>
            </a:extLst>
          </p:cNvPr>
          <p:cNvSpPr txBox="1"/>
          <p:nvPr/>
        </p:nvSpPr>
        <p:spPr>
          <a:xfrm>
            <a:off x="2261652" y="3277700"/>
            <a:ext cx="306104" cy="165970"/>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した</a:t>
            </a:r>
          </a:p>
        </p:txBody>
      </p:sp>
      <p:sp>
        <p:nvSpPr>
          <p:cNvPr id="42" name="テキスト ボックス 41">
            <a:extLst>
              <a:ext uri="{FF2B5EF4-FFF2-40B4-BE49-F238E27FC236}">
                <a16:creationId xmlns:a16="http://schemas.microsoft.com/office/drawing/2014/main" id="{487A9F3F-DA20-2DE3-BE28-CA9CE0C85FB3}"/>
              </a:ext>
            </a:extLst>
          </p:cNvPr>
          <p:cNvSpPr txBox="1"/>
          <p:nvPr/>
        </p:nvSpPr>
        <p:spPr>
          <a:xfrm>
            <a:off x="2726748" y="3279896"/>
            <a:ext cx="445243" cy="165970"/>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かくにん</a:t>
            </a:r>
          </a:p>
        </p:txBody>
      </p:sp>
      <p:sp>
        <p:nvSpPr>
          <p:cNvPr id="43" name="テキスト ボックス 42">
            <a:extLst>
              <a:ext uri="{FF2B5EF4-FFF2-40B4-BE49-F238E27FC236}">
                <a16:creationId xmlns:a16="http://schemas.microsoft.com/office/drawing/2014/main" id="{8807C20B-9E7B-FBCB-24E3-E8F0F59C188C}"/>
              </a:ext>
            </a:extLst>
          </p:cNvPr>
          <p:cNvSpPr txBox="1"/>
          <p:nvPr/>
        </p:nvSpPr>
        <p:spPr>
          <a:xfrm>
            <a:off x="6634749" y="3252956"/>
            <a:ext cx="306104" cy="165970"/>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した</a:t>
            </a:r>
          </a:p>
        </p:txBody>
      </p:sp>
      <p:sp>
        <p:nvSpPr>
          <p:cNvPr id="54" name="テキスト ボックス 53">
            <a:extLst>
              <a:ext uri="{FF2B5EF4-FFF2-40B4-BE49-F238E27FC236}">
                <a16:creationId xmlns:a16="http://schemas.microsoft.com/office/drawing/2014/main" id="{AABAF8B4-D2F5-1F50-FA23-8BBFF46FE22E}"/>
              </a:ext>
            </a:extLst>
          </p:cNvPr>
          <p:cNvSpPr txBox="1"/>
          <p:nvPr/>
        </p:nvSpPr>
        <p:spPr>
          <a:xfrm>
            <a:off x="7099845" y="3255152"/>
            <a:ext cx="445243" cy="165970"/>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かくにん</a:t>
            </a:r>
          </a:p>
        </p:txBody>
      </p:sp>
      <p:sp>
        <p:nvSpPr>
          <p:cNvPr id="55" name="テキスト ボックス 54">
            <a:extLst>
              <a:ext uri="{FF2B5EF4-FFF2-40B4-BE49-F238E27FC236}">
                <a16:creationId xmlns:a16="http://schemas.microsoft.com/office/drawing/2014/main" id="{860AD0CB-CAC9-A8AD-51FB-E924809E8E3F}"/>
              </a:ext>
            </a:extLst>
          </p:cNvPr>
          <p:cNvSpPr txBox="1"/>
          <p:nvPr/>
        </p:nvSpPr>
        <p:spPr>
          <a:xfrm>
            <a:off x="5207006" y="4822808"/>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まえ</a:t>
            </a:r>
          </a:p>
        </p:txBody>
      </p:sp>
      <p:sp>
        <p:nvSpPr>
          <p:cNvPr id="56" name="テキスト ボックス 55">
            <a:extLst>
              <a:ext uri="{FF2B5EF4-FFF2-40B4-BE49-F238E27FC236}">
                <a16:creationId xmlns:a16="http://schemas.microsoft.com/office/drawing/2014/main" id="{51B9C48A-1BCA-443F-00EF-03E3D17DA176}"/>
              </a:ext>
            </a:extLst>
          </p:cNvPr>
          <p:cNvSpPr txBox="1"/>
          <p:nvPr/>
        </p:nvSpPr>
        <p:spPr>
          <a:xfrm>
            <a:off x="5839691" y="4831938"/>
            <a:ext cx="492443"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かくにん</a:t>
            </a:r>
          </a:p>
        </p:txBody>
      </p:sp>
    </p:spTree>
    <p:extLst>
      <p:ext uri="{BB962C8B-B14F-4D97-AF65-F5344CB8AC3E}">
        <p14:creationId xmlns:p14="http://schemas.microsoft.com/office/powerpoint/2010/main" val="121350245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2</a:t>
            </a:r>
            <a:r>
              <a:rPr lang="ja-JP" altLang="en-US" dirty="0"/>
              <a:t>．</a:t>
            </a:r>
            <a:r>
              <a:rPr lang="en-US" altLang="ja-JP" dirty="0"/>
              <a:t>【</a:t>
            </a:r>
            <a:r>
              <a:rPr lang="ja-JP" altLang="en-US" dirty="0"/>
              <a:t>ガニメデ</a:t>
            </a:r>
            <a:r>
              <a:rPr lang="en-US" altLang="ja-JP" dirty="0"/>
              <a:t>】</a:t>
            </a:r>
            <a:r>
              <a:rPr lang="ja-JP" altLang="en-US" dirty="0"/>
              <a:t>資源を探そう</a:t>
            </a:r>
          </a:p>
        </p:txBody>
      </p:sp>
      <p:sp>
        <p:nvSpPr>
          <p:cNvPr id="18" name="テキスト ボックス 17">
            <a:extLst>
              <a:ext uri="{FF2B5EF4-FFF2-40B4-BE49-F238E27FC236}">
                <a16:creationId xmlns:a16="http://schemas.microsoft.com/office/drawing/2014/main" id="{55372AB4-6E0F-4D2B-9398-A717405C8760}"/>
              </a:ext>
            </a:extLst>
          </p:cNvPr>
          <p:cNvSpPr txBox="1"/>
          <p:nvPr/>
        </p:nvSpPr>
        <p:spPr>
          <a:xfrm>
            <a:off x="2376561" y="402896"/>
            <a:ext cx="745528"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しげん</a:t>
            </a:r>
          </a:p>
        </p:txBody>
      </p:sp>
      <p:sp>
        <p:nvSpPr>
          <p:cNvPr id="19" name="テキスト ボックス 18">
            <a:extLst>
              <a:ext uri="{FF2B5EF4-FFF2-40B4-BE49-F238E27FC236}">
                <a16:creationId xmlns:a16="http://schemas.microsoft.com/office/drawing/2014/main" id="{04E03656-EA67-42DE-A0EE-163BB9B733C8}"/>
              </a:ext>
            </a:extLst>
          </p:cNvPr>
          <p:cNvSpPr txBox="1"/>
          <p:nvPr/>
        </p:nvSpPr>
        <p:spPr>
          <a:xfrm>
            <a:off x="3295240" y="402896"/>
            <a:ext cx="453821"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さが</a:t>
            </a:r>
          </a:p>
        </p:txBody>
      </p:sp>
      <p:pic>
        <p:nvPicPr>
          <p:cNvPr id="4" name="図 3">
            <a:extLst>
              <a:ext uri="{FF2B5EF4-FFF2-40B4-BE49-F238E27FC236}">
                <a16:creationId xmlns:a16="http://schemas.microsoft.com/office/drawing/2014/main" id="{C09C670F-C3AA-4219-B92C-2D67B28743F2}"/>
              </a:ext>
            </a:extLst>
          </p:cNvPr>
          <p:cNvPicPr>
            <a:picLocks noChangeAspect="1"/>
          </p:cNvPicPr>
          <p:nvPr/>
        </p:nvPicPr>
        <p:blipFill>
          <a:blip r:embed="rId3"/>
          <a:stretch>
            <a:fillRect/>
          </a:stretch>
        </p:blipFill>
        <p:spPr>
          <a:xfrm>
            <a:off x="0" y="1191767"/>
            <a:ext cx="9144000" cy="3690694"/>
          </a:xfrm>
          <a:prstGeom prst="rect">
            <a:avLst/>
          </a:prstGeom>
        </p:spPr>
      </p:pic>
      <p:sp>
        <p:nvSpPr>
          <p:cNvPr id="20" name="正方形/長方形 19">
            <a:extLst>
              <a:ext uri="{FF2B5EF4-FFF2-40B4-BE49-F238E27FC236}">
                <a16:creationId xmlns:a16="http://schemas.microsoft.com/office/drawing/2014/main" id="{0F01C719-85FE-430F-8CFB-BD0BFE56C709}"/>
              </a:ext>
            </a:extLst>
          </p:cNvPr>
          <p:cNvSpPr/>
          <p:nvPr/>
        </p:nvSpPr>
        <p:spPr>
          <a:xfrm>
            <a:off x="323205" y="2174032"/>
            <a:ext cx="2062688" cy="335902"/>
          </a:xfrm>
          <a:prstGeom prst="rect">
            <a:avLst/>
          </a:prstGeom>
          <a:solidFill>
            <a:schemeClr val="bg1">
              <a:alpha val="75000"/>
            </a:schemeClr>
          </a:solidFill>
          <a:ln w="38100">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29" name="正方形/長方形 28">
            <a:extLst>
              <a:ext uri="{FF2B5EF4-FFF2-40B4-BE49-F238E27FC236}">
                <a16:creationId xmlns:a16="http://schemas.microsoft.com/office/drawing/2014/main" id="{76059E23-D419-48E1-9C63-BBD1D50CCB50}"/>
              </a:ext>
            </a:extLst>
          </p:cNvPr>
          <p:cNvSpPr/>
          <p:nvPr/>
        </p:nvSpPr>
        <p:spPr>
          <a:xfrm>
            <a:off x="323204" y="2748286"/>
            <a:ext cx="2062688" cy="335902"/>
          </a:xfrm>
          <a:prstGeom prst="rect">
            <a:avLst/>
          </a:prstGeom>
          <a:solidFill>
            <a:schemeClr val="bg1">
              <a:alpha val="75000"/>
            </a:schemeClr>
          </a:solidFill>
          <a:ln w="38100">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30" name="正方形/長方形 29">
            <a:extLst>
              <a:ext uri="{FF2B5EF4-FFF2-40B4-BE49-F238E27FC236}">
                <a16:creationId xmlns:a16="http://schemas.microsoft.com/office/drawing/2014/main" id="{15A14725-4873-4392-88F3-03644B6E5782}"/>
              </a:ext>
            </a:extLst>
          </p:cNvPr>
          <p:cNvSpPr/>
          <p:nvPr/>
        </p:nvSpPr>
        <p:spPr>
          <a:xfrm>
            <a:off x="313873" y="3652088"/>
            <a:ext cx="2062688" cy="649324"/>
          </a:xfrm>
          <a:prstGeom prst="rect">
            <a:avLst/>
          </a:prstGeom>
          <a:solidFill>
            <a:schemeClr val="bg1">
              <a:alpha val="75000"/>
            </a:schemeClr>
          </a:solidFill>
          <a:ln w="38100">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31" name="テキスト ボックス 30">
            <a:extLst>
              <a:ext uri="{FF2B5EF4-FFF2-40B4-BE49-F238E27FC236}">
                <a16:creationId xmlns:a16="http://schemas.microsoft.com/office/drawing/2014/main" id="{2F2A2C4D-0AB4-48F9-902A-8401E5E2A986}"/>
              </a:ext>
            </a:extLst>
          </p:cNvPr>
          <p:cNvSpPr txBox="1"/>
          <p:nvPr/>
        </p:nvSpPr>
        <p:spPr>
          <a:xfrm>
            <a:off x="694812" y="5052558"/>
            <a:ext cx="8227246" cy="1131079"/>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「エージェント」から　　　　　　　　　　　　　　　　　を選</a:t>
            </a:r>
            <a:r>
              <a:rPr lang="ja-JP" altLang="en-US" dirty="0">
                <a:solidFill>
                  <a:srgbClr val="575E75"/>
                </a:solidFill>
                <a:latin typeface="メイリオ" panose="020B0604030504040204" pitchFamily="50" charset="-128"/>
                <a:ea typeface="メイリオ" panose="020B0604030504040204" pitchFamily="50" charset="-128"/>
              </a:rPr>
              <a:t>び、</a:t>
            </a:r>
            <a:endParaRPr lang="en-US" altLang="ja-JP" dirty="0">
              <a:solidFill>
                <a:srgbClr val="575E75"/>
              </a:solidFill>
              <a:latin typeface="メイリオ" panose="020B0604030504040204" pitchFamily="50" charset="-128"/>
              <a:ea typeface="メイリオ" panose="020B0604030504040204" pitchFamily="50" charset="-128"/>
            </a:endParaRPr>
          </a:p>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　向きを「</a:t>
            </a:r>
            <a:r>
              <a:rPr lang="ja-JP" altLang="en-US" b="1" i="0" dirty="0">
                <a:solidFill>
                  <a:srgbClr val="575E75"/>
                </a:solidFill>
                <a:effectLst/>
                <a:latin typeface="メイリオ" panose="020B0604030504040204" pitchFamily="50" charset="-128"/>
                <a:ea typeface="メイリオ" panose="020B0604030504040204" pitchFamily="50" charset="-128"/>
              </a:rPr>
              <a:t>右</a:t>
            </a:r>
            <a:r>
              <a:rPr lang="ja-JP" altLang="en-US" i="0" dirty="0">
                <a:solidFill>
                  <a:srgbClr val="575E75"/>
                </a:solidFill>
                <a:effectLst/>
                <a:latin typeface="メイリオ" panose="020B0604030504040204" pitchFamily="50" charset="-128"/>
                <a:ea typeface="メイリオ" panose="020B0604030504040204" pitchFamily="50" charset="-128"/>
              </a:rPr>
              <a:t>」に変更して　　　　　の条件に入れる。</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sp>
        <p:nvSpPr>
          <p:cNvPr id="32" name="テキスト ボックス 31">
            <a:extLst>
              <a:ext uri="{FF2B5EF4-FFF2-40B4-BE49-F238E27FC236}">
                <a16:creationId xmlns:a16="http://schemas.microsoft.com/office/drawing/2014/main" id="{E552359F-D1DF-4C57-BF2C-E67C23A14406}"/>
              </a:ext>
            </a:extLst>
          </p:cNvPr>
          <p:cNvSpPr txBox="1"/>
          <p:nvPr/>
        </p:nvSpPr>
        <p:spPr>
          <a:xfrm>
            <a:off x="7033937" y="5125935"/>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えら</a:t>
            </a:r>
            <a:endParaRPr kumimoji="1" lang="ja-JP" altLang="en-US" sz="1000" dirty="0">
              <a:latin typeface="メイリオ" panose="020B0604030504040204" pitchFamily="50" charset="-128"/>
              <a:ea typeface="メイリオ" panose="020B0604030504040204" pitchFamily="50" charset="-128"/>
            </a:endParaRPr>
          </a:p>
        </p:txBody>
      </p:sp>
      <p:pic>
        <p:nvPicPr>
          <p:cNvPr id="35" name="図 34">
            <a:extLst>
              <a:ext uri="{FF2B5EF4-FFF2-40B4-BE49-F238E27FC236}">
                <a16:creationId xmlns:a16="http://schemas.microsoft.com/office/drawing/2014/main" id="{7D58BD13-0309-4A62-9109-062E223BB4B6}"/>
              </a:ext>
            </a:extLst>
          </p:cNvPr>
          <p:cNvPicPr>
            <a:picLocks noChangeAspect="1"/>
          </p:cNvPicPr>
          <p:nvPr/>
        </p:nvPicPr>
        <p:blipFill>
          <a:blip r:embed="rId4"/>
          <a:stretch>
            <a:fillRect/>
          </a:stretch>
        </p:blipFill>
        <p:spPr>
          <a:xfrm>
            <a:off x="3559789" y="5610589"/>
            <a:ext cx="1100283" cy="1205866"/>
          </a:xfrm>
          <a:prstGeom prst="rect">
            <a:avLst/>
          </a:prstGeom>
        </p:spPr>
      </p:pic>
      <p:pic>
        <p:nvPicPr>
          <p:cNvPr id="37" name="図 36">
            <a:extLst>
              <a:ext uri="{FF2B5EF4-FFF2-40B4-BE49-F238E27FC236}">
                <a16:creationId xmlns:a16="http://schemas.microsoft.com/office/drawing/2014/main" id="{3B5A0425-3B92-4FF8-9EB1-261421197CFE}"/>
              </a:ext>
            </a:extLst>
          </p:cNvPr>
          <p:cNvPicPr>
            <a:picLocks noChangeAspect="1"/>
          </p:cNvPicPr>
          <p:nvPr/>
        </p:nvPicPr>
        <p:blipFill>
          <a:blip r:embed="rId5"/>
          <a:stretch>
            <a:fillRect/>
          </a:stretch>
        </p:blipFill>
        <p:spPr>
          <a:xfrm>
            <a:off x="3169326" y="5176211"/>
            <a:ext cx="3756986" cy="434378"/>
          </a:xfrm>
          <a:prstGeom prst="rect">
            <a:avLst/>
          </a:prstGeom>
        </p:spPr>
      </p:pic>
      <p:sp>
        <p:nvSpPr>
          <p:cNvPr id="40" name="テキスト ボックス 39">
            <a:extLst>
              <a:ext uri="{FF2B5EF4-FFF2-40B4-BE49-F238E27FC236}">
                <a16:creationId xmlns:a16="http://schemas.microsoft.com/office/drawing/2014/main" id="{B8251DC7-6E1E-409F-AA4C-6F24095E8341}"/>
              </a:ext>
            </a:extLst>
          </p:cNvPr>
          <p:cNvSpPr txBox="1"/>
          <p:nvPr/>
        </p:nvSpPr>
        <p:spPr>
          <a:xfrm>
            <a:off x="5424249" y="5655257"/>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い</a:t>
            </a:r>
            <a:endParaRPr kumimoji="1" lang="ja-JP" altLang="en-US" sz="1000" dirty="0">
              <a:latin typeface="メイリオ" panose="020B0604030504040204" pitchFamily="50" charset="-128"/>
              <a:ea typeface="メイリオ" panose="020B0604030504040204" pitchFamily="50" charset="-128"/>
            </a:endParaRPr>
          </a:p>
        </p:txBody>
      </p:sp>
      <p:pic>
        <p:nvPicPr>
          <p:cNvPr id="41" name="図 40">
            <a:extLst>
              <a:ext uri="{FF2B5EF4-FFF2-40B4-BE49-F238E27FC236}">
                <a16:creationId xmlns:a16="http://schemas.microsoft.com/office/drawing/2014/main" id="{F589B069-B88D-4DCC-94EF-21A5C45F406E}"/>
              </a:ext>
            </a:extLst>
          </p:cNvPr>
          <p:cNvPicPr>
            <a:picLocks noChangeAspect="1"/>
          </p:cNvPicPr>
          <p:nvPr/>
        </p:nvPicPr>
        <p:blipFill>
          <a:blip r:embed="rId6"/>
          <a:stretch>
            <a:fillRect/>
          </a:stretch>
        </p:blipFill>
        <p:spPr>
          <a:xfrm>
            <a:off x="5015166" y="1937860"/>
            <a:ext cx="494313" cy="472343"/>
          </a:xfrm>
          <a:prstGeom prst="rect">
            <a:avLst/>
          </a:prstGeom>
          <a:ln w="28575">
            <a:solidFill>
              <a:schemeClr val="accent1"/>
            </a:solidFill>
          </a:ln>
        </p:spPr>
      </p:pic>
      <p:cxnSp>
        <p:nvCxnSpPr>
          <p:cNvPr id="42" name="直線矢印コネクタ 41">
            <a:extLst>
              <a:ext uri="{FF2B5EF4-FFF2-40B4-BE49-F238E27FC236}">
                <a16:creationId xmlns:a16="http://schemas.microsoft.com/office/drawing/2014/main" id="{D4AC6D99-7B44-41A1-9EA4-809A0518D763}"/>
              </a:ext>
            </a:extLst>
          </p:cNvPr>
          <p:cNvCxnSpPr>
            <a:cxnSpLocks/>
          </p:cNvCxnSpPr>
          <p:nvPr/>
        </p:nvCxnSpPr>
        <p:spPr>
          <a:xfrm flipH="1">
            <a:off x="2960421" y="2059771"/>
            <a:ext cx="2054745" cy="0"/>
          </a:xfrm>
          <a:prstGeom prst="straightConnector1">
            <a:avLst/>
          </a:prstGeom>
          <a:ln w="28575">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sp>
        <p:nvSpPr>
          <p:cNvPr id="43" name="テキスト ボックス 42">
            <a:extLst>
              <a:ext uri="{FF2B5EF4-FFF2-40B4-BE49-F238E27FC236}">
                <a16:creationId xmlns:a16="http://schemas.microsoft.com/office/drawing/2014/main" id="{BDAECE15-FC84-4A8E-80B3-0FC8DD2F0067}"/>
              </a:ext>
            </a:extLst>
          </p:cNvPr>
          <p:cNvSpPr txBox="1"/>
          <p:nvPr/>
        </p:nvSpPr>
        <p:spPr>
          <a:xfrm>
            <a:off x="4681729" y="5655257"/>
            <a:ext cx="827750"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じょうけん</a:t>
            </a:r>
            <a:endParaRPr kumimoji="1" lang="ja-JP" altLang="en-US" sz="1000" dirty="0">
              <a:latin typeface="メイリオ" panose="020B0604030504040204" pitchFamily="50" charset="-128"/>
              <a:ea typeface="メイリオ" panose="020B0604030504040204" pitchFamily="50" charset="-128"/>
            </a:endParaRPr>
          </a:p>
        </p:txBody>
      </p:sp>
      <p:sp>
        <p:nvSpPr>
          <p:cNvPr id="54" name="テキスト ボックス 53">
            <a:extLst>
              <a:ext uri="{FF2B5EF4-FFF2-40B4-BE49-F238E27FC236}">
                <a16:creationId xmlns:a16="http://schemas.microsoft.com/office/drawing/2014/main" id="{EF71742B-2A3B-4348-8460-DE3E2EC80F4C}"/>
              </a:ext>
            </a:extLst>
          </p:cNvPr>
          <p:cNvSpPr txBox="1"/>
          <p:nvPr/>
        </p:nvSpPr>
        <p:spPr>
          <a:xfrm>
            <a:off x="1777786" y="5664152"/>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みぎ</a:t>
            </a:r>
            <a:endParaRPr kumimoji="1" lang="ja-JP" altLang="en-US" sz="1000" dirty="0">
              <a:latin typeface="メイリオ" panose="020B0604030504040204" pitchFamily="50" charset="-128"/>
              <a:ea typeface="メイリオ" panose="020B0604030504040204" pitchFamily="50" charset="-128"/>
            </a:endParaRPr>
          </a:p>
        </p:txBody>
      </p:sp>
      <p:sp>
        <p:nvSpPr>
          <p:cNvPr id="55" name="テキスト ボックス 54">
            <a:extLst>
              <a:ext uri="{FF2B5EF4-FFF2-40B4-BE49-F238E27FC236}">
                <a16:creationId xmlns:a16="http://schemas.microsoft.com/office/drawing/2014/main" id="{0CF19D19-C7C0-4FB4-BD54-F506244B98F6}"/>
              </a:ext>
            </a:extLst>
          </p:cNvPr>
          <p:cNvSpPr txBox="1"/>
          <p:nvPr/>
        </p:nvSpPr>
        <p:spPr>
          <a:xfrm>
            <a:off x="865139" y="5664152"/>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む</a:t>
            </a:r>
            <a:endParaRPr kumimoji="1" lang="ja-JP" altLang="en-US" sz="1000" dirty="0">
              <a:latin typeface="メイリオ" panose="020B0604030504040204" pitchFamily="50" charset="-128"/>
              <a:ea typeface="メイリオ" panose="020B0604030504040204" pitchFamily="50" charset="-128"/>
            </a:endParaRPr>
          </a:p>
        </p:txBody>
      </p:sp>
      <p:sp>
        <p:nvSpPr>
          <p:cNvPr id="56" name="テキスト ボックス 55">
            <a:extLst>
              <a:ext uri="{FF2B5EF4-FFF2-40B4-BE49-F238E27FC236}">
                <a16:creationId xmlns:a16="http://schemas.microsoft.com/office/drawing/2014/main" id="{B4389C5F-05AE-4685-B75A-E96BCA13FBF4}"/>
              </a:ext>
            </a:extLst>
          </p:cNvPr>
          <p:cNvSpPr txBox="1"/>
          <p:nvPr/>
        </p:nvSpPr>
        <p:spPr>
          <a:xfrm>
            <a:off x="2473367" y="5664152"/>
            <a:ext cx="707321"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へんこう</a:t>
            </a:r>
            <a:endParaRPr kumimoji="1" lang="ja-JP" altLang="en-US" sz="1000" dirty="0">
              <a:latin typeface="メイリオ" panose="020B0604030504040204" pitchFamily="50" charset="-128"/>
              <a:ea typeface="メイリオ" panose="020B0604030504040204" pitchFamily="50" charset="-128"/>
            </a:endParaRPr>
          </a:p>
        </p:txBody>
      </p:sp>
      <p:sp>
        <p:nvSpPr>
          <p:cNvPr id="57" name="四角形: 角を丸くする 56">
            <a:extLst>
              <a:ext uri="{FF2B5EF4-FFF2-40B4-BE49-F238E27FC236}">
                <a16:creationId xmlns:a16="http://schemas.microsoft.com/office/drawing/2014/main" id="{B41A3573-130D-412E-A74D-22FAA7235275}"/>
              </a:ext>
            </a:extLst>
          </p:cNvPr>
          <p:cNvSpPr/>
          <p:nvPr/>
        </p:nvSpPr>
        <p:spPr>
          <a:xfrm>
            <a:off x="2076550" y="1912563"/>
            <a:ext cx="364779" cy="248659"/>
          </a:xfrm>
          <a:prstGeom prst="roundRect">
            <a:avLst>
              <a:gd name="adj" fmla="val 24127"/>
            </a:avLst>
          </a:prstGeom>
          <a:noFill/>
          <a:ln w="28575">
            <a:solidFill>
              <a:srgbClr val="FFC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21" name="テキスト ボックス 20">
            <a:extLst>
              <a:ext uri="{FF2B5EF4-FFF2-40B4-BE49-F238E27FC236}">
                <a16:creationId xmlns:a16="http://schemas.microsoft.com/office/drawing/2014/main" id="{A911D4E1-45C7-4464-6E92-5DFFFBFF3156}"/>
              </a:ext>
            </a:extLst>
          </p:cNvPr>
          <p:cNvSpPr txBox="1"/>
          <p:nvPr/>
        </p:nvSpPr>
        <p:spPr>
          <a:xfrm>
            <a:off x="940831" y="1193699"/>
            <a:ext cx="584381" cy="165970"/>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にゅうりょく</a:t>
            </a:r>
          </a:p>
        </p:txBody>
      </p:sp>
      <p:sp>
        <p:nvSpPr>
          <p:cNvPr id="22" name="テキスト ボックス 21">
            <a:extLst>
              <a:ext uri="{FF2B5EF4-FFF2-40B4-BE49-F238E27FC236}">
                <a16:creationId xmlns:a16="http://schemas.microsoft.com/office/drawing/2014/main" id="{868C844D-6DED-922B-83A5-6515881843E5}"/>
              </a:ext>
            </a:extLst>
          </p:cNvPr>
          <p:cNvSpPr txBox="1"/>
          <p:nvPr/>
        </p:nvSpPr>
        <p:spPr>
          <a:xfrm>
            <a:off x="1427536" y="1184821"/>
            <a:ext cx="306104" cy="165970"/>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とき</a:t>
            </a:r>
          </a:p>
        </p:txBody>
      </p:sp>
      <p:sp>
        <p:nvSpPr>
          <p:cNvPr id="23" name="テキスト ボックス 22">
            <a:extLst>
              <a:ext uri="{FF2B5EF4-FFF2-40B4-BE49-F238E27FC236}">
                <a16:creationId xmlns:a16="http://schemas.microsoft.com/office/drawing/2014/main" id="{9BE7CE70-C889-6D32-2383-9A554A419D06}"/>
              </a:ext>
            </a:extLst>
          </p:cNvPr>
          <p:cNvSpPr txBox="1"/>
          <p:nvPr/>
        </p:nvSpPr>
        <p:spPr>
          <a:xfrm>
            <a:off x="2138708" y="1536625"/>
            <a:ext cx="306104" cy="165970"/>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した</a:t>
            </a:r>
          </a:p>
        </p:txBody>
      </p:sp>
      <p:sp>
        <p:nvSpPr>
          <p:cNvPr id="24" name="テキスト ボックス 23">
            <a:extLst>
              <a:ext uri="{FF2B5EF4-FFF2-40B4-BE49-F238E27FC236}">
                <a16:creationId xmlns:a16="http://schemas.microsoft.com/office/drawing/2014/main" id="{C086DFCA-1C6A-CFC0-BC4A-777166E497C2}"/>
              </a:ext>
            </a:extLst>
          </p:cNvPr>
          <p:cNvSpPr txBox="1"/>
          <p:nvPr/>
        </p:nvSpPr>
        <p:spPr>
          <a:xfrm>
            <a:off x="2603804" y="1538821"/>
            <a:ext cx="445243" cy="165970"/>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かくにん</a:t>
            </a:r>
          </a:p>
        </p:txBody>
      </p:sp>
      <p:sp>
        <p:nvSpPr>
          <p:cNvPr id="25" name="テキスト ボックス 24">
            <a:extLst>
              <a:ext uri="{FF2B5EF4-FFF2-40B4-BE49-F238E27FC236}">
                <a16:creationId xmlns:a16="http://schemas.microsoft.com/office/drawing/2014/main" id="{134B69BB-4EC7-AF9F-95EC-9B172181CB72}"/>
              </a:ext>
            </a:extLst>
          </p:cNvPr>
          <p:cNvSpPr txBox="1"/>
          <p:nvPr/>
        </p:nvSpPr>
        <p:spPr>
          <a:xfrm>
            <a:off x="6634749" y="3252956"/>
            <a:ext cx="306104" cy="165970"/>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した</a:t>
            </a:r>
          </a:p>
        </p:txBody>
      </p:sp>
      <p:sp>
        <p:nvSpPr>
          <p:cNvPr id="26" name="テキスト ボックス 25">
            <a:extLst>
              <a:ext uri="{FF2B5EF4-FFF2-40B4-BE49-F238E27FC236}">
                <a16:creationId xmlns:a16="http://schemas.microsoft.com/office/drawing/2014/main" id="{5605731C-DCBC-3C2F-261F-79424E01417D}"/>
              </a:ext>
            </a:extLst>
          </p:cNvPr>
          <p:cNvSpPr txBox="1"/>
          <p:nvPr/>
        </p:nvSpPr>
        <p:spPr>
          <a:xfrm>
            <a:off x="7099845" y="3255152"/>
            <a:ext cx="445243" cy="165970"/>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かくにん</a:t>
            </a:r>
          </a:p>
        </p:txBody>
      </p:sp>
      <p:sp>
        <p:nvSpPr>
          <p:cNvPr id="33" name="テキスト ボックス 32">
            <a:extLst>
              <a:ext uri="{FF2B5EF4-FFF2-40B4-BE49-F238E27FC236}">
                <a16:creationId xmlns:a16="http://schemas.microsoft.com/office/drawing/2014/main" id="{8740DC38-FF0D-3651-BF53-287900BEBC94}"/>
              </a:ext>
            </a:extLst>
          </p:cNvPr>
          <p:cNvSpPr txBox="1"/>
          <p:nvPr/>
        </p:nvSpPr>
        <p:spPr>
          <a:xfrm>
            <a:off x="2261652" y="3277700"/>
            <a:ext cx="306104" cy="165970"/>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した</a:t>
            </a:r>
          </a:p>
        </p:txBody>
      </p:sp>
      <p:sp>
        <p:nvSpPr>
          <p:cNvPr id="34" name="テキスト ボックス 33">
            <a:extLst>
              <a:ext uri="{FF2B5EF4-FFF2-40B4-BE49-F238E27FC236}">
                <a16:creationId xmlns:a16="http://schemas.microsoft.com/office/drawing/2014/main" id="{29E15DE4-D4E8-BB0F-146B-FBF2B89168E2}"/>
              </a:ext>
            </a:extLst>
          </p:cNvPr>
          <p:cNvSpPr txBox="1"/>
          <p:nvPr/>
        </p:nvSpPr>
        <p:spPr>
          <a:xfrm>
            <a:off x="2726748" y="3279896"/>
            <a:ext cx="445243" cy="165970"/>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かくにん</a:t>
            </a:r>
          </a:p>
        </p:txBody>
      </p:sp>
      <p:sp>
        <p:nvSpPr>
          <p:cNvPr id="36" name="テキスト ボックス 35">
            <a:extLst>
              <a:ext uri="{FF2B5EF4-FFF2-40B4-BE49-F238E27FC236}">
                <a16:creationId xmlns:a16="http://schemas.microsoft.com/office/drawing/2014/main" id="{AA7E85AF-3F6C-CCFE-E267-35B543596572}"/>
              </a:ext>
            </a:extLst>
          </p:cNvPr>
          <p:cNvSpPr txBox="1"/>
          <p:nvPr/>
        </p:nvSpPr>
        <p:spPr>
          <a:xfrm>
            <a:off x="2050082" y="1885592"/>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みぎ</a:t>
            </a:r>
          </a:p>
        </p:txBody>
      </p:sp>
      <p:sp>
        <p:nvSpPr>
          <p:cNvPr id="38" name="テキスト ボックス 37">
            <a:extLst>
              <a:ext uri="{FF2B5EF4-FFF2-40B4-BE49-F238E27FC236}">
                <a16:creationId xmlns:a16="http://schemas.microsoft.com/office/drawing/2014/main" id="{183BE378-8551-6117-EF09-A7E2E1A2AB50}"/>
              </a:ext>
            </a:extLst>
          </p:cNvPr>
          <p:cNvSpPr txBox="1"/>
          <p:nvPr/>
        </p:nvSpPr>
        <p:spPr>
          <a:xfrm>
            <a:off x="2515178" y="1887788"/>
            <a:ext cx="445243" cy="165970"/>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かくにん</a:t>
            </a:r>
          </a:p>
        </p:txBody>
      </p:sp>
      <p:sp>
        <p:nvSpPr>
          <p:cNvPr id="39" name="テキスト ボックス 38">
            <a:extLst>
              <a:ext uri="{FF2B5EF4-FFF2-40B4-BE49-F238E27FC236}">
                <a16:creationId xmlns:a16="http://schemas.microsoft.com/office/drawing/2014/main" id="{B637D996-344E-15D0-CA3A-0A1C31AA1C4B}"/>
              </a:ext>
            </a:extLst>
          </p:cNvPr>
          <p:cNvSpPr txBox="1"/>
          <p:nvPr/>
        </p:nvSpPr>
        <p:spPr>
          <a:xfrm>
            <a:off x="5509479" y="5179245"/>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まえ</a:t>
            </a:r>
          </a:p>
        </p:txBody>
      </p:sp>
      <p:sp>
        <p:nvSpPr>
          <p:cNvPr id="44" name="テキスト ボックス 43">
            <a:extLst>
              <a:ext uri="{FF2B5EF4-FFF2-40B4-BE49-F238E27FC236}">
                <a16:creationId xmlns:a16="http://schemas.microsoft.com/office/drawing/2014/main" id="{34DC47E8-8262-4EDD-9C47-758D11314BE8}"/>
              </a:ext>
            </a:extLst>
          </p:cNvPr>
          <p:cNvSpPr txBox="1"/>
          <p:nvPr/>
        </p:nvSpPr>
        <p:spPr>
          <a:xfrm>
            <a:off x="6029230" y="5192835"/>
            <a:ext cx="492443"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かくにん</a:t>
            </a:r>
          </a:p>
        </p:txBody>
      </p:sp>
      <p:sp>
        <p:nvSpPr>
          <p:cNvPr id="45" name="テキスト ボックス 44">
            <a:extLst>
              <a:ext uri="{FF2B5EF4-FFF2-40B4-BE49-F238E27FC236}">
                <a16:creationId xmlns:a16="http://schemas.microsoft.com/office/drawing/2014/main" id="{402DE76E-F1C8-12AB-6E60-5C52D8F6D371}"/>
              </a:ext>
            </a:extLst>
          </p:cNvPr>
          <p:cNvSpPr txBox="1"/>
          <p:nvPr/>
        </p:nvSpPr>
        <p:spPr>
          <a:xfrm>
            <a:off x="3887566" y="5602596"/>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しん</a:t>
            </a:r>
          </a:p>
        </p:txBody>
      </p:sp>
    </p:spTree>
    <p:extLst>
      <p:ext uri="{BB962C8B-B14F-4D97-AF65-F5344CB8AC3E}">
        <p14:creationId xmlns:p14="http://schemas.microsoft.com/office/powerpoint/2010/main" val="161030206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2</a:t>
            </a:r>
            <a:r>
              <a:rPr lang="ja-JP" altLang="en-US" dirty="0"/>
              <a:t>．</a:t>
            </a:r>
            <a:r>
              <a:rPr lang="en-US" altLang="ja-JP" dirty="0"/>
              <a:t>【</a:t>
            </a:r>
            <a:r>
              <a:rPr lang="ja-JP" altLang="en-US" dirty="0"/>
              <a:t>ガニメデ</a:t>
            </a:r>
            <a:r>
              <a:rPr lang="en-US" altLang="ja-JP" dirty="0"/>
              <a:t>】</a:t>
            </a:r>
            <a:r>
              <a:rPr lang="ja-JP" altLang="en-US" dirty="0"/>
              <a:t>資源を探そう</a:t>
            </a:r>
          </a:p>
        </p:txBody>
      </p:sp>
      <p:sp>
        <p:nvSpPr>
          <p:cNvPr id="18" name="テキスト ボックス 17">
            <a:extLst>
              <a:ext uri="{FF2B5EF4-FFF2-40B4-BE49-F238E27FC236}">
                <a16:creationId xmlns:a16="http://schemas.microsoft.com/office/drawing/2014/main" id="{55372AB4-6E0F-4D2B-9398-A717405C8760}"/>
              </a:ext>
            </a:extLst>
          </p:cNvPr>
          <p:cNvSpPr txBox="1"/>
          <p:nvPr/>
        </p:nvSpPr>
        <p:spPr>
          <a:xfrm>
            <a:off x="2376561" y="402896"/>
            <a:ext cx="745528"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しげん</a:t>
            </a:r>
          </a:p>
        </p:txBody>
      </p:sp>
      <p:sp>
        <p:nvSpPr>
          <p:cNvPr id="19" name="テキスト ボックス 18">
            <a:extLst>
              <a:ext uri="{FF2B5EF4-FFF2-40B4-BE49-F238E27FC236}">
                <a16:creationId xmlns:a16="http://schemas.microsoft.com/office/drawing/2014/main" id="{04E03656-EA67-42DE-A0EE-163BB9B733C8}"/>
              </a:ext>
            </a:extLst>
          </p:cNvPr>
          <p:cNvSpPr txBox="1"/>
          <p:nvPr/>
        </p:nvSpPr>
        <p:spPr>
          <a:xfrm>
            <a:off x="3295240" y="402896"/>
            <a:ext cx="453821"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さが</a:t>
            </a:r>
          </a:p>
        </p:txBody>
      </p:sp>
      <p:pic>
        <p:nvPicPr>
          <p:cNvPr id="4" name="図 3">
            <a:extLst>
              <a:ext uri="{FF2B5EF4-FFF2-40B4-BE49-F238E27FC236}">
                <a16:creationId xmlns:a16="http://schemas.microsoft.com/office/drawing/2014/main" id="{C09C670F-C3AA-4219-B92C-2D67B28743F2}"/>
              </a:ext>
            </a:extLst>
          </p:cNvPr>
          <p:cNvPicPr>
            <a:picLocks noChangeAspect="1"/>
          </p:cNvPicPr>
          <p:nvPr/>
        </p:nvPicPr>
        <p:blipFill>
          <a:blip r:embed="rId3"/>
          <a:stretch>
            <a:fillRect/>
          </a:stretch>
        </p:blipFill>
        <p:spPr>
          <a:xfrm>
            <a:off x="0" y="1191767"/>
            <a:ext cx="9144000" cy="3690694"/>
          </a:xfrm>
          <a:prstGeom prst="rect">
            <a:avLst/>
          </a:prstGeom>
        </p:spPr>
      </p:pic>
      <p:sp>
        <p:nvSpPr>
          <p:cNvPr id="30" name="正方形/長方形 29">
            <a:extLst>
              <a:ext uri="{FF2B5EF4-FFF2-40B4-BE49-F238E27FC236}">
                <a16:creationId xmlns:a16="http://schemas.microsoft.com/office/drawing/2014/main" id="{15A14725-4873-4392-88F3-03644B6E5782}"/>
              </a:ext>
            </a:extLst>
          </p:cNvPr>
          <p:cNvSpPr/>
          <p:nvPr/>
        </p:nvSpPr>
        <p:spPr>
          <a:xfrm>
            <a:off x="313873" y="3652088"/>
            <a:ext cx="2062688" cy="649324"/>
          </a:xfrm>
          <a:prstGeom prst="rect">
            <a:avLst/>
          </a:prstGeom>
          <a:solidFill>
            <a:schemeClr val="bg1">
              <a:alpha val="75000"/>
            </a:schemeClr>
          </a:solidFill>
          <a:ln w="38100">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pic>
        <p:nvPicPr>
          <p:cNvPr id="50" name="図 49">
            <a:extLst>
              <a:ext uri="{FF2B5EF4-FFF2-40B4-BE49-F238E27FC236}">
                <a16:creationId xmlns:a16="http://schemas.microsoft.com/office/drawing/2014/main" id="{267DCF4F-7571-4972-9A9D-B731FE278D22}"/>
              </a:ext>
            </a:extLst>
          </p:cNvPr>
          <p:cNvPicPr>
            <a:picLocks noChangeAspect="1"/>
          </p:cNvPicPr>
          <p:nvPr/>
        </p:nvPicPr>
        <p:blipFill>
          <a:blip r:embed="rId4"/>
          <a:stretch>
            <a:fillRect/>
          </a:stretch>
        </p:blipFill>
        <p:spPr>
          <a:xfrm>
            <a:off x="5032124" y="2098073"/>
            <a:ext cx="494313" cy="472343"/>
          </a:xfrm>
          <a:prstGeom prst="rect">
            <a:avLst/>
          </a:prstGeom>
          <a:ln w="28575">
            <a:solidFill>
              <a:schemeClr val="accent1"/>
            </a:solidFill>
          </a:ln>
        </p:spPr>
      </p:pic>
      <p:cxnSp>
        <p:nvCxnSpPr>
          <p:cNvPr id="51" name="直線矢印コネクタ 50">
            <a:extLst>
              <a:ext uri="{FF2B5EF4-FFF2-40B4-BE49-F238E27FC236}">
                <a16:creationId xmlns:a16="http://schemas.microsoft.com/office/drawing/2014/main" id="{2DBCAB9E-E099-4358-8FCC-5AED67CBBB8F}"/>
              </a:ext>
            </a:extLst>
          </p:cNvPr>
          <p:cNvCxnSpPr>
            <a:cxnSpLocks/>
          </p:cNvCxnSpPr>
          <p:nvPr/>
        </p:nvCxnSpPr>
        <p:spPr>
          <a:xfrm flipH="1">
            <a:off x="2344093" y="2352906"/>
            <a:ext cx="2688031" cy="0"/>
          </a:xfrm>
          <a:prstGeom prst="straightConnector1">
            <a:avLst/>
          </a:prstGeom>
          <a:ln w="28575">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sp>
        <p:nvSpPr>
          <p:cNvPr id="52" name="テキスト ボックス 51">
            <a:extLst>
              <a:ext uri="{FF2B5EF4-FFF2-40B4-BE49-F238E27FC236}">
                <a16:creationId xmlns:a16="http://schemas.microsoft.com/office/drawing/2014/main" id="{F6DD6B0E-1119-4003-AD81-5D8E221C6F87}"/>
              </a:ext>
            </a:extLst>
          </p:cNvPr>
          <p:cNvSpPr txBox="1"/>
          <p:nvPr/>
        </p:nvSpPr>
        <p:spPr>
          <a:xfrm>
            <a:off x="1524180" y="5008361"/>
            <a:ext cx="7479859" cy="577081"/>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a:t>
            </a:r>
            <a:r>
              <a:rPr lang="ja-JP" altLang="en-US" dirty="0">
                <a:solidFill>
                  <a:srgbClr val="575E75"/>
                </a:solidFill>
                <a:latin typeface="メイリオ" panose="020B0604030504040204" pitchFamily="50" charset="-128"/>
                <a:ea typeface="メイリオ" panose="020B0604030504040204" pitchFamily="50" charset="-128"/>
              </a:rPr>
              <a:t>エージェント</a:t>
            </a:r>
            <a:r>
              <a:rPr lang="ja-JP" altLang="en-US" i="0" dirty="0">
                <a:solidFill>
                  <a:srgbClr val="575E75"/>
                </a:solidFill>
                <a:effectLst/>
                <a:latin typeface="メイリオ" panose="020B0604030504040204" pitchFamily="50" charset="-128"/>
                <a:ea typeface="メイリオ" panose="020B0604030504040204" pitchFamily="50" charset="-128"/>
              </a:rPr>
              <a:t>」から　　　　　　　　　　　　　　を選ぶ</a:t>
            </a:r>
            <a:r>
              <a:rPr kumimoji="1" lang="ja-JP" altLang="en-US" dirty="0">
                <a:solidFill>
                  <a:srgbClr val="575E75"/>
                </a:solidFill>
                <a:latin typeface="メイリオ" panose="020B0604030504040204" pitchFamily="50" charset="-128"/>
                <a:ea typeface="メイリオ" panose="020B0604030504040204" pitchFamily="50" charset="-128"/>
              </a:rPr>
              <a:t>。</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sp>
        <p:nvSpPr>
          <p:cNvPr id="53" name="テキスト ボックス 52">
            <a:extLst>
              <a:ext uri="{FF2B5EF4-FFF2-40B4-BE49-F238E27FC236}">
                <a16:creationId xmlns:a16="http://schemas.microsoft.com/office/drawing/2014/main" id="{C6A5859F-DCED-497C-BD19-3519B79E744E}"/>
              </a:ext>
            </a:extLst>
          </p:cNvPr>
          <p:cNvSpPr txBox="1"/>
          <p:nvPr/>
        </p:nvSpPr>
        <p:spPr>
          <a:xfrm>
            <a:off x="7193791" y="5080468"/>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えら</a:t>
            </a:r>
            <a:endParaRPr kumimoji="1" lang="ja-JP" altLang="en-US" sz="1000" dirty="0">
              <a:latin typeface="メイリオ" panose="020B0604030504040204" pitchFamily="50" charset="-128"/>
              <a:ea typeface="メイリオ" panose="020B0604030504040204" pitchFamily="50" charset="-128"/>
            </a:endParaRPr>
          </a:p>
        </p:txBody>
      </p:sp>
      <p:sp>
        <p:nvSpPr>
          <p:cNvPr id="58" name="テキスト ボックス 57">
            <a:extLst>
              <a:ext uri="{FF2B5EF4-FFF2-40B4-BE49-F238E27FC236}">
                <a16:creationId xmlns:a16="http://schemas.microsoft.com/office/drawing/2014/main" id="{98D1DE7B-76A5-4EC5-8F4E-01234362F4A7}"/>
              </a:ext>
            </a:extLst>
          </p:cNvPr>
          <p:cNvSpPr txBox="1"/>
          <p:nvPr/>
        </p:nvSpPr>
        <p:spPr>
          <a:xfrm>
            <a:off x="953604" y="4684539"/>
            <a:ext cx="4086559" cy="577081"/>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条件に一致した時</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sp>
        <p:nvSpPr>
          <p:cNvPr id="59" name="テキスト ボックス 58">
            <a:extLst>
              <a:ext uri="{FF2B5EF4-FFF2-40B4-BE49-F238E27FC236}">
                <a16:creationId xmlns:a16="http://schemas.microsoft.com/office/drawing/2014/main" id="{4CCAB45C-E684-4E76-BD63-191E39574FB1}"/>
              </a:ext>
            </a:extLst>
          </p:cNvPr>
          <p:cNvSpPr txBox="1"/>
          <p:nvPr/>
        </p:nvSpPr>
        <p:spPr>
          <a:xfrm>
            <a:off x="853482" y="4765786"/>
            <a:ext cx="854782"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じょうけん</a:t>
            </a:r>
            <a:endParaRPr kumimoji="1" lang="ja-JP" altLang="en-US" sz="1000" dirty="0">
              <a:latin typeface="メイリオ" panose="020B0604030504040204" pitchFamily="50" charset="-128"/>
              <a:ea typeface="メイリオ" panose="020B0604030504040204" pitchFamily="50" charset="-128"/>
            </a:endParaRPr>
          </a:p>
        </p:txBody>
      </p:sp>
      <p:sp>
        <p:nvSpPr>
          <p:cNvPr id="60" name="テキスト ボックス 59">
            <a:extLst>
              <a:ext uri="{FF2B5EF4-FFF2-40B4-BE49-F238E27FC236}">
                <a16:creationId xmlns:a16="http://schemas.microsoft.com/office/drawing/2014/main" id="{808180E2-22E7-4CF1-8472-FD5C86E51354}"/>
              </a:ext>
            </a:extLst>
          </p:cNvPr>
          <p:cNvSpPr txBox="1"/>
          <p:nvPr/>
        </p:nvSpPr>
        <p:spPr>
          <a:xfrm>
            <a:off x="1637240" y="4765786"/>
            <a:ext cx="60771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いっち</a:t>
            </a:r>
            <a:endParaRPr kumimoji="1" lang="ja-JP" altLang="en-US" sz="1000" dirty="0">
              <a:latin typeface="メイリオ" panose="020B0604030504040204" pitchFamily="50" charset="-128"/>
              <a:ea typeface="メイリオ" panose="020B0604030504040204" pitchFamily="50" charset="-128"/>
            </a:endParaRPr>
          </a:p>
        </p:txBody>
      </p:sp>
      <p:sp>
        <p:nvSpPr>
          <p:cNvPr id="61" name="テキスト ボックス 60">
            <a:extLst>
              <a:ext uri="{FF2B5EF4-FFF2-40B4-BE49-F238E27FC236}">
                <a16:creationId xmlns:a16="http://schemas.microsoft.com/office/drawing/2014/main" id="{B9032B3D-98B0-48B3-8D08-DB25A5D0CB0F}"/>
              </a:ext>
            </a:extLst>
          </p:cNvPr>
          <p:cNvSpPr txBox="1"/>
          <p:nvPr/>
        </p:nvSpPr>
        <p:spPr>
          <a:xfrm>
            <a:off x="2435357" y="4765786"/>
            <a:ext cx="60771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とき</a:t>
            </a:r>
            <a:endParaRPr kumimoji="1" lang="ja-JP" altLang="en-US" sz="1000" dirty="0">
              <a:latin typeface="メイリオ" panose="020B0604030504040204" pitchFamily="50" charset="-128"/>
              <a:ea typeface="メイリオ" panose="020B0604030504040204" pitchFamily="50" charset="-128"/>
            </a:endParaRPr>
          </a:p>
        </p:txBody>
      </p:sp>
      <p:sp>
        <p:nvSpPr>
          <p:cNvPr id="67" name="テキスト ボックス 66">
            <a:extLst>
              <a:ext uri="{FF2B5EF4-FFF2-40B4-BE49-F238E27FC236}">
                <a16:creationId xmlns:a16="http://schemas.microsoft.com/office/drawing/2014/main" id="{B9E06CFE-E907-4413-8FE4-73CD0E22D1A5}"/>
              </a:ext>
            </a:extLst>
          </p:cNvPr>
          <p:cNvSpPr txBox="1"/>
          <p:nvPr/>
        </p:nvSpPr>
        <p:spPr>
          <a:xfrm>
            <a:off x="1528117" y="5810342"/>
            <a:ext cx="6773289" cy="1131079"/>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a:t>
            </a:r>
            <a:r>
              <a:rPr lang="ja-JP" altLang="en-US" dirty="0">
                <a:solidFill>
                  <a:srgbClr val="575E75"/>
                </a:solidFill>
                <a:latin typeface="メイリオ" panose="020B0604030504040204" pitchFamily="50" charset="-128"/>
                <a:ea typeface="メイリオ" panose="020B0604030504040204" pitchFamily="50" charset="-128"/>
              </a:rPr>
              <a:t>エージェント</a:t>
            </a:r>
            <a:r>
              <a:rPr lang="ja-JP" altLang="en-US" i="0" dirty="0">
                <a:solidFill>
                  <a:srgbClr val="575E75"/>
                </a:solidFill>
                <a:effectLst/>
                <a:latin typeface="メイリオ" panose="020B0604030504040204" pitchFamily="50" charset="-128"/>
                <a:ea typeface="メイリオ" panose="020B0604030504040204" pitchFamily="50" charset="-128"/>
              </a:rPr>
              <a:t>」から　　　　　　　　　　　　　　を選び、</a:t>
            </a:r>
            <a:endParaRPr kumimoji="1" lang="en-US" altLang="ja-JP" dirty="0">
              <a:solidFill>
                <a:srgbClr val="575E75"/>
              </a:solidFill>
              <a:latin typeface="メイリオ" panose="020B0604030504040204" pitchFamily="50" charset="-128"/>
              <a:ea typeface="メイリオ" panose="020B0604030504040204" pitchFamily="50" charset="-128"/>
            </a:endParaRPr>
          </a:p>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向きを「</a:t>
            </a:r>
            <a:r>
              <a:rPr lang="ja-JP" altLang="en-US" b="1" i="0" dirty="0">
                <a:solidFill>
                  <a:srgbClr val="575E75"/>
                </a:solidFill>
                <a:effectLst/>
                <a:latin typeface="メイリオ" panose="020B0604030504040204" pitchFamily="50" charset="-128"/>
                <a:ea typeface="メイリオ" panose="020B0604030504040204" pitchFamily="50" charset="-128"/>
              </a:rPr>
              <a:t>右</a:t>
            </a:r>
            <a:r>
              <a:rPr lang="ja-JP" altLang="en-US" i="0" dirty="0">
                <a:solidFill>
                  <a:srgbClr val="575E75"/>
                </a:solidFill>
                <a:effectLst/>
                <a:latin typeface="メイリオ" panose="020B0604030504040204" pitchFamily="50" charset="-128"/>
                <a:ea typeface="メイリオ" panose="020B0604030504040204" pitchFamily="50" charset="-128"/>
              </a:rPr>
              <a:t>」に変更する。</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sp>
        <p:nvSpPr>
          <p:cNvPr id="68" name="テキスト ボックス 67">
            <a:extLst>
              <a:ext uri="{FF2B5EF4-FFF2-40B4-BE49-F238E27FC236}">
                <a16:creationId xmlns:a16="http://schemas.microsoft.com/office/drawing/2014/main" id="{342DD2A5-3371-48C0-AB14-82E079D82CB7}"/>
              </a:ext>
            </a:extLst>
          </p:cNvPr>
          <p:cNvSpPr txBox="1"/>
          <p:nvPr/>
        </p:nvSpPr>
        <p:spPr>
          <a:xfrm>
            <a:off x="7195302" y="5878559"/>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えら</a:t>
            </a:r>
            <a:endParaRPr kumimoji="1" lang="ja-JP" altLang="en-US" sz="1000" dirty="0">
              <a:latin typeface="メイリオ" panose="020B0604030504040204" pitchFamily="50" charset="-128"/>
              <a:ea typeface="メイリオ" panose="020B0604030504040204" pitchFamily="50" charset="-128"/>
            </a:endParaRPr>
          </a:p>
        </p:txBody>
      </p:sp>
      <p:sp>
        <p:nvSpPr>
          <p:cNvPr id="69" name="テキスト ボックス 68">
            <a:extLst>
              <a:ext uri="{FF2B5EF4-FFF2-40B4-BE49-F238E27FC236}">
                <a16:creationId xmlns:a16="http://schemas.microsoft.com/office/drawing/2014/main" id="{AB6B8A47-EAEE-4678-A33A-98558AA9CD86}"/>
              </a:ext>
            </a:extLst>
          </p:cNvPr>
          <p:cNvSpPr txBox="1"/>
          <p:nvPr/>
        </p:nvSpPr>
        <p:spPr>
          <a:xfrm>
            <a:off x="943799" y="5473587"/>
            <a:ext cx="4086559" cy="577081"/>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条件に一致しない時</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sp>
        <p:nvSpPr>
          <p:cNvPr id="70" name="テキスト ボックス 69">
            <a:extLst>
              <a:ext uri="{FF2B5EF4-FFF2-40B4-BE49-F238E27FC236}">
                <a16:creationId xmlns:a16="http://schemas.microsoft.com/office/drawing/2014/main" id="{35A702C0-C009-4F81-AA41-9EE32DADDB72}"/>
              </a:ext>
            </a:extLst>
          </p:cNvPr>
          <p:cNvSpPr txBox="1"/>
          <p:nvPr/>
        </p:nvSpPr>
        <p:spPr>
          <a:xfrm>
            <a:off x="843677" y="5554834"/>
            <a:ext cx="854782"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じょうけん</a:t>
            </a:r>
            <a:endParaRPr kumimoji="1" lang="ja-JP" altLang="en-US" sz="1000" dirty="0">
              <a:latin typeface="メイリオ" panose="020B0604030504040204" pitchFamily="50" charset="-128"/>
              <a:ea typeface="メイリオ" panose="020B0604030504040204" pitchFamily="50" charset="-128"/>
            </a:endParaRPr>
          </a:p>
        </p:txBody>
      </p:sp>
      <p:sp>
        <p:nvSpPr>
          <p:cNvPr id="71" name="テキスト ボックス 70">
            <a:extLst>
              <a:ext uri="{FF2B5EF4-FFF2-40B4-BE49-F238E27FC236}">
                <a16:creationId xmlns:a16="http://schemas.microsoft.com/office/drawing/2014/main" id="{288F3557-E372-4CA8-91C1-6685D54FEE94}"/>
              </a:ext>
            </a:extLst>
          </p:cNvPr>
          <p:cNvSpPr txBox="1"/>
          <p:nvPr/>
        </p:nvSpPr>
        <p:spPr>
          <a:xfrm>
            <a:off x="1627435" y="5554834"/>
            <a:ext cx="60771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いっち</a:t>
            </a:r>
            <a:endParaRPr kumimoji="1" lang="ja-JP" altLang="en-US" sz="1000" dirty="0">
              <a:latin typeface="メイリオ" panose="020B0604030504040204" pitchFamily="50" charset="-128"/>
              <a:ea typeface="メイリオ" panose="020B0604030504040204" pitchFamily="50" charset="-128"/>
            </a:endParaRPr>
          </a:p>
        </p:txBody>
      </p:sp>
      <p:sp>
        <p:nvSpPr>
          <p:cNvPr id="72" name="テキスト ボックス 71">
            <a:extLst>
              <a:ext uri="{FF2B5EF4-FFF2-40B4-BE49-F238E27FC236}">
                <a16:creationId xmlns:a16="http://schemas.microsoft.com/office/drawing/2014/main" id="{3075BE32-2622-45D8-8FC8-E89D5D2E8F4B}"/>
              </a:ext>
            </a:extLst>
          </p:cNvPr>
          <p:cNvSpPr txBox="1"/>
          <p:nvPr/>
        </p:nvSpPr>
        <p:spPr>
          <a:xfrm>
            <a:off x="2655467" y="5554834"/>
            <a:ext cx="60771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とき</a:t>
            </a:r>
            <a:endParaRPr kumimoji="1" lang="ja-JP" altLang="en-US" sz="1000" dirty="0">
              <a:latin typeface="メイリオ" panose="020B0604030504040204" pitchFamily="50" charset="-128"/>
              <a:ea typeface="メイリオ" panose="020B0604030504040204" pitchFamily="50" charset="-128"/>
            </a:endParaRPr>
          </a:p>
        </p:txBody>
      </p:sp>
      <p:pic>
        <p:nvPicPr>
          <p:cNvPr id="75" name="図 74">
            <a:extLst>
              <a:ext uri="{FF2B5EF4-FFF2-40B4-BE49-F238E27FC236}">
                <a16:creationId xmlns:a16="http://schemas.microsoft.com/office/drawing/2014/main" id="{D9552409-11E1-49A8-88C0-8715F12A1BE3}"/>
              </a:ext>
            </a:extLst>
          </p:cNvPr>
          <p:cNvPicPr>
            <a:picLocks noChangeAspect="1"/>
          </p:cNvPicPr>
          <p:nvPr/>
        </p:nvPicPr>
        <p:blipFill>
          <a:blip r:embed="rId5"/>
          <a:stretch>
            <a:fillRect/>
          </a:stretch>
        </p:blipFill>
        <p:spPr>
          <a:xfrm>
            <a:off x="3904567" y="5889331"/>
            <a:ext cx="3132091" cy="579170"/>
          </a:xfrm>
          <a:prstGeom prst="rect">
            <a:avLst/>
          </a:prstGeom>
        </p:spPr>
      </p:pic>
      <p:pic>
        <p:nvPicPr>
          <p:cNvPr id="76" name="図 75">
            <a:extLst>
              <a:ext uri="{FF2B5EF4-FFF2-40B4-BE49-F238E27FC236}">
                <a16:creationId xmlns:a16="http://schemas.microsoft.com/office/drawing/2014/main" id="{2DC1B233-6937-4775-BA96-81A998F45C7F}"/>
              </a:ext>
            </a:extLst>
          </p:cNvPr>
          <p:cNvPicPr>
            <a:picLocks noChangeAspect="1"/>
          </p:cNvPicPr>
          <p:nvPr/>
        </p:nvPicPr>
        <p:blipFill>
          <a:blip r:embed="rId5"/>
          <a:stretch>
            <a:fillRect/>
          </a:stretch>
        </p:blipFill>
        <p:spPr>
          <a:xfrm>
            <a:off x="3954936" y="5089799"/>
            <a:ext cx="3132091" cy="579170"/>
          </a:xfrm>
          <a:prstGeom prst="rect">
            <a:avLst/>
          </a:prstGeom>
        </p:spPr>
      </p:pic>
      <p:sp>
        <p:nvSpPr>
          <p:cNvPr id="77" name="テキスト ボックス 76">
            <a:extLst>
              <a:ext uri="{FF2B5EF4-FFF2-40B4-BE49-F238E27FC236}">
                <a16:creationId xmlns:a16="http://schemas.microsoft.com/office/drawing/2014/main" id="{F6800C71-312A-4F97-9DC1-AE9B9201491E}"/>
              </a:ext>
            </a:extLst>
          </p:cNvPr>
          <p:cNvSpPr txBox="1"/>
          <p:nvPr/>
        </p:nvSpPr>
        <p:spPr>
          <a:xfrm>
            <a:off x="2375180" y="6417130"/>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みぎ</a:t>
            </a:r>
            <a:endParaRPr kumimoji="1" lang="ja-JP" altLang="en-US" sz="1000" dirty="0">
              <a:latin typeface="メイリオ" panose="020B0604030504040204" pitchFamily="50" charset="-128"/>
              <a:ea typeface="メイリオ" panose="020B0604030504040204" pitchFamily="50" charset="-128"/>
            </a:endParaRPr>
          </a:p>
        </p:txBody>
      </p:sp>
      <p:sp>
        <p:nvSpPr>
          <p:cNvPr id="78" name="テキスト ボックス 77">
            <a:extLst>
              <a:ext uri="{FF2B5EF4-FFF2-40B4-BE49-F238E27FC236}">
                <a16:creationId xmlns:a16="http://schemas.microsoft.com/office/drawing/2014/main" id="{AAA5EE3A-4E01-4710-9AA7-903ABBF30040}"/>
              </a:ext>
            </a:extLst>
          </p:cNvPr>
          <p:cNvSpPr txBox="1"/>
          <p:nvPr/>
        </p:nvSpPr>
        <p:spPr>
          <a:xfrm>
            <a:off x="1462533" y="6417130"/>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む</a:t>
            </a:r>
            <a:endParaRPr kumimoji="1" lang="ja-JP" altLang="en-US" sz="1000" dirty="0">
              <a:latin typeface="メイリオ" panose="020B0604030504040204" pitchFamily="50" charset="-128"/>
              <a:ea typeface="メイリオ" panose="020B0604030504040204" pitchFamily="50" charset="-128"/>
            </a:endParaRPr>
          </a:p>
        </p:txBody>
      </p:sp>
      <p:sp>
        <p:nvSpPr>
          <p:cNvPr id="79" name="テキスト ボックス 78">
            <a:extLst>
              <a:ext uri="{FF2B5EF4-FFF2-40B4-BE49-F238E27FC236}">
                <a16:creationId xmlns:a16="http://schemas.microsoft.com/office/drawing/2014/main" id="{0FCFE4C9-22FE-4675-A719-62DE0B524268}"/>
              </a:ext>
            </a:extLst>
          </p:cNvPr>
          <p:cNvSpPr txBox="1"/>
          <p:nvPr/>
        </p:nvSpPr>
        <p:spPr>
          <a:xfrm>
            <a:off x="3070761" y="6417130"/>
            <a:ext cx="707321"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へんこう</a:t>
            </a:r>
            <a:endParaRPr kumimoji="1" lang="ja-JP" altLang="en-US" sz="1000" dirty="0">
              <a:latin typeface="メイリオ" panose="020B0604030504040204" pitchFamily="50" charset="-128"/>
              <a:ea typeface="メイリオ" panose="020B0604030504040204" pitchFamily="50" charset="-128"/>
            </a:endParaRPr>
          </a:p>
        </p:txBody>
      </p:sp>
      <p:pic>
        <p:nvPicPr>
          <p:cNvPr id="80" name="図 79">
            <a:extLst>
              <a:ext uri="{FF2B5EF4-FFF2-40B4-BE49-F238E27FC236}">
                <a16:creationId xmlns:a16="http://schemas.microsoft.com/office/drawing/2014/main" id="{3EBEDD4E-E8B3-43C0-A450-A5E32D8250AA}"/>
              </a:ext>
            </a:extLst>
          </p:cNvPr>
          <p:cNvPicPr>
            <a:picLocks noChangeAspect="1"/>
          </p:cNvPicPr>
          <p:nvPr/>
        </p:nvPicPr>
        <p:blipFill>
          <a:blip r:embed="rId4"/>
          <a:stretch>
            <a:fillRect/>
          </a:stretch>
        </p:blipFill>
        <p:spPr>
          <a:xfrm>
            <a:off x="5032124" y="2661035"/>
            <a:ext cx="494313" cy="472343"/>
          </a:xfrm>
          <a:prstGeom prst="rect">
            <a:avLst/>
          </a:prstGeom>
          <a:ln w="28575">
            <a:solidFill>
              <a:schemeClr val="accent1"/>
            </a:solidFill>
          </a:ln>
        </p:spPr>
      </p:pic>
      <p:cxnSp>
        <p:nvCxnSpPr>
          <p:cNvPr id="81" name="直線矢印コネクタ 80">
            <a:extLst>
              <a:ext uri="{FF2B5EF4-FFF2-40B4-BE49-F238E27FC236}">
                <a16:creationId xmlns:a16="http://schemas.microsoft.com/office/drawing/2014/main" id="{B93BBBA0-6E0E-4FA6-A107-BC6D8DEB3DC2}"/>
              </a:ext>
            </a:extLst>
          </p:cNvPr>
          <p:cNvCxnSpPr>
            <a:cxnSpLocks/>
          </p:cNvCxnSpPr>
          <p:nvPr/>
        </p:nvCxnSpPr>
        <p:spPr>
          <a:xfrm flipH="1">
            <a:off x="2344093" y="2915868"/>
            <a:ext cx="2688031" cy="0"/>
          </a:xfrm>
          <a:prstGeom prst="straightConnector1">
            <a:avLst/>
          </a:prstGeom>
          <a:ln w="28575">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sp>
        <p:nvSpPr>
          <p:cNvPr id="82" name="四角形: 角を丸くする 81">
            <a:extLst>
              <a:ext uri="{FF2B5EF4-FFF2-40B4-BE49-F238E27FC236}">
                <a16:creationId xmlns:a16="http://schemas.microsoft.com/office/drawing/2014/main" id="{0B610E1B-225D-441D-9065-B56E7D116820}"/>
              </a:ext>
            </a:extLst>
          </p:cNvPr>
          <p:cNvSpPr/>
          <p:nvPr/>
        </p:nvSpPr>
        <p:spPr>
          <a:xfrm>
            <a:off x="826892" y="2772612"/>
            <a:ext cx="364779" cy="248659"/>
          </a:xfrm>
          <a:prstGeom prst="roundRect">
            <a:avLst>
              <a:gd name="adj" fmla="val 24127"/>
            </a:avLst>
          </a:prstGeom>
          <a:noFill/>
          <a:ln w="28575">
            <a:solidFill>
              <a:srgbClr val="FFC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29" name="テキスト ボックス 28">
            <a:extLst>
              <a:ext uri="{FF2B5EF4-FFF2-40B4-BE49-F238E27FC236}">
                <a16:creationId xmlns:a16="http://schemas.microsoft.com/office/drawing/2014/main" id="{BDA28AD3-2E75-6F6D-C9F3-5FD2C656ACFD}"/>
              </a:ext>
            </a:extLst>
          </p:cNvPr>
          <p:cNvSpPr txBox="1"/>
          <p:nvPr/>
        </p:nvSpPr>
        <p:spPr>
          <a:xfrm>
            <a:off x="940831" y="1193699"/>
            <a:ext cx="584381" cy="165970"/>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にゅうりょく</a:t>
            </a:r>
          </a:p>
        </p:txBody>
      </p:sp>
      <p:sp>
        <p:nvSpPr>
          <p:cNvPr id="31" name="テキスト ボックス 30">
            <a:extLst>
              <a:ext uri="{FF2B5EF4-FFF2-40B4-BE49-F238E27FC236}">
                <a16:creationId xmlns:a16="http://schemas.microsoft.com/office/drawing/2014/main" id="{6EA4151C-ED27-DA29-A158-B69AA6074088}"/>
              </a:ext>
            </a:extLst>
          </p:cNvPr>
          <p:cNvSpPr txBox="1"/>
          <p:nvPr/>
        </p:nvSpPr>
        <p:spPr>
          <a:xfrm>
            <a:off x="1427536" y="1184821"/>
            <a:ext cx="306104" cy="165970"/>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とき</a:t>
            </a:r>
          </a:p>
        </p:txBody>
      </p:sp>
      <p:sp>
        <p:nvSpPr>
          <p:cNvPr id="32" name="テキスト ボックス 31">
            <a:extLst>
              <a:ext uri="{FF2B5EF4-FFF2-40B4-BE49-F238E27FC236}">
                <a16:creationId xmlns:a16="http://schemas.microsoft.com/office/drawing/2014/main" id="{2A38360E-EC62-1B9A-BFAC-CA911CB8F532}"/>
              </a:ext>
            </a:extLst>
          </p:cNvPr>
          <p:cNvSpPr txBox="1"/>
          <p:nvPr/>
        </p:nvSpPr>
        <p:spPr>
          <a:xfrm>
            <a:off x="2138708" y="1536625"/>
            <a:ext cx="306104" cy="165970"/>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した</a:t>
            </a:r>
          </a:p>
        </p:txBody>
      </p:sp>
      <p:sp>
        <p:nvSpPr>
          <p:cNvPr id="33" name="テキスト ボックス 32">
            <a:extLst>
              <a:ext uri="{FF2B5EF4-FFF2-40B4-BE49-F238E27FC236}">
                <a16:creationId xmlns:a16="http://schemas.microsoft.com/office/drawing/2014/main" id="{C938A25E-A913-EC58-CBFD-B863C716360C}"/>
              </a:ext>
            </a:extLst>
          </p:cNvPr>
          <p:cNvSpPr txBox="1"/>
          <p:nvPr/>
        </p:nvSpPr>
        <p:spPr>
          <a:xfrm>
            <a:off x="2603804" y="1538821"/>
            <a:ext cx="445243" cy="165970"/>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かくにん</a:t>
            </a:r>
          </a:p>
        </p:txBody>
      </p:sp>
      <p:sp>
        <p:nvSpPr>
          <p:cNvPr id="34" name="テキスト ボックス 33">
            <a:extLst>
              <a:ext uri="{FF2B5EF4-FFF2-40B4-BE49-F238E27FC236}">
                <a16:creationId xmlns:a16="http://schemas.microsoft.com/office/drawing/2014/main" id="{BC2727A3-021F-0CC6-8BD3-D82743C21821}"/>
              </a:ext>
            </a:extLst>
          </p:cNvPr>
          <p:cNvSpPr txBox="1"/>
          <p:nvPr/>
        </p:nvSpPr>
        <p:spPr>
          <a:xfrm>
            <a:off x="6634749" y="3252956"/>
            <a:ext cx="306104" cy="165970"/>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した</a:t>
            </a:r>
          </a:p>
        </p:txBody>
      </p:sp>
      <p:sp>
        <p:nvSpPr>
          <p:cNvPr id="35" name="テキスト ボックス 34">
            <a:extLst>
              <a:ext uri="{FF2B5EF4-FFF2-40B4-BE49-F238E27FC236}">
                <a16:creationId xmlns:a16="http://schemas.microsoft.com/office/drawing/2014/main" id="{D213D52F-6168-BFDA-2C89-A19023F7DA30}"/>
              </a:ext>
            </a:extLst>
          </p:cNvPr>
          <p:cNvSpPr txBox="1"/>
          <p:nvPr/>
        </p:nvSpPr>
        <p:spPr>
          <a:xfrm>
            <a:off x="7099845" y="3255152"/>
            <a:ext cx="445243" cy="165970"/>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かくにん</a:t>
            </a:r>
          </a:p>
        </p:txBody>
      </p:sp>
      <p:sp>
        <p:nvSpPr>
          <p:cNvPr id="36" name="テキスト ボックス 35">
            <a:extLst>
              <a:ext uri="{FF2B5EF4-FFF2-40B4-BE49-F238E27FC236}">
                <a16:creationId xmlns:a16="http://schemas.microsoft.com/office/drawing/2014/main" id="{32B39A0D-EFDF-7304-3956-9F35DE3F938E}"/>
              </a:ext>
            </a:extLst>
          </p:cNvPr>
          <p:cNvSpPr txBox="1"/>
          <p:nvPr/>
        </p:nvSpPr>
        <p:spPr>
          <a:xfrm>
            <a:off x="2261652" y="3277700"/>
            <a:ext cx="306104" cy="165970"/>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した</a:t>
            </a:r>
          </a:p>
        </p:txBody>
      </p:sp>
      <p:sp>
        <p:nvSpPr>
          <p:cNvPr id="37" name="テキスト ボックス 36">
            <a:extLst>
              <a:ext uri="{FF2B5EF4-FFF2-40B4-BE49-F238E27FC236}">
                <a16:creationId xmlns:a16="http://schemas.microsoft.com/office/drawing/2014/main" id="{B4FFB633-39F4-6813-B224-3F6D21242BDE}"/>
              </a:ext>
            </a:extLst>
          </p:cNvPr>
          <p:cNvSpPr txBox="1"/>
          <p:nvPr/>
        </p:nvSpPr>
        <p:spPr>
          <a:xfrm>
            <a:off x="2726748" y="3279896"/>
            <a:ext cx="445243" cy="165970"/>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かくにん</a:t>
            </a:r>
          </a:p>
        </p:txBody>
      </p:sp>
      <p:sp>
        <p:nvSpPr>
          <p:cNvPr id="38" name="テキスト ボックス 37">
            <a:extLst>
              <a:ext uri="{FF2B5EF4-FFF2-40B4-BE49-F238E27FC236}">
                <a16:creationId xmlns:a16="http://schemas.microsoft.com/office/drawing/2014/main" id="{2B9476AB-4DF4-D9BC-BD0C-DFA6F868D07A}"/>
              </a:ext>
            </a:extLst>
          </p:cNvPr>
          <p:cNvSpPr txBox="1"/>
          <p:nvPr/>
        </p:nvSpPr>
        <p:spPr>
          <a:xfrm>
            <a:off x="2050082" y="1885592"/>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みぎ</a:t>
            </a:r>
          </a:p>
        </p:txBody>
      </p:sp>
      <p:sp>
        <p:nvSpPr>
          <p:cNvPr id="39" name="テキスト ボックス 38">
            <a:extLst>
              <a:ext uri="{FF2B5EF4-FFF2-40B4-BE49-F238E27FC236}">
                <a16:creationId xmlns:a16="http://schemas.microsoft.com/office/drawing/2014/main" id="{809F3C33-0D8C-454F-1D34-06FDF7CA86E6}"/>
              </a:ext>
            </a:extLst>
          </p:cNvPr>
          <p:cNvSpPr txBox="1"/>
          <p:nvPr/>
        </p:nvSpPr>
        <p:spPr>
          <a:xfrm>
            <a:off x="2515178" y="1887788"/>
            <a:ext cx="445243" cy="165970"/>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かくにん</a:t>
            </a:r>
          </a:p>
        </p:txBody>
      </p:sp>
      <p:sp>
        <p:nvSpPr>
          <p:cNvPr id="40" name="テキスト ボックス 39">
            <a:extLst>
              <a:ext uri="{FF2B5EF4-FFF2-40B4-BE49-F238E27FC236}">
                <a16:creationId xmlns:a16="http://schemas.microsoft.com/office/drawing/2014/main" id="{76FFDDC2-AAC9-759B-0F14-D2CFD1638EC7}"/>
              </a:ext>
            </a:extLst>
          </p:cNvPr>
          <p:cNvSpPr txBox="1"/>
          <p:nvPr/>
        </p:nvSpPr>
        <p:spPr>
          <a:xfrm>
            <a:off x="1854433" y="2169488"/>
            <a:ext cx="415498"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いどう</a:t>
            </a:r>
          </a:p>
        </p:txBody>
      </p:sp>
      <p:sp>
        <p:nvSpPr>
          <p:cNvPr id="41" name="テキスト ボックス 40">
            <a:extLst>
              <a:ext uri="{FF2B5EF4-FFF2-40B4-BE49-F238E27FC236}">
                <a16:creationId xmlns:a16="http://schemas.microsoft.com/office/drawing/2014/main" id="{445E49CD-DD35-11E0-B76B-8DE3AA698885}"/>
              </a:ext>
            </a:extLst>
          </p:cNvPr>
          <p:cNvSpPr txBox="1"/>
          <p:nvPr/>
        </p:nvSpPr>
        <p:spPr>
          <a:xfrm>
            <a:off x="821884" y="2142094"/>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まえ</a:t>
            </a:r>
          </a:p>
        </p:txBody>
      </p:sp>
      <p:sp>
        <p:nvSpPr>
          <p:cNvPr id="42" name="テキスト ボックス 41">
            <a:extLst>
              <a:ext uri="{FF2B5EF4-FFF2-40B4-BE49-F238E27FC236}">
                <a16:creationId xmlns:a16="http://schemas.microsoft.com/office/drawing/2014/main" id="{4904641B-157F-542A-13F0-E431FA0A9073}"/>
              </a:ext>
            </a:extLst>
          </p:cNvPr>
          <p:cNvSpPr txBox="1"/>
          <p:nvPr/>
        </p:nvSpPr>
        <p:spPr>
          <a:xfrm>
            <a:off x="821884" y="2730479"/>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みぎ</a:t>
            </a:r>
          </a:p>
        </p:txBody>
      </p:sp>
      <p:sp>
        <p:nvSpPr>
          <p:cNvPr id="43" name="テキスト ボックス 42">
            <a:extLst>
              <a:ext uri="{FF2B5EF4-FFF2-40B4-BE49-F238E27FC236}">
                <a16:creationId xmlns:a16="http://schemas.microsoft.com/office/drawing/2014/main" id="{C9E86895-A967-77AC-796D-4D65B224F583}"/>
              </a:ext>
            </a:extLst>
          </p:cNvPr>
          <p:cNvSpPr txBox="1"/>
          <p:nvPr/>
        </p:nvSpPr>
        <p:spPr>
          <a:xfrm>
            <a:off x="1829460" y="2712275"/>
            <a:ext cx="415498"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いどう</a:t>
            </a:r>
          </a:p>
        </p:txBody>
      </p:sp>
      <p:sp>
        <p:nvSpPr>
          <p:cNvPr id="44" name="テキスト ボックス 43">
            <a:extLst>
              <a:ext uri="{FF2B5EF4-FFF2-40B4-BE49-F238E27FC236}">
                <a16:creationId xmlns:a16="http://schemas.microsoft.com/office/drawing/2014/main" id="{4F327B90-A326-DA01-05CA-0CF2961F0FA6}"/>
              </a:ext>
            </a:extLst>
          </p:cNvPr>
          <p:cNvSpPr txBox="1"/>
          <p:nvPr/>
        </p:nvSpPr>
        <p:spPr>
          <a:xfrm>
            <a:off x="6344448" y="5152756"/>
            <a:ext cx="415498"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いどう</a:t>
            </a:r>
          </a:p>
        </p:txBody>
      </p:sp>
      <p:sp>
        <p:nvSpPr>
          <p:cNvPr id="45" name="テキスト ボックス 44">
            <a:extLst>
              <a:ext uri="{FF2B5EF4-FFF2-40B4-BE49-F238E27FC236}">
                <a16:creationId xmlns:a16="http://schemas.microsoft.com/office/drawing/2014/main" id="{8A6AF2CA-C5E3-A857-7A0D-EBA6723DAE40}"/>
              </a:ext>
            </a:extLst>
          </p:cNvPr>
          <p:cNvSpPr txBox="1"/>
          <p:nvPr/>
        </p:nvSpPr>
        <p:spPr>
          <a:xfrm>
            <a:off x="4850030" y="5121707"/>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まえ</a:t>
            </a:r>
          </a:p>
        </p:txBody>
      </p:sp>
      <p:sp>
        <p:nvSpPr>
          <p:cNvPr id="46" name="テキスト ボックス 45">
            <a:extLst>
              <a:ext uri="{FF2B5EF4-FFF2-40B4-BE49-F238E27FC236}">
                <a16:creationId xmlns:a16="http://schemas.microsoft.com/office/drawing/2014/main" id="{0013F03B-D070-8352-FA2C-B22646F84E10}"/>
              </a:ext>
            </a:extLst>
          </p:cNvPr>
          <p:cNvSpPr txBox="1"/>
          <p:nvPr/>
        </p:nvSpPr>
        <p:spPr>
          <a:xfrm>
            <a:off x="6259598" y="5954539"/>
            <a:ext cx="415498"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いどう</a:t>
            </a:r>
          </a:p>
        </p:txBody>
      </p:sp>
      <p:sp>
        <p:nvSpPr>
          <p:cNvPr id="47" name="テキスト ボックス 46">
            <a:extLst>
              <a:ext uri="{FF2B5EF4-FFF2-40B4-BE49-F238E27FC236}">
                <a16:creationId xmlns:a16="http://schemas.microsoft.com/office/drawing/2014/main" id="{44872D99-DE5B-A478-1C5C-8B5919A68ACF}"/>
              </a:ext>
            </a:extLst>
          </p:cNvPr>
          <p:cNvSpPr txBox="1"/>
          <p:nvPr/>
        </p:nvSpPr>
        <p:spPr>
          <a:xfrm>
            <a:off x="4765180" y="5923490"/>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まえ</a:t>
            </a:r>
          </a:p>
        </p:txBody>
      </p:sp>
    </p:spTree>
    <p:extLst>
      <p:ext uri="{BB962C8B-B14F-4D97-AF65-F5344CB8AC3E}">
        <p14:creationId xmlns:p14="http://schemas.microsoft.com/office/powerpoint/2010/main" val="64307380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2</a:t>
            </a:r>
            <a:r>
              <a:rPr lang="ja-JP" altLang="en-US" dirty="0"/>
              <a:t>．</a:t>
            </a:r>
            <a:r>
              <a:rPr lang="en-US" altLang="ja-JP" dirty="0"/>
              <a:t>【</a:t>
            </a:r>
            <a:r>
              <a:rPr lang="ja-JP" altLang="en-US" dirty="0"/>
              <a:t>ガニメデ</a:t>
            </a:r>
            <a:r>
              <a:rPr lang="en-US" altLang="ja-JP" dirty="0"/>
              <a:t>】</a:t>
            </a:r>
            <a:r>
              <a:rPr lang="ja-JP" altLang="en-US" dirty="0"/>
              <a:t>資源を探そう</a:t>
            </a:r>
          </a:p>
        </p:txBody>
      </p:sp>
      <p:sp>
        <p:nvSpPr>
          <p:cNvPr id="18" name="テキスト ボックス 17">
            <a:extLst>
              <a:ext uri="{FF2B5EF4-FFF2-40B4-BE49-F238E27FC236}">
                <a16:creationId xmlns:a16="http://schemas.microsoft.com/office/drawing/2014/main" id="{55372AB4-6E0F-4D2B-9398-A717405C8760}"/>
              </a:ext>
            </a:extLst>
          </p:cNvPr>
          <p:cNvSpPr txBox="1"/>
          <p:nvPr/>
        </p:nvSpPr>
        <p:spPr>
          <a:xfrm>
            <a:off x="2376561" y="402896"/>
            <a:ext cx="745528"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しげん</a:t>
            </a:r>
          </a:p>
        </p:txBody>
      </p:sp>
      <p:sp>
        <p:nvSpPr>
          <p:cNvPr id="19" name="テキスト ボックス 18">
            <a:extLst>
              <a:ext uri="{FF2B5EF4-FFF2-40B4-BE49-F238E27FC236}">
                <a16:creationId xmlns:a16="http://schemas.microsoft.com/office/drawing/2014/main" id="{04E03656-EA67-42DE-A0EE-163BB9B733C8}"/>
              </a:ext>
            </a:extLst>
          </p:cNvPr>
          <p:cNvSpPr txBox="1"/>
          <p:nvPr/>
        </p:nvSpPr>
        <p:spPr>
          <a:xfrm>
            <a:off x="3295240" y="402896"/>
            <a:ext cx="453821"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さが</a:t>
            </a:r>
          </a:p>
        </p:txBody>
      </p:sp>
      <p:pic>
        <p:nvPicPr>
          <p:cNvPr id="4" name="図 3">
            <a:extLst>
              <a:ext uri="{FF2B5EF4-FFF2-40B4-BE49-F238E27FC236}">
                <a16:creationId xmlns:a16="http://schemas.microsoft.com/office/drawing/2014/main" id="{C09C670F-C3AA-4219-B92C-2D67B28743F2}"/>
              </a:ext>
            </a:extLst>
          </p:cNvPr>
          <p:cNvPicPr>
            <a:picLocks noChangeAspect="1"/>
          </p:cNvPicPr>
          <p:nvPr/>
        </p:nvPicPr>
        <p:blipFill>
          <a:blip r:embed="rId3"/>
          <a:stretch>
            <a:fillRect/>
          </a:stretch>
        </p:blipFill>
        <p:spPr>
          <a:xfrm>
            <a:off x="0" y="1191767"/>
            <a:ext cx="9144000" cy="3690694"/>
          </a:xfrm>
          <a:prstGeom prst="rect">
            <a:avLst/>
          </a:prstGeom>
        </p:spPr>
      </p:pic>
      <p:sp>
        <p:nvSpPr>
          <p:cNvPr id="29" name="テキスト ボックス 28">
            <a:extLst>
              <a:ext uri="{FF2B5EF4-FFF2-40B4-BE49-F238E27FC236}">
                <a16:creationId xmlns:a16="http://schemas.microsoft.com/office/drawing/2014/main" id="{B069CDA1-93ED-47E8-A040-AC059CEB8C01}"/>
              </a:ext>
            </a:extLst>
          </p:cNvPr>
          <p:cNvSpPr txBox="1"/>
          <p:nvPr/>
        </p:nvSpPr>
        <p:spPr>
          <a:xfrm>
            <a:off x="245900" y="4964155"/>
            <a:ext cx="8608851" cy="577081"/>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a:t>
            </a:r>
            <a:r>
              <a:rPr lang="ja-JP" altLang="en-US" dirty="0">
                <a:solidFill>
                  <a:srgbClr val="575E75"/>
                </a:solidFill>
                <a:latin typeface="メイリオ" panose="020B0604030504040204" pitchFamily="50" charset="-128"/>
                <a:ea typeface="メイリオ" panose="020B0604030504040204" pitchFamily="50" charset="-128"/>
              </a:rPr>
              <a:t>エージェント</a:t>
            </a:r>
            <a:r>
              <a:rPr lang="ja-JP" altLang="en-US" i="0" dirty="0">
                <a:solidFill>
                  <a:srgbClr val="575E75"/>
                </a:solidFill>
                <a:effectLst/>
                <a:latin typeface="メイリオ" panose="020B0604030504040204" pitchFamily="50" charset="-128"/>
                <a:ea typeface="メイリオ" panose="020B0604030504040204" pitchFamily="50" charset="-128"/>
              </a:rPr>
              <a:t>」から　　　　　　　　　　を選び、</a:t>
            </a:r>
            <a:r>
              <a:rPr kumimoji="1" lang="ja-JP" altLang="en-US" dirty="0">
                <a:solidFill>
                  <a:srgbClr val="575E75"/>
                </a:solidFill>
                <a:latin typeface="メイリオ" panose="020B0604030504040204" pitchFamily="50" charset="-128"/>
                <a:ea typeface="メイリオ" panose="020B0604030504040204" pitchFamily="50" charset="-128"/>
              </a:rPr>
              <a:t>向きを「下」に変更する。</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sp>
        <p:nvSpPr>
          <p:cNvPr id="31" name="テキスト ボックス 30">
            <a:extLst>
              <a:ext uri="{FF2B5EF4-FFF2-40B4-BE49-F238E27FC236}">
                <a16:creationId xmlns:a16="http://schemas.microsoft.com/office/drawing/2014/main" id="{0385F8A4-269D-4F44-9D71-D23A4661E570}"/>
              </a:ext>
            </a:extLst>
          </p:cNvPr>
          <p:cNvSpPr txBox="1"/>
          <p:nvPr/>
        </p:nvSpPr>
        <p:spPr>
          <a:xfrm>
            <a:off x="5010278" y="5030809"/>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えら</a:t>
            </a:r>
            <a:endParaRPr kumimoji="1" lang="ja-JP" altLang="en-US" sz="1000" dirty="0">
              <a:latin typeface="メイリオ" panose="020B0604030504040204" pitchFamily="50" charset="-128"/>
              <a:ea typeface="メイリオ" panose="020B0604030504040204" pitchFamily="50" charset="-128"/>
            </a:endParaRPr>
          </a:p>
        </p:txBody>
      </p:sp>
      <p:pic>
        <p:nvPicPr>
          <p:cNvPr id="32" name="図 31">
            <a:extLst>
              <a:ext uri="{FF2B5EF4-FFF2-40B4-BE49-F238E27FC236}">
                <a16:creationId xmlns:a16="http://schemas.microsoft.com/office/drawing/2014/main" id="{EF416B98-074A-4E6E-A2AA-9C20F6B0583B}"/>
              </a:ext>
            </a:extLst>
          </p:cNvPr>
          <p:cNvPicPr>
            <a:picLocks noChangeAspect="1"/>
          </p:cNvPicPr>
          <p:nvPr/>
        </p:nvPicPr>
        <p:blipFill>
          <a:blip r:embed="rId4"/>
          <a:stretch>
            <a:fillRect/>
          </a:stretch>
        </p:blipFill>
        <p:spPr>
          <a:xfrm>
            <a:off x="2639848" y="5045402"/>
            <a:ext cx="2324301" cy="541067"/>
          </a:xfrm>
          <a:prstGeom prst="rect">
            <a:avLst/>
          </a:prstGeom>
        </p:spPr>
      </p:pic>
      <p:sp>
        <p:nvSpPr>
          <p:cNvPr id="33" name="テキスト ボックス 32">
            <a:extLst>
              <a:ext uri="{FF2B5EF4-FFF2-40B4-BE49-F238E27FC236}">
                <a16:creationId xmlns:a16="http://schemas.microsoft.com/office/drawing/2014/main" id="{472C5A73-CC8A-471D-B7AB-D6FBCCC41D9D}"/>
              </a:ext>
            </a:extLst>
          </p:cNvPr>
          <p:cNvSpPr txBox="1"/>
          <p:nvPr/>
        </p:nvSpPr>
        <p:spPr>
          <a:xfrm>
            <a:off x="245900" y="5807698"/>
            <a:ext cx="5757761" cy="577081"/>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a:t>
            </a:r>
            <a:r>
              <a:rPr lang="ja-JP" altLang="en-US" dirty="0">
                <a:solidFill>
                  <a:srgbClr val="575E75"/>
                </a:solidFill>
                <a:latin typeface="メイリオ" panose="020B0604030504040204" pitchFamily="50" charset="-128"/>
                <a:ea typeface="メイリオ" panose="020B0604030504040204" pitchFamily="50" charset="-128"/>
              </a:rPr>
              <a:t>エージェント</a:t>
            </a:r>
            <a:r>
              <a:rPr lang="ja-JP" altLang="en-US" i="0" dirty="0">
                <a:solidFill>
                  <a:srgbClr val="575E75"/>
                </a:solidFill>
                <a:effectLst/>
                <a:latin typeface="メイリオ" panose="020B0604030504040204" pitchFamily="50" charset="-128"/>
                <a:ea typeface="メイリオ" panose="020B0604030504040204" pitchFamily="50" charset="-128"/>
              </a:rPr>
              <a:t>」から　　　　　　　　　を選ぶ</a:t>
            </a:r>
            <a:r>
              <a:rPr kumimoji="1" lang="ja-JP" altLang="en-US" dirty="0">
                <a:solidFill>
                  <a:srgbClr val="575E75"/>
                </a:solidFill>
                <a:latin typeface="メイリオ" panose="020B0604030504040204" pitchFamily="50" charset="-128"/>
                <a:ea typeface="メイリオ" panose="020B0604030504040204" pitchFamily="50" charset="-128"/>
              </a:rPr>
              <a:t>。</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sp>
        <p:nvSpPr>
          <p:cNvPr id="34" name="テキスト ボックス 33">
            <a:extLst>
              <a:ext uri="{FF2B5EF4-FFF2-40B4-BE49-F238E27FC236}">
                <a16:creationId xmlns:a16="http://schemas.microsoft.com/office/drawing/2014/main" id="{74964AB8-FC14-497B-A537-D689AA84552D}"/>
              </a:ext>
            </a:extLst>
          </p:cNvPr>
          <p:cNvSpPr txBox="1"/>
          <p:nvPr/>
        </p:nvSpPr>
        <p:spPr>
          <a:xfrm>
            <a:off x="4770580" y="5880089"/>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えら</a:t>
            </a:r>
            <a:endParaRPr kumimoji="1" lang="ja-JP" altLang="en-US" sz="1000" dirty="0">
              <a:latin typeface="メイリオ" panose="020B0604030504040204" pitchFamily="50" charset="-128"/>
              <a:ea typeface="メイリオ" panose="020B0604030504040204" pitchFamily="50" charset="-128"/>
            </a:endParaRPr>
          </a:p>
        </p:txBody>
      </p:sp>
      <p:pic>
        <p:nvPicPr>
          <p:cNvPr id="35" name="図 34">
            <a:extLst>
              <a:ext uri="{FF2B5EF4-FFF2-40B4-BE49-F238E27FC236}">
                <a16:creationId xmlns:a16="http://schemas.microsoft.com/office/drawing/2014/main" id="{F1464ED9-3178-4CA5-8C72-5C7919E4351C}"/>
              </a:ext>
            </a:extLst>
          </p:cNvPr>
          <p:cNvPicPr>
            <a:picLocks noChangeAspect="1"/>
          </p:cNvPicPr>
          <p:nvPr/>
        </p:nvPicPr>
        <p:blipFill>
          <a:blip r:embed="rId5"/>
          <a:stretch>
            <a:fillRect/>
          </a:stretch>
        </p:blipFill>
        <p:spPr>
          <a:xfrm>
            <a:off x="2652569" y="5888945"/>
            <a:ext cx="1905165" cy="579170"/>
          </a:xfrm>
          <a:prstGeom prst="rect">
            <a:avLst/>
          </a:prstGeom>
        </p:spPr>
      </p:pic>
      <p:grpSp>
        <p:nvGrpSpPr>
          <p:cNvPr id="36" name="グループ化 35">
            <a:extLst>
              <a:ext uri="{FF2B5EF4-FFF2-40B4-BE49-F238E27FC236}">
                <a16:creationId xmlns:a16="http://schemas.microsoft.com/office/drawing/2014/main" id="{25DB56CD-5127-4E06-8F63-A769F23824F7}"/>
              </a:ext>
            </a:extLst>
          </p:cNvPr>
          <p:cNvGrpSpPr/>
          <p:nvPr/>
        </p:nvGrpSpPr>
        <p:grpSpPr>
          <a:xfrm>
            <a:off x="7264554" y="5586469"/>
            <a:ext cx="1215452" cy="1215452"/>
            <a:chOff x="5638108" y="5543188"/>
            <a:chExt cx="1215452" cy="1215452"/>
          </a:xfrm>
        </p:grpSpPr>
        <p:sp>
          <p:nvSpPr>
            <p:cNvPr id="37" name="楕円 36">
              <a:extLst>
                <a:ext uri="{FF2B5EF4-FFF2-40B4-BE49-F238E27FC236}">
                  <a16:creationId xmlns:a16="http://schemas.microsoft.com/office/drawing/2014/main" id="{A9AD02D4-5531-429C-88AD-07BC3BBEF931}"/>
                </a:ext>
              </a:extLst>
            </p:cNvPr>
            <p:cNvSpPr/>
            <p:nvPr/>
          </p:nvSpPr>
          <p:spPr>
            <a:xfrm>
              <a:off x="5638108" y="5543188"/>
              <a:ext cx="1215452" cy="1215452"/>
            </a:xfrm>
            <a:prstGeom prst="ellipse">
              <a:avLst/>
            </a:prstGeom>
            <a:solidFill>
              <a:schemeClr val="bg1"/>
            </a:solidFill>
            <a:ln w="38100">
              <a:solidFill>
                <a:srgbClr val="FFC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dirty="0">
                <a:solidFill>
                  <a:srgbClr val="FF0000"/>
                </a:solidFill>
              </a:endParaRPr>
            </a:p>
          </p:txBody>
        </p:sp>
        <p:pic>
          <p:nvPicPr>
            <p:cNvPr id="38" name="図 37">
              <a:extLst>
                <a:ext uri="{FF2B5EF4-FFF2-40B4-BE49-F238E27FC236}">
                  <a16:creationId xmlns:a16="http://schemas.microsoft.com/office/drawing/2014/main" id="{4B65002C-0B69-4281-84D7-3E8F0A0617AC}"/>
                </a:ext>
              </a:extLst>
            </p:cNvPr>
            <p:cNvPicPr>
              <a:picLocks noChangeAspect="1"/>
            </p:cNvPicPr>
            <p:nvPr/>
          </p:nvPicPr>
          <p:blipFill rotWithShape="1">
            <a:blip r:embed="rId6"/>
            <a:srcRect l="9416" t="9912" r="9339" b="10536"/>
            <a:stretch/>
          </p:blipFill>
          <p:spPr>
            <a:xfrm>
              <a:off x="5938259" y="5686636"/>
              <a:ext cx="613737" cy="572336"/>
            </a:xfrm>
            <a:prstGeom prst="rect">
              <a:avLst/>
            </a:prstGeom>
          </p:spPr>
        </p:pic>
        <p:sp>
          <p:nvSpPr>
            <p:cNvPr id="39" name="テキスト ボックス 38">
              <a:extLst>
                <a:ext uri="{FF2B5EF4-FFF2-40B4-BE49-F238E27FC236}">
                  <a16:creationId xmlns:a16="http://schemas.microsoft.com/office/drawing/2014/main" id="{0A5BE79B-C351-4592-9526-0997644ED7CC}"/>
                </a:ext>
              </a:extLst>
            </p:cNvPr>
            <p:cNvSpPr txBox="1"/>
            <p:nvPr/>
          </p:nvSpPr>
          <p:spPr>
            <a:xfrm>
              <a:off x="5849364" y="6204182"/>
              <a:ext cx="791529" cy="523220"/>
            </a:xfrm>
            <a:prstGeom prst="rect">
              <a:avLst/>
            </a:prstGeom>
            <a:noFill/>
          </p:spPr>
          <p:txBody>
            <a:bodyPr wrap="square" rtlCol="0">
              <a:spAutoFit/>
            </a:bodyPr>
            <a:lstStyle/>
            <a:p>
              <a:pPr algn="ctr">
                <a:lnSpc>
                  <a:spcPct val="200000"/>
                </a:lnSpc>
              </a:pPr>
              <a:r>
                <a:rPr lang="ja-JP" altLang="en-US" sz="1600" b="1" i="0" dirty="0">
                  <a:solidFill>
                    <a:srgbClr val="79AE02"/>
                  </a:solidFill>
                  <a:effectLst/>
                  <a:latin typeface="メイリオ" panose="020B0604030504040204" pitchFamily="50" charset="-128"/>
                  <a:ea typeface="メイリオ" panose="020B0604030504040204" pitchFamily="50" charset="-128"/>
                </a:rPr>
                <a:t>再生</a:t>
              </a:r>
              <a:endParaRPr kumimoji="1" lang="ja-JP" altLang="en-US" sz="1600" b="1" dirty="0">
                <a:solidFill>
                  <a:srgbClr val="79AE02"/>
                </a:solidFill>
                <a:latin typeface="メイリオ" panose="020B0604030504040204" pitchFamily="50" charset="-128"/>
                <a:ea typeface="メイリオ" panose="020B0604030504040204" pitchFamily="50" charset="-128"/>
              </a:endParaRPr>
            </a:p>
          </p:txBody>
        </p:sp>
        <p:sp>
          <p:nvSpPr>
            <p:cNvPr id="40" name="テキスト ボックス 39">
              <a:extLst>
                <a:ext uri="{FF2B5EF4-FFF2-40B4-BE49-F238E27FC236}">
                  <a16:creationId xmlns:a16="http://schemas.microsoft.com/office/drawing/2014/main" id="{7F3C2637-BFAD-479C-9796-19D534C12EEA}"/>
                </a:ext>
              </a:extLst>
            </p:cNvPr>
            <p:cNvSpPr txBox="1"/>
            <p:nvPr/>
          </p:nvSpPr>
          <p:spPr>
            <a:xfrm>
              <a:off x="5883336" y="6258972"/>
              <a:ext cx="703893" cy="215444"/>
            </a:xfrm>
            <a:prstGeom prst="rect">
              <a:avLst/>
            </a:prstGeom>
            <a:noFill/>
          </p:spPr>
          <p:txBody>
            <a:bodyPr wrap="square" rtlCol="0">
              <a:spAutoFit/>
            </a:bodyPr>
            <a:lstStyle/>
            <a:p>
              <a:pPr algn="ctr"/>
              <a:r>
                <a:rPr kumimoji="1" lang="ja-JP" altLang="en-US" sz="800" dirty="0">
                  <a:solidFill>
                    <a:srgbClr val="79AE02"/>
                  </a:solidFill>
                  <a:latin typeface="メイリオ" panose="020B0604030504040204" pitchFamily="50" charset="-128"/>
                  <a:ea typeface="メイリオ" panose="020B0604030504040204" pitchFamily="50" charset="-128"/>
                </a:rPr>
                <a:t>さいせい</a:t>
              </a:r>
            </a:p>
          </p:txBody>
        </p:sp>
      </p:grpSp>
      <p:sp>
        <p:nvSpPr>
          <p:cNvPr id="41" name="テキスト ボックス 40">
            <a:extLst>
              <a:ext uri="{FF2B5EF4-FFF2-40B4-BE49-F238E27FC236}">
                <a16:creationId xmlns:a16="http://schemas.microsoft.com/office/drawing/2014/main" id="{399CF721-70B2-4167-B456-F8D428B42ADF}"/>
              </a:ext>
            </a:extLst>
          </p:cNvPr>
          <p:cNvSpPr txBox="1"/>
          <p:nvPr/>
        </p:nvSpPr>
        <p:spPr>
          <a:xfrm>
            <a:off x="6568973" y="5028413"/>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した</a:t>
            </a:r>
            <a:endParaRPr kumimoji="1" lang="ja-JP" altLang="en-US" sz="1000" dirty="0">
              <a:latin typeface="メイリオ" panose="020B0604030504040204" pitchFamily="50" charset="-128"/>
              <a:ea typeface="メイリオ" panose="020B0604030504040204" pitchFamily="50" charset="-128"/>
            </a:endParaRPr>
          </a:p>
        </p:txBody>
      </p:sp>
      <p:sp>
        <p:nvSpPr>
          <p:cNvPr id="42" name="テキスト ボックス 41">
            <a:extLst>
              <a:ext uri="{FF2B5EF4-FFF2-40B4-BE49-F238E27FC236}">
                <a16:creationId xmlns:a16="http://schemas.microsoft.com/office/drawing/2014/main" id="{478A82A1-DF64-4744-8928-475FFD04077B}"/>
              </a:ext>
            </a:extLst>
          </p:cNvPr>
          <p:cNvSpPr txBox="1"/>
          <p:nvPr/>
        </p:nvSpPr>
        <p:spPr>
          <a:xfrm>
            <a:off x="5656326" y="5028413"/>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む</a:t>
            </a:r>
            <a:endParaRPr kumimoji="1" lang="ja-JP" altLang="en-US" sz="1000" dirty="0">
              <a:latin typeface="メイリオ" panose="020B0604030504040204" pitchFamily="50" charset="-128"/>
              <a:ea typeface="メイリオ" panose="020B0604030504040204" pitchFamily="50" charset="-128"/>
            </a:endParaRPr>
          </a:p>
        </p:txBody>
      </p:sp>
      <p:sp>
        <p:nvSpPr>
          <p:cNvPr id="43" name="テキスト ボックス 42">
            <a:extLst>
              <a:ext uri="{FF2B5EF4-FFF2-40B4-BE49-F238E27FC236}">
                <a16:creationId xmlns:a16="http://schemas.microsoft.com/office/drawing/2014/main" id="{FB862AC1-6053-48DB-9263-7ABEB8D38FAE}"/>
              </a:ext>
            </a:extLst>
          </p:cNvPr>
          <p:cNvSpPr txBox="1"/>
          <p:nvPr/>
        </p:nvSpPr>
        <p:spPr>
          <a:xfrm>
            <a:off x="7264554" y="5028413"/>
            <a:ext cx="707321"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へんこう</a:t>
            </a:r>
            <a:endParaRPr kumimoji="1" lang="ja-JP" altLang="en-US" sz="1000" dirty="0">
              <a:latin typeface="メイリオ" panose="020B0604030504040204" pitchFamily="50" charset="-128"/>
              <a:ea typeface="メイリオ" panose="020B0604030504040204" pitchFamily="50" charset="-128"/>
            </a:endParaRPr>
          </a:p>
        </p:txBody>
      </p:sp>
      <p:pic>
        <p:nvPicPr>
          <p:cNvPr id="44" name="図 43">
            <a:extLst>
              <a:ext uri="{FF2B5EF4-FFF2-40B4-BE49-F238E27FC236}">
                <a16:creationId xmlns:a16="http://schemas.microsoft.com/office/drawing/2014/main" id="{DC6FF342-D182-482A-B0BB-68C8C868D278}"/>
              </a:ext>
            </a:extLst>
          </p:cNvPr>
          <p:cNvPicPr>
            <a:picLocks noChangeAspect="1"/>
          </p:cNvPicPr>
          <p:nvPr/>
        </p:nvPicPr>
        <p:blipFill>
          <a:blip r:embed="rId7"/>
          <a:stretch>
            <a:fillRect/>
          </a:stretch>
        </p:blipFill>
        <p:spPr>
          <a:xfrm>
            <a:off x="4964149" y="3730930"/>
            <a:ext cx="494313" cy="472343"/>
          </a:xfrm>
          <a:prstGeom prst="rect">
            <a:avLst/>
          </a:prstGeom>
          <a:ln w="28575">
            <a:solidFill>
              <a:schemeClr val="accent1"/>
            </a:solidFill>
          </a:ln>
        </p:spPr>
      </p:pic>
      <p:cxnSp>
        <p:nvCxnSpPr>
          <p:cNvPr id="45" name="直線矢印コネクタ 44">
            <a:extLst>
              <a:ext uri="{FF2B5EF4-FFF2-40B4-BE49-F238E27FC236}">
                <a16:creationId xmlns:a16="http://schemas.microsoft.com/office/drawing/2014/main" id="{4238287E-BE5B-450F-9FD0-991993EBD750}"/>
              </a:ext>
            </a:extLst>
          </p:cNvPr>
          <p:cNvCxnSpPr>
            <a:cxnSpLocks/>
          </p:cNvCxnSpPr>
          <p:nvPr/>
        </p:nvCxnSpPr>
        <p:spPr>
          <a:xfrm flipH="1">
            <a:off x="2276118" y="3985763"/>
            <a:ext cx="2688031" cy="0"/>
          </a:xfrm>
          <a:prstGeom prst="straightConnector1">
            <a:avLst/>
          </a:prstGeom>
          <a:ln w="28575">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sp>
        <p:nvSpPr>
          <p:cNvPr id="22" name="四角形: 角を丸くする 21">
            <a:extLst>
              <a:ext uri="{FF2B5EF4-FFF2-40B4-BE49-F238E27FC236}">
                <a16:creationId xmlns:a16="http://schemas.microsoft.com/office/drawing/2014/main" id="{52844E73-E6D0-4C23-88B9-8BF2D836DD3D}"/>
              </a:ext>
            </a:extLst>
          </p:cNvPr>
          <p:cNvSpPr/>
          <p:nvPr/>
        </p:nvSpPr>
        <p:spPr>
          <a:xfrm>
            <a:off x="862060" y="3692066"/>
            <a:ext cx="364779" cy="248659"/>
          </a:xfrm>
          <a:prstGeom prst="roundRect">
            <a:avLst>
              <a:gd name="adj" fmla="val 24127"/>
            </a:avLst>
          </a:prstGeom>
          <a:noFill/>
          <a:ln w="28575">
            <a:solidFill>
              <a:srgbClr val="FFC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23" name="テキスト ボックス 22">
            <a:extLst>
              <a:ext uri="{FF2B5EF4-FFF2-40B4-BE49-F238E27FC236}">
                <a16:creationId xmlns:a16="http://schemas.microsoft.com/office/drawing/2014/main" id="{D718C46B-9C9A-66F4-AE83-6A8FD40CD416}"/>
              </a:ext>
            </a:extLst>
          </p:cNvPr>
          <p:cNvSpPr txBox="1"/>
          <p:nvPr/>
        </p:nvSpPr>
        <p:spPr>
          <a:xfrm>
            <a:off x="940831" y="1193699"/>
            <a:ext cx="584381" cy="165970"/>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にゅうりょく</a:t>
            </a:r>
          </a:p>
        </p:txBody>
      </p:sp>
      <p:sp>
        <p:nvSpPr>
          <p:cNvPr id="24" name="テキスト ボックス 23">
            <a:extLst>
              <a:ext uri="{FF2B5EF4-FFF2-40B4-BE49-F238E27FC236}">
                <a16:creationId xmlns:a16="http://schemas.microsoft.com/office/drawing/2014/main" id="{3030A8F0-CF77-3F18-E0E5-C672C4189CDB}"/>
              </a:ext>
            </a:extLst>
          </p:cNvPr>
          <p:cNvSpPr txBox="1"/>
          <p:nvPr/>
        </p:nvSpPr>
        <p:spPr>
          <a:xfrm>
            <a:off x="1427536" y="1184821"/>
            <a:ext cx="306104" cy="165970"/>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とき</a:t>
            </a:r>
          </a:p>
        </p:txBody>
      </p:sp>
      <p:sp>
        <p:nvSpPr>
          <p:cNvPr id="25" name="テキスト ボックス 24">
            <a:extLst>
              <a:ext uri="{FF2B5EF4-FFF2-40B4-BE49-F238E27FC236}">
                <a16:creationId xmlns:a16="http://schemas.microsoft.com/office/drawing/2014/main" id="{8C681DB2-1221-3564-303C-5EA35790EDC7}"/>
              </a:ext>
            </a:extLst>
          </p:cNvPr>
          <p:cNvSpPr txBox="1"/>
          <p:nvPr/>
        </p:nvSpPr>
        <p:spPr>
          <a:xfrm>
            <a:off x="2138708" y="1536625"/>
            <a:ext cx="306104" cy="165970"/>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した</a:t>
            </a:r>
          </a:p>
        </p:txBody>
      </p:sp>
      <p:sp>
        <p:nvSpPr>
          <p:cNvPr id="26" name="テキスト ボックス 25">
            <a:extLst>
              <a:ext uri="{FF2B5EF4-FFF2-40B4-BE49-F238E27FC236}">
                <a16:creationId xmlns:a16="http://schemas.microsoft.com/office/drawing/2014/main" id="{57599BF0-F368-A6A8-E40F-E7EEF9E2DE45}"/>
              </a:ext>
            </a:extLst>
          </p:cNvPr>
          <p:cNvSpPr txBox="1"/>
          <p:nvPr/>
        </p:nvSpPr>
        <p:spPr>
          <a:xfrm>
            <a:off x="2603804" y="1538821"/>
            <a:ext cx="445243" cy="165970"/>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かくにん</a:t>
            </a:r>
          </a:p>
        </p:txBody>
      </p:sp>
      <p:sp>
        <p:nvSpPr>
          <p:cNvPr id="27" name="テキスト ボックス 26">
            <a:extLst>
              <a:ext uri="{FF2B5EF4-FFF2-40B4-BE49-F238E27FC236}">
                <a16:creationId xmlns:a16="http://schemas.microsoft.com/office/drawing/2014/main" id="{9A73B734-DC3D-7EF7-FD66-6638B526BE05}"/>
              </a:ext>
            </a:extLst>
          </p:cNvPr>
          <p:cNvSpPr txBox="1"/>
          <p:nvPr/>
        </p:nvSpPr>
        <p:spPr>
          <a:xfrm>
            <a:off x="6634749" y="3252956"/>
            <a:ext cx="306104" cy="165970"/>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した</a:t>
            </a:r>
          </a:p>
        </p:txBody>
      </p:sp>
      <p:sp>
        <p:nvSpPr>
          <p:cNvPr id="28" name="テキスト ボックス 27">
            <a:extLst>
              <a:ext uri="{FF2B5EF4-FFF2-40B4-BE49-F238E27FC236}">
                <a16:creationId xmlns:a16="http://schemas.microsoft.com/office/drawing/2014/main" id="{058FEAEB-D54D-A6B1-AB88-1DE757C8E7E2}"/>
              </a:ext>
            </a:extLst>
          </p:cNvPr>
          <p:cNvSpPr txBox="1"/>
          <p:nvPr/>
        </p:nvSpPr>
        <p:spPr>
          <a:xfrm>
            <a:off x="7099845" y="3255152"/>
            <a:ext cx="445243" cy="165970"/>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かくにん</a:t>
            </a:r>
          </a:p>
        </p:txBody>
      </p:sp>
      <p:sp>
        <p:nvSpPr>
          <p:cNvPr id="30" name="テキスト ボックス 29">
            <a:extLst>
              <a:ext uri="{FF2B5EF4-FFF2-40B4-BE49-F238E27FC236}">
                <a16:creationId xmlns:a16="http://schemas.microsoft.com/office/drawing/2014/main" id="{165E9BF4-55BF-7F89-CCC6-06EE14063352}"/>
              </a:ext>
            </a:extLst>
          </p:cNvPr>
          <p:cNvSpPr txBox="1"/>
          <p:nvPr/>
        </p:nvSpPr>
        <p:spPr>
          <a:xfrm>
            <a:off x="2261652" y="3277700"/>
            <a:ext cx="306104" cy="165970"/>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した</a:t>
            </a:r>
          </a:p>
        </p:txBody>
      </p:sp>
      <p:sp>
        <p:nvSpPr>
          <p:cNvPr id="46" name="テキスト ボックス 45">
            <a:extLst>
              <a:ext uri="{FF2B5EF4-FFF2-40B4-BE49-F238E27FC236}">
                <a16:creationId xmlns:a16="http://schemas.microsoft.com/office/drawing/2014/main" id="{F0769543-F614-9C43-ECB5-3DD6A9E6F6A0}"/>
              </a:ext>
            </a:extLst>
          </p:cNvPr>
          <p:cNvSpPr txBox="1"/>
          <p:nvPr/>
        </p:nvSpPr>
        <p:spPr>
          <a:xfrm>
            <a:off x="2726748" y="3279896"/>
            <a:ext cx="445243" cy="165970"/>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かくにん</a:t>
            </a:r>
          </a:p>
        </p:txBody>
      </p:sp>
      <p:sp>
        <p:nvSpPr>
          <p:cNvPr id="47" name="テキスト ボックス 46">
            <a:extLst>
              <a:ext uri="{FF2B5EF4-FFF2-40B4-BE49-F238E27FC236}">
                <a16:creationId xmlns:a16="http://schemas.microsoft.com/office/drawing/2014/main" id="{3EAC1417-B2AB-B6A1-9129-47C5F1224AA4}"/>
              </a:ext>
            </a:extLst>
          </p:cNvPr>
          <p:cNvSpPr txBox="1"/>
          <p:nvPr/>
        </p:nvSpPr>
        <p:spPr>
          <a:xfrm>
            <a:off x="2050082" y="1885592"/>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みぎ</a:t>
            </a:r>
          </a:p>
        </p:txBody>
      </p:sp>
      <p:sp>
        <p:nvSpPr>
          <p:cNvPr id="48" name="テキスト ボックス 47">
            <a:extLst>
              <a:ext uri="{FF2B5EF4-FFF2-40B4-BE49-F238E27FC236}">
                <a16:creationId xmlns:a16="http://schemas.microsoft.com/office/drawing/2014/main" id="{C4287DD3-5E2C-7DC2-D30D-F411DAAEBB32}"/>
              </a:ext>
            </a:extLst>
          </p:cNvPr>
          <p:cNvSpPr txBox="1"/>
          <p:nvPr/>
        </p:nvSpPr>
        <p:spPr>
          <a:xfrm>
            <a:off x="2515178" y="1887788"/>
            <a:ext cx="445243" cy="165970"/>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かくにん</a:t>
            </a:r>
          </a:p>
        </p:txBody>
      </p:sp>
      <p:sp>
        <p:nvSpPr>
          <p:cNvPr id="49" name="テキスト ボックス 48">
            <a:extLst>
              <a:ext uri="{FF2B5EF4-FFF2-40B4-BE49-F238E27FC236}">
                <a16:creationId xmlns:a16="http://schemas.microsoft.com/office/drawing/2014/main" id="{C5680B7D-F74A-107C-1AA1-63D07462E4E5}"/>
              </a:ext>
            </a:extLst>
          </p:cNvPr>
          <p:cNvSpPr txBox="1"/>
          <p:nvPr/>
        </p:nvSpPr>
        <p:spPr>
          <a:xfrm>
            <a:off x="1854433" y="2169488"/>
            <a:ext cx="415498"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いどう</a:t>
            </a:r>
          </a:p>
        </p:txBody>
      </p:sp>
      <p:sp>
        <p:nvSpPr>
          <p:cNvPr id="50" name="テキスト ボックス 49">
            <a:extLst>
              <a:ext uri="{FF2B5EF4-FFF2-40B4-BE49-F238E27FC236}">
                <a16:creationId xmlns:a16="http://schemas.microsoft.com/office/drawing/2014/main" id="{97E24BDB-77BC-D44D-AAAB-F8847763113A}"/>
              </a:ext>
            </a:extLst>
          </p:cNvPr>
          <p:cNvSpPr txBox="1"/>
          <p:nvPr/>
        </p:nvSpPr>
        <p:spPr>
          <a:xfrm>
            <a:off x="821884" y="2142094"/>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まえ</a:t>
            </a:r>
          </a:p>
        </p:txBody>
      </p:sp>
      <p:sp>
        <p:nvSpPr>
          <p:cNvPr id="51" name="テキスト ボックス 50">
            <a:extLst>
              <a:ext uri="{FF2B5EF4-FFF2-40B4-BE49-F238E27FC236}">
                <a16:creationId xmlns:a16="http://schemas.microsoft.com/office/drawing/2014/main" id="{28AB2E48-89C3-A44D-587F-7C167CDA823D}"/>
              </a:ext>
            </a:extLst>
          </p:cNvPr>
          <p:cNvSpPr txBox="1"/>
          <p:nvPr/>
        </p:nvSpPr>
        <p:spPr>
          <a:xfrm>
            <a:off x="821884" y="2730479"/>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みぎ</a:t>
            </a:r>
          </a:p>
        </p:txBody>
      </p:sp>
      <p:sp>
        <p:nvSpPr>
          <p:cNvPr id="52" name="テキスト ボックス 51">
            <a:extLst>
              <a:ext uri="{FF2B5EF4-FFF2-40B4-BE49-F238E27FC236}">
                <a16:creationId xmlns:a16="http://schemas.microsoft.com/office/drawing/2014/main" id="{809CA2B7-2602-E658-8EB3-999333EAD6E6}"/>
              </a:ext>
            </a:extLst>
          </p:cNvPr>
          <p:cNvSpPr txBox="1"/>
          <p:nvPr/>
        </p:nvSpPr>
        <p:spPr>
          <a:xfrm>
            <a:off x="1829460" y="2712275"/>
            <a:ext cx="415498"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いどう</a:t>
            </a:r>
          </a:p>
        </p:txBody>
      </p:sp>
      <p:sp>
        <p:nvSpPr>
          <p:cNvPr id="53" name="テキスト ボックス 52">
            <a:extLst>
              <a:ext uri="{FF2B5EF4-FFF2-40B4-BE49-F238E27FC236}">
                <a16:creationId xmlns:a16="http://schemas.microsoft.com/office/drawing/2014/main" id="{206059B4-E175-EE79-BA2A-0D9FA4BE649C}"/>
              </a:ext>
            </a:extLst>
          </p:cNvPr>
          <p:cNvSpPr txBox="1"/>
          <p:nvPr/>
        </p:nvSpPr>
        <p:spPr>
          <a:xfrm>
            <a:off x="821884" y="3646833"/>
            <a:ext cx="306104" cy="165970"/>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した</a:t>
            </a:r>
          </a:p>
        </p:txBody>
      </p:sp>
      <p:sp>
        <p:nvSpPr>
          <p:cNvPr id="54" name="テキスト ボックス 53">
            <a:extLst>
              <a:ext uri="{FF2B5EF4-FFF2-40B4-BE49-F238E27FC236}">
                <a16:creationId xmlns:a16="http://schemas.microsoft.com/office/drawing/2014/main" id="{52BEA2E1-E9FE-3BB9-45B7-0BD28FDDD204}"/>
              </a:ext>
            </a:extLst>
          </p:cNvPr>
          <p:cNvSpPr txBox="1"/>
          <p:nvPr/>
        </p:nvSpPr>
        <p:spPr>
          <a:xfrm>
            <a:off x="1278611" y="3646833"/>
            <a:ext cx="415498"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はかい</a:t>
            </a:r>
          </a:p>
        </p:txBody>
      </p:sp>
      <p:sp>
        <p:nvSpPr>
          <p:cNvPr id="55" name="テキスト ボックス 54">
            <a:extLst>
              <a:ext uri="{FF2B5EF4-FFF2-40B4-BE49-F238E27FC236}">
                <a16:creationId xmlns:a16="http://schemas.microsoft.com/office/drawing/2014/main" id="{EBCC19A4-B62E-7D6B-6982-5A15E10679F9}"/>
              </a:ext>
            </a:extLst>
          </p:cNvPr>
          <p:cNvSpPr txBox="1"/>
          <p:nvPr/>
        </p:nvSpPr>
        <p:spPr>
          <a:xfrm>
            <a:off x="821884" y="3937696"/>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すべ</a:t>
            </a:r>
          </a:p>
        </p:txBody>
      </p:sp>
      <p:sp>
        <p:nvSpPr>
          <p:cNvPr id="56" name="テキスト ボックス 55">
            <a:extLst>
              <a:ext uri="{FF2B5EF4-FFF2-40B4-BE49-F238E27FC236}">
                <a16:creationId xmlns:a16="http://schemas.microsoft.com/office/drawing/2014/main" id="{3B802BC6-70C6-9143-E2FB-A3EA641929A8}"/>
              </a:ext>
            </a:extLst>
          </p:cNvPr>
          <p:cNvSpPr txBox="1"/>
          <p:nvPr/>
        </p:nvSpPr>
        <p:spPr>
          <a:xfrm>
            <a:off x="4201127" y="4895171"/>
            <a:ext cx="415498"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はかい</a:t>
            </a:r>
          </a:p>
        </p:txBody>
      </p:sp>
      <p:sp>
        <p:nvSpPr>
          <p:cNvPr id="57" name="テキスト ボックス 56">
            <a:extLst>
              <a:ext uri="{FF2B5EF4-FFF2-40B4-BE49-F238E27FC236}">
                <a16:creationId xmlns:a16="http://schemas.microsoft.com/office/drawing/2014/main" id="{F8E40FB0-F86B-8EB7-3576-A82682FF1DE0}"/>
              </a:ext>
            </a:extLst>
          </p:cNvPr>
          <p:cNvSpPr txBox="1"/>
          <p:nvPr/>
        </p:nvSpPr>
        <p:spPr>
          <a:xfrm>
            <a:off x="3507392" y="5069163"/>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まえ</a:t>
            </a:r>
          </a:p>
        </p:txBody>
      </p:sp>
      <p:sp>
        <p:nvSpPr>
          <p:cNvPr id="58" name="テキスト ボックス 57">
            <a:extLst>
              <a:ext uri="{FF2B5EF4-FFF2-40B4-BE49-F238E27FC236}">
                <a16:creationId xmlns:a16="http://schemas.microsoft.com/office/drawing/2014/main" id="{8D495383-F724-810B-BD78-F31EB267B1D4}"/>
              </a:ext>
            </a:extLst>
          </p:cNvPr>
          <p:cNvSpPr txBox="1"/>
          <p:nvPr/>
        </p:nvSpPr>
        <p:spPr>
          <a:xfrm>
            <a:off x="4179282" y="5053810"/>
            <a:ext cx="415498"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はかい</a:t>
            </a:r>
          </a:p>
        </p:txBody>
      </p:sp>
      <p:sp>
        <p:nvSpPr>
          <p:cNvPr id="59" name="テキスト ボックス 58">
            <a:extLst>
              <a:ext uri="{FF2B5EF4-FFF2-40B4-BE49-F238E27FC236}">
                <a16:creationId xmlns:a16="http://schemas.microsoft.com/office/drawing/2014/main" id="{52522F20-8D82-B020-2E59-019902DF7F82}"/>
              </a:ext>
            </a:extLst>
          </p:cNvPr>
          <p:cNvSpPr txBox="1"/>
          <p:nvPr/>
        </p:nvSpPr>
        <p:spPr>
          <a:xfrm>
            <a:off x="3435874" y="5941644"/>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すべ</a:t>
            </a:r>
          </a:p>
        </p:txBody>
      </p:sp>
    </p:spTree>
    <p:extLst>
      <p:ext uri="{BB962C8B-B14F-4D97-AF65-F5344CB8AC3E}">
        <p14:creationId xmlns:p14="http://schemas.microsoft.com/office/powerpoint/2010/main" val="221131439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2</a:t>
            </a:r>
            <a:r>
              <a:rPr lang="ja-JP" altLang="en-US" dirty="0"/>
              <a:t>．</a:t>
            </a:r>
            <a:r>
              <a:rPr lang="en-US" altLang="ja-JP" dirty="0"/>
              <a:t>【</a:t>
            </a:r>
            <a:r>
              <a:rPr lang="ja-JP" altLang="en-US" dirty="0"/>
              <a:t>ガニメデ</a:t>
            </a:r>
            <a:r>
              <a:rPr lang="en-US" altLang="ja-JP" dirty="0"/>
              <a:t>】</a:t>
            </a:r>
            <a:r>
              <a:rPr lang="ja-JP" altLang="en-US" dirty="0"/>
              <a:t>資源を探そう</a:t>
            </a:r>
          </a:p>
        </p:txBody>
      </p:sp>
      <p:sp>
        <p:nvSpPr>
          <p:cNvPr id="18" name="テキスト ボックス 17">
            <a:extLst>
              <a:ext uri="{FF2B5EF4-FFF2-40B4-BE49-F238E27FC236}">
                <a16:creationId xmlns:a16="http://schemas.microsoft.com/office/drawing/2014/main" id="{55372AB4-6E0F-4D2B-9398-A717405C8760}"/>
              </a:ext>
            </a:extLst>
          </p:cNvPr>
          <p:cNvSpPr txBox="1"/>
          <p:nvPr/>
        </p:nvSpPr>
        <p:spPr>
          <a:xfrm>
            <a:off x="2376561" y="402896"/>
            <a:ext cx="745528"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しげん</a:t>
            </a:r>
          </a:p>
        </p:txBody>
      </p:sp>
      <p:sp>
        <p:nvSpPr>
          <p:cNvPr id="19" name="テキスト ボックス 18">
            <a:extLst>
              <a:ext uri="{FF2B5EF4-FFF2-40B4-BE49-F238E27FC236}">
                <a16:creationId xmlns:a16="http://schemas.microsoft.com/office/drawing/2014/main" id="{04E03656-EA67-42DE-A0EE-163BB9B733C8}"/>
              </a:ext>
            </a:extLst>
          </p:cNvPr>
          <p:cNvSpPr txBox="1"/>
          <p:nvPr/>
        </p:nvSpPr>
        <p:spPr>
          <a:xfrm>
            <a:off x="3295240" y="402896"/>
            <a:ext cx="453821"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さが</a:t>
            </a:r>
          </a:p>
        </p:txBody>
      </p:sp>
      <p:pic>
        <p:nvPicPr>
          <p:cNvPr id="22" name="図 21">
            <a:extLst>
              <a:ext uri="{FF2B5EF4-FFF2-40B4-BE49-F238E27FC236}">
                <a16:creationId xmlns:a16="http://schemas.microsoft.com/office/drawing/2014/main" id="{E61395E9-DDA2-41AA-9B03-91B3BD9B24EA}"/>
              </a:ext>
            </a:extLst>
          </p:cNvPr>
          <p:cNvPicPr>
            <a:picLocks noChangeAspect="1"/>
          </p:cNvPicPr>
          <p:nvPr/>
        </p:nvPicPr>
        <p:blipFill>
          <a:blip r:embed="rId3"/>
          <a:srcRect/>
          <a:stretch/>
        </p:blipFill>
        <p:spPr>
          <a:xfrm>
            <a:off x="947601" y="2200465"/>
            <a:ext cx="7097777" cy="4574234"/>
          </a:xfrm>
          <a:prstGeom prst="rect">
            <a:avLst/>
          </a:prstGeom>
        </p:spPr>
      </p:pic>
      <p:sp>
        <p:nvSpPr>
          <p:cNvPr id="23" name="テキスト ボックス 22">
            <a:extLst>
              <a:ext uri="{FF2B5EF4-FFF2-40B4-BE49-F238E27FC236}">
                <a16:creationId xmlns:a16="http://schemas.microsoft.com/office/drawing/2014/main" id="{88B8796A-CA66-43A0-A66C-FE348F441062}"/>
              </a:ext>
            </a:extLst>
          </p:cNvPr>
          <p:cNvSpPr txBox="1"/>
          <p:nvPr/>
        </p:nvSpPr>
        <p:spPr>
          <a:xfrm>
            <a:off x="725198" y="1010988"/>
            <a:ext cx="7695272" cy="1131079"/>
          </a:xfrm>
          <a:prstGeom prst="rect">
            <a:avLst/>
          </a:prstGeom>
          <a:noFill/>
        </p:spPr>
        <p:txBody>
          <a:bodyPr wrap="square" rtlCol="0">
            <a:spAutoFit/>
          </a:bodyPr>
          <a:lstStyle/>
          <a:p>
            <a:pPr>
              <a:lnSpc>
                <a:spcPct val="200000"/>
              </a:lnSpc>
            </a:pPr>
            <a:r>
              <a:rPr lang="en-US" altLang="ja-JP" i="0" dirty="0">
                <a:solidFill>
                  <a:srgbClr val="575E75"/>
                </a:solidFill>
                <a:effectLst/>
                <a:latin typeface="メイリオ" panose="020B0604030504040204" pitchFamily="50" charset="-128"/>
                <a:ea typeface="メイリオ" panose="020B0604030504040204" pitchFamily="50" charset="-128"/>
              </a:rPr>
              <a:t>T</a:t>
            </a:r>
            <a:r>
              <a:rPr lang="ja-JP" altLang="en-US" i="0" dirty="0">
                <a:solidFill>
                  <a:srgbClr val="575E75"/>
                </a:solidFill>
                <a:effectLst/>
                <a:latin typeface="メイリオ" panose="020B0604030504040204" pitchFamily="50" charset="-128"/>
                <a:ea typeface="メイリオ" panose="020B0604030504040204" pitchFamily="50" charset="-128"/>
              </a:rPr>
              <a:t>キーを押してチャット画面を開きます。</a:t>
            </a:r>
            <a:endParaRPr lang="en-US" altLang="ja-JP" i="0" dirty="0">
              <a:solidFill>
                <a:srgbClr val="575E75"/>
              </a:solidFill>
              <a:effectLst/>
              <a:latin typeface="メイリオ" panose="020B0604030504040204" pitchFamily="50" charset="-128"/>
              <a:ea typeface="メイリオ" panose="020B0604030504040204" pitchFamily="50" charset="-128"/>
            </a:endParaRPr>
          </a:p>
          <a:p>
            <a:pPr>
              <a:lnSpc>
                <a:spcPct val="200000"/>
              </a:lnSpc>
            </a:pPr>
            <a:r>
              <a:rPr kumimoji="1" lang="ja-JP" altLang="en-US" dirty="0">
                <a:solidFill>
                  <a:srgbClr val="575E75"/>
                </a:solidFill>
                <a:latin typeface="メイリオ" panose="020B0604030504040204" pitchFamily="50" charset="-128"/>
                <a:ea typeface="メイリオ" panose="020B0604030504040204" pitchFamily="50" charset="-128"/>
              </a:rPr>
              <a:t>「</a:t>
            </a:r>
            <a:r>
              <a:rPr kumimoji="1" lang="en-US" altLang="ja-JP" dirty="0">
                <a:solidFill>
                  <a:srgbClr val="575E75"/>
                </a:solidFill>
                <a:latin typeface="メイリオ" panose="020B0604030504040204" pitchFamily="50" charset="-128"/>
                <a:ea typeface="メイリオ" panose="020B0604030504040204" pitchFamily="50" charset="-128"/>
              </a:rPr>
              <a:t>ice</a:t>
            </a:r>
            <a:r>
              <a:rPr kumimoji="1" lang="ja-JP" altLang="en-US" dirty="0">
                <a:solidFill>
                  <a:srgbClr val="575E75"/>
                </a:solidFill>
                <a:latin typeface="メイリオ" panose="020B0604030504040204" pitchFamily="50" charset="-128"/>
                <a:ea typeface="メイリオ" panose="020B0604030504040204" pitchFamily="50" charset="-128"/>
              </a:rPr>
              <a:t>」とコマンドを入力して、矢印ボタンを押します。</a:t>
            </a:r>
            <a:endParaRPr kumimoji="1" lang="ja-JP" altLang="en-US" dirty="0">
              <a:latin typeface="メイリオ" panose="020B0604030504040204" pitchFamily="50" charset="-128"/>
              <a:ea typeface="メイリオ" panose="020B0604030504040204" pitchFamily="50" charset="-128"/>
            </a:endParaRPr>
          </a:p>
        </p:txBody>
      </p:sp>
      <p:sp>
        <p:nvSpPr>
          <p:cNvPr id="24" name="テキスト ボックス 23">
            <a:extLst>
              <a:ext uri="{FF2B5EF4-FFF2-40B4-BE49-F238E27FC236}">
                <a16:creationId xmlns:a16="http://schemas.microsoft.com/office/drawing/2014/main" id="{8B378794-8F8E-4CB5-9E5B-398D39A64A59}"/>
              </a:ext>
            </a:extLst>
          </p:cNvPr>
          <p:cNvSpPr txBox="1"/>
          <p:nvPr/>
        </p:nvSpPr>
        <p:spPr>
          <a:xfrm>
            <a:off x="3799470" y="1079358"/>
            <a:ext cx="499920"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ひら</a:t>
            </a:r>
          </a:p>
        </p:txBody>
      </p:sp>
      <p:sp>
        <p:nvSpPr>
          <p:cNvPr id="25" name="テキスト ボックス 24">
            <a:extLst>
              <a:ext uri="{FF2B5EF4-FFF2-40B4-BE49-F238E27FC236}">
                <a16:creationId xmlns:a16="http://schemas.microsoft.com/office/drawing/2014/main" id="{5907B3AF-858D-4353-AA6F-D56FD1E01433}"/>
              </a:ext>
            </a:extLst>
          </p:cNvPr>
          <p:cNvSpPr txBox="1"/>
          <p:nvPr/>
        </p:nvSpPr>
        <p:spPr>
          <a:xfrm>
            <a:off x="3143313" y="1079359"/>
            <a:ext cx="62751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がめん</a:t>
            </a:r>
          </a:p>
        </p:txBody>
      </p:sp>
      <p:sp>
        <p:nvSpPr>
          <p:cNvPr id="26" name="テキスト ボックス 25">
            <a:extLst>
              <a:ext uri="{FF2B5EF4-FFF2-40B4-BE49-F238E27FC236}">
                <a16:creationId xmlns:a16="http://schemas.microsoft.com/office/drawing/2014/main" id="{2B9BD648-C3EE-4C40-92D3-4D6461BC761E}"/>
              </a:ext>
            </a:extLst>
          </p:cNvPr>
          <p:cNvSpPr txBox="1"/>
          <p:nvPr/>
        </p:nvSpPr>
        <p:spPr>
          <a:xfrm>
            <a:off x="1588122" y="1079359"/>
            <a:ext cx="346134" cy="246220"/>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お</a:t>
            </a:r>
          </a:p>
        </p:txBody>
      </p:sp>
      <p:sp>
        <p:nvSpPr>
          <p:cNvPr id="27" name="正方形/長方形 26">
            <a:extLst>
              <a:ext uri="{FF2B5EF4-FFF2-40B4-BE49-F238E27FC236}">
                <a16:creationId xmlns:a16="http://schemas.microsoft.com/office/drawing/2014/main" id="{5CE8FC6F-82ED-498A-9397-E58E71CEF3CA}"/>
              </a:ext>
            </a:extLst>
          </p:cNvPr>
          <p:cNvSpPr/>
          <p:nvPr/>
        </p:nvSpPr>
        <p:spPr>
          <a:xfrm>
            <a:off x="2143541" y="6347533"/>
            <a:ext cx="5002983" cy="460626"/>
          </a:xfrm>
          <a:prstGeom prst="rect">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28" name="正方形/長方形 27">
            <a:extLst>
              <a:ext uri="{FF2B5EF4-FFF2-40B4-BE49-F238E27FC236}">
                <a16:creationId xmlns:a16="http://schemas.microsoft.com/office/drawing/2014/main" id="{CF977A19-C723-4C93-BF1D-AC09C33FBF82}"/>
              </a:ext>
            </a:extLst>
          </p:cNvPr>
          <p:cNvSpPr/>
          <p:nvPr/>
        </p:nvSpPr>
        <p:spPr>
          <a:xfrm>
            <a:off x="7208668" y="6347533"/>
            <a:ext cx="866558" cy="460626"/>
          </a:xfrm>
          <a:prstGeom prst="rect">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30" name="吹き出し: 角を丸めた四角形 29">
            <a:extLst>
              <a:ext uri="{FF2B5EF4-FFF2-40B4-BE49-F238E27FC236}">
                <a16:creationId xmlns:a16="http://schemas.microsoft.com/office/drawing/2014/main" id="{12C15F7D-DCC7-4E4E-96F2-32946016A874}"/>
              </a:ext>
            </a:extLst>
          </p:cNvPr>
          <p:cNvSpPr/>
          <p:nvPr/>
        </p:nvSpPr>
        <p:spPr>
          <a:xfrm>
            <a:off x="2266606" y="5682644"/>
            <a:ext cx="1280785" cy="581187"/>
          </a:xfrm>
          <a:prstGeom prst="wedgeRoundRectCallout">
            <a:avLst>
              <a:gd name="adj1" fmla="val -26364"/>
              <a:gd name="adj2" fmla="val 85321"/>
              <a:gd name="adj3" fmla="val 16667"/>
            </a:avLst>
          </a:prstGeom>
          <a:solidFill>
            <a:schemeClr val="bg1"/>
          </a:solidFill>
          <a:ln w="19050"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kumimoji="1" lang="ja-JP" altLang="en-US">
              <a:solidFill>
                <a:schemeClr val="tx1"/>
              </a:solidFill>
            </a:endParaRPr>
          </a:p>
        </p:txBody>
      </p:sp>
      <p:sp>
        <p:nvSpPr>
          <p:cNvPr id="46" name="テキスト ボックス 45">
            <a:extLst>
              <a:ext uri="{FF2B5EF4-FFF2-40B4-BE49-F238E27FC236}">
                <a16:creationId xmlns:a16="http://schemas.microsoft.com/office/drawing/2014/main" id="{0702E265-5D66-44CD-BD46-77E3443990C6}"/>
              </a:ext>
            </a:extLst>
          </p:cNvPr>
          <p:cNvSpPr txBox="1"/>
          <p:nvPr/>
        </p:nvSpPr>
        <p:spPr>
          <a:xfrm>
            <a:off x="2289965" y="5676170"/>
            <a:ext cx="1257427" cy="523220"/>
          </a:xfrm>
          <a:prstGeom prst="rect">
            <a:avLst/>
          </a:prstGeom>
          <a:noFill/>
        </p:spPr>
        <p:txBody>
          <a:bodyPr wrap="square" rtlCol="0">
            <a:spAutoFit/>
          </a:bodyPr>
          <a:lstStyle/>
          <a:p>
            <a:pPr>
              <a:lnSpc>
                <a:spcPct val="200000"/>
              </a:lnSpc>
            </a:pPr>
            <a:r>
              <a:rPr kumimoji="1" lang="en-US" altLang="ja-JP" sz="1600" b="1" dirty="0">
                <a:solidFill>
                  <a:srgbClr val="575E75"/>
                </a:solidFill>
                <a:latin typeface="メイリオ" panose="020B0604030504040204" pitchFamily="50" charset="-128"/>
                <a:ea typeface="メイリオ" panose="020B0604030504040204" pitchFamily="50" charset="-128"/>
              </a:rPr>
              <a:t>ice</a:t>
            </a:r>
            <a:r>
              <a:rPr kumimoji="1" lang="ja-JP" altLang="en-US" sz="1600" dirty="0">
                <a:solidFill>
                  <a:srgbClr val="575E75"/>
                </a:solidFill>
                <a:latin typeface="メイリオ" panose="020B0604030504040204" pitchFamily="50" charset="-128"/>
                <a:ea typeface="メイリオ" panose="020B0604030504040204" pitchFamily="50" charset="-128"/>
              </a:rPr>
              <a:t>と入力</a:t>
            </a:r>
            <a:endParaRPr kumimoji="1" lang="en-US" altLang="ja-JP" sz="1600" dirty="0">
              <a:solidFill>
                <a:srgbClr val="575E75"/>
              </a:solidFill>
              <a:latin typeface="メイリオ" panose="020B0604030504040204" pitchFamily="50" charset="-128"/>
              <a:ea typeface="メイリオ" panose="020B0604030504040204" pitchFamily="50" charset="-128"/>
            </a:endParaRPr>
          </a:p>
        </p:txBody>
      </p:sp>
      <p:sp>
        <p:nvSpPr>
          <p:cNvPr id="47" name="テキスト ボックス 46">
            <a:extLst>
              <a:ext uri="{FF2B5EF4-FFF2-40B4-BE49-F238E27FC236}">
                <a16:creationId xmlns:a16="http://schemas.microsoft.com/office/drawing/2014/main" id="{DBDAA412-5D15-44ED-8E9F-C6414D652040}"/>
              </a:ext>
            </a:extLst>
          </p:cNvPr>
          <p:cNvSpPr txBox="1"/>
          <p:nvPr/>
        </p:nvSpPr>
        <p:spPr>
          <a:xfrm>
            <a:off x="2702888" y="1627237"/>
            <a:ext cx="968303"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にゅうりょく</a:t>
            </a:r>
          </a:p>
        </p:txBody>
      </p:sp>
      <p:sp>
        <p:nvSpPr>
          <p:cNvPr id="48" name="テキスト ボックス 47">
            <a:extLst>
              <a:ext uri="{FF2B5EF4-FFF2-40B4-BE49-F238E27FC236}">
                <a16:creationId xmlns:a16="http://schemas.microsoft.com/office/drawing/2014/main" id="{99C5F916-D86B-4CEF-A1A5-AFECA05C2C8B}"/>
              </a:ext>
            </a:extLst>
          </p:cNvPr>
          <p:cNvSpPr txBox="1"/>
          <p:nvPr/>
        </p:nvSpPr>
        <p:spPr>
          <a:xfrm>
            <a:off x="3994397" y="1635026"/>
            <a:ext cx="70895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やじるし</a:t>
            </a:r>
          </a:p>
        </p:txBody>
      </p:sp>
      <p:sp>
        <p:nvSpPr>
          <p:cNvPr id="49" name="テキスト ボックス 48">
            <a:extLst>
              <a:ext uri="{FF2B5EF4-FFF2-40B4-BE49-F238E27FC236}">
                <a16:creationId xmlns:a16="http://schemas.microsoft.com/office/drawing/2014/main" id="{489BED50-AB12-4D94-9F1F-C5AD29F8D03B}"/>
              </a:ext>
            </a:extLst>
          </p:cNvPr>
          <p:cNvSpPr txBox="1"/>
          <p:nvPr/>
        </p:nvSpPr>
        <p:spPr>
          <a:xfrm>
            <a:off x="5442499" y="1635027"/>
            <a:ext cx="26403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お</a:t>
            </a:r>
          </a:p>
        </p:txBody>
      </p:sp>
      <p:sp>
        <p:nvSpPr>
          <p:cNvPr id="50" name="テキスト ボックス 49">
            <a:extLst>
              <a:ext uri="{FF2B5EF4-FFF2-40B4-BE49-F238E27FC236}">
                <a16:creationId xmlns:a16="http://schemas.microsoft.com/office/drawing/2014/main" id="{4F3C8FF8-EE1E-4F2C-8C9C-DA1572047699}"/>
              </a:ext>
            </a:extLst>
          </p:cNvPr>
          <p:cNvSpPr txBox="1"/>
          <p:nvPr/>
        </p:nvSpPr>
        <p:spPr>
          <a:xfrm>
            <a:off x="2579089" y="5722336"/>
            <a:ext cx="968303"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にゅうりょく</a:t>
            </a:r>
          </a:p>
        </p:txBody>
      </p:sp>
    </p:spTree>
    <p:extLst>
      <p:ext uri="{BB962C8B-B14F-4D97-AF65-F5344CB8AC3E}">
        <p14:creationId xmlns:p14="http://schemas.microsoft.com/office/powerpoint/2010/main" val="310601857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2</a:t>
            </a:r>
            <a:r>
              <a:rPr lang="ja-JP" altLang="en-US" dirty="0"/>
              <a:t>．</a:t>
            </a:r>
            <a:r>
              <a:rPr lang="en-US" altLang="ja-JP" dirty="0"/>
              <a:t>【</a:t>
            </a:r>
            <a:r>
              <a:rPr lang="ja-JP" altLang="en-US" dirty="0"/>
              <a:t>ガニメデ</a:t>
            </a:r>
            <a:r>
              <a:rPr lang="en-US" altLang="ja-JP" dirty="0"/>
              <a:t>】</a:t>
            </a:r>
            <a:r>
              <a:rPr lang="ja-JP" altLang="en-US" dirty="0"/>
              <a:t>資源を探そう</a:t>
            </a:r>
          </a:p>
        </p:txBody>
      </p:sp>
      <p:sp>
        <p:nvSpPr>
          <p:cNvPr id="18" name="テキスト ボックス 17">
            <a:extLst>
              <a:ext uri="{FF2B5EF4-FFF2-40B4-BE49-F238E27FC236}">
                <a16:creationId xmlns:a16="http://schemas.microsoft.com/office/drawing/2014/main" id="{55372AB4-6E0F-4D2B-9398-A717405C8760}"/>
              </a:ext>
            </a:extLst>
          </p:cNvPr>
          <p:cNvSpPr txBox="1"/>
          <p:nvPr/>
        </p:nvSpPr>
        <p:spPr>
          <a:xfrm>
            <a:off x="2376561" y="402896"/>
            <a:ext cx="745528"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しげん</a:t>
            </a:r>
          </a:p>
        </p:txBody>
      </p:sp>
      <p:sp>
        <p:nvSpPr>
          <p:cNvPr id="19" name="テキスト ボックス 18">
            <a:extLst>
              <a:ext uri="{FF2B5EF4-FFF2-40B4-BE49-F238E27FC236}">
                <a16:creationId xmlns:a16="http://schemas.microsoft.com/office/drawing/2014/main" id="{04E03656-EA67-42DE-A0EE-163BB9B733C8}"/>
              </a:ext>
            </a:extLst>
          </p:cNvPr>
          <p:cNvSpPr txBox="1"/>
          <p:nvPr/>
        </p:nvSpPr>
        <p:spPr>
          <a:xfrm>
            <a:off x="3295240" y="402896"/>
            <a:ext cx="453821"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さが</a:t>
            </a:r>
          </a:p>
        </p:txBody>
      </p:sp>
      <p:pic>
        <p:nvPicPr>
          <p:cNvPr id="20" name="図 19">
            <a:extLst>
              <a:ext uri="{FF2B5EF4-FFF2-40B4-BE49-F238E27FC236}">
                <a16:creationId xmlns:a16="http://schemas.microsoft.com/office/drawing/2014/main" id="{E7BB5276-E337-4C5E-AF76-ED868DD3D89E}"/>
              </a:ext>
            </a:extLst>
          </p:cNvPr>
          <p:cNvPicPr>
            <a:picLocks noChangeAspect="1"/>
          </p:cNvPicPr>
          <p:nvPr/>
        </p:nvPicPr>
        <p:blipFill>
          <a:blip r:embed="rId3"/>
          <a:srcRect/>
          <a:stretch/>
        </p:blipFill>
        <p:spPr>
          <a:xfrm>
            <a:off x="1018954" y="1712652"/>
            <a:ext cx="7106089" cy="4579591"/>
          </a:xfrm>
          <a:prstGeom prst="rect">
            <a:avLst/>
          </a:prstGeom>
        </p:spPr>
      </p:pic>
      <p:sp>
        <p:nvSpPr>
          <p:cNvPr id="21" name="テキスト ボックス 20">
            <a:extLst>
              <a:ext uri="{FF2B5EF4-FFF2-40B4-BE49-F238E27FC236}">
                <a16:creationId xmlns:a16="http://schemas.microsoft.com/office/drawing/2014/main" id="{1EC4A052-797A-4BAA-8564-022C76FFEB00}"/>
              </a:ext>
            </a:extLst>
          </p:cNvPr>
          <p:cNvSpPr txBox="1"/>
          <p:nvPr/>
        </p:nvSpPr>
        <p:spPr>
          <a:xfrm>
            <a:off x="725198" y="1010988"/>
            <a:ext cx="2781482" cy="577081"/>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資源を見つけました！</a:t>
            </a:r>
            <a:endParaRPr kumimoji="1" lang="ja-JP" altLang="en-US" dirty="0">
              <a:latin typeface="メイリオ" panose="020B0604030504040204" pitchFamily="50" charset="-128"/>
              <a:ea typeface="メイリオ" panose="020B0604030504040204" pitchFamily="50" charset="-128"/>
            </a:endParaRPr>
          </a:p>
        </p:txBody>
      </p:sp>
      <p:sp>
        <p:nvSpPr>
          <p:cNvPr id="29" name="テキスト ボックス 28">
            <a:extLst>
              <a:ext uri="{FF2B5EF4-FFF2-40B4-BE49-F238E27FC236}">
                <a16:creationId xmlns:a16="http://schemas.microsoft.com/office/drawing/2014/main" id="{4B245278-39F2-4C78-9595-552263B2F36E}"/>
              </a:ext>
            </a:extLst>
          </p:cNvPr>
          <p:cNvSpPr txBox="1"/>
          <p:nvPr/>
        </p:nvSpPr>
        <p:spPr>
          <a:xfrm>
            <a:off x="693384" y="1071103"/>
            <a:ext cx="716880"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しげん</a:t>
            </a:r>
          </a:p>
        </p:txBody>
      </p:sp>
      <p:sp>
        <p:nvSpPr>
          <p:cNvPr id="31" name="テキスト ボックス 30">
            <a:extLst>
              <a:ext uri="{FF2B5EF4-FFF2-40B4-BE49-F238E27FC236}">
                <a16:creationId xmlns:a16="http://schemas.microsoft.com/office/drawing/2014/main" id="{8692B7D7-E0F1-4057-AE9C-59FFDF95202D}"/>
              </a:ext>
            </a:extLst>
          </p:cNvPr>
          <p:cNvSpPr txBox="1"/>
          <p:nvPr/>
        </p:nvSpPr>
        <p:spPr>
          <a:xfrm>
            <a:off x="1434684" y="1071103"/>
            <a:ext cx="35860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み</a:t>
            </a:r>
          </a:p>
        </p:txBody>
      </p:sp>
    </p:spTree>
    <p:extLst>
      <p:ext uri="{BB962C8B-B14F-4D97-AF65-F5344CB8AC3E}">
        <p14:creationId xmlns:p14="http://schemas.microsoft.com/office/powerpoint/2010/main" val="257470923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2</a:t>
            </a:r>
            <a:r>
              <a:rPr lang="ja-JP" altLang="en-US" dirty="0"/>
              <a:t>．</a:t>
            </a:r>
            <a:r>
              <a:rPr lang="en-US" altLang="ja-JP" dirty="0"/>
              <a:t>【</a:t>
            </a:r>
            <a:r>
              <a:rPr lang="ja-JP" altLang="en-US" dirty="0"/>
              <a:t>ガニメデ</a:t>
            </a:r>
            <a:r>
              <a:rPr lang="en-US" altLang="ja-JP" dirty="0"/>
              <a:t>】</a:t>
            </a:r>
            <a:r>
              <a:rPr lang="ja-JP" altLang="en-US" dirty="0"/>
              <a:t>資源を探そう</a:t>
            </a:r>
          </a:p>
        </p:txBody>
      </p:sp>
      <p:sp>
        <p:nvSpPr>
          <p:cNvPr id="18" name="テキスト ボックス 17">
            <a:extLst>
              <a:ext uri="{FF2B5EF4-FFF2-40B4-BE49-F238E27FC236}">
                <a16:creationId xmlns:a16="http://schemas.microsoft.com/office/drawing/2014/main" id="{55372AB4-6E0F-4D2B-9398-A717405C8760}"/>
              </a:ext>
            </a:extLst>
          </p:cNvPr>
          <p:cNvSpPr txBox="1"/>
          <p:nvPr/>
        </p:nvSpPr>
        <p:spPr>
          <a:xfrm>
            <a:off x="2376561" y="402896"/>
            <a:ext cx="745528"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しげん</a:t>
            </a:r>
          </a:p>
        </p:txBody>
      </p:sp>
      <p:sp>
        <p:nvSpPr>
          <p:cNvPr id="19" name="テキスト ボックス 18">
            <a:extLst>
              <a:ext uri="{FF2B5EF4-FFF2-40B4-BE49-F238E27FC236}">
                <a16:creationId xmlns:a16="http://schemas.microsoft.com/office/drawing/2014/main" id="{04E03656-EA67-42DE-A0EE-163BB9B733C8}"/>
              </a:ext>
            </a:extLst>
          </p:cNvPr>
          <p:cNvSpPr txBox="1"/>
          <p:nvPr/>
        </p:nvSpPr>
        <p:spPr>
          <a:xfrm>
            <a:off x="3295240" y="402896"/>
            <a:ext cx="453821"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さが</a:t>
            </a:r>
          </a:p>
        </p:txBody>
      </p:sp>
      <p:pic>
        <p:nvPicPr>
          <p:cNvPr id="9" name="図 8">
            <a:extLst>
              <a:ext uri="{FF2B5EF4-FFF2-40B4-BE49-F238E27FC236}">
                <a16:creationId xmlns:a16="http://schemas.microsoft.com/office/drawing/2014/main" id="{D167BD7E-A1FB-42F4-8A20-134A704086B1}"/>
              </a:ext>
            </a:extLst>
          </p:cNvPr>
          <p:cNvPicPr>
            <a:picLocks noChangeAspect="1"/>
          </p:cNvPicPr>
          <p:nvPr/>
        </p:nvPicPr>
        <p:blipFill>
          <a:blip r:embed="rId3"/>
          <a:srcRect/>
          <a:stretch/>
        </p:blipFill>
        <p:spPr>
          <a:xfrm>
            <a:off x="1315452" y="2063145"/>
            <a:ext cx="6297173" cy="4058277"/>
          </a:xfrm>
          <a:prstGeom prst="rect">
            <a:avLst/>
          </a:prstGeom>
        </p:spPr>
      </p:pic>
      <p:sp>
        <p:nvSpPr>
          <p:cNvPr id="10" name="テキスト ボックス 9">
            <a:extLst>
              <a:ext uri="{FF2B5EF4-FFF2-40B4-BE49-F238E27FC236}">
                <a16:creationId xmlns:a16="http://schemas.microsoft.com/office/drawing/2014/main" id="{DDC20B4C-A009-4B1E-932A-B4C9A9FCA43F}"/>
              </a:ext>
            </a:extLst>
          </p:cNvPr>
          <p:cNvSpPr txBox="1"/>
          <p:nvPr/>
        </p:nvSpPr>
        <p:spPr>
          <a:xfrm>
            <a:off x="725197" y="1010988"/>
            <a:ext cx="7990178" cy="1131079"/>
          </a:xfrm>
          <a:prstGeom prst="rect">
            <a:avLst/>
          </a:prstGeom>
          <a:noFill/>
        </p:spPr>
        <p:txBody>
          <a:bodyPr wrap="square" rtlCol="0">
            <a:spAutoFit/>
          </a:bodyPr>
          <a:lstStyle/>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エージェントが宇宙船に戻ってきました。</a:t>
            </a:r>
            <a:endParaRPr lang="en-US" altLang="ja-JP" dirty="0">
              <a:solidFill>
                <a:srgbClr val="575E75"/>
              </a:solidFill>
              <a:latin typeface="メイリオ" panose="020B0604030504040204" pitchFamily="50" charset="-128"/>
              <a:ea typeface="メイリオ" panose="020B0604030504040204" pitchFamily="50" charset="-128"/>
            </a:endParaRPr>
          </a:p>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回収した資源をデジタル化して地球に送ります。</a:t>
            </a:r>
            <a:endParaRPr kumimoji="1" lang="ja-JP" altLang="en-US" dirty="0">
              <a:latin typeface="メイリオ" panose="020B0604030504040204" pitchFamily="50" charset="-128"/>
              <a:ea typeface="メイリオ" panose="020B0604030504040204" pitchFamily="50" charset="-128"/>
            </a:endParaRPr>
          </a:p>
        </p:txBody>
      </p:sp>
      <p:sp>
        <p:nvSpPr>
          <p:cNvPr id="11" name="テキスト ボックス 10">
            <a:extLst>
              <a:ext uri="{FF2B5EF4-FFF2-40B4-BE49-F238E27FC236}">
                <a16:creationId xmlns:a16="http://schemas.microsoft.com/office/drawing/2014/main" id="{2841345F-6EAD-4BD7-9F80-A52301F1AC44}"/>
              </a:ext>
            </a:extLst>
          </p:cNvPr>
          <p:cNvSpPr txBox="1"/>
          <p:nvPr/>
        </p:nvSpPr>
        <p:spPr>
          <a:xfrm>
            <a:off x="2293536" y="1071063"/>
            <a:ext cx="995235"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うちゅうせん</a:t>
            </a:r>
          </a:p>
        </p:txBody>
      </p:sp>
      <p:sp>
        <p:nvSpPr>
          <p:cNvPr id="12" name="テキスト ボックス 11">
            <a:extLst>
              <a:ext uri="{FF2B5EF4-FFF2-40B4-BE49-F238E27FC236}">
                <a16:creationId xmlns:a16="http://schemas.microsoft.com/office/drawing/2014/main" id="{25B547D6-3AD8-493B-868B-A3D3E46DB12F}"/>
              </a:ext>
            </a:extLst>
          </p:cNvPr>
          <p:cNvSpPr txBox="1"/>
          <p:nvPr/>
        </p:nvSpPr>
        <p:spPr>
          <a:xfrm>
            <a:off x="3176468" y="1623240"/>
            <a:ext cx="502923"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a:t>
            </a:r>
          </a:p>
        </p:txBody>
      </p:sp>
      <p:sp>
        <p:nvSpPr>
          <p:cNvPr id="13" name="テキスト ボックス 12">
            <a:extLst>
              <a:ext uri="{FF2B5EF4-FFF2-40B4-BE49-F238E27FC236}">
                <a16:creationId xmlns:a16="http://schemas.microsoft.com/office/drawing/2014/main" id="{738FE416-4B76-483E-B047-D07D43DEC4F8}"/>
              </a:ext>
            </a:extLst>
          </p:cNvPr>
          <p:cNvSpPr txBox="1"/>
          <p:nvPr/>
        </p:nvSpPr>
        <p:spPr>
          <a:xfrm>
            <a:off x="3197312" y="1071063"/>
            <a:ext cx="502924" cy="255100"/>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もど</a:t>
            </a:r>
          </a:p>
        </p:txBody>
      </p:sp>
      <p:sp>
        <p:nvSpPr>
          <p:cNvPr id="14" name="テキスト ボックス 13">
            <a:extLst>
              <a:ext uri="{FF2B5EF4-FFF2-40B4-BE49-F238E27FC236}">
                <a16:creationId xmlns:a16="http://schemas.microsoft.com/office/drawing/2014/main" id="{B6C59F1C-EC48-4144-B603-DBDC03F46FB8}"/>
              </a:ext>
            </a:extLst>
          </p:cNvPr>
          <p:cNvSpPr txBox="1"/>
          <p:nvPr/>
        </p:nvSpPr>
        <p:spPr>
          <a:xfrm>
            <a:off x="628114" y="1623240"/>
            <a:ext cx="851723"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かいしゅう</a:t>
            </a:r>
          </a:p>
        </p:txBody>
      </p:sp>
      <p:sp>
        <p:nvSpPr>
          <p:cNvPr id="15" name="テキスト ボックス 14">
            <a:extLst>
              <a:ext uri="{FF2B5EF4-FFF2-40B4-BE49-F238E27FC236}">
                <a16:creationId xmlns:a16="http://schemas.microsoft.com/office/drawing/2014/main" id="{DF649BA7-5E8B-4E5F-A616-BA1C022C6A4C}"/>
              </a:ext>
            </a:extLst>
          </p:cNvPr>
          <p:cNvSpPr txBox="1"/>
          <p:nvPr/>
        </p:nvSpPr>
        <p:spPr>
          <a:xfrm>
            <a:off x="1632774" y="1623240"/>
            <a:ext cx="614106"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しげん</a:t>
            </a:r>
          </a:p>
        </p:txBody>
      </p:sp>
      <p:sp>
        <p:nvSpPr>
          <p:cNvPr id="16" name="楕円 15">
            <a:extLst>
              <a:ext uri="{FF2B5EF4-FFF2-40B4-BE49-F238E27FC236}">
                <a16:creationId xmlns:a16="http://schemas.microsoft.com/office/drawing/2014/main" id="{FFD91783-4306-4719-BF05-D22BBD9639F6}"/>
              </a:ext>
            </a:extLst>
          </p:cNvPr>
          <p:cNvSpPr/>
          <p:nvPr/>
        </p:nvSpPr>
        <p:spPr>
          <a:xfrm>
            <a:off x="2827739" y="3006470"/>
            <a:ext cx="1711838" cy="1711838"/>
          </a:xfrm>
          <a:prstGeom prst="ellipse">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dirty="0">
              <a:solidFill>
                <a:srgbClr val="FF0000"/>
              </a:solidFill>
            </a:endParaRPr>
          </a:p>
        </p:txBody>
      </p:sp>
      <p:sp>
        <p:nvSpPr>
          <p:cNvPr id="17" name="テキスト ボックス 16">
            <a:extLst>
              <a:ext uri="{FF2B5EF4-FFF2-40B4-BE49-F238E27FC236}">
                <a16:creationId xmlns:a16="http://schemas.microsoft.com/office/drawing/2014/main" id="{21A02330-1C95-44A8-9894-56C463805745}"/>
              </a:ext>
            </a:extLst>
          </p:cNvPr>
          <p:cNvSpPr txBox="1"/>
          <p:nvPr/>
        </p:nvSpPr>
        <p:spPr>
          <a:xfrm>
            <a:off x="1921881" y="6162949"/>
            <a:ext cx="4628126" cy="577081"/>
          </a:xfrm>
          <a:prstGeom prst="rect">
            <a:avLst/>
          </a:prstGeom>
          <a:noFill/>
        </p:spPr>
        <p:txBody>
          <a:bodyPr wrap="square" rtlCol="0">
            <a:spAutoFit/>
          </a:bodyPr>
          <a:lstStyle/>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エージェントを右クリックしてください。</a:t>
            </a:r>
            <a:endParaRPr kumimoji="1" lang="ja-JP" altLang="en-US" dirty="0">
              <a:latin typeface="メイリオ" panose="020B0604030504040204" pitchFamily="50" charset="-128"/>
              <a:ea typeface="メイリオ" panose="020B0604030504040204" pitchFamily="50" charset="-128"/>
            </a:endParaRPr>
          </a:p>
        </p:txBody>
      </p:sp>
      <p:sp>
        <p:nvSpPr>
          <p:cNvPr id="22" name="テキスト ボックス 21">
            <a:extLst>
              <a:ext uri="{FF2B5EF4-FFF2-40B4-BE49-F238E27FC236}">
                <a16:creationId xmlns:a16="http://schemas.microsoft.com/office/drawing/2014/main" id="{395FA42D-6C34-4D16-827F-3B614864E84F}"/>
              </a:ext>
            </a:extLst>
          </p:cNvPr>
          <p:cNvSpPr txBox="1"/>
          <p:nvPr/>
        </p:nvSpPr>
        <p:spPr>
          <a:xfrm>
            <a:off x="3482786" y="6239464"/>
            <a:ext cx="502924" cy="255100"/>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みぎ</a:t>
            </a:r>
          </a:p>
        </p:txBody>
      </p:sp>
      <p:sp>
        <p:nvSpPr>
          <p:cNvPr id="23" name="テキスト ボックス 22">
            <a:extLst>
              <a:ext uri="{FF2B5EF4-FFF2-40B4-BE49-F238E27FC236}">
                <a16:creationId xmlns:a16="http://schemas.microsoft.com/office/drawing/2014/main" id="{4DCCA70D-53A2-4ABD-B3A8-AEEA0A13C631}"/>
              </a:ext>
            </a:extLst>
          </p:cNvPr>
          <p:cNvSpPr txBox="1"/>
          <p:nvPr/>
        </p:nvSpPr>
        <p:spPr>
          <a:xfrm>
            <a:off x="3868564" y="1623240"/>
            <a:ext cx="740416"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ちきゅう</a:t>
            </a:r>
          </a:p>
        </p:txBody>
      </p:sp>
      <p:sp>
        <p:nvSpPr>
          <p:cNvPr id="24" name="テキスト ボックス 23">
            <a:extLst>
              <a:ext uri="{FF2B5EF4-FFF2-40B4-BE49-F238E27FC236}">
                <a16:creationId xmlns:a16="http://schemas.microsoft.com/office/drawing/2014/main" id="{1F704E2E-EEFF-4AF4-8539-56EBC3DE0086}"/>
              </a:ext>
            </a:extLst>
          </p:cNvPr>
          <p:cNvSpPr txBox="1"/>
          <p:nvPr/>
        </p:nvSpPr>
        <p:spPr>
          <a:xfrm>
            <a:off x="4562838" y="1623240"/>
            <a:ext cx="502924" cy="255100"/>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おく</a:t>
            </a:r>
          </a:p>
        </p:txBody>
      </p:sp>
    </p:spTree>
    <p:extLst>
      <p:ext uri="{BB962C8B-B14F-4D97-AF65-F5344CB8AC3E}">
        <p14:creationId xmlns:p14="http://schemas.microsoft.com/office/powerpoint/2010/main" val="179589193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2</a:t>
            </a:r>
            <a:r>
              <a:rPr lang="ja-JP" altLang="en-US" dirty="0"/>
              <a:t>．</a:t>
            </a:r>
            <a:r>
              <a:rPr lang="en-US" altLang="ja-JP" dirty="0"/>
              <a:t>【</a:t>
            </a:r>
            <a:r>
              <a:rPr lang="ja-JP" altLang="en-US" dirty="0"/>
              <a:t>ガニメデ</a:t>
            </a:r>
            <a:r>
              <a:rPr lang="en-US" altLang="ja-JP" dirty="0"/>
              <a:t>】</a:t>
            </a:r>
            <a:r>
              <a:rPr lang="ja-JP" altLang="en-US" dirty="0"/>
              <a:t>資源を探そう</a:t>
            </a:r>
          </a:p>
        </p:txBody>
      </p:sp>
      <p:sp>
        <p:nvSpPr>
          <p:cNvPr id="18" name="テキスト ボックス 17">
            <a:extLst>
              <a:ext uri="{FF2B5EF4-FFF2-40B4-BE49-F238E27FC236}">
                <a16:creationId xmlns:a16="http://schemas.microsoft.com/office/drawing/2014/main" id="{55372AB4-6E0F-4D2B-9398-A717405C8760}"/>
              </a:ext>
            </a:extLst>
          </p:cNvPr>
          <p:cNvSpPr txBox="1"/>
          <p:nvPr/>
        </p:nvSpPr>
        <p:spPr>
          <a:xfrm>
            <a:off x="2376561" y="402896"/>
            <a:ext cx="745528"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しげん</a:t>
            </a:r>
          </a:p>
        </p:txBody>
      </p:sp>
      <p:sp>
        <p:nvSpPr>
          <p:cNvPr id="19" name="テキスト ボックス 18">
            <a:extLst>
              <a:ext uri="{FF2B5EF4-FFF2-40B4-BE49-F238E27FC236}">
                <a16:creationId xmlns:a16="http://schemas.microsoft.com/office/drawing/2014/main" id="{04E03656-EA67-42DE-A0EE-163BB9B733C8}"/>
              </a:ext>
            </a:extLst>
          </p:cNvPr>
          <p:cNvSpPr txBox="1"/>
          <p:nvPr/>
        </p:nvSpPr>
        <p:spPr>
          <a:xfrm>
            <a:off x="3295240" y="402896"/>
            <a:ext cx="453821"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さが</a:t>
            </a:r>
          </a:p>
        </p:txBody>
      </p:sp>
      <p:pic>
        <p:nvPicPr>
          <p:cNvPr id="6" name="図 5">
            <a:extLst>
              <a:ext uri="{FF2B5EF4-FFF2-40B4-BE49-F238E27FC236}">
                <a16:creationId xmlns:a16="http://schemas.microsoft.com/office/drawing/2014/main" id="{E4FFB6AD-4C94-449C-A712-20C22141D4DB}"/>
              </a:ext>
            </a:extLst>
          </p:cNvPr>
          <p:cNvPicPr>
            <a:picLocks noChangeAspect="1"/>
          </p:cNvPicPr>
          <p:nvPr/>
        </p:nvPicPr>
        <p:blipFill rotWithShape="1">
          <a:blip r:embed="rId3"/>
          <a:srcRect l="72" r="72"/>
          <a:stretch/>
        </p:blipFill>
        <p:spPr>
          <a:xfrm>
            <a:off x="701459" y="2522739"/>
            <a:ext cx="3599328" cy="3411928"/>
          </a:xfrm>
          <a:prstGeom prst="rect">
            <a:avLst/>
          </a:prstGeom>
        </p:spPr>
      </p:pic>
      <p:grpSp>
        <p:nvGrpSpPr>
          <p:cNvPr id="7" name="グループ化 6">
            <a:extLst>
              <a:ext uri="{FF2B5EF4-FFF2-40B4-BE49-F238E27FC236}">
                <a16:creationId xmlns:a16="http://schemas.microsoft.com/office/drawing/2014/main" id="{53CBD767-DCCA-41E7-A9DF-3DCC4C135340}"/>
              </a:ext>
            </a:extLst>
          </p:cNvPr>
          <p:cNvGrpSpPr/>
          <p:nvPr/>
        </p:nvGrpSpPr>
        <p:grpSpPr>
          <a:xfrm>
            <a:off x="1253907" y="3454421"/>
            <a:ext cx="1010358" cy="1010358"/>
            <a:chOff x="1252039" y="3292623"/>
            <a:chExt cx="1604985" cy="1604985"/>
          </a:xfrm>
        </p:grpSpPr>
        <p:sp>
          <p:nvSpPr>
            <p:cNvPr id="8" name="楕円 7">
              <a:extLst>
                <a:ext uri="{FF2B5EF4-FFF2-40B4-BE49-F238E27FC236}">
                  <a16:creationId xmlns:a16="http://schemas.microsoft.com/office/drawing/2014/main" id="{BC8CE814-FB47-4B7A-909F-2D790B6DB081}"/>
                </a:ext>
              </a:extLst>
            </p:cNvPr>
            <p:cNvSpPr/>
            <p:nvPr/>
          </p:nvSpPr>
          <p:spPr>
            <a:xfrm>
              <a:off x="1252039" y="3292623"/>
              <a:ext cx="1604985" cy="1604985"/>
            </a:xfrm>
            <a:prstGeom prst="ellipse">
              <a:avLst/>
            </a:prstGeom>
            <a:solidFill>
              <a:schemeClr val="bg1"/>
            </a:solidFill>
            <a:ln w="38100">
              <a:solidFill>
                <a:srgbClr val="FFC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dirty="0">
                <a:solidFill>
                  <a:srgbClr val="FF0000"/>
                </a:solidFill>
              </a:endParaRPr>
            </a:p>
          </p:txBody>
        </p:sp>
        <p:grpSp>
          <p:nvGrpSpPr>
            <p:cNvPr id="9" name="グループ化 8">
              <a:extLst>
                <a:ext uri="{FF2B5EF4-FFF2-40B4-BE49-F238E27FC236}">
                  <a16:creationId xmlns:a16="http://schemas.microsoft.com/office/drawing/2014/main" id="{F8C5A8E7-0309-4645-9345-1C3AF4360C94}"/>
                </a:ext>
              </a:extLst>
            </p:cNvPr>
            <p:cNvGrpSpPr/>
            <p:nvPr/>
          </p:nvGrpSpPr>
          <p:grpSpPr>
            <a:xfrm>
              <a:off x="1484038" y="3524622"/>
              <a:ext cx="1140985" cy="1140985"/>
              <a:chOff x="1464149" y="3562244"/>
              <a:chExt cx="1140985" cy="1140985"/>
            </a:xfrm>
          </p:grpSpPr>
          <p:pic>
            <p:nvPicPr>
              <p:cNvPr id="10" name="図 9">
                <a:extLst>
                  <a:ext uri="{FF2B5EF4-FFF2-40B4-BE49-F238E27FC236}">
                    <a16:creationId xmlns:a16="http://schemas.microsoft.com/office/drawing/2014/main" id="{A592061D-41C0-473C-BD74-D9DD6CF2639B}"/>
                  </a:ext>
                </a:extLst>
              </p:cNvPr>
              <p:cNvPicPr>
                <a:picLocks noChangeAspect="1"/>
              </p:cNvPicPr>
              <p:nvPr/>
            </p:nvPicPr>
            <p:blipFill>
              <a:blip r:embed="rId4">
                <a:duotone>
                  <a:schemeClr val="accent2">
                    <a:shade val="45000"/>
                    <a:satMod val="135000"/>
                  </a:schemeClr>
                  <a:prstClr val="white"/>
                </a:duotone>
              </a:blip>
              <a:stretch>
                <a:fillRect/>
              </a:stretch>
            </p:blipFill>
            <p:spPr>
              <a:xfrm>
                <a:off x="1464149" y="3562244"/>
                <a:ext cx="1140985" cy="1140985"/>
              </a:xfrm>
              <a:prstGeom prst="rect">
                <a:avLst/>
              </a:prstGeom>
            </p:spPr>
          </p:pic>
          <p:grpSp>
            <p:nvGrpSpPr>
              <p:cNvPr id="11" name="グループ化 10">
                <a:extLst>
                  <a:ext uri="{FF2B5EF4-FFF2-40B4-BE49-F238E27FC236}">
                    <a16:creationId xmlns:a16="http://schemas.microsoft.com/office/drawing/2014/main" id="{CEC2DA67-8D94-4F52-8351-A46D021165C5}"/>
                  </a:ext>
                </a:extLst>
              </p:cNvPr>
              <p:cNvGrpSpPr/>
              <p:nvPr/>
            </p:nvGrpSpPr>
            <p:grpSpPr>
              <a:xfrm>
                <a:off x="1464149" y="3562244"/>
                <a:ext cx="651892" cy="605666"/>
                <a:chOff x="-1628439" y="3256120"/>
                <a:chExt cx="651892" cy="605666"/>
              </a:xfrm>
            </p:grpSpPr>
            <p:pic>
              <p:nvPicPr>
                <p:cNvPr id="12" name="図 11">
                  <a:extLst>
                    <a:ext uri="{FF2B5EF4-FFF2-40B4-BE49-F238E27FC236}">
                      <a16:creationId xmlns:a16="http://schemas.microsoft.com/office/drawing/2014/main" id="{D03EEBD5-2D09-47E0-B9DD-383A807B2E93}"/>
                    </a:ext>
                  </a:extLst>
                </p:cNvPr>
                <p:cNvPicPr>
                  <a:picLocks noChangeAspect="1"/>
                </p:cNvPicPr>
                <p:nvPr/>
              </p:nvPicPr>
              <p:blipFill rotWithShape="1">
                <a:blip r:embed="rId4">
                  <a:duotone>
                    <a:schemeClr val="accent1">
                      <a:shade val="45000"/>
                      <a:satMod val="135000"/>
                    </a:schemeClr>
                    <a:prstClr val="white"/>
                  </a:duotone>
                </a:blip>
                <a:srcRect t="-1" r="50646" b="46918"/>
                <a:stretch/>
              </p:blipFill>
              <p:spPr>
                <a:xfrm>
                  <a:off x="-1628439" y="3256120"/>
                  <a:ext cx="563120" cy="605666"/>
                </a:xfrm>
                <a:prstGeom prst="rect">
                  <a:avLst/>
                </a:prstGeom>
              </p:spPr>
            </p:pic>
            <p:sp>
              <p:nvSpPr>
                <p:cNvPr id="13" name="四角形: 角を丸くする 12">
                  <a:extLst>
                    <a:ext uri="{FF2B5EF4-FFF2-40B4-BE49-F238E27FC236}">
                      <a16:creationId xmlns:a16="http://schemas.microsoft.com/office/drawing/2014/main" id="{90EB6E0B-B4F7-47B4-A94A-4FBBD8A74234}"/>
                    </a:ext>
                  </a:extLst>
                </p:cNvPr>
                <p:cNvSpPr/>
                <p:nvPr/>
              </p:nvSpPr>
              <p:spPr>
                <a:xfrm>
                  <a:off x="-1136343" y="3523441"/>
                  <a:ext cx="159796" cy="299542"/>
                </a:xfrm>
                <a:prstGeom prst="roundRect">
                  <a:avLst>
                    <a:gd name="adj" fmla="val 50000"/>
                  </a:avLst>
                </a:prstGeom>
                <a:solidFill>
                  <a:srgbClr val="A5BB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grpSp>
        </p:grpSp>
      </p:grpSp>
      <p:sp>
        <p:nvSpPr>
          <p:cNvPr id="14" name="円弧 13">
            <a:extLst>
              <a:ext uri="{FF2B5EF4-FFF2-40B4-BE49-F238E27FC236}">
                <a16:creationId xmlns:a16="http://schemas.microsoft.com/office/drawing/2014/main" id="{394EC0A8-FE50-4A86-AFD6-57E9606B5366}"/>
              </a:ext>
            </a:extLst>
          </p:cNvPr>
          <p:cNvSpPr/>
          <p:nvPr/>
        </p:nvSpPr>
        <p:spPr>
          <a:xfrm>
            <a:off x="334735" y="3043305"/>
            <a:ext cx="1100158" cy="1439919"/>
          </a:xfrm>
          <a:prstGeom prst="arc">
            <a:avLst>
              <a:gd name="adj1" fmla="val 5143753"/>
              <a:gd name="adj2" fmla="val 16281494"/>
            </a:avLst>
          </a:prstGeom>
          <a:ln w="38100">
            <a:solidFill>
              <a:srgbClr val="FF0000"/>
            </a:solidFill>
            <a:headEnd type="triangle" w="lg" len="lg"/>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pic>
        <p:nvPicPr>
          <p:cNvPr id="15" name="図 14">
            <a:extLst>
              <a:ext uri="{FF2B5EF4-FFF2-40B4-BE49-F238E27FC236}">
                <a16:creationId xmlns:a16="http://schemas.microsoft.com/office/drawing/2014/main" id="{D79C69DF-F735-4736-9DF6-F4374731BAE3}"/>
              </a:ext>
            </a:extLst>
          </p:cNvPr>
          <p:cNvPicPr>
            <a:picLocks noChangeAspect="1"/>
          </p:cNvPicPr>
          <p:nvPr/>
        </p:nvPicPr>
        <p:blipFill>
          <a:blip r:embed="rId5"/>
          <a:srcRect/>
          <a:stretch/>
        </p:blipFill>
        <p:spPr>
          <a:xfrm>
            <a:off x="5074400" y="2522738"/>
            <a:ext cx="3617466" cy="3411929"/>
          </a:xfrm>
          <a:prstGeom prst="rect">
            <a:avLst/>
          </a:prstGeom>
        </p:spPr>
      </p:pic>
      <p:sp>
        <p:nvSpPr>
          <p:cNvPr id="16" name="楕円 15">
            <a:extLst>
              <a:ext uri="{FF2B5EF4-FFF2-40B4-BE49-F238E27FC236}">
                <a16:creationId xmlns:a16="http://schemas.microsoft.com/office/drawing/2014/main" id="{EE929575-5EFA-45D5-96C6-34DFE5485552}"/>
              </a:ext>
            </a:extLst>
          </p:cNvPr>
          <p:cNvSpPr/>
          <p:nvPr/>
        </p:nvSpPr>
        <p:spPr>
          <a:xfrm>
            <a:off x="5061862" y="3921015"/>
            <a:ext cx="1087528" cy="1087528"/>
          </a:xfrm>
          <a:prstGeom prst="ellipse">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dirty="0">
              <a:solidFill>
                <a:srgbClr val="FF0000"/>
              </a:solidFill>
            </a:endParaRPr>
          </a:p>
        </p:txBody>
      </p:sp>
      <p:sp>
        <p:nvSpPr>
          <p:cNvPr id="17" name="矢印: 右 16">
            <a:extLst>
              <a:ext uri="{FF2B5EF4-FFF2-40B4-BE49-F238E27FC236}">
                <a16:creationId xmlns:a16="http://schemas.microsoft.com/office/drawing/2014/main" id="{01071E4E-76DB-40AC-8CA5-357A1E7A4EBC}"/>
              </a:ext>
            </a:extLst>
          </p:cNvPr>
          <p:cNvSpPr/>
          <p:nvPr/>
        </p:nvSpPr>
        <p:spPr>
          <a:xfrm>
            <a:off x="4381446" y="3787948"/>
            <a:ext cx="665700" cy="676831"/>
          </a:xfrm>
          <a:prstGeom prst="rightArrow">
            <a:avLst/>
          </a:prstGeom>
          <a:solidFill>
            <a:schemeClr val="accent2"/>
          </a:solidFill>
          <a:ln w="38100">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a:solidFill>
                <a:schemeClr val="tx1"/>
              </a:solidFill>
            </a:endParaRPr>
          </a:p>
        </p:txBody>
      </p:sp>
      <p:sp>
        <p:nvSpPr>
          <p:cNvPr id="20" name="テキスト ボックス 19">
            <a:extLst>
              <a:ext uri="{FF2B5EF4-FFF2-40B4-BE49-F238E27FC236}">
                <a16:creationId xmlns:a16="http://schemas.microsoft.com/office/drawing/2014/main" id="{F02BB0C1-9D53-4811-A268-983CDBE5373A}"/>
              </a:ext>
            </a:extLst>
          </p:cNvPr>
          <p:cNvSpPr txBox="1"/>
          <p:nvPr/>
        </p:nvSpPr>
        <p:spPr>
          <a:xfrm>
            <a:off x="701459" y="1053687"/>
            <a:ext cx="8013916" cy="1131079"/>
          </a:xfrm>
          <a:prstGeom prst="rect">
            <a:avLst/>
          </a:prstGeom>
          <a:noFill/>
        </p:spPr>
        <p:txBody>
          <a:bodyPr wrap="square" rtlCol="0">
            <a:spAutoFit/>
          </a:bodyPr>
          <a:lstStyle/>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ドラッグアンドドロップで、エージェントが回収した丸石と砂利を</a:t>
            </a:r>
            <a:endParaRPr lang="en-US" altLang="ja-JP" dirty="0">
              <a:solidFill>
                <a:srgbClr val="575E75"/>
              </a:solidFill>
              <a:latin typeface="メイリオ" panose="020B0604030504040204" pitchFamily="50" charset="-128"/>
              <a:ea typeface="メイリオ" panose="020B0604030504040204" pitchFamily="50" charset="-128"/>
            </a:endParaRPr>
          </a:p>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プレイヤーの持ち物に移動します。</a:t>
            </a:r>
            <a:endParaRPr kumimoji="1" lang="ja-JP" altLang="en-US" dirty="0">
              <a:latin typeface="メイリオ" panose="020B0604030504040204" pitchFamily="50" charset="-128"/>
              <a:ea typeface="メイリオ" panose="020B0604030504040204" pitchFamily="50" charset="-128"/>
            </a:endParaRPr>
          </a:p>
        </p:txBody>
      </p:sp>
      <p:sp>
        <p:nvSpPr>
          <p:cNvPr id="21" name="テキスト ボックス 20">
            <a:extLst>
              <a:ext uri="{FF2B5EF4-FFF2-40B4-BE49-F238E27FC236}">
                <a16:creationId xmlns:a16="http://schemas.microsoft.com/office/drawing/2014/main" id="{FB0B5B7E-26BB-4E7A-9F67-53D248360ED0}"/>
              </a:ext>
            </a:extLst>
          </p:cNvPr>
          <p:cNvSpPr txBox="1"/>
          <p:nvPr/>
        </p:nvSpPr>
        <p:spPr>
          <a:xfrm>
            <a:off x="5227505" y="1120576"/>
            <a:ext cx="835943"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かいしゅう</a:t>
            </a:r>
          </a:p>
        </p:txBody>
      </p:sp>
      <p:sp>
        <p:nvSpPr>
          <p:cNvPr id="22" name="テキスト ボックス 21">
            <a:extLst>
              <a:ext uri="{FF2B5EF4-FFF2-40B4-BE49-F238E27FC236}">
                <a16:creationId xmlns:a16="http://schemas.microsoft.com/office/drawing/2014/main" id="{7F571216-6A98-46B3-B3D7-4E8384223C85}"/>
              </a:ext>
            </a:extLst>
          </p:cNvPr>
          <p:cNvSpPr txBox="1"/>
          <p:nvPr/>
        </p:nvSpPr>
        <p:spPr>
          <a:xfrm>
            <a:off x="6149390" y="1120576"/>
            <a:ext cx="736602"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まるいし</a:t>
            </a:r>
          </a:p>
        </p:txBody>
      </p:sp>
      <p:sp>
        <p:nvSpPr>
          <p:cNvPr id="23" name="テキスト ボックス 22">
            <a:extLst>
              <a:ext uri="{FF2B5EF4-FFF2-40B4-BE49-F238E27FC236}">
                <a16:creationId xmlns:a16="http://schemas.microsoft.com/office/drawing/2014/main" id="{9AEA167F-63C1-4634-8076-B54ACCD5CBD8}"/>
              </a:ext>
            </a:extLst>
          </p:cNvPr>
          <p:cNvSpPr txBox="1"/>
          <p:nvPr/>
        </p:nvSpPr>
        <p:spPr>
          <a:xfrm>
            <a:off x="2971443" y="1670428"/>
            <a:ext cx="61661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いどう</a:t>
            </a:r>
          </a:p>
        </p:txBody>
      </p:sp>
      <p:sp>
        <p:nvSpPr>
          <p:cNvPr id="24" name="テキスト ボックス 23">
            <a:extLst>
              <a:ext uri="{FF2B5EF4-FFF2-40B4-BE49-F238E27FC236}">
                <a16:creationId xmlns:a16="http://schemas.microsoft.com/office/drawing/2014/main" id="{21995E4B-CB4C-47FF-8322-B884BAE1B5DA}"/>
              </a:ext>
            </a:extLst>
          </p:cNvPr>
          <p:cNvSpPr txBox="1"/>
          <p:nvPr/>
        </p:nvSpPr>
        <p:spPr>
          <a:xfrm>
            <a:off x="2118670" y="1670428"/>
            <a:ext cx="29651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も</a:t>
            </a:r>
          </a:p>
        </p:txBody>
      </p:sp>
      <p:sp>
        <p:nvSpPr>
          <p:cNvPr id="25" name="テキスト ボックス 24">
            <a:extLst>
              <a:ext uri="{FF2B5EF4-FFF2-40B4-BE49-F238E27FC236}">
                <a16:creationId xmlns:a16="http://schemas.microsoft.com/office/drawing/2014/main" id="{D1835CFF-5527-4D5D-AE08-8B1A46C8384B}"/>
              </a:ext>
            </a:extLst>
          </p:cNvPr>
          <p:cNvSpPr txBox="1"/>
          <p:nvPr/>
        </p:nvSpPr>
        <p:spPr>
          <a:xfrm>
            <a:off x="2469401" y="1670428"/>
            <a:ext cx="528676"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もの</a:t>
            </a:r>
          </a:p>
        </p:txBody>
      </p:sp>
      <p:sp>
        <p:nvSpPr>
          <p:cNvPr id="26" name="テキスト ボックス 25">
            <a:extLst>
              <a:ext uri="{FF2B5EF4-FFF2-40B4-BE49-F238E27FC236}">
                <a16:creationId xmlns:a16="http://schemas.microsoft.com/office/drawing/2014/main" id="{35F5E492-FA2B-4481-A377-E235CC4FD5FD}"/>
              </a:ext>
            </a:extLst>
          </p:cNvPr>
          <p:cNvSpPr txBox="1"/>
          <p:nvPr/>
        </p:nvSpPr>
        <p:spPr>
          <a:xfrm>
            <a:off x="6813702" y="1120575"/>
            <a:ext cx="736602"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じゃり</a:t>
            </a:r>
          </a:p>
        </p:txBody>
      </p:sp>
    </p:spTree>
    <p:extLst>
      <p:ext uri="{BB962C8B-B14F-4D97-AF65-F5344CB8AC3E}">
        <p14:creationId xmlns:p14="http://schemas.microsoft.com/office/powerpoint/2010/main" val="113713623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2</a:t>
            </a:r>
            <a:r>
              <a:rPr lang="ja-JP" altLang="en-US" dirty="0"/>
              <a:t>．</a:t>
            </a:r>
            <a:r>
              <a:rPr lang="en-US" altLang="ja-JP" dirty="0"/>
              <a:t>【</a:t>
            </a:r>
            <a:r>
              <a:rPr lang="ja-JP" altLang="en-US" dirty="0"/>
              <a:t>ガニメデ</a:t>
            </a:r>
            <a:r>
              <a:rPr lang="en-US" altLang="ja-JP" dirty="0"/>
              <a:t>】</a:t>
            </a:r>
            <a:r>
              <a:rPr lang="ja-JP" altLang="en-US" dirty="0"/>
              <a:t>資源を探そう</a:t>
            </a:r>
          </a:p>
        </p:txBody>
      </p:sp>
      <p:sp>
        <p:nvSpPr>
          <p:cNvPr id="18" name="テキスト ボックス 17">
            <a:extLst>
              <a:ext uri="{FF2B5EF4-FFF2-40B4-BE49-F238E27FC236}">
                <a16:creationId xmlns:a16="http://schemas.microsoft.com/office/drawing/2014/main" id="{55372AB4-6E0F-4D2B-9398-A717405C8760}"/>
              </a:ext>
            </a:extLst>
          </p:cNvPr>
          <p:cNvSpPr txBox="1"/>
          <p:nvPr/>
        </p:nvSpPr>
        <p:spPr>
          <a:xfrm>
            <a:off x="2376561" y="402896"/>
            <a:ext cx="745528"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しげん</a:t>
            </a:r>
          </a:p>
        </p:txBody>
      </p:sp>
      <p:sp>
        <p:nvSpPr>
          <p:cNvPr id="19" name="テキスト ボックス 18">
            <a:extLst>
              <a:ext uri="{FF2B5EF4-FFF2-40B4-BE49-F238E27FC236}">
                <a16:creationId xmlns:a16="http://schemas.microsoft.com/office/drawing/2014/main" id="{04E03656-EA67-42DE-A0EE-163BB9B733C8}"/>
              </a:ext>
            </a:extLst>
          </p:cNvPr>
          <p:cNvSpPr txBox="1"/>
          <p:nvPr/>
        </p:nvSpPr>
        <p:spPr>
          <a:xfrm>
            <a:off x="3295240" y="402896"/>
            <a:ext cx="453821"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さが</a:t>
            </a:r>
          </a:p>
        </p:txBody>
      </p:sp>
      <p:pic>
        <p:nvPicPr>
          <p:cNvPr id="6" name="図 5">
            <a:extLst>
              <a:ext uri="{FF2B5EF4-FFF2-40B4-BE49-F238E27FC236}">
                <a16:creationId xmlns:a16="http://schemas.microsoft.com/office/drawing/2014/main" id="{51244E69-01F7-4BB9-87DD-173BFD967719}"/>
              </a:ext>
            </a:extLst>
          </p:cNvPr>
          <p:cNvPicPr>
            <a:picLocks noChangeAspect="1"/>
          </p:cNvPicPr>
          <p:nvPr/>
        </p:nvPicPr>
        <p:blipFill>
          <a:blip r:embed="rId3"/>
          <a:srcRect/>
          <a:stretch/>
        </p:blipFill>
        <p:spPr>
          <a:xfrm>
            <a:off x="651374" y="2407733"/>
            <a:ext cx="3717428" cy="3492130"/>
          </a:xfrm>
          <a:prstGeom prst="rect">
            <a:avLst/>
          </a:prstGeom>
        </p:spPr>
      </p:pic>
      <p:pic>
        <p:nvPicPr>
          <p:cNvPr id="7" name="図 6">
            <a:extLst>
              <a:ext uri="{FF2B5EF4-FFF2-40B4-BE49-F238E27FC236}">
                <a16:creationId xmlns:a16="http://schemas.microsoft.com/office/drawing/2014/main" id="{3EB4BB51-2278-4B3B-BFD3-D6FCB9FE2F6E}"/>
              </a:ext>
            </a:extLst>
          </p:cNvPr>
          <p:cNvPicPr>
            <a:picLocks noChangeAspect="1"/>
          </p:cNvPicPr>
          <p:nvPr/>
        </p:nvPicPr>
        <p:blipFill>
          <a:blip r:embed="rId4"/>
          <a:srcRect/>
          <a:stretch/>
        </p:blipFill>
        <p:spPr>
          <a:xfrm>
            <a:off x="5049476" y="2415222"/>
            <a:ext cx="3725410" cy="3485970"/>
          </a:xfrm>
          <a:prstGeom prst="rect">
            <a:avLst/>
          </a:prstGeom>
        </p:spPr>
      </p:pic>
      <p:grpSp>
        <p:nvGrpSpPr>
          <p:cNvPr id="8" name="グループ化 7">
            <a:extLst>
              <a:ext uri="{FF2B5EF4-FFF2-40B4-BE49-F238E27FC236}">
                <a16:creationId xmlns:a16="http://schemas.microsoft.com/office/drawing/2014/main" id="{7F3BF8B7-6E9B-4360-B09C-2DBCD3B6236D}"/>
              </a:ext>
            </a:extLst>
          </p:cNvPr>
          <p:cNvGrpSpPr/>
          <p:nvPr/>
        </p:nvGrpSpPr>
        <p:grpSpPr>
          <a:xfrm>
            <a:off x="1661558" y="4666273"/>
            <a:ext cx="1010358" cy="1010358"/>
            <a:chOff x="1252039" y="3292623"/>
            <a:chExt cx="1604985" cy="1604985"/>
          </a:xfrm>
        </p:grpSpPr>
        <p:sp>
          <p:nvSpPr>
            <p:cNvPr id="9" name="楕円 8">
              <a:extLst>
                <a:ext uri="{FF2B5EF4-FFF2-40B4-BE49-F238E27FC236}">
                  <a16:creationId xmlns:a16="http://schemas.microsoft.com/office/drawing/2014/main" id="{93EF0123-AC55-4E24-8918-A1F758448B9B}"/>
                </a:ext>
              </a:extLst>
            </p:cNvPr>
            <p:cNvSpPr/>
            <p:nvPr/>
          </p:nvSpPr>
          <p:spPr>
            <a:xfrm>
              <a:off x="1252039" y="3292623"/>
              <a:ext cx="1604985" cy="1604985"/>
            </a:xfrm>
            <a:prstGeom prst="ellipse">
              <a:avLst/>
            </a:prstGeom>
            <a:solidFill>
              <a:schemeClr val="bg1"/>
            </a:solidFill>
            <a:ln w="38100">
              <a:solidFill>
                <a:srgbClr val="FFC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dirty="0">
                <a:solidFill>
                  <a:srgbClr val="FF0000"/>
                </a:solidFill>
              </a:endParaRPr>
            </a:p>
          </p:txBody>
        </p:sp>
        <p:grpSp>
          <p:nvGrpSpPr>
            <p:cNvPr id="10" name="グループ化 9">
              <a:extLst>
                <a:ext uri="{FF2B5EF4-FFF2-40B4-BE49-F238E27FC236}">
                  <a16:creationId xmlns:a16="http://schemas.microsoft.com/office/drawing/2014/main" id="{1E75EFC1-F9B1-49ED-BF30-396ADCEB0203}"/>
                </a:ext>
              </a:extLst>
            </p:cNvPr>
            <p:cNvGrpSpPr/>
            <p:nvPr/>
          </p:nvGrpSpPr>
          <p:grpSpPr>
            <a:xfrm>
              <a:off x="1484038" y="3524622"/>
              <a:ext cx="1140985" cy="1140985"/>
              <a:chOff x="1464149" y="3562244"/>
              <a:chExt cx="1140985" cy="1140985"/>
            </a:xfrm>
          </p:grpSpPr>
          <p:pic>
            <p:nvPicPr>
              <p:cNvPr id="11" name="図 10">
                <a:extLst>
                  <a:ext uri="{FF2B5EF4-FFF2-40B4-BE49-F238E27FC236}">
                    <a16:creationId xmlns:a16="http://schemas.microsoft.com/office/drawing/2014/main" id="{66FEC0C7-79AA-4633-971E-D4DB695972F1}"/>
                  </a:ext>
                </a:extLst>
              </p:cNvPr>
              <p:cNvPicPr>
                <a:picLocks noChangeAspect="1"/>
              </p:cNvPicPr>
              <p:nvPr/>
            </p:nvPicPr>
            <p:blipFill>
              <a:blip r:embed="rId5">
                <a:duotone>
                  <a:schemeClr val="accent2">
                    <a:shade val="45000"/>
                    <a:satMod val="135000"/>
                  </a:schemeClr>
                  <a:prstClr val="white"/>
                </a:duotone>
              </a:blip>
              <a:stretch>
                <a:fillRect/>
              </a:stretch>
            </p:blipFill>
            <p:spPr>
              <a:xfrm>
                <a:off x="1464149" y="3562244"/>
                <a:ext cx="1140985" cy="1140985"/>
              </a:xfrm>
              <a:prstGeom prst="rect">
                <a:avLst/>
              </a:prstGeom>
            </p:spPr>
          </p:pic>
          <p:grpSp>
            <p:nvGrpSpPr>
              <p:cNvPr id="12" name="グループ化 11">
                <a:extLst>
                  <a:ext uri="{FF2B5EF4-FFF2-40B4-BE49-F238E27FC236}">
                    <a16:creationId xmlns:a16="http://schemas.microsoft.com/office/drawing/2014/main" id="{1061B5B7-9F36-4BD8-AA7C-2B8E21053090}"/>
                  </a:ext>
                </a:extLst>
              </p:cNvPr>
              <p:cNvGrpSpPr/>
              <p:nvPr/>
            </p:nvGrpSpPr>
            <p:grpSpPr>
              <a:xfrm>
                <a:off x="1464149" y="3562244"/>
                <a:ext cx="651892" cy="605666"/>
                <a:chOff x="-1628439" y="3256120"/>
                <a:chExt cx="651892" cy="605666"/>
              </a:xfrm>
            </p:grpSpPr>
            <p:pic>
              <p:nvPicPr>
                <p:cNvPr id="13" name="図 12">
                  <a:extLst>
                    <a:ext uri="{FF2B5EF4-FFF2-40B4-BE49-F238E27FC236}">
                      <a16:creationId xmlns:a16="http://schemas.microsoft.com/office/drawing/2014/main" id="{5A922A30-545B-4421-B05A-319799687D46}"/>
                    </a:ext>
                  </a:extLst>
                </p:cNvPr>
                <p:cNvPicPr>
                  <a:picLocks noChangeAspect="1"/>
                </p:cNvPicPr>
                <p:nvPr/>
              </p:nvPicPr>
              <p:blipFill rotWithShape="1">
                <a:blip r:embed="rId5">
                  <a:duotone>
                    <a:schemeClr val="accent1">
                      <a:shade val="45000"/>
                      <a:satMod val="135000"/>
                    </a:schemeClr>
                    <a:prstClr val="white"/>
                  </a:duotone>
                </a:blip>
                <a:srcRect t="-1" r="50646" b="46918"/>
                <a:stretch/>
              </p:blipFill>
              <p:spPr>
                <a:xfrm>
                  <a:off x="-1628439" y="3256120"/>
                  <a:ext cx="563120" cy="605666"/>
                </a:xfrm>
                <a:prstGeom prst="rect">
                  <a:avLst/>
                </a:prstGeom>
              </p:spPr>
            </p:pic>
            <p:sp>
              <p:nvSpPr>
                <p:cNvPr id="14" name="四角形: 角を丸くする 13">
                  <a:extLst>
                    <a:ext uri="{FF2B5EF4-FFF2-40B4-BE49-F238E27FC236}">
                      <a16:creationId xmlns:a16="http://schemas.microsoft.com/office/drawing/2014/main" id="{19FB3131-BAE7-48AE-8B37-2AE492E17ED6}"/>
                    </a:ext>
                  </a:extLst>
                </p:cNvPr>
                <p:cNvSpPr/>
                <p:nvPr/>
              </p:nvSpPr>
              <p:spPr>
                <a:xfrm>
                  <a:off x="-1136343" y="3523441"/>
                  <a:ext cx="159796" cy="299542"/>
                </a:xfrm>
                <a:prstGeom prst="roundRect">
                  <a:avLst>
                    <a:gd name="adj" fmla="val 50000"/>
                  </a:avLst>
                </a:prstGeom>
                <a:solidFill>
                  <a:srgbClr val="A5BB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grpSp>
        </p:grpSp>
      </p:grpSp>
      <p:sp>
        <p:nvSpPr>
          <p:cNvPr id="15" name="円弧 14">
            <a:extLst>
              <a:ext uri="{FF2B5EF4-FFF2-40B4-BE49-F238E27FC236}">
                <a16:creationId xmlns:a16="http://schemas.microsoft.com/office/drawing/2014/main" id="{D44256B9-FCBF-4FE8-9BD6-DAFB22407BDA}"/>
              </a:ext>
            </a:extLst>
          </p:cNvPr>
          <p:cNvSpPr/>
          <p:nvPr/>
        </p:nvSpPr>
        <p:spPr>
          <a:xfrm>
            <a:off x="347106" y="4341182"/>
            <a:ext cx="1152608" cy="1189402"/>
          </a:xfrm>
          <a:prstGeom prst="arc">
            <a:avLst>
              <a:gd name="adj1" fmla="val 5143753"/>
              <a:gd name="adj2" fmla="val 16281494"/>
            </a:avLst>
          </a:prstGeom>
          <a:ln w="38100">
            <a:solidFill>
              <a:srgbClr val="FF0000"/>
            </a:solidFill>
            <a:headEnd type="triangle" w="lg" len="lg"/>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16" name="楕円 15">
            <a:extLst>
              <a:ext uri="{FF2B5EF4-FFF2-40B4-BE49-F238E27FC236}">
                <a16:creationId xmlns:a16="http://schemas.microsoft.com/office/drawing/2014/main" id="{37BB7BF4-3FEB-41C6-B14F-F1A20B76C55B}"/>
              </a:ext>
            </a:extLst>
          </p:cNvPr>
          <p:cNvSpPr/>
          <p:nvPr/>
        </p:nvSpPr>
        <p:spPr>
          <a:xfrm>
            <a:off x="4918525" y="5203093"/>
            <a:ext cx="821200" cy="821200"/>
          </a:xfrm>
          <a:prstGeom prst="ellipse">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dirty="0">
              <a:solidFill>
                <a:srgbClr val="FF0000"/>
              </a:solidFill>
            </a:endParaRPr>
          </a:p>
        </p:txBody>
      </p:sp>
      <p:sp>
        <p:nvSpPr>
          <p:cNvPr id="17" name="矢印: 右 16">
            <a:extLst>
              <a:ext uri="{FF2B5EF4-FFF2-40B4-BE49-F238E27FC236}">
                <a16:creationId xmlns:a16="http://schemas.microsoft.com/office/drawing/2014/main" id="{FE37494D-8B36-4BAC-B9CD-D6ACF04ABCB7}"/>
              </a:ext>
            </a:extLst>
          </p:cNvPr>
          <p:cNvSpPr/>
          <p:nvPr/>
        </p:nvSpPr>
        <p:spPr>
          <a:xfrm>
            <a:off x="4381446" y="3787948"/>
            <a:ext cx="665700" cy="676831"/>
          </a:xfrm>
          <a:prstGeom prst="rightArrow">
            <a:avLst/>
          </a:prstGeom>
          <a:solidFill>
            <a:schemeClr val="accent2"/>
          </a:solidFill>
          <a:ln w="38100">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a:solidFill>
                <a:schemeClr val="tx1"/>
              </a:solidFill>
            </a:endParaRPr>
          </a:p>
        </p:txBody>
      </p:sp>
      <p:sp>
        <p:nvSpPr>
          <p:cNvPr id="20" name="テキスト ボックス 19">
            <a:extLst>
              <a:ext uri="{FF2B5EF4-FFF2-40B4-BE49-F238E27FC236}">
                <a16:creationId xmlns:a16="http://schemas.microsoft.com/office/drawing/2014/main" id="{4ED8A772-6A13-48F6-BDAA-2954CEF41E28}"/>
              </a:ext>
            </a:extLst>
          </p:cNvPr>
          <p:cNvSpPr txBox="1"/>
          <p:nvPr/>
        </p:nvSpPr>
        <p:spPr>
          <a:xfrm>
            <a:off x="701459" y="1053687"/>
            <a:ext cx="8013916" cy="1131079"/>
          </a:xfrm>
          <a:prstGeom prst="rect">
            <a:avLst/>
          </a:prstGeom>
          <a:noFill/>
        </p:spPr>
        <p:txBody>
          <a:bodyPr wrap="square" rtlCol="0">
            <a:spAutoFit/>
          </a:bodyPr>
          <a:lstStyle/>
          <a:p>
            <a:pPr>
              <a:lnSpc>
                <a:spcPct val="200000"/>
              </a:lnSpc>
            </a:pPr>
            <a:r>
              <a:rPr lang="en-US" altLang="ja-JP" dirty="0">
                <a:solidFill>
                  <a:srgbClr val="575E75"/>
                </a:solidFill>
                <a:latin typeface="メイリオ" panose="020B0604030504040204" pitchFamily="50" charset="-128"/>
                <a:ea typeface="メイリオ" panose="020B0604030504040204" pitchFamily="50" charset="-128"/>
              </a:rPr>
              <a:t>E</a:t>
            </a:r>
            <a:r>
              <a:rPr lang="ja-JP" altLang="en-US" dirty="0">
                <a:solidFill>
                  <a:srgbClr val="575E75"/>
                </a:solidFill>
                <a:latin typeface="メイリオ" panose="020B0604030504040204" pitchFamily="50" charset="-128"/>
                <a:ea typeface="メイリオ" panose="020B0604030504040204" pitchFamily="50" charset="-128"/>
              </a:rPr>
              <a:t>キーを押してインベントリ（持ち物一覧）を開きます。</a:t>
            </a:r>
            <a:endParaRPr lang="en-US" altLang="ja-JP" dirty="0">
              <a:solidFill>
                <a:srgbClr val="575E75"/>
              </a:solidFill>
              <a:latin typeface="メイリオ" panose="020B0604030504040204" pitchFamily="50" charset="-128"/>
              <a:ea typeface="メイリオ" panose="020B0604030504040204" pitchFamily="50" charset="-128"/>
            </a:endParaRPr>
          </a:p>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ドラッグアンドドロップで丸石と砂利をホットバーに移動します。</a:t>
            </a:r>
            <a:endParaRPr kumimoji="1" lang="ja-JP" altLang="en-US" dirty="0">
              <a:latin typeface="メイリオ" panose="020B0604030504040204" pitchFamily="50" charset="-128"/>
              <a:ea typeface="メイリオ" panose="020B0604030504040204" pitchFamily="50" charset="-128"/>
            </a:endParaRPr>
          </a:p>
        </p:txBody>
      </p:sp>
      <p:sp>
        <p:nvSpPr>
          <p:cNvPr id="21" name="テキスト ボックス 20">
            <a:extLst>
              <a:ext uri="{FF2B5EF4-FFF2-40B4-BE49-F238E27FC236}">
                <a16:creationId xmlns:a16="http://schemas.microsoft.com/office/drawing/2014/main" id="{DBB2ECCD-7257-4A09-986B-2EE0B2B36B33}"/>
              </a:ext>
            </a:extLst>
          </p:cNvPr>
          <p:cNvSpPr txBox="1"/>
          <p:nvPr/>
        </p:nvSpPr>
        <p:spPr>
          <a:xfrm>
            <a:off x="6220023" y="1679302"/>
            <a:ext cx="61661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いどう</a:t>
            </a:r>
          </a:p>
        </p:txBody>
      </p:sp>
      <p:sp>
        <p:nvSpPr>
          <p:cNvPr id="23" name="テキスト ボックス 22">
            <a:extLst>
              <a:ext uri="{FF2B5EF4-FFF2-40B4-BE49-F238E27FC236}">
                <a16:creationId xmlns:a16="http://schemas.microsoft.com/office/drawing/2014/main" id="{25E164DB-6843-4CA3-B4AF-7C8D7CB6BDF1}"/>
              </a:ext>
            </a:extLst>
          </p:cNvPr>
          <p:cNvSpPr txBox="1"/>
          <p:nvPr/>
        </p:nvSpPr>
        <p:spPr>
          <a:xfrm>
            <a:off x="3862767" y="1124646"/>
            <a:ext cx="29651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も</a:t>
            </a:r>
          </a:p>
        </p:txBody>
      </p:sp>
      <p:sp>
        <p:nvSpPr>
          <p:cNvPr id="24" name="テキスト ボックス 23">
            <a:extLst>
              <a:ext uri="{FF2B5EF4-FFF2-40B4-BE49-F238E27FC236}">
                <a16:creationId xmlns:a16="http://schemas.microsoft.com/office/drawing/2014/main" id="{60186C87-98BE-4611-9FCD-D7E32CDA5454}"/>
              </a:ext>
            </a:extLst>
          </p:cNvPr>
          <p:cNvSpPr txBox="1"/>
          <p:nvPr/>
        </p:nvSpPr>
        <p:spPr>
          <a:xfrm>
            <a:off x="4213497" y="1124646"/>
            <a:ext cx="101400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もの いちらん</a:t>
            </a:r>
          </a:p>
        </p:txBody>
      </p:sp>
      <p:sp>
        <p:nvSpPr>
          <p:cNvPr id="25" name="テキスト ボックス 24">
            <a:extLst>
              <a:ext uri="{FF2B5EF4-FFF2-40B4-BE49-F238E27FC236}">
                <a16:creationId xmlns:a16="http://schemas.microsoft.com/office/drawing/2014/main" id="{F94E66FD-4340-4A6C-A1DB-AEF75FA284F0}"/>
              </a:ext>
            </a:extLst>
          </p:cNvPr>
          <p:cNvSpPr txBox="1"/>
          <p:nvPr/>
        </p:nvSpPr>
        <p:spPr>
          <a:xfrm>
            <a:off x="1589852" y="1124646"/>
            <a:ext cx="29651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お</a:t>
            </a:r>
          </a:p>
        </p:txBody>
      </p:sp>
      <p:sp>
        <p:nvSpPr>
          <p:cNvPr id="26" name="テキスト ボックス 25">
            <a:extLst>
              <a:ext uri="{FF2B5EF4-FFF2-40B4-BE49-F238E27FC236}">
                <a16:creationId xmlns:a16="http://schemas.microsoft.com/office/drawing/2014/main" id="{0F822D6A-0EC4-44F8-BAC1-D73F5465CF07}"/>
              </a:ext>
            </a:extLst>
          </p:cNvPr>
          <p:cNvSpPr txBox="1"/>
          <p:nvPr/>
        </p:nvSpPr>
        <p:spPr>
          <a:xfrm>
            <a:off x="5382539" y="1124646"/>
            <a:ext cx="502924" cy="255100"/>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ひら</a:t>
            </a:r>
          </a:p>
        </p:txBody>
      </p:sp>
      <p:sp>
        <p:nvSpPr>
          <p:cNvPr id="27" name="テキスト ボックス 26">
            <a:extLst>
              <a:ext uri="{FF2B5EF4-FFF2-40B4-BE49-F238E27FC236}">
                <a16:creationId xmlns:a16="http://schemas.microsoft.com/office/drawing/2014/main" id="{A2CBC6AA-1E3F-46C9-967E-07D3A7D26F42}"/>
              </a:ext>
            </a:extLst>
          </p:cNvPr>
          <p:cNvSpPr txBox="1"/>
          <p:nvPr/>
        </p:nvSpPr>
        <p:spPr>
          <a:xfrm>
            <a:off x="3406189" y="1669420"/>
            <a:ext cx="736602"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まるいし</a:t>
            </a:r>
          </a:p>
        </p:txBody>
      </p:sp>
      <p:sp>
        <p:nvSpPr>
          <p:cNvPr id="28" name="テキスト ボックス 27">
            <a:extLst>
              <a:ext uri="{FF2B5EF4-FFF2-40B4-BE49-F238E27FC236}">
                <a16:creationId xmlns:a16="http://schemas.microsoft.com/office/drawing/2014/main" id="{1DF759EB-EFEA-4045-AEDA-98AED7110E30}"/>
              </a:ext>
            </a:extLst>
          </p:cNvPr>
          <p:cNvSpPr txBox="1"/>
          <p:nvPr/>
        </p:nvSpPr>
        <p:spPr>
          <a:xfrm>
            <a:off x="4070501" y="1669419"/>
            <a:ext cx="736602"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じゃり</a:t>
            </a:r>
          </a:p>
        </p:txBody>
      </p:sp>
    </p:spTree>
    <p:extLst>
      <p:ext uri="{BB962C8B-B14F-4D97-AF65-F5344CB8AC3E}">
        <p14:creationId xmlns:p14="http://schemas.microsoft.com/office/powerpoint/2010/main" val="238020104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2</a:t>
            </a:r>
            <a:r>
              <a:rPr lang="ja-JP" altLang="en-US" dirty="0"/>
              <a:t>．</a:t>
            </a:r>
            <a:r>
              <a:rPr lang="en-US" altLang="ja-JP" dirty="0"/>
              <a:t>【</a:t>
            </a:r>
            <a:r>
              <a:rPr lang="ja-JP" altLang="en-US" dirty="0"/>
              <a:t>ガニメデ</a:t>
            </a:r>
            <a:r>
              <a:rPr lang="en-US" altLang="ja-JP" dirty="0"/>
              <a:t>】</a:t>
            </a:r>
            <a:r>
              <a:rPr lang="ja-JP" altLang="en-US" dirty="0"/>
              <a:t>資源を探そう</a:t>
            </a:r>
          </a:p>
        </p:txBody>
      </p:sp>
      <p:sp>
        <p:nvSpPr>
          <p:cNvPr id="18" name="テキスト ボックス 17">
            <a:extLst>
              <a:ext uri="{FF2B5EF4-FFF2-40B4-BE49-F238E27FC236}">
                <a16:creationId xmlns:a16="http://schemas.microsoft.com/office/drawing/2014/main" id="{55372AB4-6E0F-4D2B-9398-A717405C8760}"/>
              </a:ext>
            </a:extLst>
          </p:cNvPr>
          <p:cNvSpPr txBox="1"/>
          <p:nvPr/>
        </p:nvSpPr>
        <p:spPr>
          <a:xfrm>
            <a:off x="2376561" y="402896"/>
            <a:ext cx="745528"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しげん</a:t>
            </a:r>
          </a:p>
        </p:txBody>
      </p:sp>
      <p:sp>
        <p:nvSpPr>
          <p:cNvPr id="19" name="テキスト ボックス 18">
            <a:extLst>
              <a:ext uri="{FF2B5EF4-FFF2-40B4-BE49-F238E27FC236}">
                <a16:creationId xmlns:a16="http://schemas.microsoft.com/office/drawing/2014/main" id="{04E03656-EA67-42DE-A0EE-163BB9B733C8}"/>
              </a:ext>
            </a:extLst>
          </p:cNvPr>
          <p:cNvSpPr txBox="1"/>
          <p:nvPr/>
        </p:nvSpPr>
        <p:spPr>
          <a:xfrm>
            <a:off x="3295240" y="402896"/>
            <a:ext cx="453821"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さが</a:t>
            </a:r>
          </a:p>
        </p:txBody>
      </p:sp>
      <p:pic>
        <p:nvPicPr>
          <p:cNvPr id="6" name="図 5">
            <a:extLst>
              <a:ext uri="{FF2B5EF4-FFF2-40B4-BE49-F238E27FC236}">
                <a16:creationId xmlns:a16="http://schemas.microsoft.com/office/drawing/2014/main" id="{593CD86F-06CB-4113-853D-DE907675DBC0}"/>
              </a:ext>
            </a:extLst>
          </p:cNvPr>
          <p:cNvPicPr>
            <a:picLocks noChangeAspect="1"/>
          </p:cNvPicPr>
          <p:nvPr/>
        </p:nvPicPr>
        <p:blipFill>
          <a:blip r:embed="rId3"/>
          <a:srcRect/>
          <a:stretch/>
        </p:blipFill>
        <p:spPr>
          <a:xfrm>
            <a:off x="1018954" y="1712652"/>
            <a:ext cx="7106089" cy="4579591"/>
          </a:xfrm>
          <a:prstGeom prst="rect">
            <a:avLst/>
          </a:prstGeom>
        </p:spPr>
      </p:pic>
      <p:sp>
        <p:nvSpPr>
          <p:cNvPr id="7" name="テキスト ボックス 6">
            <a:extLst>
              <a:ext uri="{FF2B5EF4-FFF2-40B4-BE49-F238E27FC236}">
                <a16:creationId xmlns:a16="http://schemas.microsoft.com/office/drawing/2014/main" id="{66C33DA6-0BC9-4D4A-BF70-916275002D3B}"/>
              </a:ext>
            </a:extLst>
          </p:cNvPr>
          <p:cNvSpPr txBox="1"/>
          <p:nvPr/>
        </p:nvSpPr>
        <p:spPr>
          <a:xfrm>
            <a:off x="725198" y="1010988"/>
            <a:ext cx="7695272" cy="577081"/>
          </a:xfrm>
          <a:prstGeom prst="rect">
            <a:avLst/>
          </a:prstGeom>
          <a:noFill/>
        </p:spPr>
        <p:txBody>
          <a:bodyPr wrap="square" rtlCol="0">
            <a:spAutoFit/>
          </a:bodyPr>
          <a:lstStyle/>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丸石を選択した状態で、スキャナーを右クリックします。</a:t>
            </a:r>
            <a:endParaRPr kumimoji="1" lang="ja-JP" altLang="en-US" dirty="0">
              <a:latin typeface="メイリオ" panose="020B0604030504040204" pitchFamily="50" charset="-128"/>
              <a:ea typeface="メイリオ" panose="020B0604030504040204" pitchFamily="50" charset="-128"/>
            </a:endParaRPr>
          </a:p>
        </p:txBody>
      </p:sp>
      <p:sp>
        <p:nvSpPr>
          <p:cNvPr id="8" name="テキスト ボックス 7">
            <a:extLst>
              <a:ext uri="{FF2B5EF4-FFF2-40B4-BE49-F238E27FC236}">
                <a16:creationId xmlns:a16="http://schemas.microsoft.com/office/drawing/2014/main" id="{13EFBCDE-1D3A-4EBA-BA32-09171B60BBA4}"/>
              </a:ext>
            </a:extLst>
          </p:cNvPr>
          <p:cNvSpPr txBox="1"/>
          <p:nvPr/>
        </p:nvSpPr>
        <p:spPr>
          <a:xfrm>
            <a:off x="1390479" y="1079722"/>
            <a:ext cx="708002"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せんたく</a:t>
            </a:r>
          </a:p>
        </p:txBody>
      </p:sp>
      <p:sp>
        <p:nvSpPr>
          <p:cNvPr id="9" name="テキスト ボックス 8">
            <a:extLst>
              <a:ext uri="{FF2B5EF4-FFF2-40B4-BE49-F238E27FC236}">
                <a16:creationId xmlns:a16="http://schemas.microsoft.com/office/drawing/2014/main" id="{675EBA38-7CE6-41CD-9FCB-2855C3573D23}"/>
              </a:ext>
            </a:extLst>
          </p:cNvPr>
          <p:cNvSpPr txBox="1"/>
          <p:nvPr/>
        </p:nvSpPr>
        <p:spPr>
          <a:xfrm>
            <a:off x="4576182" y="1079722"/>
            <a:ext cx="499920"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みぎ</a:t>
            </a:r>
          </a:p>
        </p:txBody>
      </p:sp>
      <p:sp>
        <p:nvSpPr>
          <p:cNvPr id="10" name="テキスト ボックス 9">
            <a:extLst>
              <a:ext uri="{FF2B5EF4-FFF2-40B4-BE49-F238E27FC236}">
                <a16:creationId xmlns:a16="http://schemas.microsoft.com/office/drawing/2014/main" id="{6996556F-1E09-48FF-813C-3A7B32D12454}"/>
              </a:ext>
            </a:extLst>
          </p:cNvPr>
          <p:cNvSpPr txBox="1"/>
          <p:nvPr/>
        </p:nvSpPr>
        <p:spPr>
          <a:xfrm>
            <a:off x="674948" y="1079722"/>
            <a:ext cx="708002"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まるいし</a:t>
            </a:r>
          </a:p>
        </p:txBody>
      </p:sp>
      <p:sp>
        <p:nvSpPr>
          <p:cNvPr id="11" name="テキスト ボックス 10">
            <a:extLst>
              <a:ext uri="{FF2B5EF4-FFF2-40B4-BE49-F238E27FC236}">
                <a16:creationId xmlns:a16="http://schemas.microsoft.com/office/drawing/2014/main" id="{40F55F52-91A7-4EC3-B675-F1AC466E82C0}"/>
              </a:ext>
            </a:extLst>
          </p:cNvPr>
          <p:cNvSpPr txBox="1"/>
          <p:nvPr/>
        </p:nvSpPr>
        <p:spPr>
          <a:xfrm>
            <a:off x="2219444" y="1079722"/>
            <a:ext cx="84059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じょうたい</a:t>
            </a:r>
          </a:p>
        </p:txBody>
      </p:sp>
      <p:sp>
        <p:nvSpPr>
          <p:cNvPr id="12" name="楕円 11">
            <a:extLst>
              <a:ext uri="{FF2B5EF4-FFF2-40B4-BE49-F238E27FC236}">
                <a16:creationId xmlns:a16="http://schemas.microsoft.com/office/drawing/2014/main" id="{E42D5091-AC0D-4912-A8B6-C481AEBC3D18}"/>
              </a:ext>
            </a:extLst>
          </p:cNvPr>
          <p:cNvSpPr/>
          <p:nvPr/>
        </p:nvSpPr>
        <p:spPr>
          <a:xfrm>
            <a:off x="3010637" y="5630291"/>
            <a:ext cx="821200" cy="821200"/>
          </a:xfrm>
          <a:prstGeom prst="ellipse">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dirty="0">
              <a:solidFill>
                <a:srgbClr val="FF0000"/>
              </a:solidFill>
            </a:endParaRPr>
          </a:p>
        </p:txBody>
      </p:sp>
      <p:sp>
        <p:nvSpPr>
          <p:cNvPr id="13" name="楕円 12">
            <a:extLst>
              <a:ext uri="{FF2B5EF4-FFF2-40B4-BE49-F238E27FC236}">
                <a16:creationId xmlns:a16="http://schemas.microsoft.com/office/drawing/2014/main" id="{ACBBDA36-DE33-469F-A861-921391269935}"/>
              </a:ext>
            </a:extLst>
          </p:cNvPr>
          <p:cNvSpPr/>
          <p:nvPr/>
        </p:nvSpPr>
        <p:spPr>
          <a:xfrm>
            <a:off x="3197312" y="2554550"/>
            <a:ext cx="2304866" cy="2304866"/>
          </a:xfrm>
          <a:prstGeom prst="ellipse">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dirty="0">
              <a:solidFill>
                <a:srgbClr val="FF0000"/>
              </a:solidFill>
            </a:endParaRPr>
          </a:p>
        </p:txBody>
      </p:sp>
    </p:spTree>
    <p:extLst>
      <p:ext uri="{BB962C8B-B14F-4D97-AF65-F5344CB8AC3E}">
        <p14:creationId xmlns:p14="http://schemas.microsoft.com/office/powerpoint/2010/main" val="169798540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2</a:t>
            </a:r>
            <a:r>
              <a:rPr lang="ja-JP" altLang="en-US" dirty="0"/>
              <a:t>．</a:t>
            </a:r>
            <a:r>
              <a:rPr lang="en-US" altLang="ja-JP" dirty="0"/>
              <a:t>【</a:t>
            </a:r>
            <a:r>
              <a:rPr lang="ja-JP" altLang="en-US" dirty="0"/>
              <a:t>ガニメデ</a:t>
            </a:r>
            <a:r>
              <a:rPr lang="en-US" altLang="ja-JP" dirty="0"/>
              <a:t>】</a:t>
            </a:r>
            <a:r>
              <a:rPr lang="ja-JP" altLang="en-US" dirty="0"/>
              <a:t>資源を探そう</a:t>
            </a:r>
          </a:p>
        </p:txBody>
      </p:sp>
      <p:sp>
        <p:nvSpPr>
          <p:cNvPr id="18" name="テキスト ボックス 17">
            <a:extLst>
              <a:ext uri="{FF2B5EF4-FFF2-40B4-BE49-F238E27FC236}">
                <a16:creationId xmlns:a16="http://schemas.microsoft.com/office/drawing/2014/main" id="{55372AB4-6E0F-4D2B-9398-A717405C8760}"/>
              </a:ext>
            </a:extLst>
          </p:cNvPr>
          <p:cNvSpPr txBox="1"/>
          <p:nvPr/>
        </p:nvSpPr>
        <p:spPr>
          <a:xfrm>
            <a:off x="2376561" y="402896"/>
            <a:ext cx="745528"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しげん</a:t>
            </a:r>
          </a:p>
        </p:txBody>
      </p:sp>
      <p:sp>
        <p:nvSpPr>
          <p:cNvPr id="19" name="テキスト ボックス 18">
            <a:extLst>
              <a:ext uri="{FF2B5EF4-FFF2-40B4-BE49-F238E27FC236}">
                <a16:creationId xmlns:a16="http://schemas.microsoft.com/office/drawing/2014/main" id="{04E03656-EA67-42DE-A0EE-163BB9B733C8}"/>
              </a:ext>
            </a:extLst>
          </p:cNvPr>
          <p:cNvSpPr txBox="1"/>
          <p:nvPr/>
        </p:nvSpPr>
        <p:spPr>
          <a:xfrm>
            <a:off x="3295240" y="402896"/>
            <a:ext cx="453821"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さが</a:t>
            </a:r>
          </a:p>
        </p:txBody>
      </p:sp>
      <p:pic>
        <p:nvPicPr>
          <p:cNvPr id="6" name="図 5">
            <a:extLst>
              <a:ext uri="{FF2B5EF4-FFF2-40B4-BE49-F238E27FC236}">
                <a16:creationId xmlns:a16="http://schemas.microsoft.com/office/drawing/2014/main" id="{8F33B59D-11DB-457F-B795-199F4D241270}"/>
              </a:ext>
            </a:extLst>
          </p:cNvPr>
          <p:cNvPicPr>
            <a:picLocks noChangeAspect="1"/>
          </p:cNvPicPr>
          <p:nvPr/>
        </p:nvPicPr>
        <p:blipFill>
          <a:blip r:embed="rId3"/>
          <a:srcRect/>
          <a:stretch/>
        </p:blipFill>
        <p:spPr>
          <a:xfrm>
            <a:off x="363218" y="2336867"/>
            <a:ext cx="4096372" cy="3103312"/>
          </a:xfrm>
          <a:prstGeom prst="rect">
            <a:avLst/>
          </a:prstGeom>
        </p:spPr>
      </p:pic>
      <p:pic>
        <p:nvPicPr>
          <p:cNvPr id="7" name="図 6">
            <a:extLst>
              <a:ext uri="{FF2B5EF4-FFF2-40B4-BE49-F238E27FC236}">
                <a16:creationId xmlns:a16="http://schemas.microsoft.com/office/drawing/2014/main" id="{75A4B58C-9AC1-43B6-A14A-875ABD090906}"/>
              </a:ext>
            </a:extLst>
          </p:cNvPr>
          <p:cNvPicPr>
            <a:picLocks noChangeAspect="1"/>
          </p:cNvPicPr>
          <p:nvPr/>
        </p:nvPicPr>
        <p:blipFill>
          <a:blip r:embed="rId4"/>
          <a:srcRect/>
          <a:stretch/>
        </p:blipFill>
        <p:spPr>
          <a:xfrm>
            <a:off x="4900173" y="2352205"/>
            <a:ext cx="4070820" cy="3072462"/>
          </a:xfrm>
          <a:prstGeom prst="rect">
            <a:avLst/>
          </a:prstGeom>
        </p:spPr>
      </p:pic>
      <p:grpSp>
        <p:nvGrpSpPr>
          <p:cNvPr id="8" name="グループ化 7">
            <a:extLst>
              <a:ext uri="{FF2B5EF4-FFF2-40B4-BE49-F238E27FC236}">
                <a16:creationId xmlns:a16="http://schemas.microsoft.com/office/drawing/2014/main" id="{2D97A14E-91D1-4CD3-949A-800F63DBE03C}"/>
              </a:ext>
            </a:extLst>
          </p:cNvPr>
          <p:cNvGrpSpPr/>
          <p:nvPr/>
        </p:nvGrpSpPr>
        <p:grpSpPr>
          <a:xfrm>
            <a:off x="1383290" y="3621184"/>
            <a:ext cx="1010358" cy="1010358"/>
            <a:chOff x="1252039" y="3292623"/>
            <a:chExt cx="1604985" cy="1604985"/>
          </a:xfrm>
        </p:grpSpPr>
        <p:sp>
          <p:nvSpPr>
            <p:cNvPr id="9" name="楕円 8">
              <a:extLst>
                <a:ext uri="{FF2B5EF4-FFF2-40B4-BE49-F238E27FC236}">
                  <a16:creationId xmlns:a16="http://schemas.microsoft.com/office/drawing/2014/main" id="{01148977-1695-41C4-A2CB-A3187F426F99}"/>
                </a:ext>
              </a:extLst>
            </p:cNvPr>
            <p:cNvSpPr/>
            <p:nvPr/>
          </p:nvSpPr>
          <p:spPr>
            <a:xfrm>
              <a:off x="1252039" y="3292623"/>
              <a:ext cx="1604985" cy="1604985"/>
            </a:xfrm>
            <a:prstGeom prst="ellipse">
              <a:avLst/>
            </a:prstGeom>
            <a:solidFill>
              <a:schemeClr val="bg1"/>
            </a:solidFill>
            <a:ln w="38100">
              <a:solidFill>
                <a:srgbClr val="FFC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dirty="0">
                <a:solidFill>
                  <a:srgbClr val="FF0000"/>
                </a:solidFill>
              </a:endParaRPr>
            </a:p>
          </p:txBody>
        </p:sp>
        <p:grpSp>
          <p:nvGrpSpPr>
            <p:cNvPr id="10" name="グループ化 9">
              <a:extLst>
                <a:ext uri="{FF2B5EF4-FFF2-40B4-BE49-F238E27FC236}">
                  <a16:creationId xmlns:a16="http://schemas.microsoft.com/office/drawing/2014/main" id="{38B68E19-F10E-4191-A947-E72165E1BAC1}"/>
                </a:ext>
              </a:extLst>
            </p:cNvPr>
            <p:cNvGrpSpPr/>
            <p:nvPr/>
          </p:nvGrpSpPr>
          <p:grpSpPr>
            <a:xfrm>
              <a:off x="1484038" y="3524622"/>
              <a:ext cx="1140985" cy="1140985"/>
              <a:chOff x="1464149" y="3562244"/>
              <a:chExt cx="1140985" cy="1140985"/>
            </a:xfrm>
          </p:grpSpPr>
          <p:pic>
            <p:nvPicPr>
              <p:cNvPr id="11" name="図 10">
                <a:extLst>
                  <a:ext uri="{FF2B5EF4-FFF2-40B4-BE49-F238E27FC236}">
                    <a16:creationId xmlns:a16="http://schemas.microsoft.com/office/drawing/2014/main" id="{CECF9C24-9802-4FFB-85FE-BEFD905EB76D}"/>
                  </a:ext>
                </a:extLst>
              </p:cNvPr>
              <p:cNvPicPr>
                <a:picLocks noChangeAspect="1"/>
              </p:cNvPicPr>
              <p:nvPr/>
            </p:nvPicPr>
            <p:blipFill>
              <a:blip r:embed="rId5">
                <a:duotone>
                  <a:schemeClr val="accent2">
                    <a:shade val="45000"/>
                    <a:satMod val="135000"/>
                  </a:schemeClr>
                  <a:prstClr val="white"/>
                </a:duotone>
              </a:blip>
              <a:stretch>
                <a:fillRect/>
              </a:stretch>
            </p:blipFill>
            <p:spPr>
              <a:xfrm>
                <a:off x="1464149" y="3562244"/>
                <a:ext cx="1140985" cy="1140985"/>
              </a:xfrm>
              <a:prstGeom prst="rect">
                <a:avLst/>
              </a:prstGeom>
            </p:spPr>
          </p:pic>
          <p:grpSp>
            <p:nvGrpSpPr>
              <p:cNvPr id="12" name="グループ化 11">
                <a:extLst>
                  <a:ext uri="{FF2B5EF4-FFF2-40B4-BE49-F238E27FC236}">
                    <a16:creationId xmlns:a16="http://schemas.microsoft.com/office/drawing/2014/main" id="{AC801A27-CA8A-494B-8550-973E8B77A0C3}"/>
                  </a:ext>
                </a:extLst>
              </p:cNvPr>
              <p:cNvGrpSpPr/>
              <p:nvPr/>
            </p:nvGrpSpPr>
            <p:grpSpPr>
              <a:xfrm>
                <a:off x="1464149" y="3562244"/>
                <a:ext cx="651892" cy="605666"/>
                <a:chOff x="-1628439" y="3256120"/>
                <a:chExt cx="651892" cy="605666"/>
              </a:xfrm>
            </p:grpSpPr>
            <p:pic>
              <p:nvPicPr>
                <p:cNvPr id="13" name="図 12">
                  <a:extLst>
                    <a:ext uri="{FF2B5EF4-FFF2-40B4-BE49-F238E27FC236}">
                      <a16:creationId xmlns:a16="http://schemas.microsoft.com/office/drawing/2014/main" id="{54635C1A-2590-4D0A-94E5-FFE06ED1BF0A}"/>
                    </a:ext>
                  </a:extLst>
                </p:cNvPr>
                <p:cNvPicPr>
                  <a:picLocks noChangeAspect="1"/>
                </p:cNvPicPr>
                <p:nvPr/>
              </p:nvPicPr>
              <p:blipFill rotWithShape="1">
                <a:blip r:embed="rId5">
                  <a:duotone>
                    <a:schemeClr val="accent1">
                      <a:shade val="45000"/>
                      <a:satMod val="135000"/>
                    </a:schemeClr>
                    <a:prstClr val="white"/>
                  </a:duotone>
                </a:blip>
                <a:srcRect t="-1" r="50646" b="46918"/>
                <a:stretch/>
              </p:blipFill>
              <p:spPr>
                <a:xfrm>
                  <a:off x="-1628439" y="3256120"/>
                  <a:ext cx="563120" cy="605666"/>
                </a:xfrm>
                <a:prstGeom prst="rect">
                  <a:avLst/>
                </a:prstGeom>
              </p:spPr>
            </p:pic>
            <p:sp>
              <p:nvSpPr>
                <p:cNvPr id="14" name="四角形: 角を丸くする 13">
                  <a:extLst>
                    <a:ext uri="{FF2B5EF4-FFF2-40B4-BE49-F238E27FC236}">
                      <a16:creationId xmlns:a16="http://schemas.microsoft.com/office/drawing/2014/main" id="{DB4CBC97-7DE1-45DD-9361-6AE22718026E}"/>
                    </a:ext>
                  </a:extLst>
                </p:cNvPr>
                <p:cNvSpPr/>
                <p:nvPr/>
              </p:nvSpPr>
              <p:spPr>
                <a:xfrm>
                  <a:off x="-1136343" y="3523441"/>
                  <a:ext cx="159796" cy="299542"/>
                </a:xfrm>
                <a:prstGeom prst="roundRect">
                  <a:avLst>
                    <a:gd name="adj" fmla="val 50000"/>
                  </a:avLst>
                </a:prstGeom>
                <a:solidFill>
                  <a:srgbClr val="A5BB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grpSp>
        </p:grpSp>
      </p:grpSp>
      <p:sp>
        <p:nvSpPr>
          <p:cNvPr id="15" name="円弧 14">
            <a:extLst>
              <a:ext uri="{FF2B5EF4-FFF2-40B4-BE49-F238E27FC236}">
                <a16:creationId xmlns:a16="http://schemas.microsoft.com/office/drawing/2014/main" id="{40BEEBE2-A230-4847-A1BB-E0BAF6A0B328}"/>
              </a:ext>
            </a:extLst>
          </p:cNvPr>
          <p:cNvSpPr/>
          <p:nvPr/>
        </p:nvSpPr>
        <p:spPr>
          <a:xfrm flipV="1">
            <a:off x="620069" y="3024859"/>
            <a:ext cx="1439550" cy="2212966"/>
          </a:xfrm>
          <a:prstGeom prst="arc">
            <a:avLst>
              <a:gd name="adj1" fmla="val 5247327"/>
              <a:gd name="adj2" fmla="val 14045392"/>
            </a:avLst>
          </a:prstGeom>
          <a:ln w="38100">
            <a:solidFill>
              <a:srgbClr val="FF0000"/>
            </a:solidFill>
            <a:headEnd type="triangle" w="lg" len="lg"/>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16" name="楕円 15">
            <a:extLst>
              <a:ext uri="{FF2B5EF4-FFF2-40B4-BE49-F238E27FC236}">
                <a16:creationId xmlns:a16="http://schemas.microsoft.com/office/drawing/2014/main" id="{17460B6D-3796-48AC-82BF-90D7179469E9}"/>
              </a:ext>
            </a:extLst>
          </p:cNvPr>
          <p:cNvSpPr/>
          <p:nvPr/>
        </p:nvSpPr>
        <p:spPr>
          <a:xfrm>
            <a:off x="5755435" y="2412854"/>
            <a:ext cx="1180148" cy="1180148"/>
          </a:xfrm>
          <a:prstGeom prst="ellipse">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dirty="0">
              <a:solidFill>
                <a:srgbClr val="FF0000"/>
              </a:solidFill>
            </a:endParaRPr>
          </a:p>
        </p:txBody>
      </p:sp>
      <p:sp>
        <p:nvSpPr>
          <p:cNvPr id="17" name="矢印: 右 16">
            <a:extLst>
              <a:ext uri="{FF2B5EF4-FFF2-40B4-BE49-F238E27FC236}">
                <a16:creationId xmlns:a16="http://schemas.microsoft.com/office/drawing/2014/main" id="{2F11494F-C425-4A1C-8927-99C9A04CDEF5}"/>
              </a:ext>
            </a:extLst>
          </p:cNvPr>
          <p:cNvSpPr/>
          <p:nvPr/>
        </p:nvSpPr>
        <p:spPr>
          <a:xfrm>
            <a:off x="4381446" y="3787948"/>
            <a:ext cx="665700" cy="676831"/>
          </a:xfrm>
          <a:prstGeom prst="rightArrow">
            <a:avLst/>
          </a:prstGeom>
          <a:solidFill>
            <a:schemeClr val="accent2"/>
          </a:solidFill>
          <a:ln w="38100">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a:solidFill>
                <a:schemeClr val="tx1"/>
              </a:solidFill>
            </a:endParaRPr>
          </a:p>
        </p:txBody>
      </p:sp>
      <p:sp>
        <p:nvSpPr>
          <p:cNvPr id="20" name="テキスト ボックス 19">
            <a:extLst>
              <a:ext uri="{FF2B5EF4-FFF2-40B4-BE49-F238E27FC236}">
                <a16:creationId xmlns:a16="http://schemas.microsoft.com/office/drawing/2014/main" id="{349009E8-5E1A-4CD5-A78E-F7B2532F61C0}"/>
              </a:ext>
            </a:extLst>
          </p:cNvPr>
          <p:cNvSpPr txBox="1"/>
          <p:nvPr/>
        </p:nvSpPr>
        <p:spPr>
          <a:xfrm>
            <a:off x="701459" y="1053687"/>
            <a:ext cx="8013916" cy="577081"/>
          </a:xfrm>
          <a:prstGeom prst="rect">
            <a:avLst/>
          </a:prstGeom>
          <a:noFill/>
        </p:spPr>
        <p:txBody>
          <a:bodyPr wrap="square" rtlCol="0">
            <a:spAutoFit/>
          </a:bodyPr>
          <a:lstStyle/>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ドラッグアンドドロップで、丸石と砂利をアイテムホッパーに移動します。</a:t>
            </a:r>
            <a:endParaRPr kumimoji="1" lang="ja-JP" altLang="en-US" dirty="0">
              <a:latin typeface="メイリオ" panose="020B0604030504040204" pitchFamily="50" charset="-128"/>
              <a:ea typeface="メイリオ" panose="020B0604030504040204" pitchFamily="50" charset="-128"/>
            </a:endParaRPr>
          </a:p>
        </p:txBody>
      </p:sp>
      <p:sp>
        <p:nvSpPr>
          <p:cNvPr id="21" name="テキスト ボックス 20">
            <a:extLst>
              <a:ext uri="{FF2B5EF4-FFF2-40B4-BE49-F238E27FC236}">
                <a16:creationId xmlns:a16="http://schemas.microsoft.com/office/drawing/2014/main" id="{3F6A037D-AECF-411E-B7C7-5F8879415CFB}"/>
              </a:ext>
            </a:extLst>
          </p:cNvPr>
          <p:cNvSpPr txBox="1"/>
          <p:nvPr/>
        </p:nvSpPr>
        <p:spPr>
          <a:xfrm>
            <a:off x="3633352" y="1122564"/>
            <a:ext cx="748093"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まるいし</a:t>
            </a:r>
          </a:p>
        </p:txBody>
      </p:sp>
      <p:sp>
        <p:nvSpPr>
          <p:cNvPr id="22" name="テキスト ボックス 21">
            <a:extLst>
              <a:ext uri="{FF2B5EF4-FFF2-40B4-BE49-F238E27FC236}">
                <a16:creationId xmlns:a16="http://schemas.microsoft.com/office/drawing/2014/main" id="{48ED6F6E-B2F7-4242-9ED6-F4ED80F16993}"/>
              </a:ext>
            </a:extLst>
          </p:cNvPr>
          <p:cNvSpPr txBox="1"/>
          <p:nvPr/>
        </p:nvSpPr>
        <p:spPr>
          <a:xfrm>
            <a:off x="7099199" y="1122564"/>
            <a:ext cx="61661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いどう</a:t>
            </a:r>
          </a:p>
        </p:txBody>
      </p:sp>
      <p:sp>
        <p:nvSpPr>
          <p:cNvPr id="23" name="テキスト ボックス 22">
            <a:extLst>
              <a:ext uri="{FF2B5EF4-FFF2-40B4-BE49-F238E27FC236}">
                <a16:creationId xmlns:a16="http://schemas.microsoft.com/office/drawing/2014/main" id="{CAD91752-4016-4C4B-B249-4A6EE96B1739}"/>
              </a:ext>
            </a:extLst>
          </p:cNvPr>
          <p:cNvSpPr txBox="1"/>
          <p:nvPr/>
        </p:nvSpPr>
        <p:spPr>
          <a:xfrm>
            <a:off x="4369538" y="1122564"/>
            <a:ext cx="616615"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じゃり</a:t>
            </a:r>
          </a:p>
        </p:txBody>
      </p:sp>
    </p:spTree>
    <p:extLst>
      <p:ext uri="{BB962C8B-B14F-4D97-AF65-F5344CB8AC3E}">
        <p14:creationId xmlns:p14="http://schemas.microsoft.com/office/powerpoint/2010/main" val="199542517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2</a:t>
            </a:r>
            <a:r>
              <a:rPr lang="ja-JP" altLang="en-US" dirty="0"/>
              <a:t>．</a:t>
            </a:r>
            <a:r>
              <a:rPr lang="en-US" altLang="ja-JP" dirty="0"/>
              <a:t>【</a:t>
            </a:r>
            <a:r>
              <a:rPr lang="ja-JP" altLang="en-US" dirty="0"/>
              <a:t>ガニメデ</a:t>
            </a:r>
            <a:r>
              <a:rPr lang="en-US" altLang="ja-JP" dirty="0"/>
              <a:t>】</a:t>
            </a:r>
            <a:r>
              <a:rPr lang="ja-JP" altLang="en-US" dirty="0"/>
              <a:t>資源を探そう</a:t>
            </a:r>
          </a:p>
        </p:txBody>
      </p:sp>
      <p:sp>
        <p:nvSpPr>
          <p:cNvPr id="18" name="テキスト ボックス 17">
            <a:extLst>
              <a:ext uri="{FF2B5EF4-FFF2-40B4-BE49-F238E27FC236}">
                <a16:creationId xmlns:a16="http://schemas.microsoft.com/office/drawing/2014/main" id="{55372AB4-6E0F-4D2B-9398-A717405C8760}"/>
              </a:ext>
            </a:extLst>
          </p:cNvPr>
          <p:cNvSpPr txBox="1"/>
          <p:nvPr/>
        </p:nvSpPr>
        <p:spPr>
          <a:xfrm>
            <a:off x="2376561" y="402896"/>
            <a:ext cx="745528"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しげん</a:t>
            </a:r>
          </a:p>
        </p:txBody>
      </p:sp>
      <p:sp>
        <p:nvSpPr>
          <p:cNvPr id="19" name="テキスト ボックス 18">
            <a:extLst>
              <a:ext uri="{FF2B5EF4-FFF2-40B4-BE49-F238E27FC236}">
                <a16:creationId xmlns:a16="http://schemas.microsoft.com/office/drawing/2014/main" id="{04E03656-EA67-42DE-A0EE-163BB9B733C8}"/>
              </a:ext>
            </a:extLst>
          </p:cNvPr>
          <p:cNvSpPr txBox="1"/>
          <p:nvPr/>
        </p:nvSpPr>
        <p:spPr>
          <a:xfrm>
            <a:off x="3295240" y="402896"/>
            <a:ext cx="453821"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さが</a:t>
            </a:r>
          </a:p>
        </p:txBody>
      </p:sp>
      <p:pic>
        <p:nvPicPr>
          <p:cNvPr id="6" name="図 5">
            <a:extLst>
              <a:ext uri="{FF2B5EF4-FFF2-40B4-BE49-F238E27FC236}">
                <a16:creationId xmlns:a16="http://schemas.microsoft.com/office/drawing/2014/main" id="{BECA9FE5-E504-42FD-B9E0-E1795821A05B}"/>
              </a:ext>
            </a:extLst>
          </p:cNvPr>
          <p:cNvPicPr>
            <a:picLocks noChangeAspect="1"/>
          </p:cNvPicPr>
          <p:nvPr/>
        </p:nvPicPr>
        <p:blipFill>
          <a:blip r:embed="rId3"/>
          <a:srcRect/>
          <a:stretch/>
        </p:blipFill>
        <p:spPr>
          <a:xfrm>
            <a:off x="1018954" y="1712652"/>
            <a:ext cx="7106089" cy="4579591"/>
          </a:xfrm>
          <a:prstGeom prst="rect">
            <a:avLst/>
          </a:prstGeom>
        </p:spPr>
      </p:pic>
      <p:sp>
        <p:nvSpPr>
          <p:cNvPr id="7" name="テキスト ボックス 6">
            <a:extLst>
              <a:ext uri="{FF2B5EF4-FFF2-40B4-BE49-F238E27FC236}">
                <a16:creationId xmlns:a16="http://schemas.microsoft.com/office/drawing/2014/main" id="{6C7D5A03-7AEC-40DF-A7F6-0819EB4A8173}"/>
              </a:ext>
            </a:extLst>
          </p:cNvPr>
          <p:cNvSpPr txBox="1"/>
          <p:nvPr/>
        </p:nvSpPr>
        <p:spPr>
          <a:xfrm>
            <a:off x="725197" y="1010988"/>
            <a:ext cx="8084067" cy="577081"/>
          </a:xfrm>
          <a:prstGeom prst="rect">
            <a:avLst/>
          </a:prstGeom>
          <a:noFill/>
        </p:spPr>
        <p:txBody>
          <a:bodyPr wrap="square" rtlCol="0">
            <a:spAutoFit/>
          </a:bodyPr>
          <a:lstStyle/>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ガニメデでのミッションが完了しました！</a:t>
            </a:r>
            <a:endParaRPr kumimoji="1" lang="ja-JP" altLang="en-US" dirty="0">
              <a:latin typeface="メイリオ" panose="020B0604030504040204" pitchFamily="50" charset="-128"/>
              <a:ea typeface="メイリオ" panose="020B0604030504040204" pitchFamily="50" charset="-128"/>
            </a:endParaRPr>
          </a:p>
        </p:txBody>
      </p:sp>
      <p:sp>
        <p:nvSpPr>
          <p:cNvPr id="9" name="テキスト ボックス 8">
            <a:extLst>
              <a:ext uri="{FF2B5EF4-FFF2-40B4-BE49-F238E27FC236}">
                <a16:creationId xmlns:a16="http://schemas.microsoft.com/office/drawing/2014/main" id="{2BF87469-C9C0-4742-80C6-DC5433730A5F}"/>
              </a:ext>
            </a:extLst>
          </p:cNvPr>
          <p:cNvSpPr txBox="1"/>
          <p:nvPr/>
        </p:nvSpPr>
        <p:spPr>
          <a:xfrm>
            <a:off x="3323233" y="1070175"/>
            <a:ext cx="873355"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かんりょう</a:t>
            </a:r>
          </a:p>
        </p:txBody>
      </p:sp>
    </p:spTree>
    <p:extLst>
      <p:ext uri="{BB962C8B-B14F-4D97-AF65-F5344CB8AC3E}">
        <p14:creationId xmlns:p14="http://schemas.microsoft.com/office/powerpoint/2010/main" val="347215202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2</a:t>
            </a:r>
            <a:r>
              <a:rPr lang="ja-JP" altLang="en-US" dirty="0"/>
              <a:t>．</a:t>
            </a:r>
            <a:r>
              <a:rPr lang="en-US" altLang="ja-JP" dirty="0"/>
              <a:t>【</a:t>
            </a:r>
            <a:r>
              <a:rPr lang="ja-JP" altLang="en-US" dirty="0"/>
              <a:t>ガニメデ</a:t>
            </a:r>
            <a:r>
              <a:rPr lang="en-US" altLang="ja-JP" dirty="0"/>
              <a:t>】</a:t>
            </a:r>
            <a:r>
              <a:rPr lang="ja-JP" altLang="en-US" dirty="0"/>
              <a:t>資源を探そう</a:t>
            </a:r>
          </a:p>
        </p:txBody>
      </p:sp>
      <p:sp>
        <p:nvSpPr>
          <p:cNvPr id="18" name="テキスト ボックス 17">
            <a:extLst>
              <a:ext uri="{FF2B5EF4-FFF2-40B4-BE49-F238E27FC236}">
                <a16:creationId xmlns:a16="http://schemas.microsoft.com/office/drawing/2014/main" id="{55372AB4-6E0F-4D2B-9398-A717405C8760}"/>
              </a:ext>
            </a:extLst>
          </p:cNvPr>
          <p:cNvSpPr txBox="1"/>
          <p:nvPr/>
        </p:nvSpPr>
        <p:spPr>
          <a:xfrm>
            <a:off x="2376561" y="402896"/>
            <a:ext cx="745528"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しげん</a:t>
            </a:r>
          </a:p>
        </p:txBody>
      </p:sp>
      <p:sp>
        <p:nvSpPr>
          <p:cNvPr id="19" name="テキスト ボックス 18">
            <a:extLst>
              <a:ext uri="{FF2B5EF4-FFF2-40B4-BE49-F238E27FC236}">
                <a16:creationId xmlns:a16="http://schemas.microsoft.com/office/drawing/2014/main" id="{04E03656-EA67-42DE-A0EE-163BB9B733C8}"/>
              </a:ext>
            </a:extLst>
          </p:cNvPr>
          <p:cNvSpPr txBox="1"/>
          <p:nvPr/>
        </p:nvSpPr>
        <p:spPr>
          <a:xfrm>
            <a:off x="3295240" y="402896"/>
            <a:ext cx="453821"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さが</a:t>
            </a:r>
          </a:p>
        </p:txBody>
      </p:sp>
      <p:pic>
        <p:nvPicPr>
          <p:cNvPr id="14" name="図 13">
            <a:extLst>
              <a:ext uri="{FF2B5EF4-FFF2-40B4-BE49-F238E27FC236}">
                <a16:creationId xmlns:a16="http://schemas.microsoft.com/office/drawing/2014/main" id="{CCC5617E-5B7F-461D-916C-BD0037A447CB}"/>
              </a:ext>
            </a:extLst>
          </p:cNvPr>
          <p:cNvPicPr>
            <a:picLocks noChangeAspect="1"/>
          </p:cNvPicPr>
          <p:nvPr/>
        </p:nvPicPr>
        <p:blipFill>
          <a:blip r:embed="rId3"/>
          <a:srcRect/>
          <a:stretch/>
        </p:blipFill>
        <p:spPr>
          <a:xfrm>
            <a:off x="1021446" y="1714258"/>
            <a:ext cx="7101105" cy="4576379"/>
          </a:xfrm>
          <a:prstGeom prst="rect">
            <a:avLst/>
          </a:prstGeom>
        </p:spPr>
      </p:pic>
      <p:sp>
        <p:nvSpPr>
          <p:cNvPr id="15" name="テキスト ボックス 14">
            <a:extLst>
              <a:ext uri="{FF2B5EF4-FFF2-40B4-BE49-F238E27FC236}">
                <a16:creationId xmlns:a16="http://schemas.microsoft.com/office/drawing/2014/main" id="{9A43945B-D79F-42CD-A5E2-111A670A132F}"/>
              </a:ext>
            </a:extLst>
          </p:cNvPr>
          <p:cNvSpPr txBox="1"/>
          <p:nvPr/>
        </p:nvSpPr>
        <p:spPr>
          <a:xfrm>
            <a:off x="725197" y="1010988"/>
            <a:ext cx="8232191" cy="577081"/>
          </a:xfrm>
          <a:prstGeom prst="rect">
            <a:avLst/>
          </a:prstGeom>
          <a:noFill/>
        </p:spPr>
        <p:txBody>
          <a:bodyPr wrap="square" rtlCol="0">
            <a:spAutoFit/>
          </a:bodyPr>
          <a:lstStyle/>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丸石と砂利のデータを地球に送信しました</a:t>
            </a:r>
            <a:r>
              <a:rPr lang="ja-JP" altLang="en-US" i="0" dirty="0">
                <a:solidFill>
                  <a:srgbClr val="575E75"/>
                </a:solidFill>
                <a:effectLst/>
                <a:latin typeface="メイリオ" panose="020B0604030504040204" pitchFamily="50" charset="-128"/>
                <a:ea typeface="メイリオ" panose="020B0604030504040204" pitchFamily="50" charset="-128"/>
              </a:rPr>
              <a:t>！次のミッションに進みましょう！</a:t>
            </a:r>
            <a:endParaRPr kumimoji="1" lang="ja-JP" altLang="en-US" dirty="0">
              <a:latin typeface="メイリオ" panose="020B0604030504040204" pitchFamily="50" charset="-128"/>
              <a:ea typeface="メイリオ" panose="020B0604030504040204" pitchFamily="50" charset="-128"/>
            </a:endParaRPr>
          </a:p>
        </p:txBody>
      </p:sp>
      <p:sp>
        <p:nvSpPr>
          <p:cNvPr id="16" name="テキスト ボックス 15">
            <a:extLst>
              <a:ext uri="{FF2B5EF4-FFF2-40B4-BE49-F238E27FC236}">
                <a16:creationId xmlns:a16="http://schemas.microsoft.com/office/drawing/2014/main" id="{54050620-B51E-4A4B-A20D-2549E6216133}"/>
              </a:ext>
            </a:extLst>
          </p:cNvPr>
          <p:cNvSpPr txBox="1"/>
          <p:nvPr/>
        </p:nvSpPr>
        <p:spPr>
          <a:xfrm>
            <a:off x="5265908" y="1079506"/>
            <a:ext cx="499920"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つぎ</a:t>
            </a:r>
          </a:p>
        </p:txBody>
      </p:sp>
      <p:sp>
        <p:nvSpPr>
          <p:cNvPr id="17" name="テキスト ボックス 16">
            <a:extLst>
              <a:ext uri="{FF2B5EF4-FFF2-40B4-BE49-F238E27FC236}">
                <a16:creationId xmlns:a16="http://schemas.microsoft.com/office/drawing/2014/main" id="{D39A425C-C301-474F-967C-F2483D793408}"/>
              </a:ext>
            </a:extLst>
          </p:cNvPr>
          <p:cNvSpPr txBox="1"/>
          <p:nvPr/>
        </p:nvSpPr>
        <p:spPr>
          <a:xfrm>
            <a:off x="2899676" y="1079506"/>
            <a:ext cx="873355"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ちきゅう</a:t>
            </a:r>
          </a:p>
        </p:txBody>
      </p:sp>
      <p:sp>
        <p:nvSpPr>
          <p:cNvPr id="20" name="テキスト ボックス 19">
            <a:extLst>
              <a:ext uri="{FF2B5EF4-FFF2-40B4-BE49-F238E27FC236}">
                <a16:creationId xmlns:a16="http://schemas.microsoft.com/office/drawing/2014/main" id="{2637F2B4-0461-4F5C-839B-705FC18D1FE4}"/>
              </a:ext>
            </a:extLst>
          </p:cNvPr>
          <p:cNvSpPr txBox="1"/>
          <p:nvPr/>
        </p:nvSpPr>
        <p:spPr>
          <a:xfrm>
            <a:off x="7093257" y="1079506"/>
            <a:ext cx="499920"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すす</a:t>
            </a:r>
          </a:p>
        </p:txBody>
      </p:sp>
      <p:sp>
        <p:nvSpPr>
          <p:cNvPr id="21" name="テキスト ボックス 20">
            <a:extLst>
              <a:ext uri="{FF2B5EF4-FFF2-40B4-BE49-F238E27FC236}">
                <a16:creationId xmlns:a16="http://schemas.microsoft.com/office/drawing/2014/main" id="{FE2D9D07-9EF2-4647-9FE0-B9305C0192A1}"/>
              </a:ext>
            </a:extLst>
          </p:cNvPr>
          <p:cNvSpPr txBox="1"/>
          <p:nvPr/>
        </p:nvSpPr>
        <p:spPr>
          <a:xfrm>
            <a:off x="674948" y="1079506"/>
            <a:ext cx="715313"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まるいし</a:t>
            </a:r>
          </a:p>
        </p:txBody>
      </p:sp>
      <p:sp>
        <p:nvSpPr>
          <p:cNvPr id="22" name="テキスト ボックス 21">
            <a:extLst>
              <a:ext uri="{FF2B5EF4-FFF2-40B4-BE49-F238E27FC236}">
                <a16:creationId xmlns:a16="http://schemas.microsoft.com/office/drawing/2014/main" id="{23F40675-BE98-4861-8574-94C9D2AA4FE3}"/>
              </a:ext>
            </a:extLst>
          </p:cNvPr>
          <p:cNvSpPr txBox="1"/>
          <p:nvPr/>
        </p:nvSpPr>
        <p:spPr>
          <a:xfrm>
            <a:off x="3596883" y="1079506"/>
            <a:ext cx="873355"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そうしん</a:t>
            </a:r>
          </a:p>
        </p:txBody>
      </p:sp>
      <p:sp>
        <p:nvSpPr>
          <p:cNvPr id="23" name="テキスト ボックス 22">
            <a:extLst>
              <a:ext uri="{FF2B5EF4-FFF2-40B4-BE49-F238E27FC236}">
                <a16:creationId xmlns:a16="http://schemas.microsoft.com/office/drawing/2014/main" id="{8FD53827-AFA0-4459-BBD9-2818FB81CD59}"/>
              </a:ext>
            </a:extLst>
          </p:cNvPr>
          <p:cNvSpPr txBox="1"/>
          <p:nvPr/>
        </p:nvSpPr>
        <p:spPr>
          <a:xfrm>
            <a:off x="1390261" y="1079506"/>
            <a:ext cx="715313" cy="246221"/>
          </a:xfrm>
          <a:prstGeom prst="rect">
            <a:avLst/>
          </a:prstGeom>
          <a:noFill/>
        </p:spPr>
        <p:txBody>
          <a:bodyPr wrap="square" rtlCol="0">
            <a:spAutoFit/>
          </a:bodyPr>
          <a:lstStyle/>
          <a:p>
            <a:pPr algn="ctr"/>
            <a:r>
              <a:rPr kumimoji="1" lang="ja-JP" altLang="en-US" sz="1000">
                <a:solidFill>
                  <a:srgbClr val="575E75"/>
                </a:solidFill>
                <a:latin typeface="メイリオ" panose="020B0604030504040204" pitchFamily="50" charset="-128"/>
                <a:ea typeface="メイリオ" panose="020B0604030504040204" pitchFamily="50" charset="-128"/>
              </a:rPr>
              <a:t>じゃり</a:t>
            </a:r>
            <a:endParaRPr kumimoji="1" lang="ja-JP" altLang="en-US" sz="1000" dirty="0">
              <a:solidFill>
                <a:srgbClr val="575E75"/>
              </a:solidFill>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273293391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a:extLst>
              <a:ext uri="{FF2B5EF4-FFF2-40B4-BE49-F238E27FC236}">
                <a16:creationId xmlns:a16="http://schemas.microsoft.com/office/drawing/2014/main" id="{31D4E439-7AFE-41C2-9561-67F5879CAB86}"/>
              </a:ext>
            </a:extLst>
          </p:cNvPr>
          <p:cNvSpPr>
            <a:spLocks noGrp="1"/>
          </p:cNvSpPr>
          <p:nvPr>
            <p:ph type="title"/>
          </p:nvPr>
        </p:nvSpPr>
        <p:spPr>
          <a:xfrm>
            <a:off x="522513" y="1359454"/>
            <a:ext cx="8284135" cy="746846"/>
          </a:xfrm>
        </p:spPr>
        <p:txBody>
          <a:bodyPr rtlCol="0"/>
          <a:lstStyle/>
          <a:p>
            <a:pPr rtl="0">
              <a:lnSpc>
                <a:spcPct val="150000"/>
              </a:lnSpc>
            </a:pPr>
            <a:r>
              <a:rPr lang="ja-JP" altLang="en-US" dirty="0"/>
              <a:t>ミッション</a:t>
            </a:r>
            <a:r>
              <a:rPr lang="en-US" altLang="ja-JP" dirty="0"/>
              <a:t>3</a:t>
            </a:r>
            <a:r>
              <a:rPr lang="ja-JP" altLang="en-US" dirty="0"/>
              <a:t>：</a:t>
            </a:r>
            <a:br>
              <a:rPr lang="en-US" altLang="ja-JP" dirty="0"/>
            </a:br>
            <a:r>
              <a:rPr lang="ja-JP" altLang="en-US" dirty="0"/>
              <a:t>　　　　　</a:t>
            </a:r>
            <a:r>
              <a:rPr lang="en-US" altLang="ja-JP" dirty="0"/>
              <a:t>【</a:t>
            </a:r>
            <a:r>
              <a:rPr lang="ja-JP" altLang="en-US" dirty="0"/>
              <a:t>土星</a:t>
            </a:r>
            <a:r>
              <a:rPr lang="en-US" altLang="ja-JP" dirty="0"/>
              <a:t>】</a:t>
            </a:r>
            <a:r>
              <a:rPr lang="ja-JP" altLang="en-US" dirty="0"/>
              <a:t>環の中から資源を回収しよう</a:t>
            </a:r>
          </a:p>
        </p:txBody>
      </p:sp>
      <p:sp>
        <p:nvSpPr>
          <p:cNvPr id="7" name="テキスト ボックス 6">
            <a:extLst>
              <a:ext uri="{FF2B5EF4-FFF2-40B4-BE49-F238E27FC236}">
                <a16:creationId xmlns:a16="http://schemas.microsoft.com/office/drawing/2014/main" id="{DE0FA59A-AB55-46F2-BA50-DF440BB2E6D0}"/>
              </a:ext>
            </a:extLst>
          </p:cNvPr>
          <p:cNvSpPr txBox="1"/>
          <p:nvPr/>
        </p:nvSpPr>
        <p:spPr>
          <a:xfrm>
            <a:off x="4192658" y="2180747"/>
            <a:ext cx="527908" cy="307777"/>
          </a:xfrm>
          <a:prstGeom prst="rect">
            <a:avLst/>
          </a:prstGeom>
          <a:noFill/>
        </p:spPr>
        <p:txBody>
          <a:bodyPr wrap="square" rtlCol="0">
            <a:spAutoFit/>
          </a:bodyPr>
          <a:lstStyle/>
          <a:p>
            <a:pPr algn="ctr"/>
            <a:r>
              <a:rPr kumimoji="1" lang="ja-JP" altLang="en-US" sz="1400" b="1" dirty="0">
                <a:solidFill>
                  <a:schemeClr val="tx2">
                    <a:lumMod val="50000"/>
                  </a:schemeClr>
                </a:solidFill>
                <a:latin typeface="Meiryo UI" panose="020B0604030504040204" pitchFamily="50" charset="-128"/>
                <a:ea typeface="Meiryo UI" panose="020B0604030504040204" pitchFamily="50" charset="-128"/>
              </a:rPr>
              <a:t>なか</a:t>
            </a:r>
          </a:p>
        </p:txBody>
      </p:sp>
      <p:pic>
        <p:nvPicPr>
          <p:cNvPr id="4" name="図 3">
            <a:extLst>
              <a:ext uri="{FF2B5EF4-FFF2-40B4-BE49-F238E27FC236}">
                <a16:creationId xmlns:a16="http://schemas.microsoft.com/office/drawing/2014/main" id="{4C602437-FB42-453D-91BE-61BC8965D1C5}"/>
              </a:ext>
            </a:extLst>
          </p:cNvPr>
          <p:cNvPicPr>
            <a:picLocks noChangeAspect="1"/>
          </p:cNvPicPr>
          <p:nvPr/>
        </p:nvPicPr>
        <p:blipFill>
          <a:blip r:embed="rId3"/>
          <a:stretch>
            <a:fillRect/>
          </a:stretch>
        </p:blipFill>
        <p:spPr>
          <a:xfrm>
            <a:off x="5885895" y="4434781"/>
            <a:ext cx="2659491" cy="2694951"/>
          </a:xfrm>
          <a:prstGeom prst="rect">
            <a:avLst/>
          </a:prstGeom>
        </p:spPr>
      </p:pic>
      <p:sp>
        <p:nvSpPr>
          <p:cNvPr id="5" name="テキスト ボックス 4">
            <a:extLst>
              <a:ext uri="{FF2B5EF4-FFF2-40B4-BE49-F238E27FC236}">
                <a16:creationId xmlns:a16="http://schemas.microsoft.com/office/drawing/2014/main" id="{F5C41A31-B971-4E97-BE3E-6F057DDDAB46}"/>
              </a:ext>
            </a:extLst>
          </p:cNvPr>
          <p:cNvSpPr txBox="1"/>
          <p:nvPr/>
        </p:nvSpPr>
        <p:spPr>
          <a:xfrm>
            <a:off x="2296793" y="2180747"/>
            <a:ext cx="825622" cy="307777"/>
          </a:xfrm>
          <a:prstGeom prst="rect">
            <a:avLst/>
          </a:prstGeom>
          <a:noFill/>
        </p:spPr>
        <p:txBody>
          <a:bodyPr wrap="square" rtlCol="0">
            <a:spAutoFit/>
          </a:bodyPr>
          <a:lstStyle/>
          <a:p>
            <a:pPr algn="dist"/>
            <a:r>
              <a:rPr kumimoji="1" lang="ja-JP" altLang="en-US" sz="1400" b="1" dirty="0">
                <a:solidFill>
                  <a:schemeClr val="tx2">
                    <a:lumMod val="50000"/>
                  </a:schemeClr>
                </a:solidFill>
                <a:latin typeface="Meiryo UI" panose="020B0604030504040204" pitchFamily="50" charset="-128"/>
                <a:ea typeface="Meiryo UI" panose="020B0604030504040204" pitchFamily="50" charset="-128"/>
              </a:rPr>
              <a:t>どせい</a:t>
            </a:r>
          </a:p>
        </p:txBody>
      </p:sp>
      <p:sp>
        <p:nvSpPr>
          <p:cNvPr id="6" name="テキスト ボックス 5">
            <a:extLst>
              <a:ext uri="{FF2B5EF4-FFF2-40B4-BE49-F238E27FC236}">
                <a16:creationId xmlns:a16="http://schemas.microsoft.com/office/drawing/2014/main" id="{0786988B-8A9F-47B4-960C-CFD1A2981795}"/>
              </a:ext>
            </a:extLst>
          </p:cNvPr>
          <p:cNvSpPr txBox="1"/>
          <p:nvPr/>
        </p:nvSpPr>
        <p:spPr>
          <a:xfrm>
            <a:off x="6606073" y="2180747"/>
            <a:ext cx="979715" cy="307777"/>
          </a:xfrm>
          <a:prstGeom prst="rect">
            <a:avLst/>
          </a:prstGeom>
          <a:noFill/>
        </p:spPr>
        <p:txBody>
          <a:bodyPr wrap="square" rtlCol="0">
            <a:spAutoFit/>
          </a:bodyPr>
          <a:lstStyle/>
          <a:p>
            <a:pPr algn="dist"/>
            <a:r>
              <a:rPr kumimoji="1" lang="ja-JP" altLang="en-US" sz="1400" b="1" dirty="0">
                <a:solidFill>
                  <a:schemeClr val="tx2">
                    <a:lumMod val="50000"/>
                  </a:schemeClr>
                </a:solidFill>
                <a:latin typeface="Meiryo UI" panose="020B0604030504040204" pitchFamily="50" charset="-128"/>
                <a:ea typeface="Meiryo UI" panose="020B0604030504040204" pitchFamily="50" charset="-128"/>
              </a:rPr>
              <a:t>かいしゅう</a:t>
            </a:r>
          </a:p>
        </p:txBody>
      </p:sp>
      <p:sp>
        <p:nvSpPr>
          <p:cNvPr id="8" name="テキスト ボックス 7">
            <a:extLst>
              <a:ext uri="{FF2B5EF4-FFF2-40B4-BE49-F238E27FC236}">
                <a16:creationId xmlns:a16="http://schemas.microsoft.com/office/drawing/2014/main" id="{808E9AFF-1E59-4592-A606-CFD72633E489}"/>
              </a:ext>
            </a:extLst>
          </p:cNvPr>
          <p:cNvSpPr txBox="1"/>
          <p:nvPr/>
        </p:nvSpPr>
        <p:spPr>
          <a:xfrm>
            <a:off x="3365589" y="2180747"/>
            <a:ext cx="527908" cy="307777"/>
          </a:xfrm>
          <a:prstGeom prst="rect">
            <a:avLst/>
          </a:prstGeom>
          <a:noFill/>
        </p:spPr>
        <p:txBody>
          <a:bodyPr wrap="square" rtlCol="0">
            <a:spAutoFit/>
          </a:bodyPr>
          <a:lstStyle/>
          <a:p>
            <a:pPr algn="ctr"/>
            <a:r>
              <a:rPr kumimoji="1" lang="ja-JP" altLang="en-US" sz="1400" b="1" dirty="0">
                <a:solidFill>
                  <a:schemeClr val="tx2">
                    <a:lumMod val="50000"/>
                  </a:schemeClr>
                </a:solidFill>
                <a:latin typeface="Meiryo UI" panose="020B0604030504040204" pitchFamily="50" charset="-128"/>
                <a:ea typeface="Meiryo UI" panose="020B0604030504040204" pitchFamily="50" charset="-128"/>
              </a:rPr>
              <a:t>わ</a:t>
            </a:r>
          </a:p>
        </p:txBody>
      </p:sp>
      <p:sp>
        <p:nvSpPr>
          <p:cNvPr id="9" name="テキスト ボックス 8">
            <a:extLst>
              <a:ext uri="{FF2B5EF4-FFF2-40B4-BE49-F238E27FC236}">
                <a16:creationId xmlns:a16="http://schemas.microsoft.com/office/drawing/2014/main" id="{B81ECEBE-DD4D-48C0-9E6E-6A9B738FB7C2}"/>
              </a:ext>
            </a:extLst>
          </p:cNvPr>
          <p:cNvSpPr txBox="1"/>
          <p:nvPr/>
        </p:nvSpPr>
        <p:spPr>
          <a:xfrm>
            <a:off x="5356778" y="2180747"/>
            <a:ext cx="900437" cy="307777"/>
          </a:xfrm>
          <a:prstGeom prst="rect">
            <a:avLst/>
          </a:prstGeom>
          <a:noFill/>
        </p:spPr>
        <p:txBody>
          <a:bodyPr wrap="square" rtlCol="0">
            <a:spAutoFit/>
          </a:bodyPr>
          <a:lstStyle/>
          <a:p>
            <a:pPr algn="dist"/>
            <a:r>
              <a:rPr kumimoji="1" lang="ja-JP" altLang="en-US" sz="1400" b="1" dirty="0">
                <a:solidFill>
                  <a:schemeClr val="tx2">
                    <a:lumMod val="50000"/>
                  </a:schemeClr>
                </a:solidFill>
                <a:latin typeface="Meiryo UI" panose="020B0604030504040204" pitchFamily="50" charset="-128"/>
                <a:ea typeface="Meiryo UI" panose="020B0604030504040204" pitchFamily="50" charset="-128"/>
              </a:rPr>
              <a:t>しげん</a:t>
            </a:r>
          </a:p>
        </p:txBody>
      </p:sp>
    </p:spTree>
    <p:extLst>
      <p:ext uri="{BB962C8B-B14F-4D97-AF65-F5344CB8AC3E}">
        <p14:creationId xmlns:p14="http://schemas.microsoft.com/office/powerpoint/2010/main" val="201672670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ja-JP" altLang="en-US" dirty="0"/>
              <a:t>ストーリーの確認</a:t>
            </a:r>
          </a:p>
        </p:txBody>
      </p:sp>
      <p:pic>
        <p:nvPicPr>
          <p:cNvPr id="3" name="図 2">
            <a:extLst>
              <a:ext uri="{FF2B5EF4-FFF2-40B4-BE49-F238E27FC236}">
                <a16:creationId xmlns:a16="http://schemas.microsoft.com/office/drawing/2014/main" id="{DCB6D663-09D5-4FD1-8DF0-23A34CA76618}"/>
              </a:ext>
            </a:extLst>
          </p:cNvPr>
          <p:cNvPicPr>
            <a:picLocks noChangeAspect="1"/>
          </p:cNvPicPr>
          <p:nvPr/>
        </p:nvPicPr>
        <p:blipFill>
          <a:blip r:embed="rId2"/>
          <a:srcRect/>
          <a:stretch/>
        </p:blipFill>
        <p:spPr>
          <a:xfrm>
            <a:off x="819063" y="1618112"/>
            <a:ext cx="7505871" cy="4837234"/>
          </a:xfrm>
          <a:prstGeom prst="rect">
            <a:avLst/>
          </a:prstGeom>
        </p:spPr>
      </p:pic>
      <p:sp>
        <p:nvSpPr>
          <p:cNvPr id="27" name="テキスト ボックス 26">
            <a:extLst>
              <a:ext uri="{FF2B5EF4-FFF2-40B4-BE49-F238E27FC236}">
                <a16:creationId xmlns:a16="http://schemas.microsoft.com/office/drawing/2014/main" id="{16741FD5-D2B3-4FED-A588-4C3E8262CBD4}"/>
              </a:ext>
            </a:extLst>
          </p:cNvPr>
          <p:cNvSpPr txBox="1"/>
          <p:nvPr/>
        </p:nvSpPr>
        <p:spPr>
          <a:xfrm>
            <a:off x="725198" y="1010988"/>
            <a:ext cx="7832876" cy="577081"/>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画面中央にいる司令官に話を聞いてみましょう。</a:t>
            </a:r>
            <a:endParaRPr kumimoji="1" lang="ja-JP" altLang="en-US" dirty="0">
              <a:latin typeface="メイリオ" panose="020B0604030504040204" pitchFamily="50" charset="-128"/>
              <a:ea typeface="メイリオ" panose="020B0604030504040204" pitchFamily="50" charset="-128"/>
            </a:endParaRPr>
          </a:p>
        </p:txBody>
      </p:sp>
      <p:sp>
        <p:nvSpPr>
          <p:cNvPr id="31" name="テキスト ボックス 30">
            <a:extLst>
              <a:ext uri="{FF2B5EF4-FFF2-40B4-BE49-F238E27FC236}">
                <a16:creationId xmlns:a16="http://schemas.microsoft.com/office/drawing/2014/main" id="{6CB55B84-FF6C-4A88-86BC-BDB5D8812D61}"/>
              </a:ext>
            </a:extLst>
          </p:cNvPr>
          <p:cNvSpPr txBox="1"/>
          <p:nvPr/>
        </p:nvSpPr>
        <p:spPr>
          <a:xfrm>
            <a:off x="689687" y="1078194"/>
            <a:ext cx="1221510"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がめんちゅうおう</a:t>
            </a:r>
          </a:p>
        </p:txBody>
      </p:sp>
      <p:sp>
        <p:nvSpPr>
          <p:cNvPr id="35" name="テキスト ボックス 34">
            <a:extLst>
              <a:ext uri="{FF2B5EF4-FFF2-40B4-BE49-F238E27FC236}">
                <a16:creationId xmlns:a16="http://schemas.microsoft.com/office/drawing/2014/main" id="{3DAA88A4-55C1-450E-B22A-CAD415156B3F}"/>
              </a:ext>
            </a:extLst>
          </p:cNvPr>
          <p:cNvSpPr txBox="1"/>
          <p:nvPr/>
        </p:nvSpPr>
        <p:spPr>
          <a:xfrm>
            <a:off x="3167990" y="1072507"/>
            <a:ext cx="604626"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はなし</a:t>
            </a:r>
          </a:p>
        </p:txBody>
      </p:sp>
      <p:sp>
        <p:nvSpPr>
          <p:cNvPr id="10" name="テキスト ボックス 9">
            <a:extLst>
              <a:ext uri="{FF2B5EF4-FFF2-40B4-BE49-F238E27FC236}">
                <a16:creationId xmlns:a16="http://schemas.microsoft.com/office/drawing/2014/main" id="{968061BA-546E-4C5A-BBA2-30191465E648}"/>
              </a:ext>
            </a:extLst>
          </p:cNvPr>
          <p:cNvSpPr txBox="1"/>
          <p:nvPr/>
        </p:nvSpPr>
        <p:spPr>
          <a:xfrm>
            <a:off x="2044363" y="374437"/>
            <a:ext cx="709102"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かくにん</a:t>
            </a:r>
          </a:p>
        </p:txBody>
      </p:sp>
      <p:sp>
        <p:nvSpPr>
          <p:cNvPr id="12" name="テキスト ボックス 11">
            <a:extLst>
              <a:ext uri="{FF2B5EF4-FFF2-40B4-BE49-F238E27FC236}">
                <a16:creationId xmlns:a16="http://schemas.microsoft.com/office/drawing/2014/main" id="{EF0B5848-1C10-45B4-BF0B-262EDC1824E9}"/>
              </a:ext>
            </a:extLst>
          </p:cNvPr>
          <p:cNvSpPr txBox="1"/>
          <p:nvPr/>
        </p:nvSpPr>
        <p:spPr>
          <a:xfrm>
            <a:off x="2325022" y="1072506"/>
            <a:ext cx="856885" cy="246221"/>
          </a:xfrm>
          <a:prstGeom prst="rect">
            <a:avLst/>
          </a:prstGeom>
          <a:noFill/>
        </p:spPr>
        <p:txBody>
          <a:bodyPr wrap="square" rtlCol="0">
            <a:spAutoFit/>
          </a:bodyPr>
          <a:lstStyle/>
          <a:p>
            <a:pPr algn="dist"/>
            <a:r>
              <a:rPr kumimoji="1" lang="ja-JP" altLang="en-US" sz="1000" dirty="0">
                <a:solidFill>
                  <a:srgbClr val="575E75"/>
                </a:solidFill>
                <a:latin typeface="メイリオ" panose="020B0604030504040204" pitchFamily="50" charset="-128"/>
                <a:ea typeface="メイリオ" panose="020B0604030504040204" pitchFamily="50" charset="-128"/>
              </a:rPr>
              <a:t>しれいかん</a:t>
            </a:r>
          </a:p>
        </p:txBody>
      </p:sp>
      <p:sp>
        <p:nvSpPr>
          <p:cNvPr id="13" name="テキスト ボックス 12">
            <a:extLst>
              <a:ext uri="{FF2B5EF4-FFF2-40B4-BE49-F238E27FC236}">
                <a16:creationId xmlns:a16="http://schemas.microsoft.com/office/drawing/2014/main" id="{47FC70A5-ED16-4DA3-BB08-2B4C54AEA011}"/>
              </a:ext>
            </a:extLst>
          </p:cNvPr>
          <p:cNvSpPr txBox="1"/>
          <p:nvPr/>
        </p:nvSpPr>
        <p:spPr>
          <a:xfrm>
            <a:off x="3755349" y="1072506"/>
            <a:ext cx="275113"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き</a:t>
            </a:r>
          </a:p>
        </p:txBody>
      </p:sp>
      <p:sp>
        <p:nvSpPr>
          <p:cNvPr id="16" name="楕円 15">
            <a:extLst>
              <a:ext uri="{FF2B5EF4-FFF2-40B4-BE49-F238E27FC236}">
                <a16:creationId xmlns:a16="http://schemas.microsoft.com/office/drawing/2014/main" id="{83A40B43-6191-4F70-9ACB-F65454E6DBA6}"/>
              </a:ext>
            </a:extLst>
          </p:cNvPr>
          <p:cNvSpPr/>
          <p:nvPr/>
        </p:nvSpPr>
        <p:spPr>
          <a:xfrm>
            <a:off x="3330061" y="2749100"/>
            <a:ext cx="2389987" cy="2389987"/>
          </a:xfrm>
          <a:prstGeom prst="ellipse">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dirty="0">
              <a:solidFill>
                <a:srgbClr val="FF0000"/>
              </a:solidFill>
            </a:endParaRPr>
          </a:p>
        </p:txBody>
      </p:sp>
    </p:spTree>
    <p:extLst>
      <p:ext uri="{BB962C8B-B14F-4D97-AF65-F5344CB8AC3E}">
        <p14:creationId xmlns:p14="http://schemas.microsoft.com/office/powerpoint/2010/main" val="323367950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2952D972-A832-4702-9846-C2AF1B16A45F}"/>
              </a:ext>
            </a:extLst>
          </p:cNvPr>
          <p:cNvPicPr>
            <a:picLocks noChangeAspect="1"/>
          </p:cNvPicPr>
          <p:nvPr/>
        </p:nvPicPr>
        <p:blipFill>
          <a:blip r:embed="rId2"/>
          <a:srcRect/>
          <a:stretch/>
        </p:blipFill>
        <p:spPr>
          <a:xfrm>
            <a:off x="1308414" y="2838724"/>
            <a:ext cx="6375597" cy="3254349"/>
          </a:xfrm>
          <a:prstGeom prst="rect">
            <a:avLst/>
          </a:prstGeom>
        </p:spPr>
      </p:pic>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ja-JP" altLang="en-US" dirty="0"/>
              <a:t>ストーリーの確認</a:t>
            </a:r>
          </a:p>
        </p:txBody>
      </p:sp>
      <p:sp>
        <p:nvSpPr>
          <p:cNvPr id="10" name="テキスト ボックス 9">
            <a:extLst>
              <a:ext uri="{FF2B5EF4-FFF2-40B4-BE49-F238E27FC236}">
                <a16:creationId xmlns:a16="http://schemas.microsoft.com/office/drawing/2014/main" id="{968061BA-546E-4C5A-BBA2-30191465E648}"/>
              </a:ext>
            </a:extLst>
          </p:cNvPr>
          <p:cNvSpPr txBox="1"/>
          <p:nvPr/>
        </p:nvSpPr>
        <p:spPr>
          <a:xfrm>
            <a:off x="2044363" y="374437"/>
            <a:ext cx="709102"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かくにん</a:t>
            </a:r>
          </a:p>
        </p:txBody>
      </p:sp>
      <p:sp>
        <p:nvSpPr>
          <p:cNvPr id="17" name="テキスト ボックス 16">
            <a:extLst>
              <a:ext uri="{FF2B5EF4-FFF2-40B4-BE49-F238E27FC236}">
                <a16:creationId xmlns:a16="http://schemas.microsoft.com/office/drawing/2014/main" id="{C27BCE1D-921D-499A-A5BC-3E43C3051798}"/>
              </a:ext>
            </a:extLst>
          </p:cNvPr>
          <p:cNvSpPr txBox="1"/>
          <p:nvPr/>
        </p:nvSpPr>
        <p:spPr>
          <a:xfrm>
            <a:off x="365959" y="1028826"/>
            <a:ext cx="8349416" cy="1538883"/>
          </a:xfrm>
          <a:prstGeom prst="rect">
            <a:avLst/>
          </a:prstGeom>
          <a:noFill/>
        </p:spPr>
        <p:txBody>
          <a:bodyPr wrap="square" rtlCol="0">
            <a:spAutoFit/>
          </a:bodyPr>
          <a:lstStyle/>
          <a:p>
            <a:pPr>
              <a:lnSpc>
                <a:spcPct val="150000"/>
              </a:lnSpc>
            </a:pPr>
            <a:r>
              <a:rPr lang="ja-JP" altLang="en-US" sz="1600" b="1" i="0" dirty="0">
                <a:solidFill>
                  <a:srgbClr val="C00000"/>
                </a:solidFill>
                <a:effectLst/>
                <a:latin typeface="メイリオ" panose="020B0604030504040204" pitchFamily="50" charset="-128"/>
                <a:ea typeface="メイリオ" panose="020B0604030504040204" pitchFamily="50" charset="-128"/>
              </a:rPr>
              <a:t>土星は環がはっきり見える惑星です。環は数十億個の小さな岩と氷の塊でできています。この環は、彗星・小惑星・古い衛星の破片が土星の強力な引力によって形成されていると科学者たちは考えています。</a:t>
            </a:r>
            <a:endParaRPr lang="en-US" altLang="ja-JP" sz="1600" b="1" i="0" dirty="0">
              <a:solidFill>
                <a:srgbClr val="C00000"/>
              </a:solidFill>
              <a:effectLst/>
              <a:latin typeface="メイリオ" panose="020B0604030504040204" pitchFamily="50" charset="-128"/>
              <a:ea typeface="メイリオ" panose="020B0604030504040204" pitchFamily="50" charset="-128"/>
            </a:endParaRPr>
          </a:p>
          <a:p>
            <a:pPr>
              <a:lnSpc>
                <a:spcPct val="150000"/>
              </a:lnSpc>
            </a:pPr>
            <a:r>
              <a:rPr lang="ja-JP" altLang="en-US" sz="1600" b="1" i="0" dirty="0">
                <a:solidFill>
                  <a:srgbClr val="C00000"/>
                </a:solidFill>
                <a:effectLst/>
                <a:latin typeface="メイリオ" panose="020B0604030504040204" pitchFamily="50" charset="-128"/>
                <a:ea typeface="メイリオ" panose="020B0604030504040204" pitchFamily="50" charset="-128"/>
              </a:rPr>
              <a:t>環の中には興味深い場所があります</a:t>
            </a:r>
            <a:r>
              <a:rPr lang="ja-JP" altLang="en-US" sz="1600" b="1" dirty="0">
                <a:solidFill>
                  <a:srgbClr val="C00000"/>
                </a:solidFill>
                <a:latin typeface="メイリオ" panose="020B0604030504040204" pitchFamily="50" charset="-128"/>
                <a:ea typeface="メイリオ" panose="020B0604030504040204" pitchFamily="50" charset="-128"/>
              </a:rPr>
              <a:t>。何が見つかるか調査してください。</a:t>
            </a:r>
            <a:endParaRPr lang="en-US" altLang="ja-JP" sz="1600" b="1" i="0" dirty="0">
              <a:solidFill>
                <a:srgbClr val="C00000"/>
              </a:solidFill>
              <a:effectLst/>
              <a:latin typeface="メイリオ" panose="020B0604030504040204" pitchFamily="50" charset="-128"/>
              <a:ea typeface="メイリオ" panose="020B0604030504040204" pitchFamily="50" charset="-128"/>
            </a:endParaRPr>
          </a:p>
        </p:txBody>
      </p:sp>
      <p:sp>
        <p:nvSpPr>
          <p:cNvPr id="57" name="テキスト ボックス 56">
            <a:extLst>
              <a:ext uri="{FF2B5EF4-FFF2-40B4-BE49-F238E27FC236}">
                <a16:creationId xmlns:a16="http://schemas.microsoft.com/office/drawing/2014/main" id="{17CABE16-F42A-4045-A1B2-0D3C5922311C}"/>
              </a:ext>
            </a:extLst>
          </p:cNvPr>
          <p:cNvSpPr txBox="1"/>
          <p:nvPr/>
        </p:nvSpPr>
        <p:spPr>
          <a:xfrm>
            <a:off x="3797011" y="2102534"/>
            <a:ext cx="435422" cy="21867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なに</a:t>
            </a:r>
          </a:p>
        </p:txBody>
      </p:sp>
      <p:sp>
        <p:nvSpPr>
          <p:cNvPr id="67" name="テキスト ボックス 66">
            <a:extLst>
              <a:ext uri="{FF2B5EF4-FFF2-40B4-BE49-F238E27FC236}">
                <a16:creationId xmlns:a16="http://schemas.microsoft.com/office/drawing/2014/main" id="{688FAF6F-BFBF-4BBF-AECB-F23C0E6AEC55}"/>
              </a:ext>
            </a:extLst>
          </p:cNvPr>
          <p:cNvSpPr txBox="1"/>
          <p:nvPr/>
        </p:nvSpPr>
        <p:spPr>
          <a:xfrm>
            <a:off x="423760" y="1003961"/>
            <a:ext cx="490021" cy="21544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どせい</a:t>
            </a:r>
          </a:p>
        </p:txBody>
      </p:sp>
      <p:sp>
        <p:nvSpPr>
          <p:cNvPr id="68" name="テキスト ボックス 67">
            <a:extLst>
              <a:ext uri="{FF2B5EF4-FFF2-40B4-BE49-F238E27FC236}">
                <a16:creationId xmlns:a16="http://schemas.microsoft.com/office/drawing/2014/main" id="{A9EE1093-47B7-4850-82D8-B26DC99D6F2F}"/>
              </a:ext>
            </a:extLst>
          </p:cNvPr>
          <p:cNvSpPr txBox="1"/>
          <p:nvPr/>
        </p:nvSpPr>
        <p:spPr>
          <a:xfrm>
            <a:off x="6190669" y="996622"/>
            <a:ext cx="518017" cy="222783"/>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こおり</a:t>
            </a:r>
          </a:p>
        </p:txBody>
      </p:sp>
      <p:sp>
        <p:nvSpPr>
          <p:cNvPr id="70" name="テキスト ボックス 69">
            <a:extLst>
              <a:ext uri="{FF2B5EF4-FFF2-40B4-BE49-F238E27FC236}">
                <a16:creationId xmlns:a16="http://schemas.microsoft.com/office/drawing/2014/main" id="{9AD7FA53-F1F1-4DEC-AA35-760F28762E33}"/>
              </a:ext>
            </a:extLst>
          </p:cNvPr>
          <p:cNvSpPr txBox="1"/>
          <p:nvPr/>
        </p:nvSpPr>
        <p:spPr>
          <a:xfrm>
            <a:off x="3858848" y="1384328"/>
            <a:ext cx="546093" cy="21544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はへん</a:t>
            </a:r>
          </a:p>
        </p:txBody>
      </p:sp>
      <p:sp>
        <p:nvSpPr>
          <p:cNvPr id="71" name="テキスト ボックス 70">
            <a:extLst>
              <a:ext uri="{FF2B5EF4-FFF2-40B4-BE49-F238E27FC236}">
                <a16:creationId xmlns:a16="http://schemas.microsoft.com/office/drawing/2014/main" id="{95AAB0F3-87D3-41DB-9E18-E10AA0A91A6B}"/>
              </a:ext>
            </a:extLst>
          </p:cNvPr>
          <p:cNvSpPr txBox="1"/>
          <p:nvPr/>
        </p:nvSpPr>
        <p:spPr>
          <a:xfrm>
            <a:off x="2243372" y="2105764"/>
            <a:ext cx="497606" cy="21544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ばしょ</a:t>
            </a:r>
          </a:p>
        </p:txBody>
      </p:sp>
      <p:sp>
        <p:nvSpPr>
          <p:cNvPr id="81" name="正方形/長方形 80">
            <a:extLst>
              <a:ext uri="{FF2B5EF4-FFF2-40B4-BE49-F238E27FC236}">
                <a16:creationId xmlns:a16="http://schemas.microsoft.com/office/drawing/2014/main" id="{DFCAC804-6646-40E4-9482-0D7BF196F1DA}"/>
              </a:ext>
            </a:extLst>
          </p:cNvPr>
          <p:cNvSpPr/>
          <p:nvPr/>
        </p:nvSpPr>
        <p:spPr>
          <a:xfrm>
            <a:off x="1417733" y="5488601"/>
            <a:ext cx="1886463" cy="399176"/>
          </a:xfrm>
          <a:prstGeom prst="rect">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82" name="テキスト ボックス 81">
            <a:extLst>
              <a:ext uri="{FF2B5EF4-FFF2-40B4-BE49-F238E27FC236}">
                <a16:creationId xmlns:a16="http://schemas.microsoft.com/office/drawing/2014/main" id="{9D4F43C9-12CC-4AEF-9EC8-B9E59AA34DBB}"/>
              </a:ext>
            </a:extLst>
          </p:cNvPr>
          <p:cNvSpPr txBox="1"/>
          <p:nvPr/>
        </p:nvSpPr>
        <p:spPr>
          <a:xfrm>
            <a:off x="1275655" y="6211101"/>
            <a:ext cx="6448164" cy="577081"/>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a:t>
            </a:r>
            <a:r>
              <a:rPr lang="en-US" altLang="ja-JP" i="0" dirty="0">
                <a:solidFill>
                  <a:srgbClr val="575E75"/>
                </a:solidFill>
                <a:effectLst/>
                <a:latin typeface="メイリオ" panose="020B0604030504040204" pitchFamily="50" charset="-128"/>
                <a:ea typeface="メイリオ" panose="020B0604030504040204" pitchFamily="50" charset="-128"/>
              </a:rPr>
              <a:t>I’m ready</a:t>
            </a:r>
            <a:r>
              <a:rPr lang="ja-JP" altLang="en-US" i="0" dirty="0">
                <a:solidFill>
                  <a:srgbClr val="575E75"/>
                </a:solidFill>
                <a:effectLst/>
                <a:latin typeface="メイリオ" panose="020B0604030504040204" pitchFamily="50" charset="-128"/>
                <a:ea typeface="メイリオ" panose="020B0604030504040204" pitchFamily="50" charset="-128"/>
              </a:rPr>
              <a:t>」ボタンを押してミッションを始めましょう！</a:t>
            </a:r>
            <a:endParaRPr kumimoji="1" lang="ja-JP" altLang="en-US" dirty="0">
              <a:latin typeface="メイリオ" panose="020B0604030504040204" pitchFamily="50" charset="-128"/>
              <a:ea typeface="メイリオ" panose="020B0604030504040204" pitchFamily="50" charset="-128"/>
            </a:endParaRPr>
          </a:p>
        </p:txBody>
      </p:sp>
      <p:sp>
        <p:nvSpPr>
          <p:cNvPr id="85" name="テキスト ボックス 84">
            <a:extLst>
              <a:ext uri="{FF2B5EF4-FFF2-40B4-BE49-F238E27FC236}">
                <a16:creationId xmlns:a16="http://schemas.microsoft.com/office/drawing/2014/main" id="{DA399381-538E-450B-8970-EF60EFFCAA02}"/>
              </a:ext>
            </a:extLst>
          </p:cNvPr>
          <p:cNvSpPr txBox="1"/>
          <p:nvPr/>
        </p:nvSpPr>
        <p:spPr>
          <a:xfrm>
            <a:off x="5764497" y="6254640"/>
            <a:ext cx="454165" cy="24500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はじ</a:t>
            </a:r>
          </a:p>
        </p:txBody>
      </p:sp>
      <p:sp>
        <p:nvSpPr>
          <p:cNvPr id="87" name="テキスト ボックス 86">
            <a:extLst>
              <a:ext uri="{FF2B5EF4-FFF2-40B4-BE49-F238E27FC236}">
                <a16:creationId xmlns:a16="http://schemas.microsoft.com/office/drawing/2014/main" id="{D3F6DAE5-BBEF-4367-85B9-7A13E371729A}"/>
              </a:ext>
            </a:extLst>
          </p:cNvPr>
          <p:cNvSpPr txBox="1"/>
          <p:nvPr/>
        </p:nvSpPr>
        <p:spPr>
          <a:xfrm>
            <a:off x="3739365" y="6262107"/>
            <a:ext cx="40337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お</a:t>
            </a:r>
          </a:p>
        </p:txBody>
      </p:sp>
      <p:sp>
        <p:nvSpPr>
          <p:cNvPr id="27" name="テキスト ボックス 26">
            <a:extLst>
              <a:ext uri="{FF2B5EF4-FFF2-40B4-BE49-F238E27FC236}">
                <a16:creationId xmlns:a16="http://schemas.microsoft.com/office/drawing/2014/main" id="{00C31BC3-D739-437F-B420-2285189C6163}"/>
              </a:ext>
            </a:extLst>
          </p:cNvPr>
          <p:cNvSpPr txBox="1"/>
          <p:nvPr/>
        </p:nvSpPr>
        <p:spPr>
          <a:xfrm>
            <a:off x="5215412" y="2105764"/>
            <a:ext cx="627449" cy="21544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ちょうさ</a:t>
            </a:r>
          </a:p>
        </p:txBody>
      </p:sp>
      <p:sp>
        <p:nvSpPr>
          <p:cNvPr id="28" name="テキスト ボックス 27">
            <a:extLst>
              <a:ext uri="{FF2B5EF4-FFF2-40B4-BE49-F238E27FC236}">
                <a16:creationId xmlns:a16="http://schemas.microsoft.com/office/drawing/2014/main" id="{8BBF73AA-013B-4F04-967E-2D00637D564F}"/>
              </a:ext>
            </a:extLst>
          </p:cNvPr>
          <p:cNvSpPr txBox="1"/>
          <p:nvPr/>
        </p:nvSpPr>
        <p:spPr>
          <a:xfrm>
            <a:off x="4233034" y="2105764"/>
            <a:ext cx="343814" cy="21544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み</a:t>
            </a:r>
          </a:p>
        </p:txBody>
      </p:sp>
      <p:sp>
        <p:nvSpPr>
          <p:cNvPr id="30" name="テキスト ボックス 29">
            <a:extLst>
              <a:ext uri="{FF2B5EF4-FFF2-40B4-BE49-F238E27FC236}">
                <a16:creationId xmlns:a16="http://schemas.microsoft.com/office/drawing/2014/main" id="{76ED868C-60E4-431B-A553-FDAC4DAFE8AA}"/>
              </a:ext>
            </a:extLst>
          </p:cNvPr>
          <p:cNvSpPr txBox="1"/>
          <p:nvPr/>
        </p:nvSpPr>
        <p:spPr>
          <a:xfrm>
            <a:off x="4164686" y="1003961"/>
            <a:ext cx="1035114" cy="21544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すうじゅうおくこ</a:t>
            </a:r>
          </a:p>
        </p:txBody>
      </p:sp>
      <p:sp>
        <p:nvSpPr>
          <p:cNvPr id="26" name="テキスト ボックス 25">
            <a:extLst>
              <a:ext uri="{FF2B5EF4-FFF2-40B4-BE49-F238E27FC236}">
                <a16:creationId xmlns:a16="http://schemas.microsoft.com/office/drawing/2014/main" id="{E5F5B556-BDD8-4FDE-AD6B-1A169E6EA13D}"/>
              </a:ext>
            </a:extLst>
          </p:cNvPr>
          <p:cNvSpPr txBox="1"/>
          <p:nvPr/>
        </p:nvSpPr>
        <p:spPr>
          <a:xfrm>
            <a:off x="741061" y="2105764"/>
            <a:ext cx="435422" cy="21544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なか</a:t>
            </a:r>
          </a:p>
        </p:txBody>
      </p:sp>
      <p:sp>
        <p:nvSpPr>
          <p:cNvPr id="33" name="テキスト ボックス 32">
            <a:extLst>
              <a:ext uri="{FF2B5EF4-FFF2-40B4-BE49-F238E27FC236}">
                <a16:creationId xmlns:a16="http://schemas.microsoft.com/office/drawing/2014/main" id="{B3952B22-5B5F-4BAE-976D-D4408AB02F54}"/>
              </a:ext>
            </a:extLst>
          </p:cNvPr>
          <p:cNvSpPr txBox="1"/>
          <p:nvPr/>
        </p:nvSpPr>
        <p:spPr>
          <a:xfrm>
            <a:off x="1514423" y="1730550"/>
            <a:ext cx="514255" cy="21544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かんが</a:t>
            </a:r>
          </a:p>
        </p:txBody>
      </p:sp>
      <p:sp>
        <p:nvSpPr>
          <p:cNvPr id="34" name="テキスト ボックス 33">
            <a:extLst>
              <a:ext uri="{FF2B5EF4-FFF2-40B4-BE49-F238E27FC236}">
                <a16:creationId xmlns:a16="http://schemas.microsoft.com/office/drawing/2014/main" id="{F4311250-368A-4153-8D6E-B04FA79DFC35}"/>
              </a:ext>
            </a:extLst>
          </p:cNvPr>
          <p:cNvSpPr txBox="1"/>
          <p:nvPr/>
        </p:nvSpPr>
        <p:spPr>
          <a:xfrm>
            <a:off x="6854731" y="1384328"/>
            <a:ext cx="635892" cy="21544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けいせい</a:t>
            </a:r>
          </a:p>
        </p:txBody>
      </p:sp>
      <p:sp>
        <p:nvSpPr>
          <p:cNvPr id="35" name="テキスト ボックス 34">
            <a:extLst>
              <a:ext uri="{FF2B5EF4-FFF2-40B4-BE49-F238E27FC236}">
                <a16:creationId xmlns:a16="http://schemas.microsoft.com/office/drawing/2014/main" id="{25023176-AD5D-40DA-BE86-4E7B3BD8197E}"/>
              </a:ext>
            </a:extLst>
          </p:cNvPr>
          <p:cNvSpPr txBox="1"/>
          <p:nvPr/>
        </p:nvSpPr>
        <p:spPr>
          <a:xfrm>
            <a:off x="2779954" y="1003961"/>
            <a:ext cx="646714" cy="21544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わくせい</a:t>
            </a:r>
          </a:p>
        </p:txBody>
      </p:sp>
      <p:sp>
        <p:nvSpPr>
          <p:cNvPr id="36" name="テキスト ボックス 35">
            <a:extLst>
              <a:ext uri="{FF2B5EF4-FFF2-40B4-BE49-F238E27FC236}">
                <a16:creationId xmlns:a16="http://schemas.microsoft.com/office/drawing/2014/main" id="{3DBE8691-413D-46F5-8342-D65A7F942DFF}"/>
              </a:ext>
            </a:extLst>
          </p:cNvPr>
          <p:cNvSpPr txBox="1"/>
          <p:nvPr/>
        </p:nvSpPr>
        <p:spPr>
          <a:xfrm>
            <a:off x="1333099" y="1384328"/>
            <a:ext cx="646714" cy="21544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すいせい</a:t>
            </a:r>
          </a:p>
        </p:txBody>
      </p:sp>
      <p:sp>
        <p:nvSpPr>
          <p:cNvPr id="37" name="テキスト ボックス 36">
            <a:extLst>
              <a:ext uri="{FF2B5EF4-FFF2-40B4-BE49-F238E27FC236}">
                <a16:creationId xmlns:a16="http://schemas.microsoft.com/office/drawing/2014/main" id="{88D30C73-9497-44D5-8B8A-FDE83F7F99E2}"/>
              </a:ext>
            </a:extLst>
          </p:cNvPr>
          <p:cNvSpPr txBox="1"/>
          <p:nvPr/>
        </p:nvSpPr>
        <p:spPr>
          <a:xfrm>
            <a:off x="4496212" y="1384328"/>
            <a:ext cx="514255" cy="21544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どせい</a:t>
            </a:r>
          </a:p>
        </p:txBody>
      </p:sp>
      <p:sp>
        <p:nvSpPr>
          <p:cNvPr id="38" name="テキスト ボックス 37">
            <a:extLst>
              <a:ext uri="{FF2B5EF4-FFF2-40B4-BE49-F238E27FC236}">
                <a16:creationId xmlns:a16="http://schemas.microsoft.com/office/drawing/2014/main" id="{FC042219-4043-4970-B931-118885730248}"/>
              </a:ext>
            </a:extLst>
          </p:cNvPr>
          <p:cNvSpPr txBox="1"/>
          <p:nvPr/>
        </p:nvSpPr>
        <p:spPr>
          <a:xfrm>
            <a:off x="5540757" y="1384328"/>
            <a:ext cx="819212" cy="21544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いんりょく</a:t>
            </a:r>
          </a:p>
        </p:txBody>
      </p:sp>
      <p:sp>
        <p:nvSpPr>
          <p:cNvPr id="39" name="テキスト ボックス 38">
            <a:extLst>
              <a:ext uri="{FF2B5EF4-FFF2-40B4-BE49-F238E27FC236}">
                <a16:creationId xmlns:a16="http://schemas.microsoft.com/office/drawing/2014/main" id="{8FBC515E-7A06-49D2-A447-57F317A3BB1C}"/>
              </a:ext>
            </a:extLst>
          </p:cNvPr>
          <p:cNvSpPr txBox="1"/>
          <p:nvPr/>
        </p:nvSpPr>
        <p:spPr>
          <a:xfrm>
            <a:off x="1925510" y="1384328"/>
            <a:ext cx="906015" cy="21544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しょうわくせい</a:t>
            </a:r>
          </a:p>
        </p:txBody>
      </p:sp>
      <p:sp>
        <p:nvSpPr>
          <p:cNvPr id="47" name="テキスト ボックス 46">
            <a:extLst>
              <a:ext uri="{FF2B5EF4-FFF2-40B4-BE49-F238E27FC236}">
                <a16:creationId xmlns:a16="http://schemas.microsoft.com/office/drawing/2014/main" id="{31F1A00F-D3EF-44CA-8228-BF7F2FE55950}"/>
              </a:ext>
            </a:extLst>
          </p:cNvPr>
          <p:cNvSpPr txBox="1"/>
          <p:nvPr/>
        </p:nvSpPr>
        <p:spPr>
          <a:xfrm>
            <a:off x="1360184" y="2105764"/>
            <a:ext cx="831330" cy="21544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きょうみぶか</a:t>
            </a:r>
          </a:p>
        </p:txBody>
      </p:sp>
      <p:sp>
        <p:nvSpPr>
          <p:cNvPr id="48" name="テキスト ボックス 47">
            <a:extLst>
              <a:ext uri="{FF2B5EF4-FFF2-40B4-BE49-F238E27FC236}">
                <a16:creationId xmlns:a16="http://schemas.microsoft.com/office/drawing/2014/main" id="{E147435F-2FD7-4F04-99E7-74333E3DC851}"/>
              </a:ext>
            </a:extLst>
          </p:cNvPr>
          <p:cNvSpPr txBox="1"/>
          <p:nvPr/>
        </p:nvSpPr>
        <p:spPr>
          <a:xfrm>
            <a:off x="5215412" y="1003961"/>
            <a:ext cx="435422" cy="21544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ちい</a:t>
            </a:r>
          </a:p>
        </p:txBody>
      </p:sp>
      <p:sp>
        <p:nvSpPr>
          <p:cNvPr id="40" name="テキスト ボックス 39">
            <a:extLst>
              <a:ext uri="{FF2B5EF4-FFF2-40B4-BE49-F238E27FC236}">
                <a16:creationId xmlns:a16="http://schemas.microsoft.com/office/drawing/2014/main" id="{20B9E848-35BD-496D-BA91-942ED3587809}"/>
              </a:ext>
            </a:extLst>
          </p:cNvPr>
          <p:cNvSpPr txBox="1"/>
          <p:nvPr/>
        </p:nvSpPr>
        <p:spPr>
          <a:xfrm>
            <a:off x="423760" y="1730550"/>
            <a:ext cx="709102" cy="21544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かがくしゃ</a:t>
            </a:r>
          </a:p>
        </p:txBody>
      </p:sp>
      <p:sp>
        <p:nvSpPr>
          <p:cNvPr id="41" name="テキスト ボックス 40">
            <a:extLst>
              <a:ext uri="{FF2B5EF4-FFF2-40B4-BE49-F238E27FC236}">
                <a16:creationId xmlns:a16="http://schemas.microsoft.com/office/drawing/2014/main" id="{9EA69256-F695-4EB1-9FDB-D1D4236FCA75}"/>
              </a:ext>
            </a:extLst>
          </p:cNvPr>
          <p:cNvSpPr txBox="1"/>
          <p:nvPr/>
        </p:nvSpPr>
        <p:spPr>
          <a:xfrm>
            <a:off x="3181228" y="1384328"/>
            <a:ext cx="627449" cy="21544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えいせい</a:t>
            </a:r>
          </a:p>
        </p:txBody>
      </p:sp>
      <p:sp>
        <p:nvSpPr>
          <p:cNvPr id="43" name="テキスト ボックス 42">
            <a:extLst>
              <a:ext uri="{FF2B5EF4-FFF2-40B4-BE49-F238E27FC236}">
                <a16:creationId xmlns:a16="http://schemas.microsoft.com/office/drawing/2014/main" id="{6C361EDB-8D19-49C0-BC9D-D0A1C9403EAD}"/>
              </a:ext>
            </a:extLst>
          </p:cNvPr>
          <p:cNvSpPr txBox="1"/>
          <p:nvPr/>
        </p:nvSpPr>
        <p:spPr>
          <a:xfrm>
            <a:off x="2781076" y="1381098"/>
            <a:ext cx="435422" cy="21867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ふる</a:t>
            </a:r>
          </a:p>
        </p:txBody>
      </p:sp>
      <p:sp>
        <p:nvSpPr>
          <p:cNvPr id="44" name="テキスト ボックス 43">
            <a:extLst>
              <a:ext uri="{FF2B5EF4-FFF2-40B4-BE49-F238E27FC236}">
                <a16:creationId xmlns:a16="http://schemas.microsoft.com/office/drawing/2014/main" id="{AB13F052-059E-4281-B7F9-413CC95D83FD}"/>
              </a:ext>
            </a:extLst>
          </p:cNvPr>
          <p:cNvSpPr txBox="1"/>
          <p:nvPr/>
        </p:nvSpPr>
        <p:spPr>
          <a:xfrm>
            <a:off x="6531374" y="1003961"/>
            <a:ext cx="646714" cy="21544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かたまり</a:t>
            </a:r>
          </a:p>
        </p:txBody>
      </p:sp>
      <p:sp>
        <p:nvSpPr>
          <p:cNvPr id="45" name="テキスト ボックス 44">
            <a:extLst>
              <a:ext uri="{FF2B5EF4-FFF2-40B4-BE49-F238E27FC236}">
                <a16:creationId xmlns:a16="http://schemas.microsoft.com/office/drawing/2014/main" id="{1CD242E2-9975-4AD0-9C4B-BA9A4E61DD9B}"/>
              </a:ext>
            </a:extLst>
          </p:cNvPr>
          <p:cNvSpPr txBox="1"/>
          <p:nvPr/>
        </p:nvSpPr>
        <p:spPr>
          <a:xfrm>
            <a:off x="5820564" y="1000731"/>
            <a:ext cx="435422" cy="21867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いわ</a:t>
            </a:r>
          </a:p>
        </p:txBody>
      </p:sp>
      <p:sp>
        <p:nvSpPr>
          <p:cNvPr id="46" name="テキスト ボックス 45">
            <a:extLst>
              <a:ext uri="{FF2B5EF4-FFF2-40B4-BE49-F238E27FC236}">
                <a16:creationId xmlns:a16="http://schemas.microsoft.com/office/drawing/2014/main" id="{C7D41882-94A4-498E-9594-49478EF86C7F}"/>
              </a:ext>
            </a:extLst>
          </p:cNvPr>
          <p:cNvSpPr txBox="1"/>
          <p:nvPr/>
        </p:nvSpPr>
        <p:spPr>
          <a:xfrm>
            <a:off x="2245355" y="1003961"/>
            <a:ext cx="290078" cy="21544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み</a:t>
            </a:r>
          </a:p>
        </p:txBody>
      </p:sp>
      <p:sp>
        <p:nvSpPr>
          <p:cNvPr id="42" name="テキスト ボックス 41">
            <a:extLst>
              <a:ext uri="{FF2B5EF4-FFF2-40B4-BE49-F238E27FC236}">
                <a16:creationId xmlns:a16="http://schemas.microsoft.com/office/drawing/2014/main" id="{BD2DBA23-D2AA-4195-AD3F-7AC8B75637D5}"/>
              </a:ext>
            </a:extLst>
          </p:cNvPr>
          <p:cNvSpPr txBox="1"/>
          <p:nvPr/>
        </p:nvSpPr>
        <p:spPr>
          <a:xfrm>
            <a:off x="393399" y="2105764"/>
            <a:ext cx="343814" cy="21544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わ</a:t>
            </a:r>
          </a:p>
        </p:txBody>
      </p:sp>
      <p:sp>
        <p:nvSpPr>
          <p:cNvPr id="49" name="テキスト ボックス 48">
            <a:extLst>
              <a:ext uri="{FF2B5EF4-FFF2-40B4-BE49-F238E27FC236}">
                <a16:creationId xmlns:a16="http://schemas.microsoft.com/office/drawing/2014/main" id="{2C7E60BC-66CB-416D-ABF7-03AAE6EB856C}"/>
              </a:ext>
            </a:extLst>
          </p:cNvPr>
          <p:cNvSpPr txBox="1"/>
          <p:nvPr/>
        </p:nvSpPr>
        <p:spPr>
          <a:xfrm>
            <a:off x="4928381" y="1384328"/>
            <a:ext cx="819212" cy="21544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きょうりょく</a:t>
            </a:r>
          </a:p>
        </p:txBody>
      </p:sp>
      <p:sp>
        <p:nvSpPr>
          <p:cNvPr id="50" name="テキスト ボックス 49">
            <a:extLst>
              <a:ext uri="{FF2B5EF4-FFF2-40B4-BE49-F238E27FC236}">
                <a16:creationId xmlns:a16="http://schemas.microsoft.com/office/drawing/2014/main" id="{CC1B3D1E-5751-4E70-9820-2F5B879F5766}"/>
              </a:ext>
            </a:extLst>
          </p:cNvPr>
          <p:cNvSpPr txBox="1"/>
          <p:nvPr/>
        </p:nvSpPr>
        <p:spPr>
          <a:xfrm>
            <a:off x="809659" y="1384328"/>
            <a:ext cx="343814" cy="21544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わ</a:t>
            </a:r>
          </a:p>
        </p:txBody>
      </p:sp>
      <p:sp>
        <p:nvSpPr>
          <p:cNvPr id="51" name="テキスト ボックス 50">
            <a:extLst>
              <a:ext uri="{FF2B5EF4-FFF2-40B4-BE49-F238E27FC236}">
                <a16:creationId xmlns:a16="http://schemas.microsoft.com/office/drawing/2014/main" id="{463403B1-8827-4C2E-AC0B-4CF6456B1ACB}"/>
              </a:ext>
            </a:extLst>
          </p:cNvPr>
          <p:cNvSpPr txBox="1"/>
          <p:nvPr/>
        </p:nvSpPr>
        <p:spPr>
          <a:xfrm>
            <a:off x="3853552" y="1003961"/>
            <a:ext cx="343814" cy="21544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わ</a:t>
            </a:r>
          </a:p>
        </p:txBody>
      </p:sp>
      <p:sp>
        <p:nvSpPr>
          <p:cNvPr id="52" name="テキスト ボックス 51">
            <a:extLst>
              <a:ext uri="{FF2B5EF4-FFF2-40B4-BE49-F238E27FC236}">
                <a16:creationId xmlns:a16="http://schemas.microsoft.com/office/drawing/2014/main" id="{A6D0AB6B-985D-419D-BE3E-39B7D6CF18CF}"/>
              </a:ext>
            </a:extLst>
          </p:cNvPr>
          <p:cNvSpPr txBox="1"/>
          <p:nvPr/>
        </p:nvSpPr>
        <p:spPr>
          <a:xfrm>
            <a:off x="999416" y="1003961"/>
            <a:ext cx="343814" cy="21544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わ</a:t>
            </a:r>
          </a:p>
        </p:txBody>
      </p:sp>
    </p:spTree>
    <p:extLst>
      <p:ext uri="{BB962C8B-B14F-4D97-AF65-F5344CB8AC3E}">
        <p14:creationId xmlns:p14="http://schemas.microsoft.com/office/powerpoint/2010/main" val="46574062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3</a:t>
            </a:r>
            <a:r>
              <a:rPr lang="ja-JP" altLang="en-US" dirty="0"/>
              <a:t>．</a:t>
            </a:r>
            <a:r>
              <a:rPr lang="en-US" altLang="ja-JP" dirty="0"/>
              <a:t>【</a:t>
            </a:r>
            <a:r>
              <a:rPr lang="ja-JP" altLang="en-US" dirty="0"/>
              <a:t>土星</a:t>
            </a:r>
            <a:r>
              <a:rPr lang="en-US" altLang="ja-JP" dirty="0"/>
              <a:t>】</a:t>
            </a:r>
            <a:r>
              <a:rPr lang="ja-JP" altLang="en-US" dirty="0"/>
              <a:t>環の中から資源を回収しよう</a:t>
            </a:r>
          </a:p>
        </p:txBody>
      </p:sp>
      <p:sp>
        <p:nvSpPr>
          <p:cNvPr id="29" name="テキスト ボックス 28">
            <a:extLst>
              <a:ext uri="{FF2B5EF4-FFF2-40B4-BE49-F238E27FC236}">
                <a16:creationId xmlns:a16="http://schemas.microsoft.com/office/drawing/2014/main" id="{5A2848D0-C798-4711-B705-68E0CA06A6AE}"/>
              </a:ext>
            </a:extLst>
          </p:cNvPr>
          <p:cNvSpPr txBox="1"/>
          <p:nvPr/>
        </p:nvSpPr>
        <p:spPr>
          <a:xfrm>
            <a:off x="120402" y="1009851"/>
            <a:ext cx="8810533" cy="577081"/>
          </a:xfrm>
          <a:prstGeom prst="rect">
            <a:avLst/>
          </a:prstGeom>
          <a:noFill/>
        </p:spPr>
        <p:txBody>
          <a:bodyPr wrap="square" rtlCol="0">
            <a:spAutoFit/>
          </a:bodyPr>
          <a:lstStyle/>
          <a:p>
            <a:pPr>
              <a:lnSpc>
                <a:spcPct val="200000"/>
              </a:lnSpc>
            </a:pPr>
            <a:r>
              <a:rPr lang="en-US" altLang="ja-JP" b="1" i="0" dirty="0">
                <a:solidFill>
                  <a:srgbClr val="C00000"/>
                </a:solidFill>
                <a:effectLst/>
                <a:latin typeface="メイリオ" panose="020B0604030504040204" pitchFamily="50" charset="-128"/>
                <a:ea typeface="メイリオ" panose="020B0604030504040204" pitchFamily="50" charset="-128"/>
              </a:rPr>
              <a:t>【</a:t>
            </a:r>
            <a:r>
              <a:rPr lang="ja-JP" altLang="en-US" b="1" i="0" dirty="0">
                <a:solidFill>
                  <a:srgbClr val="C00000"/>
                </a:solidFill>
                <a:effectLst/>
                <a:latin typeface="メイリオ" panose="020B0604030504040204" pitchFamily="50" charset="-128"/>
                <a:ea typeface="メイリオ" panose="020B0604030504040204" pitchFamily="50" charset="-128"/>
              </a:rPr>
              <a:t>ミッション！</a:t>
            </a:r>
            <a:r>
              <a:rPr lang="en-US" altLang="ja-JP" b="1" i="0" dirty="0">
                <a:solidFill>
                  <a:srgbClr val="C00000"/>
                </a:solidFill>
                <a:effectLst/>
                <a:latin typeface="メイリオ" panose="020B0604030504040204" pitchFamily="50" charset="-128"/>
                <a:ea typeface="メイリオ" panose="020B0604030504040204" pitchFamily="50" charset="-128"/>
              </a:rPr>
              <a:t>】</a:t>
            </a:r>
            <a:r>
              <a:rPr lang="ja-JP" altLang="en-US" b="1" i="0" dirty="0">
                <a:solidFill>
                  <a:srgbClr val="C00000"/>
                </a:solidFill>
                <a:effectLst/>
                <a:latin typeface="メイリオ" panose="020B0604030504040204" pitchFamily="50" charset="-128"/>
                <a:ea typeface="メイリオ" panose="020B0604030504040204" pitchFamily="50" charset="-128"/>
              </a:rPr>
              <a:t>点在するいくつかの資源を回収しよう！</a:t>
            </a:r>
            <a:endParaRPr kumimoji="1" lang="ja-JP" altLang="en-US" b="1" dirty="0">
              <a:solidFill>
                <a:srgbClr val="C00000"/>
              </a:solidFill>
              <a:latin typeface="メイリオ" panose="020B0604030504040204" pitchFamily="50" charset="-128"/>
              <a:ea typeface="メイリオ" panose="020B0604030504040204" pitchFamily="50" charset="-128"/>
            </a:endParaRPr>
          </a:p>
        </p:txBody>
      </p:sp>
      <p:sp>
        <p:nvSpPr>
          <p:cNvPr id="8" name="テキスト ボックス 7">
            <a:extLst>
              <a:ext uri="{FF2B5EF4-FFF2-40B4-BE49-F238E27FC236}">
                <a16:creationId xmlns:a16="http://schemas.microsoft.com/office/drawing/2014/main" id="{9BDCC1C5-AF66-4F5F-A5ED-3F9D00A3D784}"/>
              </a:ext>
            </a:extLst>
          </p:cNvPr>
          <p:cNvSpPr txBox="1"/>
          <p:nvPr/>
        </p:nvSpPr>
        <p:spPr>
          <a:xfrm>
            <a:off x="3955329" y="1075093"/>
            <a:ext cx="707098" cy="246221"/>
          </a:xfrm>
          <a:prstGeom prst="rect">
            <a:avLst/>
          </a:prstGeom>
          <a:noFill/>
        </p:spPr>
        <p:txBody>
          <a:bodyPr wrap="square" rtlCol="0">
            <a:spAutoFit/>
          </a:bodyPr>
          <a:lstStyle/>
          <a:p>
            <a:pPr algn="ctr"/>
            <a:r>
              <a:rPr kumimoji="1" lang="ja-JP" altLang="en-US" sz="1000" dirty="0">
                <a:solidFill>
                  <a:srgbClr val="C00000"/>
                </a:solidFill>
                <a:latin typeface="メイリオ" panose="020B0604030504040204" pitchFamily="50" charset="-128"/>
                <a:ea typeface="メイリオ" panose="020B0604030504040204" pitchFamily="50" charset="-128"/>
              </a:rPr>
              <a:t>しげん</a:t>
            </a:r>
          </a:p>
        </p:txBody>
      </p:sp>
      <p:sp>
        <p:nvSpPr>
          <p:cNvPr id="24" name="テキスト ボックス 23">
            <a:extLst>
              <a:ext uri="{FF2B5EF4-FFF2-40B4-BE49-F238E27FC236}">
                <a16:creationId xmlns:a16="http://schemas.microsoft.com/office/drawing/2014/main" id="{D7A9B669-EEB3-4122-86FD-D1CAA4F6753D}"/>
              </a:ext>
            </a:extLst>
          </p:cNvPr>
          <p:cNvSpPr txBox="1"/>
          <p:nvPr/>
        </p:nvSpPr>
        <p:spPr>
          <a:xfrm>
            <a:off x="1926452" y="1075093"/>
            <a:ext cx="707098" cy="246221"/>
          </a:xfrm>
          <a:prstGeom prst="rect">
            <a:avLst/>
          </a:prstGeom>
          <a:noFill/>
        </p:spPr>
        <p:txBody>
          <a:bodyPr wrap="square" rtlCol="0">
            <a:spAutoFit/>
          </a:bodyPr>
          <a:lstStyle/>
          <a:p>
            <a:pPr algn="ctr"/>
            <a:r>
              <a:rPr kumimoji="1" lang="ja-JP" altLang="en-US" sz="1000" dirty="0">
                <a:solidFill>
                  <a:srgbClr val="C00000"/>
                </a:solidFill>
                <a:latin typeface="メイリオ" panose="020B0604030504040204" pitchFamily="50" charset="-128"/>
                <a:ea typeface="メイリオ" panose="020B0604030504040204" pitchFamily="50" charset="-128"/>
              </a:rPr>
              <a:t>てんざい</a:t>
            </a:r>
          </a:p>
        </p:txBody>
      </p:sp>
      <p:sp>
        <p:nvSpPr>
          <p:cNvPr id="37" name="テキスト ボックス 36">
            <a:extLst>
              <a:ext uri="{FF2B5EF4-FFF2-40B4-BE49-F238E27FC236}">
                <a16:creationId xmlns:a16="http://schemas.microsoft.com/office/drawing/2014/main" id="{43300EAB-F88D-4FA6-ACFF-4FA6CC83792C}"/>
              </a:ext>
            </a:extLst>
          </p:cNvPr>
          <p:cNvSpPr txBox="1"/>
          <p:nvPr/>
        </p:nvSpPr>
        <p:spPr>
          <a:xfrm>
            <a:off x="1630823" y="6295455"/>
            <a:ext cx="6175233" cy="577081"/>
          </a:xfrm>
          <a:prstGeom prst="rect">
            <a:avLst/>
          </a:prstGeom>
          <a:noFill/>
        </p:spPr>
        <p:txBody>
          <a:bodyPr wrap="square" rtlCol="0">
            <a:spAutoFit/>
          </a:bodyPr>
          <a:lstStyle/>
          <a:p>
            <a:pPr>
              <a:lnSpc>
                <a:spcPct val="200000"/>
              </a:lnSpc>
            </a:pPr>
            <a:r>
              <a:rPr lang="en-US" altLang="ja-JP" i="0" dirty="0">
                <a:solidFill>
                  <a:srgbClr val="575E75"/>
                </a:solidFill>
                <a:effectLst/>
                <a:latin typeface="メイリオ" panose="020B0604030504040204" pitchFamily="50" charset="-128"/>
                <a:ea typeface="メイリオ" panose="020B0604030504040204" pitchFamily="50" charset="-128"/>
              </a:rPr>
              <a:t>C</a:t>
            </a:r>
            <a:r>
              <a:rPr lang="ja-JP" altLang="en-US" i="0" dirty="0">
                <a:solidFill>
                  <a:srgbClr val="575E75"/>
                </a:solidFill>
                <a:effectLst/>
                <a:latin typeface="メイリオ" panose="020B0604030504040204" pitchFamily="50" charset="-128"/>
                <a:ea typeface="メイリオ" panose="020B0604030504040204" pitchFamily="50" charset="-128"/>
              </a:rPr>
              <a:t>キーを押して、コードビルダー画面を表示しましょう。</a:t>
            </a:r>
            <a:endParaRPr kumimoji="1" lang="ja-JP" altLang="en-US" dirty="0">
              <a:latin typeface="メイリオ" panose="020B0604030504040204" pitchFamily="50" charset="-128"/>
              <a:ea typeface="メイリオ" panose="020B0604030504040204" pitchFamily="50" charset="-128"/>
            </a:endParaRPr>
          </a:p>
        </p:txBody>
      </p:sp>
      <p:sp>
        <p:nvSpPr>
          <p:cNvPr id="39" name="テキスト ボックス 38">
            <a:extLst>
              <a:ext uri="{FF2B5EF4-FFF2-40B4-BE49-F238E27FC236}">
                <a16:creationId xmlns:a16="http://schemas.microsoft.com/office/drawing/2014/main" id="{D1956783-68F5-4FD2-8D91-D6CDD2D4A28B}"/>
              </a:ext>
            </a:extLst>
          </p:cNvPr>
          <p:cNvSpPr txBox="1"/>
          <p:nvPr/>
        </p:nvSpPr>
        <p:spPr>
          <a:xfrm>
            <a:off x="5003110" y="6357594"/>
            <a:ext cx="62904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がめん</a:t>
            </a:r>
          </a:p>
        </p:txBody>
      </p:sp>
      <p:sp>
        <p:nvSpPr>
          <p:cNvPr id="40" name="テキスト ボックス 39">
            <a:extLst>
              <a:ext uri="{FF2B5EF4-FFF2-40B4-BE49-F238E27FC236}">
                <a16:creationId xmlns:a16="http://schemas.microsoft.com/office/drawing/2014/main" id="{7F4FC131-A99D-403C-85EF-95C3EF4177FA}"/>
              </a:ext>
            </a:extLst>
          </p:cNvPr>
          <p:cNvSpPr txBox="1"/>
          <p:nvPr/>
        </p:nvSpPr>
        <p:spPr>
          <a:xfrm>
            <a:off x="5632154" y="6355359"/>
            <a:ext cx="72168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ひょうじ</a:t>
            </a:r>
          </a:p>
        </p:txBody>
      </p:sp>
      <p:sp>
        <p:nvSpPr>
          <p:cNvPr id="41" name="テキスト ボックス 40">
            <a:extLst>
              <a:ext uri="{FF2B5EF4-FFF2-40B4-BE49-F238E27FC236}">
                <a16:creationId xmlns:a16="http://schemas.microsoft.com/office/drawing/2014/main" id="{2635C8A6-8D49-4139-840F-E9051C571D37}"/>
              </a:ext>
            </a:extLst>
          </p:cNvPr>
          <p:cNvSpPr txBox="1"/>
          <p:nvPr/>
        </p:nvSpPr>
        <p:spPr>
          <a:xfrm>
            <a:off x="2471138" y="6343215"/>
            <a:ext cx="40337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お</a:t>
            </a:r>
          </a:p>
        </p:txBody>
      </p:sp>
      <p:pic>
        <p:nvPicPr>
          <p:cNvPr id="3" name="図 2">
            <a:extLst>
              <a:ext uri="{FF2B5EF4-FFF2-40B4-BE49-F238E27FC236}">
                <a16:creationId xmlns:a16="http://schemas.microsoft.com/office/drawing/2014/main" id="{74BBAA26-31B2-4913-8665-B753369AB37A}"/>
              </a:ext>
            </a:extLst>
          </p:cNvPr>
          <p:cNvPicPr>
            <a:picLocks noChangeAspect="1"/>
          </p:cNvPicPr>
          <p:nvPr/>
        </p:nvPicPr>
        <p:blipFill>
          <a:blip r:embed="rId2"/>
          <a:srcRect/>
          <a:stretch/>
        </p:blipFill>
        <p:spPr>
          <a:xfrm>
            <a:off x="929109" y="1637157"/>
            <a:ext cx="7023319" cy="4526249"/>
          </a:xfrm>
          <a:prstGeom prst="rect">
            <a:avLst/>
          </a:prstGeom>
        </p:spPr>
      </p:pic>
      <p:sp>
        <p:nvSpPr>
          <p:cNvPr id="15" name="テキスト ボックス 14">
            <a:extLst>
              <a:ext uri="{FF2B5EF4-FFF2-40B4-BE49-F238E27FC236}">
                <a16:creationId xmlns:a16="http://schemas.microsoft.com/office/drawing/2014/main" id="{442924AC-A2FD-4F3E-809D-B5CAC31A79C4}"/>
              </a:ext>
            </a:extLst>
          </p:cNvPr>
          <p:cNvSpPr txBox="1"/>
          <p:nvPr/>
        </p:nvSpPr>
        <p:spPr>
          <a:xfrm>
            <a:off x="4570856" y="1075093"/>
            <a:ext cx="885888" cy="246221"/>
          </a:xfrm>
          <a:prstGeom prst="rect">
            <a:avLst/>
          </a:prstGeom>
          <a:noFill/>
        </p:spPr>
        <p:txBody>
          <a:bodyPr wrap="square" rtlCol="0">
            <a:spAutoFit/>
          </a:bodyPr>
          <a:lstStyle/>
          <a:p>
            <a:pPr algn="ctr"/>
            <a:r>
              <a:rPr kumimoji="1" lang="ja-JP" altLang="en-US" sz="1000" dirty="0">
                <a:solidFill>
                  <a:srgbClr val="C00000"/>
                </a:solidFill>
                <a:latin typeface="メイリオ" panose="020B0604030504040204" pitchFamily="50" charset="-128"/>
                <a:ea typeface="メイリオ" panose="020B0604030504040204" pitchFamily="50" charset="-128"/>
              </a:rPr>
              <a:t>かいしゅう</a:t>
            </a:r>
          </a:p>
        </p:txBody>
      </p:sp>
      <p:sp>
        <p:nvSpPr>
          <p:cNvPr id="16" name="テキスト ボックス 15">
            <a:extLst>
              <a:ext uri="{FF2B5EF4-FFF2-40B4-BE49-F238E27FC236}">
                <a16:creationId xmlns:a16="http://schemas.microsoft.com/office/drawing/2014/main" id="{D07BB23B-6BB4-4809-8B0D-5D2EC0A7EE76}"/>
              </a:ext>
            </a:extLst>
          </p:cNvPr>
          <p:cNvSpPr txBox="1"/>
          <p:nvPr/>
        </p:nvSpPr>
        <p:spPr>
          <a:xfrm>
            <a:off x="1162975" y="371047"/>
            <a:ext cx="710213"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どせい</a:t>
            </a:r>
          </a:p>
        </p:txBody>
      </p:sp>
      <p:sp>
        <p:nvSpPr>
          <p:cNvPr id="17" name="テキスト ボックス 16">
            <a:extLst>
              <a:ext uri="{FF2B5EF4-FFF2-40B4-BE49-F238E27FC236}">
                <a16:creationId xmlns:a16="http://schemas.microsoft.com/office/drawing/2014/main" id="{E87236B4-4956-48A8-A672-594E85FB167C}"/>
              </a:ext>
            </a:extLst>
          </p:cNvPr>
          <p:cNvSpPr txBox="1"/>
          <p:nvPr/>
        </p:nvSpPr>
        <p:spPr>
          <a:xfrm>
            <a:off x="1935783" y="383274"/>
            <a:ext cx="478145"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わ</a:t>
            </a:r>
          </a:p>
        </p:txBody>
      </p:sp>
      <p:sp>
        <p:nvSpPr>
          <p:cNvPr id="18" name="テキスト ボックス 17">
            <a:extLst>
              <a:ext uri="{FF2B5EF4-FFF2-40B4-BE49-F238E27FC236}">
                <a16:creationId xmlns:a16="http://schemas.microsoft.com/office/drawing/2014/main" id="{2515E5AC-E75A-4C14-9E82-DF121A674860}"/>
              </a:ext>
            </a:extLst>
          </p:cNvPr>
          <p:cNvSpPr txBox="1"/>
          <p:nvPr/>
        </p:nvSpPr>
        <p:spPr>
          <a:xfrm>
            <a:off x="4404047" y="390799"/>
            <a:ext cx="811765" cy="276999"/>
          </a:xfrm>
          <a:prstGeom prst="rect">
            <a:avLst/>
          </a:prstGeom>
          <a:noFill/>
        </p:spPr>
        <p:txBody>
          <a:bodyPr wrap="square" rtlCol="0">
            <a:spAutoFit/>
          </a:bodyPr>
          <a:lstStyle/>
          <a:p>
            <a:pPr algn="dist"/>
            <a:r>
              <a:rPr kumimoji="1" lang="ja-JP" altLang="en-US" sz="1200" b="1">
                <a:solidFill>
                  <a:schemeClr val="tx2">
                    <a:lumMod val="50000"/>
                  </a:schemeClr>
                </a:solidFill>
                <a:latin typeface="Meiryo UI" panose="020B0604030504040204" pitchFamily="50" charset="-128"/>
                <a:ea typeface="Meiryo UI" panose="020B0604030504040204" pitchFamily="50" charset="-128"/>
              </a:rPr>
              <a:t>かいしゅう</a:t>
            </a:r>
            <a:endParaRPr kumimoji="1" lang="ja-JP" altLang="en-US" sz="1200" b="1" dirty="0">
              <a:solidFill>
                <a:schemeClr val="tx2">
                  <a:lumMod val="50000"/>
                </a:schemeClr>
              </a:solidFill>
              <a:latin typeface="Meiryo UI" panose="020B0604030504040204" pitchFamily="50" charset="-128"/>
              <a:ea typeface="Meiryo UI" panose="020B0604030504040204" pitchFamily="50" charset="-128"/>
            </a:endParaRPr>
          </a:p>
        </p:txBody>
      </p:sp>
      <p:sp>
        <p:nvSpPr>
          <p:cNvPr id="19" name="テキスト ボックス 18">
            <a:extLst>
              <a:ext uri="{FF2B5EF4-FFF2-40B4-BE49-F238E27FC236}">
                <a16:creationId xmlns:a16="http://schemas.microsoft.com/office/drawing/2014/main" id="{CA272423-F42C-43F3-8587-ACBACC95CAEC}"/>
              </a:ext>
            </a:extLst>
          </p:cNvPr>
          <p:cNvSpPr txBox="1"/>
          <p:nvPr/>
        </p:nvSpPr>
        <p:spPr>
          <a:xfrm>
            <a:off x="2569575" y="380727"/>
            <a:ext cx="478145"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なか</a:t>
            </a:r>
          </a:p>
        </p:txBody>
      </p:sp>
      <p:sp>
        <p:nvSpPr>
          <p:cNvPr id="20" name="テキスト ボックス 19">
            <a:extLst>
              <a:ext uri="{FF2B5EF4-FFF2-40B4-BE49-F238E27FC236}">
                <a16:creationId xmlns:a16="http://schemas.microsoft.com/office/drawing/2014/main" id="{493A59F1-226A-49F3-83B7-CAC546DBBD94}"/>
              </a:ext>
            </a:extLst>
          </p:cNvPr>
          <p:cNvSpPr txBox="1"/>
          <p:nvPr/>
        </p:nvSpPr>
        <p:spPr>
          <a:xfrm>
            <a:off x="3535741" y="380727"/>
            <a:ext cx="638254"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しげん</a:t>
            </a:r>
          </a:p>
        </p:txBody>
      </p:sp>
    </p:spTree>
    <p:extLst>
      <p:ext uri="{BB962C8B-B14F-4D97-AF65-F5344CB8AC3E}">
        <p14:creationId xmlns:p14="http://schemas.microsoft.com/office/powerpoint/2010/main" val="304790064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3</a:t>
            </a:r>
            <a:r>
              <a:rPr lang="ja-JP" altLang="en-US" dirty="0"/>
              <a:t>．</a:t>
            </a:r>
            <a:r>
              <a:rPr lang="en-US" altLang="ja-JP" dirty="0"/>
              <a:t>【</a:t>
            </a:r>
            <a:r>
              <a:rPr lang="ja-JP" altLang="en-US" dirty="0"/>
              <a:t>土星</a:t>
            </a:r>
            <a:r>
              <a:rPr lang="en-US" altLang="ja-JP" dirty="0"/>
              <a:t>】</a:t>
            </a:r>
            <a:r>
              <a:rPr lang="ja-JP" altLang="en-US" dirty="0"/>
              <a:t>環の中から資源を回収しよう</a:t>
            </a:r>
          </a:p>
        </p:txBody>
      </p:sp>
      <p:sp>
        <p:nvSpPr>
          <p:cNvPr id="16" name="テキスト ボックス 15">
            <a:extLst>
              <a:ext uri="{FF2B5EF4-FFF2-40B4-BE49-F238E27FC236}">
                <a16:creationId xmlns:a16="http://schemas.microsoft.com/office/drawing/2014/main" id="{D07BB23B-6BB4-4809-8B0D-5D2EC0A7EE76}"/>
              </a:ext>
            </a:extLst>
          </p:cNvPr>
          <p:cNvSpPr txBox="1"/>
          <p:nvPr/>
        </p:nvSpPr>
        <p:spPr>
          <a:xfrm>
            <a:off x="1162975" y="371047"/>
            <a:ext cx="710213"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どせい</a:t>
            </a:r>
          </a:p>
        </p:txBody>
      </p:sp>
      <p:sp>
        <p:nvSpPr>
          <p:cNvPr id="17" name="テキスト ボックス 16">
            <a:extLst>
              <a:ext uri="{FF2B5EF4-FFF2-40B4-BE49-F238E27FC236}">
                <a16:creationId xmlns:a16="http://schemas.microsoft.com/office/drawing/2014/main" id="{E87236B4-4956-48A8-A672-594E85FB167C}"/>
              </a:ext>
            </a:extLst>
          </p:cNvPr>
          <p:cNvSpPr txBox="1"/>
          <p:nvPr/>
        </p:nvSpPr>
        <p:spPr>
          <a:xfrm>
            <a:off x="1935783" y="383274"/>
            <a:ext cx="478145"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わ</a:t>
            </a:r>
          </a:p>
        </p:txBody>
      </p:sp>
      <p:sp>
        <p:nvSpPr>
          <p:cNvPr id="18" name="テキスト ボックス 17">
            <a:extLst>
              <a:ext uri="{FF2B5EF4-FFF2-40B4-BE49-F238E27FC236}">
                <a16:creationId xmlns:a16="http://schemas.microsoft.com/office/drawing/2014/main" id="{2515E5AC-E75A-4C14-9E82-DF121A674860}"/>
              </a:ext>
            </a:extLst>
          </p:cNvPr>
          <p:cNvSpPr txBox="1"/>
          <p:nvPr/>
        </p:nvSpPr>
        <p:spPr>
          <a:xfrm>
            <a:off x="4404047" y="390799"/>
            <a:ext cx="811765" cy="276999"/>
          </a:xfrm>
          <a:prstGeom prst="rect">
            <a:avLst/>
          </a:prstGeom>
          <a:noFill/>
        </p:spPr>
        <p:txBody>
          <a:bodyPr wrap="square" rtlCol="0">
            <a:spAutoFit/>
          </a:bodyPr>
          <a:lstStyle/>
          <a:p>
            <a:pPr algn="dist"/>
            <a:r>
              <a:rPr kumimoji="1" lang="ja-JP" altLang="en-US" sz="1200" b="1">
                <a:solidFill>
                  <a:schemeClr val="tx2">
                    <a:lumMod val="50000"/>
                  </a:schemeClr>
                </a:solidFill>
                <a:latin typeface="Meiryo UI" panose="020B0604030504040204" pitchFamily="50" charset="-128"/>
                <a:ea typeface="Meiryo UI" panose="020B0604030504040204" pitchFamily="50" charset="-128"/>
              </a:rPr>
              <a:t>かいしゅう</a:t>
            </a:r>
            <a:endParaRPr kumimoji="1" lang="ja-JP" altLang="en-US" sz="1200" b="1" dirty="0">
              <a:solidFill>
                <a:schemeClr val="tx2">
                  <a:lumMod val="50000"/>
                </a:schemeClr>
              </a:solidFill>
              <a:latin typeface="Meiryo UI" panose="020B0604030504040204" pitchFamily="50" charset="-128"/>
              <a:ea typeface="Meiryo UI" panose="020B0604030504040204" pitchFamily="50" charset="-128"/>
            </a:endParaRPr>
          </a:p>
        </p:txBody>
      </p:sp>
      <p:sp>
        <p:nvSpPr>
          <p:cNvPr id="19" name="テキスト ボックス 18">
            <a:extLst>
              <a:ext uri="{FF2B5EF4-FFF2-40B4-BE49-F238E27FC236}">
                <a16:creationId xmlns:a16="http://schemas.microsoft.com/office/drawing/2014/main" id="{CA272423-F42C-43F3-8587-ACBACC95CAEC}"/>
              </a:ext>
            </a:extLst>
          </p:cNvPr>
          <p:cNvSpPr txBox="1"/>
          <p:nvPr/>
        </p:nvSpPr>
        <p:spPr>
          <a:xfrm>
            <a:off x="2569575" y="380727"/>
            <a:ext cx="478145"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なか</a:t>
            </a:r>
          </a:p>
        </p:txBody>
      </p:sp>
      <p:sp>
        <p:nvSpPr>
          <p:cNvPr id="20" name="テキスト ボックス 19">
            <a:extLst>
              <a:ext uri="{FF2B5EF4-FFF2-40B4-BE49-F238E27FC236}">
                <a16:creationId xmlns:a16="http://schemas.microsoft.com/office/drawing/2014/main" id="{493A59F1-226A-49F3-83B7-CAC546DBBD94}"/>
              </a:ext>
            </a:extLst>
          </p:cNvPr>
          <p:cNvSpPr txBox="1"/>
          <p:nvPr/>
        </p:nvSpPr>
        <p:spPr>
          <a:xfrm>
            <a:off x="3535741" y="380727"/>
            <a:ext cx="638254"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しげん</a:t>
            </a:r>
          </a:p>
        </p:txBody>
      </p:sp>
      <p:sp>
        <p:nvSpPr>
          <p:cNvPr id="25" name="テキスト ボックス 24">
            <a:extLst>
              <a:ext uri="{FF2B5EF4-FFF2-40B4-BE49-F238E27FC236}">
                <a16:creationId xmlns:a16="http://schemas.microsoft.com/office/drawing/2014/main" id="{53CC26F8-89A0-428F-B41C-9488D2960220}"/>
              </a:ext>
            </a:extLst>
          </p:cNvPr>
          <p:cNvSpPr txBox="1"/>
          <p:nvPr/>
        </p:nvSpPr>
        <p:spPr>
          <a:xfrm>
            <a:off x="0" y="974855"/>
            <a:ext cx="3263161" cy="577081"/>
          </a:xfrm>
          <a:prstGeom prst="rect">
            <a:avLst/>
          </a:prstGeom>
          <a:noFill/>
        </p:spPr>
        <p:txBody>
          <a:bodyPr wrap="square" rtlCol="0">
            <a:spAutoFit/>
          </a:bodyPr>
          <a:lstStyle/>
          <a:p>
            <a:pPr>
              <a:lnSpc>
                <a:spcPct val="200000"/>
              </a:lnSpc>
            </a:pPr>
            <a:r>
              <a:rPr lang="en-US" altLang="ja-JP" b="1" dirty="0">
                <a:solidFill>
                  <a:srgbClr val="575E75"/>
                </a:solidFill>
                <a:latin typeface="メイリオ" panose="020B0604030504040204" pitchFamily="50" charset="-128"/>
                <a:ea typeface="メイリオ" panose="020B0604030504040204" pitchFamily="50" charset="-128"/>
              </a:rPr>
              <a:t>【</a:t>
            </a:r>
            <a:r>
              <a:rPr lang="ja-JP" altLang="en-US" b="1" dirty="0">
                <a:solidFill>
                  <a:srgbClr val="575E75"/>
                </a:solidFill>
                <a:latin typeface="メイリオ" panose="020B0604030504040204" pitchFamily="50" charset="-128"/>
                <a:ea typeface="メイリオ" panose="020B0604030504040204" pitchFamily="50" charset="-128"/>
              </a:rPr>
              <a:t>プログラミングのヒント</a:t>
            </a:r>
            <a:r>
              <a:rPr lang="en-US" altLang="ja-JP" b="1" dirty="0">
                <a:solidFill>
                  <a:srgbClr val="575E75"/>
                </a:solidFill>
                <a:latin typeface="メイリオ" panose="020B0604030504040204" pitchFamily="50" charset="-128"/>
                <a:ea typeface="メイリオ" panose="020B0604030504040204" pitchFamily="50" charset="-128"/>
              </a:rPr>
              <a:t>】</a:t>
            </a:r>
            <a:endParaRPr kumimoji="1" lang="en-US" altLang="ja-JP" b="1" dirty="0">
              <a:solidFill>
                <a:srgbClr val="575E75"/>
              </a:solidFill>
              <a:latin typeface="メイリオ" panose="020B0604030504040204" pitchFamily="50" charset="-128"/>
              <a:ea typeface="メイリオ" panose="020B0604030504040204" pitchFamily="50" charset="-128"/>
            </a:endParaRPr>
          </a:p>
        </p:txBody>
      </p:sp>
      <p:pic>
        <p:nvPicPr>
          <p:cNvPr id="4" name="図 3">
            <a:extLst>
              <a:ext uri="{FF2B5EF4-FFF2-40B4-BE49-F238E27FC236}">
                <a16:creationId xmlns:a16="http://schemas.microsoft.com/office/drawing/2014/main" id="{6EE1A669-9C4A-41FF-AD42-F9D7AEB6F3B7}"/>
              </a:ext>
            </a:extLst>
          </p:cNvPr>
          <p:cNvPicPr>
            <a:picLocks noChangeAspect="1"/>
          </p:cNvPicPr>
          <p:nvPr/>
        </p:nvPicPr>
        <p:blipFill>
          <a:blip r:embed="rId2"/>
          <a:stretch>
            <a:fillRect/>
          </a:stretch>
        </p:blipFill>
        <p:spPr>
          <a:xfrm>
            <a:off x="13895" y="1570308"/>
            <a:ext cx="9144000" cy="414401"/>
          </a:xfrm>
          <a:prstGeom prst="rect">
            <a:avLst/>
          </a:prstGeom>
        </p:spPr>
      </p:pic>
      <p:sp>
        <p:nvSpPr>
          <p:cNvPr id="57" name="テキスト ボックス 56">
            <a:extLst>
              <a:ext uri="{FF2B5EF4-FFF2-40B4-BE49-F238E27FC236}">
                <a16:creationId xmlns:a16="http://schemas.microsoft.com/office/drawing/2014/main" id="{9C8ECFF6-7B3C-4059-9E52-EAE7DF6C3BD3}"/>
              </a:ext>
            </a:extLst>
          </p:cNvPr>
          <p:cNvSpPr txBox="1"/>
          <p:nvPr/>
        </p:nvSpPr>
        <p:spPr>
          <a:xfrm>
            <a:off x="862723" y="1996126"/>
            <a:ext cx="8153148" cy="577081"/>
          </a:xfrm>
          <a:prstGeom prst="rect">
            <a:avLst/>
          </a:prstGeom>
          <a:noFill/>
        </p:spPr>
        <p:txBody>
          <a:bodyPr wrap="square" rtlCol="0">
            <a:spAutoFit/>
          </a:bodyPr>
          <a:lstStyle/>
          <a:p>
            <a:pPr>
              <a:lnSpc>
                <a:spcPct val="200000"/>
              </a:lnSpc>
            </a:pPr>
            <a:r>
              <a:rPr kumimoji="1" lang="ja-JP" altLang="en-US" dirty="0">
                <a:solidFill>
                  <a:srgbClr val="575E75"/>
                </a:solidFill>
                <a:latin typeface="メイリオ" panose="020B0604030504040204" pitchFamily="50" charset="-128"/>
                <a:ea typeface="メイリオ" panose="020B0604030504040204" pitchFamily="50" charset="-128"/>
              </a:rPr>
              <a:t>エージェントは足元が氷塊のブロックではない間、処理を繰り返します。</a:t>
            </a:r>
            <a:endParaRPr kumimoji="1" lang="en-US" altLang="ja-JP" dirty="0">
              <a:solidFill>
                <a:srgbClr val="575E75"/>
              </a:solidFill>
              <a:latin typeface="メイリオ" panose="020B0604030504040204" pitchFamily="50" charset="-128"/>
              <a:ea typeface="メイリオ" panose="020B0604030504040204" pitchFamily="50" charset="-128"/>
            </a:endParaRPr>
          </a:p>
        </p:txBody>
      </p:sp>
      <p:sp>
        <p:nvSpPr>
          <p:cNvPr id="58" name="テキスト ボックス 57">
            <a:extLst>
              <a:ext uri="{FF2B5EF4-FFF2-40B4-BE49-F238E27FC236}">
                <a16:creationId xmlns:a16="http://schemas.microsoft.com/office/drawing/2014/main" id="{294DB806-FAC6-48E2-8835-022F016D09D3}"/>
              </a:ext>
            </a:extLst>
          </p:cNvPr>
          <p:cNvSpPr txBox="1"/>
          <p:nvPr/>
        </p:nvSpPr>
        <p:spPr>
          <a:xfrm>
            <a:off x="3045532" y="2066438"/>
            <a:ext cx="88269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ひょうかい</a:t>
            </a:r>
          </a:p>
        </p:txBody>
      </p:sp>
      <p:pic>
        <p:nvPicPr>
          <p:cNvPr id="59" name="図 58">
            <a:extLst>
              <a:ext uri="{FF2B5EF4-FFF2-40B4-BE49-F238E27FC236}">
                <a16:creationId xmlns:a16="http://schemas.microsoft.com/office/drawing/2014/main" id="{87EE2398-60C0-4B8C-A500-53DFF8B2DE3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4553" y="1929848"/>
            <a:ext cx="739603" cy="739603"/>
          </a:xfrm>
          <a:prstGeom prst="rect">
            <a:avLst/>
          </a:prstGeom>
        </p:spPr>
      </p:pic>
      <p:sp>
        <p:nvSpPr>
          <p:cNvPr id="60" name="テキスト ボックス 59">
            <a:extLst>
              <a:ext uri="{FF2B5EF4-FFF2-40B4-BE49-F238E27FC236}">
                <a16:creationId xmlns:a16="http://schemas.microsoft.com/office/drawing/2014/main" id="{A4D6EB73-EE1B-4785-AC24-AA959D97BDDA}"/>
              </a:ext>
            </a:extLst>
          </p:cNvPr>
          <p:cNvSpPr txBox="1"/>
          <p:nvPr/>
        </p:nvSpPr>
        <p:spPr>
          <a:xfrm>
            <a:off x="1131357" y="2577107"/>
            <a:ext cx="4439018" cy="1131079"/>
          </a:xfrm>
          <a:prstGeom prst="rect">
            <a:avLst/>
          </a:prstGeom>
          <a:noFill/>
        </p:spPr>
        <p:txBody>
          <a:bodyPr wrap="square" rtlCol="0">
            <a:spAutoFit/>
          </a:bodyPr>
          <a:lstStyle/>
          <a:p>
            <a:pPr>
              <a:lnSpc>
                <a:spcPct val="200000"/>
              </a:lnSpc>
            </a:pPr>
            <a:r>
              <a:rPr kumimoji="1" lang="ja-JP" altLang="en-US" dirty="0">
                <a:solidFill>
                  <a:srgbClr val="575E75"/>
                </a:solidFill>
                <a:latin typeface="メイリオ" panose="020B0604030504040204" pitchFamily="50" charset="-128"/>
                <a:ea typeface="メイリオ" panose="020B0604030504040204" pitchFamily="50" charset="-128"/>
              </a:rPr>
              <a:t>鉄、金、エメラルド、ダイヤモンドの</a:t>
            </a:r>
            <a:endParaRPr kumimoji="1" lang="en-US" altLang="ja-JP" dirty="0">
              <a:solidFill>
                <a:srgbClr val="575E75"/>
              </a:solidFill>
              <a:latin typeface="メイリオ" panose="020B0604030504040204" pitchFamily="50" charset="-128"/>
              <a:ea typeface="メイリオ" panose="020B0604030504040204" pitchFamily="50" charset="-128"/>
            </a:endParaRPr>
          </a:p>
          <a:p>
            <a:pPr>
              <a:lnSpc>
                <a:spcPct val="200000"/>
              </a:lnSpc>
            </a:pPr>
            <a:r>
              <a:rPr kumimoji="1" lang="ja-JP" altLang="en-US" dirty="0">
                <a:solidFill>
                  <a:srgbClr val="575E75"/>
                </a:solidFill>
                <a:latin typeface="メイリオ" panose="020B0604030504040204" pitchFamily="50" charset="-128"/>
                <a:ea typeface="メイリオ" panose="020B0604030504040204" pitchFamily="50" charset="-128"/>
              </a:rPr>
              <a:t>ブロックがあった場合は回収します。</a:t>
            </a:r>
            <a:endParaRPr kumimoji="1" lang="en-US" altLang="ja-JP" dirty="0">
              <a:solidFill>
                <a:srgbClr val="575E75"/>
              </a:solidFill>
              <a:latin typeface="メイリオ" panose="020B0604030504040204" pitchFamily="50" charset="-128"/>
              <a:ea typeface="メイリオ" panose="020B0604030504040204" pitchFamily="50" charset="-128"/>
            </a:endParaRPr>
          </a:p>
        </p:txBody>
      </p:sp>
      <p:sp>
        <p:nvSpPr>
          <p:cNvPr id="61" name="テキスト ボックス 60">
            <a:extLst>
              <a:ext uri="{FF2B5EF4-FFF2-40B4-BE49-F238E27FC236}">
                <a16:creationId xmlns:a16="http://schemas.microsoft.com/office/drawing/2014/main" id="{5465C113-AA9D-43E0-BD7D-1B90D68E048D}"/>
              </a:ext>
            </a:extLst>
          </p:cNvPr>
          <p:cNvSpPr txBox="1"/>
          <p:nvPr/>
        </p:nvSpPr>
        <p:spPr>
          <a:xfrm>
            <a:off x="3524194" y="3197820"/>
            <a:ext cx="91717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かいしゅう</a:t>
            </a:r>
          </a:p>
        </p:txBody>
      </p:sp>
      <p:pic>
        <p:nvPicPr>
          <p:cNvPr id="62" name="図 61">
            <a:extLst>
              <a:ext uri="{FF2B5EF4-FFF2-40B4-BE49-F238E27FC236}">
                <a16:creationId xmlns:a16="http://schemas.microsoft.com/office/drawing/2014/main" id="{842A5D15-94A4-4BC1-B2AF-FFD80C91327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3187" y="2510829"/>
            <a:ext cx="739603" cy="739603"/>
          </a:xfrm>
          <a:prstGeom prst="rect">
            <a:avLst/>
          </a:prstGeom>
        </p:spPr>
      </p:pic>
      <p:sp>
        <p:nvSpPr>
          <p:cNvPr id="63" name="テキスト ボックス 62">
            <a:extLst>
              <a:ext uri="{FF2B5EF4-FFF2-40B4-BE49-F238E27FC236}">
                <a16:creationId xmlns:a16="http://schemas.microsoft.com/office/drawing/2014/main" id="{CDA28470-4C3F-4BE5-86EC-1E5C2243093C}"/>
              </a:ext>
            </a:extLst>
          </p:cNvPr>
          <p:cNvSpPr txBox="1"/>
          <p:nvPr/>
        </p:nvSpPr>
        <p:spPr>
          <a:xfrm>
            <a:off x="5565834" y="2066438"/>
            <a:ext cx="61494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あいだ</a:t>
            </a:r>
          </a:p>
        </p:txBody>
      </p:sp>
      <p:sp>
        <p:nvSpPr>
          <p:cNvPr id="64" name="テキスト ボックス 63">
            <a:extLst>
              <a:ext uri="{FF2B5EF4-FFF2-40B4-BE49-F238E27FC236}">
                <a16:creationId xmlns:a16="http://schemas.microsoft.com/office/drawing/2014/main" id="{9E8E7365-E8D3-41F5-A911-4AFABBECEDAB}"/>
              </a:ext>
            </a:extLst>
          </p:cNvPr>
          <p:cNvSpPr txBox="1"/>
          <p:nvPr/>
        </p:nvSpPr>
        <p:spPr>
          <a:xfrm>
            <a:off x="1110624" y="2647229"/>
            <a:ext cx="46034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てつ</a:t>
            </a:r>
          </a:p>
        </p:txBody>
      </p:sp>
      <p:sp>
        <p:nvSpPr>
          <p:cNvPr id="65" name="テキスト ボックス 64">
            <a:extLst>
              <a:ext uri="{FF2B5EF4-FFF2-40B4-BE49-F238E27FC236}">
                <a16:creationId xmlns:a16="http://schemas.microsoft.com/office/drawing/2014/main" id="{C0D40263-1B84-4F28-BEF0-9ACA4B2D28C9}"/>
              </a:ext>
            </a:extLst>
          </p:cNvPr>
          <p:cNvSpPr txBox="1"/>
          <p:nvPr/>
        </p:nvSpPr>
        <p:spPr>
          <a:xfrm>
            <a:off x="6141156" y="2066438"/>
            <a:ext cx="61494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しょり</a:t>
            </a:r>
          </a:p>
        </p:txBody>
      </p:sp>
      <p:sp>
        <p:nvSpPr>
          <p:cNvPr id="66" name="テキスト ボックス 65">
            <a:extLst>
              <a:ext uri="{FF2B5EF4-FFF2-40B4-BE49-F238E27FC236}">
                <a16:creationId xmlns:a16="http://schemas.microsoft.com/office/drawing/2014/main" id="{8F99ECAC-1476-45C7-B6B7-1BF6A7520FF0}"/>
              </a:ext>
            </a:extLst>
          </p:cNvPr>
          <p:cNvSpPr txBox="1"/>
          <p:nvPr/>
        </p:nvSpPr>
        <p:spPr>
          <a:xfrm>
            <a:off x="6849413" y="2066438"/>
            <a:ext cx="30747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く</a:t>
            </a:r>
          </a:p>
        </p:txBody>
      </p:sp>
      <p:sp>
        <p:nvSpPr>
          <p:cNvPr id="67" name="テキスト ボックス 66">
            <a:extLst>
              <a:ext uri="{FF2B5EF4-FFF2-40B4-BE49-F238E27FC236}">
                <a16:creationId xmlns:a16="http://schemas.microsoft.com/office/drawing/2014/main" id="{1E2576F2-9EA1-4D9F-9BBA-AE0D22943F7B}"/>
              </a:ext>
            </a:extLst>
          </p:cNvPr>
          <p:cNvSpPr txBox="1"/>
          <p:nvPr/>
        </p:nvSpPr>
        <p:spPr>
          <a:xfrm>
            <a:off x="7262004" y="2066438"/>
            <a:ext cx="47400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かえ</a:t>
            </a:r>
          </a:p>
        </p:txBody>
      </p:sp>
      <p:sp>
        <p:nvSpPr>
          <p:cNvPr id="68" name="テキスト ボックス 67">
            <a:extLst>
              <a:ext uri="{FF2B5EF4-FFF2-40B4-BE49-F238E27FC236}">
                <a16:creationId xmlns:a16="http://schemas.microsoft.com/office/drawing/2014/main" id="{F98FF20B-794D-4044-866B-462CC95DBA84}"/>
              </a:ext>
            </a:extLst>
          </p:cNvPr>
          <p:cNvSpPr txBox="1"/>
          <p:nvPr/>
        </p:nvSpPr>
        <p:spPr>
          <a:xfrm>
            <a:off x="2404288" y="2066438"/>
            <a:ext cx="739603"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あしもと</a:t>
            </a:r>
          </a:p>
        </p:txBody>
      </p:sp>
      <p:sp>
        <p:nvSpPr>
          <p:cNvPr id="82" name="テキスト ボックス 81">
            <a:extLst>
              <a:ext uri="{FF2B5EF4-FFF2-40B4-BE49-F238E27FC236}">
                <a16:creationId xmlns:a16="http://schemas.microsoft.com/office/drawing/2014/main" id="{B28526E6-F2DA-4194-A004-BF6F504747E2}"/>
              </a:ext>
            </a:extLst>
          </p:cNvPr>
          <p:cNvSpPr txBox="1"/>
          <p:nvPr/>
        </p:nvSpPr>
        <p:spPr>
          <a:xfrm>
            <a:off x="2941227" y="3197820"/>
            <a:ext cx="696940"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ばあい</a:t>
            </a:r>
          </a:p>
        </p:txBody>
      </p:sp>
      <p:sp>
        <p:nvSpPr>
          <p:cNvPr id="83" name="テキスト ボックス 82">
            <a:extLst>
              <a:ext uri="{FF2B5EF4-FFF2-40B4-BE49-F238E27FC236}">
                <a16:creationId xmlns:a16="http://schemas.microsoft.com/office/drawing/2014/main" id="{6641DF11-B396-440C-956B-FCB1940C0A78}"/>
              </a:ext>
            </a:extLst>
          </p:cNvPr>
          <p:cNvSpPr txBox="1"/>
          <p:nvPr/>
        </p:nvSpPr>
        <p:spPr>
          <a:xfrm>
            <a:off x="1570971" y="2647229"/>
            <a:ext cx="46034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きん</a:t>
            </a:r>
          </a:p>
        </p:txBody>
      </p:sp>
      <p:pic>
        <p:nvPicPr>
          <p:cNvPr id="7" name="図 6">
            <a:extLst>
              <a:ext uri="{FF2B5EF4-FFF2-40B4-BE49-F238E27FC236}">
                <a16:creationId xmlns:a16="http://schemas.microsoft.com/office/drawing/2014/main" id="{F44F0C4D-B62E-43D8-9CA8-65E203DBE059}"/>
              </a:ext>
            </a:extLst>
          </p:cNvPr>
          <p:cNvPicPr>
            <a:picLocks noChangeAspect="1"/>
          </p:cNvPicPr>
          <p:nvPr/>
        </p:nvPicPr>
        <p:blipFill>
          <a:blip r:embed="rId4"/>
          <a:stretch>
            <a:fillRect/>
          </a:stretch>
        </p:blipFill>
        <p:spPr>
          <a:xfrm>
            <a:off x="443187" y="3674104"/>
            <a:ext cx="5372972" cy="2994669"/>
          </a:xfrm>
          <a:prstGeom prst="rect">
            <a:avLst/>
          </a:prstGeom>
        </p:spPr>
      </p:pic>
      <p:sp>
        <p:nvSpPr>
          <p:cNvPr id="53" name="テキスト ボックス 52">
            <a:extLst>
              <a:ext uri="{FF2B5EF4-FFF2-40B4-BE49-F238E27FC236}">
                <a16:creationId xmlns:a16="http://schemas.microsoft.com/office/drawing/2014/main" id="{6E132B45-D64D-4CE3-A2EB-3EBB63143E8A}"/>
              </a:ext>
            </a:extLst>
          </p:cNvPr>
          <p:cNvSpPr txBox="1"/>
          <p:nvPr/>
        </p:nvSpPr>
        <p:spPr>
          <a:xfrm>
            <a:off x="4211015" y="6212018"/>
            <a:ext cx="1177536" cy="307777"/>
          </a:xfrm>
          <a:prstGeom prst="rect">
            <a:avLst/>
          </a:prstGeom>
          <a:noFill/>
        </p:spPr>
        <p:txBody>
          <a:bodyPr wrap="square" rtlCol="0">
            <a:spAutoFit/>
          </a:bodyPr>
          <a:lstStyle/>
          <a:p>
            <a:pPr algn="ctr"/>
            <a:r>
              <a:rPr lang="ja-JP" altLang="en-US" sz="1400" b="1" dirty="0">
                <a:solidFill>
                  <a:schemeClr val="bg1"/>
                </a:solidFill>
                <a:latin typeface="メイリオ" panose="020B0604030504040204" pitchFamily="50" charset="-128"/>
                <a:ea typeface="メイリオ" panose="020B0604030504040204" pitchFamily="50" charset="-128"/>
              </a:rPr>
              <a:t>スタート</a:t>
            </a:r>
            <a:endParaRPr kumimoji="1" lang="ja-JP" altLang="en-US" sz="1400" b="1" dirty="0">
              <a:solidFill>
                <a:schemeClr val="bg1"/>
              </a:solidFill>
              <a:latin typeface="メイリオ" panose="020B0604030504040204" pitchFamily="50" charset="-128"/>
              <a:ea typeface="メイリオ" panose="020B0604030504040204" pitchFamily="50" charset="-128"/>
            </a:endParaRPr>
          </a:p>
        </p:txBody>
      </p:sp>
      <p:sp>
        <p:nvSpPr>
          <p:cNvPr id="54" name="テキスト ボックス 53">
            <a:extLst>
              <a:ext uri="{FF2B5EF4-FFF2-40B4-BE49-F238E27FC236}">
                <a16:creationId xmlns:a16="http://schemas.microsoft.com/office/drawing/2014/main" id="{1C1F8EFA-A497-4F6A-A3E2-81F0C2C61BA3}"/>
              </a:ext>
            </a:extLst>
          </p:cNvPr>
          <p:cNvSpPr txBox="1"/>
          <p:nvPr/>
        </p:nvSpPr>
        <p:spPr>
          <a:xfrm>
            <a:off x="865529" y="4350478"/>
            <a:ext cx="1177536" cy="307777"/>
          </a:xfrm>
          <a:prstGeom prst="rect">
            <a:avLst/>
          </a:prstGeom>
          <a:noFill/>
        </p:spPr>
        <p:txBody>
          <a:bodyPr wrap="square" rtlCol="0">
            <a:spAutoFit/>
          </a:bodyPr>
          <a:lstStyle/>
          <a:p>
            <a:pPr algn="ctr"/>
            <a:r>
              <a:rPr lang="ja-JP" altLang="en-US" sz="1400" b="1" dirty="0">
                <a:solidFill>
                  <a:schemeClr val="bg1"/>
                </a:solidFill>
                <a:latin typeface="メイリオ" panose="020B0604030504040204" pitchFamily="50" charset="-128"/>
                <a:ea typeface="メイリオ" panose="020B0604030504040204" pitchFamily="50" charset="-128"/>
              </a:rPr>
              <a:t>ゴール</a:t>
            </a:r>
            <a:endParaRPr kumimoji="1" lang="ja-JP" altLang="en-US" sz="1400" b="1" dirty="0">
              <a:solidFill>
                <a:schemeClr val="bg1"/>
              </a:solidFill>
              <a:latin typeface="メイリオ" panose="020B0604030504040204" pitchFamily="50" charset="-128"/>
              <a:ea typeface="メイリオ" panose="020B0604030504040204" pitchFamily="50" charset="-128"/>
            </a:endParaRPr>
          </a:p>
        </p:txBody>
      </p:sp>
      <p:sp>
        <p:nvSpPr>
          <p:cNvPr id="84" name="吹き出し: 角を丸めた四角形 83">
            <a:extLst>
              <a:ext uri="{FF2B5EF4-FFF2-40B4-BE49-F238E27FC236}">
                <a16:creationId xmlns:a16="http://schemas.microsoft.com/office/drawing/2014/main" id="{E74FDEBE-9CA3-4DC0-BC26-CF574B485D5A}"/>
              </a:ext>
            </a:extLst>
          </p:cNvPr>
          <p:cNvSpPr/>
          <p:nvPr/>
        </p:nvSpPr>
        <p:spPr>
          <a:xfrm>
            <a:off x="5855554" y="2944027"/>
            <a:ext cx="3129825" cy="2141158"/>
          </a:xfrm>
          <a:prstGeom prst="wedgeRoundRectCallout">
            <a:avLst>
              <a:gd name="adj1" fmla="val -1677"/>
              <a:gd name="adj2" fmla="val 57138"/>
              <a:gd name="adj3" fmla="val 16667"/>
            </a:avLst>
          </a:prstGeom>
          <a:noFill/>
          <a:ln w="19050"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kumimoji="1" lang="ja-JP" altLang="en-US">
              <a:solidFill>
                <a:schemeClr val="tx1"/>
              </a:solidFill>
            </a:endParaRPr>
          </a:p>
        </p:txBody>
      </p:sp>
      <p:pic>
        <p:nvPicPr>
          <p:cNvPr id="85" name="図 84">
            <a:extLst>
              <a:ext uri="{FF2B5EF4-FFF2-40B4-BE49-F238E27FC236}">
                <a16:creationId xmlns:a16="http://schemas.microsoft.com/office/drawing/2014/main" id="{1F833216-CF0C-4F18-9F16-B25F3D2ECDF9}"/>
              </a:ext>
            </a:extLst>
          </p:cNvPr>
          <p:cNvPicPr>
            <a:picLocks noChangeAspect="1"/>
          </p:cNvPicPr>
          <p:nvPr/>
        </p:nvPicPr>
        <p:blipFill>
          <a:blip r:embed="rId5"/>
          <a:stretch>
            <a:fillRect/>
          </a:stretch>
        </p:blipFill>
        <p:spPr>
          <a:xfrm>
            <a:off x="7499008" y="5138037"/>
            <a:ext cx="1074752" cy="1712732"/>
          </a:xfrm>
          <a:prstGeom prst="rect">
            <a:avLst/>
          </a:prstGeom>
        </p:spPr>
      </p:pic>
      <p:sp>
        <p:nvSpPr>
          <p:cNvPr id="86" name="テキスト ボックス 85">
            <a:extLst>
              <a:ext uri="{FF2B5EF4-FFF2-40B4-BE49-F238E27FC236}">
                <a16:creationId xmlns:a16="http://schemas.microsoft.com/office/drawing/2014/main" id="{69D93E37-56BD-4A20-8B4D-12F5DF6D4ADB}"/>
              </a:ext>
            </a:extLst>
          </p:cNvPr>
          <p:cNvSpPr txBox="1"/>
          <p:nvPr/>
        </p:nvSpPr>
        <p:spPr>
          <a:xfrm>
            <a:off x="5991867" y="2996879"/>
            <a:ext cx="3129826" cy="2000548"/>
          </a:xfrm>
          <a:prstGeom prst="rect">
            <a:avLst/>
          </a:prstGeom>
          <a:noFill/>
        </p:spPr>
        <p:txBody>
          <a:bodyPr wrap="square" rtlCol="0">
            <a:spAutoFit/>
          </a:bodyPr>
          <a:lstStyle/>
          <a:p>
            <a:pPr>
              <a:lnSpc>
                <a:spcPct val="200000"/>
              </a:lnSpc>
            </a:pPr>
            <a:r>
              <a:rPr kumimoji="1" lang="ja-JP" altLang="en-US" sz="1600" dirty="0">
                <a:solidFill>
                  <a:srgbClr val="575E75"/>
                </a:solidFill>
                <a:latin typeface="メイリオ" panose="020B0604030504040204" pitchFamily="50" charset="-128"/>
                <a:ea typeface="メイリオ" panose="020B0604030504040204" pitchFamily="50" charset="-128"/>
              </a:rPr>
              <a:t>資源はあちこちにあるね。</a:t>
            </a:r>
            <a:endParaRPr kumimoji="1" lang="en-US" altLang="ja-JP" sz="1600" dirty="0">
              <a:solidFill>
                <a:srgbClr val="575E75"/>
              </a:solidFill>
              <a:latin typeface="メイリオ" panose="020B0604030504040204" pitchFamily="50" charset="-128"/>
              <a:ea typeface="メイリオ" panose="020B0604030504040204" pitchFamily="50" charset="-128"/>
            </a:endParaRPr>
          </a:p>
          <a:p>
            <a:pPr>
              <a:lnSpc>
                <a:spcPct val="200000"/>
              </a:lnSpc>
            </a:pPr>
            <a:r>
              <a:rPr kumimoji="1" lang="ja-JP" altLang="en-US" sz="1600" dirty="0">
                <a:solidFill>
                  <a:srgbClr val="575E75"/>
                </a:solidFill>
                <a:latin typeface="メイリオ" panose="020B0604030504040204" pitchFamily="50" charset="-128"/>
                <a:ea typeface="メイリオ" panose="020B0604030504040204" pitchFamily="50" charset="-128"/>
              </a:rPr>
              <a:t>どの順番で集めたらいいかな？</a:t>
            </a:r>
            <a:endParaRPr kumimoji="1" lang="en-US" altLang="ja-JP" sz="1600" dirty="0">
              <a:solidFill>
                <a:srgbClr val="575E75"/>
              </a:solidFill>
              <a:latin typeface="メイリオ" panose="020B0604030504040204" pitchFamily="50" charset="-128"/>
              <a:ea typeface="メイリオ" panose="020B0604030504040204" pitchFamily="50" charset="-128"/>
            </a:endParaRPr>
          </a:p>
          <a:p>
            <a:pPr>
              <a:lnSpc>
                <a:spcPct val="200000"/>
              </a:lnSpc>
            </a:pPr>
            <a:r>
              <a:rPr kumimoji="1" lang="ja-JP" altLang="en-US" sz="1600" dirty="0">
                <a:solidFill>
                  <a:srgbClr val="575E75"/>
                </a:solidFill>
                <a:latin typeface="メイリオ" panose="020B0604030504040204" pitchFamily="50" charset="-128"/>
                <a:ea typeface="メイリオ" panose="020B0604030504040204" pitchFamily="50" charset="-128"/>
              </a:rPr>
              <a:t>エージェントの向きを変える</a:t>
            </a:r>
            <a:endParaRPr kumimoji="1" lang="en-US" altLang="ja-JP" sz="1600" dirty="0">
              <a:solidFill>
                <a:srgbClr val="575E75"/>
              </a:solidFill>
              <a:latin typeface="メイリオ" panose="020B0604030504040204" pitchFamily="50" charset="-128"/>
              <a:ea typeface="メイリオ" panose="020B0604030504040204" pitchFamily="50" charset="-128"/>
            </a:endParaRPr>
          </a:p>
          <a:p>
            <a:pPr>
              <a:lnSpc>
                <a:spcPct val="200000"/>
              </a:lnSpc>
            </a:pPr>
            <a:r>
              <a:rPr kumimoji="1" lang="ja-JP" altLang="en-US" sz="1600" dirty="0">
                <a:solidFill>
                  <a:srgbClr val="575E75"/>
                </a:solidFill>
                <a:latin typeface="メイリオ" panose="020B0604030504040204" pitchFamily="50" charset="-128"/>
                <a:ea typeface="メイリオ" panose="020B0604030504040204" pitchFamily="50" charset="-128"/>
              </a:rPr>
              <a:t>条件を考えてみよう！</a:t>
            </a:r>
            <a:endParaRPr kumimoji="1" lang="en-US" altLang="ja-JP" sz="1600" dirty="0">
              <a:solidFill>
                <a:srgbClr val="575E75"/>
              </a:solidFill>
              <a:latin typeface="メイリオ" panose="020B0604030504040204" pitchFamily="50" charset="-128"/>
              <a:ea typeface="メイリオ" panose="020B0604030504040204" pitchFamily="50" charset="-128"/>
            </a:endParaRPr>
          </a:p>
        </p:txBody>
      </p:sp>
      <p:sp>
        <p:nvSpPr>
          <p:cNvPr id="87" name="テキスト ボックス 86">
            <a:extLst>
              <a:ext uri="{FF2B5EF4-FFF2-40B4-BE49-F238E27FC236}">
                <a16:creationId xmlns:a16="http://schemas.microsoft.com/office/drawing/2014/main" id="{9377E712-27C6-4350-B943-4BFC10501377}"/>
              </a:ext>
            </a:extLst>
          </p:cNvPr>
          <p:cNvSpPr txBox="1"/>
          <p:nvPr/>
        </p:nvSpPr>
        <p:spPr>
          <a:xfrm>
            <a:off x="6999864" y="3549680"/>
            <a:ext cx="409781"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あつ</a:t>
            </a:r>
            <a:endParaRPr kumimoji="1" lang="ja-JP" altLang="en-US" sz="800" dirty="0">
              <a:latin typeface="メイリオ" panose="020B0604030504040204" pitchFamily="50" charset="-128"/>
              <a:ea typeface="メイリオ" panose="020B0604030504040204" pitchFamily="50" charset="-128"/>
            </a:endParaRPr>
          </a:p>
        </p:txBody>
      </p:sp>
      <p:sp>
        <p:nvSpPr>
          <p:cNvPr id="88" name="テキスト ボックス 87">
            <a:extLst>
              <a:ext uri="{FF2B5EF4-FFF2-40B4-BE49-F238E27FC236}">
                <a16:creationId xmlns:a16="http://schemas.microsoft.com/office/drawing/2014/main" id="{5704E781-84F3-4616-BDBC-6121D3058C04}"/>
              </a:ext>
            </a:extLst>
          </p:cNvPr>
          <p:cNvSpPr txBox="1"/>
          <p:nvPr/>
        </p:nvSpPr>
        <p:spPr>
          <a:xfrm>
            <a:off x="5842022" y="4541671"/>
            <a:ext cx="739089"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じょうけん</a:t>
            </a:r>
            <a:endParaRPr kumimoji="1" lang="ja-JP" altLang="en-US" sz="800" dirty="0">
              <a:latin typeface="メイリオ" panose="020B0604030504040204" pitchFamily="50" charset="-128"/>
              <a:ea typeface="メイリオ" panose="020B0604030504040204" pitchFamily="50" charset="-128"/>
            </a:endParaRPr>
          </a:p>
        </p:txBody>
      </p:sp>
      <p:sp>
        <p:nvSpPr>
          <p:cNvPr id="89" name="テキスト ボックス 88">
            <a:extLst>
              <a:ext uri="{FF2B5EF4-FFF2-40B4-BE49-F238E27FC236}">
                <a16:creationId xmlns:a16="http://schemas.microsoft.com/office/drawing/2014/main" id="{431ECE34-91E4-4476-8B48-4CF46BF67EAD}"/>
              </a:ext>
            </a:extLst>
          </p:cNvPr>
          <p:cNvSpPr txBox="1"/>
          <p:nvPr/>
        </p:nvSpPr>
        <p:spPr>
          <a:xfrm>
            <a:off x="6510654" y="4541671"/>
            <a:ext cx="521979"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かんが</a:t>
            </a:r>
            <a:endParaRPr kumimoji="1" lang="ja-JP" altLang="en-US" sz="800" dirty="0">
              <a:latin typeface="メイリオ" panose="020B0604030504040204" pitchFamily="50" charset="-128"/>
              <a:ea typeface="メイリオ" panose="020B0604030504040204" pitchFamily="50" charset="-128"/>
            </a:endParaRPr>
          </a:p>
        </p:txBody>
      </p:sp>
      <p:sp>
        <p:nvSpPr>
          <p:cNvPr id="90" name="テキスト ボックス 89">
            <a:extLst>
              <a:ext uri="{FF2B5EF4-FFF2-40B4-BE49-F238E27FC236}">
                <a16:creationId xmlns:a16="http://schemas.microsoft.com/office/drawing/2014/main" id="{C8B169EB-B123-46A2-97AF-1677A87186E3}"/>
              </a:ext>
            </a:extLst>
          </p:cNvPr>
          <p:cNvSpPr txBox="1"/>
          <p:nvPr/>
        </p:nvSpPr>
        <p:spPr>
          <a:xfrm>
            <a:off x="6256319" y="3549680"/>
            <a:ext cx="816143"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じゅんばん</a:t>
            </a:r>
            <a:endParaRPr kumimoji="1" lang="ja-JP" altLang="en-US" sz="800" dirty="0">
              <a:latin typeface="メイリオ" panose="020B0604030504040204" pitchFamily="50" charset="-128"/>
              <a:ea typeface="メイリオ" panose="020B0604030504040204" pitchFamily="50" charset="-128"/>
            </a:endParaRPr>
          </a:p>
        </p:txBody>
      </p:sp>
      <p:sp>
        <p:nvSpPr>
          <p:cNvPr id="91" name="テキスト ボックス 90">
            <a:extLst>
              <a:ext uri="{FF2B5EF4-FFF2-40B4-BE49-F238E27FC236}">
                <a16:creationId xmlns:a16="http://schemas.microsoft.com/office/drawing/2014/main" id="{4F7FC017-FA18-4EEE-B291-89C29D5F57B8}"/>
              </a:ext>
            </a:extLst>
          </p:cNvPr>
          <p:cNvSpPr txBox="1"/>
          <p:nvPr/>
        </p:nvSpPr>
        <p:spPr>
          <a:xfrm>
            <a:off x="7998542" y="4034477"/>
            <a:ext cx="409781"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か</a:t>
            </a:r>
            <a:endParaRPr kumimoji="1" lang="ja-JP" altLang="en-US" sz="800" dirty="0">
              <a:latin typeface="メイリオ" panose="020B0604030504040204" pitchFamily="50" charset="-128"/>
              <a:ea typeface="メイリオ" panose="020B0604030504040204" pitchFamily="50" charset="-128"/>
            </a:endParaRPr>
          </a:p>
        </p:txBody>
      </p:sp>
      <p:sp>
        <p:nvSpPr>
          <p:cNvPr id="92" name="テキスト ボックス 91">
            <a:extLst>
              <a:ext uri="{FF2B5EF4-FFF2-40B4-BE49-F238E27FC236}">
                <a16:creationId xmlns:a16="http://schemas.microsoft.com/office/drawing/2014/main" id="{DEDEB679-5CD5-46A8-AECC-A19E5E20D95F}"/>
              </a:ext>
            </a:extLst>
          </p:cNvPr>
          <p:cNvSpPr txBox="1"/>
          <p:nvPr/>
        </p:nvSpPr>
        <p:spPr>
          <a:xfrm>
            <a:off x="7397254" y="4034477"/>
            <a:ext cx="409781"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む</a:t>
            </a:r>
            <a:endParaRPr kumimoji="1" lang="ja-JP" altLang="en-US" sz="800" dirty="0">
              <a:latin typeface="メイリオ" panose="020B0604030504040204" pitchFamily="50" charset="-128"/>
              <a:ea typeface="メイリオ" panose="020B0604030504040204" pitchFamily="50" charset="-128"/>
            </a:endParaRPr>
          </a:p>
        </p:txBody>
      </p:sp>
      <p:sp>
        <p:nvSpPr>
          <p:cNvPr id="93" name="テキスト ボックス 92">
            <a:extLst>
              <a:ext uri="{FF2B5EF4-FFF2-40B4-BE49-F238E27FC236}">
                <a16:creationId xmlns:a16="http://schemas.microsoft.com/office/drawing/2014/main" id="{8E237ED5-FA3C-4F2E-9D14-237E495F4A6A}"/>
              </a:ext>
            </a:extLst>
          </p:cNvPr>
          <p:cNvSpPr txBox="1"/>
          <p:nvPr/>
        </p:nvSpPr>
        <p:spPr>
          <a:xfrm>
            <a:off x="6021808" y="3077734"/>
            <a:ext cx="521979"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しげん</a:t>
            </a:r>
            <a:endParaRPr kumimoji="1" lang="ja-JP" altLang="en-US" sz="800" dirty="0">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55817427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3</a:t>
            </a:r>
            <a:r>
              <a:rPr lang="ja-JP" altLang="en-US" dirty="0"/>
              <a:t>．</a:t>
            </a:r>
            <a:r>
              <a:rPr lang="en-US" altLang="ja-JP" dirty="0"/>
              <a:t>【</a:t>
            </a:r>
            <a:r>
              <a:rPr lang="ja-JP" altLang="en-US" dirty="0"/>
              <a:t>土星</a:t>
            </a:r>
            <a:r>
              <a:rPr lang="en-US" altLang="ja-JP" dirty="0"/>
              <a:t>】</a:t>
            </a:r>
            <a:r>
              <a:rPr lang="ja-JP" altLang="en-US" dirty="0"/>
              <a:t>環の中から資源を回収しよう</a:t>
            </a:r>
          </a:p>
        </p:txBody>
      </p:sp>
      <p:sp>
        <p:nvSpPr>
          <p:cNvPr id="16" name="テキスト ボックス 15">
            <a:extLst>
              <a:ext uri="{FF2B5EF4-FFF2-40B4-BE49-F238E27FC236}">
                <a16:creationId xmlns:a16="http://schemas.microsoft.com/office/drawing/2014/main" id="{D07BB23B-6BB4-4809-8B0D-5D2EC0A7EE76}"/>
              </a:ext>
            </a:extLst>
          </p:cNvPr>
          <p:cNvSpPr txBox="1"/>
          <p:nvPr/>
        </p:nvSpPr>
        <p:spPr>
          <a:xfrm>
            <a:off x="1162975" y="371047"/>
            <a:ext cx="710213"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どせい</a:t>
            </a:r>
          </a:p>
        </p:txBody>
      </p:sp>
      <p:sp>
        <p:nvSpPr>
          <p:cNvPr id="17" name="テキスト ボックス 16">
            <a:extLst>
              <a:ext uri="{FF2B5EF4-FFF2-40B4-BE49-F238E27FC236}">
                <a16:creationId xmlns:a16="http://schemas.microsoft.com/office/drawing/2014/main" id="{E87236B4-4956-48A8-A672-594E85FB167C}"/>
              </a:ext>
            </a:extLst>
          </p:cNvPr>
          <p:cNvSpPr txBox="1"/>
          <p:nvPr/>
        </p:nvSpPr>
        <p:spPr>
          <a:xfrm>
            <a:off x="1935783" y="383274"/>
            <a:ext cx="478145"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わ</a:t>
            </a:r>
          </a:p>
        </p:txBody>
      </p:sp>
      <p:sp>
        <p:nvSpPr>
          <p:cNvPr id="18" name="テキスト ボックス 17">
            <a:extLst>
              <a:ext uri="{FF2B5EF4-FFF2-40B4-BE49-F238E27FC236}">
                <a16:creationId xmlns:a16="http://schemas.microsoft.com/office/drawing/2014/main" id="{2515E5AC-E75A-4C14-9E82-DF121A674860}"/>
              </a:ext>
            </a:extLst>
          </p:cNvPr>
          <p:cNvSpPr txBox="1"/>
          <p:nvPr/>
        </p:nvSpPr>
        <p:spPr>
          <a:xfrm>
            <a:off x="4404047" y="390799"/>
            <a:ext cx="811765" cy="276999"/>
          </a:xfrm>
          <a:prstGeom prst="rect">
            <a:avLst/>
          </a:prstGeom>
          <a:noFill/>
        </p:spPr>
        <p:txBody>
          <a:bodyPr wrap="square" rtlCol="0">
            <a:spAutoFit/>
          </a:bodyPr>
          <a:lstStyle/>
          <a:p>
            <a:pPr algn="dist"/>
            <a:r>
              <a:rPr kumimoji="1" lang="ja-JP" altLang="en-US" sz="1200" b="1">
                <a:solidFill>
                  <a:schemeClr val="tx2">
                    <a:lumMod val="50000"/>
                  </a:schemeClr>
                </a:solidFill>
                <a:latin typeface="Meiryo UI" panose="020B0604030504040204" pitchFamily="50" charset="-128"/>
                <a:ea typeface="Meiryo UI" panose="020B0604030504040204" pitchFamily="50" charset="-128"/>
              </a:rPr>
              <a:t>かいしゅう</a:t>
            </a:r>
            <a:endParaRPr kumimoji="1" lang="ja-JP" altLang="en-US" sz="1200" b="1" dirty="0">
              <a:solidFill>
                <a:schemeClr val="tx2">
                  <a:lumMod val="50000"/>
                </a:schemeClr>
              </a:solidFill>
              <a:latin typeface="Meiryo UI" panose="020B0604030504040204" pitchFamily="50" charset="-128"/>
              <a:ea typeface="Meiryo UI" panose="020B0604030504040204" pitchFamily="50" charset="-128"/>
            </a:endParaRPr>
          </a:p>
        </p:txBody>
      </p:sp>
      <p:sp>
        <p:nvSpPr>
          <p:cNvPr id="19" name="テキスト ボックス 18">
            <a:extLst>
              <a:ext uri="{FF2B5EF4-FFF2-40B4-BE49-F238E27FC236}">
                <a16:creationId xmlns:a16="http://schemas.microsoft.com/office/drawing/2014/main" id="{CA272423-F42C-43F3-8587-ACBACC95CAEC}"/>
              </a:ext>
            </a:extLst>
          </p:cNvPr>
          <p:cNvSpPr txBox="1"/>
          <p:nvPr/>
        </p:nvSpPr>
        <p:spPr>
          <a:xfrm>
            <a:off x="2569575" y="380727"/>
            <a:ext cx="478145"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なか</a:t>
            </a:r>
          </a:p>
        </p:txBody>
      </p:sp>
      <p:sp>
        <p:nvSpPr>
          <p:cNvPr id="20" name="テキスト ボックス 19">
            <a:extLst>
              <a:ext uri="{FF2B5EF4-FFF2-40B4-BE49-F238E27FC236}">
                <a16:creationId xmlns:a16="http://schemas.microsoft.com/office/drawing/2014/main" id="{493A59F1-226A-49F3-83B7-CAC546DBBD94}"/>
              </a:ext>
            </a:extLst>
          </p:cNvPr>
          <p:cNvSpPr txBox="1"/>
          <p:nvPr/>
        </p:nvSpPr>
        <p:spPr>
          <a:xfrm>
            <a:off x="3535741" y="380727"/>
            <a:ext cx="638254"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しげん</a:t>
            </a:r>
          </a:p>
        </p:txBody>
      </p:sp>
      <p:sp>
        <p:nvSpPr>
          <p:cNvPr id="37" name="テキスト ボックス 36">
            <a:extLst>
              <a:ext uri="{FF2B5EF4-FFF2-40B4-BE49-F238E27FC236}">
                <a16:creationId xmlns:a16="http://schemas.microsoft.com/office/drawing/2014/main" id="{572360B4-4830-44A1-8CC3-D746058A49D7}"/>
              </a:ext>
            </a:extLst>
          </p:cNvPr>
          <p:cNvSpPr txBox="1"/>
          <p:nvPr/>
        </p:nvSpPr>
        <p:spPr>
          <a:xfrm>
            <a:off x="259976" y="909923"/>
            <a:ext cx="6984202" cy="577081"/>
          </a:xfrm>
          <a:prstGeom prst="rect">
            <a:avLst/>
          </a:prstGeom>
          <a:noFill/>
        </p:spPr>
        <p:txBody>
          <a:bodyPr wrap="square" rtlCol="0">
            <a:spAutoFit/>
          </a:bodyPr>
          <a:lstStyle/>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どんな順番でエージェントを動かしたらいいか考えてみよう！</a:t>
            </a:r>
            <a:endParaRPr kumimoji="1" lang="ja-JP" altLang="en-US" dirty="0">
              <a:latin typeface="メイリオ" panose="020B0604030504040204" pitchFamily="50" charset="-128"/>
              <a:ea typeface="メイリオ" panose="020B0604030504040204" pitchFamily="50" charset="-128"/>
            </a:endParaRPr>
          </a:p>
        </p:txBody>
      </p:sp>
      <p:sp>
        <p:nvSpPr>
          <p:cNvPr id="38" name="テキスト ボックス 37">
            <a:extLst>
              <a:ext uri="{FF2B5EF4-FFF2-40B4-BE49-F238E27FC236}">
                <a16:creationId xmlns:a16="http://schemas.microsoft.com/office/drawing/2014/main" id="{6916FD6A-4871-497F-9026-9A6A8D90AC6A}"/>
              </a:ext>
            </a:extLst>
          </p:cNvPr>
          <p:cNvSpPr txBox="1"/>
          <p:nvPr/>
        </p:nvSpPr>
        <p:spPr>
          <a:xfrm>
            <a:off x="852731" y="980599"/>
            <a:ext cx="842021"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じゅんばん</a:t>
            </a:r>
          </a:p>
        </p:txBody>
      </p:sp>
      <p:sp>
        <p:nvSpPr>
          <p:cNvPr id="39" name="テキスト ボックス 38">
            <a:extLst>
              <a:ext uri="{FF2B5EF4-FFF2-40B4-BE49-F238E27FC236}">
                <a16:creationId xmlns:a16="http://schemas.microsoft.com/office/drawing/2014/main" id="{9D061BBF-B9DD-4564-95FB-98FF9F2019CB}"/>
              </a:ext>
            </a:extLst>
          </p:cNvPr>
          <p:cNvSpPr txBox="1"/>
          <p:nvPr/>
        </p:nvSpPr>
        <p:spPr>
          <a:xfrm>
            <a:off x="3193506" y="980599"/>
            <a:ext cx="46034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うご</a:t>
            </a:r>
          </a:p>
        </p:txBody>
      </p:sp>
      <p:sp>
        <p:nvSpPr>
          <p:cNvPr id="40" name="テキスト ボックス 39">
            <a:extLst>
              <a:ext uri="{FF2B5EF4-FFF2-40B4-BE49-F238E27FC236}">
                <a16:creationId xmlns:a16="http://schemas.microsoft.com/office/drawing/2014/main" id="{1C532396-B56E-4F51-B7B2-68C7CF781802}"/>
              </a:ext>
            </a:extLst>
          </p:cNvPr>
          <p:cNvSpPr txBox="1"/>
          <p:nvPr/>
        </p:nvSpPr>
        <p:spPr>
          <a:xfrm>
            <a:off x="4957990" y="980599"/>
            <a:ext cx="643096"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かんが</a:t>
            </a:r>
          </a:p>
        </p:txBody>
      </p:sp>
      <p:sp>
        <p:nvSpPr>
          <p:cNvPr id="41" name="テキスト ボックス 40">
            <a:extLst>
              <a:ext uri="{FF2B5EF4-FFF2-40B4-BE49-F238E27FC236}">
                <a16:creationId xmlns:a16="http://schemas.microsoft.com/office/drawing/2014/main" id="{9F615AB2-6930-4EA7-913B-174C65BD6299}"/>
              </a:ext>
            </a:extLst>
          </p:cNvPr>
          <p:cNvSpPr txBox="1"/>
          <p:nvPr/>
        </p:nvSpPr>
        <p:spPr>
          <a:xfrm>
            <a:off x="547869" y="1298695"/>
            <a:ext cx="6288007" cy="577081"/>
          </a:xfrm>
          <a:prstGeom prst="rect">
            <a:avLst/>
          </a:prstGeom>
          <a:noFill/>
        </p:spPr>
        <p:txBody>
          <a:bodyPr wrap="square" rtlCol="0">
            <a:spAutoFit/>
          </a:bodyPr>
          <a:lstStyle/>
          <a:p>
            <a:pPr>
              <a:lnSpc>
                <a:spcPct val="200000"/>
              </a:lnSpc>
            </a:pPr>
            <a:r>
              <a:rPr lang="en-US" altLang="ja-JP" b="1" dirty="0">
                <a:solidFill>
                  <a:srgbClr val="575E75"/>
                </a:solidFill>
                <a:latin typeface="メイリオ" panose="020B0604030504040204" pitchFamily="50" charset="-128"/>
                <a:ea typeface="メイリオ" panose="020B0604030504040204" pitchFamily="50" charset="-128"/>
              </a:rPr>
              <a:t>1</a:t>
            </a:r>
            <a:r>
              <a:rPr lang="ja-JP" altLang="en-US" b="1" dirty="0">
                <a:solidFill>
                  <a:srgbClr val="575E75"/>
                </a:solidFill>
                <a:latin typeface="メイリオ" panose="020B0604030504040204" pitchFamily="50" charset="-128"/>
                <a:ea typeface="メイリオ" panose="020B0604030504040204" pitchFamily="50" charset="-128"/>
              </a:rPr>
              <a:t>．プレイヤーがエージェントを動かすための指令を出す。</a:t>
            </a:r>
            <a:endParaRPr kumimoji="1" lang="en-US" altLang="ja-JP" b="1" dirty="0">
              <a:solidFill>
                <a:srgbClr val="575E75"/>
              </a:solidFill>
              <a:latin typeface="メイリオ" panose="020B0604030504040204" pitchFamily="50" charset="-128"/>
              <a:ea typeface="メイリオ" panose="020B0604030504040204" pitchFamily="50" charset="-128"/>
            </a:endParaRPr>
          </a:p>
        </p:txBody>
      </p:sp>
      <p:sp>
        <p:nvSpPr>
          <p:cNvPr id="42" name="テキスト ボックス 41">
            <a:extLst>
              <a:ext uri="{FF2B5EF4-FFF2-40B4-BE49-F238E27FC236}">
                <a16:creationId xmlns:a16="http://schemas.microsoft.com/office/drawing/2014/main" id="{A9558A31-688A-406D-83B3-6AFFA9391A94}"/>
              </a:ext>
            </a:extLst>
          </p:cNvPr>
          <p:cNvSpPr txBox="1"/>
          <p:nvPr/>
        </p:nvSpPr>
        <p:spPr>
          <a:xfrm>
            <a:off x="5291079" y="1367333"/>
            <a:ext cx="606865"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しれい</a:t>
            </a:r>
          </a:p>
        </p:txBody>
      </p:sp>
      <p:sp>
        <p:nvSpPr>
          <p:cNvPr id="43" name="テキスト ボックス 42">
            <a:extLst>
              <a:ext uri="{FF2B5EF4-FFF2-40B4-BE49-F238E27FC236}">
                <a16:creationId xmlns:a16="http://schemas.microsoft.com/office/drawing/2014/main" id="{08A28D39-0FAE-4ADE-8ED4-09C58767C248}"/>
              </a:ext>
            </a:extLst>
          </p:cNvPr>
          <p:cNvSpPr txBox="1"/>
          <p:nvPr/>
        </p:nvSpPr>
        <p:spPr>
          <a:xfrm>
            <a:off x="3865246" y="1367333"/>
            <a:ext cx="46034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うご</a:t>
            </a:r>
          </a:p>
        </p:txBody>
      </p:sp>
      <p:sp>
        <p:nvSpPr>
          <p:cNvPr id="44" name="テキスト ボックス 43">
            <a:extLst>
              <a:ext uri="{FF2B5EF4-FFF2-40B4-BE49-F238E27FC236}">
                <a16:creationId xmlns:a16="http://schemas.microsoft.com/office/drawing/2014/main" id="{DBC2B138-EF2E-449E-9CF0-4EAFF486E1DA}"/>
              </a:ext>
            </a:extLst>
          </p:cNvPr>
          <p:cNvSpPr txBox="1"/>
          <p:nvPr/>
        </p:nvSpPr>
        <p:spPr>
          <a:xfrm>
            <a:off x="5920835" y="1367333"/>
            <a:ext cx="46034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だ</a:t>
            </a:r>
          </a:p>
        </p:txBody>
      </p:sp>
      <p:sp>
        <p:nvSpPr>
          <p:cNvPr id="56" name="正方形/長方形 55">
            <a:extLst>
              <a:ext uri="{FF2B5EF4-FFF2-40B4-BE49-F238E27FC236}">
                <a16:creationId xmlns:a16="http://schemas.microsoft.com/office/drawing/2014/main" id="{E2FDF219-B926-4448-A264-EB831BA06A00}"/>
              </a:ext>
            </a:extLst>
          </p:cNvPr>
          <p:cNvSpPr/>
          <p:nvPr/>
        </p:nvSpPr>
        <p:spPr>
          <a:xfrm>
            <a:off x="567934" y="1828286"/>
            <a:ext cx="5264693" cy="4905059"/>
          </a:xfrm>
          <a:prstGeom prst="rect">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grpSp>
        <p:nvGrpSpPr>
          <p:cNvPr id="2" name="グループ化 1">
            <a:extLst>
              <a:ext uri="{FF2B5EF4-FFF2-40B4-BE49-F238E27FC236}">
                <a16:creationId xmlns:a16="http://schemas.microsoft.com/office/drawing/2014/main" id="{501EBEE9-E9D7-47D3-96F1-6B9B50638BDE}"/>
              </a:ext>
            </a:extLst>
          </p:cNvPr>
          <p:cNvGrpSpPr/>
          <p:nvPr/>
        </p:nvGrpSpPr>
        <p:grpSpPr>
          <a:xfrm>
            <a:off x="5058264" y="4741338"/>
            <a:ext cx="3951915" cy="1131079"/>
            <a:chOff x="4957990" y="3189781"/>
            <a:chExt cx="3951915" cy="1131079"/>
          </a:xfrm>
        </p:grpSpPr>
        <p:sp>
          <p:nvSpPr>
            <p:cNvPr id="71" name="テキスト ボックス 70">
              <a:extLst>
                <a:ext uri="{FF2B5EF4-FFF2-40B4-BE49-F238E27FC236}">
                  <a16:creationId xmlns:a16="http://schemas.microsoft.com/office/drawing/2014/main" id="{296858DC-815A-44D9-A2F1-C45579D24C26}"/>
                </a:ext>
              </a:extLst>
            </p:cNvPr>
            <p:cNvSpPr txBox="1"/>
            <p:nvPr/>
          </p:nvSpPr>
          <p:spPr>
            <a:xfrm>
              <a:off x="5063554" y="3189781"/>
              <a:ext cx="3846351" cy="1131079"/>
            </a:xfrm>
            <a:prstGeom prst="rect">
              <a:avLst/>
            </a:prstGeom>
            <a:solidFill>
              <a:schemeClr val="bg1"/>
            </a:solidFill>
          </p:spPr>
          <p:txBody>
            <a:bodyPr wrap="square" rtlCol="0">
              <a:spAutoFit/>
            </a:bodyPr>
            <a:lstStyle/>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　　　　の部分を、足元が</a:t>
              </a:r>
              <a:endParaRPr lang="en-US" altLang="ja-JP" dirty="0">
                <a:solidFill>
                  <a:srgbClr val="575E75"/>
                </a:solidFill>
                <a:latin typeface="メイリオ" panose="020B0604030504040204" pitchFamily="50" charset="-128"/>
                <a:ea typeface="メイリオ" panose="020B0604030504040204" pitchFamily="50" charset="-128"/>
              </a:endParaRPr>
            </a:p>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氷塊のブロックでない間繰り返す。</a:t>
              </a:r>
              <a:endParaRPr kumimoji="1" lang="en-US" altLang="ja-JP" dirty="0">
                <a:solidFill>
                  <a:srgbClr val="575E75"/>
                </a:solidFill>
                <a:latin typeface="メイリオ" panose="020B0604030504040204" pitchFamily="50" charset="-128"/>
                <a:ea typeface="メイリオ" panose="020B0604030504040204" pitchFamily="50" charset="-128"/>
              </a:endParaRPr>
            </a:p>
          </p:txBody>
        </p:sp>
        <p:sp>
          <p:nvSpPr>
            <p:cNvPr id="72" name="テキスト ボックス 71">
              <a:extLst>
                <a:ext uri="{FF2B5EF4-FFF2-40B4-BE49-F238E27FC236}">
                  <a16:creationId xmlns:a16="http://schemas.microsoft.com/office/drawing/2014/main" id="{866CB6F8-ED76-4D9E-BC72-AA7AAD1D6F9F}"/>
                </a:ext>
              </a:extLst>
            </p:cNvPr>
            <p:cNvSpPr txBox="1"/>
            <p:nvPr/>
          </p:nvSpPr>
          <p:spPr>
            <a:xfrm>
              <a:off x="6207436" y="3262189"/>
              <a:ext cx="60238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ぶぶん</a:t>
              </a:r>
            </a:p>
          </p:txBody>
        </p:sp>
        <p:sp>
          <p:nvSpPr>
            <p:cNvPr id="73" name="テキスト ボックス 72">
              <a:extLst>
                <a:ext uri="{FF2B5EF4-FFF2-40B4-BE49-F238E27FC236}">
                  <a16:creationId xmlns:a16="http://schemas.microsoft.com/office/drawing/2014/main" id="{BE3602F2-7E7C-4419-8ED1-A6B9F681306D}"/>
                </a:ext>
              </a:extLst>
            </p:cNvPr>
            <p:cNvSpPr txBox="1"/>
            <p:nvPr/>
          </p:nvSpPr>
          <p:spPr>
            <a:xfrm>
              <a:off x="7183832" y="3809052"/>
              <a:ext cx="78206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あいだ く </a:t>
              </a:r>
            </a:p>
          </p:txBody>
        </p:sp>
        <p:sp>
          <p:nvSpPr>
            <p:cNvPr id="74" name="テキスト ボックス 73">
              <a:extLst>
                <a:ext uri="{FF2B5EF4-FFF2-40B4-BE49-F238E27FC236}">
                  <a16:creationId xmlns:a16="http://schemas.microsoft.com/office/drawing/2014/main" id="{0AF4C570-E0C3-413C-AB12-A0BDAA97996B}"/>
                </a:ext>
              </a:extLst>
            </p:cNvPr>
            <p:cNvSpPr txBox="1"/>
            <p:nvPr/>
          </p:nvSpPr>
          <p:spPr>
            <a:xfrm>
              <a:off x="7996229" y="3809052"/>
              <a:ext cx="46034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かえ</a:t>
              </a:r>
            </a:p>
          </p:txBody>
        </p:sp>
        <p:sp>
          <p:nvSpPr>
            <p:cNvPr id="75" name="正方形/長方形 74">
              <a:extLst>
                <a:ext uri="{FF2B5EF4-FFF2-40B4-BE49-F238E27FC236}">
                  <a16:creationId xmlns:a16="http://schemas.microsoft.com/office/drawing/2014/main" id="{A11587C2-1FFB-416D-8A6F-BBC6A0B3CBAC}"/>
                </a:ext>
              </a:extLst>
            </p:cNvPr>
            <p:cNvSpPr/>
            <p:nvPr/>
          </p:nvSpPr>
          <p:spPr>
            <a:xfrm>
              <a:off x="5174210" y="3326880"/>
              <a:ext cx="873024" cy="398674"/>
            </a:xfrm>
            <a:prstGeom prst="rect">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76" name="テキスト ボックス 75">
              <a:extLst>
                <a:ext uri="{FF2B5EF4-FFF2-40B4-BE49-F238E27FC236}">
                  <a16:creationId xmlns:a16="http://schemas.microsoft.com/office/drawing/2014/main" id="{19B0641B-C34B-4F5A-968F-F01C71589752}"/>
                </a:ext>
              </a:extLst>
            </p:cNvPr>
            <p:cNvSpPr txBox="1"/>
            <p:nvPr/>
          </p:nvSpPr>
          <p:spPr>
            <a:xfrm>
              <a:off x="4957990" y="3812165"/>
              <a:ext cx="87302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ひょうかい</a:t>
              </a:r>
            </a:p>
          </p:txBody>
        </p:sp>
        <p:sp>
          <p:nvSpPr>
            <p:cNvPr id="77" name="テキスト ボックス 76">
              <a:extLst>
                <a:ext uri="{FF2B5EF4-FFF2-40B4-BE49-F238E27FC236}">
                  <a16:creationId xmlns:a16="http://schemas.microsoft.com/office/drawing/2014/main" id="{AFACC8E0-7286-46BD-96FC-E123E2E111B7}"/>
                </a:ext>
              </a:extLst>
            </p:cNvPr>
            <p:cNvSpPr txBox="1"/>
            <p:nvPr/>
          </p:nvSpPr>
          <p:spPr>
            <a:xfrm>
              <a:off x="7075509" y="3253195"/>
              <a:ext cx="70611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あしもと</a:t>
              </a:r>
            </a:p>
          </p:txBody>
        </p:sp>
      </p:grpSp>
      <p:sp>
        <p:nvSpPr>
          <p:cNvPr id="78" name="テキスト ボックス 77">
            <a:extLst>
              <a:ext uri="{FF2B5EF4-FFF2-40B4-BE49-F238E27FC236}">
                <a16:creationId xmlns:a16="http://schemas.microsoft.com/office/drawing/2014/main" id="{4B31DF73-873E-4619-BF73-0B7B57A08D79}"/>
              </a:ext>
            </a:extLst>
          </p:cNvPr>
          <p:cNvSpPr txBox="1"/>
          <p:nvPr/>
        </p:nvSpPr>
        <p:spPr>
          <a:xfrm>
            <a:off x="547869" y="3809366"/>
            <a:ext cx="4599747" cy="577081"/>
          </a:xfrm>
          <a:prstGeom prst="rect">
            <a:avLst/>
          </a:prstGeom>
          <a:noFill/>
        </p:spPr>
        <p:txBody>
          <a:bodyPr wrap="square" rtlCol="0">
            <a:spAutoFit/>
          </a:bodyPr>
          <a:lstStyle/>
          <a:p>
            <a:pPr>
              <a:lnSpc>
                <a:spcPct val="200000"/>
              </a:lnSpc>
            </a:pPr>
            <a:r>
              <a:rPr lang="en-US" altLang="ja-JP" b="1" dirty="0">
                <a:solidFill>
                  <a:srgbClr val="575E75"/>
                </a:solidFill>
                <a:latin typeface="メイリオ" panose="020B0604030504040204" pitchFamily="50" charset="-128"/>
                <a:ea typeface="メイリオ" panose="020B0604030504040204" pitchFamily="50" charset="-128"/>
              </a:rPr>
              <a:t>3</a:t>
            </a:r>
            <a:r>
              <a:rPr lang="ja-JP" altLang="en-US" b="1" dirty="0">
                <a:solidFill>
                  <a:srgbClr val="575E75"/>
                </a:solidFill>
                <a:latin typeface="メイリオ" panose="020B0604030504040204" pitchFamily="50" charset="-128"/>
                <a:ea typeface="メイリオ" panose="020B0604030504040204" pitchFamily="50" charset="-128"/>
              </a:rPr>
              <a:t>．エージェントは足元を確認する。</a:t>
            </a:r>
            <a:endParaRPr kumimoji="1" lang="en-US" altLang="ja-JP" b="1" dirty="0">
              <a:solidFill>
                <a:srgbClr val="575E75"/>
              </a:solidFill>
              <a:latin typeface="メイリオ" panose="020B0604030504040204" pitchFamily="50" charset="-128"/>
              <a:ea typeface="メイリオ" panose="020B0604030504040204" pitchFamily="50" charset="-128"/>
            </a:endParaRPr>
          </a:p>
        </p:txBody>
      </p:sp>
      <p:sp>
        <p:nvSpPr>
          <p:cNvPr id="79" name="テキスト ボックス 78">
            <a:extLst>
              <a:ext uri="{FF2B5EF4-FFF2-40B4-BE49-F238E27FC236}">
                <a16:creationId xmlns:a16="http://schemas.microsoft.com/office/drawing/2014/main" id="{68E63321-3D65-4866-A255-20F747AD5D3A}"/>
              </a:ext>
            </a:extLst>
          </p:cNvPr>
          <p:cNvSpPr txBox="1"/>
          <p:nvPr/>
        </p:nvSpPr>
        <p:spPr>
          <a:xfrm>
            <a:off x="2494991" y="3879803"/>
            <a:ext cx="69497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あしもと</a:t>
            </a:r>
          </a:p>
        </p:txBody>
      </p:sp>
      <p:sp>
        <p:nvSpPr>
          <p:cNvPr id="80" name="テキスト ボックス 79">
            <a:extLst>
              <a:ext uri="{FF2B5EF4-FFF2-40B4-BE49-F238E27FC236}">
                <a16:creationId xmlns:a16="http://schemas.microsoft.com/office/drawing/2014/main" id="{5493A79B-36CC-43F1-8007-5BF5CF539E21}"/>
              </a:ext>
            </a:extLst>
          </p:cNvPr>
          <p:cNvSpPr txBox="1"/>
          <p:nvPr/>
        </p:nvSpPr>
        <p:spPr>
          <a:xfrm>
            <a:off x="3198668" y="3878208"/>
            <a:ext cx="69497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かくにん</a:t>
            </a:r>
          </a:p>
        </p:txBody>
      </p:sp>
      <p:sp>
        <p:nvSpPr>
          <p:cNvPr id="81" name="テキスト ボックス 80">
            <a:extLst>
              <a:ext uri="{FF2B5EF4-FFF2-40B4-BE49-F238E27FC236}">
                <a16:creationId xmlns:a16="http://schemas.microsoft.com/office/drawing/2014/main" id="{9B4A345B-397B-46C6-84CD-7AB778575DB9}"/>
              </a:ext>
            </a:extLst>
          </p:cNvPr>
          <p:cNvSpPr txBox="1"/>
          <p:nvPr/>
        </p:nvSpPr>
        <p:spPr>
          <a:xfrm>
            <a:off x="793401" y="4248679"/>
            <a:ext cx="4807685" cy="2135200"/>
          </a:xfrm>
          <a:prstGeom prst="rect">
            <a:avLst/>
          </a:prstGeom>
          <a:noFill/>
        </p:spPr>
        <p:txBody>
          <a:bodyPr wrap="square" rtlCol="0">
            <a:spAutoFit/>
          </a:bodyPr>
          <a:lstStyle/>
          <a:p>
            <a:pPr>
              <a:lnSpc>
                <a:spcPct val="150000"/>
              </a:lnSpc>
            </a:pPr>
            <a:r>
              <a:rPr lang="ja-JP" altLang="en-US" dirty="0">
                <a:solidFill>
                  <a:srgbClr val="575E75"/>
                </a:solidFill>
                <a:latin typeface="メイリオ" panose="020B0604030504040204" pitchFamily="50" charset="-128"/>
                <a:ea typeface="メイリオ" panose="020B0604030504040204" pitchFamily="50" charset="-128"/>
              </a:rPr>
              <a:t>＜条件＞エメラルドまたは</a:t>
            </a:r>
            <a:endParaRPr lang="en-US" altLang="ja-JP" dirty="0">
              <a:solidFill>
                <a:srgbClr val="575E75"/>
              </a:solidFill>
              <a:latin typeface="メイリオ" panose="020B0604030504040204" pitchFamily="50" charset="-128"/>
              <a:ea typeface="メイリオ" panose="020B0604030504040204" pitchFamily="50" charset="-128"/>
            </a:endParaRPr>
          </a:p>
          <a:p>
            <a:pPr>
              <a:lnSpc>
                <a:spcPct val="150000"/>
              </a:lnSpc>
            </a:pPr>
            <a:r>
              <a:rPr lang="ja-JP" altLang="en-US" dirty="0">
                <a:solidFill>
                  <a:srgbClr val="575E75"/>
                </a:solidFill>
                <a:latin typeface="メイリオ" panose="020B0604030504040204" pitchFamily="50" charset="-128"/>
                <a:ea typeface="メイリオ" panose="020B0604030504040204" pitchFamily="50" charset="-128"/>
              </a:rPr>
              <a:t>　　　　ダイヤモンドのブロックのとき</a:t>
            </a:r>
            <a:endParaRPr lang="en-US" altLang="ja-JP" dirty="0">
              <a:solidFill>
                <a:srgbClr val="575E75"/>
              </a:solidFill>
              <a:latin typeface="メイリオ" panose="020B0604030504040204" pitchFamily="50" charset="-128"/>
              <a:ea typeface="メイリオ" panose="020B0604030504040204" pitchFamily="50" charset="-128"/>
            </a:endParaRPr>
          </a:p>
          <a:p>
            <a:pPr>
              <a:lnSpc>
                <a:spcPct val="150000"/>
              </a:lnSpc>
            </a:pPr>
            <a:r>
              <a:rPr kumimoji="1" lang="ja-JP" altLang="en-US" dirty="0">
                <a:solidFill>
                  <a:srgbClr val="575E75"/>
                </a:solidFill>
                <a:latin typeface="メイリオ" panose="020B0604030504040204" pitchFamily="50" charset="-128"/>
                <a:ea typeface="メイリオ" panose="020B0604030504040204" pitchFamily="50" charset="-128"/>
              </a:rPr>
              <a:t>　・向きを右に変える</a:t>
            </a:r>
            <a:endParaRPr kumimoji="1" lang="en-US" altLang="ja-JP" dirty="0">
              <a:solidFill>
                <a:srgbClr val="575E75"/>
              </a:solidFill>
              <a:latin typeface="メイリオ" panose="020B0604030504040204" pitchFamily="50" charset="-128"/>
              <a:ea typeface="メイリオ" panose="020B0604030504040204" pitchFamily="50" charset="-128"/>
            </a:endParaRPr>
          </a:p>
          <a:p>
            <a:pPr>
              <a:lnSpc>
                <a:spcPct val="150000"/>
              </a:lnSpc>
            </a:pPr>
            <a:r>
              <a:rPr kumimoji="1" lang="ja-JP" altLang="en-US" dirty="0">
                <a:solidFill>
                  <a:srgbClr val="575E75"/>
                </a:solidFill>
                <a:latin typeface="メイリオ" panose="020B0604030504040204" pitchFamily="50" charset="-128"/>
                <a:ea typeface="メイリオ" panose="020B0604030504040204" pitchFamily="50" charset="-128"/>
              </a:rPr>
              <a:t>　・ブロックを壊す</a:t>
            </a:r>
            <a:endParaRPr kumimoji="1" lang="en-US" altLang="ja-JP" dirty="0">
              <a:solidFill>
                <a:srgbClr val="575E75"/>
              </a:solidFill>
              <a:latin typeface="メイリオ" panose="020B0604030504040204" pitchFamily="50" charset="-128"/>
              <a:ea typeface="メイリオ" panose="020B0604030504040204" pitchFamily="50" charset="-128"/>
            </a:endParaRPr>
          </a:p>
          <a:p>
            <a:pPr>
              <a:lnSpc>
                <a:spcPct val="150000"/>
              </a:lnSpc>
            </a:pPr>
            <a:r>
              <a:rPr kumimoji="1" lang="ja-JP" altLang="en-US" dirty="0">
                <a:solidFill>
                  <a:srgbClr val="575E75"/>
                </a:solidFill>
                <a:latin typeface="メイリオ" panose="020B0604030504040204" pitchFamily="50" charset="-128"/>
                <a:ea typeface="メイリオ" panose="020B0604030504040204" pitchFamily="50" charset="-128"/>
              </a:rPr>
              <a:t>　・すべてをひろう</a:t>
            </a:r>
            <a:endParaRPr kumimoji="1" lang="en-US" altLang="ja-JP" dirty="0">
              <a:solidFill>
                <a:srgbClr val="575E75"/>
              </a:solidFill>
              <a:latin typeface="メイリオ" panose="020B0604030504040204" pitchFamily="50" charset="-128"/>
              <a:ea typeface="メイリオ" panose="020B0604030504040204" pitchFamily="50" charset="-128"/>
            </a:endParaRPr>
          </a:p>
        </p:txBody>
      </p:sp>
      <p:sp>
        <p:nvSpPr>
          <p:cNvPr id="94" name="テキスト ボックス 93">
            <a:extLst>
              <a:ext uri="{FF2B5EF4-FFF2-40B4-BE49-F238E27FC236}">
                <a16:creationId xmlns:a16="http://schemas.microsoft.com/office/drawing/2014/main" id="{53F64997-AF73-4576-8DC7-AF76B3B3AD0D}"/>
              </a:ext>
            </a:extLst>
          </p:cNvPr>
          <p:cNvSpPr txBox="1"/>
          <p:nvPr/>
        </p:nvSpPr>
        <p:spPr>
          <a:xfrm>
            <a:off x="886422" y="4208346"/>
            <a:ext cx="846595"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じょうけん</a:t>
            </a:r>
          </a:p>
        </p:txBody>
      </p:sp>
      <p:sp>
        <p:nvSpPr>
          <p:cNvPr id="95" name="テキスト ボックス 94">
            <a:extLst>
              <a:ext uri="{FF2B5EF4-FFF2-40B4-BE49-F238E27FC236}">
                <a16:creationId xmlns:a16="http://schemas.microsoft.com/office/drawing/2014/main" id="{A24DCE71-8D34-49E5-9E72-ECA0016ADE6A}"/>
              </a:ext>
            </a:extLst>
          </p:cNvPr>
          <p:cNvSpPr txBox="1"/>
          <p:nvPr/>
        </p:nvSpPr>
        <p:spPr>
          <a:xfrm>
            <a:off x="2376561" y="5443822"/>
            <a:ext cx="46034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こわ</a:t>
            </a:r>
          </a:p>
        </p:txBody>
      </p:sp>
      <p:sp>
        <p:nvSpPr>
          <p:cNvPr id="53" name="テキスト ボックス 52">
            <a:extLst>
              <a:ext uri="{FF2B5EF4-FFF2-40B4-BE49-F238E27FC236}">
                <a16:creationId xmlns:a16="http://schemas.microsoft.com/office/drawing/2014/main" id="{21ECBF08-E756-426C-AB61-A8D947FBF0BE}"/>
              </a:ext>
            </a:extLst>
          </p:cNvPr>
          <p:cNvSpPr txBox="1"/>
          <p:nvPr/>
        </p:nvSpPr>
        <p:spPr>
          <a:xfrm>
            <a:off x="549435" y="1754684"/>
            <a:ext cx="4599747" cy="577081"/>
          </a:xfrm>
          <a:prstGeom prst="rect">
            <a:avLst/>
          </a:prstGeom>
          <a:noFill/>
        </p:spPr>
        <p:txBody>
          <a:bodyPr wrap="square" rtlCol="0">
            <a:spAutoFit/>
          </a:bodyPr>
          <a:lstStyle/>
          <a:p>
            <a:pPr>
              <a:lnSpc>
                <a:spcPct val="200000"/>
              </a:lnSpc>
            </a:pPr>
            <a:r>
              <a:rPr lang="en-US" altLang="ja-JP" b="1" dirty="0">
                <a:solidFill>
                  <a:srgbClr val="575E75"/>
                </a:solidFill>
                <a:latin typeface="メイリオ" panose="020B0604030504040204" pitchFamily="50" charset="-128"/>
                <a:ea typeface="メイリオ" panose="020B0604030504040204" pitchFamily="50" charset="-128"/>
              </a:rPr>
              <a:t>2</a:t>
            </a:r>
            <a:r>
              <a:rPr lang="ja-JP" altLang="en-US" b="1" dirty="0">
                <a:solidFill>
                  <a:srgbClr val="575E75"/>
                </a:solidFill>
                <a:latin typeface="メイリオ" panose="020B0604030504040204" pitchFamily="50" charset="-128"/>
                <a:ea typeface="メイリオ" panose="020B0604030504040204" pitchFamily="50" charset="-128"/>
              </a:rPr>
              <a:t>．エージェントは足元を確認する。</a:t>
            </a:r>
            <a:endParaRPr kumimoji="1" lang="en-US" altLang="ja-JP" b="1" dirty="0">
              <a:solidFill>
                <a:srgbClr val="575E75"/>
              </a:solidFill>
              <a:latin typeface="メイリオ" panose="020B0604030504040204" pitchFamily="50" charset="-128"/>
              <a:ea typeface="メイリオ" panose="020B0604030504040204" pitchFamily="50" charset="-128"/>
            </a:endParaRPr>
          </a:p>
        </p:txBody>
      </p:sp>
      <p:sp>
        <p:nvSpPr>
          <p:cNvPr id="54" name="テキスト ボックス 53">
            <a:extLst>
              <a:ext uri="{FF2B5EF4-FFF2-40B4-BE49-F238E27FC236}">
                <a16:creationId xmlns:a16="http://schemas.microsoft.com/office/drawing/2014/main" id="{769A3654-1239-4749-8DC2-E2A23606A667}"/>
              </a:ext>
            </a:extLst>
          </p:cNvPr>
          <p:cNvSpPr txBox="1"/>
          <p:nvPr/>
        </p:nvSpPr>
        <p:spPr>
          <a:xfrm>
            <a:off x="2496557" y="1825121"/>
            <a:ext cx="69497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あしもと</a:t>
            </a:r>
          </a:p>
        </p:txBody>
      </p:sp>
      <p:sp>
        <p:nvSpPr>
          <p:cNvPr id="57" name="テキスト ボックス 56">
            <a:extLst>
              <a:ext uri="{FF2B5EF4-FFF2-40B4-BE49-F238E27FC236}">
                <a16:creationId xmlns:a16="http://schemas.microsoft.com/office/drawing/2014/main" id="{38BA7497-D919-4968-BFCF-D2C3B2B5E28D}"/>
              </a:ext>
            </a:extLst>
          </p:cNvPr>
          <p:cNvSpPr txBox="1"/>
          <p:nvPr/>
        </p:nvSpPr>
        <p:spPr>
          <a:xfrm>
            <a:off x="3200234" y="1823526"/>
            <a:ext cx="69497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かくにん</a:t>
            </a:r>
          </a:p>
        </p:txBody>
      </p:sp>
      <p:sp>
        <p:nvSpPr>
          <p:cNvPr id="58" name="テキスト ボックス 57">
            <a:extLst>
              <a:ext uri="{FF2B5EF4-FFF2-40B4-BE49-F238E27FC236}">
                <a16:creationId xmlns:a16="http://schemas.microsoft.com/office/drawing/2014/main" id="{0590D41D-6C21-41FD-9B6B-991C8E5173C7}"/>
              </a:ext>
            </a:extLst>
          </p:cNvPr>
          <p:cNvSpPr txBox="1"/>
          <p:nvPr/>
        </p:nvSpPr>
        <p:spPr>
          <a:xfrm>
            <a:off x="794967" y="2193997"/>
            <a:ext cx="5062117" cy="1858201"/>
          </a:xfrm>
          <a:prstGeom prst="rect">
            <a:avLst/>
          </a:prstGeom>
          <a:noFill/>
        </p:spPr>
        <p:txBody>
          <a:bodyPr wrap="square" rtlCol="0">
            <a:spAutoFit/>
          </a:bodyPr>
          <a:lstStyle/>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＜条件＞鉄または金色のブロックのとき</a:t>
            </a:r>
            <a:endParaRPr lang="en-US" altLang="ja-JP" dirty="0">
              <a:solidFill>
                <a:srgbClr val="575E75"/>
              </a:solidFill>
              <a:latin typeface="メイリオ" panose="020B0604030504040204" pitchFamily="50" charset="-128"/>
              <a:ea typeface="メイリオ" panose="020B0604030504040204" pitchFamily="50" charset="-128"/>
            </a:endParaRPr>
          </a:p>
          <a:p>
            <a:pPr>
              <a:lnSpc>
                <a:spcPct val="150000"/>
              </a:lnSpc>
            </a:pPr>
            <a:r>
              <a:rPr kumimoji="1" lang="ja-JP" altLang="en-US" dirty="0">
                <a:solidFill>
                  <a:srgbClr val="575E75"/>
                </a:solidFill>
                <a:latin typeface="メイリオ" panose="020B0604030504040204" pitchFamily="50" charset="-128"/>
                <a:ea typeface="メイリオ" panose="020B0604030504040204" pitchFamily="50" charset="-128"/>
              </a:rPr>
              <a:t>　・向きを左に変える</a:t>
            </a:r>
            <a:endParaRPr kumimoji="1" lang="en-US" altLang="ja-JP" dirty="0">
              <a:solidFill>
                <a:srgbClr val="575E75"/>
              </a:solidFill>
              <a:latin typeface="メイリオ" panose="020B0604030504040204" pitchFamily="50" charset="-128"/>
              <a:ea typeface="メイリオ" panose="020B0604030504040204" pitchFamily="50" charset="-128"/>
            </a:endParaRPr>
          </a:p>
          <a:p>
            <a:pPr>
              <a:lnSpc>
                <a:spcPct val="150000"/>
              </a:lnSpc>
            </a:pPr>
            <a:r>
              <a:rPr kumimoji="1" lang="ja-JP" altLang="en-US" dirty="0">
                <a:solidFill>
                  <a:srgbClr val="575E75"/>
                </a:solidFill>
                <a:latin typeface="メイリオ" panose="020B0604030504040204" pitchFamily="50" charset="-128"/>
                <a:ea typeface="メイリオ" panose="020B0604030504040204" pitchFamily="50" charset="-128"/>
              </a:rPr>
              <a:t>　・ブロックを壊す</a:t>
            </a:r>
            <a:endParaRPr kumimoji="1" lang="en-US" altLang="ja-JP" dirty="0">
              <a:solidFill>
                <a:srgbClr val="575E75"/>
              </a:solidFill>
              <a:latin typeface="メイリオ" panose="020B0604030504040204" pitchFamily="50" charset="-128"/>
              <a:ea typeface="メイリオ" panose="020B0604030504040204" pitchFamily="50" charset="-128"/>
            </a:endParaRPr>
          </a:p>
          <a:p>
            <a:pPr>
              <a:lnSpc>
                <a:spcPct val="150000"/>
              </a:lnSpc>
            </a:pPr>
            <a:r>
              <a:rPr kumimoji="1" lang="ja-JP" altLang="en-US" dirty="0">
                <a:solidFill>
                  <a:srgbClr val="575E75"/>
                </a:solidFill>
                <a:latin typeface="メイリオ" panose="020B0604030504040204" pitchFamily="50" charset="-128"/>
                <a:ea typeface="メイリオ" panose="020B0604030504040204" pitchFamily="50" charset="-128"/>
              </a:rPr>
              <a:t>　・すべてをひろう</a:t>
            </a:r>
            <a:endParaRPr kumimoji="1" lang="en-US" altLang="ja-JP" dirty="0">
              <a:solidFill>
                <a:srgbClr val="575E75"/>
              </a:solidFill>
              <a:latin typeface="メイリオ" panose="020B0604030504040204" pitchFamily="50" charset="-128"/>
              <a:ea typeface="メイリオ" panose="020B0604030504040204" pitchFamily="50" charset="-128"/>
            </a:endParaRPr>
          </a:p>
        </p:txBody>
      </p:sp>
      <p:sp>
        <p:nvSpPr>
          <p:cNvPr id="59" name="テキスト ボックス 58">
            <a:extLst>
              <a:ext uri="{FF2B5EF4-FFF2-40B4-BE49-F238E27FC236}">
                <a16:creationId xmlns:a16="http://schemas.microsoft.com/office/drawing/2014/main" id="{C89E78DA-AA0A-44E7-A0AE-D9F1AA4A8486}"/>
              </a:ext>
            </a:extLst>
          </p:cNvPr>
          <p:cNvSpPr txBox="1"/>
          <p:nvPr/>
        </p:nvSpPr>
        <p:spPr>
          <a:xfrm>
            <a:off x="887988" y="2265636"/>
            <a:ext cx="846595"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じょうけん</a:t>
            </a:r>
          </a:p>
        </p:txBody>
      </p:sp>
      <p:sp>
        <p:nvSpPr>
          <p:cNvPr id="60" name="テキスト ボックス 59">
            <a:extLst>
              <a:ext uri="{FF2B5EF4-FFF2-40B4-BE49-F238E27FC236}">
                <a16:creationId xmlns:a16="http://schemas.microsoft.com/office/drawing/2014/main" id="{EC255BAC-1E6F-49DB-80B1-A25A5A529CA6}"/>
              </a:ext>
            </a:extLst>
          </p:cNvPr>
          <p:cNvSpPr txBox="1"/>
          <p:nvPr/>
        </p:nvSpPr>
        <p:spPr>
          <a:xfrm>
            <a:off x="2376561" y="3124805"/>
            <a:ext cx="46034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こわ</a:t>
            </a:r>
          </a:p>
        </p:txBody>
      </p:sp>
      <p:sp>
        <p:nvSpPr>
          <p:cNvPr id="61" name="テキスト ボックス 60">
            <a:extLst>
              <a:ext uri="{FF2B5EF4-FFF2-40B4-BE49-F238E27FC236}">
                <a16:creationId xmlns:a16="http://schemas.microsoft.com/office/drawing/2014/main" id="{1205DD8F-A35C-4859-BFCE-4DA9BF9AC361}"/>
              </a:ext>
            </a:extLst>
          </p:cNvPr>
          <p:cNvSpPr txBox="1"/>
          <p:nvPr/>
        </p:nvSpPr>
        <p:spPr>
          <a:xfrm>
            <a:off x="1659935" y="2265636"/>
            <a:ext cx="495433"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てつ</a:t>
            </a:r>
          </a:p>
        </p:txBody>
      </p:sp>
      <p:sp>
        <p:nvSpPr>
          <p:cNvPr id="62" name="テキスト ボックス 61">
            <a:extLst>
              <a:ext uri="{FF2B5EF4-FFF2-40B4-BE49-F238E27FC236}">
                <a16:creationId xmlns:a16="http://schemas.microsoft.com/office/drawing/2014/main" id="{07D6712B-4C0D-4DF8-9A3E-CEF63426EA7E}"/>
              </a:ext>
            </a:extLst>
          </p:cNvPr>
          <p:cNvSpPr txBox="1"/>
          <p:nvPr/>
        </p:nvSpPr>
        <p:spPr>
          <a:xfrm>
            <a:off x="2567337" y="2265636"/>
            <a:ext cx="69497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きんいろ</a:t>
            </a:r>
          </a:p>
        </p:txBody>
      </p:sp>
      <p:sp>
        <p:nvSpPr>
          <p:cNvPr id="63" name="テキスト ボックス 62">
            <a:extLst>
              <a:ext uri="{FF2B5EF4-FFF2-40B4-BE49-F238E27FC236}">
                <a16:creationId xmlns:a16="http://schemas.microsoft.com/office/drawing/2014/main" id="{08967BEB-045A-49D6-9C2C-2F51045C28C6}"/>
              </a:ext>
            </a:extLst>
          </p:cNvPr>
          <p:cNvSpPr txBox="1"/>
          <p:nvPr/>
        </p:nvSpPr>
        <p:spPr>
          <a:xfrm>
            <a:off x="2474028" y="2708994"/>
            <a:ext cx="26078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a:t>
            </a:r>
          </a:p>
        </p:txBody>
      </p:sp>
      <p:sp>
        <p:nvSpPr>
          <p:cNvPr id="64" name="テキスト ボックス 63">
            <a:extLst>
              <a:ext uri="{FF2B5EF4-FFF2-40B4-BE49-F238E27FC236}">
                <a16:creationId xmlns:a16="http://schemas.microsoft.com/office/drawing/2014/main" id="{0571ECEB-A0E5-4319-865F-A5FDF8154E2C}"/>
              </a:ext>
            </a:extLst>
          </p:cNvPr>
          <p:cNvSpPr txBox="1"/>
          <p:nvPr/>
        </p:nvSpPr>
        <p:spPr>
          <a:xfrm>
            <a:off x="1850897" y="2708994"/>
            <a:ext cx="57877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ひだり</a:t>
            </a:r>
          </a:p>
        </p:txBody>
      </p:sp>
      <p:sp>
        <p:nvSpPr>
          <p:cNvPr id="65" name="テキスト ボックス 64">
            <a:extLst>
              <a:ext uri="{FF2B5EF4-FFF2-40B4-BE49-F238E27FC236}">
                <a16:creationId xmlns:a16="http://schemas.microsoft.com/office/drawing/2014/main" id="{D833F23D-EA47-4644-9101-4DEB3011C05D}"/>
              </a:ext>
            </a:extLst>
          </p:cNvPr>
          <p:cNvSpPr txBox="1"/>
          <p:nvPr/>
        </p:nvSpPr>
        <p:spPr>
          <a:xfrm>
            <a:off x="1346199" y="2708994"/>
            <a:ext cx="26078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む</a:t>
            </a:r>
          </a:p>
        </p:txBody>
      </p:sp>
      <p:sp>
        <p:nvSpPr>
          <p:cNvPr id="66" name="テキスト ボックス 65">
            <a:extLst>
              <a:ext uri="{FF2B5EF4-FFF2-40B4-BE49-F238E27FC236}">
                <a16:creationId xmlns:a16="http://schemas.microsoft.com/office/drawing/2014/main" id="{6DCD8B90-672E-45C8-A43C-A6C42972A753}"/>
              </a:ext>
            </a:extLst>
          </p:cNvPr>
          <p:cNvSpPr txBox="1"/>
          <p:nvPr/>
        </p:nvSpPr>
        <p:spPr>
          <a:xfrm>
            <a:off x="2474028" y="5036803"/>
            <a:ext cx="26078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a:t>
            </a:r>
          </a:p>
        </p:txBody>
      </p:sp>
      <p:sp>
        <p:nvSpPr>
          <p:cNvPr id="67" name="テキスト ボックス 66">
            <a:extLst>
              <a:ext uri="{FF2B5EF4-FFF2-40B4-BE49-F238E27FC236}">
                <a16:creationId xmlns:a16="http://schemas.microsoft.com/office/drawing/2014/main" id="{7C611B20-2121-4D32-A867-89460C685549}"/>
              </a:ext>
            </a:extLst>
          </p:cNvPr>
          <p:cNvSpPr txBox="1"/>
          <p:nvPr/>
        </p:nvSpPr>
        <p:spPr>
          <a:xfrm>
            <a:off x="1850897" y="5036803"/>
            <a:ext cx="57877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みぎ</a:t>
            </a:r>
          </a:p>
        </p:txBody>
      </p:sp>
      <p:sp>
        <p:nvSpPr>
          <p:cNvPr id="68" name="テキスト ボックス 67">
            <a:extLst>
              <a:ext uri="{FF2B5EF4-FFF2-40B4-BE49-F238E27FC236}">
                <a16:creationId xmlns:a16="http://schemas.microsoft.com/office/drawing/2014/main" id="{830458EC-E6B3-42CB-86F5-27B71B0094DA}"/>
              </a:ext>
            </a:extLst>
          </p:cNvPr>
          <p:cNvSpPr txBox="1"/>
          <p:nvPr/>
        </p:nvSpPr>
        <p:spPr>
          <a:xfrm>
            <a:off x="1346199" y="5036803"/>
            <a:ext cx="26078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む</a:t>
            </a:r>
          </a:p>
        </p:txBody>
      </p:sp>
      <p:pic>
        <p:nvPicPr>
          <p:cNvPr id="4" name="図 3">
            <a:extLst>
              <a:ext uri="{FF2B5EF4-FFF2-40B4-BE49-F238E27FC236}">
                <a16:creationId xmlns:a16="http://schemas.microsoft.com/office/drawing/2014/main" id="{3F8CBD4E-6165-43EE-A54C-1C65DB2E4713}"/>
              </a:ext>
            </a:extLst>
          </p:cNvPr>
          <p:cNvPicPr>
            <a:picLocks noChangeAspect="1"/>
          </p:cNvPicPr>
          <p:nvPr/>
        </p:nvPicPr>
        <p:blipFill>
          <a:blip r:embed="rId2"/>
          <a:stretch>
            <a:fillRect/>
          </a:stretch>
        </p:blipFill>
        <p:spPr>
          <a:xfrm>
            <a:off x="5032428" y="2290280"/>
            <a:ext cx="4024997" cy="2274797"/>
          </a:xfrm>
          <a:prstGeom prst="rect">
            <a:avLst/>
          </a:prstGeom>
        </p:spPr>
      </p:pic>
      <p:sp>
        <p:nvSpPr>
          <p:cNvPr id="46" name="テキスト ボックス 45">
            <a:extLst>
              <a:ext uri="{FF2B5EF4-FFF2-40B4-BE49-F238E27FC236}">
                <a16:creationId xmlns:a16="http://schemas.microsoft.com/office/drawing/2014/main" id="{4999A6F2-51CF-4DA8-B3FD-CA9FFD7B12D3}"/>
              </a:ext>
            </a:extLst>
          </p:cNvPr>
          <p:cNvSpPr txBox="1"/>
          <p:nvPr/>
        </p:nvSpPr>
        <p:spPr>
          <a:xfrm>
            <a:off x="569383" y="6193588"/>
            <a:ext cx="4599747" cy="577081"/>
          </a:xfrm>
          <a:prstGeom prst="rect">
            <a:avLst/>
          </a:prstGeom>
          <a:noFill/>
        </p:spPr>
        <p:txBody>
          <a:bodyPr wrap="square" rtlCol="0">
            <a:spAutoFit/>
          </a:bodyPr>
          <a:lstStyle/>
          <a:p>
            <a:pPr>
              <a:lnSpc>
                <a:spcPct val="200000"/>
              </a:lnSpc>
            </a:pPr>
            <a:r>
              <a:rPr lang="en-US" altLang="ja-JP" b="1" dirty="0">
                <a:solidFill>
                  <a:srgbClr val="575E75"/>
                </a:solidFill>
                <a:latin typeface="メイリオ" panose="020B0604030504040204" pitchFamily="50" charset="-128"/>
                <a:ea typeface="メイリオ" panose="020B0604030504040204" pitchFamily="50" charset="-128"/>
              </a:rPr>
              <a:t>4</a:t>
            </a:r>
            <a:r>
              <a:rPr lang="ja-JP" altLang="en-US" b="1" dirty="0">
                <a:solidFill>
                  <a:srgbClr val="575E75"/>
                </a:solidFill>
                <a:latin typeface="メイリオ" panose="020B0604030504040204" pitchFamily="50" charset="-128"/>
                <a:ea typeface="メイリオ" panose="020B0604030504040204" pitchFamily="50" charset="-128"/>
              </a:rPr>
              <a:t>．前方に</a:t>
            </a:r>
            <a:r>
              <a:rPr lang="en-US" altLang="ja-JP" b="1" dirty="0">
                <a:solidFill>
                  <a:srgbClr val="575E75"/>
                </a:solidFill>
                <a:latin typeface="メイリオ" panose="020B0604030504040204" pitchFamily="50" charset="-128"/>
                <a:ea typeface="メイリオ" panose="020B0604030504040204" pitchFamily="50" charset="-128"/>
              </a:rPr>
              <a:t>1</a:t>
            </a:r>
            <a:r>
              <a:rPr lang="ja-JP" altLang="en-US" b="1" dirty="0">
                <a:solidFill>
                  <a:srgbClr val="575E75"/>
                </a:solidFill>
                <a:latin typeface="メイリオ" panose="020B0604030504040204" pitchFamily="50" charset="-128"/>
                <a:ea typeface="メイリオ" panose="020B0604030504040204" pitchFamily="50" charset="-128"/>
              </a:rPr>
              <a:t>ブロック分進む。</a:t>
            </a:r>
            <a:endParaRPr kumimoji="1" lang="en-US" altLang="ja-JP" b="1" dirty="0">
              <a:solidFill>
                <a:srgbClr val="575E75"/>
              </a:solidFill>
              <a:latin typeface="メイリオ" panose="020B0604030504040204" pitchFamily="50" charset="-128"/>
              <a:ea typeface="メイリオ" panose="020B0604030504040204" pitchFamily="50" charset="-128"/>
            </a:endParaRPr>
          </a:p>
        </p:txBody>
      </p:sp>
      <p:sp>
        <p:nvSpPr>
          <p:cNvPr id="47" name="テキスト ボックス 46">
            <a:extLst>
              <a:ext uri="{FF2B5EF4-FFF2-40B4-BE49-F238E27FC236}">
                <a16:creationId xmlns:a16="http://schemas.microsoft.com/office/drawing/2014/main" id="{E82F5754-B16A-402B-BF3C-22440C325BFD}"/>
              </a:ext>
            </a:extLst>
          </p:cNvPr>
          <p:cNvSpPr txBox="1"/>
          <p:nvPr/>
        </p:nvSpPr>
        <p:spPr>
          <a:xfrm>
            <a:off x="899647" y="6284344"/>
            <a:ext cx="74601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ぜんぽう</a:t>
            </a:r>
          </a:p>
        </p:txBody>
      </p:sp>
      <p:sp>
        <p:nvSpPr>
          <p:cNvPr id="48" name="テキスト ボックス 47">
            <a:extLst>
              <a:ext uri="{FF2B5EF4-FFF2-40B4-BE49-F238E27FC236}">
                <a16:creationId xmlns:a16="http://schemas.microsoft.com/office/drawing/2014/main" id="{3E46EDB8-B4BF-4147-95C4-46EFC15D381C}"/>
              </a:ext>
            </a:extLst>
          </p:cNvPr>
          <p:cNvSpPr txBox="1"/>
          <p:nvPr/>
        </p:nvSpPr>
        <p:spPr>
          <a:xfrm>
            <a:off x="2650253" y="6272065"/>
            <a:ext cx="74601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ぶん すす</a:t>
            </a:r>
          </a:p>
        </p:txBody>
      </p:sp>
    </p:spTree>
    <p:extLst>
      <p:ext uri="{BB962C8B-B14F-4D97-AF65-F5344CB8AC3E}">
        <p14:creationId xmlns:p14="http://schemas.microsoft.com/office/powerpoint/2010/main" val="216261217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3</a:t>
            </a:r>
            <a:r>
              <a:rPr lang="ja-JP" altLang="en-US" dirty="0"/>
              <a:t>．</a:t>
            </a:r>
            <a:r>
              <a:rPr lang="en-US" altLang="ja-JP" dirty="0"/>
              <a:t>【</a:t>
            </a:r>
            <a:r>
              <a:rPr lang="ja-JP" altLang="en-US" dirty="0"/>
              <a:t>土星</a:t>
            </a:r>
            <a:r>
              <a:rPr lang="en-US" altLang="ja-JP" dirty="0"/>
              <a:t>】</a:t>
            </a:r>
            <a:r>
              <a:rPr lang="ja-JP" altLang="en-US" dirty="0"/>
              <a:t>環の中から資源を回収しよう</a:t>
            </a:r>
          </a:p>
        </p:txBody>
      </p:sp>
      <p:sp>
        <p:nvSpPr>
          <p:cNvPr id="16" name="テキスト ボックス 15">
            <a:extLst>
              <a:ext uri="{FF2B5EF4-FFF2-40B4-BE49-F238E27FC236}">
                <a16:creationId xmlns:a16="http://schemas.microsoft.com/office/drawing/2014/main" id="{D07BB23B-6BB4-4809-8B0D-5D2EC0A7EE76}"/>
              </a:ext>
            </a:extLst>
          </p:cNvPr>
          <p:cNvSpPr txBox="1"/>
          <p:nvPr/>
        </p:nvSpPr>
        <p:spPr>
          <a:xfrm>
            <a:off x="1162975" y="371047"/>
            <a:ext cx="710213"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どせい</a:t>
            </a:r>
          </a:p>
        </p:txBody>
      </p:sp>
      <p:sp>
        <p:nvSpPr>
          <p:cNvPr id="17" name="テキスト ボックス 16">
            <a:extLst>
              <a:ext uri="{FF2B5EF4-FFF2-40B4-BE49-F238E27FC236}">
                <a16:creationId xmlns:a16="http://schemas.microsoft.com/office/drawing/2014/main" id="{E87236B4-4956-48A8-A672-594E85FB167C}"/>
              </a:ext>
            </a:extLst>
          </p:cNvPr>
          <p:cNvSpPr txBox="1"/>
          <p:nvPr/>
        </p:nvSpPr>
        <p:spPr>
          <a:xfrm>
            <a:off x="1935783" y="383274"/>
            <a:ext cx="478145"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わ</a:t>
            </a:r>
          </a:p>
        </p:txBody>
      </p:sp>
      <p:sp>
        <p:nvSpPr>
          <p:cNvPr id="18" name="テキスト ボックス 17">
            <a:extLst>
              <a:ext uri="{FF2B5EF4-FFF2-40B4-BE49-F238E27FC236}">
                <a16:creationId xmlns:a16="http://schemas.microsoft.com/office/drawing/2014/main" id="{2515E5AC-E75A-4C14-9E82-DF121A674860}"/>
              </a:ext>
            </a:extLst>
          </p:cNvPr>
          <p:cNvSpPr txBox="1"/>
          <p:nvPr/>
        </p:nvSpPr>
        <p:spPr>
          <a:xfrm>
            <a:off x="4404047" y="390799"/>
            <a:ext cx="811765" cy="276999"/>
          </a:xfrm>
          <a:prstGeom prst="rect">
            <a:avLst/>
          </a:prstGeom>
          <a:noFill/>
        </p:spPr>
        <p:txBody>
          <a:bodyPr wrap="square" rtlCol="0">
            <a:spAutoFit/>
          </a:bodyPr>
          <a:lstStyle/>
          <a:p>
            <a:pPr algn="dist"/>
            <a:r>
              <a:rPr kumimoji="1" lang="ja-JP" altLang="en-US" sz="1200" b="1">
                <a:solidFill>
                  <a:schemeClr val="tx2">
                    <a:lumMod val="50000"/>
                  </a:schemeClr>
                </a:solidFill>
                <a:latin typeface="Meiryo UI" panose="020B0604030504040204" pitchFamily="50" charset="-128"/>
                <a:ea typeface="Meiryo UI" panose="020B0604030504040204" pitchFamily="50" charset="-128"/>
              </a:rPr>
              <a:t>かいしゅう</a:t>
            </a:r>
            <a:endParaRPr kumimoji="1" lang="ja-JP" altLang="en-US" sz="1200" b="1" dirty="0">
              <a:solidFill>
                <a:schemeClr val="tx2">
                  <a:lumMod val="50000"/>
                </a:schemeClr>
              </a:solidFill>
              <a:latin typeface="Meiryo UI" panose="020B0604030504040204" pitchFamily="50" charset="-128"/>
              <a:ea typeface="Meiryo UI" panose="020B0604030504040204" pitchFamily="50" charset="-128"/>
            </a:endParaRPr>
          </a:p>
        </p:txBody>
      </p:sp>
      <p:sp>
        <p:nvSpPr>
          <p:cNvPr id="19" name="テキスト ボックス 18">
            <a:extLst>
              <a:ext uri="{FF2B5EF4-FFF2-40B4-BE49-F238E27FC236}">
                <a16:creationId xmlns:a16="http://schemas.microsoft.com/office/drawing/2014/main" id="{CA272423-F42C-43F3-8587-ACBACC95CAEC}"/>
              </a:ext>
            </a:extLst>
          </p:cNvPr>
          <p:cNvSpPr txBox="1"/>
          <p:nvPr/>
        </p:nvSpPr>
        <p:spPr>
          <a:xfrm>
            <a:off x="2569575" y="380727"/>
            <a:ext cx="478145"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なか</a:t>
            </a:r>
          </a:p>
        </p:txBody>
      </p:sp>
      <p:sp>
        <p:nvSpPr>
          <p:cNvPr id="20" name="テキスト ボックス 19">
            <a:extLst>
              <a:ext uri="{FF2B5EF4-FFF2-40B4-BE49-F238E27FC236}">
                <a16:creationId xmlns:a16="http://schemas.microsoft.com/office/drawing/2014/main" id="{493A59F1-226A-49F3-83B7-CAC546DBBD94}"/>
              </a:ext>
            </a:extLst>
          </p:cNvPr>
          <p:cNvSpPr txBox="1"/>
          <p:nvPr/>
        </p:nvSpPr>
        <p:spPr>
          <a:xfrm>
            <a:off x="3535741" y="380727"/>
            <a:ext cx="638254"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しげん</a:t>
            </a:r>
          </a:p>
        </p:txBody>
      </p:sp>
      <p:pic>
        <p:nvPicPr>
          <p:cNvPr id="46" name="図 45">
            <a:extLst>
              <a:ext uri="{FF2B5EF4-FFF2-40B4-BE49-F238E27FC236}">
                <a16:creationId xmlns:a16="http://schemas.microsoft.com/office/drawing/2014/main" id="{68EDEACE-1CD4-4BAF-87AF-B62B0381D656}"/>
              </a:ext>
            </a:extLst>
          </p:cNvPr>
          <p:cNvPicPr>
            <a:picLocks noChangeAspect="1"/>
          </p:cNvPicPr>
          <p:nvPr/>
        </p:nvPicPr>
        <p:blipFill>
          <a:blip r:embed="rId2"/>
          <a:stretch>
            <a:fillRect/>
          </a:stretch>
        </p:blipFill>
        <p:spPr>
          <a:xfrm>
            <a:off x="334735" y="2194756"/>
            <a:ext cx="8578482" cy="3831533"/>
          </a:xfrm>
          <a:prstGeom prst="rect">
            <a:avLst/>
          </a:prstGeom>
        </p:spPr>
      </p:pic>
      <p:sp>
        <p:nvSpPr>
          <p:cNvPr id="47" name="テキスト ボックス 46">
            <a:extLst>
              <a:ext uri="{FF2B5EF4-FFF2-40B4-BE49-F238E27FC236}">
                <a16:creationId xmlns:a16="http://schemas.microsoft.com/office/drawing/2014/main" id="{99C0BE19-FDB0-42C4-BC93-E9CD0BB10D4C}"/>
              </a:ext>
            </a:extLst>
          </p:cNvPr>
          <p:cNvSpPr txBox="1"/>
          <p:nvPr/>
        </p:nvSpPr>
        <p:spPr>
          <a:xfrm>
            <a:off x="428624" y="1028826"/>
            <a:ext cx="8715375" cy="1131079"/>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今回のミッションでは、準備されている</a:t>
            </a:r>
            <a:r>
              <a:rPr lang="ja-JP" altLang="en-US" dirty="0">
                <a:solidFill>
                  <a:srgbClr val="575E75"/>
                </a:solidFill>
                <a:latin typeface="メイリオ" panose="020B0604030504040204" pitchFamily="50" charset="-128"/>
                <a:ea typeface="メイリオ" panose="020B0604030504040204" pitchFamily="50" charset="-128"/>
              </a:rPr>
              <a:t>「最初だけ」の</a:t>
            </a:r>
            <a:r>
              <a:rPr lang="ja-JP" altLang="en-US" i="0" dirty="0">
                <a:solidFill>
                  <a:srgbClr val="575E75"/>
                </a:solidFill>
                <a:effectLst/>
                <a:latin typeface="メイリオ" panose="020B0604030504040204" pitchFamily="50" charset="-128"/>
                <a:ea typeface="メイリオ" panose="020B0604030504040204" pitchFamily="50" charset="-128"/>
              </a:rPr>
              <a:t>ブロックは使わないので、</a:t>
            </a:r>
            <a:endParaRPr lang="en-US" altLang="ja-JP" i="0" dirty="0">
              <a:solidFill>
                <a:srgbClr val="575E75"/>
              </a:solidFill>
              <a:effectLst/>
              <a:latin typeface="メイリオ" panose="020B0604030504040204" pitchFamily="50" charset="-128"/>
              <a:ea typeface="メイリオ" panose="020B0604030504040204" pitchFamily="50" charset="-128"/>
            </a:endParaRPr>
          </a:p>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プログラミングエリアから削除します。</a:t>
            </a:r>
            <a:endParaRPr kumimoji="1" lang="ja-JP" altLang="en-US" dirty="0">
              <a:latin typeface="メイリオ" panose="020B0604030504040204" pitchFamily="50" charset="-128"/>
              <a:ea typeface="メイリオ" panose="020B0604030504040204" pitchFamily="50" charset="-128"/>
            </a:endParaRPr>
          </a:p>
        </p:txBody>
      </p:sp>
      <p:sp>
        <p:nvSpPr>
          <p:cNvPr id="48" name="テキスト ボックス 47">
            <a:extLst>
              <a:ext uri="{FF2B5EF4-FFF2-40B4-BE49-F238E27FC236}">
                <a16:creationId xmlns:a16="http://schemas.microsoft.com/office/drawing/2014/main" id="{59A8EC3A-002D-4755-ACE8-E88ADBDB0019}"/>
              </a:ext>
            </a:extLst>
          </p:cNvPr>
          <p:cNvSpPr txBox="1"/>
          <p:nvPr/>
        </p:nvSpPr>
        <p:spPr>
          <a:xfrm>
            <a:off x="386909" y="1082151"/>
            <a:ext cx="72168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こんかい</a:t>
            </a:r>
          </a:p>
        </p:txBody>
      </p:sp>
      <p:sp>
        <p:nvSpPr>
          <p:cNvPr id="49" name="テキスト ボックス 48">
            <a:extLst>
              <a:ext uri="{FF2B5EF4-FFF2-40B4-BE49-F238E27FC236}">
                <a16:creationId xmlns:a16="http://schemas.microsoft.com/office/drawing/2014/main" id="{01424BB1-D9DE-494F-BABA-6C0830EBB994}"/>
              </a:ext>
            </a:extLst>
          </p:cNvPr>
          <p:cNvSpPr txBox="1"/>
          <p:nvPr/>
        </p:nvSpPr>
        <p:spPr>
          <a:xfrm>
            <a:off x="2897907" y="1090104"/>
            <a:ext cx="72168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じゅんび</a:t>
            </a:r>
          </a:p>
        </p:txBody>
      </p:sp>
      <p:sp>
        <p:nvSpPr>
          <p:cNvPr id="50" name="テキスト ボックス 49">
            <a:extLst>
              <a:ext uri="{FF2B5EF4-FFF2-40B4-BE49-F238E27FC236}">
                <a16:creationId xmlns:a16="http://schemas.microsoft.com/office/drawing/2014/main" id="{450D19FA-981C-4A1F-B7C7-2635135E3DFB}"/>
              </a:ext>
            </a:extLst>
          </p:cNvPr>
          <p:cNvSpPr txBox="1"/>
          <p:nvPr/>
        </p:nvSpPr>
        <p:spPr>
          <a:xfrm>
            <a:off x="7262183" y="1090104"/>
            <a:ext cx="479095"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つか</a:t>
            </a:r>
          </a:p>
        </p:txBody>
      </p:sp>
      <p:sp>
        <p:nvSpPr>
          <p:cNvPr id="51" name="テキスト ボックス 50">
            <a:extLst>
              <a:ext uri="{FF2B5EF4-FFF2-40B4-BE49-F238E27FC236}">
                <a16:creationId xmlns:a16="http://schemas.microsoft.com/office/drawing/2014/main" id="{A25E4050-0D66-42AF-BAD2-439B0F417F98}"/>
              </a:ext>
            </a:extLst>
          </p:cNvPr>
          <p:cNvSpPr txBox="1"/>
          <p:nvPr/>
        </p:nvSpPr>
        <p:spPr>
          <a:xfrm>
            <a:off x="4765454" y="1090104"/>
            <a:ext cx="72168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さいしょ</a:t>
            </a:r>
          </a:p>
        </p:txBody>
      </p:sp>
      <p:sp>
        <p:nvSpPr>
          <p:cNvPr id="52" name="テキスト ボックス 51">
            <a:extLst>
              <a:ext uri="{FF2B5EF4-FFF2-40B4-BE49-F238E27FC236}">
                <a16:creationId xmlns:a16="http://schemas.microsoft.com/office/drawing/2014/main" id="{B1EDE491-5186-428B-BE92-5B77C7A4FC75}"/>
              </a:ext>
            </a:extLst>
          </p:cNvPr>
          <p:cNvSpPr txBox="1"/>
          <p:nvPr/>
        </p:nvSpPr>
        <p:spPr>
          <a:xfrm>
            <a:off x="3134995" y="1656039"/>
            <a:ext cx="72168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さくじょ</a:t>
            </a:r>
          </a:p>
        </p:txBody>
      </p:sp>
      <p:grpSp>
        <p:nvGrpSpPr>
          <p:cNvPr id="55" name="グループ化 54">
            <a:extLst>
              <a:ext uri="{FF2B5EF4-FFF2-40B4-BE49-F238E27FC236}">
                <a16:creationId xmlns:a16="http://schemas.microsoft.com/office/drawing/2014/main" id="{13B8643D-F769-4EC7-A9C2-D69357A2DAC1}"/>
              </a:ext>
            </a:extLst>
          </p:cNvPr>
          <p:cNvGrpSpPr/>
          <p:nvPr/>
        </p:nvGrpSpPr>
        <p:grpSpPr>
          <a:xfrm>
            <a:off x="2596015" y="4092310"/>
            <a:ext cx="1010358" cy="1010358"/>
            <a:chOff x="1252039" y="3292623"/>
            <a:chExt cx="1604985" cy="1604985"/>
          </a:xfrm>
        </p:grpSpPr>
        <p:sp>
          <p:nvSpPr>
            <p:cNvPr id="69" name="楕円 68">
              <a:extLst>
                <a:ext uri="{FF2B5EF4-FFF2-40B4-BE49-F238E27FC236}">
                  <a16:creationId xmlns:a16="http://schemas.microsoft.com/office/drawing/2014/main" id="{0D58A67D-19DF-4E36-A1C9-E3587939678D}"/>
                </a:ext>
              </a:extLst>
            </p:cNvPr>
            <p:cNvSpPr/>
            <p:nvPr/>
          </p:nvSpPr>
          <p:spPr>
            <a:xfrm>
              <a:off x="1252039" y="3292623"/>
              <a:ext cx="1604985" cy="1604985"/>
            </a:xfrm>
            <a:prstGeom prst="ellipse">
              <a:avLst/>
            </a:prstGeom>
            <a:solidFill>
              <a:schemeClr val="bg1"/>
            </a:solidFill>
            <a:ln w="38100">
              <a:solidFill>
                <a:srgbClr val="FFC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dirty="0">
                <a:solidFill>
                  <a:srgbClr val="FF0000"/>
                </a:solidFill>
              </a:endParaRPr>
            </a:p>
          </p:txBody>
        </p:sp>
        <p:grpSp>
          <p:nvGrpSpPr>
            <p:cNvPr id="70" name="グループ化 69">
              <a:extLst>
                <a:ext uri="{FF2B5EF4-FFF2-40B4-BE49-F238E27FC236}">
                  <a16:creationId xmlns:a16="http://schemas.microsoft.com/office/drawing/2014/main" id="{0DB1436C-481E-47D1-930D-E597FF8C085F}"/>
                </a:ext>
              </a:extLst>
            </p:cNvPr>
            <p:cNvGrpSpPr/>
            <p:nvPr/>
          </p:nvGrpSpPr>
          <p:grpSpPr>
            <a:xfrm>
              <a:off x="1484038" y="3524622"/>
              <a:ext cx="1140985" cy="1140985"/>
              <a:chOff x="1464149" y="3562244"/>
              <a:chExt cx="1140985" cy="1140985"/>
            </a:xfrm>
          </p:grpSpPr>
          <p:pic>
            <p:nvPicPr>
              <p:cNvPr id="82" name="図 81">
                <a:extLst>
                  <a:ext uri="{FF2B5EF4-FFF2-40B4-BE49-F238E27FC236}">
                    <a16:creationId xmlns:a16="http://schemas.microsoft.com/office/drawing/2014/main" id="{E9D606B0-5CEB-4D50-BB64-69101C9739AA}"/>
                  </a:ext>
                </a:extLst>
              </p:cNvPr>
              <p:cNvPicPr>
                <a:picLocks noChangeAspect="1"/>
              </p:cNvPicPr>
              <p:nvPr/>
            </p:nvPicPr>
            <p:blipFill>
              <a:blip r:embed="rId3">
                <a:duotone>
                  <a:schemeClr val="accent2">
                    <a:shade val="45000"/>
                    <a:satMod val="135000"/>
                  </a:schemeClr>
                  <a:prstClr val="white"/>
                </a:duotone>
              </a:blip>
              <a:stretch>
                <a:fillRect/>
              </a:stretch>
            </p:blipFill>
            <p:spPr>
              <a:xfrm>
                <a:off x="1464149" y="3562244"/>
                <a:ext cx="1140985" cy="1140985"/>
              </a:xfrm>
              <a:prstGeom prst="rect">
                <a:avLst/>
              </a:prstGeom>
            </p:spPr>
          </p:pic>
          <p:grpSp>
            <p:nvGrpSpPr>
              <p:cNvPr id="83" name="グループ化 82">
                <a:extLst>
                  <a:ext uri="{FF2B5EF4-FFF2-40B4-BE49-F238E27FC236}">
                    <a16:creationId xmlns:a16="http://schemas.microsoft.com/office/drawing/2014/main" id="{7F9FF2CE-BB14-4486-8B87-B2D5A6FF3615}"/>
                  </a:ext>
                </a:extLst>
              </p:cNvPr>
              <p:cNvGrpSpPr/>
              <p:nvPr/>
            </p:nvGrpSpPr>
            <p:grpSpPr>
              <a:xfrm>
                <a:off x="1464149" y="3562244"/>
                <a:ext cx="651892" cy="605666"/>
                <a:chOff x="-1628439" y="3256120"/>
                <a:chExt cx="651892" cy="605666"/>
              </a:xfrm>
            </p:grpSpPr>
            <p:pic>
              <p:nvPicPr>
                <p:cNvPr id="84" name="図 83">
                  <a:extLst>
                    <a:ext uri="{FF2B5EF4-FFF2-40B4-BE49-F238E27FC236}">
                      <a16:creationId xmlns:a16="http://schemas.microsoft.com/office/drawing/2014/main" id="{F88A09AD-735C-4AB2-950D-38CF7780705F}"/>
                    </a:ext>
                  </a:extLst>
                </p:cNvPr>
                <p:cNvPicPr>
                  <a:picLocks noChangeAspect="1"/>
                </p:cNvPicPr>
                <p:nvPr/>
              </p:nvPicPr>
              <p:blipFill rotWithShape="1">
                <a:blip r:embed="rId3">
                  <a:duotone>
                    <a:schemeClr val="accent1">
                      <a:shade val="45000"/>
                      <a:satMod val="135000"/>
                    </a:schemeClr>
                    <a:prstClr val="white"/>
                  </a:duotone>
                </a:blip>
                <a:srcRect t="-1" r="50646" b="46918"/>
                <a:stretch/>
              </p:blipFill>
              <p:spPr>
                <a:xfrm>
                  <a:off x="-1628439" y="3256120"/>
                  <a:ext cx="563120" cy="605666"/>
                </a:xfrm>
                <a:prstGeom prst="rect">
                  <a:avLst/>
                </a:prstGeom>
              </p:spPr>
            </p:pic>
            <p:sp>
              <p:nvSpPr>
                <p:cNvPr id="85" name="四角形: 角を丸くする 84">
                  <a:extLst>
                    <a:ext uri="{FF2B5EF4-FFF2-40B4-BE49-F238E27FC236}">
                      <a16:creationId xmlns:a16="http://schemas.microsoft.com/office/drawing/2014/main" id="{8B7B7AD0-486E-4D24-9C63-5C8E77F3F31D}"/>
                    </a:ext>
                  </a:extLst>
                </p:cNvPr>
                <p:cNvSpPr/>
                <p:nvPr/>
              </p:nvSpPr>
              <p:spPr>
                <a:xfrm>
                  <a:off x="-1136343" y="3523441"/>
                  <a:ext cx="159796" cy="299542"/>
                </a:xfrm>
                <a:prstGeom prst="roundRect">
                  <a:avLst>
                    <a:gd name="adj" fmla="val 50000"/>
                  </a:avLst>
                </a:prstGeom>
                <a:solidFill>
                  <a:srgbClr val="A5BB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grpSp>
        </p:grpSp>
      </p:grpSp>
      <p:sp>
        <p:nvSpPr>
          <p:cNvPr id="86" name="円弧 85">
            <a:extLst>
              <a:ext uri="{FF2B5EF4-FFF2-40B4-BE49-F238E27FC236}">
                <a16:creationId xmlns:a16="http://schemas.microsoft.com/office/drawing/2014/main" id="{CCAE0371-F411-4B77-87C4-957A24689F30}"/>
              </a:ext>
            </a:extLst>
          </p:cNvPr>
          <p:cNvSpPr/>
          <p:nvPr/>
        </p:nvSpPr>
        <p:spPr>
          <a:xfrm>
            <a:off x="2246050" y="3753538"/>
            <a:ext cx="1532765" cy="1349130"/>
          </a:xfrm>
          <a:prstGeom prst="arc">
            <a:avLst>
              <a:gd name="adj1" fmla="val 10747760"/>
              <a:gd name="adj2" fmla="val 15903057"/>
            </a:avLst>
          </a:prstGeom>
          <a:ln w="38100">
            <a:solidFill>
              <a:srgbClr val="FF0000"/>
            </a:solidFill>
            <a:headEnd type="triangle" w="lg" len="lg"/>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87" name="正方形/長方形 86">
            <a:extLst>
              <a:ext uri="{FF2B5EF4-FFF2-40B4-BE49-F238E27FC236}">
                <a16:creationId xmlns:a16="http://schemas.microsoft.com/office/drawing/2014/main" id="{58577F09-51EC-4C3A-A089-0E520E78503E}"/>
              </a:ext>
            </a:extLst>
          </p:cNvPr>
          <p:cNvSpPr/>
          <p:nvPr/>
        </p:nvSpPr>
        <p:spPr>
          <a:xfrm>
            <a:off x="3956338" y="4618904"/>
            <a:ext cx="1532765" cy="337715"/>
          </a:xfrm>
          <a:prstGeom prst="rect">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24" name="テキスト ボックス 23">
            <a:extLst>
              <a:ext uri="{FF2B5EF4-FFF2-40B4-BE49-F238E27FC236}">
                <a16:creationId xmlns:a16="http://schemas.microsoft.com/office/drawing/2014/main" id="{4D9F70D9-25DE-DCF2-417D-A6CBF6B4FD71}"/>
              </a:ext>
            </a:extLst>
          </p:cNvPr>
          <p:cNvSpPr txBox="1"/>
          <p:nvPr/>
        </p:nvSpPr>
        <p:spPr>
          <a:xfrm>
            <a:off x="7094947" y="2648320"/>
            <a:ext cx="646331"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にゅうりょく</a:t>
            </a:r>
          </a:p>
        </p:txBody>
      </p:sp>
      <p:sp>
        <p:nvSpPr>
          <p:cNvPr id="25" name="テキスト ボックス 24">
            <a:extLst>
              <a:ext uri="{FF2B5EF4-FFF2-40B4-BE49-F238E27FC236}">
                <a16:creationId xmlns:a16="http://schemas.microsoft.com/office/drawing/2014/main" id="{DBEA298D-810E-860E-84B1-2F1EEC22B131}"/>
              </a:ext>
            </a:extLst>
          </p:cNvPr>
          <p:cNvSpPr txBox="1"/>
          <p:nvPr/>
        </p:nvSpPr>
        <p:spPr>
          <a:xfrm>
            <a:off x="7600690" y="2648320"/>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とき</a:t>
            </a:r>
          </a:p>
        </p:txBody>
      </p:sp>
      <p:sp>
        <p:nvSpPr>
          <p:cNvPr id="26" name="テキスト ボックス 25">
            <a:extLst>
              <a:ext uri="{FF2B5EF4-FFF2-40B4-BE49-F238E27FC236}">
                <a16:creationId xmlns:a16="http://schemas.microsoft.com/office/drawing/2014/main" id="{F03E30CA-8C72-26D2-47D0-AD5CF0C61ED3}"/>
              </a:ext>
            </a:extLst>
          </p:cNvPr>
          <p:cNvSpPr txBox="1"/>
          <p:nvPr/>
        </p:nvSpPr>
        <p:spPr>
          <a:xfrm>
            <a:off x="2897907" y="2676311"/>
            <a:ext cx="492443"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さいしょ</a:t>
            </a:r>
          </a:p>
        </p:txBody>
      </p:sp>
      <p:sp>
        <p:nvSpPr>
          <p:cNvPr id="27" name="テキスト ボックス 26">
            <a:extLst>
              <a:ext uri="{FF2B5EF4-FFF2-40B4-BE49-F238E27FC236}">
                <a16:creationId xmlns:a16="http://schemas.microsoft.com/office/drawing/2014/main" id="{CF6F941D-A0AB-29F5-A83D-D82C8B794CEF}"/>
              </a:ext>
            </a:extLst>
          </p:cNvPr>
          <p:cNvSpPr txBox="1"/>
          <p:nvPr/>
        </p:nvSpPr>
        <p:spPr>
          <a:xfrm>
            <a:off x="4032612" y="3081334"/>
            <a:ext cx="492443" cy="184666"/>
          </a:xfrm>
          <a:prstGeom prst="rect">
            <a:avLst/>
          </a:prstGeom>
          <a:noFill/>
        </p:spPr>
        <p:txBody>
          <a:bodyPr wrap="none" rtlCol="0">
            <a:spAutoFit/>
          </a:bodyPr>
          <a:lstStyle/>
          <a:p>
            <a:r>
              <a:rPr kumimoji="1" lang="ja-JP" altLang="en-US" sz="600">
                <a:latin typeface="Meiryo" panose="020B0604030504040204" pitchFamily="34" charset="-128"/>
                <a:ea typeface="Meiryo" panose="020B0604030504040204" pitchFamily="34" charset="-128"/>
              </a:rPr>
              <a:t>ふくせい</a:t>
            </a:r>
          </a:p>
        </p:txBody>
      </p:sp>
      <p:sp>
        <p:nvSpPr>
          <p:cNvPr id="28" name="テキスト ボックス 27">
            <a:extLst>
              <a:ext uri="{FF2B5EF4-FFF2-40B4-BE49-F238E27FC236}">
                <a16:creationId xmlns:a16="http://schemas.microsoft.com/office/drawing/2014/main" id="{CD2749D6-0CE8-F0AF-6DEC-DA261CC253DE}"/>
              </a:ext>
            </a:extLst>
          </p:cNvPr>
          <p:cNvSpPr txBox="1"/>
          <p:nvPr/>
        </p:nvSpPr>
        <p:spPr>
          <a:xfrm>
            <a:off x="4633853" y="3568872"/>
            <a:ext cx="415498" cy="184666"/>
          </a:xfrm>
          <a:prstGeom prst="rect">
            <a:avLst/>
          </a:prstGeom>
          <a:noFill/>
        </p:spPr>
        <p:txBody>
          <a:bodyPr wrap="none" rtlCol="0">
            <a:spAutoFit/>
          </a:bodyPr>
          <a:lstStyle/>
          <a:p>
            <a:r>
              <a:rPr kumimoji="1" lang="ja-JP" altLang="en-US" sz="600">
                <a:latin typeface="Meiryo" panose="020B0604030504040204" pitchFamily="34" charset="-128"/>
                <a:ea typeface="Meiryo" panose="020B0604030504040204" pitchFamily="34" charset="-128"/>
              </a:rPr>
              <a:t>ついか</a:t>
            </a:r>
          </a:p>
        </p:txBody>
      </p:sp>
      <p:sp>
        <p:nvSpPr>
          <p:cNvPr id="29" name="テキスト ボックス 28">
            <a:extLst>
              <a:ext uri="{FF2B5EF4-FFF2-40B4-BE49-F238E27FC236}">
                <a16:creationId xmlns:a16="http://schemas.microsoft.com/office/drawing/2014/main" id="{97D64475-A963-F263-F6B0-0DDCDAB86719}"/>
              </a:ext>
            </a:extLst>
          </p:cNvPr>
          <p:cNvSpPr txBox="1"/>
          <p:nvPr/>
        </p:nvSpPr>
        <p:spPr>
          <a:xfrm>
            <a:off x="4623976" y="4088032"/>
            <a:ext cx="261610" cy="184666"/>
          </a:xfrm>
          <a:prstGeom prst="rect">
            <a:avLst/>
          </a:prstGeom>
          <a:noFill/>
        </p:spPr>
        <p:txBody>
          <a:bodyPr wrap="none" rtlCol="0">
            <a:spAutoFit/>
          </a:bodyPr>
          <a:lstStyle/>
          <a:p>
            <a:r>
              <a:rPr kumimoji="1" lang="ja-JP" altLang="en-US" sz="600">
                <a:latin typeface="Meiryo" panose="020B0604030504040204" pitchFamily="34" charset="-128"/>
                <a:ea typeface="Meiryo" panose="020B0604030504040204" pitchFamily="34" charset="-128"/>
              </a:rPr>
              <a:t>お</a:t>
            </a:r>
          </a:p>
        </p:txBody>
      </p:sp>
      <p:sp>
        <p:nvSpPr>
          <p:cNvPr id="30" name="テキスト ボックス 29">
            <a:extLst>
              <a:ext uri="{FF2B5EF4-FFF2-40B4-BE49-F238E27FC236}">
                <a16:creationId xmlns:a16="http://schemas.microsoft.com/office/drawing/2014/main" id="{24253E7C-A3DA-175E-BB83-2D5CE58A1196}"/>
              </a:ext>
            </a:extLst>
          </p:cNvPr>
          <p:cNvSpPr txBox="1"/>
          <p:nvPr/>
        </p:nvSpPr>
        <p:spPr>
          <a:xfrm>
            <a:off x="4640098" y="4444306"/>
            <a:ext cx="492443" cy="184666"/>
          </a:xfrm>
          <a:prstGeom prst="rect">
            <a:avLst/>
          </a:prstGeom>
          <a:noFill/>
        </p:spPr>
        <p:txBody>
          <a:bodyPr wrap="none" rtlCol="0">
            <a:spAutoFit/>
          </a:bodyPr>
          <a:lstStyle/>
          <a:p>
            <a:r>
              <a:rPr kumimoji="1" lang="ja-JP" altLang="en-US" sz="600">
                <a:latin typeface="Meiryo" panose="020B0604030504040204" pitchFamily="34" charset="-128"/>
                <a:ea typeface="Meiryo" panose="020B0604030504040204" pitchFamily="34" charset="-128"/>
              </a:rPr>
              <a:t>さくじょ</a:t>
            </a:r>
          </a:p>
        </p:txBody>
      </p:sp>
    </p:spTree>
    <p:extLst>
      <p:ext uri="{BB962C8B-B14F-4D97-AF65-F5344CB8AC3E}">
        <p14:creationId xmlns:p14="http://schemas.microsoft.com/office/powerpoint/2010/main" val="149171793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図 6">
            <a:extLst>
              <a:ext uri="{FF2B5EF4-FFF2-40B4-BE49-F238E27FC236}">
                <a16:creationId xmlns:a16="http://schemas.microsoft.com/office/drawing/2014/main" id="{8D572A5B-5A42-4DCA-B9EB-A336D614BCDA}"/>
              </a:ext>
            </a:extLst>
          </p:cNvPr>
          <p:cNvPicPr>
            <a:picLocks noChangeAspect="1"/>
          </p:cNvPicPr>
          <p:nvPr/>
        </p:nvPicPr>
        <p:blipFill>
          <a:blip r:embed="rId2"/>
          <a:stretch>
            <a:fillRect/>
          </a:stretch>
        </p:blipFill>
        <p:spPr>
          <a:xfrm>
            <a:off x="-9331" y="1143950"/>
            <a:ext cx="9144000" cy="4384505"/>
          </a:xfrm>
          <a:prstGeom prst="rect">
            <a:avLst/>
          </a:prstGeom>
        </p:spPr>
      </p:pic>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3</a:t>
            </a:r>
            <a:r>
              <a:rPr lang="ja-JP" altLang="en-US" dirty="0"/>
              <a:t>．</a:t>
            </a:r>
            <a:r>
              <a:rPr lang="en-US" altLang="ja-JP" dirty="0"/>
              <a:t>【</a:t>
            </a:r>
            <a:r>
              <a:rPr lang="ja-JP" altLang="en-US" dirty="0"/>
              <a:t>土星</a:t>
            </a:r>
            <a:r>
              <a:rPr lang="en-US" altLang="ja-JP" dirty="0"/>
              <a:t>】</a:t>
            </a:r>
            <a:r>
              <a:rPr lang="ja-JP" altLang="en-US" dirty="0"/>
              <a:t>環の中から資源を回収しよう</a:t>
            </a:r>
          </a:p>
        </p:txBody>
      </p:sp>
      <p:sp>
        <p:nvSpPr>
          <p:cNvPr id="16" name="テキスト ボックス 15">
            <a:extLst>
              <a:ext uri="{FF2B5EF4-FFF2-40B4-BE49-F238E27FC236}">
                <a16:creationId xmlns:a16="http://schemas.microsoft.com/office/drawing/2014/main" id="{D07BB23B-6BB4-4809-8B0D-5D2EC0A7EE76}"/>
              </a:ext>
            </a:extLst>
          </p:cNvPr>
          <p:cNvSpPr txBox="1"/>
          <p:nvPr/>
        </p:nvSpPr>
        <p:spPr>
          <a:xfrm>
            <a:off x="1162975" y="371047"/>
            <a:ext cx="710213"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どせい</a:t>
            </a:r>
          </a:p>
        </p:txBody>
      </p:sp>
      <p:sp>
        <p:nvSpPr>
          <p:cNvPr id="17" name="テキスト ボックス 16">
            <a:extLst>
              <a:ext uri="{FF2B5EF4-FFF2-40B4-BE49-F238E27FC236}">
                <a16:creationId xmlns:a16="http://schemas.microsoft.com/office/drawing/2014/main" id="{E87236B4-4956-48A8-A672-594E85FB167C}"/>
              </a:ext>
            </a:extLst>
          </p:cNvPr>
          <p:cNvSpPr txBox="1"/>
          <p:nvPr/>
        </p:nvSpPr>
        <p:spPr>
          <a:xfrm>
            <a:off x="1935783" y="383274"/>
            <a:ext cx="478145"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わ</a:t>
            </a:r>
          </a:p>
        </p:txBody>
      </p:sp>
      <p:sp>
        <p:nvSpPr>
          <p:cNvPr id="18" name="テキスト ボックス 17">
            <a:extLst>
              <a:ext uri="{FF2B5EF4-FFF2-40B4-BE49-F238E27FC236}">
                <a16:creationId xmlns:a16="http://schemas.microsoft.com/office/drawing/2014/main" id="{2515E5AC-E75A-4C14-9E82-DF121A674860}"/>
              </a:ext>
            </a:extLst>
          </p:cNvPr>
          <p:cNvSpPr txBox="1"/>
          <p:nvPr/>
        </p:nvSpPr>
        <p:spPr>
          <a:xfrm>
            <a:off x="4404047" y="390799"/>
            <a:ext cx="811765" cy="276999"/>
          </a:xfrm>
          <a:prstGeom prst="rect">
            <a:avLst/>
          </a:prstGeom>
          <a:noFill/>
        </p:spPr>
        <p:txBody>
          <a:bodyPr wrap="square" rtlCol="0">
            <a:spAutoFit/>
          </a:bodyPr>
          <a:lstStyle/>
          <a:p>
            <a:pPr algn="dist"/>
            <a:r>
              <a:rPr kumimoji="1" lang="ja-JP" altLang="en-US" sz="1200" b="1">
                <a:solidFill>
                  <a:schemeClr val="tx2">
                    <a:lumMod val="50000"/>
                  </a:schemeClr>
                </a:solidFill>
                <a:latin typeface="Meiryo UI" panose="020B0604030504040204" pitchFamily="50" charset="-128"/>
                <a:ea typeface="Meiryo UI" panose="020B0604030504040204" pitchFamily="50" charset="-128"/>
              </a:rPr>
              <a:t>かいしゅう</a:t>
            </a:r>
            <a:endParaRPr kumimoji="1" lang="ja-JP" altLang="en-US" sz="1200" b="1" dirty="0">
              <a:solidFill>
                <a:schemeClr val="tx2">
                  <a:lumMod val="50000"/>
                </a:schemeClr>
              </a:solidFill>
              <a:latin typeface="Meiryo UI" panose="020B0604030504040204" pitchFamily="50" charset="-128"/>
              <a:ea typeface="Meiryo UI" panose="020B0604030504040204" pitchFamily="50" charset="-128"/>
            </a:endParaRPr>
          </a:p>
        </p:txBody>
      </p:sp>
      <p:sp>
        <p:nvSpPr>
          <p:cNvPr id="19" name="テキスト ボックス 18">
            <a:extLst>
              <a:ext uri="{FF2B5EF4-FFF2-40B4-BE49-F238E27FC236}">
                <a16:creationId xmlns:a16="http://schemas.microsoft.com/office/drawing/2014/main" id="{CA272423-F42C-43F3-8587-ACBACC95CAEC}"/>
              </a:ext>
            </a:extLst>
          </p:cNvPr>
          <p:cNvSpPr txBox="1"/>
          <p:nvPr/>
        </p:nvSpPr>
        <p:spPr>
          <a:xfrm>
            <a:off x="2569575" y="380727"/>
            <a:ext cx="478145"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なか</a:t>
            </a:r>
          </a:p>
        </p:txBody>
      </p:sp>
      <p:sp>
        <p:nvSpPr>
          <p:cNvPr id="20" name="テキスト ボックス 19">
            <a:extLst>
              <a:ext uri="{FF2B5EF4-FFF2-40B4-BE49-F238E27FC236}">
                <a16:creationId xmlns:a16="http://schemas.microsoft.com/office/drawing/2014/main" id="{493A59F1-226A-49F3-83B7-CAC546DBBD94}"/>
              </a:ext>
            </a:extLst>
          </p:cNvPr>
          <p:cNvSpPr txBox="1"/>
          <p:nvPr/>
        </p:nvSpPr>
        <p:spPr>
          <a:xfrm>
            <a:off x="3535741" y="380727"/>
            <a:ext cx="638254"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しげん</a:t>
            </a:r>
          </a:p>
        </p:txBody>
      </p:sp>
      <p:sp>
        <p:nvSpPr>
          <p:cNvPr id="10" name="正方形/長方形 9">
            <a:extLst>
              <a:ext uri="{FF2B5EF4-FFF2-40B4-BE49-F238E27FC236}">
                <a16:creationId xmlns:a16="http://schemas.microsoft.com/office/drawing/2014/main" id="{58C65318-C856-4D22-8D67-BCAA4152CBAA}"/>
              </a:ext>
            </a:extLst>
          </p:cNvPr>
          <p:cNvSpPr/>
          <p:nvPr/>
        </p:nvSpPr>
        <p:spPr>
          <a:xfrm>
            <a:off x="195943" y="1867913"/>
            <a:ext cx="8938725" cy="3260201"/>
          </a:xfrm>
          <a:prstGeom prst="rect">
            <a:avLst/>
          </a:prstGeom>
          <a:solidFill>
            <a:schemeClr val="bg1">
              <a:alpha val="75000"/>
            </a:schemeClr>
          </a:solidFill>
          <a:ln w="38100">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1" name="六角形 10">
            <a:extLst>
              <a:ext uri="{FF2B5EF4-FFF2-40B4-BE49-F238E27FC236}">
                <a16:creationId xmlns:a16="http://schemas.microsoft.com/office/drawing/2014/main" id="{FE39B7AE-ECBF-4D4A-8AB6-B91992A2E573}"/>
              </a:ext>
            </a:extLst>
          </p:cNvPr>
          <p:cNvSpPr/>
          <p:nvPr/>
        </p:nvSpPr>
        <p:spPr>
          <a:xfrm>
            <a:off x="399078" y="1485512"/>
            <a:ext cx="3839260" cy="359003"/>
          </a:xfrm>
          <a:prstGeom prst="hexagon">
            <a:avLst>
              <a:gd name="adj" fmla="val 48389"/>
              <a:gd name="vf" fmla="val 115470"/>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2" name="テキスト ボックス 11">
            <a:extLst>
              <a:ext uri="{FF2B5EF4-FFF2-40B4-BE49-F238E27FC236}">
                <a16:creationId xmlns:a16="http://schemas.microsoft.com/office/drawing/2014/main" id="{0BE2BFED-02E4-426F-9869-998B55CC4166}"/>
              </a:ext>
            </a:extLst>
          </p:cNvPr>
          <p:cNvSpPr txBox="1"/>
          <p:nvPr/>
        </p:nvSpPr>
        <p:spPr>
          <a:xfrm>
            <a:off x="2269851" y="5191257"/>
            <a:ext cx="6139000" cy="577081"/>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チャットコマンドを「</a:t>
            </a:r>
            <a:r>
              <a:rPr lang="en-US" altLang="ja-JP" i="0" dirty="0">
                <a:solidFill>
                  <a:srgbClr val="575E75"/>
                </a:solidFill>
                <a:effectLst/>
                <a:latin typeface="メイリオ" panose="020B0604030504040204" pitchFamily="50" charset="-128"/>
                <a:ea typeface="メイリオ" panose="020B0604030504040204" pitchFamily="50" charset="-128"/>
              </a:rPr>
              <a:t>run</a:t>
            </a:r>
            <a:r>
              <a:rPr lang="ja-JP" altLang="en-US" i="0" dirty="0">
                <a:solidFill>
                  <a:srgbClr val="575E75"/>
                </a:solidFill>
                <a:effectLst/>
                <a:latin typeface="メイリオ" panose="020B0604030504040204" pitchFamily="50" charset="-128"/>
                <a:ea typeface="メイリオ" panose="020B0604030504040204" pitchFamily="50" charset="-128"/>
              </a:rPr>
              <a:t>」から</a:t>
            </a:r>
            <a:r>
              <a:rPr lang="ja-JP" altLang="en-US" dirty="0">
                <a:solidFill>
                  <a:srgbClr val="575E75"/>
                </a:solidFill>
                <a:latin typeface="メイリオ" panose="020B0604030504040204" pitchFamily="50" charset="-128"/>
                <a:ea typeface="メイリオ" panose="020B0604030504040204" pitchFamily="50" charset="-128"/>
              </a:rPr>
              <a:t>「</a:t>
            </a:r>
            <a:r>
              <a:rPr lang="en-US" altLang="ja-JP" b="1" dirty="0">
                <a:solidFill>
                  <a:srgbClr val="575E75"/>
                </a:solidFill>
                <a:latin typeface="メイリオ" panose="020B0604030504040204" pitchFamily="50" charset="-128"/>
                <a:ea typeface="メイリオ" panose="020B0604030504040204" pitchFamily="50" charset="-128"/>
              </a:rPr>
              <a:t>work</a:t>
            </a:r>
            <a:r>
              <a:rPr lang="ja-JP" altLang="en-US" dirty="0">
                <a:solidFill>
                  <a:srgbClr val="575E75"/>
                </a:solidFill>
                <a:latin typeface="メイリオ" panose="020B0604030504040204" pitchFamily="50" charset="-128"/>
                <a:ea typeface="メイリオ" panose="020B0604030504040204" pitchFamily="50" charset="-128"/>
              </a:rPr>
              <a:t>」に変更する。</a:t>
            </a:r>
            <a:endParaRPr lang="en-US" altLang="ja-JP" dirty="0">
              <a:solidFill>
                <a:srgbClr val="575E75"/>
              </a:solidFill>
              <a:latin typeface="メイリオ" panose="020B0604030504040204" pitchFamily="50" charset="-128"/>
              <a:ea typeface="メイリオ" panose="020B0604030504040204" pitchFamily="50" charset="-128"/>
            </a:endParaRPr>
          </a:p>
        </p:txBody>
      </p:sp>
      <p:sp>
        <p:nvSpPr>
          <p:cNvPr id="13" name="テキスト ボックス 12">
            <a:extLst>
              <a:ext uri="{FF2B5EF4-FFF2-40B4-BE49-F238E27FC236}">
                <a16:creationId xmlns:a16="http://schemas.microsoft.com/office/drawing/2014/main" id="{D551195A-1CF9-405D-88AE-786A56924508}"/>
              </a:ext>
            </a:extLst>
          </p:cNvPr>
          <p:cNvSpPr txBox="1"/>
          <p:nvPr/>
        </p:nvSpPr>
        <p:spPr>
          <a:xfrm>
            <a:off x="6828261" y="5273774"/>
            <a:ext cx="741415" cy="244802"/>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へんこう</a:t>
            </a:r>
            <a:endParaRPr kumimoji="1" lang="ja-JP" altLang="en-US" sz="1000" dirty="0">
              <a:latin typeface="メイリオ" panose="020B0604030504040204" pitchFamily="50" charset="-128"/>
              <a:ea typeface="メイリオ" panose="020B0604030504040204" pitchFamily="50" charset="-128"/>
            </a:endParaRPr>
          </a:p>
        </p:txBody>
      </p:sp>
      <p:sp>
        <p:nvSpPr>
          <p:cNvPr id="14" name="四角形: 角を丸くする 13">
            <a:extLst>
              <a:ext uri="{FF2B5EF4-FFF2-40B4-BE49-F238E27FC236}">
                <a16:creationId xmlns:a16="http://schemas.microsoft.com/office/drawing/2014/main" id="{AADEA2A8-45AC-433D-AD12-1670DE6C4D09}"/>
              </a:ext>
            </a:extLst>
          </p:cNvPr>
          <p:cNvSpPr/>
          <p:nvPr/>
        </p:nvSpPr>
        <p:spPr>
          <a:xfrm>
            <a:off x="633087" y="1185560"/>
            <a:ext cx="529888" cy="257501"/>
          </a:xfrm>
          <a:prstGeom prst="roundRect">
            <a:avLst>
              <a:gd name="adj" fmla="val 50000"/>
            </a:avLst>
          </a:prstGeom>
          <a:noFill/>
          <a:ln w="28575">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pic>
        <p:nvPicPr>
          <p:cNvPr id="15" name="図 14">
            <a:extLst>
              <a:ext uri="{FF2B5EF4-FFF2-40B4-BE49-F238E27FC236}">
                <a16:creationId xmlns:a16="http://schemas.microsoft.com/office/drawing/2014/main" id="{EA463320-9295-4508-9683-1980FF25818F}"/>
              </a:ext>
            </a:extLst>
          </p:cNvPr>
          <p:cNvPicPr>
            <a:picLocks noChangeAspect="1"/>
          </p:cNvPicPr>
          <p:nvPr/>
        </p:nvPicPr>
        <p:blipFill>
          <a:blip r:embed="rId3"/>
          <a:srcRect/>
          <a:stretch/>
        </p:blipFill>
        <p:spPr>
          <a:xfrm>
            <a:off x="5254905" y="1374959"/>
            <a:ext cx="472343" cy="448726"/>
          </a:xfrm>
          <a:prstGeom prst="rect">
            <a:avLst/>
          </a:prstGeom>
          <a:ln w="28575">
            <a:solidFill>
              <a:schemeClr val="accent2"/>
            </a:solidFill>
          </a:ln>
        </p:spPr>
      </p:pic>
      <p:cxnSp>
        <p:nvCxnSpPr>
          <p:cNvPr id="21" name="直線矢印コネクタ 20">
            <a:extLst>
              <a:ext uri="{FF2B5EF4-FFF2-40B4-BE49-F238E27FC236}">
                <a16:creationId xmlns:a16="http://schemas.microsoft.com/office/drawing/2014/main" id="{EBA9CA4F-3F21-4D48-877D-3E4D31772016}"/>
              </a:ext>
            </a:extLst>
          </p:cNvPr>
          <p:cNvCxnSpPr>
            <a:cxnSpLocks/>
            <a:stCxn id="15" idx="1"/>
          </p:cNvCxnSpPr>
          <p:nvPr/>
        </p:nvCxnSpPr>
        <p:spPr>
          <a:xfrm flipH="1">
            <a:off x="4777273" y="1599322"/>
            <a:ext cx="477632" cy="6241"/>
          </a:xfrm>
          <a:prstGeom prst="straightConnector1">
            <a:avLst/>
          </a:prstGeom>
          <a:ln w="28575">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sp>
        <p:nvSpPr>
          <p:cNvPr id="22" name="テキスト ボックス 21">
            <a:extLst>
              <a:ext uri="{FF2B5EF4-FFF2-40B4-BE49-F238E27FC236}">
                <a16:creationId xmlns:a16="http://schemas.microsoft.com/office/drawing/2014/main" id="{CE440A4D-3EDD-4002-92C7-679C9153C448}"/>
              </a:ext>
            </a:extLst>
          </p:cNvPr>
          <p:cNvSpPr txBox="1"/>
          <p:nvPr/>
        </p:nvSpPr>
        <p:spPr>
          <a:xfrm>
            <a:off x="2113105" y="5981499"/>
            <a:ext cx="4756661" cy="577081"/>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a:t>
            </a:r>
            <a:r>
              <a:rPr lang="ja-JP" altLang="en-US" dirty="0">
                <a:solidFill>
                  <a:srgbClr val="575E75"/>
                </a:solidFill>
                <a:latin typeface="メイリオ" panose="020B0604030504040204" pitchFamily="50" charset="-128"/>
                <a:ea typeface="メイリオ" panose="020B0604030504040204" pitchFamily="50" charset="-128"/>
              </a:rPr>
              <a:t>ループ</a:t>
            </a:r>
            <a:r>
              <a:rPr lang="ja-JP" altLang="en-US" i="0" dirty="0">
                <a:solidFill>
                  <a:srgbClr val="575E75"/>
                </a:solidFill>
                <a:effectLst/>
                <a:latin typeface="メイリオ" panose="020B0604030504040204" pitchFamily="50" charset="-128"/>
                <a:ea typeface="メイリオ" panose="020B0604030504040204" pitchFamily="50" charset="-128"/>
              </a:rPr>
              <a:t>」から　　　　　　　　　を選ぶ。</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sp>
        <p:nvSpPr>
          <p:cNvPr id="23" name="テキスト ボックス 22">
            <a:extLst>
              <a:ext uri="{FF2B5EF4-FFF2-40B4-BE49-F238E27FC236}">
                <a16:creationId xmlns:a16="http://schemas.microsoft.com/office/drawing/2014/main" id="{1A20FEF1-3015-4852-B408-33043CCEABDC}"/>
              </a:ext>
            </a:extLst>
          </p:cNvPr>
          <p:cNvSpPr txBox="1"/>
          <p:nvPr/>
        </p:nvSpPr>
        <p:spPr>
          <a:xfrm>
            <a:off x="5952603" y="6050735"/>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えら</a:t>
            </a:r>
            <a:endParaRPr kumimoji="1" lang="ja-JP" altLang="en-US" sz="1000" dirty="0">
              <a:latin typeface="メイリオ" panose="020B0604030504040204" pitchFamily="50" charset="-128"/>
              <a:ea typeface="メイリオ" panose="020B0604030504040204" pitchFamily="50" charset="-128"/>
            </a:endParaRPr>
          </a:p>
        </p:txBody>
      </p:sp>
      <p:pic>
        <p:nvPicPr>
          <p:cNvPr id="24" name="図 23">
            <a:extLst>
              <a:ext uri="{FF2B5EF4-FFF2-40B4-BE49-F238E27FC236}">
                <a16:creationId xmlns:a16="http://schemas.microsoft.com/office/drawing/2014/main" id="{9907F76C-5978-4DF0-992A-8E85913086DF}"/>
              </a:ext>
            </a:extLst>
          </p:cNvPr>
          <p:cNvPicPr>
            <a:picLocks noChangeAspect="1"/>
          </p:cNvPicPr>
          <p:nvPr/>
        </p:nvPicPr>
        <p:blipFill>
          <a:blip r:embed="rId4"/>
          <a:stretch>
            <a:fillRect/>
          </a:stretch>
        </p:blipFill>
        <p:spPr>
          <a:xfrm>
            <a:off x="3895025" y="5768338"/>
            <a:ext cx="2057578" cy="1089754"/>
          </a:xfrm>
          <a:prstGeom prst="rect">
            <a:avLst/>
          </a:prstGeom>
        </p:spPr>
      </p:pic>
      <p:sp>
        <p:nvSpPr>
          <p:cNvPr id="25" name="テキスト ボックス 24">
            <a:extLst>
              <a:ext uri="{FF2B5EF4-FFF2-40B4-BE49-F238E27FC236}">
                <a16:creationId xmlns:a16="http://schemas.microsoft.com/office/drawing/2014/main" id="{5918C599-72C6-F724-608C-9D17BA449D05}"/>
              </a:ext>
            </a:extLst>
          </p:cNvPr>
          <p:cNvSpPr txBox="1"/>
          <p:nvPr/>
        </p:nvSpPr>
        <p:spPr>
          <a:xfrm>
            <a:off x="1074905" y="1150666"/>
            <a:ext cx="646331"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にゅうりょく</a:t>
            </a:r>
          </a:p>
        </p:txBody>
      </p:sp>
      <p:sp>
        <p:nvSpPr>
          <p:cNvPr id="26" name="テキスト ボックス 25">
            <a:extLst>
              <a:ext uri="{FF2B5EF4-FFF2-40B4-BE49-F238E27FC236}">
                <a16:creationId xmlns:a16="http://schemas.microsoft.com/office/drawing/2014/main" id="{CE5D9CA7-641D-109A-C377-93D969A6A131}"/>
              </a:ext>
            </a:extLst>
          </p:cNvPr>
          <p:cNvSpPr txBox="1"/>
          <p:nvPr/>
        </p:nvSpPr>
        <p:spPr>
          <a:xfrm>
            <a:off x="1551959" y="1150666"/>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とき</a:t>
            </a:r>
          </a:p>
        </p:txBody>
      </p:sp>
      <p:sp>
        <p:nvSpPr>
          <p:cNvPr id="27" name="テキスト ボックス 26">
            <a:extLst>
              <a:ext uri="{FF2B5EF4-FFF2-40B4-BE49-F238E27FC236}">
                <a16:creationId xmlns:a16="http://schemas.microsoft.com/office/drawing/2014/main" id="{6E73FE1B-0124-C560-EC36-9B7A64619DB6}"/>
              </a:ext>
            </a:extLst>
          </p:cNvPr>
          <p:cNvSpPr txBox="1"/>
          <p:nvPr/>
        </p:nvSpPr>
        <p:spPr>
          <a:xfrm>
            <a:off x="4482844" y="5825761"/>
            <a:ext cx="261610"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ぎ</a:t>
            </a:r>
          </a:p>
        </p:txBody>
      </p:sp>
    </p:spTree>
    <p:extLst>
      <p:ext uri="{BB962C8B-B14F-4D97-AF65-F5344CB8AC3E}">
        <p14:creationId xmlns:p14="http://schemas.microsoft.com/office/powerpoint/2010/main" val="21018325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 name="図 40">
            <a:extLst>
              <a:ext uri="{FF2B5EF4-FFF2-40B4-BE49-F238E27FC236}">
                <a16:creationId xmlns:a16="http://schemas.microsoft.com/office/drawing/2014/main" id="{EFE5B826-ADF0-4553-AFDF-3FB0B7B75D10}"/>
              </a:ext>
            </a:extLst>
          </p:cNvPr>
          <p:cNvPicPr>
            <a:picLocks noChangeAspect="1"/>
          </p:cNvPicPr>
          <p:nvPr/>
        </p:nvPicPr>
        <p:blipFill>
          <a:blip r:embed="rId2"/>
          <a:stretch>
            <a:fillRect/>
          </a:stretch>
        </p:blipFill>
        <p:spPr>
          <a:xfrm>
            <a:off x="-9331" y="1143950"/>
            <a:ext cx="9144000" cy="4384505"/>
          </a:xfrm>
          <a:prstGeom prst="rect">
            <a:avLst/>
          </a:prstGeom>
        </p:spPr>
      </p:pic>
      <p:sp>
        <p:nvSpPr>
          <p:cNvPr id="42" name="正方形/長方形 41">
            <a:extLst>
              <a:ext uri="{FF2B5EF4-FFF2-40B4-BE49-F238E27FC236}">
                <a16:creationId xmlns:a16="http://schemas.microsoft.com/office/drawing/2014/main" id="{9B75C13C-9D7F-4898-AF79-5D0651EDEDA4}"/>
              </a:ext>
            </a:extLst>
          </p:cNvPr>
          <p:cNvSpPr/>
          <p:nvPr/>
        </p:nvSpPr>
        <p:spPr>
          <a:xfrm>
            <a:off x="195943" y="1867913"/>
            <a:ext cx="8938725" cy="3260201"/>
          </a:xfrm>
          <a:prstGeom prst="rect">
            <a:avLst/>
          </a:prstGeom>
          <a:solidFill>
            <a:schemeClr val="bg1">
              <a:alpha val="75000"/>
            </a:schemeClr>
          </a:solidFill>
          <a:ln w="38100">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3</a:t>
            </a:r>
            <a:r>
              <a:rPr lang="ja-JP" altLang="en-US" dirty="0"/>
              <a:t>．</a:t>
            </a:r>
            <a:r>
              <a:rPr lang="en-US" altLang="ja-JP" dirty="0"/>
              <a:t>【</a:t>
            </a:r>
            <a:r>
              <a:rPr lang="ja-JP" altLang="en-US" dirty="0"/>
              <a:t>土星</a:t>
            </a:r>
            <a:r>
              <a:rPr lang="en-US" altLang="ja-JP" dirty="0"/>
              <a:t>】</a:t>
            </a:r>
            <a:r>
              <a:rPr lang="ja-JP" altLang="en-US" dirty="0"/>
              <a:t>環の中から資源を回収しよう</a:t>
            </a:r>
          </a:p>
        </p:txBody>
      </p:sp>
      <p:sp>
        <p:nvSpPr>
          <p:cNvPr id="16" name="テキスト ボックス 15">
            <a:extLst>
              <a:ext uri="{FF2B5EF4-FFF2-40B4-BE49-F238E27FC236}">
                <a16:creationId xmlns:a16="http://schemas.microsoft.com/office/drawing/2014/main" id="{D07BB23B-6BB4-4809-8B0D-5D2EC0A7EE76}"/>
              </a:ext>
            </a:extLst>
          </p:cNvPr>
          <p:cNvSpPr txBox="1"/>
          <p:nvPr/>
        </p:nvSpPr>
        <p:spPr>
          <a:xfrm>
            <a:off x="1162975" y="371047"/>
            <a:ext cx="710213"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どせい</a:t>
            </a:r>
          </a:p>
        </p:txBody>
      </p:sp>
      <p:sp>
        <p:nvSpPr>
          <p:cNvPr id="17" name="テキスト ボックス 16">
            <a:extLst>
              <a:ext uri="{FF2B5EF4-FFF2-40B4-BE49-F238E27FC236}">
                <a16:creationId xmlns:a16="http://schemas.microsoft.com/office/drawing/2014/main" id="{E87236B4-4956-48A8-A672-594E85FB167C}"/>
              </a:ext>
            </a:extLst>
          </p:cNvPr>
          <p:cNvSpPr txBox="1"/>
          <p:nvPr/>
        </p:nvSpPr>
        <p:spPr>
          <a:xfrm>
            <a:off x="1935783" y="383274"/>
            <a:ext cx="478145"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わ</a:t>
            </a:r>
          </a:p>
        </p:txBody>
      </p:sp>
      <p:sp>
        <p:nvSpPr>
          <p:cNvPr id="18" name="テキスト ボックス 17">
            <a:extLst>
              <a:ext uri="{FF2B5EF4-FFF2-40B4-BE49-F238E27FC236}">
                <a16:creationId xmlns:a16="http://schemas.microsoft.com/office/drawing/2014/main" id="{2515E5AC-E75A-4C14-9E82-DF121A674860}"/>
              </a:ext>
            </a:extLst>
          </p:cNvPr>
          <p:cNvSpPr txBox="1"/>
          <p:nvPr/>
        </p:nvSpPr>
        <p:spPr>
          <a:xfrm>
            <a:off x="4404047" y="390799"/>
            <a:ext cx="811765" cy="276999"/>
          </a:xfrm>
          <a:prstGeom prst="rect">
            <a:avLst/>
          </a:prstGeom>
          <a:noFill/>
        </p:spPr>
        <p:txBody>
          <a:bodyPr wrap="square" rtlCol="0">
            <a:spAutoFit/>
          </a:bodyPr>
          <a:lstStyle/>
          <a:p>
            <a:pPr algn="dist"/>
            <a:r>
              <a:rPr kumimoji="1" lang="ja-JP" altLang="en-US" sz="1200" b="1">
                <a:solidFill>
                  <a:schemeClr val="tx2">
                    <a:lumMod val="50000"/>
                  </a:schemeClr>
                </a:solidFill>
                <a:latin typeface="Meiryo UI" panose="020B0604030504040204" pitchFamily="50" charset="-128"/>
                <a:ea typeface="Meiryo UI" panose="020B0604030504040204" pitchFamily="50" charset="-128"/>
              </a:rPr>
              <a:t>かいしゅう</a:t>
            </a:r>
            <a:endParaRPr kumimoji="1" lang="ja-JP" altLang="en-US" sz="1200" b="1" dirty="0">
              <a:solidFill>
                <a:schemeClr val="tx2">
                  <a:lumMod val="50000"/>
                </a:schemeClr>
              </a:solidFill>
              <a:latin typeface="Meiryo UI" panose="020B0604030504040204" pitchFamily="50" charset="-128"/>
              <a:ea typeface="Meiryo UI" panose="020B0604030504040204" pitchFamily="50" charset="-128"/>
            </a:endParaRPr>
          </a:p>
        </p:txBody>
      </p:sp>
      <p:sp>
        <p:nvSpPr>
          <p:cNvPr id="19" name="テキスト ボックス 18">
            <a:extLst>
              <a:ext uri="{FF2B5EF4-FFF2-40B4-BE49-F238E27FC236}">
                <a16:creationId xmlns:a16="http://schemas.microsoft.com/office/drawing/2014/main" id="{CA272423-F42C-43F3-8587-ACBACC95CAEC}"/>
              </a:ext>
            </a:extLst>
          </p:cNvPr>
          <p:cNvSpPr txBox="1"/>
          <p:nvPr/>
        </p:nvSpPr>
        <p:spPr>
          <a:xfrm>
            <a:off x="2569575" y="380727"/>
            <a:ext cx="478145"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なか</a:t>
            </a:r>
          </a:p>
        </p:txBody>
      </p:sp>
      <p:sp>
        <p:nvSpPr>
          <p:cNvPr id="20" name="テキスト ボックス 19">
            <a:extLst>
              <a:ext uri="{FF2B5EF4-FFF2-40B4-BE49-F238E27FC236}">
                <a16:creationId xmlns:a16="http://schemas.microsoft.com/office/drawing/2014/main" id="{493A59F1-226A-49F3-83B7-CAC546DBBD94}"/>
              </a:ext>
            </a:extLst>
          </p:cNvPr>
          <p:cNvSpPr txBox="1"/>
          <p:nvPr/>
        </p:nvSpPr>
        <p:spPr>
          <a:xfrm>
            <a:off x="3535741" y="380727"/>
            <a:ext cx="638254"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しげん</a:t>
            </a:r>
          </a:p>
        </p:txBody>
      </p:sp>
      <p:sp>
        <p:nvSpPr>
          <p:cNvPr id="27" name="テキスト ボックス 26">
            <a:extLst>
              <a:ext uri="{FF2B5EF4-FFF2-40B4-BE49-F238E27FC236}">
                <a16:creationId xmlns:a16="http://schemas.microsoft.com/office/drawing/2014/main" id="{4F9A16D2-FE74-46AD-BAFC-E47E14177CEC}"/>
              </a:ext>
            </a:extLst>
          </p:cNvPr>
          <p:cNvSpPr txBox="1"/>
          <p:nvPr/>
        </p:nvSpPr>
        <p:spPr>
          <a:xfrm>
            <a:off x="2120187" y="5382561"/>
            <a:ext cx="6835806" cy="1131079"/>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a:t>
            </a:r>
            <a:r>
              <a:rPr lang="ja-JP" altLang="en-US" dirty="0">
                <a:solidFill>
                  <a:srgbClr val="575E75"/>
                </a:solidFill>
                <a:latin typeface="メイリオ" panose="020B0604030504040204" pitchFamily="50" charset="-128"/>
                <a:ea typeface="メイリオ" panose="020B0604030504040204" pitchFamily="50" charset="-128"/>
              </a:rPr>
              <a:t>論理</a:t>
            </a:r>
            <a:r>
              <a:rPr lang="ja-JP" altLang="en-US" i="0" dirty="0">
                <a:solidFill>
                  <a:srgbClr val="575E75"/>
                </a:solidFill>
                <a:effectLst/>
                <a:latin typeface="メイリオ" panose="020B0604030504040204" pitchFamily="50" charset="-128"/>
                <a:ea typeface="メイリオ" panose="020B0604030504040204" pitchFamily="50" charset="-128"/>
              </a:rPr>
              <a:t>」から　　　　　　</a:t>
            </a:r>
            <a:r>
              <a:rPr lang="ja-JP" altLang="en-US" dirty="0">
                <a:solidFill>
                  <a:srgbClr val="575E75"/>
                </a:solidFill>
                <a:latin typeface="メイリオ" panose="020B0604030504040204" pitchFamily="50" charset="-128"/>
                <a:ea typeface="メイリオ" panose="020B0604030504040204" pitchFamily="50" charset="-128"/>
              </a:rPr>
              <a:t>　</a:t>
            </a:r>
            <a:r>
              <a:rPr lang="ja-JP" altLang="en-US" i="0" dirty="0">
                <a:solidFill>
                  <a:srgbClr val="575E75"/>
                </a:solidFill>
                <a:effectLst/>
                <a:latin typeface="メイリオ" panose="020B0604030504040204" pitchFamily="50" charset="-128"/>
                <a:ea typeface="メイリオ" panose="020B0604030504040204" pitchFamily="50" charset="-128"/>
              </a:rPr>
              <a:t>を選び、</a:t>
            </a:r>
            <a:endParaRPr lang="en-US" altLang="ja-JP" i="0" dirty="0">
              <a:solidFill>
                <a:srgbClr val="575E75"/>
              </a:solidFill>
              <a:effectLst/>
              <a:latin typeface="メイリオ" panose="020B0604030504040204" pitchFamily="50" charset="-128"/>
              <a:ea typeface="メイリオ" panose="020B0604030504040204" pitchFamily="50" charset="-128"/>
            </a:endParaRPr>
          </a:p>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　条件を「</a:t>
            </a:r>
            <a:r>
              <a:rPr lang="ja-JP" altLang="en-US" b="1" dirty="0">
                <a:solidFill>
                  <a:srgbClr val="575E75"/>
                </a:solidFill>
                <a:latin typeface="メイリオ" panose="020B0604030504040204" pitchFamily="50" charset="-128"/>
                <a:ea typeface="メイリオ" panose="020B0604030504040204" pitchFamily="50" charset="-128"/>
              </a:rPr>
              <a:t>≠</a:t>
            </a:r>
            <a:r>
              <a:rPr lang="ja-JP" altLang="en-US" dirty="0">
                <a:solidFill>
                  <a:srgbClr val="575E75"/>
                </a:solidFill>
                <a:latin typeface="メイリオ" panose="020B0604030504040204" pitchFamily="50" charset="-128"/>
                <a:ea typeface="メイリオ" panose="020B0604030504040204" pitchFamily="50" charset="-128"/>
              </a:rPr>
              <a:t>」に変更して</a:t>
            </a:r>
            <a:r>
              <a:rPr lang="ja-JP" altLang="en-US" i="0" dirty="0">
                <a:solidFill>
                  <a:srgbClr val="575E75"/>
                </a:solidFill>
                <a:effectLst/>
                <a:latin typeface="メイリオ" panose="020B0604030504040204" pitchFamily="50" charset="-128"/>
                <a:ea typeface="メイリオ" panose="020B0604030504040204" pitchFamily="50" charset="-128"/>
              </a:rPr>
              <a:t>　　　　　　　に入れる。</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sp>
        <p:nvSpPr>
          <p:cNvPr id="28" name="テキスト ボックス 27">
            <a:extLst>
              <a:ext uri="{FF2B5EF4-FFF2-40B4-BE49-F238E27FC236}">
                <a16:creationId xmlns:a16="http://schemas.microsoft.com/office/drawing/2014/main" id="{443FFE33-43CF-4FA0-9DE8-2B167A73BBA2}"/>
              </a:ext>
            </a:extLst>
          </p:cNvPr>
          <p:cNvSpPr txBox="1"/>
          <p:nvPr/>
        </p:nvSpPr>
        <p:spPr>
          <a:xfrm>
            <a:off x="2331649" y="5451514"/>
            <a:ext cx="669915"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ろんり</a:t>
            </a:r>
            <a:endParaRPr kumimoji="1" lang="ja-JP" altLang="en-US" sz="1000" dirty="0">
              <a:latin typeface="メイリオ" panose="020B0604030504040204" pitchFamily="50" charset="-128"/>
              <a:ea typeface="メイリオ" panose="020B0604030504040204" pitchFamily="50" charset="-128"/>
            </a:endParaRPr>
          </a:p>
        </p:txBody>
      </p:sp>
      <p:sp>
        <p:nvSpPr>
          <p:cNvPr id="29" name="テキスト ボックス 28">
            <a:extLst>
              <a:ext uri="{FF2B5EF4-FFF2-40B4-BE49-F238E27FC236}">
                <a16:creationId xmlns:a16="http://schemas.microsoft.com/office/drawing/2014/main" id="{93A435F9-2B0E-400F-A66E-D5F816B5B932}"/>
              </a:ext>
            </a:extLst>
          </p:cNvPr>
          <p:cNvSpPr txBox="1"/>
          <p:nvPr/>
        </p:nvSpPr>
        <p:spPr>
          <a:xfrm>
            <a:off x="5262820" y="5454998"/>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えら</a:t>
            </a:r>
            <a:endParaRPr kumimoji="1" lang="ja-JP" altLang="en-US" sz="1000" dirty="0">
              <a:latin typeface="メイリオ" panose="020B0604030504040204" pitchFamily="50" charset="-128"/>
              <a:ea typeface="メイリオ" panose="020B0604030504040204" pitchFamily="50" charset="-128"/>
            </a:endParaRPr>
          </a:p>
        </p:txBody>
      </p:sp>
      <p:pic>
        <p:nvPicPr>
          <p:cNvPr id="30" name="図 29">
            <a:extLst>
              <a:ext uri="{FF2B5EF4-FFF2-40B4-BE49-F238E27FC236}">
                <a16:creationId xmlns:a16="http://schemas.microsoft.com/office/drawing/2014/main" id="{394CD65F-EBC5-4A3D-AA11-CB2218936694}"/>
              </a:ext>
            </a:extLst>
          </p:cNvPr>
          <p:cNvPicPr>
            <a:picLocks noChangeAspect="1"/>
          </p:cNvPicPr>
          <p:nvPr/>
        </p:nvPicPr>
        <p:blipFill>
          <a:blip r:embed="rId3"/>
          <a:stretch>
            <a:fillRect/>
          </a:stretch>
        </p:blipFill>
        <p:spPr>
          <a:xfrm>
            <a:off x="4881745" y="5866648"/>
            <a:ext cx="1681109" cy="890365"/>
          </a:xfrm>
          <a:prstGeom prst="rect">
            <a:avLst/>
          </a:prstGeom>
        </p:spPr>
      </p:pic>
      <p:sp>
        <p:nvSpPr>
          <p:cNvPr id="31" name="テキスト ボックス 30">
            <a:extLst>
              <a:ext uri="{FF2B5EF4-FFF2-40B4-BE49-F238E27FC236}">
                <a16:creationId xmlns:a16="http://schemas.microsoft.com/office/drawing/2014/main" id="{D76C9014-F7C2-4D7F-913C-421F5BB1D28B}"/>
              </a:ext>
            </a:extLst>
          </p:cNvPr>
          <p:cNvSpPr txBox="1"/>
          <p:nvPr/>
        </p:nvSpPr>
        <p:spPr>
          <a:xfrm>
            <a:off x="6562854" y="5994337"/>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い</a:t>
            </a:r>
            <a:endParaRPr kumimoji="1" lang="ja-JP" altLang="en-US" sz="1000" dirty="0">
              <a:latin typeface="メイリオ" panose="020B0604030504040204" pitchFamily="50" charset="-128"/>
              <a:ea typeface="メイリオ" panose="020B0604030504040204" pitchFamily="50" charset="-128"/>
            </a:endParaRPr>
          </a:p>
        </p:txBody>
      </p:sp>
      <p:pic>
        <p:nvPicPr>
          <p:cNvPr id="32" name="図 31">
            <a:extLst>
              <a:ext uri="{FF2B5EF4-FFF2-40B4-BE49-F238E27FC236}">
                <a16:creationId xmlns:a16="http://schemas.microsoft.com/office/drawing/2014/main" id="{48C79FF8-A719-4A18-AF94-AC544C2C8C36}"/>
              </a:ext>
            </a:extLst>
          </p:cNvPr>
          <p:cNvPicPr>
            <a:picLocks noChangeAspect="1"/>
          </p:cNvPicPr>
          <p:nvPr/>
        </p:nvPicPr>
        <p:blipFill>
          <a:blip r:embed="rId4"/>
          <a:stretch>
            <a:fillRect/>
          </a:stretch>
        </p:blipFill>
        <p:spPr>
          <a:xfrm>
            <a:off x="3592278" y="5547990"/>
            <a:ext cx="1585097" cy="396274"/>
          </a:xfrm>
          <a:prstGeom prst="rect">
            <a:avLst/>
          </a:prstGeom>
        </p:spPr>
      </p:pic>
      <p:sp>
        <p:nvSpPr>
          <p:cNvPr id="33" name="テキスト ボックス 32">
            <a:extLst>
              <a:ext uri="{FF2B5EF4-FFF2-40B4-BE49-F238E27FC236}">
                <a16:creationId xmlns:a16="http://schemas.microsoft.com/office/drawing/2014/main" id="{963B27DD-FC32-4326-BA8E-DF6127788D6D}"/>
              </a:ext>
            </a:extLst>
          </p:cNvPr>
          <p:cNvSpPr txBox="1"/>
          <p:nvPr/>
        </p:nvSpPr>
        <p:spPr>
          <a:xfrm>
            <a:off x="2227491" y="6000570"/>
            <a:ext cx="840760"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じょうけん</a:t>
            </a:r>
            <a:endParaRPr kumimoji="1" lang="ja-JP" altLang="en-US" sz="1000" dirty="0">
              <a:latin typeface="メイリオ" panose="020B0604030504040204" pitchFamily="50" charset="-128"/>
              <a:ea typeface="メイリオ" panose="020B0604030504040204" pitchFamily="50" charset="-128"/>
            </a:endParaRPr>
          </a:p>
        </p:txBody>
      </p:sp>
      <p:sp>
        <p:nvSpPr>
          <p:cNvPr id="34" name="テキスト ボックス 33">
            <a:extLst>
              <a:ext uri="{FF2B5EF4-FFF2-40B4-BE49-F238E27FC236}">
                <a16:creationId xmlns:a16="http://schemas.microsoft.com/office/drawing/2014/main" id="{82967708-0B93-4BC9-9094-A0FF4AF48BA4}"/>
              </a:ext>
            </a:extLst>
          </p:cNvPr>
          <p:cNvSpPr txBox="1"/>
          <p:nvPr/>
        </p:nvSpPr>
        <p:spPr>
          <a:xfrm>
            <a:off x="3816632" y="6012999"/>
            <a:ext cx="840760"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へんこう</a:t>
            </a:r>
            <a:endParaRPr kumimoji="1" lang="ja-JP" altLang="en-US" sz="1000" dirty="0">
              <a:latin typeface="メイリオ" panose="020B0604030504040204" pitchFamily="50" charset="-128"/>
              <a:ea typeface="メイリオ" panose="020B0604030504040204" pitchFamily="50" charset="-128"/>
            </a:endParaRPr>
          </a:p>
        </p:txBody>
      </p:sp>
      <p:pic>
        <p:nvPicPr>
          <p:cNvPr id="23" name="図 22">
            <a:extLst>
              <a:ext uri="{FF2B5EF4-FFF2-40B4-BE49-F238E27FC236}">
                <a16:creationId xmlns:a16="http://schemas.microsoft.com/office/drawing/2014/main" id="{8C718E4E-340A-4733-883C-E3157389702F}"/>
              </a:ext>
            </a:extLst>
          </p:cNvPr>
          <p:cNvPicPr>
            <a:picLocks noChangeAspect="1"/>
          </p:cNvPicPr>
          <p:nvPr/>
        </p:nvPicPr>
        <p:blipFill>
          <a:blip r:embed="rId5"/>
          <a:srcRect/>
          <a:stretch/>
        </p:blipFill>
        <p:spPr>
          <a:xfrm>
            <a:off x="5174930" y="1305356"/>
            <a:ext cx="460535" cy="448726"/>
          </a:xfrm>
          <a:prstGeom prst="rect">
            <a:avLst/>
          </a:prstGeom>
          <a:ln w="28575">
            <a:solidFill>
              <a:schemeClr val="accent5"/>
            </a:solidFill>
          </a:ln>
        </p:spPr>
      </p:pic>
      <p:cxnSp>
        <p:nvCxnSpPr>
          <p:cNvPr id="24" name="直線矢印コネクタ 23">
            <a:extLst>
              <a:ext uri="{FF2B5EF4-FFF2-40B4-BE49-F238E27FC236}">
                <a16:creationId xmlns:a16="http://schemas.microsoft.com/office/drawing/2014/main" id="{B82E8635-FB21-4A18-9879-CD87B37F3738}"/>
              </a:ext>
            </a:extLst>
          </p:cNvPr>
          <p:cNvCxnSpPr>
            <a:cxnSpLocks/>
            <a:stCxn id="23" idx="1"/>
          </p:cNvCxnSpPr>
          <p:nvPr/>
        </p:nvCxnSpPr>
        <p:spPr>
          <a:xfrm flipH="1">
            <a:off x="4173995" y="1529719"/>
            <a:ext cx="1000935" cy="0"/>
          </a:xfrm>
          <a:prstGeom prst="straightConnector1">
            <a:avLst/>
          </a:prstGeom>
          <a:ln w="28575">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sp>
        <p:nvSpPr>
          <p:cNvPr id="39" name="四角形: 角を丸くする 38">
            <a:extLst>
              <a:ext uri="{FF2B5EF4-FFF2-40B4-BE49-F238E27FC236}">
                <a16:creationId xmlns:a16="http://schemas.microsoft.com/office/drawing/2014/main" id="{E9DFA66E-4B5C-4A30-AFC7-106E75BA0CCA}"/>
              </a:ext>
            </a:extLst>
          </p:cNvPr>
          <p:cNvSpPr/>
          <p:nvPr/>
        </p:nvSpPr>
        <p:spPr>
          <a:xfrm>
            <a:off x="586749" y="1517710"/>
            <a:ext cx="2589284" cy="283085"/>
          </a:xfrm>
          <a:prstGeom prst="roundRect">
            <a:avLst>
              <a:gd name="adj" fmla="val 50000"/>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40" name="四角形: 角を丸くする 39">
            <a:extLst>
              <a:ext uri="{FF2B5EF4-FFF2-40B4-BE49-F238E27FC236}">
                <a16:creationId xmlns:a16="http://schemas.microsoft.com/office/drawing/2014/main" id="{09C598FE-22B5-433B-A35B-1D1D6CDC2D07}"/>
              </a:ext>
            </a:extLst>
          </p:cNvPr>
          <p:cNvSpPr/>
          <p:nvPr/>
        </p:nvSpPr>
        <p:spPr>
          <a:xfrm>
            <a:off x="3522226" y="1493545"/>
            <a:ext cx="540315" cy="331413"/>
          </a:xfrm>
          <a:prstGeom prst="roundRect">
            <a:avLst>
              <a:gd name="adj" fmla="val 50000"/>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38" name="四角形: 角を丸くする 37">
            <a:extLst>
              <a:ext uri="{FF2B5EF4-FFF2-40B4-BE49-F238E27FC236}">
                <a16:creationId xmlns:a16="http://schemas.microsoft.com/office/drawing/2014/main" id="{407E3348-B300-4B24-BB72-25193F57295B}"/>
              </a:ext>
            </a:extLst>
          </p:cNvPr>
          <p:cNvSpPr/>
          <p:nvPr/>
        </p:nvSpPr>
        <p:spPr>
          <a:xfrm>
            <a:off x="3158449" y="1508918"/>
            <a:ext cx="346194" cy="283085"/>
          </a:xfrm>
          <a:prstGeom prst="roundRect">
            <a:avLst>
              <a:gd name="adj" fmla="val 24127"/>
            </a:avLst>
          </a:prstGeom>
          <a:noFill/>
          <a:ln w="28575">
            <a:solidFill>
              <a:srgbClr val="FFC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25" name="テキスト ボックス 24">
            <a:extLst>
              <a:ext uri="{FF2B5EF4-FFF2-40B4-BE49-F238E27FC236}">
                <a16:creationId xmlns:a16="http://schemas.microsoft.com/office/drawing/2014/main" id="{53C97F2E-5C15-8FF5-0547-93E3FC5043B5}"/>
              </a:ext>
            </a:extLst>
          </p:cNvPr>
          <p:cNvSpPr txBox="1"/>
          <p:nvPr/>
        </p:nvSpPr>
        <p:spPr>
          <a:xfrm>
            <a:off x="1074905" y="1150666"/>
            <a:ext cx="646331"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にゅうりょく</a:t>
            </a:r>
          </a:p>
        </p:txBody>
      </p:sp>
      <p:sp>
        <p:nvSpPr>
          <p:cNvPr id="26" name="テキスト ボックス 25">
            <a:extLst>
              <a:ext uri="{FF2B5EF4-FFF2-40B4-BE49-F238E27FC236}">
                <a16:creationId xmlns:a16="http://schemas.microsoft.com/office/drawing/2014/main" id="{C4BE63F3-32CD-5836-C2D6-74F11EF915FA}"/>
              </a:ext>
            </a:extLst>
          </p:cNvPr>
          <p:cNvSpPr txBox="1"/>
          <p:nvPr/>
        </p:nvSpPr>
        <p:spPr>
          <a:xfrm>
            <a:off x="1551959" y="1150666"/>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とき</a:t>
            </a:r>
          </a:p>
        </p:txBody>
      </p:sp>
      <p:sp>
        <p:nvSpPr>
          <p:cNvPr id="35" name="テキスト ボックス 34">
            <a:extLst>
              <a:ext uri="{FF2B5EF4-FFF2-40B4-BE49-F238E27FC236}">
                <a16:creationId xmlns:a16="http://schemas.microsoft.com/office/drawing/2014/main" id="{0B1CCDBC-55F5-DC90-5B9D-5BD621149B7F}"/>
              </a:ext>
            </a:extLst>
          </p:cNvPr>
          <p:cNvSpPr txBox="1"/>
          <p:nvPr/>
        </p:nvSpPr>
        <p:spPr>
          <a:xfrm>
            <a:off x="5321932" y="5883078"/>
            <a:ext cx="261610"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ぎ</a:t>
            </a:r>
          </a:p>
        </p:txBody>
      </p:sp>
    </p:spTree>
    <p:extLst>
      <p:ext uri="{BB962C8B-B14F-4D97-AF65-F5344CB8AC3E}">
        <p14:creationId xmlns:p14="http://schemas.microsoft.com/office/powerpoint/2010/main" val="37663720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 name="図 56">
            <a:extLst>
              <a:ext uri="{FF2B5EF4-FFF2-40B4-BE49-F238E27FC236}">
                <a16:creationId xmlns:a16="http://schemas.microsoft.com/office/drawing/2014/main" id="{EFFF61F6-27FF-4709-9E3A-57C96E80AD42}"/>
              </a:ext>
            </a:extLst>
          </p:cNvPr>
          <p:cNvPicPr>
            <a:picLocks noChangeAspect="1"/>
          </p:cNvPicPr>
          <p:nvPr/>
        </p:nvPicPr>
        <p:blipFill>
          <a:blip r:embed="rId2"/>
          <a:stretch>
            <a:fillRect/>
          </a:stretch>
        </p:blipFill>
        <p:spPr>
          <a:xfrm>
            <a:off x="-9331" y="1143950"/>
            <a:ext cx="9144000" cy="4384505"/>
          </a:xfrm>
          <a:prstGeom prst="rect">
            <a:avLst/>
          </a:prstGeom>
        </p:spPr>
      </p:pic>
      <p:sp>
        <p:nvSpPr>
          <p:cNvPr id="58" name="正方形/長方形 57">
            <a:extLst>
              <a:ext uri="{FF2B5EF4-FFF2-40B4-BE49-F238E27FC236}">
                <a16:creationId xmlns:a16="http://schemas.microsoft.com/office/drawing/2014/main" id="{3DE18F19-2BD9-48D1-A233-487EFAC785DA}"/>
              </a:ext>
            </a:extLst>
          </p:cNvPr>
          <p:cNvSpPr/>
          <p:nvPr/>
        </p:nvSpPr>
        <p:spPr>
          <a:xfrm>
            <a:off x="195943" y="1867913"/>
            <a:ext cx="8938725" cy="3260201"/>
          </a:xfrm>
          <a:prstGeom prst="rect">
            <a:avLst/>
          </a:prstGeom>
          <a:solidFill>
            <a:schemeClr val="bg1">
              <a:alpha val="75000"/>
            </a:schemeClr>
          </a:solidFill>
          <a:ln w="38100">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3</a:t>
            </a:r>
            <a:r>
              <a:rPr lang="ja-JP" altLang="en-US" dirty="0"/>
              <a:t>．</a:t>
            </a:r>
            <a:r>
              <a:rPr lang="en-US" altLang="ja-JP" dirty="0"/>
              <a:t>【</a:t>
            </a:r>
            <a:r>
              <a:rPr lang="ja-JP" altLang="en-US" dirty="0"/>
              <a:t>土星</a:t>
            </a:r>
            <a:r>
              <a:rPr lang="en-US" altLang="ja-JP" dirty="0"/>
              <a:t>】</a:t>
            </a:r>
            <a:r>
              <a:rPr lang="ja-JP" altLang="en-US" dirty="0"/>
              <a:t>環の中から資源を回収しよう</a:t>
            </a:r>
          </a:p>
        </p:txBody>
      </p:sp>
      <p:sp>
        <p:nvSpPr>
          <p:cNvPr id="16" name="テキスト ボックス 15">
            <a:extLst>
              <a:ext uri="{FF2B5EF4-FFF2-40B4-BE49-F238E27FC236}">
                <a16:creationId xmlns:a16="http://schemas.microsoft.com/office/drawing/2014/main" id="{D07BB23B-6BB4-4809-8B0D-5D2EC0A7EE76}"/>
              </a:ext>
            </a:extLst>
          </p:cNvPr>
          <p:cNvSpPr txBox="1"/>
          <p:nvPr/>
        </p:nvSpPr>
        <p:spPr>
          <a:xfrm>
            <a:off x="1162975" y="371047"/>
            <a:ext cx="710213"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どせい</a:t>
            </a:r>
          </a:p>
        </p:txBody>
      </p:sp>
      <p:sp>
        <p:nvSpPr>
          <p:cNvPr id="17" name="テキスト ボックス 16">
            <a:extLst>
              <a:ext uri="{FF2B5EF4-FFF2-40B4-BE49-F238E27FC236}">
                <a16:creationId xmlns:a16="http://schemas.microsoft.com/office/drawing/2014/main" id="{E87236B4-4956-48A8-A672-594E85FB167C}"/>
              </a:ext>
            </a:extLst>
          </p:cNvPr>
          <p:cNvSpPr txBox="1"/>
          <p:nvPr/>
        </p:nvSpPr>
        <p:spPr>
          <a:xfrm>
            <a:off x="1935783" y="383274"/>
            <a:ext cx="478145"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わ</a:t>
            </a:r>
          </a:p>
        </p:txBody>
      </p:sp>
      <p:sp>
        <p:nvSpPr>
          <p:cNvPr id="18" name="テキスト ボックス 17">
            <a:extLst>
              <a:ext uri="{FF2B5EF4-FFF2-40B4-BE49-F238E27FC236}">
                <a16:creationId xmlns:a16="http://schemas.microsoft.com/office/drawing/2014/main" id="{2515E5AC-E75A-4C14-9E82-DF121A674860}"/>
              </a:ext>
            </a:extLst>
          </p:cNvPr>
          <p:cNvSpPr txBox="1"/>
          <p:nvPr/>
        </p:nvSpPr>
        <p:spPr>
          <a:xfrm>
            <a:off x="4404047" y="390799"/>
            <a:ext cx="811765" cy="276999"/>
          </a:xfrm>
          <a:prstGeom prst="rect">
            <a:avLst/>
          </a:prstGeom>
          <a:noFill/>
        </p:spPr>
        <p:txBody>
          <a:bodyPr wrap="square" rtlCol="0">
            <a:spAutoFit/>
          </a:bodyPr>
          <a:lstStyle/>
          <a:p>
            <a:pPr algn="dist"/>
            <a:r>
              <a:rPr kumimoji="1" lang="ja-JP" altLang="en-US" sz="1200" b="1">
                <a:solidFill>
                  <a:schemeClr val="tx2">
                    <a:lumMod val="50000"/>
                  </a:schemeClr>
                </a:solidFill>
                <a:latin typeface="Meiryo UI" panose="020B0604030504040204" pitchFamily="50" charset="-128"/>
                <a:ea typeface="Meiryo UI" panose="020B0604030504040204" pitchFamily="50" charset="-128"/>
              </a:rPr>
              <a:t>かいしゅう</a:t>
            </a:r>
            <a:endParaRPr kumimoji="1" lang="ja-JP" altLang="en-US" sz="1200" b="1" dirty="0">
              <a:solidFill>
                <a:schemeClr val="tx2">
                  <a:lumMod val="50000"/>
                </a:schemeClr>
              </a:solidFill>
              <a:latin typeface="Meiryo UI" panose="020B0604030504040204" pitchFamily="50" charset="-128"/>
              <a:ea typeface="Meiryo UI" panose="020B0604030504040204" pitchFamily="50" charset="-128"/>
            </a:endParaRPr>
          </a:p>
        </p:txBody>
      </p:sp>
      <p:sp>
        <p:nvSpPr>
          <p:cNvPr id="19" name="テキスト ボックス 18">
            <a:extLst>
              <a:ext uri="{FF2B5EF4-FFF2-40B4-BE49-F238E27FC236}">
                <a16:creationId xmlns:a16="http://schemas.microsoft.com/office/drawing/2014/main" id="{CA272423-F42C-43F3-8587-ACBACC95CAEC}"/>
              </a:ext>
            </a:extLst>
          </p:cNvPr>
          <p:cNvSpPr txBox="1"/>
          <p:nvPr/>
        </p:nvSpPr>
        <p:spPr>
          <a:xfrm>
            <a:off x="2569575" y="380727"/>
            <a:ext cx="478145"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なか</a:t>
            </a:r>
          </a:p>
        </p:txBody>
      </p:sp>
      <p:sp>
        <p:nvSpPr>
          <p:cNvPr id="20" name="テキスト ボックス 19">
            <a:extLst>
              <a:ext uri="{FF2B5EF4-FFF2-40B4-BE49-F238E27FC236}">
                <a16:creationId xmlns:a16="http://schemas.microsoft.com/office/drawing/2014/main" id="{493A59F1-226A-49F3-83B7-CAC546DBBD94}"/>
              </a:ext>
            </a:extLst>
          </p:cNvPr>
          <p:cNvSpPr txBox="1"/>
          <p:nvPr/>
        </p:nvSpPr>
        <p:spPr>
          <a:xfrm>
            <a:off x="3535741" y="380727"/>
            <a:ext cx="638254"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しげん</a:t>
            </a:r>
          </a:p>
        </p:txBody>
      </p:sp>
      <p:pic>
        <p:nvPicPr>
          <p:cNvPr id="38" name="図 37">
            <a:extLst>
              <a:ext uri="{FF2B5EF4-FFF2-40B4-BE49-F238E27FC236}">
                <a16:creationId xmlns:a16="http://schemas.microsoft.com/office/drawing/2014/main" id="{F02B1480-E2D4-4098-8CE0-EB2537CAF667}"/>
              </a:ext>
            </a:extLst>
          </p:cNvPr>
          <p:cNvPicPr>
            <a:picLocks noChangeAspect="1"/>
          </p:cNvPicPr>
          <p:nvPr/>
        </p:nvPicPr>
        <p:blipFill>
          <a:blip r:embed="rId3"/>
          <a:stretch>
            <a:fillRect/>
          </a:stretch>
        </p:blipFill>
        <p:spPr>
          <a:xfrm>
            <a:off x="2083938" y="986038"/>
            <a:ext cx="494313" cy="472343"/>
          </a:xfrm>
          <a:prstGeom prst="rect">
            <a:avLst/>
          </a:prstGeom>
          <a:ln w="28575">
            <a:solidFill>
              <a:schemeClr val="accent1"/>
            </a:solidFill>
          </a:ln>
        </p:spPr>
      </p:pic>
      <p:pic>
        <p:nvPicPr>
          <p:cNvPr id="40" name="図 39">
            <a:extLst>
              <a:ext uri="{FF2B5EF4-FFF2-40B4-BE49-F238E27FC236}">
                <a16:creationId xmlns:a16="http://schemas.microsoft.com/office/drawing/2014/main" id="{502CBB6D-39D6-41B1-AE3E-94BDA10825E1}"/>
              </a:ext>
            </a:extLst>
          </p:cNvPr>
          <p:cNvPicPr>
            <a:picLocks noChangeAspect="1"/>
          </p:cNvPicPr>
          <p:nvPr/>
        </p:nvPicPr>
        <p:blipFill>
          <a:blip r:embed="rId4"/>
          <a:stretch>
            <a:fillRect/>
          </a:stretch>
        </p:blipFill>
        <p:spPr>
          <a:xfrm>
            <a:off x="3536097" y="941164"/>
            <a:ext cx="466725" cy="457200"/>
          </a:xfrm>
          <a:prstGeom prst="rect">
            <a:avLst/>
          </a:prstGeom>
          <a:ln w="28575">
            <a:solidFill>
              <a:schemeClr val="accent2">
                <a:lumMod val="75000"/>
              </a:schemeClr>
            </a:solidFill>
          </a:ln>
        </p:spPr>
      </p:pic>
      <p:grpSp>
        <p:nvGrpSpPr>
          <p:cNvPr id="11" name="グループ化 10">
            <a:extLst>
              <a:ext uri="{FF2B5EF4-FFF2-40B4-BE49-F238E27FC236}">
                <a16:creationId xmlns:a16="http://schemas.microsoft.com/office/drawing/2014/main" id="{9D9D5362-8C8A-49B9-8E3A-1010F5FE6542}"/>
              </a:ext>
            </a:extLst>
          </p:cNvPr>
          <p:cNvGrpSpPr/>
          <p:nvPr/>
        </p:nvGrpSpPr>
        <p:grpSpPr>
          <a:xfrm>
            <a:off x="2757392" y="4571653"/>
            <a:ext cx="6242113" cy="1131079"/>
            <a:chOff x="600052" y="5230836"/>
            <a:chExt cx="6242113" cy="1131079"/>
          </a:xfrm>
        </p:grpSpPr>
        <p:sp>
          <p:nvSpPr>
            <p:cNvPr id="43" name="テキスト ボックス 42">
              <a:extLst>
                <a:ext uri="{FF2B5EF4-FFF2-40B4-BE49-F238E27FC236}">
                  <a16:creationId xmlns:a16="http://schemas.microsoft.com/office/drawing/2014/main" id="{7BA48CAD-CD85-4F9E-B49C-C23818B1A416}"/>
                </a:ext>
              </a:extLst>
            </p:cNvPr>
            <p:cNvSpPr txBox="1"/>
            <p:nvPr/>
          </p:nvSpPr>
          <p:spPr>
            <a:xfrm>
              <a:off x="4945392" y="5250166"/>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えら</a:t>
              </a:r>
              <a:endParaRPr kumimoji="1" lang="ja-JP" altLang="en-US" sz="1000" dirty="0">
                <a:latin typeface="メイリオ" panose="020B0604030504040204" pitchFamily="50" charset="-128"/>
                <a:ea typeface="メイリオ" panose="020B0604030504040204" pitchFamily="50" charset="-128"/>
              </a:endParaRPr>
            </a:p>
          </p:txBody>
        </p:sp>
        <p:sp>
          <p:nvSpPr>
            <p:cNvPr id="45" name="テキスト ボックス 44">
              <a:extLst>
                <a:ext uri="{FF2B5EF4-FFF2-40B4-BE49-F238E27FC236}">
                  <a16:creationId xmlns:a16="http://schemas.microsoft.com/office/drawing/2014/main" id="{BEACCED4-DF81-4C7E-B35B-1F33381ADC7D}"/>
                </a:ext>
              </a:extLst>
            </p:cNvPr>
            <p:cNvSpPr txBox="1"/>
            <p:nvPr/>
          </p:nvSpPr>
          <p:spPr>
            <a:xfrm>
              <a:off x="645885" y="5230836"/>
              <a:ext cx="6196280" cy="1131079"/>
            </a:xfrm>
            <a:prstGeom prst="rect">
              <a:avLst/>
            </a:prstGeom>
            <a:solidFill>
              <a:schemeClr val="bg1"/>
            </a:solid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「ブロック」から　　　　　のブロックを選び、</a:t>
              </a:r>
              <a:endParaRPr lang="en-US" altLang="ja-JP" i="0" dirty="0">
                <a:solidFill>
                  <a:srgbClr val="575E75"/>
                </a:solidFill>
                <a:effectLst/>
                <a:latin typeface="メイリオ" panose="020B0604030504040204" pitchFamily="50" charset="-128"/>
                <a:ea typeface="メイリオ" panose="020B0604030504040204" pitchFamily="50" charset="-128"/>
              </a:endParaRPr>
            </a:p>
            <a:p>
              <a:pPr>
                <a:lnSpc>
                  <a:spcPct val="200000"/>
                </a:lnSpc>
              </a:pPr>
              <a:r>
                <a:rPr kumimoji="1" lang="ja-JP" altLang="en-US" i="0" dirty="0">
                  <a:solidFill>
                    <a:srgbClr val="575E75"/>
                  </a:solidFill>
                  <a:effectLst/>
                  <a:latin typeface="メイリオ" panose="020B0604030504040204" pitchFamily="50" charset="-128"/>
                  <a:ea typeface="メイリオ" panose="020B0604030504040204" pitchFamily="50" charset="-128"/>
                </a:rPr>
                <a:t>種類を</a:t>
              </a:r>
              <a:r>
                <a:rPr kumimoji="1" lang="ja-JP" altLang="en-US" dirty="0">
                  <a:solidFill>
                    <a:srgbClr val="575E75"/>
                  </a:solidFill>
                  <a:latin typeface="メイリオ" panose="020B0604030504040204" pitchFamily="50" charset="-128"/>
                  <a:ea typeface="メイリオ" panose="020B0604030504040204" pitchFamily="50" charset="-128"/>
                </a:rPr>
                <a:t>「</a:t>
              </a:r>
              <a:r>
                <a:rPr kumimoji="1" lang="ja-JP" altLang="en-US" b="1" dirty="0">
                  <a:solidFill>
                    <a:srgbClr val="575E75"/>
                  </a:solidFill>
                  <a:latin typeface="メイリオ" panose="020B0604030504040204" pitchFamily="50" charset="-128"/>
                  <a:ea typeface="メイリオ" panose="020B0604030504040204" pitchFamily="50" charset="-128"/>
                </a:rPr>
                <a:t>氷塊</a:t>
              </a:r>
              <a:r>
                <a:rPr kumimoji="1" lang="ja-JP" altLang="en-US" dirty="0">
                  <a:solidFill>
                    <a:srgbClr val="575E75"/>
                  </a:solidFill>
                  <a:latin typeface="メイリオ" panose="020B0604030504040204" pitchFamily="50" charset="-128"/>
                  <a:ea typeface="メイリオ" panose="020B0604030504040204" pitchFamily="50" charset="-128"/>
                </a:rPr>
                <a:t>」に変更する。</a:t>
              </a:r>
              <a:endParaRPr kumimoji="1" lang="ja-JP" altLang="en-US" dirty="0">
                <a:latin typeface="メイリオ" panose="020B0604030504040204" pitchFamily="50" charset="-128"/>
                <a:ea typeface="メイリオ" panose="020B0604030504040204" pitchFamily="50" charset="-128"/>
              </a:endParaRPr>
            </a:p>
          </p:txBody>
        </p:sp>
        <p:sp>
          <p:nvSpPr>
            <p:cNvPr id="46" name="テキスト ボックス 45">
              <a:extLst>
                <a:ext uri="{FF2B5EF4-FFF2-40B4-BE49-F238E27FC236}">
                  <a16:creationId xmlns:a16="http://schemas.microsoft.com/office/drawing/2014/main" id="{AC548D4A-FE32-4D13-B0BC-E47DF752F73C}"/>
                </a:ext>
              </a:extLst>
            </p:cNvPr>
            <p:cNvSpPr txBox="1"/>
            <p:nvPr/>
          </p:nvSpPr>
          <p:spPr>
            <a:xfrm>
              <a:off x="2415139" y="5851403"/>
              <a:ext cx="703893"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へんこう</a:t>
              </a:r>
            </a:p>
          </p:txBody>
        </p:sp>
        <p:sp>
          <p:nvSpPr>
            <p:cNvPr id="48" name="テキスト ボックス 47">
              <a:extLst>
                <a:ext uri="{FF2B5EF4-FFF2-40B4-BE49-F238E27FC236}">
                  <a16:creationId xmlns:a16="http://schemas.microsoft.com/office/drawing/2014/main" id="{9EF574A4-BB19-4F52-A8BB-8C7E520BB832}"/>
                </a:ext>
              </a:extLst>
            </p:cNvPr>
            <p:cNvSpPr txBox="1"/>
            <p:nvPr/>
          </p:nvSpPr>
          <p:spPr>
            <a:xfrm>
              <a:off x="600052" y="5851403"/>
              <a:ext cx="741415"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しゅるい</a:t>
              </a:r>
              <a:endParaRPr kumimoji="1" lang="ja-JP" altLang="en-US" sz="1000" dirty="0">
                <a:latin typeface="メイリオ" panose="020B0604030504040204" pitchFamily="50" charset="-128"/>
                <a:ea typeface="メイリオ" panose="020B0604030504040204" pitchFamily="50" charset="-128"/>
              </a:endParaRPr>
            </a:p>
          </p:txBody>
        </p:sp>
        <p:pic>
          <p:nvPicPr>
            <p:cNvPr id="49" name="図 48">
              <a:extLst>
                <a:ext uri="{FF2B5EF4-FFF2-40B4-BE49-F238E27FC236}">
                  <a16:creationId xmlns:a16="http://schemas.microsoft.com/office/drawing/2014/main" id="{A341C6C7-73A2-4F46-B656-A1E52AD5E617}"/>
                </a:ext>
              </a:extLst>
            </p:cNvPr>
            <p:cNvPicPr>
              <a:picLocks noChangeAspect="1"/>
            </p:cNvPicPr>
            <p:nvPr/>
          </p:nvPicPr>
          <p:blipFill>
            <a:blip r:embed="rId5"/>
            <a:stretch>
              <a:fillRect/>
            </a:stretch>
          </p:blipFill>
          <p:spPr>
            <a:xfrm>
              <a:off x="2652085" y="5321024"/>
              <a:ext cx="922100" cy="533446"/>
            </a:xfrm>
            <a:prstGeom prst="rect">
              <a:avLst/>
            </a:prstGeom>
          </p:spPr>
        </p:pic>
        <p:sp>
          <p:nvSpPr>
            <p:cNvPr id="50" name="テキスト ボックス 49">
              <a:extLst>
                <a:ext uri="{FF2B5EF4-FFF2-40B4-BE49-F238E27FC236}">
                  <a16:creationId xmlns:a16="http://schemas.microsoft.com/office/drawing/2014/main" id="{15A9B0A4-6BCE-46E8-BAF3-3A6C98029FB8}"/>
                </a:ext>
              </a:extLst>
            </p:cNvPr>
            <p:cNvSpPr txBox="1"/>
            <p:nvPr/>
          </p:nvSpPr>
          <p:spPr>
            <a:xfrm>
              <a:off x="1442036" y="5851403"/>
              <a:ext cx="823202"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ひょうかい</a:t>
              </a:r>
              <a:endParaRPr kumimoji="1" lang="ja-JP" altLang="en-US" sz="1000" dirty="0">
                <a:latin typeface="メイリオ" panose="020B0604030504040204" pitchFamily="50" charset="-128"/>
                <a:ea typeface="メイリオ" panose="020B0604030504040204" pitchFamily="50" charset="-128"/>
              </a:endParaRPr>
            </a:p>
          </p:txBody>
        </p:sp>
      </p:grpSp>
      <p:pic>
        <p:nvPicPr>
          <p:cNvPr id="54" name="図 53">
            <a:extLst>
              <a:ext uri="{FF2B5EF4-FFF2-40B4-BE49-F238E27FC236}">
                <a16:creationId xmlns:a16="http://schemas.microsoft.com/office/drawing/2014/main" id="{A3FCC5F7-F554-4B51-8623-59CEF69467F0}"/>
              </a:ext>
            </a:extLst>
          </p:cNvPr>
          <p:cNvPicPr>
            <a:picLocks noChangeAspect="1"/>
          </p:cNvPicPr>
          <p:nvPr/>
        </p:nvPicPr>
        <p:blipFill>
          <a:blip r:embed="rId6"/>
          <a:srcRect/>
          <a:stretch/>
        </p:blipFill>
        <p:spPr>
          <a:xfrm>
            <a:off x="5878449" y="5311509"/>
            <a:ext cx="2565372" cy="1215987"/>
          </a:xfrm>
          <a:prstGeom prst="rect">
            <a:avLst/>
          </a:prstGeom>
        </p:spPr>
      </p:pic>
      <p:sp>
        <p:nvSpPr>
          <p:cNvPr id="55" name="四角形: 角を丸くする 54">
            <a:extLst>
              <a:ext uri="{FF2B5EF4-FFF2-40B4-BE49-F238E27FC236}">
                <a16:creationId xmlns:a16="http://schemas.microsoft.com/office/drawing/2014/main" id="{B7BDAE9B-3F8B-463B-A205-C6FF747C040D}"/>
              </a:ext>
            </a:extLst>
          </p:cNvPr>
          <p:cNvSpPr/>
          <p:nvPr/>
        </p:nvSpPr>
        <p:spPr>
          <a:xfrm>
            <a:off x="2159847" y="1512599"/>
            <a:ext cx="351100" cy="302209"/>
          </a:xfrm>
          <a:prstGeom prst="roundRect">
            <a:avLst>
              <a:gd name="adj" fmla="val 24127"/>
            </a:avLst>
          </a:prstGeom>
          <a:noFill/>
          <a:ln w="28575">
            <a:solidFill>
              <a:srgbClr val="FFC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grpSp>
        <p:nvGrpSpPr>
          <p:cNvPr id="12" name="グループ化 11">
            <a:extLst>
              <a:ext uri="{FF2B5EF4-FFF2-40B4-BE49-F238E27FC236}">
                <a16:creationId xmlns:a16="http://schemas.microsoft.com/office/drawing/2014/main" id="{AFBC68FB-61BF-4B08-A347-E0F77DA114FA}"/>
              </a:ext>
            </a:extLst>
          </p:cNvPr>
          <p:cNvGrpSpPr/>
          <p:nvPr/>
        </p:nvGrpSpPr>
        <p:grpSpPr>
          <a:xfrm>
            <a:off x="2747032" y="2414469"/>
            <a:ext cx="6257896" cy="1685077"/>
            <a:chOff x="2747032" y="2414469"/>
            <a:chExt cx="6257896" cy="1685077"/>
          </a:xfrm>
        </p:grpSpPr>
        <p:grpSp>
          <p:nvGrpSpPr>
            <p:cNvPr id="9" name="グループ化 8">
              <a:extLst>
                <a:ext uri="{FF2B5EF4-FFF2-40B4-BE49-F238E27FC236}">
                  <a16:creationId xmlns:a16="http://schemas.microsoft.com/office/drawing/2014/main" id="{780105AA-D121-4E91-88B0-50273B4B819B}"/>
                </a:ext>
              </a:extLst>
            </p:cNvPr>
            <p:cNvGrpSpPr/>
            <p:nvPr/>
          </p:nvGrpSpPr>
          <p:grpSpPr>
            <a:xfrm>
              <a:off x="2808647" y="2414469"/>
              <a:ext cx="6196281" cy="1685077"/>
              <a:chOff x="2005327" y="2079828"/>
              <a:chExt cx="6196281" cy="1685077"/>
            </a:xfrm>
          </p:grpSpPr>
          <p:sp>
            <p:nvSpPr>
              <p:cNvPr id="42" name="テキスト ボックス 41">
                <a:extLst>
                  <a:ext uri="{FF2B5EF4-FFF2-40B4-BE49-F238E27FC236}">
                    <a16:creationId xmlns:a16="http://schemas.microsoft.com/office/drawing/2014/main" id="{4795681C-D8BA-470A-8AB0-FB954ECF782C}"/>
                  </a:ext>
                </a:extLst>
              </p:cNvPr>
              <p:cNvSpPr txBox="1"/>
              <p:nvPr/>
            </p:nvSpPr>
            <p:spPr>
              <a:xfrm>
                <a:off x="2005327" y="2079828"/>
                <a:ext cx="6196281" cy="1685077"/>
              </a:xfrm>
              <a:prstGeom prst="rect">
                <a:avLst/>
              </a:prstGeom>
              <a:solidFill>
                <a:schemeClr val="bg1"/>
              </a:solid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「エージェント」から</a:t>
                </a:r>
                <a:endParaRPr lang="en-US" altLang="ja-JP" i="0" dirty="0">
                  <a:solidFill>
                    <a:srgbClr val="575E75"/>
                  </a:solidFill>
                  <a:effectLst/>
                  <a:latin typeface="メイリオ" panose="020B0604030504040204" pitchFamily="50" charset="-128"/>
                  <a:ea typeface="メイリオ" panose="020B0604030504040204" pitchFamily="50" charset="-128"/>
                </a:endParaRPr>
              </a:p>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　　　　　　　　　　　　　　　　　のブロックを選び、</a:t>
                </a:r>
                <a:endParaRPr lang="en-US" altLang="ja-JP" i="0" dirty="0">
                  <a:solidFill>
                    <a:srgbClr val="575E75"/>
                  </a:solidFill>
                  <a:effectLst/>
                  <a:latin typeface="メイリオ" panose="020B0604030504040204" pitchFamily="50" charset="-128"/>
                  <a:ea typeface="メイリオ" panose="020B0604030504040204" pitchFamily="50" charset="-128"/>
                </a:endParaRPr>
              </a:p>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向きを「</a:t>
                </a:r>
                <a:r>
                  <a:rPr lang="ja-JP" altLang="en-US" b="1" i="0" dirty="0">
                    <a:solidFill>
                      <a:srgbClr val="575E75"/>
                    </a:solidFill>
                    <a:effectLst/>
                    <a:latin typeface="メイリオ" panose="020B0604030504040204" pitchFamily="50" charset="-128"/>
                    <a:ea typeface="メイリオ" panose="020B0604030504040204" pitchFamily="50" charset="-128"/>
                  </a:rPr>
                  <a:t>下</a:t>
                </a:r>
                <a:r>
                  <a:rPr lang="ja-JP" altLang="en-US" i="0" dirty="0">
                    <a:solidFill>
                      <a:srgbClr val="575E75"/>
                    </a:solidFill>
                    <a:effectLst/>
                    <a:latin typeface="メイリオ" panose="020B0604030504040204" pitchFamily="50" charset="-128"/>
                    <a:ea typeface="メイリオ" panose="020B0604030504040204" pitchFamily="50" charset="-128"/>
                  </a:rPr>
                  <a:t>」に変更する。</a:t>
                </a:r>
                <a:endParaRPr kumimoji="1" lang="ja-JP" altLang="en-US" dirty="0">
                  <a:latin typeface="メイリオ" panose="020B0604030504040204" pitchFamily="50" charset="-128"/>
                  <a:ea typeface="メイリオ" panose="020B0604030504040204" pitchFamily="50" charset="-128"/>
                </a:endParaRPr>
              </a:p>
            </p:txBody>
          </p:sp>
          <p:pic>
            <p:nvPicPr>
              <p:cNvPr id="44" name="図 43">
                <a:extLst>
                  <a:ext uri="{FF2B5EF4-FFF2-40B4-BE49-F238E27FC236}">
                    <a16:creationId xmlns:a16="http://schemas.microsoft.com/office/drawing/2014/main" id="{465A0123-752C-424F-B50E-8815F1E4723D}"/>
                  </a:ext>
                </a:extLst>
              </p:cNvPr>
              <p:cNvPicPr>
                <a:picLocks noChangeAspect="1"/>
              </p:cNvPicPr>
              <p:nvPr/>
            </p:nvPicPr>
            <p:blipFill>
              <a:blip r:embed="rId7"/>
              <a:stretch>
                <a:fillRect/>
              </a:stretch>
            </p:blipFill>
            <p:spPr>
              <a:xfrm>
                <a:off x="2052711" y="2782215"/>
                <a:ext cx="3810330" cy="403895"/>
              </a:xfrm>
              <a:prstGeom prst="rect">
                <a:avLst/>
              </a:prstGeom>
            </p:spPr>
          </p:pic>
          <p:sp>
            <p:nvSpPr>
              <p:cNvPr id="47" name="テキスト ボックス 46">
                <a:extLst>
                  <a:ext uri="{FF2B5EF4-FFF2-40B4-BE49-F238E27FC236}">
                    <a16:creationId xmlns:a16="http://schemas.microsoft.com/office/drawing/2014/main" id="{C1B3A0BB-1832-41CF-BB99-C10803931D5B}"/>
                  </a:ext>
                </a:extLst>
              </p:cNvPr>
              <p:cNvSpPr txBox="1"/>
              <p:nvPr/>
            </p:nvSpPr>
            <p:spPr>
              <a:xfrm>
                <a:off x="7209776" y="2694807"/>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えら</a:t>
                </a:r>
                <a:endParaRPr kumimoji="1" lang="ja-JP" altLang="en-US" sz="1000" dirty="0">
                  <a:latin typeface="メイリオ" panose="020B0604030504040204" pitchFamily="50" charset="-128"/>
                  <a:ea typeface="メイリオ" panose="020B0604030504040204" pitchFamily="50" charset="-128"/>
                </a:endParaRPr>
              </a:p>
            </p:txBody>
          </p:sp>
          <p:sp>
            <p:nvSpPr>
              <p:cNvPr id="51" name="テキスト ボックス 50">
                <a:extLst>
                  <a:ext uri="{FF2B5EF4-FFF2-40B4-BE49-F238E27FC236}">
                    <a16:creationId xmlns:a16="http://schemas.microsoft.com/office/drawing/2014/main" id="{23C4B34D-A5E5-4BAD-968E-60C66493B270}"/>
                  </a:ext>
                </a:extLst>
              </p:cNvPr>
              <p:cNvSpPr txBox="1"/>
              <p:nvPr/>
            </p:nvSpPr>
            <p:spPr>
              <a:xfrm>
                <a:off x="2846338" y="3241631"/>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した</a:t>
                </a:r>
                <a:endParaRPr kumimoji="1" lang="ja-JP" altLang="en-US" sz="1000" dirty="0">
                  <a:latin typeface="メイリオ" panose="020B0604030504040204" pitchFamily="50" charset="-128"/>
                  <a:ea typeface="メイリオ" panose="020B0604030504040204" pitchFamily="50" charset="-128"/>
                </a:endParaRPr>
              </a:p>
            </p:txBody>
          </p:sp>
          <p:sp>
            <p:nvSpPr>
              <p:cNvPr id="53" name="テキスト ボックス 52">
                <a:extLst>
                  <a:ext uri="{FF2B5EF4-FFF2-40B4-BE49-F238E27FC236}">
                    <a16:creationId xmlns:a16="http://schemas.microsoft.com/office/drawing/2014/main" id="{01D5C2DF-8661-4E25-B41C-7BCA6AFDEF14}"/>
                  </a:ext>
                </a:extLst>
              </p:cNvPr>
              <p:cNvSpPr txBox="1"/>
              <p:nvPr/>
            </p:nvSpPr>
            <p:spPr>
              <a:xfrm>
                <a:off x="3569912" y="3241631"/>
                <a:ext cx="707321"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へんこう</a:t>
                </a:r>
                <a:endParaRPr kumimoji="1" lang="ja-JP" altLang="en-US" sz="1000" dirty="0">
                  <a:latin typeface="メイリオ" panose="020B0604030504040204" pitchFamily="50" charset="-128"/>
                  <a:ea typeface="メイリオ" panose="020B0604030504040204" pitchFamily="50" charset="-128"/>
                </a:endParaRPr>
              </a:p>
            </p:txBody>
          </p:sp>
        </p:grpSp>
        <p:sp>
          <p:nvSpPr>
            <p:cNvPr id="52" name="テキスト ボックス 51">
              <a:extLst>
                <a:ext uri="{FF2B5EF4-FFF2-40B4-BE49-F238E27FC236}">
                  <a16:creationId xmlns:a16="http://schemas.microsoft.com/office/drawing/2014/main" id="{A739775D-8955-4D85-A37A-C9CBA86E34F4}"/>
                </a:ext>
              </a:extLst>
            </p:cNvPr>
            <p:cNvSpPr txBox="1"/>
            <p:nvPr/>
          </p:nvSpPr>
          <p:spPr>
            <a:xfrm>
              <a:off x="2747032" y="3569579"/>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む</a:t>
              </a:r>
              <a:endParaRPr kumimoji="1" lang="ja-JP" altLang="en-US" sz="1000" dirty="0">
                <a:latin typeface="メイリオ" panose="020B0604030504040204" pitchFamily="50" charset="-128"/>
                <a:ea typeface="メイリオ" panose="020B0604030504040204" pitchFamily="50" charset="-128"/>
              </a:endParaRPr>
            </a:p>
          </p:txBody>
        </p:sp>
      </p:grpSp>
      <p:sp>
        <p:nvSpPr>
          <p:cNvPr id="56" name="テキスト ボックス 55">
            <a:extLst>
              <a:ext uri="{FF2B5EF4-FFF2-40B4-BE49-F238E27FC236}">
                <a16:creationId xmlns:a16="http://schemas.microsoft.com/office/drawing/2014/main" id="{F7731463-EF68-4801-AAA4-6F354F34A2DD}"/>
              </a:ext>
            </a:extLst>
          </p:cNvPr>
          <p:cNvSpPr txBox="1"/>
          <p:nvPr/>
        </p:nvSpPr>
        <p:spPr>
          <a:xfrm>
            <a:off x="7079535" y="4645377"/>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えら</a:t>
            </a:r>
            <a:endParaRPr kumimoji="1" lang="ja-JP" altLang="en-US" sz="1000" dirty="0">
              <a:latin typeface="メイリオ" panose="020B0604030504040204" pitchFamily="50" charset="-128"/>
              <a:ea typeface="メイリオ" panose="020B0604030504040204" pitchFamily="50" charset="-128"/>
            </a:endParaRPr>
          </a:p>
        </p:txBody>
      </p:sp>
      <p:sp>
        <p:nvSpPr>
          <p:cNvPr id="30" name="四角形: 角を丸くする 29">
            <a:extLst>
              <a:ext uri="{FF2B5EF4-FFF2-40B4-BE49-F238E27FC236}">
                <a16:creationId xmlns:a16="http://schemas.microsoft.com/office/drawing/2014/main" id="{24E43122-6A01-43B9-A88F-254FD84CB1C2}"/>
              </a:ext>
            </a:extLst>
          </p:cNvPr>
          <p:cNvSpPr/>
          <p:nvPr/>
        </p:nvSpPr>
        <p:spPr>
          <a:xfrm>
            <a:off x="3498807" y="1490994"/>
            <a:ext cx="589015" cy="344866"/>
          </a:xfrm>
          <a:prstGeom prst="roundRect">
            <a:avLst>
              <a:gd name="adj" fmla="val 50000"/>
            </a:avLst>
          </a:prstGeom>
          <a:noFill/>
          <a:ln w="28575">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31" name="テキスト ボックス 30">
            <a:extLst>
              <a:ext uri="{FF2B5EF4-FFF2-40B4-BE49-F238E27FC236}">
                <a16:creationId xmlns:a16="http://schemas.microsoft.com/office/drawing/2014/main" id="{B05BB6A1-DF11-EE68-CA72-2FD02B502E4C}"/>
              </a:ext>
            </a:extLst>
          </p:cNvPr>
          <p:cNvSpPr txBox="1"/>
          <p:nvPr/>
        </p:nvSpPr>
        <p:spPr>
          <a:xfrm>
            <a:off x="1074905" y="1150666"/>
            <a:ext cx="646331"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にゅうりょく</a:t>
            </a:r>
          </a:p>
        </p:txBody>
      </p:sp>
      <p:sp>
        <p:nvSpPr>
          <p:cNvPr id="32" name="テキスト ボックス 31">
            <a:extLst>
              <a:ext uri="{FF2B5EF4-FFF2-40B4-BE49-F238E27FC236}">
                <a16:creationId xmlns:a16="http://schemas.microsoft.com/office/drawing/2014/main" id="{166CEA66-0E1C-E546-1B8B-5A3432231F1B}"/>
              </a:ext>
            </a:extLst>
          </p:cNvPr>
          <p:cNvSpPr txBox="1"/>
          <p:nvPr/>
        </p:nvSpPr>
        <p:spPr>
          <a:xfrm>
            <a:off x="1551959" y="1150666"/>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とき</a:t>
            </a:r>
          </a:p>
        </p:txBody>
      </p:sp>
      <p:sp>
        <p:nvSpPr>
          <p:cNvPr id="33" name="テキスト ボックス 32">
            <a:extLst>
              <a:ext uri="{FF2B5EF4-FFF2-40B4-BE49-F238E27FC236}">
                <a16:creationId xmlns:a16="http://schemas.microsoft.com/office/drawing/2014/main" id="{5655A856-6244-96D0-6AB9-254A2A00972C}"/>
              </a:ext>
            </a:extLst>
          </p:cNvPr>
          <p:cNvSpPr txBox="1"/>
          <p:nvPr/>
        </p:nvSpPr>
        <p:spPr>
          <a:xfrm>
            <a:off x="2609809" y="1491834"/>
            <a:ext cx="492443"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かくにん</a:t>
            </a:r>
          </a:p>
        </p:txBody>
      </p:sp>
      <p:sp>
        <p:nvSpPr>
          <p:cNvPr id="34" name="テキスト ボックス 33">
            <a:extLst>
              <a:ext uri="{FF2B5EF4-FFF2-40B4-BE49-F238E27FC236}">
                <a16:creationId xmlns:a16="http://schemas.microsoft.com/office/drawing/2014/main" id="{C37AB283-C6BD-F45A-E566-4504E045CADC}"/>
              </a:ext>
            </a:extLst>
          </p:cNvPr>
          <p:cNvSpPr txBox="1"/>
          <p:nvPr/>
        </p:nvSpPr>
        <p:spPr>
          <a:xfrm>
            <a:off x="2154275" y="1484431"/>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した</a:t>
            </a:r>
          </a:p>
        </p:txBody>
      </p:sp>
      <p:sp>
        <p:nvSpPr>
          <p:cNvPr id="35" name="テキスト ボックス 34">
            <a:extLst>
              <a:ext uri="{FF2B5EF4-FFF2-40B4-BE49-F238E27FC236}">
                <a16:creationId xmlns:a16="http://schemas.microsoft.com/office/drawing/2014/main" id="{68134053-F181-6298-E894-EBE841E7CA52}"/>
              </a:ext>
            </a:extLst>
          </p:cNvPr>
          <p:cNvSpPr txBox="1"/>
          <p:nvPr/>
        </p:nvSpPr>
        <p:spPr>
          <a:xfrm>
            <a:off x="5863123" y="3109453"/>
            <a:ext cx="530915"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かくにん</a:t>
            </a:r>
            <a:r>
              <a:rPr kumimoji="1" lang="en-US" altLang="ja-JP" sz="600" dirty="0">
                <a:solidFill>
                  <a:schemeClr val="bg1"/>
                </a:solidFill>
                <a:latin typeface="Meiryo" panose="020B0604030504040204" pitchFamily="34" charset="-128"/>
                <a:ea typeface="Meiryo" panose="020B0604030504040204" pitchFamily="34" charset="-128"/>
              </a:rPr>
              <a:t>s</a:t>
            </a:r>
            <a:endParaRPr kumimoji="1" lang="ja-JP" altLang="en-US" sz="600">
              <a:solidFill>
                <a:schemeClr val="bg1"/>
              </a:solidFill>
              <a:latin typeface="Meiryo" panose="020B0604030504040204" pitchFamily="34" charset="-128"/>
              <a:ea typeface="Meiryo" panose="020B0604030504040204" pitchFamily="34" charset="-128"/>
            </a:endParaRPr>
          </a:p>
        </p:txBody>
      </p:sp>
      <p:sp>
        <p:nvSpPr>
          <p:cNvPr id="36" name="テキスト ボックス 35">
            <a:extLst>
              <a:ext uri="{FF2B5EF4-FFF2-40B4-BE49-F238E27FC236}">
                <a16:creationId xmlns:a16="http://schemas.microsoft.com/office/drawing/2014/main" id="{D25F3E0F-1F69-67CC-4EEF-2AE17CA39F8C}"/>
              </a:ext>
            </a:extLst>
          </p:cNvPr>
          <p:cNvSpPr txBox="1"/>
          <p:nvPr/>
        </p:nvSpPr>
        <p:spPr>
          <a:xfrm>
            <a:off x="5213775" y="3109453"/>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まえ</a:t>
            </a:r>
          </a:p>
        </p:txBody>
      </p:sp>
    </p:spTree>
    <p:extLst>
      <p:ext uri="{BB962C8B-B14F-4D97-AF65-F5344CB8AC3E}">
        <p14:creationId xmlns:p14="http://schemas.microsoft.com/office/powerpoint/2010/main" val="74169895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 name="図 68">
            <a:extLst>
              <a:ext uri="{FF2B5EF4-FFF2-40B4-BE49-F238E27FC236}">
                <a16:creationId xmlns:a16="http://schemas.microsoft.com/office/drawing/2014/main" id="{E16B7104-7F8F-413B-9CBD-BC87A5677BF7}"/>
              </a:ext>
            </a:extLst>
          </p:cNvPr>
          <p:cNvPicPr>
            <a:picLocks noChangeAspect="1"/>
          </p:cNvPicPr>
          <p:nvPr/>
        </p:nvPicPr>
        <p:blipFill>
          <a:blip r:embed="rId2"/>
          <a:stretch>
            <a:fillRect/>
          </a:stretch>
        </p:blipFill>
        <p:spPr>
          <a:xfrm>
            <a:off x="-9331" y="1143950"/>
            <a:ext cx="9144000" cy="4384505"/>
          </a:xfrm>
          <a:prstGeom prst="rect">
            <a:avLst/>
          </a:prstGeom>
        </p:spPr>
      </p:pic>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3</a:t>
            </a:r>
            <a:r>
              <a:rPr lang="ja-JP" altLang="en-US" dirty="0"/>
              <a:t>．</a:t>
            </a:r>
            <a:r>
              <a:rPr lang="en-US" altLang="ja-JP" dirty="0"/>
              <a:t>【</a:t>
            </a:r>
            <a:r>
              <a:rPr lang="ja-JP" altLang="en-US" dirty="0"/>
              <a:t>土星</a:t>
            </a:r>
            <a:r>
              <a:rPr lang="en-US" altLang="ja-JP" dirty="0"/>
              <a:t>】</a:t>
            </a:r>
            <a:r>
              <a:rPr lang="ja-JP" altLang="en-US" dirty="0"/>
              <a:t>環の中から資源を回収しよう</a:t>
            </a:r>
          </a:p>
        </p:txBody>
      </p:sp>
      <p:sp>
        <p:nvSpPr>
          <p:cNvPr id="16" name="テキスト ボックス 15">
            <a:extLst>
              <a:ext uri="{FF2B5EF4-FFF2-40B4-BE49-F238E27FC236}">
                <a16:creationId xmlns:a16="http://schemas.microsoft.com/office/drawing/2014/main" id="{D07BB23B-6BB4-4809-8B0D-5D2EC0A7EE76}"/>
              </a:ext>
            </a:extLst>
          </p:cNvPr>
          <p:cNvSpPr txBox="1"/>
          <p:nvPr/>
        </p:nvSpPr>
        <p:spPr>
          <a:xfrm>
            <a:off x="1162975" y="371047"/>
            <a:ext cx="710213"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どせい</a:t>
            </a:r>
          </a:p>
        </p:txBody>
      </p:sp>
      <p:sp>
        <p:nvSpPr>
          <p:cNvPr id="17" name="テキスト ボックス 16">
            <a:extLst>
              <a:ext uri="{FF2B5EF4-FFF2-40B4-BE49-F238E27FC236}">
                <a16:creationId xmlns:a16="http://schemas.microsoft.com/office/drawing/2014/main" id="{E87236B4-4956-48A8-A672-594E85FB167C}"/>
              </a:ext>
            </a:extLst>
          </p:cNvPr>
          <p:cNvSpPr txBox="1"/>
          <p:nvPr/>
        </p:nvSpPr>
        <p:spPr>
          <a:xfrm>
            <a:off x="1935783" y="383274"/>
            <a:ext cx="478145"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わ</a:t>
            </a:r>
          </a:p>
        </p:txBody>
      </p:sp>
      <p:sp>
        <p:nvSpPr>
          <p:cNvPr id="18" name="テキスト ボックス 17">
            <a:extLst>
              <a:ext uri="{FF2B5EF4-FFF2-40B4-BE49-F238E27FC236}">
                <a16:creationId xmlns:a16="http://schemas.microsoft.com/office/drawing/2014/main" id="{2515E5AC-E75A-4C14-9E82-DF121A674860}"/>
              </a:ext>
            </a:extLst>
          </p:cNvPr>
          <p:cNvSpPr txBox="1"/>
          <p:nvPr/>
        </p:nvSpPr>
        <p:spPr>
          <a:xfrm>
            <a:off x="4404047" y="390799"/>
            <a:ext cx="811765" cy="276999"/>
          </a:xfrm>
          <a:prstGeom prst="rect">
            <a:avLst/>
          </a:prstGeom>
          <a:noFill/>
        </p:spPr>
        <p:txBody>
          <a:bodyPr wrap="square" rtlCol="0">
            <a:spAutoFit/>
          </a:bodyPr>
          <a:lstStyle/>
          <a:p>
            <a:pPr algn="dist"/>
            <a:r>
              <a:rPr kumimoji="1" lang="ja-JP" altLang="en-US" sz="1200" b="1">
                <a:solidFill>
                  <a:schemeClr val="tx2">
                    <a:lumMod val="50000"/>
                  </a:schemeClr>
                </a:solidFill>
                <a:latin typeface="Meiryo UI" panose="020B0604030504040204" pitchFamily="50" charset="-128"/>
                <a:ea typeface="Meiryo UI" panose="020B0604030504040204" pitchFamily="50" charset="-128"/>
              </a:rPr>
              <a:t>かいしゅう</a:t>
            </a:r>
            <a:endParaRPr kumimoji="1" lang="ja-JP" altLang="en-US" sz="1200" b="1" dirty="0">
              <a:solidFill>
                <a:schemeClr val="tx2">
                  <a:lumMod val="50000"/>
                </a:schemeClr>
              </a:solidFill>
              <a:latin typeface="Meiryo UI" panose="020B0604030504040204" pitchFamily="50" charset="-128"/>
              <a:ea typeface="Meiryo UI" panose="020B0604030504040204" pitchFamily="50" charset="-128"/>
            </a:endParaRPr>
          </a:p>
        </p:txBody>
      </p:sp>
      <p:sp>
        <p:nvSpPr>
          <p:cNvPr id="19" name="テキスト ボックス 18">
            <a:extLst>
              <a:ext uri="{FF2B5EF4-FFF2-40B4-BE49-F238E27FC236}">
                <a16:creationId xmlns:a16="http://schemas.microsoft.com/office/drawing/2014/main" id="{CA272423-F42C-43F3-8587-ACBACC95CAEC}"/>
              </a:ext>
            </a:extLst>
          </p:cNvPr>
          <p:cNvSpPr txBox="1"/>
          <p:nvPr/>
        </p:nvSpPr>
        <p:spPr>
          <a:xfrm>
            <a:off x="2569575" y="380727"/>
            <a:ext cx="478145"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なか</a:t>
            </a:r>
          </a:p>
        </p:txBody>
      </p:sp>
      <p:sp>
        <p:nvSpPr>
          <p:cNvPr id="20" name="テキスト ボックス 19">
            <a:extLst>
              <a:ext uri="{FF2B5EF4-FFF2-40B4-BE49-F238E27FC236}">
                <a16:creationId xmlns:a16="http://schemas.microsoft.com/office/drawing/2014/main" id="{493A59F1-226A-49F3-83B7-CAC546DBBD94}"/>
              </a:ext>
            </a:extLst>
          </p:cNvPr>
          <p:cNvSpPr txBox="1"/>
          <p:nvPr/>
        </p:nvSpPr>
        <p:spPr>
          <a:xfrm>
            <a:off x="3535741" y="380727"/>
            <a:ext cx="638254"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しげん</a:t>
            </a:r>
          </a:p>
        </p:txBody>
      </p:sp>
      <p:sp>
        <p:nvSpPr>
          <p:cNvPr id="10" name="正方形/長方形 9">
            <a:extLst>
              <a:ext uri="{FF2B5EF4-FFF2-40B4-BE49-F238E27FC236}">
                <a16:creationId xmlns:a16="http://schemas.microsoft.com/office/drawing/2014/main" id="{58C65318-C856-4D22-8D67-BCAA4152CBAA}"/>
              </a:ext>
            </a:extLst>
          </p:cNvPr>
          <p:cNvSpPr/>
          <p:nvPr/>
        </p:nvSpPr>
        <p:spPr>
          <a:xfrm>
            <a:off x="220893" y="3349689"/>
            <a:ext cx="8895113" cy="1847367"/>
          </a:xfrm>
          <a:prstGeom prst="rect">
            <a:avLst/>
          </a:prstGeom>
          <a:solidFill>
            <a:schemeClr val="bg1">
              <a:alpha val="75000"/>
            </a:schemeClr>
          </a:solidFill>
          <a:ln w="38100">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31" name="正方形/長方形 30">
            <a:extLst>
              <a:ext uri="{FF2B5EF4-FFF2-40B4-BE49-F238E27FC236}">
                <a16:creationId xmlns:a16="http://schemas.microsoft.com/office/drawing/2014/main" id="{F1E1BC1F-EFD9-43A9-B572-423C07FABC92}"/>
              </a:ext>
            </a:extLst>
          </p:cNvPr>
          <p:cNvSpPr/>
          <p:nvPr/>
        </p:nvSpPr>
        <p:spPr>
          <a:xfrm>
            <a:off x="300205" y="2307770"/>
            <a:ext cx="1635578" cy="915477"/>
          </a:xfrm>
          <a:prstGeom prst="rect">
            <a:avLst/>
          </a:prstGeom>
          <a:solidFill>
            <a:schemeClr val="bg1">
              <a:alpha val="75000"/>
            </a:schemeClr>
          </a:solidFill>
          <a:ln w="38100">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32" name="六角形 31">
            <a:extLst>
              <a:ext uri="{FF2B5EF4-FFF2-40B4-BE49-F238E27FC236}">
                <a16:creationId xmlns:a16="http://schemas.microsoft.com/office/drawing/2014/main" id="{CCDA751A-F36B-4E36-AD3E-B9BFE12FC624}"/>
              </a:ext>
            </a:extLst>
          </p:cNvPr>
          <p:cNvSpPr/>
          <p:nvPr/>
        </p:nvSpPr>
        <p:spPr>
          <a:xfrm>
            <a:off x="564787" y="1948767"/>
            <a:ext cx="3839260" cy="359003"/>
          </a:xfrm>
          <a:prstGeom prst="hexagon">
            <a:avLst>
              <a:gd name="adj" fmla="val 48389"/>
              <a:gd name="vf" fmla="val 115470"/>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33" name="六角形 32">
            <a:extLst>
              <a:ext uri="{FF2B5EF4-FFF2-40B4-BE49-F238E27FC236}">
                <a16:creationId xmlns:a16="http://schemas.microsoft.com/office/drawing/2014/main" id="{E2F54D1D-73AE-4F76-AF51-722D6F71EF0E}"/>
              </a:ext>
            </a:extLst>
          </p:cNvPr>
          <p:cNvSpPr/>
          <p:nvPr/>
        </p:nvSpPr>
        <p:spPr>
          <a:xfrm>
            <a:off x="4949250" y="1913899"/>
            <a:ext cx="3839260" cy="359003"/>
          </a:xfrm>
          <a:prstGeom prst="hexagon">
            <a:avLst>
              <a:gd name="adj" fmla="val 48389"/>
              <a:gd name="vf" fmla="val 115470"/>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pic>
        <p:nvPicPr>
          <p:cNvPr id="58" name="図 57">
            <a:extLst>
              <a:ext uri="{FF2B5EF4-FFF2-40B4-BE49-F238E27FC236}">
                <a16:creationId xmlns:a16="http://schemas.microsoft.com/office/drawing/2014/main" id="{DEF708DE-A39B-4FBF-B516-028722809AD3}"/>
              </a:ext>
            </a:extLst>
          </p:cNvPr>
          <p:cNvPicPr>
            <a:picLocks noChangeAspect="1"/>
          </p:cNvPicPr>
          <p:nvPr/>
        </p:nvPicPr>
        <p:blipFill>
          <a:blip r:embed="rId3"/>
          <a:srcRect/>
          <a:stretch/>
        </p:blipFill>
        <p:spPr>
          <a:xfrm>
            <a:off x="4870072" y="1043552"/>
            <a:ext cx="460535" cy="448726"/>
          </a:xfrm>
          <a:prstGeom prst="rect">
            <a:avLst/>
          </a:prstGeom>
          <a:ln w="28575">
            <a:solidFill>
              <a:schemeClr val="accent5"/>
            </a:solidFill>
          </a:ln>
        </p:spPr>
      </p:pic>
      <p:cxnSp>
        <p:nvCxnSpPr>
          <p:cNvPr id="59" name="直線矢印コネクタ 58">
            <a:extLst>
              <a:ext uri="{FF2B5EF4-FFF2-40B4-BE49-F238E27FC236}">
                <a16:creationId xmlns:a16="http://schemas.microsoft.com/office/drawing/2014/main" id="{CBA7D912-AC9A-430B-968E-5C1BF54BB955}"/>
              </a:ext>
            </a:extLst>
          </p:cNvPr>
          <p:cNvCxnSpPr>
            <a:cxnSpLocks/>
          </p:cNvCxnSpPr>
          <p:nvPr/>
        </p:nvCxnSpPr>
        <p:spPr>
          <a:xfrm>
            <a:off x="5081677" y="1520271"/>
            <a:ext cx="0" cy="371991"/>
          </a:xfrm>
          <a:prstGeom prst="straightConnector1">
            <a:avLst/>
          </a:prstGeom>
          <a:ln w="28575">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grpSp>
        <p:nvGrpSpPr>
          <p:cNvPr id="7" name="グループ化 6">
            <a:extLst>
              <a:ext uri="{FF2B5EF4-FFF2-40B4-BE49-F238E27FC236}">
                <a16:creationId xmlns:a16="http://schemas.microsoft.com/office/drawing/2014/main" id="{563AFFBD-04E9-4B6C-A769-FBD9BB1084C9}"/>
              </a:ext>
            </a:extLst>
          </p:cNvPr>
          <p:cNvGrpSpPr/>
          <p:nvPr/>
        </p:nvGrpSpPr>
        <p:grpSpPr>
          <a:xfrm>
            <a:off x="2808647" y="2365328"/>
            <a:ext cx="3839260" cy="844520"/>
            <a:chOff x="2068638" y="2348702"/>
            <a:chExt cx="3839260" cy="844520"/>
          </a:xfrm>
        </p:grpSpPr>
        <p:sp>
          <p:nvSpPr>
            <p:cNvPr id="61" name="テキスト ボックス 60">
              <a:extLst>
                <a:ext uri="{FF2B5EF4-FFF2-40B4-BE49-F238E27FC236}">
                  <a16:creationId xmlns:a16="http://schemas.microsoft.com/office/drawing/2014/main" id="{C43C25DB-1508-448A-AB6D-80283EB94A58}"/>
                </a:ext>
              </a:extLst>
            </p:cNvPr>
            <p:cNvSpPr txBox="1"/>
            <p:nvPr/>
          </p:nvSpPr>
          <p:spPr>
            <a:xfrm>
              <a:off x="2068638" y="2427006"/>
              <a:ext cx="3839260" cy="577081"/>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a:t>
              </a:r>
              <a:r>
                <a:rPr lang="ja-JP" altLang="en-US" dirty="0">
                  <a:solidFill>
                    <a:srgbClr val="575E75"/>
                  </a:solidFill>
                  <a:latin typeface="メイリオ" panose="020B0604030504040204" pitchFamily="50" charset="-128"/>
                  <a:ea typeface="メイリオ" panose="020B0604030504040204" pitchFamily="50" charset="-128"/>
                </a:rPr>
                <a:t>論理</a:t>
              </a:r>
              <a:r>
                <a:rPr lang="ja-JP" altLang="en-US" i="0" dirty="0">
                  <a:solidFill>
                    <a:srgbClr val="575E75"/>
                  </a:solidFill>
                  <a:effectLst/>
                  <a:latin typeface="メイリオ" panose="020B0604030504040204" pitchFamily="50" charset="-128"/>
                  <a:ea typeface="メイリオ" panose="020B0604030504040204" pitchFamily="50" charset="-128"/>
                </a:rPr>
                <a:t>」から　　　　　　を選ぶ。</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sp>
          <p:nvSpPr>
            <p:cNvPr id="62" name="テキスト ボックス 61">
              <a:extLst>
                <a:ext uri="{FF2B5EF4-FFF2-40B4-BE49-F238E27FC236}">
                  <a16:creationId xmlns:a16="http://schemas.microsoft.com/office/drawing/2014/main" id="{E636D6AE-AC68-4AD0-BD6D-DF0AA4CB765C}"/>
                </a:ext>
              </a:extLst>
            </p:cNvPr>
            <p:cNvSpPr txBox="1"/>
            <p:nvPr/>
          </p:nvSpPr>
          <p:spPr>
            <a:xfrm>
              <a:off x="2280100" y="2495959"/>
              <a:ext cx="669915"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ろんり</a:t>
              </a:r>
              <a:endParaRPr kumimoji="1" lang="ja-JP" altLang="en-US" sz="1000" dirty="0">
                <a:latin typeface="メイリオ" panose="020B0604030504040204" pitchFamily="50" charset="-128"/>
                <a:ea typeface="メイリオ" panose="020B0604030504040204" pitchFamily="50" charset="-128"/>
              </a:endParaRPr>
            </a:p>
          </p:txBody>
        </p:sp>
        <p:sp>
          <p:nvSpPr>
            <p:cNvPr id="63" name="テキスト ボックス 62">
              <a:extLst>
                <a:ext uri="{FF2B5EF4-FFF2-40B4-BE49-F238E27FC236}">
                  <a16:creationId xmlns:a16="http://schemas.microsoft.com/office/drawing/2014/main" id="{9F7060D2-23D4-48E1-ADDE-5269D1A3562E}"/>
                </a:ext>
              </a:extLst>
            </p:cNvPr>
            <p:cNvSpPr txBox="1"/>
            <p:nvPr/>
          </p:nvSpPr>
          <p:spPr>
            <a:xfrm>
              <a:off x="4999052" y="2478558"/>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えら</a:t>
              </a:r>
              <a:endParaRPr kumimoji="1" lang="ja-JP" altLang="en-US" sz="1000" dirty="0">
                <a:latin typeface="メイリオ" panose="020B0604030504040204" pitchFamily="50" charset="-128"/>
                <a:ea typeface="メイリオ" panose="020B0604030504040204" pitchFamily="50" charset="-128"/>
              </a:endParaRPr>
            </a:p>
          </p:txBody>
        </p:sp>
        <p:pic>
          <p:nvPicPr>
            <p:cNvPr id="6" name="図 5">
              <a:extLst>
                <a:ext uri="{FF2B5EF4-FFF2-40B4-BE49-F238E27FC236}">
                  <a16:creationId xmlns:a16="http://schemas.microsoft.com/office/drawing/2014/main" id="{34FB308B-931C-4373-827E-0B96AF9D2457}"/>
                </a:ext>
              </a:extLst>
            </p:cNvPr>
            <p:cNvPicPr>
              <a:picLocks noChangeAspect="1"/>
            </p:cNvPicPr>
            <p:nvPr/>
          </p:nvPicPr>
          <p:blipFill>
            <a:blip r:embed="rId4"/>
            <a:stretch>
              <a:fillRect/>
            </a:stretch>
          </p:blipFill>
          <p:spPr>
            <a:xfrm>
              <a:off x="3601971" y="2348702"/>
              <a:ext cx="1220548" cy="844520"/>
            </a:xfrm>
            <a:prstGeom prst="rect">
              <a:avLst/>
            </a:prstGeom>
          </p:spPr>
        </p:pic>
      </p:grpSp>
      <p:grpSp>
        <p:nvGrpSpPr>
          <p:cNvPr id="4" name="グループ化 3">
            <a:extLst>
              <a:ext uri="{FF2B5EF4-FFF2-40B4-BE49-F238E27FC236}">
                <a16:creationId xmlns:a16="http://schemas.microsoft.com/office/drawing/2014/main" id="{B33101F4-4C67-478D-8475-3A84852DA955}"/>
              </a:ext>
            </a:extLst>
          </p:cNvPr>
          <p:cNvGrpSpPr/>
          <p:nvPr/>
        </p:nvGrpSpPr>
        <p:grpSpPr>
          <a:xfrm>
            <a:off x="2171107" y="5666913"/>
            <a:ext cx="6772425" cy="844520"/>
            <a:chOff x="2171107" y="5666913"/>
            <a:chExt cx="6772425" cy="844520"/>
          </a:xfrm>
        </p:grpSpPr>
        <p:sp>
          <p:nvSpPr>
            <p:cNvPr id="34" name="テキスト ボックス 33">
              <a:extLst>
                <a:ext uri="{FF2B5EF4-FFF2-40B4-BE49-F238E27FC236}">
                  <a16:creationId xmlns:a16="http://schemas.microsoft.com/office/drawing/2014/main" id="{79ADF9E6-CF40-4006-88CE-66E86B1F6351}"/>
                </a:ext>
              </a:extLst>
            </p:cNvPr>
            <p:cNvSpPr txBox="1"/>
            <p:nvPr/>
          </p:nvSpPr>
          <p:spPr>
            <a:xfrm>
              <a:off x="2171107" y="5745644"/>
              <a:ext cx="6772425" cy="577081"/>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a:t>
              </a:r>
              <a:r>
                <a:rPr lang="ja-JP" altLang="en-US" dirty="0">
                  <a:solidFill>
                    <a:srgbClr val="575E75"/>
                  </a:solidFill>
                  <a:latin typeface="メイリオ" panose="020B0604030504040204" pitchFamily="50" charset="-128"/>
                  <a:ea typeface="メイリオ" panose="020B0604030504040204" pitchFamily="50" charset="-128"/>
                </a:rPr>
                <a:t>論理</a:t>
              </a:r>
              <a:r>
                <a:rPr lang="ja-JP" altLang="en-US" i="0" dirty="0">
                  <a:solidFill>
                    <a:srgbClr val="575E75"/>
                  </a:solidFill>
                  <a:effectLst/>
                  <a:latin typeface="メイリオ" panose="020B0604030504040204" pitchFamily="50" charset="-128"/>
                  <a:ea typeface="メイリオ" panose="020B0604030504040204" pitchFamily="50" charset="-128"/>
                </a:rPr>
                <a:t>」から　　　　　　　</a:t>
              </a:r>
              <a:r>
                <a:rPr lang="ja-JP" altLang="en-US" dirty="0">
                  <a:solidFill>
                    <a:srgbClr val="575E75"/>
                  </a:solidFill>
                  <a:latin typeface="メイリオ" panose="020B0604030504040204" pitchFamily="50" charset="-128"/>
                  <a:ea typeface="メイリオ" panose="020B0604030504040204" pitchFamily="50" charset="-128"/>
                </a:rPr>
                <a:t>　</a:t>
              </a:r>
              <a:r>
                <a:rPr lang="ja-JP" altLang="en-US" i="0" dirty="0">
                  <a:solidFill>
                    <a:srgbClr val="575E75"/>
                  </a:solidFill>
                  <a:effectLst/>
                  <a:latin typeface="メイリオ" panose="020B0604030504040204" pitchFamily="50" charset="-128"/>
                  <a:ea typeface="メイリオ" panose="020B0604030504040204" pitchFamily="50" charset="-128"/>
                </a:rPr>
                <a:t>を選び、　　　　</a:t>
              </a:r>
              <a:r>
                <a:rPr lang="ja-JP" altLang="en-US" dirty="0">
                  <a:solidFill>
                    <a:srgbClr val="575E75"/>
                  </a:solidFill>
                  <a:latin typeface="メイリオ" panose="020B0604030504040204" pitchFamily="50" charset="-128"/>
                  <a:ea typeface="メイリオ" panose="020B0604030504040204" pitchFamily="50" charset="-128"/>
                </a:rPr>
                <a:t>　</a:t>
              </a:r>
              <a:r>
                <a:rPr lang="ja-JP" altLang="en-US" i="0" dirty="0">
                  <a:solidFill>
                    <a:srgbClr val="575E75"/>
                  </a:solidFill>
                  <a:effectLst/>
                  <a:latin typeface="メイリオ" panose="020B0604030504040204" pitchFamily="50" charset="-128"/>
                  <a:ea typeface="メイリオ" panose="020B0604030504040204" pitchFamily="50" charset="-128"/>
                </a:rPr>
                <a:t>に入れる。</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sp>
          <p:nvSpPr>
            <p:cNvPr id="35" name="テキスト ボックス 34">
              <a:extLst>
                <a:ext uri="{FF2B5EF4-FFF2-40B4-BE49-F238E27FC236}">
                  <a16:creationId xmlns:a16="http://schemas.microsoft.com/office/drawing/2014/main" id="{18D72EA7-0B62-4D50-B2A1-C8CE0182F2C2}"/>
                </a:ext>
              </a:extLst>
            </p:cNvPr>
            <p:cNvSpPr txBox="1"/>
            <p:nvPr/>
          </p:nvSpPr>
          <p:spPr>
            <a:xfrm>
              <a:off x="2382570" y="5814597"/>
              <a:ext cx="669915"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ろんり</a:t>
              </a:r>
              <a:endParaRPr kumimoji="1" lang="ja-JP" altLang="en-US" sz="1000" dirty="0">
                <a:latin typeface="メイリオ" panose="020B0604030504040204" pitchFamily="50" charset="-128"/>
                <a:ea typeface="メイリオ" panose="020B0604030504040204" pitchFamily="50" charset="-128"/>
              </a:endParaRPr>
            </a:p>
          </p:txBody>
        </p:sp>
        <p:sp>
          <p:nvSpPr>
            <p:cNvPr id="36" name="テキスト ボックス 35">
              <a:extLst>
                <a:ext uri="{FF2B5EF4-FFF2-40B4-BE49-F238E27FC236}">
                  <a16:creationId xmlns:a16="http://schemas.microsoft.com/office/drawing/2014/main" id="{6565B07D-F1CF-4708-AA06-9F6C6E2763DA}"/>
                </a:ext>
              </a:extLst>
            </p:cNvPr>
            <p:cNvSpPr txBox="1"/>
            <p:nvPr/>
          </p:nvSpPr>
          <p:spPr>
            <a:xfrm>
              <a:off x="5546016" y="5814597"/>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えら</a:t>
              </a:r>
              <a:endParaRPr kumimoji="1" lang="ja-JP" altLang="en-US" sz="1000" dirty="0">
                <a:latin typeface="メイリオ" panose="020B0604030504040204" pitchFamily="50" charset="-128"/>
                <a:ea typeface="メイリオ" panose="020B0604030504040204" pitchFamily="50" charset="-128"/>
              </a:endParaRPr>
            </a:p>
          </p:txBody>
        </p:sp>
        <p:sp>
          <p:nvSpPr>
            <p:cNvPr id="39" name="テキスト ボックス 38">
              <a:extLst>
                <a:ext uri="{FF2B5EF4-FFF2-40B4-BE49-F238E27FC236}">
                  <a16:creationId xmlns:a16="http://schemas.microsoft.com/office/drawing/2014/main" id="{B054267C-B744-438D-B85A-49B13248B1CD}"/>
                </a:ext>
              </a:extLst>
            </p:cNvPr>
            <p:cNvSpPr txBox="1"/>
            <p:nvPr/>
          </p:nvSpPr>
          <p:spPr>
            <a:xfrm>
              <a:off x="7581212" y="5826580"/>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い</a:t>
              </a:r>
              <a:endParaRPr kumimoji="1" lang="ja-JP" altLang="en-US" sz="1000" dirty="0">
                <a:latin typeface="メイリオ" panose="020B0604030504040204" pitchFamily="50" charset="-128"/>
                <a:ea typeface="メイリオ" panose="020B0604030504040204" pitchFamily="50" charset="-128"/>
              </a:endParaRPr>
            </a:p>
          </p:txBody>
        </p:sp>
        <p:pic>
          <p:nvPicPr>
            <p:cNvPr id="68" name="図 67">
              <a:extLst>
                <a:ext uri="{FF2B5EF4-FFF2-40B4-BE49-F238E27FC236}">
                  <a16:creationId xmlns:a16="http://schemas.microsoft.com/office/drawing/2014/main" id="{F3BBCC06-4D1C-4BF5-A082-901F1E470696}"/>
                </a:ext>
              </a:extLst>
            </p:cNvPr>
            <p:cNvPicPr>
              <a:picLocks noChangeAspect="1"/>
            </p:cNvPicPr>
            <p:nvPr/>
          </p:nvPicPr>
          <p:blipFill>
            <a:blip r:embed="rId4"/>
            <a:stretch>
              <a:fillRect/>
            </a:stretch>
          </p:blipFill>
          <p:spPr>
            <a:xfrm>
              <a:off x="6313381" y="5666913"/>
              <a:ext cx="1220548" cy="844520"/>
            </a:xfrm>
            <a:prstGeom prst="rect">
              <a:avLst/>
            </a:prstGeom>
          </p:spPr>
        </p:pic>
        <p:pic>
          <p:nvPicPr>
            <p:cNvPr id="3" name="図 2">
              <a:extLst>
                <a:ext uri="{FF2B5EF4-FFF2-40B4-BE49-F238E27FC236}">
                  <a16:creationId xmlns:a16="http://schemas.microsoft.com/office/drawing/2014/main" id="{B4C577F7-FFE8-4D35-ADBA-4DDF7EDDF81C}"/>
                </a:ext>
              </a:extLst>
            </p:cNvPr>
            <p:cNvPicPr>
              <a:picLocks noChangeAspect="1"/>
            </p:cNvPicPr>
            <p:nvPr/>
          </p:nvPicPr>
          <p:blipFill>
            <a:blip r:embed="rId5"/>
            <a:stretch>
              <a:fillRect/>
            </a:stretch>
          </p:blipFill>
          <p:spPr>
            <a:xfrm>
              <a:off x="3690024" y="5866416"/>
              <a:ext cx="1783235" cy="411516"/>
            </a:xfrm>
            <a:prstGeom prst="rect">
              <a:avLst/>
            </a:prstGeom>
          </p:spPr>
        </p:pic>
      </p:grpSp>
      <p:sp>
        <p:nvSpPr>
          <p:cNvPr id="27" name="テキスト ボックス 26">
            <a:extLst>
              <a:ext uri="{FF2B5EF4-FFF2-40B4-BE49-F238E27FC236}">
                <a16:creationId xmlns:a16="http://schemas.microsoft.com/office/drawing/2014/main" id="{C75B1F11-B8F9-94F3-BF4F-2A96F2F17216}"/>
              </a:ext>
            </a:extLst>
          </p:cNvPr>
          <p:cNvSpPr txBox="1"/>
          <p:nvPr/>
        </p:nvSpPr>
        <p:spPr>
          <a:xfrm>
            <a:off x="1074905" y="1150666"/>
            <a:ext cx="646331"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にゅうりょく</a:t>
            </a:r>
          </a:p>
        </p:txBody>
      </p:sp>
      <p:sp>
        <p:nvSpPr>
          <p:cNvPr id="28" name="テキスト ボックス 27">
            <a:extLst>
              <a:ext uri="{FF2B5EF4-FFF2-40B4-BE49-F238E27FC236}">
                <a16:creationId xmlns:a16="http://schemas.microsoft.com/office/drawing/2014/main" id="{DCFD3BC9-341E-9345-CCCB-97AFB4FAD28B}"/>
              </a:ext>
            </a:extLst>
          </p:cNvPr>
          <p:cNvSpPr txBox="1"/>
          <p:nvPr/>
        </p:nvSpPr>
        <p:spPr>
          <a:xfrm>
            <a:off x="1551959" y="1150666"/>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とき</a:t>
            </a:r>
          </a:p>
        </p:txBody>
      </p:sp>
      <p:sp>
        <p:nvSpPr>
          <p:cNvPr id="29" name="テキスト ボックス 28">
            <a:extLst>
              <a:ext uri="{FF2B5EF4-FFF2-40B4-BE49-F238E27FC236}">
                <a16:creationId xmlns:a16="http://schemas.microsoft.com/office/drawing/2014/main" id="{EA8266BE-0F16-90A9-7E78-A6B1C475BFEE}"/>
              </a:ext>
            </a:extLst>
          </p:cNvPr>
          <p:cNvSpPr txBox="1"/>
          <p:nvPr/>
        </p:nvSpPr>
        <p:spPr>
          <a:xfrm>
            <a:off x="2609809" y="1491834"/>
            <a:ext cx="492443"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かくにん</a:t>
            </a:r>
          </a:p>
        </p:txBody>
      </p:sp>
      <p:sp>
        <p:nvSpPr>
          <p:cNvPr id="30" name="テキスト ボックス 29">
            <a:extLst>
              <a:ext uri="{FF2B5EF4-FFF2-40B4-BE49-F238E27FC236}">
                <a16:creationId xmlns:a16="http://schemas.microsoft.com/office/drawing/2014/main" id="{FFE71535-4CEF-94EB-A90F-35A08D3B4283}"/>
              </a:ext>
            </a:extLst>
          </p:cNvPr>
          <p:cNvSpPr txBox="1"/>
          <p:nvPr/>
        </p:nvSpPr>
        <p:spPr>
          <a:xfrm>
            <a:off x="2154275" y="1484431"/>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した</a:t>
            </a:r>
          </a:p>
        </p:txBody>
      </p:sp>
      <p:sp>
        <p:nvSpPr>
          <p:cNvPr id="37" name="テキスト ボックス 36">
            <a:extLst>
              <a:ext uri="{FF2B5EF4-FFF2-40B4-BE49-F238E27FC236}">
                <a16:creationId xmlns:a16="http://schemas.microsoft.com/office/drawing/2014/main" id="{CE3E6F8B-FB01-B148-9EDC-CD2D3D96BAFA}"/>
              </a:ext>
            </a:extLst>
          </p:cNvPr>
          <p:cNvSpPr txBox="1"/>
          <p:nvPr/>
        </p:nvSpPr>
        <p:spPr>
          <a:xfrm>
            <a:off x="4722818" y="2383321"/>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しん</a:t>
            </a:r>
          </a:p>
        </p:txBody>
      </p:sp>
      <p:sp>
        <p:nvSpPr>
          <p:cNvPr id="38" name="テキスト ボックス 37">
            <a:extLst>
              <a:ext uri="{FF2B5EF4-FFF2-40B4-BE49-F238E27FC236}">
                <a16:creationId xmlns:a16="http://schemas.microsoft.com/office/drawing/2014/main" id="{94E3B7A8-A381-44F8-5917-2E03519BABE5}"/>
              </a:ext>
            </a:extLst>
          </p:cNvPr>
          <p:cNvSpPr txBox="1"/>
          <p:nvPr/>
        </p:nvSpPr>
        <p:spPr>
          <a:xfrm>
            <a:off x="6699603" y="5654897"/>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しん</a:t>
            </a:r>
          </a:p>
        </p:txBody>
      </p:sp>
    </p:spTree>
    <p:extLst>
      <p:ext uri="{BB962C8B-B14F-4D97-AF65-F5344CB8AC3E}">
        <p14:creationId xmlns:p14="http://schemas.microsoft.com/office/powerpoint/2010/main" val="69561127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 name="図 86">
            <a:extLst>
              <a:ext uri="{FF2B5EF4-FFF2-40B4-BE49-F238E27FC236}">
                <a16:creationId xmlns:a16="http://schemas.microsoft.com/office/drawing/2014/main" id="{F67386E9-B00C-435D-B88F-9129293E85A8}"/>
              </a:ext>
            </a:extLst>
          </p:cNvPr>
          <p:cNvPicPr>
            <a:picLocks noChangeAspect="1"/>
          </p:cNvPicPr>
          <p:nvPr/>
        </p:nvPicPr>
        <p:blipFill>
          <a:blip r:embed="rId2"/>
          <a:stretch>
            <a:fillRect/>
          </a:stretch>
        </p:blipFill>
        <p:spPr>
          <a:xfrm>
            <a:off x="-9331" y="1143950"/>
            <a:ext cx="9144000" cy="4384505"/>
          </a:xfrm>
          <a:prstGeom prst="rect">
            <a:avLst/>
          </a:prstGeom>
        </p:spPr>
      </p:pic>
      <p:sp>
        <p:nvSpPr>
          <p:cNvPr id="88" name="正方形/長方形 87">
            <a:extLst>
              <a:ext uri="{FF2B5EF4-FFF2-40B4-BE49-F238E27FC236}">
                <a16:creationId xmlns:a16="http://schemas.microsoft.com/office/drawing/2014/main" id="{A2208FF8-B32A-4412-ADA6-C54A95A756D0}"/>
              </a:ext>
            </a:extLst>
          </p:cNvPr>
          <p:cNvSpPr/>
          <p:nvPr/>
        </p:nvSpPr>
        <p:spPr>
          <a:xfrm>
            <a:off x="220893" y="3349689"/>
            <a:ext cx="8895113" cy="1847367"/>
          </a:xfrm>
          <a:prstGeom prst="rect">
            <a:avLst/>
          </a:prstGeom>
          <a:solidFill>
            <a:schemeClr val="bg1">
              <a:alpha val="75000"/>
            </a:schemeClr>
          </a:solidFill>
          <a:ln w="38100">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3</a:t>
            </a:r>
            <a:r>
              <a:rPr lang="ja-JP" altLang="en-US" dirty="0"/>
              <a:t>．</a:t>
            </a:r>
            <a:r>
              <a:rPr lang="en-US" altLang="ja-JP" dirty="0"/>
              <a:t>【</a:t>
            </a:r>
            <a:r>
              <a:rPr lang="ja-JP" altLang="en-US" dirty="0"/>
              <a:t>土星</a:t>
            </a:r>
            <a:r>
              <a:rPr lang="en-US" altLang="ja-JP" dirty="0"/>
              <a:t>】</a:t>
            </a:r>
            <a:r>
              <a:rPr lang="ja-JP" altLang="en-US" dirty="0"/>
              <a:t>環の中から資源を回収しよう</a:t>
            </a:r>
          </a:p>
        </p:txBody>
      </p:sp>
      <p:sp>
        <p:nvSpPr>
          <p:cNvPr id="16" name="テキスト ボックス 15">
            <a:extLst>
              <a:ext uri="{FF2B5EF4-FFF2-40B4-BE49-F238E27FC236}">
                <a16:creationId xmlns:a16="http://schemas.microsoft.com/office/drawing/2014/main" id="{D07BB23B-6BB4-4809-8B0D-5D2EC0A7EE76}"/>
              </a:ext>
            </a:extLst>
          </p:cNvPr>
          <p:cNvSpPr txBox="1"/>
          <p:nvPr/>
        </p:nvSpPr>
        <p:spPr>
          <a:xfrm>
            <a:off x="1162975" y="371047"/>
            <a:ext cx="710213"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どせい</a:t>
            </a:r>
          </a:p>
        </p:txBody>
      </p:sp>
      <p:sp>
        <p:nvSpPr>
          <p:cNvPr id="17" name="テキスト ボックス 16">
            <a:extLst>
              <a:ext uri="{FF2B5EF4-FFF2-40B4-BE49-F238E27FC236}">
                <a16:creationId xmlns:a16="http://schemas.microsoft.com/office/drawing/2014/main" id="{E87236B4-4956-48A8-A672-594E85FB167C}"/>
              </a:ext>
            </a:extLst>
          </p:cNvPr>
          <p:cNvSpPr txBox="1"/>
          <p:nvPr/>
        </p:nvSpPr>
        <p:spPr>
          <a:xfrm>
            <a:off x="1935783" y="383274"/>
            <a:ext cx="478145"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わ</a:t>
            </a:r>
          </a:p>
        </p:txBody>
      </p:sp>
      <p:sp>
        <p:nvSpPr>
          <p:cNvPr id="18" name="テキスト ボックス 17">
            <a:extLst>
              <a:ext uri="{FF2B5EF4-FFF2-40B4-BE49-F238E27FC236}">
                <a16:creationId xmlns:a16="http://schemas.microsoft.com/office/drawing/2014/main" id="{2515E5AC-E75A-4C14-9E82-DF121A674860}"/>
              </a:ext>
            </a:extLst>
          </p:cNvPr>
          <p:cNvSpPr txBox="1"/>
          <p:nvPr/>
        </p:nvSpPr>
        <p:spPr>
          <a:xfrm>
            <a:off x="4404047" y="390799"/>
            <a:ext cx="811765" cy="276999"/>
          </a:xfrm>
          <a:prstGeom prst="rect">
            <a:avLst/>
          </a:prstGeom>
          <a:noFill/>
        </p:spPr>
        <p:txBody>
          <a:bodyPr wrap="square" rtlCol="0">
            <a:spAutoFit/>
          </a:bodyPr>
          <a:lstStyle/>
          <a:p>
            <a:pPr algn="dist"/>
            <a:r>
              <a:rPr kumimoji="1" lang="ja-JP" altLang="en-US" sz="1200" b="1">
                <a:solidFill>
                  <a:schemeClr val="tx2">
                    <a:lumMod val="50000"/>
                  </a:schemeClr>
                </a:solidFill>
                <a:latin typeface="Meiryo UI" panose="020B0604030504040204" pitchFamily="50" charset="-128"/>
                <a:ea typeface="Meiryo UI" panose="020B0604030504040204" pitchFamily="50" charset="-128"/>
              </a:rPr>
              <a:t>かいしゅう</a:t>
            </a:r>
            <a:endParaRPr kumimoji="1" lang="ja-JP" altLang="en-US" sz="1200" b="1" dirty="0">
              <a:solidFill>
                <a:schemeClr val="tx2">
                  <a:lumMod val="50000"/>
                </a:schemeClr>
              </a:solidFill>
              <a:latin typeface="Meiryo UI" panose="020B0604030504040204" pitchFamily="50" charset="-128"/>
              <a:ea typeface="Meiryo UI" panose="020B0604030504040204" pitchFamily="50" charset="-128"/>
            </a:endParaRPr>
          </a:p>
        </p:txBody>
      </p:sp>
      <p:sp>
        <p:nvSpPr>
          <p:cNvPr id="19" name="テキスト ボックス 18">
            <a:extLst>
              <a:ext uri="{FF2B5EF4-FFF2-40B4-BE49-F238E27FC236}">
                <a16:creationId xmlns:a16="http://schemas.microsoft.com/office/drawing/2014/main" id="{CA272423-F42C-43F3-8587-ACBACC95CAEC}"/>
              </a:ext>
            </a:extLst>
          </p:cNvPr>
          <p:cNvSpPr txBox="1"/>
          <p:nvPr/>
        </p:nvSpPr>
        <p:spPr>
          <a:xfrm>
            <a:off x="2569575" y="380727"/>
            <a:ext cx="478145"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なか</a:t>
            </a:r>
          </a:p>
        </p:txBody>
      </p:sp>
      <p:sp>
        <p:nvSpPr>
          <p:cNvPr id="20" name="テキスト ボックス 19">
            <a:extLst>
              <a:ext uri="{FF2B5EF4-FFF2-40B4-BE49-F238E27FC236}">
                <a16:creationId xmlns:a16="http://schemas.microsoft.com/office/drawing/2014/main" id="{493A59F1-226A-49F3-83B7-CAC546DBBD94}"/>
              </a:ext>
            </a:extLst>
          </p:cNvPr>
          <p:cNvSpPr txBox="1"/>
          <p:nvPr/>
        </p:nvSpPr>
        <p:spPr>
          <a:xfrm>
            <a:off x="3535741" y="380727"/>
            <a:ext cx="638254"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しげん</a:t>
            </a:r>
          </a:p>
        </p:txBody>
      </p:sp>
      <p:sp>
        <p:nvSpPr>
          <p:cNvPr id="31" name="正方形/長方形 30">
            <a:extLst>
              <a:ext uri="{FF2B5EF4-FFF2-40B4-BE49-F238E27FC236}">
                <a16:creationId xmlns:a16="http://schemas.microsoft.com/office/drawing/2014/main" id="{F1E1BC1F-EFD9-43A9-B572-423C07FABC92}"/>
              </a:ext>
            </a:extLst>
          </p:cNvPr>
          <p:cNvSpPr/>
          <p:nvPr/>
        </p:nvSpPr>
        <p:spPr>
          <a:xfrm>
            <a:off x="300205" y="2307770"/>
            <a:ext cx="1635578" cy="915477"/>
          </a:xfrm>
          <a:prstGeom prst="rect">
            <a:avLst/>
          </a:prstGeom>
          <a:solidFill>
            <a:schemeClr val="bg1">
              <a:alpha val="75000"/>
            </a:schemeClr>
          </a:solidFill>
          <a:ln w="38100">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pic>
        <p:nvPicPr>
          <p:cNvPr id="58" name="図 57">
            <a:extLst>
              <a:ext uri="{FF2B5EF4-FFF2-40B4-BE49-F238E27FC236}">
                <a16:creationId xmlns:a16="http://schemas.microsoft.com/office/drawing/2014/main" id="{DEF708DE-A39B-4FBF-B516-028722809AD3}"/>
              </a:ext>
            </a:extLst>
          </p:cNvPr>
          <p:cNvPicPr>
            <a:picLocks noChangeAspect="1"/>
          </p:cNvPicPr>
          <p:nvPr/>
        </p:nvPicPr>
        <p:blipFill>
          <a:blip r:embed="rId3"/>
          <a:srcRect/>
          <a:stretch/>
        </p:blipFill>
        <p:spPr>
          <a:xfrm>
            <a:off x="3075206" y="2667587"/>
            <a:ext cx="460535" cy="448726"/>
          </a:xfrm>
          <a:prstGeom prst="rect">
            <a:avLst/>
          </a:prstGeom>
          <a:ln w="28575">
            <a:solidFill>
              <a:schemeClr val="accent5"/>
            </a:solidFill>
          </a:ln>
        </p:spPr>
      </p:pic>
      <p:cxnSp>
        <p:nvCxnSpPr>
          <p:cNvPr id="59" name="直線矢印コネクタ 58">
            <a:extLst>
              <a:ext uri="{FF2B5EF4-FFF2-40B4-BE49-F238E27FC236}">
                <a16:creationId xmlns:a16="http://schemas.microsoft.com/office/drawing/2014/main" id="{CBA7D912-AC9A-430B-968E-5C1BF54BB955}"/>
              </a:ext>
            </a:extLst>
          </p:cNvPr>
          <p:cNvCxnSpPr>
            <a:cxnSpLocks/>
          </p:cNvCxnSpPr>
          <p:nvPr/>
        </p:nvCxnSpPr>
        <p:spPr>
          <a:xfrm flipH="1" flipV="1">
            <a:off x="3299403" y="2343474"/>
            <a:ext cx="3506" cy="324113"/>
          </a:xfrm>
          <a:prstGeom prst="straightConnector1">
            <a:avLst/>
          </a:prstGeom>
          <a:ln w="28575">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sp>
        <p:nvSpPr>
          <p:cNvPr id="37" name="四角形: 角を丸くする 36">
            <a:extLst>
              <a:ext uri="{FF2B5EF4-FFF2-40B4-BE49-F238E27FC236}">
                <a16:creationId xmlns:a16="http://schemas.microsoft.com/office/drawing/2014/main" id="{8441C48A-E46D-4586-8A27-1E7CC6BEB9F5}"/>
              </a:ext>
            </a:extLst>
          </p:cNvPr>
          <p:cNvSpPr/>
          <p:nvPr/>
        </p:nvSpPr>
        <p:spPr>
          <a:xfrm>
            <a:off x="3660048" y="1933734"/>
            <a:ext cx="540315" cy="331413"/>
          </a:xfrm>
          <a:prstGeom prst="roundRect">
            <a:avLst>
              <a:gd name="adj" fmla="val 50000"/>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40" name="四角形: 角を丸くする 39">
            <a:extLst>
              <a:ext uri="{FF2B5EF4-FFF2-40B4-BE49-F238E27FC236}">
                <a16:creationId xmlns:a16="http://schemas.microsoft.com/office/drawing/2014/main" id="{45D80B7E-AB6E-47C6-9B4C-9ECBB354C249}"/>
              </a:ext>
            </a:extLst>
          </p:cNvPr>
          <p:cNvSpPr/>
          <p:nvPr/>
        </p:nvSpPr>
        <p:spPr>
          <a:xfrm>
            <a:off x="8055015" y="1940855"/>
            <a:ext cx="540315" cy="331413"/>
          </a:xfrm>
          <a:prstGeom prst="roundRect">
            <a:avLst>
              <a:gd name="adj" fmla="val 50000"/>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pic>
        <p:nvPicPr>
          <p:cNvPr id="41" name="図 40">
            <a:extLst>
              <a:ext uri="{FF2B5EF4-FFF2-40B4-BE49-F238E27FC236}">
                <a16:creationId xmlns:a16="http://schemas.microsoft.com/office/drawing/2014/main" id="{FEC30545-080D-437E-8D2E-F1EB156FC982}"/>
              </a:ext>
            </a:extLst>
          </p:cNvPr>
          <p:cNvPicPr>
            <a:picLocks noChangeAspect="1"/>
          </p:cNvPicPr>
          <p:nvPr/>
        </p:nvPicPr>
        <p:blipFill>
          <a:blip r:embed="rId3"/>
          <a:srcRect/>
          <a:stretch/>
        </p:blipFill>
        <p:spPr>
          <a:xfrm>
            <a:off x="5762232" y="2654810"/>
            <a:ext cx="460535" cy="448726"/>
          </a:xfrm>
          <a:prstGeom prst="rect">
            <a:avLst/>
          </a:prstGeom>
          <a:ln w="28575">
            <a:solidFill>
              <a:schemeClr val="accent5"/>
            </a:solidFill>
          </a:ln>
        </p:spPr>
      </p:pic>
      <p:cxnSp>
        <p:nvCxnSpPr>
          <p:cNvPr id="42" name="直線矢印コネクタ 41">
            <a:extLst>
              <a:ext uri="{FF2B5EF4-FFF2-40B4-BE49-F238E27FC236}">
                <a16:creationId xmlns:a16="http://schemas.microsoft.com/office/drawing/2014/main" id="{1009EA1B-5E4F-4EF3-AB2B-8B10A41FDD07}"/>
              </a:ext>
            </a:extLst>
          </p:cNvPr>
          <p:cNvCxnSpPr>
            <a:cxnSpLocks/>
          </p:cNvCxnSpPr>
          <p:nvPr/>
        </p:nvCxnSpPr>
        <p:spPr>
          <a:xfrm flipH="1" flipV="1">
            <a:off x="5986429" y="2330697"/>
            <a:ext cx="3506" cy="324113"/>
          </a:xfrm>
          <a:prstGeom prst="straightConnector1">
            <a:avLst/>
          </a:prstGeom>
          <a:ln w="28575">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grpSp>
        <p:nvGrpSpPr>
          <p:cNvPr id="72" name="グループ化 71">
            <a:extLst>
              <a:ext uri="{FF2B5EF4-FFF2-40B4-BE49-F238E27FC236}">
                <a16:creationId xmlns:a16="http://schemas.microsoft.com/office/drawing/2014/main" id="{98F34B49-8705-44F7-A89B-9B7BE2D5D850}"/>
              </a:ext>
            </a:extLst>
          </p:cNvPr>
          <p:cNvGrpSpPr/>
          <p:nvPr/>
        </p:nvGrpSpPr>
        <p:grpSpPr>
          <a:xfrm>
            <a:off x="2199146" y="5130830"/>
            <a:ext cx="6196281" cy="1685077"/>
            <a:chOff x="2005327" y="2079828"/>
            <a:chExt cx="6196281" cy="1685077"/>
          </a:xfrm>
          <a:noFill/>
        </p:grpSpPr>
        <p:sp>
          <p:nvSpPr>
            <p:cNvPr id="74" name="テキスト ボックス 73">
              <a:extLst>
                <a:ext uri="{FF2B5EF4-FFF2-40B4-BE49-F238E27FC236}">
                  <a16:creationId xmlns:a16="http://schemas.microsoft.com/office/drawing/2014/main" id="{2588EA9F-029C-47E6-B34D-B446CBCF75AD}"/>
                </a:ext>
              </a:extLst>
            </p:cNvPr>
            <p:cNvSpPr txBox="1"/>
            <p:nvPr/>
          </p:nvSpPr>
          <p:spPr>
            <a:xfrm>
              <a:off x="2005327" y="2079828"/>
              <a:ext cx="6196281" cy="1685077"/>
            </a:xfrm>
            <a:prstGeom prst="rect">
              <a:avLst/>
            </a:prstGeom>
            <a:grp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「エージェント」から</a:t>
              </a:r>
              <a:endParaRPr lang="en-US" altLang="ja-JP" i="0" dirty="0">
                <a:solidFill>
                  <a:srgbClr val="575E75"/>
                </a:solidFill>
                <a:effectLst/>
                <a:latin typeface="メイリオ" panose="020B0604030504040204" pitchFamily="50" charset="-128"/>
                <a:ea typeface="メイリオ" panose="020B0604030504040204" pitchFamily="50" charset="-128"/>
              </a:endParaRPr>
            </a:p>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　　　　　　　　　　　　　　　　　のブロックを選び、</a:t>
              </a:r>
              <a:endParaRPr lang="en-US" altLang="ja-JP" i="0" dirty="0">
                <a:solidFill>
                  <a:srgbClr val="575E75"/>
                </a:solidFill>
                <a:effectLst/>
                <a:latin typeface="メイリオ" panose="020B0604030504040204" pitchFamily="50" charset="-128"/>
                <a:ea typeface="メイリオ" panose="020B0604030504040204" pitchFamily="50" charset="-128"/>
              </a:endParaRPr>
            </a:p>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向きを「</a:t>
              </a:r>
              <a:r>
                <a:rPr lang="ja-JP" altLang="en-US" b="1" i="0" dirty="0">
                  <a:solidFill>
                    <a:srgbClr val="575E75"/>
                  </a:solidFill>
                  <a:effectLst/>
                  <a:latin typeface="メイリオ" panose="020B0604030504040204" pitchFamily="50" charset="-128"/>
                  <a:ea typeface="メイリオ" panose="020B0604030504040204" pitchFamily="50" charset="-128"/>
                </a:rPr>
                <a:t>下</a:t>
              </a:r>
              <a:r>
                <a:rPr lang="ja-JP" altLang="en-US" i="0" dirty="0">
                  <a:solidFill>
                    <a:srgbClr val="575E75"/>
                  </a:solidFill>
                  <a:effectLst/>
                  <a:latin typeface="メイリオ" panose="020B0604030504040204" pitchFamily="50" charset="-128"/>
                  <a:ea typeface="メイリオ" panose="020B0604030504040204" pitchFamily="50" charset="-128"/>
                </a:rPr>
                <a:t>」に変更する。</a:t>
              </a:r>
              <a:endParaRPr kumimoji="1" lang="ja-JP" altLang="en-US" dirty="0">
                <a:latin typeface="メイリオ" panose="020B0604030504040204" pitchFamily="50" charset="-128"/>
                <a:ea typeface="メイリオ" panose="020B0604030504040204" pitchFamily="50" charset="-128"/>
              </a:endParaRPr>
            </a:p>
          </p:txBody>
        </p:sp>
        <p:pic>
          <p:nvPicPr>
            <p:cNvPr id="75" name="図 74">
              <a:extLst>
                <a:ext uri="{FF2B5EF4-FFF2-40B4-BE49-F238E27FC236}">
                  <a16:creationId xmlns:a16="http://schemas.microsoft.com/office/drawing/2014/main" id="{EDB0F11E-A82E-4E83-894A-8558B7C1B20F}"/>
                </a:ext>
              </a:extLst>
            </p:cNvPr>
            <p:cNvPicPr>
              <a:picLocks noChangeAspect="1"/>
            </p:cNvPicPr>
            <p:nvPr/>
          </p:nvPicPr>
          <p:blipFill>
            <a:blip r:embed="rId4"/>
            <a:stretch>
              <a:fillRect/>
            </a:stretch>
          </p:blipFill>
          <p:spPr>
            <a:xfrm>
              <a:off x="2052711" y="2782215"/>
              <a:ext cx="3810330" cy="403895"/>
            </a:xfrm>
            <a:prstGeom prst="rect">
              <a:avLst/>
            </a:prstGeom>
            <a:grpFill/>
          </p:spPr>
        </p:pic>
        <p:sp>
          <p:nvSpPr>
            <p:cNvPr id="76" name="テキスト ボックス 75">
              <a:extLst>
                <a:ext uri="{FF2B5EF4-FFF2-40B4-BE49-F238E27FC236}">
                  <a16:creationId xmlns:a16="http://schemas.microsoft.com/office/drawing/2014/main" id="{9BACD599-BBF0-48B6-91BE-039B0050EAD5}"/>
                </a:ext>
              </a:extLst>
            </p:cNvPr>
            <p:cNvSpPr txBox="1"/>
            <p:nvPr/>
          </p:nvSpPr>
          <p:spPr>
            <a:xfrm>
              <a:off x="7209776" y="2694807"/>
              <a:ext cx="540839" cy="246221"/>
            </a:xfrm>
            <a:prstGeom prst="rect">
              <a:avLst/>
            </a:prstGeom>
            <a:grp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えら</a:t>
              </a:r>
              <a:endParaRPr kumimoji="1" lang="ja-JP" altLang="en-US" sz="1000" dirty="0">
                <a:latin typeface="メイリオ" panose="020B0604030504040204" pitchFamily="50" charset="-128"/>
                <a:ea typeface="メイリオ" panose="020B0604030504040204" pitchFamily="50" charset="-128"/>
              </a:endParaRPr>
            </a:p>
          </p:txBody>
        </p:sp>
        <p:sp>
          <p:nvSpPr>
            <p:cNvPr id="77" name="テキスト ボックス 76">
              <a:extLst>
                <a:ext uri="{FF2B5EF4-FFF2-40B4-BE49-F238E27FC236}">
                  <a16:creationId xmlns:a16="http://schemas.microsoft.com/office/drawing/2014/main" id="{3DEF0AF0-330D-4AE3-B6E8-D271CE24C856}"/>
                </a:ext>
              </a:extLst>
            </p:cNvPr>
            <p:cNvSpPr txBox="1"/>
            <p:nvPr/>
          </p:nvSpPr>
          <p:spPr>
            <a:xfrm>
              <a:off x="2846338" y="3241631"/>
              <a:ext cx="540839" cy="246221"/>
            </a:xfrm>
            <a:prstGeom prst="rect">
              <a:avLst/>
            </a:prstGeom>
            <a:grp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した</a:t>
              </a:r>
              <a:endParaRPr kumimoji="1" lang="ja-JP" altLang="en-US" sz="1000" dirty="0">
                <a:latin typeface="メイリオ" panose="020B0604030504040204" pitchFamily="50" charset="-128"/>
                <a:ea typeface="メイリオ" panose="020B0604030504040204" pitchFamily="50" charset="-128"/>
              </a:endParaRPr>
            </a:p>
          </p:txBody>
        </p:sp>
        <p:sp>
          <p:nvSpPr>
            <p:cNvPr id="78" name="テキスト ボックス 77">
              <a:extLst>
                <a:ext uri="{FF2B5EF4-FFF2-40B4-BE49-F238E27FC236}">
                  <a16:creationId xmlns:a16="http://schemas.microsoft.com/office/drawing/2014/main" id="{1D15E5D6-C3A1-41AC-A32D-A3655A56D3D9}"/>
                </a:ext>
              </a:extLst>
            </p:cNvPr>
            <p:cNvSpPr txBox="1"/>
            <p:nvPr/>
          </p:nvSpPr>
          <p:spPr>
            <a:xfrm>
              <a:off x="3569912" y="3241631"/>
              <a:ext cx="707321" cy="246221"/>
            </a:xfrm>
            <a:prstGeom prst="rect">
              <a:avLst/>
            </a:prstGeom>
            <a:grp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へんこう</a:t>
              </a:r>
              <a:endParaRPr kumimoji="1" lang="ja-JP" altLang="en-US" sz="1000" dirty="0">
                <a:latin typeface="メイリオ" panose="020B0604030504040204" pitchFamily="50" charset="-128"/>
                <a:ea typeface="メイリオ" panose="020B0604030504040204" pitchFamily="50" charset="-128"/>
              </a:endParaRPr>
            </a:p>
          </p:txBody>
        </p:sp>
      </p:grpSp>
      <p:sp>
        <p:nvSpPr>
          <p:cNvPr id="73" name="テキスト ボックス 72">
            <a:extLst>
              <a:ext uri="{FF2B5EF4-FFF2-40B4-BE49-F238E27FC236}">
                <a16:creationId xmlns:a16="http://schemas.microsoft.com/office/drawing/2014/main" id="{4C70AFC5-CD15-45C2-82AF-1B70D48A896F}"/>
              </a:ext>
            </a:extLst>
          </p:cNvPr>
          <p:cNvSpPr txBox="1"/>
          <p:nvPr/>
        </p:nvSpPr>
        <p:spPr>
          <a:xfrm>
            <a:off x="2137531" y="6285940"/>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む</a:t>
            </a:r>
            <a:endParaRPr kumimoji="1" lang="ja-JP" altLang="en-US" sz="1000" dirty="0">
              <a:latin typeface="メイリオ" panose="020B0604030504040204" pitchFamily="50" charset="-128"/>
              <a:ea typeface="メイリオ" panose="020B0604030504040204" pitchFamily="50" charset="-128"/>
            </a:endParaRPr>
          </a:p>
        </p:txBody>
      </p:sp>
      <p:cxnSp>
        <p:nvCxnSpPr>
          <p:cNvPr id="79" name="直線矢印コネクタ 78">
            <a:extLst>
              <a:ext uri="{FF2B5EF4-FFF2-40B4-BE49-F238E27FC236}">
                <a16:creationId xmlns:a16="http://schemas.microsoft.com/office/drawing/2014/main" id="{1E3CA397-D50A-4213-8EE4-6D29B35AC4CB}"/>
              </a:ext>
            </a:extLst>
          </p:cNvPr>
          <p:cNvCxnSpPr>
            <a:cxnSpLocks/>
            <a:stCxn id="82" idx="0"/>
          </p:cNvCxnSpPr>
          <p:nvPr/>
        </p:nvCxnSpPr>
        <p:spPr>
          <a:xfrm flipH="1" flipV="1">
            <a:off x="2437520" y="2241692"/>
            <a:ext cx="5255" cy="393793"/>
          </a:xfrm>
          <a:prstGeom prst="straightConnector1">
            <a:avLst/>
          </a:prstGeom>
          <a:ln w="28575">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pic>
        <p:nvPicPr>
          <p:cNvPr id="82" name="図 81">
            <a:extLst>
              <a:ext uri="{FF2B5EF4-FFF2-40B4-BE49-F238E27FC236}">
                <a16:creationId xmlns:a16="http://schemas.microsoft.com/office/drawing/2014/main" id="{2BE14C0E-D38A-452E-8F13-C6CCC996A870}"/>
              </a:ext>
            </a:extLst>
          </p:cNvPr>
          <p:cNvPicPr>
            <a:picLocks noChangeAspect="1"/>
          </p:cNvPicPr>
          <p:nvPr/>
        </p:nvPicPr>
        <p:blipFill>
          <a:blip r:embed="rId5"/>
          <a:stretch>
            <a:fillRect/>
          </a:stretch>
        </p:blipFill>
        <p:spPr>
          <a:xfrm>
            <a:off x="2195618" y="2635485"/>
            <a:ext cx="494313" cy="472343"/>
          </a:xfrm>
          <a:prstGeom prst="rect">
            <a:avLst/>
          </a:prstGeom>
          <a:ln w="28575">
            <a:solidFill>
              <a:schemeClr val="accent1"/>
            </a:solidFill>
          </a:ln>
        </p:spPr>
      </p:pic>
      <p:sp>
        <p:nvSpPr>
          <p:cNvPr id="83" name="四角形: 角を丸くする 82">
            <a:extLst>
              <a:ext uri="{FF2B5EF4-FFF2-40B4-BE49-F238E27FC236}">
                <a16:creationId xmlns:a16="http://schemas.microsoft.com/office/drawing/2014/main" id="{9400FE02-134B-44C0-9FE7-32DCE4DE1BEA}"/>
              </a:ext>
            </a:extLst>
          </p:cNvPr>
          <p:cNvSpPr/>
          <p:nvPr/>
        </p:nvSpPr>
        <p:spPr>
          <a:xfrm>
            <a:off x="2299292" y="1940257"/>
            <a:ext cx="351100" cy="302209"/>
          </a:xfrm>
          <a:prstGeom prst="roundRect">
            <a:avLst>
              <a:gd name="adj" fmla="val 24127"/>
            </a:avLst>
          </a:prstGeom>
          <a:noFill/>
          <a:ln w="28575">
            <a:solidFill>
              <a:srgbClr val="FFC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cxnSp>
        <p:nvCxnSpPr>
          <p:cNvPr id="84" name="直線矢印コネクタ 83">
            <a:extLst>
              <a:ext uri="{FF2B5EF4-FFF2-40B4-BE49-F238E27FC236}">
                <a16:creationId xmlns:a16="http://schemas.microsoft.com/office/drawing/2014/main" id="{0AF2895F-80A6-4094-AF69-79BB390EAF79}"/>
              </a:ext>
            </a:extLst>
          </p:cNvPr>
          <p:cNvCxnSpPr>
            <a:cxnSpLocks/>
            <a:stCxn id="85" idx="0"/>
          </p:cNvCxnSpPr>
          <p:nvPr/>
        </p:nvCxnSpPr>
        <p:spPr>
          <a:xfrm flipH="1" flipV="1">
            <a:off x="6782711" y="2237316"/>
            <a:ext cx="5255" cy="393793"/>
          </a:xfrm>
          <a:prstGeom prst="straightConnector1">
            <a:avLst/>
          </a:prstGeom>
          <a:ln w="28575">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pic>
        <p:nvPicPr>
          <p:cNvPr id="85" name="図 84">
            <a:extLst>
              <a:ext uri="{FF2B5EF4-FFF2-40B4-BE49-F238E27FC236}">
                <a16:creationId xmlns:a16="http://schemas.microsoft.com/office/drawing/2014/main" id="{592971DA-7A6B-42BA-9C4B-E49DB9045682}"/>
              </a:ext>
            </a:extLst>
          </p:cNvPr>
          <p:cNvPicPr>
            <a:picLocks noChangeAspect="1"/>
          </p:cNvPicPr>
          <p:nvPr/>
        </p:nvPicPr>
        <p:blipFill>
          <a:blip r:embed="rId5"/>
          <a:stretch>
            <a:fillRect/>
          </a:stretch>
        </p:blipFill>
        <p:spPr>
          <a:xfrm>
            <a:off x="6540809" y="2631109"/>
            <a:ext cx="494313" cy="472343"/>
          </a:xfrm>
          <a:prstGeom prst="rect">
            <a:avLst/>
          </a:prstGeom>
          <a:ln w="28575">
            <a:solidFill>
              <a:schemeClr val="accent1"/>
            </a:solidFill>
          </a:ln>
        </p:spPr>
      </p:pic>
      <p:sp>
        <p:nvSpPr>
          <p:cNvPr id="86" name="四角形: 角を丸くする 85">
            <a:extLst>
              <a:ext uri="{FF2B5EF4-FFF2-40B4-BE49-F238E27FC236}">
                <a16:creationId xmlns:a16="http://schemas.microsoft.com/office/drawing/2014/main" id="{60C64ABC-17A0-4D7B-94F2-9711A036EC51}"/>
              </a:ext>
            </a:extLst>
          </p:cNvPr>
          <p:cNvSpPr/>
          <p:nvPr/>
        </p:nvSpPr>
        <p:spPr>
          <a:xfrm>
            <a:off x="6691138" y="1935881"/>
            <a:ext cx="351100" cy="302209"/>
          </a:xfrm>
          <a:prstGeom prst="roundRect">
            <a:avLst>
              <a:gd name="adj" fmla="val 24127"/>
            </a:avLst>
          </a:prstGeom>
          <a:noFill/>
          <a:ln w="28575">
            <a:solidFill>
              <a:srgbClr val="FFC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grpSp>
        <p:nvGrpSpPr>
          <p:cNvPr id="4" name="グループ化 3">
            <a:extLst>
              <a:ext uri="{FF2B5EF4-FFF2-40B4-BE49-F238E27FC236}">
                <a16:creationId xmlns:a16="http://schemas.microsoft.com/office/drawing/2014/main" id="{0627D18B-3DB6-42BF-9E16-0E6FA8D6A931}"/>
              </a:ext>
            </a:extLst>
          </p:cNvPr>
          <p:cNvGrpSpPr/>
          <p:nvPr/>
        </p:nvGrpSpPr>
        <p:grpSpPr>
          <a:xfrm>
            <a:off x="2147804" y="3916583"/>
            <a:ext cx="6835806" cy="577081"/>
            <a:chOff x="2147804" y="3916583"/>
            <a:chExt cx="6835806" cy="577081"/>
          </a:xfrm>
        </p:grpSpPr>
        <p:sp>
          <p:nvSpPr>
            <p:cNvPr id="43" name="テキスト ボックス 42">
              <a:extLst>
                <a:ext uri="{FF2B5EF4-FFF2-40B4-BE49-F238E27FC236}">
                  <a16:creationId xmlns:a16="http://schemas.microsoft.com/office/drawing/2014/main" id="{3E8DF944-E728-4C17-B999-3A5EC37B0DB0}"/>
                </a:ext>
              </a:extLst>
            </p:cNvPr>
            <p:cNvSpPr txBox="1"/>
            <p:nvPr/>
          </p:nvSpPr>
          <p:spPr>
            <a:xfrm>
              <a:off x="2147804" y="3916583"/>
              <a:ext cx="6835806" cy="577081"/>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a:t>
              </a:r>
              <a:r>
                <a:rPr lang="ja-JP" altLang="en-US" dirty="0">
                  <a:solidFill>
                    <a:srgbClr val="575E75"/>
                  </a:solidFill>
                  <a:latin typeface="メイリオ" panose="020B0604030504040204" pitchFamily="50" charset="-128"/>
                  <a:ea typeface="メイリオ" panose="020B0604030504040204" pitchFamily="50" charset="-128"/>
                </a:rPr>
                <a:t>論理</a:t>
              </a:r>
              <a:r>
                <a:rPr lang="ja-JP" altLang="en-US" i="0" dirty="0">
                  <a:solidFill>
                    <a:srgbClr val="575E75"/>
                  </a:solidFill>
                  <a:effectLst/>
                  <a:latin typeface="メイリオ" panose="020B0604030504040204" pitchFamily="50" charset="-128"/>
                  <a:ea typeface="メイリオ" panose="020B0604030504040204" pitchFamily="50" charset="-128"/>
                </a:rPr>
                <a:t>」から　　　　　　</a:t>
              </a:r>
              <a:r>
                <a:rPr lang="ja-JP" altLang="en-US" dirty="0">
                  <a:solidFill>
                    <a:srgbClr val="575E75"/>
                  </a:solidFill>
                  <a:latin typeface="メイリオ" panose="020B0604030504040204" pitchFamily="50" charset="-128"/>
                  <a:ea typeface="メイリオ" panose="020B0604030504040204" pitchFamily="50" charset="-128"/>
                </a:rPr>
                <a:t>　</a:t>
              </a:r>
              <a:r>
                <a:rPr lang="ja-JP" altLang="en-US" i="0" dirty="0">
                  <a:solidFill>
                    <a:srgbClr val="575E75"/>
                  </a:solidFill>
                  <a:effectLst/>
                  <a:latin typeface="メイリオ" panose="020B0604030504040204" pitchFamily="50" charset="-128"/>
                  <a:ea typeface="メイリオ" panose="020B0604030504040204" pitchFamily="50" charset="-128"/>
                </a:rPr>
                <a:t>を選び、　　　　　　　に入れる。</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sp>
          <p:nvSpPr>
            <p:cNvPr id="44" name="テキスト ボックス 43">
              <a:extLst>
                <a:ext uri="{FF2B5EF4-FFF2-40B4-BE49-F238E27FC236}">
                  <a16:creationId xmlns:a16="http://schemas.microsoft.com/office/drawing/2014/main" id="{054B9FD0-961D-4317-A244-4BB10A47FAD3}"/>
                </a:ext>
              </a:extLst>
            </p:cNvPr>
            <p:cNvSpPr txBox="1"/>
            <p:nvPr/>
          </p:nvSpPr>
          <p:spPr>
            <a:xfrm>
              <a:off x="2359266" y="3985536"/>
              <a:ext cx="669915"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ろんり</a:t>
              </a:r>
              <a:endParaRPr kumimoji="1" lang="ja-JP" altLang="en-US" sz="1000" dirty="0">
                <a:latin typeface="メイリオ" panose="020B0604030504040204" pitchFamily="50" charset="-128"/>
                <a:ea typeface="メイリオ" panose="020B0604030504040204" pitchFamily="50" charset="-128"/>
              </a:endParaRPr>
            </a:p>
          </p:txBody>
        </p:sp>
        <p:sp>
          <p:nvSpPr>
            <p:cNvPr id="45" name="テキスト ボックス 44">
              <a:extLst>
                <a:ext uri="{FF2B5EF4-FFF2-40B4-BE49-F238E27FC236}">
                  <a16:creationId xmlns:a16="http://schemas.microsoft.com/office/drawing/2014/main" id="{E9DC8F99-81B8-43B7-82A7-D080106BA37F}"/>
                </a:ext>
              </a:extLst>
            </p:cNvPr>
            <p:cNvSpPr txBox="1"/>
            <p:nvPr/>
          </p:nvSpPr>
          <p:spPr>
            <a:xfrm>
              <a:off x="5299768" y="3989020"/>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えら</a:t>
              </a:r>
              <a:endParaRPr kumimoji="1" lang="ja-JP" altLang="en-US" sz="1000" dirty="0">
                <a:latin typeface="メイリオ" panose="020B0604030504040204" pitchFamily="50" charset="-128"/>
                <a:ea typeface="メイリオ" panose="020B0604030504040204" pitchFamily="50" charset="-128"/>
              </a:endParaRPr>
            </a:p>
          </p:txBody>
        </p:sp>
        <p:sp>
          <p:nvSpPr>
            <p:cNvPr id="47" name="テキスト ボックス 46">
              <a:extLst>
                <a:ext uri="{FF2B5EF4-FFF2-40B4-BE49-F238E27FC236}">
                  <a16:creationId xmlns:a16="http://schemas.microsoft.com/office/drawing/2014/main" id="{98435277-1FA3-4CBB-A3AE-F0097F7C66BD}"/>
                </a:ext>
              </a:extLst>
            </p:cNvPr>
            <p:cNvSpPr txBox="1"/>
            <p:nvPr/>
          </p:nvSpPr>
          <p:spPr>
            <a:xfrm>
              <a:off x="7787600" y="3984970"/>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い</a:t>
              </a:r>
              <a:endParaRPr kumimoji="1" lang="ja-JP" altLang="en-US" sz="1000" dirty="0">
                <a:latin typeface="メイリオ" panose="020B0604030504040204" pitchFamily="50" charset="-128"/>
                <a:ea typeface="メイリオ" panose="020B0604030504040204" pitchFamily="50" charset="-128"/>
              </a:endParaRPr>
            </a:p>
          </p:txBody>
        </p:sp>
        <p:pic>
          <p:nvPicPr>
            <p:cNvPr id="48" name="図 47">
              <a:extLst>
                <a:ext uri="{FF2B5EF4-FFF2-40B4-BE49-F238E27FC236}">
                  <a16:creationId xmlns:a16="http://schemas.microsoft.com/office/drawing/2014/main" id="{14EFF0DD-4DFB-4319-B283-71CD4F6DB3F6}"/>
                </a:ext>
              </a:extLst>
            </p:cNvPr>
            <p:cNvPicPr>
              <a:picLocks noChangeAspect="1"/>
            </p:cNvPicPr>
            <p:nvPr/>
          </p:nvPicPr>
          <p:blipFill>
            <a:blip r:embed="rId6"/>
            <a:stretch>
              <a:fillRect/>
            </a:stretch>
          </p:blipFill>
          <p:spPr>
            <a:xfrm>
              <a:off x="3619895" y="4082012"/>
              <a:ext cx="1585097" cy="396274"/>
            </a:xfrm>
            <a:prstGeom prst="rect">
              <a:avLst/>
            </a:prstGeom>
          </p:spPr>
        </p:pic>
        <p:pic>
          <p:nvPicPr>
            <p:cNvPr id="3" name="図 2">
              <a:extLst>
                <a:ext uri="{FF2B5EF4-FFF2-40B4-BE49-F238E27FC236}">
                  <a16:creationId xmlns:a16="http://schemas.microsoft.com/office/drawing/2014/main" id="{BA214F08-4500-4518-980D-21C3250C3217}"/>
                </a:ext>
              </a:extLst>
            </p:cNvPr>
            <p:cNvPicPr>
              <a:picLocks noChangeAspect="1"/>
            </p:cNvPicPr>
            <p:nvPr/>
          </p:nvPicPr>
          <p:blipFill>
            <a:blip r:embed="rId7"/>
            <a:stretch>
              <a:fillRect/>
            </a:stretch>
          </p:blipFill>
          <p:spPr>
            <a:xfrm>
              <a:off x="5975070" y="4042090"/>
              <a:ext cx="1783235" cy="411516"/>
            </a:xfrm>
            <a:prstGeom prst="rect">
              <a:avLst/>
            </a:prstGeom>
          </p:spPr>
        </p:pic>
      </p:grpSp>
      <p:sp>
        <p:nvSpPr>
          <p:cNvPr id="38" name="テキスト ボックス 37">
            <a:extLst>
              <a:ext uri="{FF2B5EF4-FFF2-40B4-BE49-F238E27FC236}">
                <a16:creationId xmlns:a16="http://schemas.microsoft.com/office/drawing/2014/main" id="{F5C4364A-B444-22B3-5E5D-CEA94F90F32F}"/>
              </a:ext>
            </a:extLst>
          </p:cNvPr>
          <p:cNvSpPr txBox="1"/>
          <p:nvPr/>
        </p:nvSpPr>
        <p:spPr>
          <a:xfrm>
            <a:off x="1074905" y="1150666"/>
            <a:ext cx="646331"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にゅうりょく</a:t>
            </a:r>
          </a:p>
        </p:txBody>
      </p:sp>
      <p:sp>
        <p:nvSpPr>
          <p:cNvPr id="39" name="テキスト ボックス 38">
            <a:extLst>
              <a:ext uri="{FF2B5EF4-FFF2-40B4-BE49-F238E27FC236}">
                <a16:creationId xmlns:a16="http://schemas.microsoft.com/office/drawing/2014/main" id="{545137A4-5EDE-3418-E678-C8704C2CBCBF}"/>
              </a:ext>
            </a:extLst>
          </p:cNvPr>
          <p:cNvSpPr txBox="1"/>
          <p:nvPr/>
        </p:nvSpPr>
        <p:spPr>
          <a:xfrm>
            <a:off x="1551959" y="1150666"/>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とき</a:t>
            </a:r>
          </a:p>
        </p:txBody>
      </p:sp>
      <p:sp>
        <p:nvSpPr>
          <p:cNvPr id="46" name="テキスト ボックス 45">
            <a:extLst>
              <a:ext uri="{FF2B5EF4-FFF2-40B4-BE49-F238E27FC236}">
                <a16:creationId xmlns:a16="http://schemas.microsoft.com/office/drawing/2014/main" id="{3636F821-86CC-0E6C-8AD6-57BFE7B94FF0}"/>
              </a:ext>
            </a:extLst>
          </p:cNvPr>
          <p:cNvSpPr txBox="1"/>
          <p:nvPr/>
        </p:nvSpPr>
        <p:spPr>
          <a:xfrm>
            <a:off x="2609809" y="1491834"/>
            <a:ext cx="492443"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かくにん</a:t>
            </a:r>
          </a:p>
        </p:txBody>
      </p:sp>
      <p:sp>
        <p:nvSpPr>
          <p:cNvPr id="49" name="テキスト ボックス 48">
            <a:extLst>
              <a:ext uri="{FF2B5EF4-FFF2-40B4-BE49-F238E27FC236}">
                <a16:creationId xmlns:a16="http://schemas.microsoft.com/office/drawing/2014/main" id="{D0CA4B4E-02BD-28BB-5E55-FC742635BE01}"/>
              </a:ext>
            </a:extLst>
          </p:cNvPr>
          <p:cNvSpPr txBox="1"/>
          <p:nvPr/>
        </p:nvSpPr>
        <p:spPr>
          <a:xfrm>
            <a:off x="2154275" y="1484431"/>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した</a:t>
            </a:r>
          </a:p>
        </p:txBody>
      </p:sp>
      <p:sp>
        <p:nvSpPr>
          <p:cNvPr id="50" name="テキスト ボックス 49">
            <a:extLst>
              <a:ext uri="{FF2B5EF4-FFF2-40B4-BE49-F238E27FC236}">
                <a16:creationId xmlns:a16="http://schemas.microsoft.com/office/drawing/2014/main" id="{9BB53ECF-77E5-A936-1BC9-D98C599A130A}"/>
              </a:ext>
            </a:extLst>
          </p:cNvPr>
          <p:cNvSpPr txBox="1"/>
          <p:nvPr/>
        </p:nvSpPr>
        <p:spPr>
          <a:xfrm>
            <a:off x="2730176" y="1918361"/>
            <a:ext cx="492443"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かくにん</a:t>
            </a:r>
          </a:p>
        </p:txBody>
      </p:sp>
      <p:sp>
        <p:nvSpPr>
          <p:cNvPr id="51" name="テキスト ボックス 50">
            <a:extLst>
              <a:ext uri="{FF2B5EF4-FFF2-40B4-BE49-F238E27FC236}">
                <a16:creationId xmlns:a16="http://schemas.microsoft.com/office/drawing/2014/main" id="{207899D9-6200-6CDB-01DA-1CA9C49E0255}"/>
              </a:ext>
            </a:extLst>
          </p:cNvPr>
          <p:cNvSpPr txBox="1"/>
          <p:nvPr/>
        </p:nvSpPr>
        <p:spPr>
          <a:xfrm>
            <a:off x="2274642" y="1910958"/>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した</a:t>
            </a:r>
          </a:p>
        </p:txBody>
      </p:sp>
      <p:sp>
        <p:nvSpPr>
          <p:cNvPr id="52" name="テキスト ボックス 51">
            <a:extLst>
              <a:ext uri="{FF2B5EF4-FFF2-40B4-BE49-F238E27FC236}">
                <a16:creationId xmlns:a16="http://schemas.microsoft.com/office/drawing/2014/main" id="{30E2E8E8-A2B8-B2FA-8600-C4AB4C270D19}"/>
              </a:ext>
            </a:extLst>
          </p:cNvPr>
          <p:cNvSpPr txBox="1"/>
          <p:nvPr/>
        </p:nvSpPr>
        <p:spPr>
          <a:xfrm>
            <a:off x="7074638" y="1925830"/>
            <a:ext cx="492443"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かくにん</a:t>
            </a:r>
          </a:p>
        </p:txBody>
      </p:sp>
      <p:sp>
        <p:nvSpPr>
          <p:cNvPr id="53" name="テキスト ボックス 52">
            <a:extLst>
              <a:ext uri="{FF2B5EF4-FFF2-40B4-BE49-F238E27FC236}">
                <a16:creationId xmlns:a16="http://schemas.microsoft.com/office/drawing/2014/main" id="{A9B78B2A-3D78-A571-9A55-4D44057305DA}"/>
              </a:ext>
            </a:extLst>
          </p:cNvPr>
          <p:cNvSpPr txBox="1"/>
          <p:nvPr/>
        </p:nvSpPr>
        <p:spPr>
          <a:xfrm>
            <a:off x="6619104" y="1918427"/>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した</a:t>
            </a:r>
          </a:p>
        </p:txBody>
      </p:sp>
      <p:sp>
        <p:nvSpPr>
          <p:cNvPr id="54" name="テキスト ボックス 53">
            <a:extLst>
              <a:ext uri="{FF2B5EF4-FFF2-40B4-BE49-F238E27FC236}">
                <a16:creationId xmlns:a16="http://schemas.microsoft.com/office/drawing/2014/main" id="{F65688A1-3284-3BCC-00B8-9C67BB41046B}"/>
              </a:ext>
            </a:extLst>
          </p:cNvPr>
          <p:cNvSpPr txBox="1"/>
          <p:nvPr/>
        </p:nvSpPr>
        <p:spPr>
          <a:xfrm>
            <a:off x="4607484" y="5833217"/>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まえ</a:t>
            </a:r>
          </a:p>
        </p:txBody>
      </p:sp>
      <p:sp>
        <p:nvSpPr>
          <p:cNvPr id="55" name="テキスト ボックス 54">
            <a:extLst>
              <a:ext uri="{FF2B5EF4-FFF2-40B4-BE49-F238E27FC236}">
                <a16:creationId xmlns:a16="http://schemas.microsoft.com/office/drawing/2014/main" id="{FF606B75-D4AC-FD1E-9D9C-E0AAAE7B7012}"/>
              </a:ext>
            </a:extLst>
          </p:cNvPr>
          <p:cNvSpPr txBox="1"/>
          <p:nvPr/>
        </p:nvSpPr>
        <p:spPr>
          <a:xfrm>
            <a:off x="5237761" y="5833217"/>
            <a:ext cx="492443"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かくにん</a:t>
            </a:r>
          </a:p>
        </p:txBody>
      </p:sp>
    </p:spTree>
    <p:extLst>
      <p:ext uri="{BB962C8B-B14F-4D97-AF65-F5344CB8AC3E}">
        <p14:creationId xmlns:p14="http://schemas.microsoft.com/office/powerpoint/2010/main" val="232274686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テキスト ボックス 45">
            <a:extLst>
              <a:ext uri="{FF2B5EF4-FFF2-40B4-BE49-F238E27FC236}">
                <a16:creationId xmlns:a16="http://schemas.microsoft.com/office/drawing/2014/main" id="{117611B3-6DB6-4F60-B693-393A1428878F}"/>
              </a:ext>
            </a:extLst>
          </p:cNvPr>
          <p:cNvSpPr txBox="1"/>
          <p:nvPr/>
        </p:nvSpPr>
        <p:spPr>
          <a:xfrm>
            <a:off x="2919726" y="5407111"/>
            <a:ext cx="6196280" cy="1131079"/>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「ブロック」から　　　　　のブロックを選び、</a:t>
            </a:r>
            <a:endParaRPr lang="en-US" altLang="ja-JP" i="0" dirty="0">
              <a:solidFill>
                <a:srgbClr val="575E75"/>
              </a:solidFill>
              <a:effectLst/>
              <a:latin typeface="メイリオ" panose="020B0604030504040204" pitchFamily="50" charset="-128"/>
              <a:ea typeface="メイリオ" panose="020B0604030504040204" pitchFamily="50" charset="-128"/>
            </a:endParaRPr>
          </a:p>
          <a:p>
            <a:pPr>
              <a:lnSpc>
                <a:spcPct val="200000"/>
              </a:lnSpc>
            </a:pPr>
            <a:r>
              <a:rPr kumimoji="1" lang="ja-JP" altLang="en-US" i="0" dirty="0">
                <a:solidFill>
                  <a:srgbClr val="575E75"/>
                </a:solidFill>
                <a:effectLst/>
                <a:latin typeface="メイリオ" panose="020B0604030504040204" pitchFamily="50" charset="-128"/>
                <a:ea typeface="メイリオ" panose="020B0604030504040204" pitchFamily="50" charset="-128"/>
              </a:rPr>
              <a:t>種類をそれぞれ</a:t>
            </a:r>
            <a:r>
              <a:rPr kumimoji="1" lang="ja-JP" altLang="en-US" dirty="0">
                <a:solidFill>
                  <a:srgbClr val="575E75"/>
                </a:solidFill>
                <a:latin typeface="メイリオ" panose="020B0604030504040204" pitchFamily="50" charset="-128"/>
                <a:ea typeface="メイリオ" panose="020B0604030504040204" pitchFamily="50" charset="-128"/>
              </a:rPr>
              <a:t>「</a:t>
            </a:r>
            <a:r>
              <a:rPr kumimoji="1" lang="ja-JP" altLang="en-US" b="1" dirty="0">
                <a:solidFill>
                  <a:srgbClr val="575E75"/>
                </a:solidFill>
                <a:latin typeface="メイリオ" panose="020B0604030504040204" pitchFamily="50" charset="-128"/>
                <a:ea typeface="メイリオ" panose="020B0604030504040204" pitchFamily="50" charset="-128"/>
              </a:rPr>
              <a:t>鉄</a:t>
            </a:r>
            <a:r>
              <a:rPr kumimoji="1" lang="ja-JP" altLang="en-US" dirty="0">
                <a:solidFill>
                  <a:srgbClr val="575E75"/>
                </a:solidFill>
                <a:latin typeface="メイリオ" panose="020B0604030504040204" pitchFamily="50" charset="-128"/>
                <a:ea typeface="メイリオ" panose="020B0604030504040204" pitchFamily="50" charset="-128"/>
              </a:rPr>
              <a:t>」「</a:t>
            </a:r>
            <a:r>
              <a:rPr kumimoji="1" lang="ja-JP" altLang="en-US" b="1" dirty="0">
                <a:solidFill>
                  <a:srgbClr val="575E75"/>
                </a:solidFill>
                <a:latin typeface="メイリオ" panose="020B0604030504040204" pitchFamily="50" charset="-128"/>
                <a:ea typeface="メイリオ" panose="020B0604030504040204" pitchFamily="50" charset="-128"/>
              </a:rPr>
              <a:t>金</a:t>
            </a:r>
            <a:r>
              <a:rPr kumimoji="1" lang="ja-JP" altLang="en-US" dirty="0">
                <a:solidFill>
                  <a:srgbClr val="575E75"/>
                </a:solidFill>
                <a:latin typeface="メイリオ" panose="020B0604030504040204" pitchFamily="50" charset="-128"/>
                <a:ea typeface="メイリオ" panose="020B0604030504040204" pitchFamily="50" charset="-128"/>
              </a:rPr>
              <a:t>」のブロックに変更する。</a:t>
            </a:r>
            <a:endParaRPr kumimoji="1" lang="ja-JP" altLang="en-US" dirty="0">
              <a:latin typeface="メイリオ" panose="020B0604030504040204" pitchFamily="50" charset="-128"/>
              <a:ea typeface="メイリオ" panose="020B0604030504040204" pitchFamily="50" charset="-128"/>
            </a:endParaRPr>
          </a:p>
        </p:txBody>
      </p:sp>
      <p:pic>
        <p:nvPicPr>
          <p:cNvPr id="91" name="図 90">
            <a:extLst>
              <a:ext uri="{FF2B5EF4-FFF2-40B4-BE49-F238E27FC236}">
                <a16:creationId xmlns:a16="http://schemas.microsoft.com/office/drawing/2014/main" id="{F4F8E045-04A0-45F4-A8E1-113B426BAA7E}"/>
              </a:ext>
            </a:extLst>
          </p:cNvPr>
          <p:cNvPicPr>
            <a:picLocks noChangeAspect="1"/>
          </p:cNvPicPr>
          <p:nvPr/>
        </p:nvPicPr>
        <p:blipFill>
          <a:blip r:embed="rId2"/>
          <a:stretch>
            <a:fillRect/>
          </a:stretch>
        </p:blipFill>
        <p:spPr>
          <a:xfrm>
            <a:off x="-9331" y="1143950"/>
            <a:ext cx="9144000" cy="4384505"/>
          </a:xfrm>
          <a:prstGeom prst="rect">
            <a:avLst/>
          </a:prstGeom>
        </p:spPr>
      </p:pic>
      <p:sp>
        <p:nvSpPr>
          <p:cNvPr id="92" name="正方形/長方形 91">
            <a:extLst>
              <a:ext uri="{FF2B5EF4-FFF2-40B4-BE49-F238E27FC236}">
                <a16:creationId xmlns:a16="http://schemas.microsoft.com/office/drawing/2014/main" id="{2D4FA4FE-08DB-4929-98C3-8B537B386926}"/>
              </a:ext>
            </a:extLst>
          </p:cNvPr>
          <p:cNvSpPr/>
          <p:nvPr/>
        </p:nvSpPr>
        <p:spPr>
          <a:xfrm>
            <a:off x="220893" y="3349689"/>
            <a:ext cx="8895113" cy="1847367"/>
          </a:xfrm>
          <a:prstGeom prst="rect">
            <a:avLst/>
          </a:prstGeom>
          <a:solidFill>
            <a:schemeClr val="bg1">
              <a:alpha val="75000"/>
            </a:schemeClr>
          </a:solidFill>
          <a:ln w="38100">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3</a:t>
            </a:r>
            <a:r>
              <a:rPr lang="ja-JP" altLang="en-US" dirty="0"/>
              <a:t>．</a:t>
            </a:r>
            <a:r>
              <a:rPr lang="en-US" altLang="ja-JP" dirty="0"/>
              <a:t>【</a:t>
            </a:r>
            <a:r>
              <a:rPr lang="ja-JP" altLang="en-US" dirty="0"/>
              <a:t>土星</a:t>
            </a:r>
            <a:r>
              <a:rPr lang="en-US" altLang="ja-JP" dirty="0"/>
              <a:t>】</a:t>
            </a:r>
            <a:r>
              <a:rPr lang="ja-JP" altLang="en-US" dirty="0"/>
              <a:t>環の中から資源を回収しよう</a:t>
            </a:r>
          </a:p>
        </p:txBody>
      </p:sp>
      <p:sp>
        <p:nvSpPr>
          <p:cNvPr id="16" name="テキスト ボックス 15">
            <a:extLst>
              <a:ext uri="{FF2B5EF4-FFF2-40B4-BE49-F238E27FC236}">
                <a16:creationId xmlns:a16="http://schemas.microsoft.com/office/drawing/2014/main" id="{D07BB23B-6BB4-4809-8B0D-5D2EC0A7EE76}"/>
              </a:ext>
            </a:extLst>
          </p:cNvPr>
          <p:cNvSpPr txBox="1"/>
          <p:nvPr/>
        </p:nvSpPr>
        <p:spPr>
          <a:xfrm>
            <a:off x="1162975" y="371047"/>
            <a:ext cx="710213"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どせい</a:t>
            </a:r>
          </a:p>
        </p:txBody>
      </p:sp>
      <p:sp>
        <p:nvSpPr>
          <p:cNvPr id="17" name="テキスト ボックス 16">
            <a:extLst>
              <a:ext uri="{FF2B5EF4-FFF2-40B4-BE49-F238E27FC236}">
                <a16:creationId xmlns:a16="http://schemas.microsoft.com/office/drawing/2014/main" id="{E87236B4-4956-48A8-A672-594E85FB167C}"/>
              </a:ext>
            </a:extLst>
          </p:cNvPr>
          <p:cNvSpPr txBox="1"/>
          <p:nvPr/>
        </p:nvSpPr>
        <p:spPr>
          <a:xfrm>
            <a:off x="1935783" y="383274"/>
            <a:ext cx="478145"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わ</a:t>
            </a:r>
          </a:p>
        </p:txBody>
      </p:sp>
      <p:sp>
        <p:nvSpPr>
          <p:cNvPr id="18" name="テキスト ボックス 17">
            <a:extLst>
              <a:ext uri="{FF2B5EF4-FFF2-40B4-BE49-F238E27FC236}">
                <a16:creationId xmlns:a16="http://schemas.microsoft.com/office/drawing/2014/main" id="{2515E5AC-E75A-4C14-9E82-DF121A674860}"/>
              </a:ext>
            </a:extLst>
          </p:cNvPr>
          <p:cNvSpPr txBox="1"/>
          <p:nvPr/>
        </p:nvSpPr>
        <p:spPr>
          <a:xfrm>
            <a:off x="4404047" y="390799"/>
            <a:ext cx="811765" cy="276999"/>
          </a:xfrm>
          <a:prstGeom prst="rect">
            <a:avLst/>
          </a:prstGeom>
          <a:noFill/>
        </p:spPr>
        <p:txBody>
          <a:bodyPr wrap="square" rtlCol="0">
            <a:spAutoFit/>
          </a:bodyPr>
          <a:lstStyle/>
          <a:p>
            <a:pPr algn="dist"/>
            <a:r>
              <a:rPr kumimoji="1" lang="ja-JP" altLang="en-US" sz="1200" b="1">
                <a:solidFill>
                  <a:schemeClr val="tx2">
                    <a:lumMod val="50000"/>
                  </a:schemeClr>
                </a:solidFill>
                <a:latin typeface="Meiryo UI" panose="020B0604030504040204" pitchFamily="50" charset="-128"/>
                <a:ea typeface="Meiryo UI" panose="020B0604030504040204" pitchFamily="50" charset="-128"/>
              </a:rPr>
              <a:t>かいしゅう</a:t>
            </a:r>
            <a:endParaRPr kumimoji="1" lang="ja-JP" altLang="en-US" sz="1200" b="1" dirty="0">
              <a:solidFill>
                <a:schemeClr val="tx2">
                  <a:lumMod val="50000"/>
                </a:schemeClr>
              </a:solidFill>
              <a:latin typeface="Meiryo UI" panose="020B0604030504040204" pitchFamily="50" charset="-128"/>
              <a:ea typeface="Meiryo UI" panose="020B0604030504040204" pitchFamily="50" charset="-128"/>
            </a:endParaRPr>
          </a:p>
        </p:txBody>
      </p:sp>
      <p:sp>
        <p:nvSpPr>
          <p:cNvPr id="19" name="テキスト ボックス 18">
            <a:extLst>
              <a:ext uri="{FF2B5EF4-FFF2-40B4-BE49-F238E27FC236}">
                <a16:creationId xmlns:a16="http://schemas.microsoft.com/office/drawing/2014/main" id="{CA272423-F42C-43F3-8587-ACBACC95CAEC}"/>
              </a:ext>
            </a:extLst>
          </p:cNvPr>
          <p:cNvSpPr txBox="1"/>
          <p:nvPr/>
        </p:nvSpPr>
        <p:spPr>
          <a:xfrm>
            <a:off x="2569575" y="380727"/>
            <a:ext cx="478145"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なか</a:t>
            </a:r>
          </a:p>
        </p:txBody>
      </p:sp>
      <p:sp>
        <p:nvSpPr>
          <p:cNvPr id="20" name="テキスト ボックス 19">
            <a:extLst>
              <a:ext uri="{FF2B5EF4-FFF2-40B4-BE49-F238E27FC236}">
                <a16:creationId xmlns:a16="http://schemas.microsoft.com/office/drawing/2014/main" id="{493A59F1-226A-49F3-83B7-CAC546DBBD94}"/>
              </a:ext>
            </a:extLst>
          </p:cNvPr>
          <p:cNvSpPr txBox="1"/>
          <p:nvPr/>
        </p:nvSpPr>
        <p:spPr>
          <a:xfrm>
            <a:off x="3535741" y="380727"/>
            <a:ext cx="638254"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しげん</a:t>
            </a:r>
          </a:p>
        </p:txBody>
      </p:sp>
      <p:sp>
        <p:nvSpPr>
          <p:cNvPr id="31" name="正方形/長方形 30">
            <a:extLst>
              <a:ext uri="{FF2B5EF4-FFF2-40B4-BE49-F238E27FC236}">
                <a16:creationId xmlns:a16="http://schemas.microsoft.com/office/drawing/2014/main" id="{F1E1BC1F-EFD9-43A9-B572-423C07FABC92}"/>
              </a:ext>
            </a:extLst>
          </p:cNvPr>
          <p:cNvSpPr/>
          <p:nvPr/>
        </p:nvSpPr>
        <p:spPr>
          <a:xfrm>
            <a:off x="300205" y="2307770"/>
            <a:ext cx="1635578" cy="915477"/>
          </a:xfrm>
          <a:prstGeom prst="rect">
            <a:avLst/>
          </a:prstGeom>
          <a:solidFill>
            <a:schemeClr val="bg1">
              <a:alpha val="75000"/>
            </a:schemeClr>
          </a:solidFill>
          <a:ln w="38100">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39" name="テキスト ボックス 38">
            <a:extLst>
              <a:ext uri="{FF2B5EF4-FFF2-40B4-BE49-F238E27FC236}">
                <a16:creationId xmlns:a16="http://schemas.microsoft.com/office/drawing/2014/main" id="{DF134FE5-86E4-472E-A6B2-ECA8DA864D13}"/>
              </a:ext>
            </a:extLst>
          </p:cNvPr>
          <p:cNvSpPr txBox="1"/>
          <p:nvPr/>
        </p:nvSpPr>
        <p:spPr>
          <a:xfrm>
            <a:off x="7210441" y="5487985"/>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えら</a:t>
            </a:r>
            <a:endParaRPr kumimoji="1" lang="ja-JP" altLang="en-US" sz="1000" dirty="0">
              <a:latin typeface="メイリオ" panose="020B0604030504040204" pitchFamily="50" charset="-128"/>
              <a:ea typeface="メイリオ" panose="020B0604030504040204" pitchFamily="50" charset="-128"/>
            </a:endParaRPr>
          </a:p>
        </p:txBody>
      </p:sp>
      <p:sp>
        <p:nvSpPr>
          <p:cNvPr id="49" name="テキスト ボックス 48">
            <a:extLst>
              <a:ext uri="{FF2B5EF4-FFF2-40B4-BE49-F238E27FC236}">
                <a16:creationId xmlns:a16="http://schemas.microsoft.com/office/drawing/2014/main" id="{49B8EB68-4CED-4231-BE67-3CC47033F2CE}"/>
              </a:ext>
            </a:extLst>
          </p:cNvPr>
          <p:cNvSpPr txBox="1"/>
          <p:nvPr/>
        </p:nvSpPr>
        <p:spPr>
          <a:xfrm>
            <a:off x="7196798" y="6028953"/>
            <a:ext cx="703893"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へんこう</a:t>
            </a:r>
          </a:p>
        </p:txBody>
      </p:sp>
      <p:sp>
        <p:nvSpPr>
          <p:cNvPr id="50" name="テキスト ボックス 49">
            <a:extLst>
              <a:ext uri="{FF2B5EF4-FFF2-40B4-BE49-F238E27FC236}">
                <a16:creationId xmlns:a16="http://schemas.microsoft.com/office/drawing/2014/main" id="{F0062723-FEE4-4D1D-9D69-0F755AC7DD89}"/>
              </a:ext>
            </a:extLst>
          </p:cNvPr>
          <p:cNvSpPr txBox="1"/>
          <p:nvPr/>
        </p:nvSpPr>
        <p:spPr>
          <a:xfrm>
            <a:off x="2873893" y="6028953"/>
            <a:ext cx="741415"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しゅるい</a:t>
            </a:r>
            <a:endParaRPr kumimoji="1" lang="ja-JP" altLang="en-US" sz="1000" dirty="0">
              <a:latin typeface="メイリオ" panose="020B0604030504040204" pitchFamily="50" charset="-128"/>
              <a:ea typeface="メイリオ" panose="020B0604030504040204" pitchFamily="50" charset="-128"/>
            </a:endParaRPr>
          </a:p>
        </p:txBody>
      </p:sp>
      <p:pic>
        <p:nvPicPr>
          <p:cNvPr id="51" name="図 50">
            <a:extLst>
              <a:ext uri="{FF2B5EF4-FFF2-40B4-BE49-F238E27FC236}">
                <a16:creationId xmlns:a16="http://schemas.microsoft.com/office/drawing/2014/main" id="{957E21E8-79FC-4FC2-8324-FF06C60E0590}"/>
              </a:ext>
            </a:extLst>
          </p:cNvPr>
          <p:cNvPicPr>
            <a:picLocks noChangeAspect="1"/>
          </p:cNvPicPr>
          <p:nvPr/>
        </p:nvPicPr>
        <p:blipFill>
          <a:blip r:embed="rId3"/>
          <a:stretch>
            <a:fillRect/>
          </a:stretch>
        </p:blipFill>
        <p:spPr>
          <a:xfrm>
            <a:off x="4925926" y="5497299"/>
            <a:ext cx="922100" cy="533446"/>
          </a:xfrm>
          <a:prstGeom prst="rect">
            <a:avLst/>
          </a:prstGeom>
        </p:spPr>
      </p:pic>
      <p:sp>
        <p:nvSpPr>
          <p:cNvPr id="52" name="テキスト ボックス 51">
            <a:extLst>
              <a:ext uri="{FF2B5EF4-FFF2-40B4-BE49-F238E27FC236}">
                <a16:creationId xmlns:a16="http://schemas.microsoft.com/office/drawing/2014/main" id="{DDDF1D99-1071-442F-B01E-2832C3BE90AE}"/>
              </a:ext>
            </a:extLst>
          </p:cNvPr>
          <p:cNvSpPr txBox="1"/>
          <p:nvPr/>
        </p:nvSpPr>
        <p:spPr>
          <a:xfrm>
            <a:off x="4732388" y="6028953"/>
            <a:ext cx="46172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てつ</a:t>
            </a:r>
            <a:endParaRPr kumimoji="1" lang="ja-JP" altLang="en-US" sz="1000" dirty="0">
              <a:latin typeface="メイリオ" panose="020B0604030504040204" pitchFamily="50" charset="-128"/>
              <a:ea typeface="メイリオ" panose="020B0604030504040204" pitchFamily="50" charset="-128"/>
            </a:endParaRPr>
          </a:p>
        </p:txBody>
      </p:sp>
      <p:sp>
        <p:nvSpPr>
          <p:cNvPr id="55" name="テキスト ボックス 54">
            <a:extLst>
              <a:ext uri="{FF2B5EF4-FFF2-40B4-BE49-F238E27FC236}">
                <a16:creationId xmlns:a16="http://schemas.microsoft.com/office/drawing/2014/main" id="{6E591C89-B1FB-4719-A986-B6BD84667AA4}"/>
              </a:ext>
            </a:extLst>
          </p:cNvPr>
          <p:cNvSpPr txBox="1"/>
          <p:nvPr/>
        </p:nvSpPr>
        <p:spPr>
          <a:xfrm>
            <a:off x="5408660" y="6038677"/>
            <a:ext cx="46172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きん</a:t>
            </a:r>
            <a:endParaRPr kumimoji="1" lang="ja-JP" altLang="en-US" sz="1000" dirty="0">
              <a:latin typeface="メイリオ" panose="020B0604030504040204" pitchFamily="50" charset="-128"/>
              <a:ea typeface="メイリオ" panose="020B0604030504040204" pitchFamily="50" charset="-128"/>
            </a:endParaRPr>
          </a:p>
        </p:txBody>
      </p:sp>
      <p:pic>
        <p:nvPicPr>
          <p:cNvPr id="56" name="図 55">
            <a:extLst>
              <a:ext uri="{FF2B5EF4-FFF2-40B4-BE49-F238E27FC236}">
                <a16:creationId xmlns:a16="http://schemas.microsoft.com/office/drawing/2014/main" id="{B47B1151-E328-4C36-BEA7-D0CF51837DB3}"/>
              </a:ext>
            </a:extLst>
          </p:cNvPr>
          <p:cNvPicPr>
            <a:picLocks noChangeAspect="1"/>
          </p:cNvPicPr>
          <p:nvPr/>
        </p:nvPicPr>
        <p:blipFill>
          <a:blip r:embed="rId4"/>
          <a:stretch>
            <a:fillRect/>
          </a:stretch>
        </p:blipFill>
        <p:spPr>
          <a:xfrm>
            <a:off x="3724143" y="2598219"/>
            <a:ext cx="466725" cy="457200"/>
          </a:xfrm>
          <a:prstGeom prst="rect">
            <a:avLst/>
          </a:prstGeom>
          <a:ln w="28575">
            <a:solidFill>
              <a:schemeClr val="accent2">
                <a:lumMod val="75000"/>
              </a:schemeClr>
            </a:solidFill>
          </a:ln>
        </p:spPr>
      </p:pic>
      <p:cxnSp>
        <p:nvCxnSpPr>
          <p:cNvPr id="57" name="直線矢印コネクタ 56">
            <a:extLst>
              <a:ext uri="{FF2B5EF4-FFF2-40B4-BE49-F238E27FC236}">
                <a16:creationId xmlns:a16="http://schemas.microsoft.com/office/drawing/2014/main" id="{B6842110-C547-48C9-A86D-B0EB98FD58A0}"/>
              </a:ext>
            </a:extLst>
          </p:cNvPr>
          <p:cNvCxnSpPr>
            <a:cxnSpLocks/>
          </p:cNvCxnSpPr>
          <p:nvPr/>
        </p:nvCxnSpPr>
        <p:spPr>
          <a:xfrm flipH="1" flipV="1">
            <a:off x="3957506" y="2255719"/>
            <a:ext cx="3506" cy="324113"/>
          </a:xfrm>
          <a:prstGeom prst="straightConnector1">
            <a:avLst/>
          </a:prstGeom>
          <a:ln w="28575">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pic>
        <p:nvPicPr>
          <p:cNvPr id="60" name="図 59">
            <a:extLst>
              <a:ext uri="{FF2B5EF4-FFF2-40B4-BE49-F238E27FC236}">
                <a16:creationId xmlns:a16="http://schemas.microsoft.com/office/drawing/2014/main" id="{484DE938-351B-48BB-9A62-358CC3503228}"/>
              </a:ext>
            </a:extLst>
          </p:cNvPr>
          <p:cNvPicPr>
            <a:picLocks noChangeAspect="1"/>
          </p:cNvPicPr>
          <p:nvPr/>
        </p:nvPicPr>
        <p:blipFill>
          <a:blip r:embed="rId4"/>
          <a:stretch>
            <a:fillRect/>
          </a:stretch>
        </p:blipFill>
        <p:spPr>
          <a:xfrm>
            <a:off x="8045735" y="2612871"/>
            <a:ext cx="466725" cy="457200"/>
          </a:xfrm>
          <a:prstGeom prst="rect">
            <a:avLst/>
          </a:prstGeom>
          <a:ln w="28575">
            <a:solidFill>
              <a:schemeClr val="accent2">
                <a:lumMod val="75000"/>
              </a:schemeClr>
            </a:solidFill>
          </a:ln>
        </p:spPr>
      </p:pic>
      <p:cxnSp>
        <p:nvCxnSpPr>
          <p:cNvPr id="61" name="直線矢印コネクタ 60">
            <a:extLst>
              <a:ext uri="{FF2B5EF4-FFF2-40B4-BE49-F238E27FC236}">
                <a16:creationId xmlns:a16="http://schemas.microsoft.com/office/drawing/2014/main" id="{A656E557-0428-4498-8757-40BD358956CD}"/>
              </a:ext>
            </a:extLst>
          </p:cNvPr>
          <p:cNvCxnSpPr>
            <a:cxnSpLocks/>
          </p:cNvCxnSpPr>
          <p:nvPr/>
        </p:nvCxnSpPr>
        <p:spPr>
          <a:xfrm flipH="1" flipV="1">
            <a:off x="8279098" y="2270371"/>
            <a:ext cx="3506" cy="324113"/>
          </a:xfrm>
          <a:prstGeom prst="straightConnector1">
            <a:avLst/>
          </a:prstGeom>
          <a:ln w="28575">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pic>
        <p:nvPicPr>
          <p:cNvPr id="7" name="図 6">
            <a:extLst>
              <a:ext uri="{FF2B5EF4-FFF2-40B4-BE49-F238E27FC236}">
                <a16:creationId xmlns:a16="http://schemas.microsoft.com/office/drawing/2014/main" id="{457F1531-202A-4BEF-84EB-093907BFD6BB}"/>
              </a:ext>
            </a:extLst>
          </p:cNvPr>
          <p:cNvPicPr>
            <a:picLocks noChangeAspect="1"/>
          </p:cNvPicPr>
          <p:nvPr/>
        </p:nvPicPr>
        <p:blipFill>
          <a:blip r:embed="rId5"/>
          <a:stretch>
            <a:fillRect/>
          </a:stretch>
        </p:blipFill>
        <p:spPr>
          <a:xfrm>
            <a:off x="2538415" y="3114122"/>
            <a:ext cx="2711951" cy="1258345"/>
          </a:xfrm>
          <a:prstGeom prst="rect">
            <a:avLst/>
          </a:prstGeom>
        </p:spPr>
      </p:pic>
      <p:pic>
        <p:nvPicPr>
          <p:cNvPr id="11" name="図 10">
            <a:extLst>
              <a:ext uri="{FF2B5EF4-FFF2-40B4-BE49-F238E27FC236}">
                <a16:creationId xmlns:a16="http://schemas.microsoft.com/office/drawing/2014/main" id="{19460ED9-DEBD-4A63-A43D-FF228515A337}"/>
              </a:ext>
            </a:extLst>
          </p:cNvPr>
          <p:cNvPicPr>
            <a:picLocks noChangeAspect="1"/>
          </p:cNvPicPr>
          <p:nvPr/>
        </p:nvPicPr>
        <p:blipFill>
          <a:blip r:embed="rId6"/>
          <a:stretch>
            <a:fillRect/>
          </a:stretch>
        </p:blipFill>
        <p:spPr>
          <a:xfrm>
            <a:off x="6252972" y="3140224"/>
            <a:ext cx="2769730" cy="1290316"/>
          </a:xfrm>
          <a:prstGeom prst="rect">
            <a:avLst/>
          </a:prstGeom>
        </p:spPr>
      </p:pic>
      <p:sp>
        <p:nvSpPr>
          <p:cNvPr id="25" name="四角形: 角を丸くする 24">
            <a:extLst>
              <a:ext uri="{FF2B5EF4-FFF2-40B4-BE49-F238E27FC236}">
                <a16:creationId xmlns:a16="http://schemas.microsoft.com/office/drawing/2014/main" id="{77E030C6-C32A-41E5-9AFB-10DA93F514F3}"/>
              </a:ext>
            </a:extLst>
          </p:cNvPr>
          <p:cNvSpPr/>
          <p:nvPr/>
        </p:nvSpPr>
        <p:spPr>
          <a:xfrm>
            <a:off x="3637990" y="1921978"/>
            <a:ext cx="589015" cy="344866"/>
          </a:xfrm>
          <a:prstGeom prst="roundRect">
            <a:avLst>
              <a:gd name="adj" fmla="val 50000"/>
            </a:avLst>
          </a:prstGeom>
          <a:noFill/>
          <a:ln w="28575">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26" name="四角形: 角を丸くする 25">
            <a:extLst>
              <a:ext uri="{FF2B5EF4-FFF2-40B4-BE49-F238E27FC236}">
                <a16:creationId xmlns:a16="http://schemas.microsoft.com/office/drawing/2014/main" id="{ABD42EB0-74AB-4462-BEDF-42945361BC10}"/>
              </a:ext>
            </a:extLst>
          </p:cNvPr>
          <p:cNvSpPr/>
          <p:nvPr/>
        </p:nvSpPr>
        <p:spPr>
          <a:xfrm>
            <a:off x="8028151" y="1916713"/>
            <a:ext cx="589015" cy="344866"/>
          </a:xfrm>
          <a:prstGeom prst="roundRect">
            <a:avLst>
              <a:gd name="adj" fmla="val 50000"/>
            </a:avLst>
          </a:prstGeom>
          <a:noFill/>
          <a:ln w="28575">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27" name="テキスト ボックス 26">
            <a:extLst>
              <a:ext uri="{FF2B5EF4-FFF2-40B4-BE49-F238E27FC236}">
                <a16:creationId xmlns:a16="http://schemas.microsoft.com/office/drawing/2014/main" id="{40BD8044-735E-86B5-8A1C-D6036FE96EC8}"/>
              </a:ext>
            </a:extLst>
          </p:cNvPr>
          <p:cNvSpPr txBox="1"/>
          <p:nvPr/>
        </p:nvSpPr>
        <p:spPr>
          <a:xfrm>
            <a:off x="1074905" y="1150666"/>
            <a:ext cx="646331"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にゅうりょく</a:t>
            </a:r>
          </a:p>
        </p:txBody>
      </p:sp>
      <p:sp>
        <p:nvSpPr>
          <p:cNvPr id="28" name="テキスト ボックス 27">
            <a:extLst>
              <a:ext uri="{FF2B5EF4-FFF2-40B4-BE49-F238E27FC236}">
                <a16:creationId xmlns:a16="http://schemas.microsoft.com/office/drawing/2014/main" id="{B4E936B9-D964-1470-C2DD-DE8ED1487428}"/>
              </a:ext>
            </a:extLst>
          </p:cNvPr>
          <p:cNvSpPr txBox="1"/>
          <p:nvPr/>
        </p:nvSpPr>
        <p:spPr>
          <a:xfrm>
            <a:off x="1551959" y="1150666"/>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とき</a:t>
            </a:r>
          </a:p>
        </p:txBody>
      </p:sp>
      <p:sp>
        <p:nvSpPr>
          <p:cNvPr id="29" name="テキスト ボックス 28">
            <a:extLst>
              <a:ext uri="{FF2B5EF4-FFF2-40B4-BE49-F238E27FC236}">
                <a16:creationId xmlns:a16="http://schemas.microsoft.com/office/drawing/2014/main" id="{6031FAFE-7FB2-AC37-B2E1-217C863E6B71}"/>
              </a:ext>
            </a:extLst>
          </p:cNvPr>
          <p:cNvSpPr txBox="1"/>
          <p:nvPr/>
        </p:nvSpPr>
        <p:spPr>
          <a:xfrm>
            <a:off x="2609809" y="1491834"/>
            <a:ext cx="492443"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かくにん</a:t>
            </a:r>
          </a:p>
        </p:txBody>
      </p:sp>
      <p:sp>
        <p:nvSpPr>
          <p:cNvPr id="30" name="テキスト ボックス 29">
            <a:extLst>
              <a:ext uri="{FF2B5EF4-FFF2-40B4-BE49-F238E27FC236}">
                <a16:creationId xmlns:a16="http://schemas.microsoft.com/office/drawing/2014/main" id="{27BF47C9-FA12-1473-AC20-80E3441C6E65}"/>
              </a:ext>
            </a:extLst>
          </p:cNvPr>
          <p:cNvSpPr txBox="1"/>
          <p:nvPr/>
        </p:nvSpPr>
        <p:spPr>
          <a:xfrm>
            <a:off x="2154275" y="1484431"/>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した</a:t>
            </a:r>
          </a:p>
        </p:txBody>
      </p:sp>
      <p:sp>
        <p:nvSpPr>
          <p:cNvPr id="32" name="テキスト ボックス 31">
            <a:extLst>
              <a:ext uri="{FF2B5EF4-FFF2-40B4-BE49-F238E27FC236}">
                <a16:creationId xmlns:a16="http://schemas.microsoft.com/office/drawing/2014/main" id="{C8DA4496-ACBD-AF6B-9060-31CD7F79E9EB}"/>
              </a:ext>
            </a:extLst>
          </p:cNvPr>
          <p:cNvSpPr txBox="1"/>
          <p:nvPr/>
        </p:nvSpPr>
        <p:spPr>
          <a:xfrm>
            <a:off x="2730176" y="1918361"/>
            <a:ext cx="492443"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かくにん</a:t>
            </a:r>
          </a:p>
        </p:txBody>
      </p:sp>
      <p:sp>
        <p:nvSpPr>
          <p:cNvPr id="33" name="テキスト ボックス 32">
            <a:extLst>
              <a:ext uri="{FF2B5EF4-FFF2-40B4-BE49-F238E27FC236}">
                <a16:creationId xmlns:a16="http://schemas.microsoft.com/office/drawing/2014/main" id="{A80F4383-89D6-9863-75F6-B726E479BE2C}"/>
              </a:ext>
            </a:extLst>
          </p:cNvPr>
          <p:cNvSpPr txBox="1"/>
          <p:nvPr/>
        </p:nvSpPr>
        <p:spPr>
          <a:xfrm>
            <a:off x="2274642" y="1910958"/>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した</a:t>
            </a:r>
          </a:p>
        </p:txBody>
      </p:sp>
      <p:sp>
        <p:nvSpPr>
          <p:cNvPr id="34" name="テキスト ボックス 33">
            <a:extLst>
              <a:ext uri="{FF2B5EF4-FFF2-40B4-BE49-F238E27FC236}">
                <a16:creationId xmlns:a16="http://schemas.microsoft.com/office/drawing/2014/main" id="{1E30FE62-6BAE-A9BD-0268-011CDFAB3B2C}"/>
              </a:ext>
            </a:extLst>
          </p:cNvPr>
          <p:cNvSpPr txBox="1"/>
          <p:nvPr/>
        </p:nvSpPr>
        <p:spPr>
          <a:xfrm>
            <a:off x="7074638" y="1925830"/>
            <a:ext cx="492443"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かくにん</a:t>
            </a:r>
          </a:p>
        </p:txBody>
      </p:sp>
      <p:sp>
        <p:nvSpPr>
          <p:cNvPr id="35" name="テキスト ボックス 34">
            <a:extLst>
              <a:ext uri="{FF2B5EF4-FFF2-40B4-BE49-F238E27FC236}">
                <a16:creationId xmlns:a16="http://schemas.microsoft.com/office/drawing/2014/main" id="{A29276E3-8EFB-4D5B-950A-2EB93DA7FB8E}"/>
              </a:ext>
            </a:extLst>
          </p:cNvPr>
          <p:cNvSpPr txBox="1"/>
          <p:nvPr/>
        </p:nvSpPr>
        <p:spPr>
          <a:xfrm>
            <a:off x="6619104" y="1918427"/>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した</a:t>
            </a:r>
          </a:p>
        </p:txBody>
      </p:sp>
    </p:spTree>
    <p:extLst>
      <p:ext uri="{BB962C8B-B14F-4D97-AF65-F5344CB8AC3E}">
        <p14:creationId xmlns:p14="http://schemas.microsoft.com/office/powerpoint/2010/main" val="265457471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図 26">
            <a:extLst>
              <a:ext uri="{FF2B5EF4-FFF2-40B4-BE49-F238E27FC236}">
                <a16:creationId xmlns:a16="http://schemas.microsoft.com/office/drawing/2014/main" id="{91DCA82C-2547-4EE0-9DF1-6673A314F8A9}"/>
              </a:ext>
            </a:extLst>
          </p:cNvPr>
          <p:cNvPicPr>
            <a:picLocks noChangeAspect="1"/>
          </p:cNvPicPr>
          <p:nvPr/>
        </p:nvPicPr>
        <p:blipFill>
          <a:blip r:embed="rId2"/>
          <a:stretch>
            <a:fillRect/>
          </a:stretch>
        </p:blipFill>
        <p:spPr>
          <a:xfrm>
            <a:off x="-9331" y="1143950"/>
            <a:ext cx="9144000" cy="4384505"/>
          </a:xfrm>
          <a:prstGeom prst="rect">
            <a:avLst/>
          </a:prstGeom>
        </p:spPr>
      </p:pic>
      <p:sp>
        <p:nvSpPr>
          <p:cNvPr id="29" name="正方形/長方形 28">
            <a:extLst>
              <a:ext uri="{FF2B5EF4-FFF2-40B4-BE49-F238E27FC236}">
                <a16:creationId xmlns:a16="http://schemas.microsoft.com/office/drawing/2014/main" id="{DE205A9F-EBF2-4E5F-B030-AB8F76118664}"/>
              </a:ext>
            </a:extLst>
          </p:cNvPr>
          <p:cNvSpPr/>
          <p:nvPr/>
        </p:nvSpPr>
        <p:spPr>
          <a:xfrm>
            <a:off x="220893" y="3349689"/>
            <a:ext cx="8895113" cy="1847367"/>
          </a:xfrm>
          <a:prstGeom prst="rect">
            <a:avLst/>
          </a:prstGeom>
          <a:solidFill>
            <a:schemeClr val="bg1">
              <a:alpha val="75000"/>
            </a:schemeClr>
          </a:solidFill>
          <a:ln w="38100">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3</a:t>
            </a:r>
            <a:r>
              <a:rPr lang="ja-JP" altLang="en-US" dirty="0"/>
              <a:t>．</a:t>
            </a:r>
            <a:r>
              <a:rPr lang="en-US" altLang="ja-JP" dirty="0"/>
              <a:t>【</a:t>
            </a:r>
            <a:r>
              <a:rPr lang="ja-JP" altLang="en-US" dirty="0"/>
              <a:t>土星</a:t>
            </a:r>
            <a:r>
              <a:rPr lang="en-US" altLang="ja-JP" dirty="0"/>
              <a:t>】</a:t>
            </a:r>
            <a:r>
              <a:rPr lang="ja-JP" altLang="en-US" dirty="0"/>
              <a:t>環の中から資源を回収しよう</a:t>
            </a:r>
          </a:p>
        </p:txBody>
      </p:sp>
      <p:sp>
        <p:nvSpPr>
          <p:cNvPr id="16" name="テキスト ボックス 15">
            <a:extLst>
              <a:ext uri="{FF2B5EF4-FFF2-40B4-BE49-F238E27FC236}">
                <a16:creationId xmlns:a16="http://schemas.microsoft.com/office/drawing/2014/main" id="{D07BB23B-6BB4-4809-8B0D-5D2EC0A7EE76}"/>
              </a:ext>
            </a:extLst>
          </p:cNvPr>
          <p:cNvSpPr txBox="1"/>
          <p:nvPr/>
        </p:nvSpPr>
        <p:spPr>
          <a:xfrm>
            <a:off x="1162975" y="371047"/>
            <a:ext cx="710213"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どせい</a:t>
            </a:r>
          </a:p>
        </p:txBody>
      </p:sp>
      <p:sp>
        <p:nvSpPr>
          <p:cNvPr id="17" name="テキスト ボックス 16">
            <a:extLst>
              <a:ext uri="{FF2B5EF4-FFF2-40B4-BE49-F238E27FC236}">
                <a16:creationId xmlns:a16="http://schemas.microsoft.com/office/drawing/2014/main" id="{E87236B4-4956-48A8-A672-594E85FB167C}"/>
              </a:ext>
            </a:extLst>
          </p:cNvPr>
          <p:cNvSpPr txBox="1"/>
          <p:nvPr/>
        </p:nvSpPr>
        <p:spPr>
          <a:xfrm>
            <a:off x="1935783" y="383274"/>
            <a:ext cx="478145"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わ</a:t>
            </a:r>
          </a:p>
        </p:txBody>
      </p:sp>
      <p:sp>
        <p:nvSpPr>
          <p:cNvPr id="18" name="テキスト ボックス 17">
            <a:extLst>
              <a:ext uri="{FF2B5EF4-FFF2-40B4-BE49-F238E27FC236}">
                <a16:creationId xmlns:a16="http://schemas.microsoft.com/office/drawing/2014/main" id="{2515E5AC-E75A-4C14-9E82-DF121A674860}"/>
              </a:ext>
            </a:extLst>
          </p:cNvPr>
          <p:cNvSpPr txBox="1"/>
          <p:nvPr/>
        </p:nvSpPr>
        <p:spPr>
          <a:xfrm>
            <a:off x="4404047" y="390799"/>
            <a:ext cx="811765" cy="276999"/>
          </a:xfrm>
          <a:prstGeom prst="rect">
            <a:avLst/>
          </a:prstGeom>
          <a:noFill/>
        </p:spPr>
        <p:txBody>
          <a:bodyPr wrap="square" rtlCol="0">
            <a:spAutoFit/>
          </a:bodyPr>
          <a:lstStyle/>
          <a:p>
            <a:pPr algn="dist"/>
            <a:r>
              <a:rPr kumimoji="1" lang="ja-JP" altLang="en-US" sz="1200" b="1">
                <a:solidFill>
                  <a:schemeClr val="tx2">
                    <a:lumMod val="50000"/>
                  </a:schemeClr>
                </a:solidFill>
                <a:latin typeface="Meiryo UI" panose="020B0604030504040204" pitchFamily="50" charset="-128"/>
                <a:ea typeface="Meiryo UI" panose="020B0604030504040204" pitchFamily="50" charset="-128"/>
              </a:rPr>
              <a:t>かいしゅう</a:t>
            </a:r>
            <a:endParaRPr kumimoji="1" lang="ja-JP" altLang="en-US" sz="1200" b="1" dirty="0">
              <a:solidFill>
                <a:schemeClr val="tx2">
                  <a:lumMod val="50000"/>
                </a:schemeClr>
              </a:solidFill>
              <a:latin typeface="Meiryo UI" panose="020B0604030504040204" pitchFamily="50" charset="-128"/>
              <a:ea typeface="Meiryo UI" panose="020B0604030504040204" pitchFamily="50" charset="-128"/>
            </a:endParaRPr>
          </a:p>
        </p:txBody>
      </p:sp>
      <p:sp>
        <p:nvSpPr>
          <p:cNvPr id="19" name="テキスト ボックス 18">
            <a:extLst>
              <a:ext uri="{FF2B5EF4-FFF2-40B4-BE49-F238E27FC236}">
                <a16:creationId xmlns:a16="http://schemas.microsoft.com/office/drawing/2014/main" id="{CA272423-F42C-43F3-8587-ACBACC95CAEC}"/>
              </a:ext>
            </a:extLst>
          </p:cNvPr>
          <p:cNvSpPr txBox="1"/>
          <p:nvPr/>
        </p:nvSpPr>
        <p:spPr>
          <a:xfrm>
            <a:off x="2569575" y="380727"/>
            <a:ext cx="478145"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なか</a:t>
            </a:r>
          </a:p>
        </p:txBody>
      </p:sp>
      <p:sp>
        <p:nvSpPr>
          <p:cNvPr id="20" name="テキスト ボックス 19">
            <a:extLst>
              <a:ext uri="{FF2B5EF4-FFF2-40B4-BE49-F238E27FC236}">
                <a16:creationId xmlns:a16="http://schemas.microsoft.com/office/drawing/2014/main" id="{493A59F1-226A-49F3-83B7-CAC546DBBD94}"/>
              </a:ext>
            </a:extLst>
          </p:cNvPr>
          <p:cNvSpPr txBox="1"/>
          <p:nvPr/>
        </p:nvSpPr>
        <p:spPr>
          <a:xfrm>
            <a:off x="3535741" y="380727"/>
            <a:ext cx="638254"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しげん</a:t>
            </a:r>
          </a:p>
        </p:txBody>
      </p:sp>
      <p:cxnSp>
        <p:nvCxnSpPr>
          <p:cNvPr id="25" name="直線矢印コネクタ 24">
            <a:extLst>
              <a:ext uri="{FF2B5EF4-FFF2-40B4-BE49-F238E27FC236}">
                <a16:creationId xmlns:a16="http://schemas.microsoft.com/office/drawing/2014/main" id="{E9DFDE8F-C0A6-47D6-94CD-35999142EE6D}"/>
              </a:ext>
            </a:extLst>
          </p:cNvPr>
          <p:cNvCxnSpPr>
            <a:cxnSpLocks/>
            <a:stCxn id="26" idx="1"/>
          </p:cNvCxnSpPr>
          <p:nvPr/>
        </p:nvCxnSpPr>
        <p:spPr>
          <a:xfrm flipH="1">
            <a:off x="1791478" y="2782119"/>
            <a:ext cx="734457" cy="0"/>
          </a:xfrm>
          <a:prstGeom prst="straightConnector1">
            <a:avLst/>
          </a:prstGeom>
          <a:ln w="28575">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pic>
        <p:nvPicPr>
          <p:cNvPr id="26" name="図 25">
            <a:extLst>
              <a:ext uri="{FF2B5EF4-FFF2-40B4-BE49-F238E27FC236}">
                <a16:creationId xmlns:a16="http://schemas.microsoft.com/office/drawing/2014/main" id="{BF85F62E-10FE-4525-99F2-420B658E29CD}"/>
              </a:ext>
            </a:extLst>
          </p:cNvPr>
          <p:cNvPicPr>
            <a:picLocks noChangeAspect="1"/>
          </p:cNvPicPr>
          <p:nvPr/>
        </p:nvPicPr>
        <p:blipFill>
          <a:blip r:embed="rId3"/>
          <a:stretch>
            <a:fillRect/>
          </a:stretch>
        </p:blipFill>
        <p:spPr>
          <a:xfrm>
            <a:off x="2525935" y="2545947"/>
            <a:ext cx="494313" cy="472343"/>
          </a:xfrm>
          <a:prstGeom prst="rect">
            <a:avLst/>
          </a:prstGeom>
          <a:ln w="28575">
            <a:solidFill>
              <a:schemeClr val="accent1"/>
            </a:solidFill>
          </a:ln>
        </p:spPr>
      </p:pic>
      <p:sp>
        <p:nvSpPr>
          <p:cNvPr id="28" name="四角形: 角を丸くする 27">
            <a:extLst>
              <a:ext uri="{FF2B5EF4-FFF2-40B4-BE49-F238E27FC236}">
                <a16:creationId xmlns:a16="http://schemas.microsoft.com/office/drawing/2014/main" id="{AA6F5268-D6BB-4AC6-B971-3B9B8017371E}"/>
              </a:ext>
            </a:extLst>
          </p:cNvPr>
          <p:cNvSpPr/>
          <p:nvPr/>
        </p:nvSpPr>
        <p:spPr>
          <a:xfrm>
            <a:off x="816046" y="2597941"/>
            <a:ext cx="412203" cy="307911"/>
          </a:xfrm>
          <a:prstGeom prst="roundRect">
            <a:avLst>
              <a:gd name="adj" fmla="val 24127"/>
            </a:avLst>
          </a:prstGeom>
          <a:noFill/>
          <a:ln w="28575">
            <a:solidFill>
              <a:srgbClr val="FFC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32" name="テキスト ボックス 31">
            <a:extLst>
              <a:ext uri="{FF2B5EF4-FFF2-40B4-BE49-F238E27FC236}">
                <a16:creationId xmlns:a16="http://schemas.microsoft.com/office/drawing/2014/main" id="{1AB7780E-E767-485A-8317-857E8486E4DC}"/>
              </a:ext>
            </a:extLst>
          </p:cNvPr>
          <p:cNvSpPr txBox="1"/>
          <p:nvPr/>
        </p:nvSpPr>
        <p:spPr>
          <a:xfrm>
            <a:off x="1935820" y="3842852"/>
            <a:ext cx="7177463" cy="577081"/>
          </a:xfrm>
          <a:prstGeom prst="rect">
            <a:avLst/>
          </a:prstGeom>
          <a:solidFill>
            <a:schemeClr val="bg1"/>
          </a:solid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「エージェント」から　　　　　　　　　　のブロックを選ぶ。</a:t>
            </a:r>
            <a:endParaRPr kumimoji="1" lang="ja-JP" altLang="en-US" dirty="0">
              <a:latin typeface="メイリオ" panose="020B0604030504040204" pitchFamily="50" charset="-128"/>
              <a:ea typeface="メイリオ" panose="020B0604030504040204" pitchFamily="50" charset="-128"/>
            </a:endParaRPr>
          </a:p>
        </p:txBody>
      </p:sp>
      <p:sp>
        <p:nvSpPr>
          <p:cNvPr id="34" name="テキスト ボックス 33">
            <a:extLst>
              <a:ext uri="{FF2B5EF4-FFF2-40B4-BE49-F238E27FC236}">
                <a16:creationId xmlns:a16="http://schemas.microsoft.com/office/drawing/2014/main" id="{0D5A09CB-17C2-447E-BC6B-859704A4F057}"/>
              </a:ext>
            </a:extLst>
          </p:cNvPr>
          <p:cNvSpPr txBox="1"/>
          <p:nvPr/>
        </p:nvSpPr>
        <p:spPr>
          <a:xfrm>
            <a:off x="7823680" y="3903833"/>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えら</a:t>
            </a:r>
            <a:endParaRPr kumimoji="1" lang="ja-JP" altLang="en-US" sz="1000" dirty="0">
              <a:latin typeface="メイリオ" panose="020B0604030504040204" pitchFamily="50" charset="-128"/>
              <a:ea typeface="メイリオ" panose="020B0604030504040204" pitchFamily="50" charset="-128"/>
            </a:endParaRPr>
          </a:p>
        </p:txBody>
      </p:sp>
      <p:sp>
        <p:nvSpPr>
          <p:cNvPr id="38" name="テキスト ボックス 37">
            <a:extLst>
              <a:ext uri="{FF2B5EF4-FFF2-40B4-BE49-F238E27FC236}">
                <a16:creationId xmlns:a16="http://schemas.microsoft.com/office/drawing/2014/main" id="{379CC415-E190-4EE5-9F94-0C338EB1C4B9}"/>
              </a:ext>
            </a:extLst>
          </p:cNvPr>
          <p:cNvSpPr txBox="1"/>
          <p:nvPr/>
        </p:nvSpPr>
        <p:spPr>
          <a:xfrm>
            <a:off x="1935782" y="4452887"/>
            <a:ext cx="7177502" cy="1131079"/>
          </a:xfrm>
          <a:prstGeom prst="rect">
            <a:avLst/>
          </a:prstGeom>
          <a:solidFill>
            <a:schemeClr val="bg1"/>
          </a:solid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「エージェント」から　　　　　　　　　　のブロックを選び、</a:t>
            </a:r>
            <a:endParaRPr lang="en-US" altLang="ja-JP" i="0" dirty="0">
              <a:solidFill>
                <a:srgbClr val="575E75"/>
              </a:solidFill>
              <a:effectLst/>
              <a:latin typeface="メイリオ" panose="020B0604030504040204" pitchFamily="50" charset="-128"/>
              <a:ea typeface="メイリオ" panose="020B0604030504040204" pitchFamily="50" charset="-128"/>
            </a:endParaRPr>
          </a:p>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向きを「</a:t>
            </a:r>
            <a:r>
              <a:rPr lang="ja-JP" altLang="en-US" b="1" i="0" dirty="0">
                <a:solidFill>
                  <a:srgbClr val="575E75"/>
                </a:solidFill>
                <a:effectLst/>
                <a:latin typeface="メイリオ" panose="020B0604030504040204" pitchFamily="50" charset="-128"/>
                <a:ea typeface="メイリオ" panose="020B0604030504040204" pitchFamily="50" charset="-128"/>
              </a:rPr>
              <a:t>下</a:t>
            </a:r>
            <a:r>
              <a:rPr lang="ja-JP" altLang="en-US" i="0" dirty="0">
                <a:solidFill>
                  <a:srgbClr val="575E75"/>
                </a:solidFill>
                <a:effectLst/>
                <a:latin typeface="メイリオ" panose="020B0604030504040204" pitchFamily="50" charset="-128"/>
                <a:ea typeface="メイリオ" panose="020B0604030504040204" pitchFamily="50" charset="-128"/>
              </a:rPr>
              <a:t>」に変更する。</a:t>
            </a:r>
            <a:endParaRPr kumimoji="1" lang="ja-JP" altLang="en-US" dirty="0">
              <a:latin typeface="メイリオ" panose="020B0604030504040204" pitchFamily="50" charset="-128"/>
              <a:ea typeface="メイリオ" panose="020B0604030504040204" pitchFamily="50" charset="-128"/>
            </a:endParaRPr>
          </a:p>
        </p:txBody>
      </p:sp>
      <p:sp>
        <p:nvSpPr>
          <p:cNvPr id="40" name="テキスト ボックス 39">
            <a:extLst>
              <a:ext uri="{FF2B5EF4-FFF2-40B4-BE49-F238E27FC236}">
                <a16:creationId xmlns:a16="http://schemas.microsoft.com/office/drawing/2014/main" id="{DC868B4F-4B44-425B-80AB-0F7EFE19A7AE}"/>
              </a:ext>
            </a:extLst>
          </p:cNvPr>
          <p:cNvSpPr txBox="1"/>
          <p:nvPr/>
        </p:nvSpPr>
        <p:spPr>
          <a:xfrm>
            <a:off x="7821080" y="4521178"/>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えら</a:t>
            </a:r>
            <a:endParaRPr kumimoji="1" lang="ja-JP" altLang="en-US" sz="1000" dirty="0">
              <a:latin typeface="メイリオ" panose="020B0604030504040204" pitchFamily="50" charset="-128"/>
              <a:ea typeface="メイリオ" panose="020B0604030504040204" pitchFamily="50" charset="-128"/>
            </a:endParaRPr>
          </a:p>
        </p:txBody>
      </p:sp>
      <p:sp>
        <p:nvSpPr>
          <p:cNvPr id="41" name="テキスト ボックス 40">
            <a:extLst>
              <a:ext uri="{FF2B5EF4-FFF2-40B4-BE49-F238E27FC236}">
                <a16:creationId xmlns:a16="http://schemas.microsoft.com/office/drawing/2014/main" id="{20D99D8C-096F-42C9-B74E-57C092984C3D}"/>
              </a:ext>
            </a:extLst>
          </p:cNvPr>
          <p:cNvSpPr txBox="1"/>
          <p:nvPr/>
        </p:nvSpPr>
        <p:spPr>
          <a:xfrm>
            <a:off x="2773092" y="5062255"/>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した</a:t>
            </a:r>
            <a:endParaRPr kumimoji="1" lang="ja-JP" altLang="en-US" sz="1000" dirty="0">
              <a:latin typeface="メイリオ" panose="020B0604030504040204" pitchFamily="50" charset="-128"/>
              <a:ea typeface="メイリオ" panose="020B0604030504040204" pitchFamily="50" charset="-128"/>
            </a:endParaRPr>
          </a:p>
        </p:txBody>
      </p:sp>
      <p:sp>
        <p:nvSpPr>
          <p:cNvPr id="42" name="テキスト ボックス 41">
            <a:extLst>
              <a:ext uri="{FF2B5EF4-FFF2-40B4-BE49-F238E27FC236}">
                <a16:creationId xmlns:a16="http://schemas.microsoft.com/office/drawing/2014/main" id="{AA5DB898-EB03-45EF-BF98-3E05A386E016}"/>
              </a:ext>
            </a:extLst>
          </p:cNvPr>
          <p:cNvSpPr txBox="1"/>
          <p:nvPr/>
        </p:nvSpPr>
        <p:spPr>
          <a:xfrm>
            <a:off x="3496666" y="5062255"/>
            <a:ext cx="707321"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へんこう</a:t>
            </a:r>
            <a:endParaRPr kumimoji="1" lang="ja-JP" altLang="en-US" sz="1000" dirty="0">
              <a:latin typeface="メイリオ" panose="020B0604030504040204" pitchFamily="50" charset="-128"/>
              <a:ea typeface="メイリオ" panose="020B0604030504040204" pitchFamily="50" charset="-128"/>
            </a:endParaRPr>
          </a:p>
        </p:txBody>
      </p:sp>
      <p:sp>
        <p:nvSpPr>
          <p:cNvPr id="43" name="テキスト ボックス 42">
            <a:extLst>
              <a:ext uri="{FF2B5EF4-FFF2-40B4-BE49-F238E27FC236}">
                <a16:creationId xmlns:a16="http://schemas.microsoft.com/office/drawing/2014/main" id="{B09FE032-07EC-422A-9CE6-85976B5943C9}"/>
              </a:ext>
            </a:extLst>
          </p:cNvPr>
          <p:cNvSpPr txBox="1"/>
          <p:nvPr/>
        </p:nvSpPr>
        <p:spPr>
          <a:xfrm>
            <a:off x="1870466" y="5055562"/>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む</a:t>
            </a:r>
            <a:endParaRPr kumimoji="1" lang="ja-JP" altLang="en-US" sz="1000" dirty="0">
              <a:latin typeface="メイリオ" panose="020B0604030504040204" pitchFamily="50" charset="-128"/>
              <a:ea typeface="メイリオ" panose="020B0604030504040204" pitchFamily="50" charset="-128"/>
            </a:endParaRPr>
          </a:p>
        </p:txBody>
      </p:sp>
      <p:pic>
        <p:nvPicPr>
          <p:cNvPr id="6" name="図 5">
            <a:extLst>
              <a:ext uri="{FF2B5EF4-FFF2-40B4-BE49-F238E27FC236}">
                <a16:creationId xmlns:a16="http://schemas.microsoft.com/office/drawing/2014/main" id="{FC1152E1-3B42-48A2-A02C-19FFC59BFB17}"/>
              </a:ext>
            </a:extLst>
          </p:cNvPr>
          <p:cNvPicPr>
            <a:picLocks noChangeAspect="1"/>
          </p:cNvPicPr>
          <p:nvPr/>
        </p:nvPicPr>
        <p:blipFill>
          <a:blip r:embed="rId4"/>
          <a:stretch>
            <a:fillRect/>
          </a:stretch>
        </p:blipFill>
        <p:spPr>
          <a:xfrm>
            <a:off x="4285796" y="3911757"/>
            <a:ext cx="2339543" cy="548688"/>
          </a:xfrm>
          <a:prstGeom prst="rect">
            <a:avLst/>
          </a:prstGeom>
        </p:spPr>
      </p:pic>
      <p:pic>
        <p:nvPicPr>
          <p:cNvPr id="9" name="図 8">
            <a:extLst>
              <a:ext uri="{FF2B5EF4-FFF2-40B4-BE49-F238E27FC236}">
                <a16:creationId xmlns:a16="http://schemas.microsoft.com/office/drawing/2014/main" id="{2F97B893-1B2F-46FB-803E-84DE9C506B39}"/>
              </a:ext>
            </a:extLst>
          </p:cNvPr>
          <p:cNvPicPr>
            <a:picLocks noChangeAspect="1"/>
          </p:cNvPicPr>
          <p:nvPr/>
        </p:nvPicPr>
        <p:blipFill>
          <a:blip r:embed="rId5"/>
          <a:stretch>
            <a:fillRect/>
          </a:stretch>
        </p:blipFill>
        <p:spPr>
          <a:xfrm>
            <a:off x="4318282" y="4588122"/>
            <a:ext cx="2324301" cy="541067"/>
          </a:xfrm>
          <a:prstGeom prst="rect">
            <a:avLst/>
          </a:prstGeom>
        </p:spPr>
      </p:pic>
      <p:sp>
        <p:nvSpPr>
          <p:cNvPr id="47" name="テキスト ボックス 46">
            <a:extLst>
              <a:ext uri="{FF2B5EF4-FFF2-40B4-BE49-F238E27FC236}">
                <a16:creationId xmlns:a16="http://schemas.microsoft.com/office/drawing/2014/main" id="{D2615203-85B1-4CD7-B788-633C500F99B5}"/>
              </a:ext>
            </a:extLst>
          </p:cNvPr>
          <p:cNvSpPr txBox="1"/>
          <p:nvPr/>
        </p:nvSpPr>
        <p:spPr>
          <a:xfrm>
            <a:off x="1935782" y="5637241"/>
            <a:ext cx="6807829" cy="577081"/>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「エージェント」から　　　　　　　　　のブロックを選ぶ。</a:t>
            </a:r>
            <a:endParaRPr kumimoji="1" lang="ja-JP" altLang="en-US" dirty="0">
              <a:latin typeface="メイリオ" panose="020B0604030504040204" pitchFamily="50" charset="-128"/>
              <a:ea typeface="メイリオ" panose="020B0604030504040204" pitchFamily="50" charset="-128"/>
            </a:endParaRPr>
          </a:p>
        </p:txBody>
      </p:sp>
      <p:sp>
        <p:nvSpPr>
          <p:cNvPr id="48" name="テキスト ボックス 47">
            <a:extLst>
              <a:ext uri="{FF2B5EF4-FFF2-40B4-BE49-F238E27FC236}">
                <a16:creationId xmlns:a16="http://schemas.microsoft.com/office/drawing/2014/main" id="{46DB104D-A8CA-4CDC-899F-73FC69578509}"/>
              </a:ext>
            </a:extLst>
          </p:cNvPr>
          <p:cNvSpPr txBox="1"/>
          <p:nvPr/>
        </p:nvSpPr>
        <p:spPr>
          <a:xfrm>
            <a:off x="7590252" y="5702211"/>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えら</a:t>
            </a:r>
            <a:endParaRPr kumimoji="1" lang="ja-JP" altLang="en-US" sz="1000" dirty="0">
              <a:latin typeface="メイリオ" panose="020B0604030504040204" pitchFamily="50" charset="-128"/>
              <a:ea typeface="メイリオ" panose="020B0604030504040204" pitchFamily="50" charset="-128"/>
            </a:endParaRPr>
          </a:p>
        </p:txBody>
      </p:sp>
      <p:pic>
        <p:nvPicPr>
          <p:cNvPr id="13" name="図 12">
            <a:extLst>
              <a:ext uri="{FF2B5EF4-FFF2-40B4-BE49-F238E27FC236}">
                <a16:creationId xmlns:a16="http://schemas.microsoft.com/office/drawing/2014/main" id="{CDFA8C6A-D079-47AB-8AA9-0CC961193F3F}"/>
              </a:ext>
            </a:extLst>
          </p:cNvPr>
          <p:cNvPicPr>
            <a:picLocks noChangeAspect="1"/>
          </p:cNvPicPr>
          <p:nvPr/>
        </p:nvPicPr>
        <p:blipFill>
          <a:blip r:embed="rId6"/>
          <a:stretch>
            <a:fillRect/>
          </a:stretch>
        </p:blipFill>
        <p:spPr>
          <a:xfrm>
            <a:off x="4358015" y="5756065"/>
            <a:ext cx="1905165" cy="579170"/>
          </a:xfrm>
          <a:prstGeom prst="rect">
            <a:avLst/>
          </a:prstGeom>
        </p:spPr>
      </p:pic>
      <p:sp>
        <p:nvSpPr>
          <p:cNvPr id="30" name="テキスト ボックス 29">
            <a:extLst>
              <a:ext uri="{FF2B5EF4-FFF2-40B4-BE49-F238E27FC236}">
                <a16:creationId xmlns:a16="http://schemas.microsoft.com/office/drawing/2014/main" id="{332D0F5E-8D13-3081-CF94-FE16CAE3F10B}"/>
              </a:ext>
            </a:extLst>
          </p:cNvPr>
          <p:cNvSpPr txBox="1"/>
          <p:nvPr/>
        </p:nvSpPr>
        <p:spPr>
          <a:xfrm>
            <a:off x="1074905" y="1150666"/>
            <a:ext cx="646331"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にゅうりょく</a:t>
            </a:r>
          </a:p>
        </p:txBody>
      </p:sp>
      <p:sp>
        <p:nvSpPr>
          <p:cNvPr id="31" name="テキスト ボックス 30">
            <a:extLst>
              <a:ext uri="{FF2B5EF4-FFF2-40B4-BE49-F238E27FC236}">
                <a16:creationId xmlns:a16="http://schemas.microsoft.com/office/drawing/2014/main" id="{E50AC08D-3F65-49C2-3961-F5255DE60AD8}"/>
              </a:ext>
            </a:extLst>
          </p:cNvPr>
          <p:cNvSpPr txBox="1"/>
          <p:nvPr/>
        </p:nvSpPr>
        <p:spPr>
          <a:xfrm>
            <a:off x="1551959" y="1150666"/>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とき</a:t>
            </a:r>
          </a:p>
        </p:txBody>
      </p:sp>
      <p:sp>
        <p:nvSpPr>
          <p:cNvPr id="33" name="テキスト ボックス 32">
            <a:extLst>
              <a:ext uri="{FF2B5EF4-FFF2-40B4-BE49-F238E27FC236}">
                <a16:creationId xmlns:a16="http://schemas.microsoft.com/office/drawing/2014/main" id="{E84D89D6-18EA-6E33-DBA8-BA43C5D1C72B}"/>
              </a:ext>
            </a:extLst>
          </p:cNvPr>
          <p:cNvSpPr txBox="1"/>
          <p:nvPr/>
        </p:nvSpPr>
        <p:spPr>
          <a:xfrm>
            <a:off x="2609809" y="1491834"/>
            <a:ext cx="492443"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かくにん</a:t>
            </a:r>
          </a:p>
        </p:txBody>
      </p:sp>
      <p:sp>
        <p:nvSpPr>
          <p:cNvPr id="35" name="テキスト ボックス 34">
            <a:extLst>
              <a:ext uri="{FF2B5EF4-FFF2-40B4-BE49-F238E27FC236}">
                <a16:creationId xmlns:a16="http://schemas.microsoft.com/office/drawing/2014/main" id="{5583D574-4BDA-1565-880F-599AC85CAA4E}"/>
              </a:ext>
            </a:extLst>
          </p:cNvPr>
          <p:cNvSpPr txBox="1"/>
          <p:nvPr/>
        </p:nvSpPr>
        <p:spPr>
          <a:xfrm>
            <a:off x="2154275" y="1484431"/>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した</a:t>
            </a:r>
          </a:p>
        </p:txBody>
      </p:sp>
      <p:sp>
        <p:nvSpPr>
          <p:cNvPr id="36" name="テキスト ボックス 35">
            <a:extLst>
              <a:ext uri="{FF2B5EF4-FFF2-40B4-BE49-F238E27FC236}">
                <a16:creationId xmlns:a16="http://schemas.microsoft.com/office/drawing/2014/main" id="{10E2D81C-DA3A-E7F0-4D4B-8760A834ABCA}"/>
              </a:ext>
            </a:extLst>
          </p:cNvPr>
          <p:cNvSpPr txBox="1"/>
          <p:nvPr/>
        </p:nvSpPr>
        <p:spPr>
          <a:xfrm>
            <a:off x="2730176" y="1918361"/>
            <a:ext cx="492443"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かくにん</a:t>
            </a:r>
          </a:p>
        </p:txBody>
      </p:sp>
      <p:sp>
        <p:nvSpPr>
          <p:cNvPr id="37" name="テキスト ボックス 36">
            <a:extLst>
              <a:ext uri="{FF2B5EF4-FFF2-40B4-BE49-F238E27FC236}">
                <a16:creationId xmlns:a16="http://schemas.microsoft.com/office/drawing/2014/main" id="{C9F51100-849E-F6F7-D844-B73C00D4AC0E}"/>
              </a:ext>
            </a:extLst>
          </p:cNvPr>
          <p:cNvSpPr txBox="1"/>
          <p:nvPr/>
        </p:nvSpPr>
        <p:spPr>
          <a:xfrm>
            <a:off x="2274642" y="1910958"/>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した</a:t>
            </a:r>
          </a:p>
        </p:txBody>
      </p:sp>
      <p:sp>
        <p:nvSpPr>
          <p:cNvPr id="39" name="テキスト ボックス 38">
            <a:extLst>
              <a:ext uri="{FF2B5EF4-FFF2-40B4-BE49-F238E27FC236}">
                <a16:creationId xmlns:a16="http://schemas.microsoft.com/office/drawing/2014/main" id="{D7866692-3523-3F6F-EC8B-88E4020390E9}"/>
              </a:ext>
            </a:extLst>
          </p:cNvPr>
          <p:cNvSpPr txBox="1"/>
          <p:nvPr/>
        </p:nvSpPr>
        <p:spPr>
          <a:xfrm>
            <a:off x="7074638" y="1925830"/>
            <a:ext cx="492443"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かくにん</a:t>
            </a:r>
          </a:p>
        </p:txBody>
      </p:sp>
      <p:sp>
        <p:nvSpPr>
          <p:cNvPr id="44" name="テキスト ボックス 43">
            <a:extLst>
              <a:ext uri="{FF2B5EF4-FFF2-40B4-BE49-F238E27FC236}">
                <a16:creationId xmlns:a16="http://schemas.microsoft.com/office/drawing/2014/main" id="{324496D3-09B4-89AC-1C54-F9A18FE33E87}"/>
              </a:ext>
            </a:extLst>
          </p:cNvPr>
          <p:cNvSpPr txBox="1"/>
          <p:nvPr/>
        </p:nvSpPr>
        <p:spPr>
          <a:xfrm>
            <a:off x="6619104" y="1918427"/>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した</a:t>
            </a:r>
          </a:p>
        </p:txBody>
      </p:sp>
      <p:sp>
        <p:nvSpPr>
          <p:cNvPr id="45" name="テキスト ボックス 44">
            <a:extLst>
              <a:ext uri="{FF2B5EF4-FFF2-40B4-BE49-F238E27FC236}">
                <a16:creationId xmlns:a16="http://schemas.microsoft.com/office/drawing/2014/main" id="{1F5D5D03-5278-C5E2-E287-265A14ECD935}"/>
              </a:ext>
            </a:extLst>
          </p:cNvPr>
          <p:cNvSpPr txBox="1"/>
          <p:nvPr/>
        </p:nvSpPr>
        <p:spPr>
          <a:xfrm>
            <a:off x="1083028" y="2284007"/>
            <a:ext cx="415498"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ひだり</a:t>
            </a:r>
          </a:p>
        </p:txBody>
      </p:sp>
      <p:sp>
        <p:nvSpPr>
          <p:cNvPr id="46" name="テキスト ボックス 45">
            <a:extLst>
              <a:ext uri="{FF2B5EF4-FFF2-40B4-BE49-F238E27FC236}">
                <a16:creationId xmlns:a16="http://schemas.microsoft.com/office/drawing/2014/main" id="{B4EACF8E-6183-8924-4897-15AF6B8E0AF5}"/>
              </a:ext>
            </a:extLst>
          </p:cNvPr>
          <p:cNvSpPr txBox="1"/>
          <p:nvPr/>
        </p:nvSpPr>
        <p:spPr>
          <a:xfrm>
            <a:off x="1459626" y="2291109"/>
            <a:ext cx="261610"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か</a:t>
            </a:r>
          </a:p>
        </p:txBody>
      </p:sp>
      <p:sp>
        <p:nvSpPr>
          <p:cNvPr id="49" name="テキスト ボックス 48">
            <a:extLst>
              <a:ext uri="{FF2B5EF4-FFF2-40B4-BE49-F238E27FC236}">
                <a16:creationId xmlns:a16="http://schemas.microsoft.com/office/drawing/2014/main" id="{DABD0D93-8200-2C9E-D2EE-9B8D3F2CB5F9}"/>
              </a:ext>
            </a:extLst>
          </p:cNvPr>
          <p:cNvSpPr txBox="1"/>
          <p:nvPr/>
        </p:nvSpPr>
        <p:spPr>
          <a:xfrm>
            <a:off x="755474" y="2283372"/>
            <a:ext cx="261610"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む</a:t>
            </a:r>
          </a:p>
        </p:txBody>
      </p:sp>
      <p:sp>
        <p:nvSpPr>
          <p:cNvPr id="50" name="テキスト ボックス 49">
            <a:extLst>
              <a:ext uri="{FF2B5EF4-FFF2-40B4-BE49-F238E27FC236}">
                <a16:creationId xmlns:a16="http://schemas.microsoft.com/office/drawing/2014/main" id="{2A4B10A5-ECE7-1411-7AF1-E67F744BC231}"/>
              </a:ext>
            </a:extLst>
          </p:cNvPr>
          <p:cNvSpPr txBox="1"/>
          <p:nvPr/>
        </p:nvSpPr>
        <p:spPr>
          <a:xfrm>
            <a:off x="816046" y="2567230"/>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した</a:t>
            </a:r>
          </a:p>
        </p:txBody>
      </p:sp>
      <p:sp>
        <p:nvSpPr>
          <p:cNvPr id="51" name="テキスト ボックス 50">
            <a:extLst>
              <a:ext uri="{FF2B5EF4-FFF2-40B4-BE49-F238E27FC236}">
                <a16:creationId xmlns:a16="http://schemas.microsoft.com/office/drawing/2014/main" id="{331C9BAE-A433-B9B8-C7B4-F56EE2546F22}"/>
              </a:ext>
            </a:extLst>
          </p:cNvPr>
          <p:cNvSpPr txBox="1"/>
          <p:nvPr/>
        </p:nvSpPr>
        <p:spPr>
          <a:xfrm>
            <a:off x="1290349" y="2560405"/>
            <a:ext cx="415498"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はかい</a:t>
            </a:r>
          </a:p>
        </p:txBody>
      </p:sp>
      <p:sp>
        <p:nvSpPr>
          <p:cNvPr id="52" name="テキスト ボックス 51">
            <a:extLst>
              <a:ext uri="{FF2B5EF4-FFF2-40B4-BE49-F238E27FC236}">
                <a16:creationId xmlns:a16="http://schemas.microsoft.com/office/drawing/2014/main" id="{7793C4F8-432A-7481-F799-D0E7D560A606}"/>
              </a:ext>
            </a:extLst>
          </p:cNvPr>
          <p:cNvSpPr txBox="1"/>
          <p:nvPr/>
        </p:nvSpPr>
        <p:spPr>
          <a:xfrm>
            <a:off x="762033" y="2856496"/>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すべ</a:t>
            </a:r>
          </a:p>
        </p:txBody>
      </p:sp>
      <p:sp>
        <p:nvSpPr>
          <p:cNvPr id="53" name="テキスト ボックス 52">
            <a:extLst>
              <a:ext uri="{FF2B5EF4-FFF2-40B4-BE49-F238E27FC236}">
                <a16:creationId xmlns:a16="http://schemas.microsoft.com/office/drawing/2014/main" id="{713BFC68-E30D-3DE2-F9FF-43C7E9CF8D8F}"/>
              </a:ext>
            </a:extLst>
          </p:cNvPr>
          <p:cNvSpPr txBox="1"/>
          <p:nvPr/>
        </p:nvSpPr>
        <p:spPr>
          <a:xfrm>
            <a:off x="5481234" y="3951025"/>
            <a:ext cx="415498"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ひだり</a:t>
            </a:r>
          </a:p>
        </p:txBody>
      </p:sp>
      <p:sp>
        <p:nvSpPr>
          <p:cNvPr id="54" name="テキスト ボックス 53">
            <a:extLst>
              <a:ext uri="{FF2B5EF4-FFF2-40B4-BE49-F238E27FC236}">
                <a16:creationId xmlns:a16="http://schemas.microsoft.com/office/drawing/2014/main" id="{670F0A43-E24A-AF3C-8BCD-5C2A093E8C13}"/>
              </a:ext>
            </a:extLst>
          </p:cNvPr>
          <p:cNvSpPr txBox="1"/>
          <p:nvPr/>
        </p:nvSpPr>
        <p:spPr>
          <a:xfrm>
            <a:off x="6088376" y="3936822"/>
            <a:ext cx="261610"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か</a:t>
            </a:r>
          </a:p>
        </p:txBody>
      </p:sp>
      <p:sp>
        <p:nvSpPr>
          <p:cNvPr id="55" name="テキスト ボックス 54">
            <a:extLst>
              <a:ext uri="{FF2B5EF4-FFF2-40B4-BE49-F238E27FC236}">
                <a16:creationId xmlns:a16="http://schemas.microsoft.com/office/drawing/2014/main" id="{CC2374EE-141E-7F48-E457-C3A76849418F}"/>
              </a:ext>
            </a:extLst>
          </p:cNvPr>
          <p:cNvSpPr txBox="1"/>
          <p:nvPr/>
        </p:nvSpPr>
        <p:spPr>
          <a:xfrm>
            <a:off x="5069971" y="3951025"/>
            <a:ext cx="261610"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む</a:t>
            </a:r>
          </a:p>
        </p:txBody>
      </p:sp>
      <p:sp>
        <p:nvSpPr>
          <p:cNvPr id="56" name="テキスト ボックス 55">
            <a:extLst>
              <a:ext uri="{FF2B5EF4-FFF2-40B4-BE49-F238E27FC236}">
                <a16:creationId xmlns:a16="http://schemas.microsoft.com/office/drawing/2014/main" id="{A305E165-1DA2-9D61-2620-E455A6DDAFAF}"/>
              </a:ext>
            </a:extLst>
          </p:cNvPr>
          <p:cNvSpPr txBox="1"/>
          <p:nvPr/>
        </p:nvSpPr>
        <p:spPr>
          <a:xfrm>
            <a:off x="5170419" y="4607178"/>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まえ</a:t>
            </a:r>
          </a:p>
        </p:txBody>
      </p:sp>
      <p:sp>
        <p:nvSpPr>
          <p:cNvPr id="57" name="テキスト ボックス 56">
            <a:extLst>
              <a:ext uri="{FF2B5EF4-FFF2-40B4-BE49-F238E27FC236}">
                <a16:creationId xmlns:a16="http://schemas.microsoft.com/office/drawing/2014/main" id="{58598093-A8AC-557C-179B-00867B3FE2B1}"/>
              </a:ext>
            </a:extLst>
          </p:cNvPr>
          <p:cNvSpPr txBox="1"/>
          <p:nvPr/>
        </p:nvSpPr>
        <p:spPr>
          <a:xfrm>
            <a:off x="5811388" y="4570986"/>
            <a:ext cx="415498"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はかい</a:t>
            </a:r>
          </a:p>
        </p:txBody>
      </p:sp>
      <p:sp>
        <p:nvSpPr>
          <p:cNvPr id="58" name="テキスト ボックス 57">
            <a:extLst>
              <a:ext uri="{FF2B5EF4-FFF2-40B4-BE49-F238E27FC236}">
                <a16:creationId xmlns:a16="http://schemas.microsoft.com/office/drawing/2014/main" id="{2DFD37D6-357E-B52F-686A-D00516237CD5}"/>
              </a:ext>
            </a:extLst>
          </p:cNvPr>
          <p:cNvSpPr txBox="1"/>
          <p:nvPr/>
        </p:nvSpPr>
        <p:spPr>
          <a:xfrm>
            <a:off x="5141320" y="5825321"/>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すべ</a:t>
            </a:r>
          </a:p>
        </p:txBody>
      </p:sp>
    </p:spTree>
    <p:extLst>
      <p:ext uri="{BB962C8B-B14F-4D97-AF65-F5344CB8AC3E}">
        <p14:creationId xmlns:p14="http://schemas.microsoft.com/office/powerpoint/2010/main" val="347521263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図 28">
            <a:extLst>
              <a:ext uri="{FF2B5EF4-FFF2-40B4-BE49-F238E27FC236}">
                <a16:creationId xmlns:a16="http://schemas.microsoft.com/office/drawing/2014/main" id="{7F8D7E38-D728-44C0-9F77-3136A1348025}"/>
              </a:ext>
            </a:extLst>
          </p:cNvPr>
          <p:cNvPicPr>
            <a:picLocks noChangeAspect="1"/>
          </p:cNvPicPr>
          <p:nvPr/>
        </p:nvPicPr>
        <p:blipFill>
          <a:blip r:embed="rId2"/>
          <a:stretch>
            <a:fillRect/>
          </a:stretch>
        </p:blipFill>
        <p:spPr>
          <a:xfrm>
            <a:off x="-9331" y="1143950"/>
            <a:ext cx="9144000" cy="4384505"/>
          </a:xfrm>
          <a:prstGeom prst="rect">
            <a:avLst/>
          </a:prstGeom>
        </p:spPr>
      </p:pic>
      <p:sp>
        <p:nvSpPr>
          <p:cNvPr id="30" name="正方形/長方形 29">
            <a:extLst>
              <a:ext uri="{FF2B5EF4-FFF2-40B4-BE49-F238E27FC236}">
                <a16:creationId xmlns:a16="http://schemas.microsoft.com/office/drawing/2014/main" id="{3AA5D8C1-6CD8-47EE-8B7D-E2EB48F90800}"/>
              </a:ext>
            </a:extLst>
          </p:cNvPr>
          <p:cNvSpPr/>
          <p:nvPr/>
        </p:nvSpPr>
        <p:spPr>
          <a:xfrm>
            <a:off x="220894" y="3806172"/>
            <a:ext cx="1935798" cy="909344"/>
          </a:xfrm>
          <a:prstGeom prst="rect">
            <a:avLst/>
          </a:prstGeom>
          <a:solidFill>
            <a:schemeClr val="bg1">
              <a:alpha val="75000"/>
            </a:schemeClr>
          </a:solidFill>
          <a:ln w="38100">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3</a:t>
            </a:r>
            <a:r>
              <a:rPr lang="ja-JP" altLang="en-US" dirty="0"/>
              <a:t>．</a:t>
            </a:r>
            <a:r>
              <a:rPr lang="en-US" altLang="ja-JP" dirty="0"/>
              <a:t>【</a:t>
            </a:r>
            <a:r>
              <a:rPr lang="ja-JP" altLang="en-US" dirty="0"/>
              <a:t>土星</a:t>
            </a:r>
            <a:r>
              <a:rPr lang="en-US" altLang="ja-JP" dirty="0"/>
              <a:t>】</a:t>
            </a:r>
            <a:r>
              <a:rPr lang="ja-JP" altLang="en-US" dirty="0"/>
              <a:t>環の中から資源を回収しよう</a:t>
            </a:r>
          </a:p>
        </p:txBody>
      </p:sp>
      <p:sp>
        <p:nvSpPr>
          <p:cNvPr id="16" name="テキスト ボックス 15">
            <a:extLst>
              <a:ext uri="{FF2B5EF4-FFF2-40B4-BE49-F238E27FC236}">
                <a16:creationId xmlns:a16="http://schemas.microsoft.com/office/drawing/2014/main" id="{D07BB23B-6BB4-4809-8B0D-5D2EC0A7EE76}"/>
              </a:ext>
            </a:extLst>
          </p:cNvPr>
          <p:cNvSpPr txBox="1"/>
          <p:nvPr/>
        </p:nvSpPr>
        <p:spPr>
          <a:xfrm>
            <a:off x="1162975" y="371047"/>
            <a:ext cx="710213"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どせい</a:t>
            </a:r>
          </a:p>
        </p:txBody>
      </p:sp>
      <p:sp>
        <p:nvSpPr>
          <p:cNvPr id="17" name="テキスト ボックス 16">
            <a:extLst>
              <a:ext uri="{FF2B5EF4-FFF2-40B4-BE49-F238E27FC236}">
                <a16:creationId xmlns:a16="http://schemas.microsoft.com/office/drawing/2014/main" id="{E87236B4-4956-48A8-A672-594E85FB167C}"/>
              </a:ext>
            </a:extLst>
          </p:cNvPr>
          <p:cNvSpPr txBox="1"/>
          <p:nvPr/>
        </p:nvSpPr>
        <p:spPr>
          <a:xfrm>
            <a:off x="1935783" y="383274"/>
            <a:ext cx="478145"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わ</a:t>
            </a:r>
          </a:p>
        </p:txBody>
      </p:sp>
      <p:sp>
        <p:nvSpPr>
          <p:cNvPr id="18" name="テキスト ボックス 17">
            <a:extLst>
              <a:ext uri="{FF2B5EF4-FFF2-40B4-BE49-F238E27FC236}">
                <a16:creationId xmlns:a16="http://schemas.microsoft.com/office/drawing/2014/main" id="{2515E5AC-E75A-4C14-9E82-DF121A674860}"/>
              </a:ext>
            </a:extLst>
          </p:cNvPr>
          <p:cNvSpPr txBox="1"/>
          <p:nvPr/>
        </p:nvSpPr>
        <p:spPr>
          <a:xfrm>
            <a:off x="4404047" y="390799"/>
            <a:ext cx="811765" cy="276999"/>
          </a:xfrm>
          <a:prstGeom prst="rect">
            <a:avLst/>
          </a:prstGeom>
          <a:noFill/>
        </p:spPr>
        <p:txBody>
          <a:bodyPr wrap="square" rtlCol="0">
            <a:spAutoFit/>
          </a:bodyPr>
          <a:lstStyle/>
          <a:p>
            <a:pPr algn="dist"/>
            <a:r>
              <a:rPr kumimoji="1" lang="ja-JP" altLang="en-US" sz="1200" b="1">
                <a:solidFill>
                  <a:schemeClr val="tx2">
                    <a:lumMod val="50000"/>
                  </a:schemeClr>
                </a:solidFill>
                <a:latin typeface="Meiryo UI" panose="020B0604030504040204" pitchFamily="50" charset="-128"/>
                <a:ea typeface="Meiryo UI" panose="020B0604030504040204" pitchFamily="50" charset="-128"/>
              </a:rPr>
              <a:t>かいしゅう</a:t>
            </a:r>
            <a:endParaRPr kumimoji="1" lang="ja-JP" altLang="en-US" sz="1200" b="1" dirty="0">
              <a:solidFill>
                <a:schemeClr val="tx2">
                  <a:lumMod val="50000"/>
                </a:schemeClr>
              </a:solidFill>
              <a:latin typeface="Meiryo UI" panose="020B0604030504040204" pitchFamily="50" charset="-128"/>
              <a:ea typeface="Meiryo UI" panose="020B0604030504040204" pitchFamily="50" charset="-128"/>
            </a:endParaRPr>
          </a:p>
        </p:txBody>
      </p:sp>
      <p:sp>
        <p:nvSpPr>
          <p:cNvPr id="19" name="テキスト ボックス 18">
            <a:extLst>
              <a:ext uri="{FF2B5EF4-FFF2-40B4-BE49-F238E27FC236}">
                <a16:creationId xmlns:a16="http://schemas.microsoft.com/office/drawing/2014/main" id="{CA272423-F42C-43F3-8587-ACBACC95CAEC}"/>
              </a:ext>
            </a:extLst>
          </p:cNvPr>
          <p:cNvSpPr txBox="1"/>
          <p:nvPr/>
        </p:nvSpPr>
        <p:spPr>
          <a:xfrm>
            <a:off x="2569575" y="380727"/>
            <a:ext cx="478145"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なか</a:t>
            </a:r>
          </a:p>
        </p:txBody>
      </p:sp>
      <p:sp>
        <p:nvSpPr>
          <p:cNvPr id="20" name="テキスト ボックス 19">
            <a:extLst>
              <a:ext uri="{FF2B5EF4-FFF2-40B4-BE49-F238E27FC236}">
                <a16:creationId xmlns:a16="http://schemas.microsoft.com/office/drawing/2014/main" id="{493A59F1-226A-49F3-83B7-CAC546DBBD94}"/>
              </a:ext>
            </a:extLst>
          </p:cNvPr>
          <p:cNvSpPr txBox="1"/>
          <p:nvPr/>
        </p:nvSpPr>
        <p:spPr>
          <a:xfrm>
            <a:off x="3535741" y="380727"/>
            <a:ext cx="638254"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しげん</a:t>
            </a:r>
          </a:p>
        </p:txBody>
      </p:sp>
      <p:sp>
        <p:nvSpPr>
          <p:cNvPr id="79" name="六角形 78">
            <a:extLst>
              <a:ext uri="{FF2B5EF4-FFF2-40B4-BE49-F238E27FC236}">
                <a16:creationId xmlns:a16="http://schemas.microsoft.com/office/drawing/2014/main" id="{42B96F25-70F0-4CA5-8E15-AC43411AD370}"/>
              </a:ext>
            </a:extLst>
          </p:cNvPr>
          <p:cNvSpPr/>
          <p:nvPr/>
        </p:nvSpPr>
        <p:spPr>
          <a:xfrm>
            <a:off x="564787" y="3423006"/>
            <a:ext cx="3839260" cy="359003"/>
          </a:xfrm>
          <a:prstGeom prst="hexagon">
            <a:avLst>
              <a:gd name="adj" fmla="val 48389"/>
              <a:gd name="vf" fmla="val 115470"/>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80" name="六角形 79">
            <a:extLst>
              <a:ext uri="{FF2B5EF4-FFF2-40B4-BE49-F238E27FC236}">
                <a16:creationId xmlns:a16="http://schemas.microsoft.com/office/drawing/2014/main" id="{059DDF86-D090-4C7B-88EE-F7C205DD5454}"/>
              </a:ext>
            </a:extLst>
          </p:cNvPr>
          <p:cNvSpPr/>
          <p:nvPr/>
        </p:nvSpPr>
        <p:spPr>
          <a:xfrm>
            <a:off x="4946451" y="3403266"/>
            <a:ext cx="3839260" cy="359003"/>
          </a:xfrm>
          <a:prstGeom prst="hexagon">
            <a:avLst>
              <a:gd name="adj" fmla="val 48389"/>
              <a:gd name="vf" fmla="val 115470"/>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pic>
        <p:nvPicPr>
          <p:cNvPr id="81" name="図 80">
            <a:extLst>
              <a:ext uri="{FF2B5EF4-FFF2-40B4-BE49-F238E27FC236}">
                <a16:creationId xmlns:a16="http://schemas.microsoft.com/office/drawing/2014/main" id="{7888AB0D-8248-4DA8-A151-0CFD4C83D69C}"/>
              </a:ext>
            </a:extLst>
          </p:cNvPr>
          <p:cNvPicPr>
            <a:picLocks noChangeAspect="1"/>
          </p:cNvPicPr>
          <p:nvPr/>
        </p:nvPicPr>
        <p:blipFill>
          <a:blip r:embed="rId3"/>
          <a:srcRect/>
          <a:stretch/>
        </p:blipFill>
        <p:spPr>
          <a:xfrm>
            <a:off x="4851411" y="2527296"/>
            <a:ext cx="460535" cy="448726"/>
          </a:xfrm>
          <a:prstGeom prst="rect">
            <a:avLst/>
          </a:prstGeom>
          <a:ln w="28575">
            <a:solidFill>
              <a:schemeClr val="accent5"/>
            </a:solidFill>
          </a:ln>
        </p:spPr>
      </p:pic>
      <p:cxnSp>
        <p:nvCxnSpPr>
          <p:cNvPr id="82" name="直線矢印コネクタ 81">
            <a:extLst>
              <a:ext uri="{FF2B5EF4-FFF2-40B4-BE49-F238E27FC236}">
                <a16:creationId xmlns:a16="http://schemas.microsoft.com/office/drawing/2014/main" id="{E1B56124-374B-41C1-97CD-A8AF6713D995}"/>
              </a:ext>
            </a:extLst>
          </p:cNvPr>
          <p:cNvCxnSpPr>
            <a:cxnSpLocks/>
          </p:cNvCxnSpPr>
          <p:nvPr/>
        </p:nvCxnSpPr>
        <p:spPr>
          <a:xfrm>
            <a:off x="5081677" y="2994510"/>
            <a:ext cx="0" cy="371991"/>
          </a:xfrm>
          <a:prstGeom prst="straightConnector1">
            <a:avLst/>
          </a:prstGeom>
          <a:ln w="28575">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grpSp>
        <p:nvGrpSpPr>
          <p:cNvPr id="84" name="グループ化 83">
            <a:extLst>
              <a:ext uri="{FF2B5EF4-FFF2-40B4-BE49-F238E27FC236}">
                <a16:creationId xmlns:a16="http://schemas.microsoft.com/office/drawing/2014/main" id="{69B04BC5-633C-4EC7-A73C-5EAAAC6AFDA5}"/>
              </a:ext>
            </a:extLst>
          </p:cNvPr>
          <p:cNvGrpSpPr/>
          <p:nvPr/>
        </p:nvGrpSpPr>
        <p:grpSpPr>
          <a:xfrm>
            <a:off x="2808647" y="3811574"/>
            <a:ext cx="3839260" cy="844520"/>
            <a:chOff x="2068638" y="2348702"/>
            <a:chExt cx="3839260" cy="844520"/>
          </a:xfrm>
        </p:grpSpPr>
        <p:sp>
          <p:nvSpPr>
            <p:cNvPr id="85" name="テキスト ボックス 84">
              <a:extLst>
                <a:ext uri="{FF2B5EF4-FFF2-40B4-BE49-F238E27FC236}">
                  <a16:creationId xmlns:a16="http://schemas.microsoft.com/office/drawing/2014/main" id="{F34FA030-D8BC-4D78-9542-04B8C7980CFC}"/>
                </a:ext>
              </a:extLst>
            </p:cNvPr>
            <p:cNvSpPr txBox="1"/>
            <p:nvPr/>
          </p:nvSpPr>
          <p:spPr>
            <a:xfrm>
              <a:off x="2068638" y="2427006"/>
              <a:ext cx="3839260" cy="577081"/>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a:t>
              </a:r>
              <a:r>
                <a:rPr lang="ja-JP" altLang="en-US" dirty="0">
                  <a:solidFill>
                    <a:srgbClr val="575E75"/>
                  </a:solidFill>
                  <a:latin typeface="メイリオ" panose="020B0604030504040204" pitchFamily="50" charset="-128"/>
                  <a:ea typeface="メイリオ" panose="020B0604030504040204" pitchFamily="50" charset="-128"/>
                </a:rPr>
                <a:t>論理</a:t>
              </a:r>
              <a:r>
                <a:rPr lang="ja-JP" altLang="en-US" i="0" dirty="0">
                  <a:solidFill>
                    <a:srgbClr val="575E75"/>
                  </a:solidFill>
                  <a:effectLst/>
                  <a:latin typeface="メイリオ" panose="020B0604030504040204" pitchFamily="50" charset="-128"/>
                  <a:ea typeface="メイリオ" panose="020B0604030504040204" pitchFamily="50" charset="-128"/>
                </a:rPr>
                <a:t>」から　　　　　　を選ぶ。</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sp>
          <p:nvSpPr>
            <p:cNvPr id="86" name="テキスト ボックス 85">
              <a:extLst>
                <a:ext uri="{FF2B5EF4-FFF2-40B4-BE49-F238E27FC236}">
                  <a16:creationId xmlns:a16="http://schemas.microsoft.com/office/drawing/2014/main" id="{DC9190D8-2594-4EA1-89DE-3F8580532931}"/>
                </a:ext>
              </a:extLst>
            </p:cNvPr>
            <p:cNvSpPr txBox="1"/>
            <p:nvPr/>
          </p:nvSpPr>
          <p:spPr>
            <a:xfrm>
              <a:off x="2280100" y="2495959"/>
              <a:ext cx="669915"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ろんり</a:t>
              </a:r>
              <a:endParaRPr kumimoji="1" lang="ja-JP" altLang="en-US" sz="1000" dirty="0">
                <a:latin typeface="メイリオ" panose="020B0604030504040204" pitchFamily="50" charset="-128"/>
                <a:ea typeface="メイリオ" panose="020B0604030504040204" pitchFamily="50" charset="-128"/>
              </a:endParaRPr>
            </a:p>
          </p:txBody>
        </p:sp>
        <p:sp>
          <p:nvSpPr>
            <p:cNvPr id="87" name="テキスト ボックス 86">
              <a:extLst>
                <a:ext uri="{FF2B5EF4-FFF2-40B4-BE49-F238E27FC236}">
                  <a16:creationId xmlns:a16="http://schemas.microsoft.com/office/drawing/2014/main" id="{CA2AC6EE-0F15-4069-9511-E3C0233E86DE}"/>
                </a:ext>
              </a:extLst>
            </p:cNvPr>
            <p:cNvSpPr txBox="1"/>
            <p:nvPr/>
          </p:nvSpPr>
          <p:spPr>
            <a:xfrm>
              <a:off x="4981468" y="2504934"/>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えら</a:t>
              </a:r>
              <a:endParaRPr kumimoji="1" lang="ja-JP" altLang="en-US" sz="1000" dirty="0">
                <a:latin typeface="メイリオ" panose="020B0604030504040204" pitchFamily="50" charset="-128"/>
                <a:ea typeface="メイリオ" panose="020B0604030504040204" pitchFamily="50" charset="-128"/>
              </a:endParaRPr>
            </a:p>
          </p:txBody>
        </p:sp>
        <p:pic>
          <p:nvPicPr>
            <p:cNvPr id="88" name="図 87">
              <a:extLst>
                <a:ext uri="{FF2B5EF4-FFF2-40B4-BE49-F238E27FC236}">
                  <a16:creationId xmlns:a16="http://schemas.microsoft.com/office/drawing/2014/main" id="{7520DDA5-9A2D-4818-B57C-233C3614E929}"/>
                </a:ext>
              </a:extLst>
            </p:cNvPr>
            <p:cNvPicPr>
              <a:picLocks noChangeAspect="1"/>
            </p:cNvPicPr>
            <p:nvPr/>
          </p:nvPicPr>
          <p:blipFill>
            <a:blip r:embed="rId4"/>
            <a:stretch>
              <a:fillRect/>
            </a:stretch>
          </p:blipFill>
          <p:spPr>
            <a:xfrm>
              <a:off x="3601971" y="2348702"/>
              <a:ext cx="1220548" cy="844520"/>
            </a:xfrm>
            <a:prstGeom prst="rect">
              <a:avLst/>
            </a:prstGeom>
          </p:spPr>
        </p:pic>
      </p:grpSp>
      <p:sp>
        <p:nvSpPr>
          <p:cNvPr id="31" name="正方形/長方形 30">
            <a:extLst>
              <a:ext uri="{FF2B5EF4-FFF2-40B4-BE49-F238E27FC236}">
                <a16:creationId xmlns:a16="http://schemas.microsoft.com/office/drawing/2014/main" id="{7080D75C-395F-4A4A-8C53-4C3903F2AAFC}"/>
              </a:ext>
            </a:extLst>
          </p:cNvPr>
          <p:cNvSpPr/>
          <p:nvPr/>
        </p:nvSpPr>
        <p:spPr>
          <a:xfrm>
            <a:off x="220893" y="4844779"/>
            <a:ext cx="2073819" cy="359003"/>
          </a:xfrm>
          <a:prstGeom prst="rect">
            <a:avLst/>
          </a:prstGeom>
          <a:solidFill>
            <a:schemeClr val="bg1">
              <a:alpha val="75000"/>
            </a:schemeClr>
          </a:solidFill>
          <a:ln w="38100">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grpSp>
        <p:nvGrpSpPr>
          <p:cNvPr id="32" name="グループ化 31">
            <a:extLst>
              <a:ext uri="{FF2B5EF4-FFF2-40B4-BE49-F238E27FC236}">
                <a16:creationId xmlns:a16="http://schemas.microsoft.com/office/drawing/2014/main" id="{CA6FBADE-9D59-4548-B767-7DA07C3D455B}"/>
              </a:ext>
            </a:extLst>
          </p:cNvPr>
          <p:cNvGrpSpPr/>
          <p:nvPr/>
        </p:nvGrpSpPr>
        <p:grpSpPr>
          <a:xfrm>
            <a:off x="2171107" y="5666913"/>
            <a:ext cx="6772425" cy="844520"/>
            <a:chOff x="2171107" y="5666913"/>
            <a:chExt cx="6772425" cy="844520"/>
          </a:xfrm>
        </p:grpSpPr>
        <p:sp>
          <p:nvSpPr>
            <p:cNvPr id="33" name="テキスト ボックス 32">
              <a:extLst>
                <a:ext uri="{FF2B5EF4-FFF2-40B4-BE49-F238E27FC236}">
                  <a16:creationId xmlns:a16="http://schemas.microsoft.com/office/drawing/2014/main" id="{1DA55CB5-02DC-48DD-8BC7-E5C7B0C3C6C3}"/>
                </a:ext>
              </a:extLst>
            </p:cNvPr>
            <p:cNvSpPr txBox="1"/>
            <p:nvPr/>
          </p:nvSpPr>
          <p:spPr>
            <a:xfrm>
              <a:off x="2171107" y="5745644"/>
              <a:ext cx="6772425" cy="577081"/>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a:t>
              </a:r>
              <a:r>
                <a:rPr lang="ja-JP" altLang="en-US" dirty="0">
                  <a:solidFill>
                    <a:srgbClr val="575E75"/>
                  </a:solidFill>
                  <a:latin typeface="メイリオ" panose="020B0604030504040204" pitchFamily="50" charset="-128"/>
                  <a:ea typeface="メイリオ" panose="020B0604030504040204" pitchFamily="50" charset="-128"/>
                </a:rPr>
                <a:t>論理</a:t>
              </a:r>
              <a:r>
                <a:rPr lang="ja-JP" altLang="en-US" i="0" dirty="0">
                  <a:solidFill>
                    <a:srgbClr val="575E75"/>
                  </a:solidFill>
                  <a:effectLst/>
                  <a:latin typeface="メイリオ" panose="020B0604030504040204" pitchFamily="50" charset="-128"/>
                  <a:ea typeface="メイリオ" panose="020B0604030504040204" pitchFamily="50" charset="-128"/>
                </a:rPr>
                <a:t>」から　　　　　　　</a:t>
              </a:r>
              <a:r>
                <a:rPr lang="ja-JP" altLang="en-US" dirty="0">
                  <a:solidFill>
                    <a:srgbClr val="575E75"/>
                  </a:solidFill>
                  <a:latin typeface="メイリオ" panose="020B0604030504040204" pitchFamily="50" charset="-128"/>
                  <a:ea typeface="メイリオ" panose="020B0604030504040204" pitchFamily="50" charset="-128"/>
                </a:rPr>
                <a:t>　</a:t>
              </a:r>
              <a:r>
                <a:rPr lang="ja-JP" altLang="en-US" i="0" dirty="0">
                  <a:solidFill>
                    <a:srgbClr val="575E75"/>
                  </a:solidFill>
                  <a:effectLst/>
                  <a:latin typeface="メイリオ" panose="020B0604030504040204" pitchFamily="50" charset="-128"/>
                  <a:ea typeface="メイリオ" panose="020B0604030504040204" pitchFamily="50" charset="-128"/>
                </a:rPr>
                <a:t>を選び、　　　　</a:t>
              </a:r>
              <a:r>
                <a:rPr lang="ja-JP" altLang="en-US" dirty="0">
                  <a:solidFill>
                    <a:srgbClr val="575E75"/>
                  </a:solidFill>
                  <a:latin typeface="メイリオ" panose="020B0604030504040204" pitchFamily="50" charset="-128"/>
                  <a:ea typeface="メイリオ" panose="020B0604030504040204" pitchFamily="50" charset="-128"/>
                </a:rPr>
                <a:t>　</a:t>
              </a:r>
              <a:r>
                <a:rPr lang="ja-JP" altLang="en-US" i="0" dirty="0">
                  <a:solidFill>
                    <a:srgbClr val="575E75"/>
                  </a:solidFill>
                  <a:effectLst/>
                  <a:latin typeface="メイリオ" panose="020B0604030504040204" pitchFamily="50" charset="-128"/>
                  <a:ea typeface="メイリオ" panose="020B0604030504040204" pitchFamily="50" charset="-128"/>
                </a:rPr>
                <a:t>に入れる。</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sp>
          <p:nvSpPr>
            <p:cNvPr id="34" name="テキスト ボックス 33">
              <a:extLst>
                <a:ext uri="{FF2B5EF4-FFF2-40B4-BE49-F238E27FC236}">
                  <a16:creationId xmlns:a16="http://schemas.microsoft.com/office/drawing/2014/main" id="{3860D4C5-C706-4970-BEFB-1C4DCEE0653A}"/>
                </a:ext>
              </a:extLst>
            </p:cNvPr>
            <p:cNvSpPr txBox="1"/>
            <p:nvPr/>
          </p:nvSpPr>
          <p:spPr>
            <a:xfrm>
              <a:off x="2382570" y="5814597"/>
              <a:ext cx="669915"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ろんり</a:t>
              </a:r>
              <a:endParaRPr kumimoji="1" lang="ja-JP" altLang="en-US" sz="1000" dirty="0">
                <a:latin typeface="メイリオ" panose="020B0604030504040204" pitchFamily="50" charset="-128"/>
                <a:ea typeface="メイリオ" panose="020B0604030504040204" pitchFamily="50" charset="-128"/>
              </a:endParaRPr>
            </a:p>
          </p:txBody>
        </p:sp>
        <p:sp>
          <p:nvSpPr>
            <p:cNvPr id="35" name="テキスト ボックス 34">
              <a:extLst>
                <a:ext uri="{FF2B5EF4-FFF2-40B4-BE49-F238E27FC236}">
                  <a16:creationId xmlns:a16="http://schemas.microsoft.com/office/drawing/2014/main" id="{C73142F1-9181-44AC-9430-320A8265BDE8}"/>
                </a:ext>
              </a:extLst>
            </p:cNvPr>
            <p:cNvSpPr txBox="1"/>
            <p:nvPr/>
          </p:nvSpPr>
          <p:spPr>
            <a:xfrm>
              <a:off x="5546016" y="5814597"/>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えら</a:t>
              </a:r>
              <a:endParaRPr kumimoji="1" lang="ja-JP" altLang="en-US" sz="1000" dirty="0">
                <a:latin typeface="メイリオ" panose="020B0604030504040204" pitchFamily="50" charset="-128"/>
                <a:ea typeface="メイリオ" panose="020B0604030504040204" pitchFamily="50" charset="-128"/>
              </a:endParaRPr>
            </a:p>
          </p:txBody>
        </p:sp>
        <p:sp>
          <p:nvSpPr>
            <p:cNvPr id="36" name="テキスト ボックス 35">
              <a:extLst>
                <a:ext uri="{FF2B5EF4-FFF2-40B4-BE49-F238E27FC236}">
                  <a16:creationId xmlns:a16="http://schemas.microsoft.com/office/drawing/2014/main" id="{4D925855-F504-4AAC-A5E4-CF3FEDB8EA5B}"/>
                </a:ext>
              </a:extLst>
            </p:cNvPr>
            <p:cNvSpPr txBox="1"/>
            <p:nvPr/>
          </p:nvSpPr>
          <p:spPr>
            <a:xfrm>
              <a:off x="7581212" y="5826580"/>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い</a:t>
              </a:r>
              <a:endParaRPr kumimoji="1" lang="ja-JP" altLang="en-US" sz="1000" dirty="0">
                <a:latin typeface="メイリオ" panose="020B0604030504040204" pitchFamily="50" charset="-128"/>
                <a:ea typeface="メイリオ" panose="020B0604030504040204" pitchFamily="50" charset="-128"/>
              </a:endParaRPr>
            </a:p>
          </p:txBody>
        </p:sp>
        <p:pic>
          <p:nvPicPr>
            <p:cNvPr id="37" name="図 36">
              <a:extLst>
                <a:ext uri="{FF2B5EF4-FFF2-40B4-BE49-F238E27FC236}">
                  <a16:creationId xmlns:a16="http://schemas.microsoft.com/office/drawing/2014/main" id="{4CF2EC93-1BE2-4230-84A7-1C96EEEEE1CB}"/>
                </a:ext>
              </a:extLst>
            </p:cNvPr>
            <p:cNvPicPr>
              <a:picLocks noChangeAspect="1"/>
            </p:cNvPicPr>
            <p:nvPr/>
          </p:nvPicPr>
          <p:blipFill>
            <a:blip r:embed="rId4"/>
            <a:stretch>
              <a:fillRect/>
            </a:stretch>
          </p:blipFill>
          <p:spPr>
            <a:xfrm>
              <a:off x="6313381" y="5666913"/>
              <a:ext cx="1220548" cy="844520"/>
            </a:xfrm>
            <a:prstGeom prst="rect">
              <a:avLst/>
            </a:prstGeom>
          </p:spPr>
        </p:pic>
        <p:pic>
          <p:nvPicPr>
            <p:cNvPr id="38" name="図 37">
              <a:extLst>
                <a:ext uri="{FF2B5EF4-FFF2-40B4-BE49-F238E27FC236}">
                  <a16:creationId xmlns:a16="http://schemas.microsoft.com/office/drawing/2014/main" id="{DE527725-3ACC-4E85-B634-E9379D6A4964}"/>
                </a:ext>
              </a:extLst>
            </p:cNvPr>
            <p:cNvPicPr>
              <a:picLocks noChangeAspect="1"/>
            </p:cNvPicPr>
            <p:nvPr/>
          </p:nvPicPr>
          <p:blipFill>
            <a:blip r:embed="rId5"/>
            <a:stretch>
              <a:fillRect/>
            </a:stretch>
          </p:blipFill>
          <p:spPr>
            <a:xfrm>
              <a:off x="3690024" y="5866416"/>
              <a:ext cx="1783235" cy="411516"/>
            </a:xfrm>
            <a:prstGeom prst="rect">
              <a:avLst/>
            </a:prstGeom>
          </p:spPr>
        </p:pic>
      </p:grpSp>
      <p:sp>
        <p:nvSpPr>
          <p:cNvPr id="27" name="テキスト ボックス 26">
            <a:extLst>
              <a:ext uri="{FF2B5EF4-FFF2-40B4-BE49-F238E27FC236}">
                <a16:creationId xmlns:a16="http://schemas.microsoft.com/office/drawing/2014/main" id="{6D439E39-7610-A4F5-1C12-8F2B5E51F04F}"/>
              </a:ext>
            </a:extLst>
          </p:cNvPr>
          <p:cNvSpPr txBox="1"/>
          <p:nvPr/>
        </p:nvSpPr>
        <p:spPr>
          <a:xfrm>
            <a:off x="1074905" y="1150666"/>
            <a:ext cx="646331"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にゅうりょく</a:t>
            </a:r>
          </a:p>
        </p:txBody>
      </p:sp>
      <p:sp>
        <p:nvSpPr>
          <p:cNvPr id="28" name="テキスト ボックス 27">
            <a:extLst>
              <a:ext uri="{FF2B5EF4-FFF2-40B4-BE49-F238E27FC236}">
                <a16:creationId xmlns:a16="http://schemas.microsoft.com/office/drawing/2014/main" id="{9FEA0E50-D0B7-D77D-F14F-88B34400B66F}"/>
              </a:ext>
            </a:extLst>
          </p:cNvPr>
          <p:cNvSpPr txBox="1"/>
          <p:nvPr/>
        </p:nvSpPr>
        <p:spPr>
          <a:xfrm>
            <a:off x="1551959" y="1150666"/>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とき</a:t>
            </a:r>
          </a:p>
        </p:txBody>
      </p:sp>
      <p:sp>
        <p:nvSpPr>
          <p:cNvPr id="39" name="テキスト ボックス 38">
            <a:extLst>
              <a:ext uri="{FF2B5EF4-FFF2-40B4-BE49-F238E27FC236}">
                <a16:creationId xmlns:a16="http://schemas.microsoft.com/office/drawing/2014/main" id="{900CD57B-ACF4-A2D5-D97F-C4CFC6B49AB1}"/>
              </a:ext>
            </a:extLst>
          </p:cNvPr>
          <p:cNvSpPr txBox="1"/>
          <p:nvPr/>
        </p:nvSpPr>
        <p:spPr>
          <a:xfrm>
            <a:off x="2609809" y="1491834"/>
            <a:ext cx="492443"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かくにん</a:t>
            </a:r>
          </a:p>
        </p:txBody>
      </p:sp>
      <p:sp>
        <p:nvSpPr>
          <p:cNvPr id="40" name="テキスト ボックス 39">
            <a:extLst>
              <a:ext uri="{FF2B5EF4-FFF2-40B4-BE49-F238E27FC236}">
                <a16:creationId xmlns:a16="http://schemas.microsoft.com/office/drawing/2014/main" id="{0E222083-958C-1058-5FBE-D8BC0D84FB8E}"/>
              </a:ext>
            </a:extLst>
          </p:cNvPr>
          <p:cNvSpPr txBox="1"/>
          <p:nvPr/>
        </p:nvSpPr>
        <p:spPr>
          <a:xfrm>
            <a:off x="2154275" y="1484431"/>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した</a:t>
            </a:r>
          </a:p>
        </p:txBody>
      </p:sp>
      <p:sp>
        <p:nvSpPr>
          <p:cNvPr id="41" name="テキスト ボックス 40">
            <a:extLst>
              <a:ext uri="{FF2B5EF4-FFF2-40B4-BE49-F238E27FC236}">
                <a16:creationId xmlns:a16="http://schemas.microsoft.com/office/drawing/2014/main" id="{C6060FF9-2186-736B-1F4F-A577C33D8EF5}"/>
              </a:ext>
            </a:extLst>
          </p:cNvPr>
          <p:cNvSpPr txBox="1"/>
          <p:nvPr/>
        </p:nvSpPr>
        <p:spPr>
          <a:xfrm>
            <a:off x="2730176" y="1918361"/>
            <a:ext cx="492443"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かくにん</a:t>
            </a:r>
          </a:p>
        </p:txBody>
      </p:sp>
      <p:sp>
        <p:nvSpPr>
          <p:cNvPr id="42" name="テキスト ボックス 41">
            <a:extLst>
              <a:ext uri="{FF2B5EF4-FFF2-40B4-BE49-F238E27FC236}">
                <a16:creationId xmlns:a16="http://schemas.microsoft.com/office/drawing/2014/main" id="{3CBF649F-562F-1D22-5E45-3D07BF25A3C4}"/>
              </a:ext>
            </a:extLst>
          </p:cNvPr>
          <p:cNvSpPr txBox="1"/>
          <p:nvPr/>
        </p:nvSpPr>
        <p:spPr>
          <a:xfrm>
            <a:off x="2274642" y="1910958"/>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した</a:t>
            </a:r>
          </a:p>
        </p:txBody>
      </p:sp>
      <p:sp>
        <p:nvSpPr>
          <p:cNvPr id="43" name="テキスト ボックス 42">
            <a:extLst>
              <a:ext uri="{FF2B5EF4-FFF2-40B4-BE49-F238E27FC236}">
                <a16:creationId xmlns:a16="http://schemas.microsoft.com/office/drawing/2014/main" id="{72679279-BEF6-F218-4D67-A54FD753334C}"/>
              </a:ext>
            </a:extLst>
          </p:cNvPr>
          <p:cNvSpPr txBox="1"/>
          <p:nvPr/>
        </p:nvSpPr>
        <p:spPr>
          <a:xfrm>
            <a:off x="7074638" y="1925830"/>
            <a:ext cx="492443"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かくにん</a:t>
            </a:r>
          </a:p>
        </p:txBody>
      </p:sp>
      <p:sp>
        <p:nvSpPr>
          <p:cNvPr id="44" name="テキスト ボックス 43">
            <a:extLst>
              <a:ext uri="{FF2B5EF4-FFF2-40B4-BE49-F238E27FC236}">
                <a16:creationId xmlns:a16="http://schemas.microsoft.com/office/drawing/2014/main" id="{A11B12FF-AE79-2D0C-E8ED-F09B3FFB5BE8}"/>
              </a:ext>
            </a:extLst>
          </p:cNvPr>
          <p:cNvSpPr txBox="1"/>
          <p:nvPr/>
        </p:nvSpPr>
        <p:spPr>
          <a:xfrm>
            <a:off x="6619104" y="1918427"/>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した</a:t>
            </a:r>
          </a:p>
        </p:txBody>
      </p:sp>
      <p:sp>
        <p:nvSpPr>
          <p:cNvPr id="45" name="テキスト ボックス 44">
            <a:extLst>
              <a:ext uri="{FF2B5EF4-FFF2-40B4-BE49-F238E27FC236}">
                <a16:creationId xmlns:a16="http://schemas.microsoft.com/office/drawing/2014/main" id="{4845D73A-E0A8-96C8-F704-A9AC0D32E022}"/>
              </a:ext>
            </a:extLst>
          </p:cNvPr>
          <p:cNvSpPr txBox="1"/>
          <p:nvPr/>
        </p:nvSpPr>
        <p:spPr>
          <a:xfrm>
            <a:off x="1083028" y="2284007"/>
            <a:ext cx="415498"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ひだり</a:t>
            </a:r>
          </a:p>
        </p:txBody>
      </p:sp>
      <p:sp>
        <p:nvSpPr>
          <p:cNvPr id="46" name="テキスト ボックス 45">
            <a:extLst>
              <a:ext uri="{FF2B5EF4-FFF2-40B4-BE49-F238E27FC236}">
                <a16:creationId xmlns:a16="http://schemas.microsoft.com/office/drawing/2014/main" id="{14BCFC71-072F-7E4E-156E-96F44F862EED}"/>
              </a:ext>
            </a:extLst>
          </p:cNvPr>
          <p:cNvSpPr txBox="1"/>
          <p:nvPr/>
        </p:nvSpPr>
        <p:spPr>
          <a:xfrm>
            <a:off x="1459626" y="2291109"/>
            <a:ext cx="261610"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か</a:t>
            </a:r>
          </a:p>
        </p:txBody>
      </p:sp>
      <p:sp>
        <p:nvSpPr>
          <p:cNvPr id="47" name="テキスト ボックス 46">
            <a:extLst>
              <a:ext uri="{FF2B5EF4-FFF2-40B4-BE49-F238E27FC236}">
                <a16:creationId xmlns:a16="http://schemas.microsoft.com/office/drawing/2014/main" id="{32017F1C-AF67-D20E-A17A-D9D8C026D395}"/>
              </a:ext>
            </a:extLst>
          </p:cNvPr>
          <p:cNvSpPr txBox="1"/>
          <p:nvPr/>
        </p:nvSpPr>
        <p:spPr>
          <a:xfrm>
            <a:off x="755474" y="2283372"/>
            <a:ext cx="261610"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む</a:t>
            </a:r>
          </a:p>
        </p:txBody>
      </p:sp>
      <p:sp>
        <p:nvSpPr>
          <p:cNvPr id="48" name="テキスト ボックス 47">
            <a:extLst>
              <a:ext uri="{FF2B5EF4-FFF2-40B4-BE49-F238E27FC236}">
                <a16:creationId xmlns:a16="http://schemas.microsoft.com/office/drawing/2014/main" id="{65C4030C-2F64-4DDF-D91B-85F442256BBA}"/>
              </a:ext>
            </a:extLst>
          </p:cNvPr>
          <p:cNvSpPr txBox="1"/>
          <p:nvPr/>
        </p:nvSpPr>
        <p:spPr>
          <a:xfrm>
            <a:off x="816046" y="2567230"/>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した</a:t>
            </a:r>
          </a:p>
        </p:txBody>
      </p:sp>
      <p:sp>
        <p:nvSpPr>
          <p:cNvPr id="49" name="テキスト ボックス 48">
            <a:extLst>
              <a:ext uri="{FF2B5EF4-FFF2-40B4-BE49-F238E27FC236}">
                <a16:creationId xmlns:a16="http://schemas.microsoft.com/office/drawing/2014/main" id="{BEA8C72B-0554-07AB-FAD0-4C283E168C45}"/>
              </a:ext>
            </a:extLst>
          </p:cNvPr>
          <p:cNvSpPr txBox="1"/>
          <p:nvPr/>
        </p:nvSpPr>
        <p:spPr>
          <a:xfrm>
            <a:off x="1290349" y="2560405"/>
            <a:ext cx="415498"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はかい</a:t>
            </a:r>
          </a:p>
        </p:txBody>
      </p:sp>
      <p:sp>
        <p:nvSpPr>
          <p:cNvPr id="50" name="テキスト ボックス 49">
            <a:extLst>
              <a:ext uri="{FF2B5EF4-FFF2-40B4-BE49-F238E27FC236}">
                <a16:creationId xmlns:a16="http://schemas.microsoft.com/office/drawing/2014/main" id="{038A5AEC-8FA4-A606-27A1-3340396D90C8}"/>
              </a:ext>
            </a:extLst>
          </p:cNvPr>
          <p:cNvSpPr txBox="1"/>
          <p:nvPr/>
        </p:nvSpPr>
        <p:spPr>
          <a:xfrm>
            <a:off x="762033" y="2856496"/>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すべ</a:t>
            </a:r>
          </a:p>
        </p:txBody>
      </p:sp>
      <p:sp>
        <p:nvSpPr>
          <p:cNvPr id="51" name="テキスト ボックス 50">
            <a:extLst>
              <a:ext uri="{FF2B5EF4-FFF2-40B4-BE49-F238E27FC236}">
                <a16:creationId xmlns:a16="http://schemas.microsoft.com/office/drawing/2014/main" id="{B40DE496-04E3-D608-4732-A937B8C1F480}"/>
              </a:ext>
            </a:extLst>
          </p:cNvPr>
          <p:cNvSpPr txBox="1"/>
          <p:nvPr/>
        </p:nvSpPr>
        <p:spPr>
          <a:xfrm>
            <a:off x="6699603" y="5654897"/>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しん</a:t>
            </a:r>
          </a:p>
        </p:txBody>
      </p:sp>
      <p:sp>
        <p:nvSpPr>
          <p:cNvPr id="52" name="テキスト ボックス 51">
            <a:extLst>
              <a:ext uri="{FF2B5EF4-FFF2-40B4-BE49-F238E27FC236}">
                <a16:creationId xmlns:a16="http://schemas.microsoft.com/office/drawing/2014/main" id="{DB0A6468-21C1-4CEB-07AE-1C93AD18573E}"/>
              </a:ext>
            </a:extLst>
          </p:cNvPr>
          <p:cNvSpPr txBox="1"/>
          <p:nvPr/>
        </p:nvSpPr>
        <p:spPr>
          <a:xfrm>
            <a:off x="4743123" y="3799034"/>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しん</a:t>
            </a:r>
          </a:p>
        </p:txBody>
      </p:sp>
    </p:spTree>
    <p:extLst>
      <p:ext uri="{BB962C8B-B14F-4D97-AF65-F5344CB8AC3E}">
        <p14:creationId xmlns:p14="http://schemas.microsoft.com/office/powerpoint/2010/main" val="296297266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8" name="図 127">
            <a:extLst>
              <a:ext uri="{FF2B5EF4-FFF2-40B4-BE49-F238E27FC236}">
                <a16:creationId xmlns:a16="http://schemas.microsoft.com/office/drawing/2014/main" id="{48FB88E4-31BA-4FF8-9885-6F44D07BBE81}"/>
              </a:ext>
            </a:extLst>
          </p:cNvPr>
          <p:cNvPicPr>
            <a:picLocks noChangeAspect="1"/>
          </p:cNvPicPr>
          <p:nvPr/>
        </p:nvPicPr>
        <p:blipFill>
          <a:blip r:embed="rId2"/>
          <a:stretch>
            <a:fillRect/>
          </a:stretch>
        </p:blipFill>
        <p:spPr>
          <a:xfrm>
            <a:off x="-9331" y="1143950"/>
            <a:ext cx="9144000" cy="4384505"/>
          </a:xfrm>
          <a:prstGeom prst="rect">
            <a:avLst/>
          </a:prstGeom>
        </p:spPr>
      </p:pic>
      <p:sp>
        <p:nvSpPr>
          <p:cNvPr id="129" name="正方形/長方形 128">
            <a:extLst>
              <a:ext uri="{FF2B5EF4-FFF2-40B4-BE49-F238E27FC236}">
                <a16:creationId xmlns:a16="http://schemas.microsoft.com/office/drawing/2014/main" id="{A8613D94-F4D1-4E30-AFAE-829276CEBFEB}"/>
              </a:ext>
            </a:extLst>
          </p:cNvPr>
          <p:cNvSpPr/>
          <p:nvPr/>
        </p:nvSpPr>
        <p:spPr>
          <a:xfrm>
            <a:off x="220893" y="4844779"/>
            <a:ext cx="2073819" cy="359003"/>
          </a:xfrm>
          <a:prstGeom prst="rect">
            <a:avLst/>
          </a:prstGeom>
          <a:solidFill>
            <a:schemeClr val="bg1">
              <a:alpha val="75000"/>
            </a:schemeClr>
          </a:solidFill>
          <a:ln w="38100">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3</a:t>
            </a:r>
            <a:r>
              <a:rPr lang="ja-JP" altLang="en-US" dirty="0"/>
              <a:t>．</a:t>
            </a:r>
            <a:r>
              <a:rPr lang="en-US" altLang="ja-JP" dirty="0"/>
              <a:t>【</a:t>
            </a:r>
            <a:r>
              <a:rPr lang="ja-JP" altLang="en-US" dirty="0"/>
              <a:t>土星</a:t>
            </a:r>
            <a:r>
              <a:rPr lang="en-US" altLang="ja-JP" dirty="0"/>
              <a:t>】</a:t>
            </a:r>
            <a:r>
              <a:rPr lang="ja-JP" altLang="en-US" dirty="0"/>
              <a:t>環の中から資源を回収しよう</a:t>
            </a:r>
          </a:p>
        </p:txBody>
      </p:sp>
      <p:sp>
        <p:nvSpPr>
          <p:cNvPr id="16" name="テキスト ボックス 15">
            <a:extLst>
              <a:ext uri="{FF2B5EF4-FFF2-40B4-BE49-F238E27FC236}">
                <a16:creationId xmlns:a16="http://schemas.microsoft.com/office/drawing/2014/main" id="{D07BB23B-6BB4-4809-8B0D-5D2EC0A7EE76}"/>
              </a:ext>
            </a:extLst>
          </p:cNvPr>
          <p:cNvSpPr txBox="1"/>
          <p:nvPr/>
        </p:nvSpPr>
        <p:spPr>
          <a:xfrm>
            <a:off x="1162975" y="371047"/>
            <a:ext cx="710213"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どせい</a:t>
            </a:r>
          </a:p>
        </p:txBody>
      </p:sp>
      <p:sp>
        <p:nvSpPr>
          <p:cNvPr id="17" name="テキスト ボックス 16">
            <a:extLst>
              <a:ext uri="{FF2B5EF4-FFF2-40B4-BE49-F238E27FC236}">
                <a16:creationId xmlns:a16="http://schemas.microsoft.com/office/drawing/2014/main" id="{E87236B4-4956-48A8-A672-594E85FB167C}"/>
              </a:ext>
            </a:extLst>
          </p:cNvPr>
          <p:cNvSpPr txBox="1"/>
          <p:nvPr/>
        </p:nvSpPr>
        <p:spPr>
          <a:xfrm>
            <a:off x="1935783" y="383274"/>
            <a:ext cx="478145"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わ</a:t>
            </a:r>
          </a:p>
        </p:txBody>
      </p:sp>
      <p:sp>
        <p:nvSpPr>
          <p:cNvPr id="18" name="テキスト ボックス 17">
            <a:extLst>
              <a:ext uri="{FF2B5EF4-FFF2-40B4-BE49-F238E27FC236}">
                <a16:creationId xmlns:a16="http://schemas.microsoft.com/office/drawing/2014/main" id="{2515E5AC-E75A-4C14-9E82-DF121A674860}"/>
              </a:ext>
            </a:extLst>
          </p:cNvPr>
          <p:cNvSpPr txBox="1"/>
          <p:nvPr/>
        </p:nvSpPr>
        <p:spPr>
          <a:xfrm>
            <a:off x="4404047" y="390799"/>
            <a:ext cx="811765" cy="276999"/>
          </a:xfrm>
          <a:prstGeom prst="rect">
            <a:avLst/>
          </a:prstGeom>
          <a:noFill/>
        </p:spPr>
        <p:txBody>
          <a:bodyPr wrap="square" rtlCol="0">
            <a:spAutoFit/>
          </a:bodyPr>
          <a:lstStyle/>
          <a:p>
            <a:pPr algn="dist"/>
            <a:r>
              <a:rPr kumimoji="1" lang="ja-JP" altLang="en-US" sz="1200" b="1">
                <a:solidFill>
                  <a:schemeClr val="tx2">
                    <a:lumMod val="50000"/>
                  </a:schemeClr>
                </a:solidFill>
                <a:latin typeface="Meiryo UI" panose="020B0604030504040204" pitchFamily="50" charset="-128"/>
                <a:ea typeface="Meiryo UI" panose="020B0604030504040204" pitchFamily="50" charset="-128"/>
              </a:rPr>
              <a:t>かいしゅう</a:t>
            </a:r>
            <a:endParaRPr kumimoji="1" lang="ja-JP" altLang="en-US" sz="1200" b="1" dirty="0">
              <a:solidFill>
                <a:schemeClr val="tx2">
                  <a:lumMod val="50000"/>
                </a:schemeClr>
              </a:solidFill>
              <a:latin typeface="Meiryo UI" panose="020B0604030504040204" pitchFamily="50" charset="-128"/>
              <a:ea typeface="Meiryo UI" panose="020B0604030504040204" pitchFamily="50" charset="-128"/>
            </a:endParaRPr>
          </a:p>
        </p:txBody>
      </p:sp>
      <p:sp>
        <p:nvSpPr>
          <p:cNvPr id="19" name="テキスト ボックス 18">
            <a:extLst>
              <a:ext uri="{FF2B5EF4-FFF2-40B4-BE49-F238E27FC236}">
                <a16:creationId xmlns:a16="http://schemas.microsoft.com/office/drawing/2014/main" id="{CA272423-F42C-43F3-8587-ACBACC95CAEC}"/>
              </a:ext>
            </a:extLst>
          </p:cNvPr>
          <p:cNvSpPr txBox="1"/>
          <p:nvPr/>
        </p:nvSpPr>
        <p:spPr>
          <a:xfrm>
            <a:off x="2569575" y="380727"/>
            <a:ext cx="478145"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なか</a:t>
            </a:r>
          </a:p>
        </p:txBody>
      </p:sp>
      <p:sp>
        <p:nvSpPr>
          <p:cNvPr id="20" name="テキスト ボックス 19">
            <a:extLst>
              <a:ext uri="{FF2B5EF4-FFF2-40B4-BE49-F238E27FC236}">
                <a16:creationId xmlns:a16="http://schemas.microsoft.com/office/drawing/2014/main" id="{493A59F1-226A-49F3-83B7-CAC546DBBD94}"/>
              </a:ext>
            </a:extLst>
          </p:cNvPr>
          <p:cNvSpPr txBox="1"/>
          <p:nvPr/>
        </p:nvSpPr>
        <p:spPr>
          <a:xfrm>
            <a:off x="3535741" y="380727"/>
            <a:ext cx="638254"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しげん</a:t>
            </a:r>
          </a:p>
        </p:txBody>
      </p:sp>
      <p:pic>
        <p:nvPicPr>
          <p:cNvPr id="98" name="図 97">
            <a:extLst>
              <a:ext uri="{FF2B5EF4-FFF2-40B4-BE49-F238E27FC236}">
                <a16:creationId xmlns:a16="http://schemas.microsoft.com/office/drawing/2014/main" id="{55DC7EC0-51CF-4B54-BE32-24E6C477F726}"/>
              </a:ext>
            </a:extLst>
          </p:cNvPr>
          <p:cNvPicPr>
            <a:picLocks noChangeAspect="1"/>
          </p:cNvPicPr>
          <p:nvPr/>
        </p:nvPicPr>
        <p:blipFill>
          <a:blip r:embed="rId3"/>
          <a:srcRect/>
          <a:stretch/>
        </p:blipFill>
        <p:spPr>
          <a:xfrm>
            <a:off x="3075206" y="2612877"/>
            <a:ext cx="460535" cy="448726"/>
          </a:xfrm>
          <a:prstGeom prst="rect">
            <a:avLst/>
          </a:prstGeom>
          <a:ln w="28575">
            <a:solidFill>
              <a:schemeClr val="accent5"/>
            </a:solidFill>
          </a:ln>
        </p:spPr>
      </p:pic>
      <p:cxnSp>
        <p:nvCxnSpPr>
          <p:cNvPr id="99" name="直線矢印コネクタ 98">
            <a:extLst>
              <a:ext uri="{FF2B5EF4-FFF2-40B4-BE49-F238E27FC236}">
                <a16:creationId xmlns:a16="http://schemas.microsoft.com/office/drawing/2014/main" id="{34F83981-420C-4F95-84BC-2968244B7F6D}"/>
              </a:ext>
            </a:extLst>
          </p:cNvPr>
          <p:cNvCxnSpPr>
            <a:cxnSpLocks/>
            <a:stCxn id="98" idx="2"/>
          </p:cNvCxnSpPr>
          <p:nvPr/>
        </p:nvCxnSpPr>
        <p:spPr>
          <a:xfrm flipH="1">
            <a:off x="3305473" y="3061603"/>
            <a:ext cx="1" cy="360752"/>
          </a:xfrm>
          <a:prstGeom prst="straightConnector1">
            <a:avLst/>
          </a:prstGeom>
          <a:ln w="28575">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sp>
        <p:nvSpPr>
          <p:cNvPr id="100" name="四角形: 角を丸くする 99">
            <a:extLst>
              <a:ext uri="{FF2B5EF4-FFF2-40B4-BE49-F238E27FC236}">
                <a16:creationId xmlns:a16="http://schemas.microsoft.com/office/drawing/2014/main" id="{D3AC5E1E-0069-4BDC-8623-64512E0F2784}"/>
              </a:ext>
            </a:extLst>
          </p:cNvPr>
          <p:cNvSpPr/>
          <p:nvPr/>
        </p:nvSpPr>
        <p:spPr>
          <a:xfrm>
            <a:off x="3671543" y="3429000"/>
            <a:ext cx="540315" cy="331413"/>
          </a:xfrm>
          <a:prstGeom prst="roundRect">
            <a:avLst>
              <a:gd name="adj" fmla="val 50000"/>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01" name="四角形: 角を丸くする 100">
            <a:extLst>
              <a:ext uri="{FF2B5EF4-FFF2-40B4-BE49-F238E27FC236}">
                <a16:creationId xmlns:a16="http://schemas.microsoft.com/office/drawing/2014/main" id="{7B284DA5-782B-4E0A-A778-2A87F91BC47C}"/>
              </a:ext>
            </a:extLst>
          </p:cNvPr>
          <p:cNvSpPr/>
          <p:nvPr/>
        </p:nvSpPr>
        <p:spPr>
          <a:xfrm>
            <a:off x="8050540" y="3427329"/>
            <a:ext cx="540315" cy="331413"/>
          </a:xfrm>
          <a:prstGeom prst="roundRect">
            <a:avLst>
              <a:gd name="adj" fmla="val 50000"/>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cxnSp>
        <p:nvCxnSpPr>
          <p:cNvPr id="104" name="直線矢印コネクタ 103">
            <a:extLst>
              <a:ext uri="{FF2B5EF4-FFF2-40B4-BE49-F238E27FC236}">
                <a16:creationId xmlns:a16="http://schemas.microsoft.com/office/drawing/2014/main" id="{8639A93C-A2AB-4F6E-B17F-A78AF44C782E}"/>
              </a:ext>
            </a:extLst>
          </p:cNvPr>
          <p:cNvCxnSpPr>
            <a:cxnSpLocks/>
          </p:cNvCxnSpPr>
          <p:nvPr/>
        </p:nvCxnSpPr>
        <p:spPr>
          <a:xfrm>
            <a:off x="2413928" y="3073412"/>
            <a:ext cx="0" cy="355588"/>
          </a:xfrm>
          <a:prstGeom prst="straightConnector1">
            <a:avLst/>
          </a:prstGeom>
          <a:ln w="28575">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pic>
        <p:nvPicPr>
          <p:cNvPr id="105" name="図 104">
            <a:extLst>
              <a:ext uri="{FF2B5EF4-FFF2-40B4-BE49-F238E27FC236}">
                <a16:creationId xmlns:a16="http://schemas.microsoft.com/office/drawing/2014/main" id="{8902700D-CC65-4353-A2F3-359B7518562D}"/>
              </a:ext>
            </a:extLst>
          </p:cNvPr>
          <p:cNvPicPr>
            <a:picLocks noChangeAspect="1"/>
          </p:cNvPicPr>
          <p:nvPr/>
        </p:nvPicPr>
        <p:blipFill>
          <a:blip r:embed="rId4"/>
          <a:stretch>
            <a:fillRect/>
          </a:stretch>
        </p:blipFill>
        <p:spPr>
          <a:xfrm>
            <a:off x="2166771" y="2601069"/>
            <a:ext cx="494313" cy="472343"/>
          </a:xfrm>
          <a:prstGeom prst="rect">
            <a:avLst/>
          </a:prstGeom>
          <a:ln w="28575">
            <a:solidFill>
              <a:schemeClr val="accent1"/>
            </a:solidFill>
          </a:ln>
        </p:spPr>
      </p:pic>
      <p:sp>
        <p:nvSpPr>
          <p:cNvPr id="106" name="四角形: 角を丸くする 105">
            <a:extLst>
              <a:ext uri="{FF2B5EF4-FFF2-40B4-BE49-F238E27FC236}">
                <a16:creationId xmlns:a16="http://schemas.microsoft.com/office/drawing/2014/main" id="{64791FBA-2DD4-4ACC-9C91-39B602F5CF99}"/>
              </a:ext>
            </a:extLst>
          </p:cNvPr>
          <p:cNvSpPr/>
          <p:nvPr/>
        </p:nvSpPr>
        <p:spPr>
          <a:xfrm>
            <a:off x="2301995" y="3426731"/>
            <a:ext cx="351100" cy="302209"/>
          </a:xfrm>
          <a:prstGeom prst="roundRect">
            <a:avLst>
              <a:gd name="adj" fmla="val 24127"/>
            </a:avLst>
          </a:prstGeom>
          <a:noFill/>
          <a:ln w="28575">
            <a:solidFill>
              <a:srgbClr val="FFC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09" name="四角形: 角を丸くする 108">
            <a:extLst>
              <a:ext uri="{FF2B5EF4-FFF2-40B4-BE49-F238E27FC236}">
                <a16:creationId xmlns:a16="http://schemas.microsoft.com/office/drawing/2014/main" id="{F22F96F6-6475-4CC9-921D-542CE3F1078A}"/>
              </a:ext>
            </a:extLst>
          </p:cNvPr>
          <p:cNvSpPr/>
          <p:nvPr/>
        </p:nvSpPr>
        <p:spPr>
          <a:xfrm>
            <a:off x="6686663" y="3422355"/>
            <a:ext cx="351100" cy="302209"/>
          </a:xfrm>
          <a:prstGeom prst="roundRect">
            <a:avLst>
              <a:gd name="adj" fmla="val 24127"/>
            </a:avLst>
          </a:prstGeom>
          <a:noFill/>
          <a:ln w="28575">
            <a:solidFill>
              <a:srgbClr val="FFC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pic>
        <p:nvPicPr>
          <p:cNvPr id="110" name="図 109">
            <a:extLst>
              <a:ext uri="{FF2B5EF4-FFF2-40B4-BE49-F238E27FC236}">
                <a16:creationId xmlns:a16="http://schemas.microsoft.com/office/drawing/2014/main" id="{99A499E1-3C45-4B65-BD1B-6F9F3D269A9A}"/>
              </a:ext>
            </a:extLst>
          </p:cNvPr>
          <p:cNvPicPr>
            <a:picLocks noChangeAspect="1"/>
          </p:cNvPicPr>
          <p:nvPr/>
        </p:nvPicPr>
        <p:blipFill>
          <a:blip r:embed="rId3"/>
          <a:srcRect/>
          <a:stretch/>
        </p:blipFill>
        <p:spPr>
          <a:xfrm>
            <a:off x="7437445" y="2578477"/>
            <a:ext cx="460535" cy="448726"/>
          </a:xfrm>
          <a:prstGeom prst="rect">
            <a:avLst/>
          </a:prstGeom>
          <a:ln w="28575">
            <a:solidFill>
              <a:schemeClr val="accent5"/>
            </a:solidFill>
          </a:ln>
        </p:spPr>
      </p:pic>
      <p:cxnSp>
        <p:nvCxnSpPr>
          <p:cNvPr id="111" name="直線矢印コネクタ 110">
            <a:extLst>
              <a:ext uri="{FF2B5EF4-FFF2-40B4-BE49-F238E27FC236}">
                <a16:creationId xmlns:a16="http://schemas.microsoft.com/office/drawing/2014/main" id="{91805387-21BB-41C3-B570-0C35191B9DB0}"/>
              </a:ext>
            </a:extLst>
          </p:cNvPr>
          <p:cNvCxnSpPr>
            <a:cxnSpLocks/>
            <a:stCxn id="110" idx="2"/>
          </p:cNvCxnSpPr>
          <p:nvPr/>
        </p:nvCxnSpPr>
        <p:spPr>
          <a:xfrm flipH="1">
            <a:off x="7667712" y="3027203"/>
            <a:ext cx="1" cy="360752"/>
          </a:xfrm>
          <a:prstGeom prst="straightConnector1">
            <a:avLst/>
          </a:prstGeom>
          <a:ln w="28575">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12" name="直線矢印コネクタ 111">
            <a:extLst>
              <a:ext uri="{FF2B5EF4-FFF2-40B4-BE49-F238E27FC236}">
                <a16:creationId xmlns:a16="http://schemas.microsoft.com/office/drawing/2014/main" id="{A7BCA875-D0D3-4650-8499-F11890D4D723}"/>
              </a:ext>
            </a:extLst>
          </p:cNvPr>
          <p:cNvCxnSpPr>
            <a:cxnSpLocks/>
          </p:cNvCxnSpPr>
          <p:nvPr/>
        </p:nvCxnSpPr>
        <p:spPr>
          <a:xfrm>
            <a:off x="6776167" y="3039012"/>
            <a:ext cx="0" cy="355588"/>
          </a:xfrm>
          <a:prstGeom prst="straightConnector1">
            <a:avLst/>
          </a:prstGeom>
          <a:ln w="28575">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pic>
        <p:nvPicPr>
          <p:cNvPr id="113" name="図 112">
            <a:extLst>
              <a:ext uri="{FF2B5EF4-FFF2-40B4-BE49-F238E27FC236}">
                <a16:creationId xmlns:a16="http://schemas.microsoft.com/office/drawing/2014/main" id="{812209CA-C732-49B8-AB7D-94A6F0E99312}"/>
              </a:ext>
            </a:extLst>
          </p:cNvPr>
          <p:cNvPicPr>
            <a:picLocks noChangeAspect="1"/>
          </p:cNvPicPr>
          <p:nvPr/>
        </p:nvPicPr>
        <p:blipFill>
          <a:blip r:embed="rId4"/>
          <a:stretch>
            <a:fillRect/>
          </a:stretch>
        </p:blipFill>
        <p:spPr>
          <a:xfrm>
            <a:off x="6529010" y="2566669"/>
            <a:ext cx="494313" cy="472343"/>
          </a:xfrm>
          <a:prstGeom prst="rect">
            <a:avLst/>
          </a:prstGeom>
          <a:ln w="28575">
            <a:solidFill>
              <a:schemeClr val="accent1"/>
            </a:solidFill>
          </a:ln>
        </p:spPr>
      </p:pic>
      <p:sp>
        <p:nvSpPr>
          <p:cNvPr id="122" name="テキスト ボックス 121">
            <a:extLst>
              <a:ext uri="{FF2B5EF4-FFF2-40B4-BE49-F238E27FC236}">
                <a16:creationId xmlns:a16="http://schemas.microsoft.com/office/drawing/2014/main" id="{D2A5D42B-2729-40BB-8D93-8A52C1457F4C}"/>
              </a:ext>
            </a:extLst>
          </p:cNvPr>
          <p:cNvSpPr txBox="1"/>
          <p:nvPr/>
        </p:nvSpPr>
        <p:spPr>
          <a:xfrm>
            <a:off x="2162318" y="5324793"/>
            <a:ext cx="6835806" cy="1131079"/>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「エージェント」から　　　　　　　　　　　　　　　　　の</a:t>
            </a:r>
            <a:endParaRPr lang="en-US" altLang="ja-JP" i="0" dirty="0">
              <a:solidFill>
                <a:srgbClr val="575E75"/>
              </a:solidFill>
              <a:effectLst/>
              <a:latin typeface="メイリオ" panose="020B0604030504040204" pitchFamily="50" charset="-128"/>
              <a:ea typeface="メイリオ" panose="020B0604030504040204" pitchFamily="50" charset="-128"/>
            </a:endParaRPr>
          </a:p>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ブロックを選び、向きを「</a:t>
            </a:r>
            <a:r>
              <a:rPr lang="ja-JP" altLang="en-US" b="1" i="0" dirty="0">
                <a:solidFill>
                  <a:srgbClr val="575E75"/>
                </a:solidFill>
                <a:effectLst/>
                <a:latin typeface="メイリオ" panose="020B0604030504040204" pitchFamily="50" charset="-128"/>
                <a:ea typeface="メイリオ" panose="020B0604030504040204" pitchFamily="50" charset="-128"/>
              </a:rPr>
              <a:t>下</a:t>
            </a:r>
            <a:r>
              <a:rPr lang="ja-JP" altLang="en-US" i="0" dirty="0">
                <a:solidFill>
                  <a:srgbClr val="575E75"/>
                </a:solidFill>
                <a:effectLst/>
                <a:latin typeface="メイリオ" panose="020B0604030504040204" pitchFamily="50" charset="-128"/>
                <a:ea typeface="メイリオ" panose="020B0604030504040204" pitchFamily="50" charset="-128"/>
              </a:rPr>
              <a:t>」に変更する。</a:t>
            </a:r>
            <a:endParaRPr kumimoji="1" lang="ja-JP" altLang="en-US" dirty="0">
              <a:latin typeface="メイリオ" panose="020B0604030504040204" pitchFamily="50" charset="-128"/>
              <a:ea typeface="メイリオ" panose="020B0604030504040204" pitchFamily="50" charset="-128"/>
            </a:endParaRPr>
          </a:p>
        </p:txBody>
      </p:sp>
      <p:pic>
        <p:nvPicPr>
          <p:cNvPr id="123" name="図 122">
            <a:extLst>
              <a:ext uri="{FF2B5EF4-FFF2-40B4-BE49-F238E27FC236}">
                <a16:creationId xmlns:a16="http://schemas.microsoft.com/office/drawing/2014/main" id="{4B542F7A-6363-409A-8AE3-31997F8F56D9}"/>
              </a:ext>
            </a:extLst>
          </p:cNvPr>
          <p:cNvPicPr>
            <a:picLocks noChangeAspect="1"/>
          </p:cNvPicPr>
          <p:nvPr/>
        </p:nvPicPr>
        <p:blipFill>
          <a:blip r:embed="rId5"/>
          <a:stretch>
            <a:fillRect/>
          </a:stretch>
        </p:blipFill>
        <p:spPr>
          <a:xfrm>
            <a:off x="4572000" y="5484348"/>
            <a:ext cx="3810330" cy="403895"/>
          </a:xfrm>
          <a:prstGeom prst="rect">
            <a:avLst/>
          </a:prstGeom>
          <a:noFill/>
        </p:spPr>
      </p:pic>
      <p:sp>
        <p:nvSpPr>
          <p:cNvPr id="124" name="テキスト ボックス 123">
            <a:extLst>
              <a:ext uri="{FF2B5EF4-FFF2-40B4-BE49-F238E27FC236}">
                <a16:creationId xmlns:a16="http://schemas.microsoft.com/office/drawing/2014/main" id="{C845BAF1-77D8-4E33-AB97-430A2FA7CB2F}"/>
              </a:ext>
            </a:extLst>
          </p:cNvPr>
          <p:cNvSpPr txBox="1"/>
          <p:nvPr/>
        </p:nvSpPr>
        <p:spPr>
          <a:xfrm>
            <a:off x="3254869" y="5947125"/>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えら</a:t>
            </a:r>
            <a:endParaRPr kumimoji="1" lang="ja-JP" altLang="en-US" sz="1000" dirty="0">
              <a:latin typeface="メイリオ" panose="020B0604030504040204" pitchFamily="50" charset="-128"/>
              <a:ea typeface="メイリオ" panose="020B0604030504040204" pitchFamily="50" charset="-128"/>
            </a:endParaRPr>
          </a:p>
        </p:txBody>
      </p:sp>
      <p:sp>
        <p:nvSpPr>
          <p:cNvPr id="125" name="テキスト ボックス 124">
            <a:extLst>
              <a:ext uri="{FF2B5EF4-FFF2-40B4-BE49-F238E27FC236}">
                <a16:creationId xmlns:a16="http://schemas.microsoft.com/office/drawing/2014/main" id="{A38BEF1C-CBFE-4764-917E-1DA84A040826}"/>
              </a:ext>
            </a:extLst>
          </p:cNvPr>
          <p:cNvSpPr txBox="1"/>
          <p:nvPr/>
        </p:nvSpPr>
        <p:spPr>
          <a:xfrm>
            <a:off x="4839305" y="5954471"/>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した</a:t>
            </a:r>
            <a:endParaRPr kumimoji="1" lang="ja-JP" altLang="en-US" sz="1000" dirty="0">
              <a:latin typeface="メイリオ" panose="020B0604030504040204" pitchFamily="50" charset="-128"/>
              <a:ea typeface="メイリオ" panose="020B0604030504040204" pitchFamily="50" charset="-128"/>
            </a:endParaRPr>
          </a:p>
        </p:txBody>
      </p:sp>
      <p:sp>
        <p:nvSpPr>
          <p:cNvPr id="126" name="テキスト ボックス 125">
            <a:extLst>
              <a:ext uri="{FF2B5EF4-FFF2-40B4-BE49-F238E27FC236}">
                <a16:creationId xmlns:a16="http://schemas.microsoft.com/office/drawing/2014/main" id="{636CB2F4-C302-4401-B638-210A57181319}"/>
              </a:ext>
            </a:extLst>
          </p:cNvPr>
          <p:cNvSpPr txBox="1"/>
          <p:nvPr/>
        </p:nvSpPr>
        <p:spPr>
          <a:xfrm>
            <a:off x="5545295" y="5963263"/>
            <a:ext cx="707321"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へんこう</a:t>
            </a:r>
            <a:endParaRPr kumimoji="1" lang="ja-JP" altLang="en-US" sz="1000" dirty="0">
              <a:latin typeface="メイリオ" panose="020B0604030504040204" pitchFamily="50" charset="-128"/>
              <a:ea typeface="メイリオ" panose="020B0604030504040204" pitchFamily="50" charset="-128"/>
            </a:endParaRPr>
          </a:p>
        </p:txBody>
      </p:sp>
      <p:sp>
        <p:nvSpPr>
          <p:cNvPr id="127" name="テキスト ボックス 126">
            <a:extLst>
              <a:ext uri="{FF2B5EF4-FFF2-40B4-BE49-F238E27FC236}">
                <a16:creationId xmlns:a16="http://schemas.microsoft.com/office/drawing/2014/main" id="{24971C54-C063-4ECA-BB76-1B0CDE36631B}"/>
              </a:ext>
            </a:extLst>
          </p:cNvPr>
          <p:cNvSpPr txBox="1"/>
          <p:nvPr/>
        </p:nvSpPr>
        <p:spPr>
          <a:xfrm>
            <a:off x="3936679" y="5947778"/>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む</a:t>
            </a:r>
            <a:endParaRPr kumimoji="1" lang="ja-JP" altLang="en-US" sz="1000" dirty="0">
              <a:latin typeface="メイリオ" panose="020B0604030504040204" pitchFamily="50" charset="-128"/>
              <a:ea typeface="メイリオ" panose="020B0604030504040204" pitchFamily="50" charset="-128"/>
            </a:endParaRPr>
          </a:p>
        </p:txBody>
      </p:sp>
      <p:sp>
        <p:nvSpPr>
          <p:cNvPr id="130" name="正方形/長方形 129">
            <a:extLst>
              <a:ext uri="{FF2B5EF4-FFF2-40B4-BE49-F238E27FC236}">
                <a16:creationId xmlns:a16="http://schemas.microsoft.com/office/drawing/2014/main" id="{2461DCDB-4CF4-47D7-9CC7-0F8931501541}"/>
              </a:ext>
            </a:extLst>
          </p:cNvPr>
          <p:cNvSpPr/>
          <p:nvPr/>
        </p:nvSpPr>
        <p:spPr>
          <a:xfrm>
            <a:off x="220894" y="3806172"/>
            <a:ext cx="1935798" cy="909344"/>
          </a:xfrm>
          <a:prstGeom prst="rect">
            <a:avLst/>
          </a:prstGeom>
          <a:solidFill>
            <a:schemeClr val="bg1">
              <a:alpha val="75000"/>
            </a:schemeClr>
          </a:solidFill>
          <a:ln w="38100">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grpSp>
        <p:nvGrpSpPr>
          <p:cNvPr id="36" name="グループ化 35">
            <a:extLst>
              <a:ext uri="{FF2B5EF4-FFF2-40B4-BE49-F238E27FC236}">
                <a16:creationId xmlns:a16="http://schemas.microsoft.com/office/drawing/2014/main" id="{B460BEF4-32DD-4FF0-A598-CD12EDA93C20}"/>
              </a:ext>
            </a:extLst>
          </p:cNvPr>
          <p:cNvGrpSpPr/>
          <p:nvPr/>
        </p:nvGrpSpPr>
        <p:grpSpPr>
          <a:xfrm>
            <a:off x="2147804" y="3916583"/>
            <a:ext cx="6835806" cy="577081"/>
            <a:chOff x="2147804" y="3916583"/>
            <a:chExt cx="6835806" cy="577081"/>
          </a:xfrm>
        </p:grpSpPr>
        <p:sp>
          <p:nvSpPr>
            <p:cNvPr id="37" name="テキスト ボックス 36">
              <a:extLst>
                <a:ext uri="{FF2B5EF4-FFF2-40B4-BE49-F238E27FC236}">
                  <a16:creationId xmlns:a16="http://schemas.microsoft.com/office/drawing/2014/main" id="{78D6B76B-1A9E-4B9E-8C79-BBB1AD8F8A39}"/>
                </a:ext>
              </a:extLst>
            </p:cNvPr>
            <p:cNvSpPr txBox="1"/>
            <p:nvPr/>
          </p:nvSpPr>
          <p:spPr>
            <a:xfrm>
              <a:off x="2147804" y="3916583"/>
              <a:ext cx="6835806" cy="577081"/>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a:t>
              </a:r>
              <a:r>
                <a:rPr lang="ja-JP" altLang="en-US" dirty="0">
                  <a:solidFill>
                    <a:srgbClr val="575E75"/>
                  </a:solidFill>
                  <a:latin typeface="メイリオ" panose="020B0604030504040204" pitchFamily="50" charset="-128"/>
                  <a:ea typeface="メイリオ" panose="020B0604030504040204" pitchFamily="50" charset="-128"/>
                </a:rPr>
                <a:t>論理</a:t>
              </a:r>
              <a:r>
                <a:rPr lang="ja-JP" altLang="en-US" i="0" dirty="0">
                  <a:solidFill>
                    <a:srgbClr val="575E75"/>
                  </a:solidFill>
                  <a:effectLst/>
                  <a:latin typeface="メイリオ" panose="020B0604030504040204" pitchFamily="50" charset="-128"/>
                  <a:ea typeface="メイリオ" panose="020B0604030504040204" pitchFamily="50" charset="-128"/>
                </a:rPr>
                <a:t>」から　　　　　　</a:t>
              </a:r>
              <a:r>
                <a:rPr lang="ja-JP" altLang="en-US" dirty="0">
                  <a:solidFill>
                    <a:srgbClr val="575E75"/>
                  </a:solidFill>
                  <a:latin typeface="メイリオ" panose="020B0604030504040204" pitchFamily="50" charset="-128"/>
                  <a:ea typeface="メイリオ" panose="020B0604030504040204" pitchFamily="50" charset="-128"/>
                </a:rPr>
                <a:t>　</a:t>
              </a:r>
              <a:r>
                <a:rPr lang="ja-JP" altLang="en-US" i="0" dirty="0">
                  <a:solidFill>
                    <a:srgbClr val="575E75"/>
                  </a:solidFill>
                  <a:effectLst/>
                  <a:latin typeface="メイリオ" panose="020B0604030504040204" pitchFamily="50" charset="-128"/>
                  <a:ea typeface="メイリオ" panose="020B0604030504040204" pitchFamily="50" charset="-128"/>
                </a:rPr>
                <a:t>を選び、　　　　　　　に入れる。</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sp>
          <p:nvSpPr>
            <p:cNvPr id="38" name="テキスト ボックス 37">
              <a:extLst>
                <a:ext uri="{FF2B5EF4-FFF2-40B4-BE49-F238E27FC236}">
                  <a16:creationId xmlns:a16="http://schemas.microsoft.com/office/drawing/2014/main" id="{B28AE4BB-41A3-44FF-BF56-13F8352C1C76}"/>
                </a:ext>
              </a:extLst>
            </p:cNvPr>
            <p:cNvSpPr txBox="1"/>
            <p:nvPr/>
          </p:nvSpPr>
          <p:spPr>
            <a:xfrm>
              <a:off x="2359266" y="3985536"/>
              <a:ext cx="669915"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ろんり</a:t>
              </a:r>
              <a:endParaRPr kumimoji="1" lang="ja-JP" altLang="en-US" sz="1000" dirty="0">
                <a:latin typeface="メイリオ" panose="020B0604030504040204" pitchFamily="50" charset="-128"/>
                <a:ea typeface="メイリオ" panose="020B0604030504040204" pitchFamily="50" charset="-128"/>
              </a:endParaRPr>
            </a:p>
          </p:txBody>
        </p:sp>
        <p:sp>
          <p:nvSpPr>
            <p:cNvPr id="39" name="テキスト ボックス 38">
              <a:extLst>
                <a:ext uri="{FF2B5EF4-FFF2-40B4-BE49-F238E27FC236}">
                  <a16:creationId xmlns:a16="http://schemas.microsoft.com/office/drawing/2014/main" id="{CDE68710-E08A-4C18-80B6-38EEE8E2E33B}"/>
                </a:ext>
              </a:extLst>
            </p:cNvPr>
            <p:cNvSpPr txBox="1"/>
            <p:nvPr/>
          </p:nvSpPr>
          <p:spPr>
            <a:xfrm>
              <a:off x="5299768" y="3989020"/>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えら</a:t>
              </a:r>
              <a:endParaRPr kumimoji="1" lang="ja-JP" altLang="en-US" sz="1000" dirty="0">
                <a:latin typeface="メイリオ" panose="020B0604030504040204" pitchFamily="50" charset="-128"/>
                <a:ea typeface="メイリオ" panose="020B0604030504040204" pitchFamily="50" charset="-128"/>
              </a:endParaRPr>
            </a:p>
          </p:txBody>
        </p:sp>
        <p:sp>
          <p:nvSpPr>
            <p:cNvPr id="40" name="テキスト ボックス 39">
              <a:extLst>
                <a:ext uri="{FF2B5EF4-FFF2-40B4-BE49-F238E27FC236}">
                  <a16:creationId xmlns:a16="http://schemas.microsoft.com/office/drawing/2014/main" id="{CB4F0CB7-301D-4946-B5F0-BC7FEF1A3810}"/>
                </a:ext>
              </a:extLst>
            </p:cNvPr>
            <p:cNvSpPr txBox="1"/>
            <p:nvPr/>
          </p:nvSpPr>
          <p:spPr>
            <a:xfrm>
              <a:off x="7787600" y="3984970"/>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い</a:t>
              </a:r>
              <a:endParaRPr kumimoji="1" lang="ja-JP" altLang="en-US" sz="1000" dirty="0">
                <a:latin typeface="メイリオ" panose="020B0604030504040204" pitchFamily="50" charset="-128"/>
                <a:ea typeface="メイリオ" panose="020B0604030504040204" pitchFamily="50" charset="-128"/>
              </a:endParaRPr>
            </a:p>
          </p:txBody>
        </p:sp>
        <p:pic>
          <p:nvPicPr>
            <p:cNvPr id="41" name="図 40">
              <a:extLst>
                <a:ext uri="{FF2B5EF4-FFF2-40B4-BE49-F238E27FC236}">
                  <a16:creationId xmlns:a16="http://schemas.microsoft.com/office/drawing/2014/main" id="{58CD59D8-87DB-4C2E-A50C-417DD4237C0A}"/>
                </a:ext>
              </a:extLst>
            </p:cNvPr>
            <p:cNvPicPr>
              <a:picLocks noChangeAspect="1"/>
            </p:cNvPicPr>
            <p:nvPr/>
          </p:nvPicPr>
          <p:blipFill>
            <a:blip r:embed="rId6"/>
            <a:stretch>
              <a:fillRect/>
            </a:stretch>
          </p:blipFill>
          <p:spPr>
            <a:xfrm>
              <a:off x="3619895" y="4082012"/>
              <a:ext cx="1585097" cy="396274"/>
            </a:xfrm>
            <a:prstGeom prst="rect">
              <a:avLst/>
            </a:prstGeom>
          </p:spPr>
        </p:pic>
        <p:pic>
          <p:nvPicPr>
            <p:cNvPr id="42" name="図 41">
              <a:extLst>
                <a:ext uri="{FF2B5EF4-FFF2-40B4-BE49-F238E27FC236}">
                  <a16:creationId xmlns:a16="http://schemas.microsoft.com/office/drawing/2014/main" id="{9174705C-07F4-4719-A081-8845C348A7DF}"/>
                </a:ext>
              </a:extLst>
            </p:cNvPr>
            <p:cNvPicPr>
              <a:picLocks noChangeAspect="1"/>
            </p:cNvPicPr>
            <p:nvPr/>
          </p:nvPicPr>
          <p:blipFill>
            <a:blip r:embed="rId7"/>
            <a:stretch>
              <a:fillRect/>
            </a:stretch>
          </p:blipFill>
          <p:spPr>
            <a:xfrm>
              <a:off x="5975070" y="4042090"/>
              <a:ext cx="1783235" cy="411516"/>
            </a:xfrm>
            <a:prstGeom prst="rect">
              <a:avLst/>
            </a:prstGeom>
          </p:spPr>
        </p:pic>
      </p:grpSp>
      <p:sp>
        <p:nvSpPr>
          <p:cNvPr id="43" name="テキスト ボックス 42">
            <a:extLst>
              <a:ext uri="{FF2B5EF4-FFF2-40B4-BE49-F238E27FC236}">
                <a16:creationId xmlns:a16="http://schemas.microsoft.com/office/drawing/2014/main" id="{72F8EC7A-38B0-CE49-ABAC-1333BA556254}"/>
              </a:ext>
            </a:extLst>
          </p:cNvPr>
          <p:cNvSpPr txBox="1"/>
          <p:nvPr/>
        </p:nvSpPr>
        <p:spPr>
          <a:xfrm>
            <a:off x="1074905" y="1150666"/>
            <a:ext cx="646331"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にゅうりょく</a:t>
            </a:r>
          </a:p>
        </p:txBody>
      </p:sp>
      <p:sp>
        <p:nvSpPr>
          <p:cNvPr id="44" name="テキスト ボックス 43">
            <a:extLst>
              <a:ext uri="{FF2B5EF4-FFF2-40B4-BE49-F238E27FC236}">
                <a16:creationId xmlns:a16="http://schemas.microsoft.com/office/drawing/2014/main" id="{985E3199-BF25-8A8C-FE67-70057E5CD346}"/>
              </a:ext>
            </a:extLst>
          </p:cNvPr>
          <p:cNvSpPr txBox="1"/>
          <p:nvPr/>
        </p:nvSpPr>
        <p:spPr>
          <a:xfrm>
            <a:off x="1551959" y="1150666"/>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とき</a:t>
            </a:r>
          </a:p>
        </p:txBody>
      </p:sp>
      <p:sp>
        <p:nvSpPr>
          <p:cNvPr id="45" name="テキスト ボックス 44">
            <a:extLst>
              <a:ext uri="{FF2B5EF4-FFF2-40B4-BE49-F238E27FC236}">
                <a16:creationId xmlns:a16="http://schemas.microsoft.com/office/drawing/2014/main" id="{489EC29F-B0F1-8D40-373E-2E51E1362B39}"/>
              </a:ext>
            </a:extLst>
          </p:cNvPr>
          <p:cNvSpPr txBox="1"/>
          <p:nvPr/>
        </p:nvSpPr>
        <p:spPr>
          <a:xfrm>
            <a:off x="2609809" y="1491834"/>
            <a:ext cx="492443"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かくにん</a:t>
            </a:r>
          </a:p>
        </p:txBody>
      </p:sp>
      <p:sp>
        <p:nvSpPr>
          <p:cNvPr id="46" name="テキスト ボックス 45">
            <a:extLst>
              <a:ext uri="{FF2B5EF4-FFF2-40B4-BE49-F238E27FC236}">
                <a16:creationId xmlns:a16="http://schemas.microsoft.com/office/drawing/2014/main" id="{02BB36A1-8448-C31F-B27A-FC9CA6A3AA13}"/>
              </a:ext>
            </a:extLst>
          </p:cNvPr>
          <p:cNvSpPr txBox="1"/>
          <p:nvPr/>
        </p:nvSpPr>
        <p:spPr>
          <a:xfrm>
            <a:off x="2154275" y="1484431"/>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した</a:t>
            </a:r>
          </a:p>
        </p:txBody>
      </p:sp>
      <p:sp>
        <p:nvSpPr>
          <p:cNvPr id="47" name="テキスト ボックス 46">
            <a:extLst>
              <a:ext uri="{FF2B5EF4-FFF2-40B4-BE49-F238E27FC236}">
                <a16:creationId xmlns:a16="http://schemas.microsoft.com/office/drawing/2014/main" id="{74242158-F7FE-F841-F9AD-A035480EB009}"/>
              </a:ext>
            </a:extLst>
          </p:cNvPr>
          <p:cNvSpPr txBox="1"/>
          <p:nvPr/>
        </p:nvSpPr>
        <p:spPr>
          <a:xfrm>
            <a:off x="2730176" y="1918361"/>
            <a:ext cx="492443"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かくにん</a:t>
            </a:r>
          </a:p>
        </p:txBody>
      </p:sp>
      <p:sp>
        <p:nvSpPr>
          <p:cNvPr id="48" name="テキスト ボックス 47">
            <a:extLst>
              <a:ext uri="{FF2B5EF4-FFF2-40B4-BE49-F238E27FC236}">
                <a16:creationId xmlns:a16="http://schemas.microsoft.com/office/drawing/2014/main" id="{32D3F9C7-9946-C2B1-C46E-92842784BCE8}"/>
              </a:ext>
            </a:extLst>
          </p:cNvPr>
          <p:cNvSpPr txBox="1"/>
          <p:nvPr/>
        </p:nvSpPr>
        <p:spPr>
          <a:xfrm>
            <a:off x="2274642" y="1910958"/>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した</a:t>
            </a:r>
          </a:p>
        </p:txBody>
      </p:sp>
      <p:sp>
        <p:nvSpPr>
          <p:cNvPr id="49" name="テキスト ボックス 48">
            <a:extLst>
              <a:ext uri="{FF2B5EF4-FFF2-40B4-BE49-F238E27FC236}">
                <a16:creationId xmlns:a16="http://schemas.microsoft.com/office/drawing/2014/main" id="{93B8CD89-6A47-A7B8-0465-37F9A7AA672C}"/>
              </a:ext>
            </a:extLst>
          </p:cNvPr>
          <p:cNvSpPr txBox="1"/>
          <p:nvPr/>
        </p:nvSpPr>
        <p:spPr>
          <a:xfrm>
            <a:off x="7074638" y="1925830"/>
            <a:ext cx="492443"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かくにん</a:t>
            </a:r>
          </a:p>
        </p:txBody>
      </p:sp>
      <p:sp>
        <p:nvSpPr>
          <p:cNvPr id="50" name="テキスト ボックス 49">
            <a:extLst>
              <a:ext uri="{FF2B5EF4-FFF2-40B4-BE49-F238E27FC236}">
                <a16:creationId xmlns:a16="http://schemas.microsoft.com/office/drawing/2014/main" id="{1A9C329E-7B13-8D59-0268-E3CBA6970CED}"/>
              </a:ext>
            </a:extLst>
          </p:cNvPr>
          <p:cNvSpPr txBox="1"/>
          <p:nvPr/>
        </p:nvSpPr>
        <p:spPr>
          <a:xfrm>
            <a:off x="6619104" y="1918427"/>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した</a:t>
            </a:r>
          </a:p>
        </p:txBody>
      </p:sp>
      <p:sp>
        <p:nvSpPr>
          <p:cNvPr id="51" name="テキスト ボックス 50">
            <a:extLst>
              <a:ext uri="{FF2B5EF4-FFF2-40B4-BE49-F238E27FC236}">
                <a16:creationId xmlns:a16="http://schemas.microsoft.com/office/drawing/2014/main" id="{5BF6BD18-F45D-93ED-CEC4-FE967FA91DC0}"/>
              </a:ext>
            </a:extLst>
          </p:cNvPr>
          <p:cNvSpPr txBox="1"/>
          <p:nvPr/>
        </p:nvSpPr>
        <p:spPr>
          <a:xfrm>
            <a:off x="1083028" y="2284007"/>
            <a:ext cx="415498"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ひだり</a:t>
            </a:r>
          </a:p>
        </p:txBody>
      </p:sp>
      <p:sp>
        <p:nvSpPr>
          <p:cNvPr id="52" name="テキスト ボックス 51">
            <a:extLst>
              <a:ext uri="{FF2B5EF4-FFF2-40B4-BE49-F238E27FC236}">
                <a16:creationId xmlns:a16="http://schemas.microsoft.com/office/drawing/2014/main" id="{C3B75D91-EDB7-7C20-0AB7-C613390A5F7B}"/>
              </a:ext>
            </a:extLst>
          </p:cNvPr>
          <p:cNvSpPr txBox="1"/>
          <p:nvPr/>
        </p:nvSpPr>
        <p:spPr>
          <a:xfrm>
            <a:off x="1459626" y="2291109"/>
            <a:ext cx="261610"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か</a:t>
            </a:r>
          </a:p>
        </p:txBody>
      </p:sp>
      <p:sp>
        <p:nvSpPr>
          <p:cNvPr id="53" name="テキスト ボックス 52">
            <a:extLst>
              <a:ext uri="{FF2B5EF4-FFF2-40B4-BE49-F238E27FC236}">
                <a16:creationId xmlns:a16="http://schemas.microsoft.com/office/drawing/2014/main" id="{FD9A3FD4-DFB0-A77F-956D-ED22CBC24444}"/>
              </a:ext>
            </a:extLst>
          </p:cNvPr>
          <p:cNvSpPr txBox="1"/>
          <p:nvPr/>
        </p:nvSpPr>
        <p:spPr>
          <a:xfrm>
            <a:off x="755474" y="2283372"/>
            <a:ext cx="261610"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む</a:t>
            </a:r>
          </a:p>
        </p:txBody>
      </p:sp>
      <p:sp>
        <p:nvSpPr>
          <p:cNvPr id="54" name="テキスト ボックス 53">
            <a:extLst>
              <a:ext uri="{FF2B5EF4-FFF2-40B4-BE49-F238E27FC236}">
                <a16:creationId xmlns:a16="http://schemas.microsoft.com/office/drawing/2014/main" id="{E139ECD0-D96A-4C1B-7004-B14DD7347036}"/>
              </a:ext>
            </a:extLst>
          </p:cNvPr>
          <p:cNvSpPr txBox="1"/>
          <p:nvPr/>
        </p:nvSpPr>
        <p:spPr>
          <a:xfrm>
            <a:off x="816046" y="2567230"/>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した</a:t>
            </a:r>
          </a:p>
        </p:txBody>
      </p:sp>
      <p:sp>
        <p:nvSpPr>
          <p:cNvPr id="55" name="テキスト ボックス 54">
            <a:extLst>
              <a:ext uri="{FF2B5EF4-FFF2-40B4-BE49-F238E27FC236}">
                <a16:creationId xmlns:a16="http://schemas.microsoft.com/office/drawing/2014/main" id="{FCB00306-A398-3416-2146-6A5A6A70B055}"/>
              </a:ext>
            </a:extLst>
          </p:cNvPr>
          <p:cNvSpPr txBox="1"/>
          <p:nvPr/>
        </p:nvSpPr>
        <p:spPr>
          <a:xfrm>
            <a:off x="1290349" y="2560405"/>
            <a:ext cx="415498"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はかい</a:t>
            </a:r>
          </a:p>
        </p:txBody>
      </p:sp>
      <p:sp>
        <p:nvSpPr>
          <p:cNvPr id="56" name="テキスト ボックス 55">
            <a:extLst>
              <a:ext uri="{FF2B5EF4-FFF2-40B4-BE49-F238E27FC236}">
                <a16:creationId xmlns:a16="http://schemas.microsoft.com/office/drawing/2014/main" id="{E1C85B52-1823-6A4A-70DB-6E0B0AD03B67}"/>
              </a:ext>
            </a:extLst>
          </p:cNvPr>
          <p:cNvSpPr txBox="1"/>
          <p:nvPr/>
        </p:nvSpPr>
        <p:spPr>
          <a:xfrm>
            <a:off x="762033" y="2856496"/>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すべ</a:t>
            </a:r>
          </a:p>
        </p:txBody>
      </p:sp>
      <p:sp>
        <p:nvSpPr>
          <p:cNvPr id="57" name="テキスト ボックス 56">
            <a:extLst>
              <a:ext uri="{FF2B5EF4-FFF2-40B4-BE49-F238E27FC236}">
                <a16:creationId xmlns:a16="http://schemas.microsoft.com/office/drawing/2014/main" id="{85B1910E-9CE5-6E8B-7500-805BA1EEFED3}"/>
              </a:ext>
            </a:extLst>
          </p:cNvPr>
          <p:cNvSpPr txBox="1"/>
          <p:nvPr/>
        </p:nvSpPr>
        <p:spPr>
          <a:xfrm>
            <a:off x="2739420" y="3416190"/>
            <a:ext cx="492443"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かくにん</a:t>
            </a:r>
          </a:p>
        </p:txBody>
      </p:sp>
      <p:sp>
        <p:nvSpPr>
          <p:cNvPr id="58" name="テキスト ボックス 57">
            <a:extLst>
              <a:ext uri="{FF2B5EF4-FFF2-40B4-BE49-F238E27FC236}">
                <a16:creationId xmlns:a16="http://schemas.microsoft.com/office/drawing/2014/main" id="{C0AD0390-3C64-197B-741B-6907492736D3}"/>
              </a:ext>
            </a:extLst>
          </p:cNvPr>
          <p:cNvSpPr txBox="1"/>
          <p:nvPr/>
        </p:nvSpPr>
        <p:spPr>
          <a:xfrm>
            <a:off x="2283886" y="3408787"/>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した</a:t>
            </a:r>
          </a:p>
        </p:txBody>
      </p:sp>
      <p:sp>
        <p:nvSpPr>
          <p:cNvPr id="59" name="テキスト ボックス 58">
            <a:extLst>
              <a:ext uri="{FF2B5EF4-FFF2-40B4-BE49-F238E27FC236}">
                <a16:creationId xmlns:a16="http://schemas.microsoft.com/office/drawing/2014/main" id="{928A08F8-597A-EA3B-3FAC-02A41EC2DF68}"/>
              </a:ext>
            </a:extLst>
          </p:cNvPr>
          <p:cNvSpPr txBox="1"/>
          <p:nvPr/>
        </p:nvSpPr>
        <p:spPr>
          <a:xfrm>
            <a:off x="7119784" y="3435514"/>
            <a:ext cx="492443"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かくにん</a:t>
            </a:r>
          </a:p>
        </p:txBody>
      </p:sp>
      <p:sp>
        <p:nvSpPr>
          <p:cNvPr id="60" name="テキスト ボックス 59">
            <a:extLst>
              <a:ext uri="{FF2B5EF4-FFF2-40B4-BE49-F238E27FC236}">
                <a16:creationId xmlns:a16="http://schemas.microsoft.com/office/drawing/2014/main" id="{6B8C5CE3-7022-3EE3-EFE4-7B646F17E87D}"/>
              </a:ext>
            </a:extLst>
          </p:cNvPr>
          <p:cNvSpPr txBox="1"/>
          <p:nvPr/>
        </p:nvSpPr>
        <p:spPr>
          <a:xfrm>
            <a:off x="6664250" y="3428111"/>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した</a:t>
            </a:r>
          </a:p>
        </p:txBody>
      </p:sp>
      <p:sp>
        <p:nvSpPr>
          <p:cNvPr id="61" name="テキスト ボックス 60">
            <a:extLst>
              <a:ext uri="{FF2B5EF4-FFF2-40B4-BE49-F238E27FC236}">
                <a16:creationId xmlns:a16="http://schemas.microsoft.com/office/drawing/2014/main" id="{81B4D483-B853-100A-6C00-07C236F6AA25}"/>
              </a:ext>
            </a:extLst>
          </p:cNvPr>
          <p:cNvSpPr txBox="1"/>
          <p:nvPr/>
        </p:nvSpPr>
        <p:spPr>
          <a:xfrm>
            <a:off x="6905361" y="5489303"/>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まえ</a:t>
            </a:r>
          </a:p>
        </p:txBody>
      </p:sp>
      <p:sp>
        <p:nvSpPr>
          <p:cNvPr id="62" name="テキスト ボックス 61">
            <a:extLst>
              <a:ext uri="{FF2B5EF4-FFF2-40B4-BE49-F238E27FC236}">
                <a16:creationId xmlns:a16="http://schemas.microsoft.com/office/drawing/2014/main" id="{4A0152BB-C87A-C094-4F3D-3FE4E8CEBD02}"/>
              </a:ext>
            </a:extLst>
          </p:cNvPr>
          <p:cNvSpPr txBox="1"/>
          <p:nvPr/>
        </p:nvSpPr>
        <p:spPr>
          <a:xfrm>
            <a:off x="7558097" y="5478792"/>
            <a:ext cx="492443"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かくにん</a:t>
            </a:r>
          </a:p>
        </p:txBody>
      </p:sp>
    </p:spTree>
    <p:extLst>
      <p:ext uri="{BB962C8B-B14F-4D97-AF65-F5344CB8AC3E}">
        <p14:creationId xmlns:p14="http://schemas.microsoft.com/office/powerpoint/2010/main" val="33473060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 name="図 53">
            <a:extLst>
              <a:ext uri="{FF2B5EF4-FFF2-40B4-BE49-F238E27FC236}">
                <a16:creationId xmlns:a16="http://schemas.microsoft.com/office/drawing/2014/main" id="{CADB205A-4BB9-4EE9-9EF4-6C03EF589B2F}"/>
              </a:ext>
            </a:extLst>
          </p:cNvPr>
          <p:cNvPicPr>
            <a:picLocks noChangeAspect="1"/>
          </p:cNvPicPr>
          <p:nvPr/>
        </p:nvPicPr>
        <p:blipFill>
          <a:blip r:embed="rId2"/>
          <a:stretch>
            <a:fillRect/>
          </a:stretch>
        </p:blipFill>
        <p:spPr>
          <a:xfrm>
            <a:off x="-9331" y="1143950"/>
            <a:ext cx="9144000" cy="4384505"/>
          </a:xfrm>
          <a:prstGeom prst="rect">
            <a:avLst/>
          </a:prstGeom>
        </p:spPr>
      </p:pic>
      <p:sp>
        <p:nvSpPr>
          <p:cNvPr id="55" name="正方形/長方形 54">
            <a:extLst>
              <a:ext uri="{FF2B5EF4-FFF2-40B4-BE49-F238E27FC236}">
                <a16:creationId xmlns:a16="http://schemas.microsoft.com/office/drawing/2014/main" id="{05A0271E-D849-430E-8153-98A6294E45D5}"/>
              </a:ext>
            </a:extLst>
          </p:cNvPr>
          <p:cNvSpPr/>
          <p:nvPr/>
        </p:nvSpPr>
        <p:spPr>
          <a:xfrm>
            <a:off x="220893" y="4844779"/>
            <a:ext cx="2073819" cy="359003"/>
          </a:xfrm>
          <a:prstGeom prst="rect">
            <a:avLst/>
          </a:prstGeom>
          <a:solidFill>
            <a:schemeClr val="bg1">
              <a:alpha val="75000"/>
            </a:schemeClr>
          </a:solidFill>
          <a:ln w="38100">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56" name="正方形/長方形 55">
            <a:extLst>
              <a:ext uri="{FF2B5EF4-FFF2-40B4-BE49-F238E27FC236}">
                <a16:creationId xmlns:a16="http://schemas.microsoft.com/office/drawing/2014/main" id="{884A1817-9EB4-49D8-8B7C-CD666AC2361B}"/>
              </a:ext>
            </a:extLst>
          </p:cNvPr>
          <p:cNvSpPr/>
          <p:nvPr/>
        </p:nvSpPr>
        <p:spPr>
          <a:xfrm>
            <a:off x="220894" y="3806172"/>
            <a:ext cx="1935798" cy="909344"/>
          </a:xfrm>
          <a:prstGeom prst="rect">
            <a:avLst/>
          </a:prstGeom>
          <a:solidFill>
            <a:schemeClr val="bg1">
              <a:alpha val="75000"/>
            </a:schemeClr>
          </a:solidFill>
          <a:ln w="38100">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37" name="テキスト ボックス 36">
            <a:extLst>
              <a:ext uri="{FF2B5EF4-FFF2-40B4-BE49-F238E27FC236}">
                <a16:creationId xmlns:a16="http://schemas.microsoft.com/office/drawing/2014/main" id="{F3BC2506-E3A3-4FAC-843E-4D3E959CAF04}"/>
              </a:ext>
            </a:extLst>
          </p:cNvPr>
          <p:cNvSpPr txBox="1"/>
          <p:nvPr/>
        </p:nvSpPr>
        <p:spPr>
          <a:xfrm>
            <a:off x="487374" y="5418621"/>
            <a:ext cx="7941108" cy="1131079"/>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「ブロック」から　　　　　のブロックを選び、</a:t>
            </a:r>
            <a:endParaRPr lang="en-US" altLang="ja-JP" i="0" dirty="0">
              <a:solidFill>
                <a:srgbClr val="575E75"/>
              </a:solidFill>
              <a:effectLst/>
              <a:latin typeface="メイリオ" panose="020B0604030504040204" pitchFamily="50" charset="-128"/>
              <a:ea typeface="メイリオ" panose="020B0604030504040204" pitchFamily="50" charset="-128"/>
            </a:endParaRPr>
          </a:p>
          <a:p>
            <a:pPr>
              <a:lnSpc>
                <a:spcPct val="200000"/>
              </a:lnSpc>
            </a:pPr>
            <a:r>
              <a:rPr kumimoji="1" lang="ja-JP" altLang="en-US" i="0" dirty="0">
                <a:solidFill>
                  <a:srgbClr val="575E75"/>
                </a:solidFill>
                <a:effectLst/>
                <a:latin typeface="メイリオ" panose="020B0604030504040204" pitchFamily="50" charset="-128"/>
                <a:ea typeface="メイリオ" panose="020B0604030504040204" pitchFamily="50" charset="-128"/>
              </a:rPr>
              <a:t>種類をそれぞれ</a:t>
            </a:r>
            <a:r>
              <a:rPr kumimoji="1" lang="ja-JP" altLang="en-US" dirty="0">
                <a:solidFill>
                  <a:srgbClr val="575E75"/>
                </a:solidFill>
                <a:latin typeface="メイリオ" panose="020B0604030504040204" pitchFamily="50" charset="-128"/>
                <a:ea typeface="メイリオ" panose="020B0604030504040204" pitchFamily="50" charset="-128"/>
              </a:rPr>
              <a:t>「</a:t>
            </a:r>
            <a:r>
              <a:rPr kumimoji="1" lang="ja-JP" altLang="en-US" b="1" dirty="0">
                <a:solidFill>
                  <a:srgbClr val="575E75"/>
                </a:solidFill>
                <a:latin typeface="メイリオ" panose="020B0604030504040204" pitchFamily="50" charset="-128"/>
                <a:ea typeface="メイリオ" panose="020B0604030504040204" pitchFamily="50" charset="-128"/>
              </a:rPr>
              <a:t>エメラルド</a:t>
            </a:r>
            <a:r>
              <a:rPr kumimoji="1" lang="ja-JP" altLang="en-US" dirty="0">
                <a:solidFill>
                  <a:srgbClr val="575E75"/>
                </a:solidFill>
                <a:latin typeface="メイリオ" panose="020B0604030504040204" pitchFamily="50" charset="-128"/>
                <a:ea typeface="メイリオ" panose="020B0604030504040204" pitchFamily="50" charset="-128"/>
              </a:rPr>
              <a:t>」「</a:t>
            </a:r>
            <a:r>
              <a:rPr kumimoji="1" lang="ja-JP" altLang="en-US" b="1" dirty="0">
                <a:solidFill>
                  <a:srgbClr val="575E75"/>
                </a:solidFill>
                <a:latin typeface="メイリオ" panose="020B0604030504040204" pitchFamily="50" charset="-128"/>
                <a:ea typeface="メイリオ" panose="020B0604030504040204" pitchFamily="50" charset="-128"/>
              </a:rPr>
              <a:t>ダイヤモンド</a:t>
            </a:r>
            <a:r>
              <a:rPr kumimoji="1" lang="ja-JP" altLang="en-US" dirty="0">
                <a:solidFill>
                  <a:srgbClr val="575E75"/>
                </a:solidFill>
                <a:latin typeface="メイリオ" panose="020B0604030504040204" pitchFamily="50" charset="-128"/>
                <a:ea typeface="メイリオ" panose="020B0604030504040204" pitchFamily="50" charset="-128"/>
              </a:rPr>
              <a:t>」のブロックに変更する。</a:t>
            </a:r>
            <a:endParaRPr kumimoji="1" lang="ja-JP" altLang="en-US" dirty="0">
              <a:latin typeface="メイリオ" panose="020B0604030504040204" pitchFamily="50" charset="-128"/>
              <a:ea typeface="メイリオ" panose="020B0604030504040204" pitchFamily="50" charset="-128"/>
            </a:endParaRPr>
          </a:p>
        </p:txBody>
      </p:sp>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3</a:t>
            </a:r>
            <a:r>
              <a:rPr lang="ja-JP" altLang="en-US" dirty="0"/>
              <a:t>．</a:t>
            </a:r>
            <a:r>
              <a:rPr lang="en-US" altLang="ja-JP" dirty="0"/>
              <a:t>【</a:t>
            </a:r>
            <a:r>
              <a:rPr lang="ja-JP" altLang="en-US" dirty="0"/>
              <a:t>土星</a:t>
            </a:r>
            <a:r>
              <a:rPr lang="en-US" altLang="ja-JP" dirty="0"/>
              <a:t>】</a:t>
            </a:r>
            <a:r>
              <a:rPr lang="ja-JP" altLang="en-US" dirty="0"/>
              <a:t>環の中から資源を回収しよう</a:t>
            </a:r>
          </a:p>
        </p:txBody>
      </p:sp>
      <p:sp>
        <p:nvSpPr>
          <p:cNvPr id="16" name="テキスト ボックス 15">
            <a:extLst>
              <a:ext uri="{FF2B5EF4-FFF2-40B4-BE49-F238E27FC236}">
                <a16:creationId xmlns:a16="http://schemas.microsoft.com/office/drawing/2014/main" id="{D07BB23B-6BB4-4809-8B0D-5D2EC0A7EE76}"/>
              </a:ext>
            </a:extLst>
          </p:cNvPr>
          <p:cNvSpPr txBox="1"/>
          <p:nvPr/>
        </p:nvSpPr>
        <p:spPr>
          <a:xfrm>
            <a:off x="1162975" y="371047"/>
            <a:ext cx="710213"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どせい</a:t>
            </a:r>
          </a:p>
        </p:txBody>
      </p:sp>
      <p:sp>
        <p:nvSpPr>
          <p:cNvPr id="17" name="テキスト ボックス 16">
            <a:extLst>
              <a:ext uri="{FF2B5EF4-FFF2-40B4-BE49-F238E27FC236}">
                <a16:creationId xmlns:a16="http://schemas.microsoft.com/office/drawing/2014/main" id="{E87236B4-4956-48A8-A672-594E85FB167C}"/>
              </a:ext>
            </a:extLst>
          </p:cNvPr>
          <p:cNvSpPr txBox="1"/>
          <p:nvPr/>
        </p:nvSpPr>
        <p:spPr>
          <a:xfrm>
            <a:off x="1935783" y="383274"/>
            <a:ext cx="478145"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わ</a:t>
            </a:r>
          </a:p>
        </p:txBody>
      </p:sp>
      <p:sp>
        <p:nvSpPr>
          <p:cNvPr id="18" name="テキスト ボックス 17">
            <a:extLst>
              <a:ext uri="{FF2B5EF4-FFF2-40B4-BE49-F238E27FC236}">
                <a16:creationId xmlns:a16="http://schemas.microsoft.com/office/drawing/2014/main" id="{2515E5AC-E75A-4C14-9E82-DF121A674860}"/>
              </a:ext>
            </a:extLst>
          </p:cNvPr>
          <p:cNvSpPr txBox="1"/>
          <p:nvPr/>
        </p:nvSpPr>
        <p:spPr>
          <a:xfrm>
            <a:off x="4404047" y="390799"/>
            <a:ext cx="811765" cy="276999"/>
          </a:xfrm>
          <a:prstGeom prst="rect">
            <a:avLst/>
          </a:prstGeom>
          <a:noFill/>
        </p:spPr>
        <p:txBody>
          <a:bodyPr wrap="square" rtlCol="0">
            <a:spAutoFit/>
          </a:bodyPr>
          <a:lstStyle/>
          <a:p>
            <a:pPr algn="dist"/>
            <a:r>
              <a:rPr kumimoji="1" lang="ja-JP" altLang="en-US" sz="1200" b="1">
                <a:solidFill>
                  <a:schemeClr val="tx2">
                    <a:lumMod val="50000"/>
                  </a:schemeClr>
                </a:solidFill>
                <a:latin typeface="Meiryo UI" panose="020B0604030504040204" pitchFamily="50" charset="-128"/>
                <a:ea typeface="Meiryo UI" panose="020B0604030504040204" pitchFamily="50" charset="-128"/>
              </a:rPr>
              <a:t>かいしゅう</a:t>
            </a:r>
            <a:endParaRPr kumimoji="1" lang="ja-JP" altLang="en-US" sz="1200" b="1" dirty="0">
              <a:solidFill>
                <a:schemeClr val="tx2">
                  <a:lumMod val="50000"/>
                </a:schemeClr>
              </a:solidFill>
              <a:latin typeface="Meiryo UI" panose="020B0604030504040204" pitchFamily="50" charset="-128"/>
              <a:ea typeface="Meiryo UI" panose="020B0604030504040204" pitchFamily="50" charset="-128"/>
            </a:endParaRPr>
          </a:p>
        </p:txBody>
      </p:sp>
      <p:sp>
        <p:nvSpPr>
          <p:cNvPr id="19" name="テキスト ボックス 18">
            <a:extLst>
              <a:ext uri="{FF2B5EF4-FFF2-40B4-BE49-F238E27FC236}">
                <a16:creationId xmlns:a16="http://schemas.microsoft.com/office/drawing/2014/main" id="{CA272423-F42C-43F3-8587-ACBACC95CAEC}"/>
              </a:ext>
            </a:extLst>
          </p:cNvPr>
          <p:cNvSpPr txBox="1"/>
          <p:nvPr/>
        </p:nvSpPr>
        <p:spPr>
          <a:xfrm>
            <a:off x="2569575" y="380727"/>
            <a:ext cx="478145"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なか</a:t>
            </a:r>
          </a:p>
        </p:txBody>
      </p:sp>
      <p:sp>
        <p:nvSpPr>
          <p:cNvPr id="20" name="テキスト ボックス 19">
            <a:extLst>
              <a:ext uri="{FF2B5EF4-FFF2-40B4-BE49-F238E27FC236}">
                <a16:creationId xmlns:a16="http://schemas.microsoft.com/office/drawing/2014/main" id="{493A59F1-226A-49F3-83B7-CAC546DBBD94}"/>
              </a:ext>
            </a:extLst>
          </p:cNvPr>
          <p:cNvSpPr txBox="1"/>
          <p:nvPr/>
        </p:nvSpPr>
        <p:spPr>
          <a:xfrm>
            <a:off x="3535741" y="380727"/>
            <a:ext cx="638254"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しげん</a:t>
            </a:r>
          </a:p>
        </p:txBody>
      </p:sp>
      <p:sp>
        <p:nvSpPr>
          <p:cNvPr id="36" name="テキスト ボックス 35">
            <a:extLst>
              <a:ext uri="{FF2B5EF4-FFF2-40B4-BE49-F238E27FC236}">
                <a16:creationId xmlns:a16="http://schemas.microsoft.com/office/drawing/2014/main" id="{87194E08-BE13-498D-974C-34CCE4C06464}"/>
              </a:ext>
            </a:extLst>
          </p:cNvPr>
          <p:cNvSpPr txBox="1"/>
          <p:nvPr/>
        </p:nvSpPr>
        <p:spPr>
          <a:xfrm>
            <a:off x="4786881" y="5493936"/>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えら</a:t>
            </a:r>
            <a:endParaRPr kumimoji="1" lang="ja-JP" altLang="en-US" sz="1000" dirty="0">
              <a:latin typeface="メイリオ" panose="020B0604030504040204" pitchFamily="50" charset="-128"/>
              <a:ea typeface="メイリオ" panose="020B0604030504040204" pitchFamily="50" charset="-128"/>
            </a:endParaRPr>
          </a:p>
        </p:txBody>
      </p:sp>
      <p:sp>
        <p:nvSpPr>
          <p:cNvPr id="38" name="テキスト ボックス 37">
            <a:extLst>
              <a:ext uri="{FF2B5EF4-FFF2-40B4-BE49-F238E27FC236}">
                <a16:creationId xmlns:a16="http://schemas.microsoft.com/office/drawing/2014/main" id="{B7984992-AD53-4B15-B54F-14138E38717B}"/>
              </a:ext>
            </a:extLst>
          </p:cNvPr>
          <p:cNvSpPr txBox="1"/>
          <p:nvPr/>
        </p:nvSpPr>
        <p:spPr>
          <a:xfrm>
            <a:off x="6857164" y="6040463"/>
            <a:ext cx="703893"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へんこう</a:t>
            </a:r>
          </a:p>
        </p:txBody>
      </p:sp>
      <p:sp>
        <p:nvSpPr>
          <p:cNvPr id="39" name="テキスト ボックス 38">
            <a:extLst>
              <a:ext uri="{FF2B5EF4-FFF2-40B4-BE49-F238E27FC236}">
                <a16:creationId xmlns:a16="http://schemas.microsoft.com/office/drawing/2014/main" id="{FF3B0DDB-AEF9-40CF-A025-86E90284C09D}"/>
              </a:ext>
            </a:extLst>
          </p:cNvPr>
          <p:cNvSpPr txBox="1"/>
          <p:nvPr/>
        </p:nvSpPr>
        <p:spPr>
          <a:xfrm>
            <a:off x="441541" y="6040463"/>
            <a:ext cx="741415"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しゅるい</a:t>
            </a:r>
            <a:endParaRPr kumimoji="1" lang="ja-JP" altLang="en-US" sz="1000" dirty="0">
              <a:latin typeface="メイリオ" panose="020B0604030504040204" pitchFamily="50" charset="-128"/>
              <a:ea typeface="メイリオ" panose="020B0604030504040204" pitchFamily="50" charset="-128"/>
            </a:endParaRPr>
          </a:p>
        </p:txBody>
      </p:sp>
      <p:pic>
        <p:nvPicPr>
          <p:cNvPr id="40" name="図 39">
            <a:extLst>
              <a:ext uri="{FF2B5EF4-FFF2-40B4-BE49-F238E27FC236}">
                <a16:creationId xmlns:a16="http://schemas.microsoft.com/office/drawing/2014/main" id="{D8DE6316-F7E5-4E1F-B5AF-A6A19A196851}"/>
              </a:ext>
            </a:extLst>
          </p:cNvPr>
          <p:cNvPicPr>
            <a:picLocks noChangeAspect="1"/>
          </p:cNvPicPr>
          <p:nvPr/>
        </p:nvPicPr>
        <p:blipFill>
          <a:blip r:embed="rId3"/>
          <a:stretch>
            <a:fillRect/>
          </a:stretch>
        </p:blipFill>
        <p:spPr>
          <a:xfrm>
            <a:off x="2493574" y="5508809"/>
            <a:ext cx="922100" cy="533446"/>
          </a:xfrm>
          <a:prstGeom prst="rect">
            <a:avLst/>
          </a:prstGeom>
        </p:spPr>
      </p:pic>
      <p:pic>
        <p:nvPicPr>
          <p:cNvPr id="44" name="図 43">
            <a:extLst>
              <a:ext uri="{FF2B5EF4-FFF2-40B4-BE49-F238E27FC236}">
                <a16:creationId xmlns:a16="http://schemas.microsoft.com/office/drawing/2014/main" id="{1430F756-B7A0-4D77-9E31-A0127BA38109}"/>
              </a:ext>
            </a:extLst>
          </p:cNvPr>
          <p:cNvPicPr>
            <a:picLocks noChangeAspect="1"/>
          </p:cNvPicPr>
          <p:nvPr/>
        </p:nvPicPr>
        <p:blipFill>
          <a:blip r:embed="rId4"/>
          <a:stretch>
            <a:fillRect/>
          </a:stretch>
        </p:blipFill>
        <p:spPr>
          <a:xfrm>
            <a:off x="3640165" y="4121397"/>
            <a:ext cx="466725" cy="457200"/>
          </a:xfrm>
          <a:prstGeom prst="rect">
            <a:avLst/>
          </a:prstGeom>
          <a:ln w="28575">
            <a:solidFill>
              <a:schemeClr val="accent2">
                <a:lumMod val="75000"/>
              </a:schemeClr>
            </a:solidFill>
          </a:ln>
        </p:spPr>
      </p:pic>
      <p:cxnSp>
        <p:nvCxnSpPr>
          <p:cNvPr id="45" name="直線矢印コネクタ 44">
            <a:extLst>
              <a:ext uri="{FF2B5EF4-FFF2-40B4-BE49-F238E27FC236}">
                <a16:creationId xmlns:a16="http://schemas.microsoft.com/office/drawing/2014/main" id="{E3A8EE43-2CBD-44CF-B1AE-52A3DD3F7C19}"/>
              </a:ext>
            </a:extLst>
          </p:cNvPr>
          <p:cNvCxnSpPr>
            <a:cxnSpLocks/>
          </p:cNvCxnSpPr>
          <p:nvPr/>
        </p:nvCxnSpPr>
        <p:spPr>
          <a:xfrm flipH="1" flipV="1">
            <a:off x="3873528" y="3778897"/>
            <a:ext cx="3506" cy="324113"/>
          </a:xfrm>
          <a:prstGeom prst="straightConnector1">
            <a:avLst/>
          </a:prstGeom>
          <a:ln w="28575">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pic>
        <p:nvPicPr>
          <p:cNvPr id="46" name="図 45">
            <a:extLst>
              <a:ext uri="{FF2B5EF4-FFF2-40B4-BE49-F238E27FC236}">
                <a16:creationId xmlns:a16="http://schemas.microsoft.com/office/drawing/2014/main" id="{AC307F60-7A82-4156-B6A2-147022501EE1}"/>
              </a:ext>
            </a:extLst>
          </p:cNvPr>
          <p:cNvPicPr>
            <a:picLocks noChangeAspect="1"/>
          </p:cNvPicPr>
          <p:nvPr/>
        </p:nvPicPr>
        <p:blipFill>
          <a:blip r:embed="rId4"/>
          <a:stretch>
            <a:fillRect/>
          </a:stretch>
        </p:blipFill>
        <p:spPr>
          <a:xfrm>
            <a:off x="7961757" y="4136049"/>
            <a:ext cx="466725" cy="457200"/>
          </a:xfrm>
          <a:prstGeom prst="rect">
            <a:avLst/>
          </a:prstGeom>
          <a:ln w="28575">
            <a:solidFill>
              <a:schemeClr val="accent2">
                <a:lumMod val="75000"/>
              </a:schemeClr>
            </a:solidFill>
          </a:ln>
        </p:spPr>
      </p:pic>
      <p:cxnSp>
        <p:nvCxnSpPr>
          <p:cNvPr id="47" name="直線矢印コネクタ 46">
            <a:extLst>
              <a:ext uri="{FF2B5EF4-FFF2-40B4-BE49-F238E27FC236}">
                <a16:creationId xmlns:a16="http://schemas.microsoft.com/office/drawing/2014/main" id="{96029D13-FEA8-479A-A989-91DE14F32AF4}"/>
              </a:ext>
            </a:extLst>
          </p:cNvPr>
          <p:cNvCxnSpPr>
            <a:cxnSpLocks/>
          </p:cNvCxnSpPr>
          <p:nvPr/>
        </p:nvCxnSpPr>
        <p:spPr>
          <a:xfrm flipH="1" flipV="1">
            <a:off x="8195120" y="3793549"/>
            <a:ext cx="3506" cy="324113"/>
          </a:xfrm>
          <a:prstGeom prst="straightConnector1">
            <a:avLst/>
          </a:prstGeom>
          <a:ln w="28575">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pic>
        <p:nvPicPr>
          <p:cNvPr id="4" name="図 3">
            <a:extLst>
              <a:ext uri="{FF2B5EF4-FFF2-40B4-BE49-F238E27FC236}">
                <a16:creationId xmlns:a16="http://schemas.microsoft.com/office/drawing/2014/main" id="{D170A4FD-DEEB-4DC8-83FD-192AE46814A8}"/>
              </a:ext>
            </a:extLst>
          </p:cNvPr>
          <p:cNvPicPr>
            <a:picLocks noChangeAspect="1"/>
          </p:cNvPicPr>
          <p:nvPr/>
        </p:nvPicPr>
        <p:blipFill>
          <a:blip r:embed="rId5"/>
          <a:stretch>
            <a:fillRect/>
          </a:stretch>
        </p:blipFill>
        <p:spPr>
          <a:xfrm>
            <a:off x="2598855" y="2359365"/>
            <a:ext cx="2102520" cy="966481"/>
          </a:xfrm>
          <a:prstGeom prst="rect">
            <a:avLst/>
          </a:prstGeom>
        </p:spPr>
      </p:pic>
      <p:pic>
        <p:nvPicPr>
          <p:cNvPr id="7" name="図 6">
            <a:extLst>
              <a:ext uri="{FF2B5EF4-FFF2-40B4-BE49-F238E27FC236}">
                <a16:creationId xmlns:a16="http://schemas.microsoft.com/office/drawing/2014/main" id="{0F29F708-A286-46DE-9C72-DF194C65FD77}"/>
              </a:ext>
            </a:extLst>
          </p:cNvPr>
          <p:cNvPicPr>
            <a:picLocks noChangeAspect="1"/>
          </p:cNvPicPr>
          <p:nvPr/>
        </p:nvPicPr>
        <p:blipFill>
          <a:blip r:embed="rId6"/>
          <a:stretch>
            <a:fillRect/>
          </a:stretch>
        </p:blipFill>
        <p:spPr>
          <a:xfrm>
            <a:off x="6202759" y="2326559"/>
            <a:ext cx="2102520" cy="1013262"/>
          </a:xfrm>
          <a:prstGeom prst="rect">
            <a:avLst/>
          </a:prstGeom>
        </p:spPr>
      </p:pic>
      <p:sp>
        <p:nvSpPr>
          <p:cNvPr id="22" name="四角形: 角を丸くする 21">
            <a:extLst>
              <a:ext uri="{FF2B5EF4-FFF2-40B4-BE49-F238E27FC236}">
                <a16:creationId xmlns:a16="http://schemas.microsoft.com/office/drawing/2014/main" id="{3E1E47F5-2E2C-4F4C-885E-768EBF42E731}"/>
              </a:ext>
            </a:extLst>
          </p:cNvPr>
          <p:cNvSpPr/>
          <p:nvPr/>
        </p:nvSpPr>
        <p:spPr>
          <a:xfrm>
            <a:off x="3640165" y="3415644"/>
            <a:ext cx="589015" cy="344866"/>
          </a:xfrm>
          <a:prstGeom prst="roundRect">
            <a:avLst>
              <a:gd name="adj" fmla="val 50000"/>
            </a:avLst>
          </a:prstGeom>
          <a:noFill/>
          <a:ln w="28575">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23" name="四角形: 角を丸くする 22">
            <a:extLst>
              <a:ext uri="{FF2B5EF4-FFF2-40B4-BE49-F238E27FC236}">
                <a16:creationId xmlns:a16="http://schemas.microsoft.com/office/drawing/2014/main" id="{D9DC0FA2-ED55-4583-8B6D-EE913C51D8D1}"/>
              </a:ext>
            </a:extLst>
          </p:cNvPr>
          <p:cNvSpPr/>
          <p:nvPr/>
        </p:nvSpPr>
        <p:spPr>
          <a:xfrm>
            <a:off x="8018655" y="3411836"/>
            <a:ext cx="589015" cy="344866"/>
          </a:xfrm>
          <a:prstGeom prst="roundRect">
            <a:avLst>
              <a:gd name="adj" fmla="val 50000"/>
            </a:avLst>
          </a:prstGeom>
          <a:noFill/>
          <a:ln w="28575">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24" name="テキスト ボックス 23">
            <a:extLst>
              <a:ext uri="{FF2B5EF4-FFF2-40B4-BE49-F238E27FC236}">
                <a16:creationId xmlns:a16="http://schemas.microsoft.com/office/drawing/2014/main" id="{0ABAAC52-14D8-A137-DCC4-08EEAC220796}"/>
              </a:ext>
            </a:extLst>
          </p:cNvPr>
          <p:cNvSpPr txBox="1"/>
          <p:nvPr/>
        </p:nvSpPr>
        <p:spPr>
          <a:xfrm>
            <a:off x="1074905" y="1150666"/>
            <a:ext cx="646331"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にゅうりょく</a:t>
            </a:r>
          </a:p>
        </p:txBody>
      </p:sp>
      <p:sp>
        <p:nvSpPr>
          <p:cNvPr id="25" name="テキスト ボックス 24">
            <a:extLst>
              <a:ext uri="{FF2B5EF4-FFF2-40B4-BE49-F238E27FC236}">
                <a16:creationId xmlns:a16="http://schemas.microsoft.com/office/drawing/2014/main" id="{9C919BA9-83A9-153E-1688-AF81B95A96C3}"/>
              </a:ext>
            </a:extLst>
          </p:cNvPr>
          <p:cNvSpPr txBox="1"/>
          <p:nvPr/>
        </p:nvSpPr>
        <p:spPr>
          <a:xfrm>
            <a:off x="1551959" y="1150666"/>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とき</a:t>
            </a:r>
          </a:p>
        </p:txBody>
      </p:sp>
      <p:sp>
        <p:nvSpPr>
          <p:cNvPr id="26" name="テキスト ボックス 25">
            <a:extLst>
              <a:ext uri="{FF2B5EF4-FFF2-40B4-BE49-F238E27FC236}">
                <a16:creationId xmlns:a16="http://schemas.microsoft.com/office/drawing/2014/main" id="{A45A998A-5B76-C621-D9DE-D1D9AEDD1545}"/>
              </a:ext>
            </a:extLst>
          </p:cNvPr>
          <p:cNvSpPr txBox="1"/>
          <p:nvPr/>
        </p:nvSpPr>
        <p:spPr>
          <a:xfrm>
            <a:off x="2609809" y="1491834"/>
            <a:ext cx="492443"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かくにん</a:t>
            </a:r>
          </a:p>
        </p:txBody>
      </p:sp>
      <p:sp>
        <p:nvSpPr>
          <p:cNvPr id="27" name="テキスト ボックス 26">
            <a:extLst>
              <a:ext uri="{FF2B5EF4-FFF2-40B4-BE49-F238E27FC236}">
                <a16:creationId xmlns:a16="http://schemas.microsoft.com/office/drawing/2014/main" id="{3EAA8D9D-8DBF-D857-86CC-618B6E004170}"/>
              </a:ext>
            </a:extLst>
          </p:cNvPr>
          <p:cNvSpPr txBox="1"/>
          <p:nvPr/>
        </p:nvSpPr>
        <p:spPr>
          <a:xfrm>
            <a:off x="2154275" y="1484431"/>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した</a:t>
            </a:r>
          </a:p>
        </p:txBody>
      </p:sp>
      <p:sp>
        <p:nvSpPr>
          <p:cNvPr id="28" name="テキスト ボックス 27">
            <a:extLst>
              <a:ext uri="{FF2B5EF4-FFF2-40B4-BE49-F238E27FC236}">
                <a16:creationId xmlns:a16="http://schemas.microsoft.com/office/drawing/2014/main" id="{D27403E5-FC79-744C-EA90-05DAF7B8BEE7}"/>
              </a:ext>
            </a:extLst>
          </p:cNvPr>
          <p:cNvSpPr txBox="1"/>
          <p:nvPr/>
        </p:nvSpPr>
        <p:spPr>
          <a:xfrm>
            <a:off x="2730176" y="1918361"/>
            <a:ext cx="492443"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かくにん</a:t>
            </a:r>
          </a:p>
        </p:txBody>
      </p:sp>
      <p:sp>
        <p:nvSpPr>
          <p:cNvPr id="29" name="テキスト ボックス 28">
            <a:extLst>
              <a:ext uri="{FF2B5EF4-FFF2-40B4-BE49-F238E27FC236}">
                <a16:creationId xmlns:a16="http://schemas.microsoft.com/office/drawing/2014/main" id="{90551405-2166-77D7-66FC-0CB70EB1C740}"/>
              </a:ext>
            </a:extLst>
          </p:cNvPr>
          <p:cNvSpPr txBox="1"/>
          <p:nvPr/>
        </p:nvSpPr>
        <p:spPr>
          <a:xfrm>
            <a:off x="2274642" y="1910958"/>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した</a:t>
            </a:r>
          </a:p>
        </p:txBody>
      </p:sp>
      <p:sp>
        <p:nvSpPr>
          <p:cNvPr id="30" name="テキスト ボックス 29">
            <a:extLst>
              <a:ext uri="{FF2B5EF4-FFF2-40B4-BE49-F238E27FC236}">
                <a16:creationId xmlns:a16="http://schemas.microsoft.com/office/drawing/2014/main" id="{EBB4F209-32FA-08FB-A47A-142AC8F9345D}"/>
              </a:ext>
            </a:extLst>
          </p:cNvPr>
          <p:cNvSpPr txBox="1"/>
          <p:nvPr/>
        </p:nvSpPr>
        <p:spPr>
          <a:xfrm>
            <a:off x="7074638" y="1925830"/>
            <a:ext cx="492443"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かくにん</a:t>
            </a:r>
          </a:p>
        </p:txBody>
      </p:sp>
      <p:sp>
        <p:nvSpPr>
          <p:cNvPr id="31" name="テキスト ボックス 30">
            <a:extLst>
              <a:ext uri="{FF2B5EF4-FFF2-40B4-BE49-F238E27FC236}">
                <a16:creationId xmlns:a16="http://schemas.microsoft.com/office/drawing/2014/main" id="{4E350793-3ABB-769F-B0FE-4C9641141775}"/>
              </a:ext>
            </a:extLst>
          </p:cNvPr>
          <p:cNvSpPr txBox="1"/>
          <p:nvPr/>
        </p:nvSpPr>
        <p:spPr>
          <a:xfrm>
            <a:off x="6619104" y="1918427"/>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した</a:t>
            </a:r>
          </a:p>
        </p:txBody>
      </p:sp>
      <p:sp>
        <p:nvSpPr>
          <p:cNvPr id="32" name="テキスト ボックス 31">
            <a:extLst>
              <a:ext uri="{FF2B5EF4-FFF2-40B4-BE49-F238E27FC236}">
                <a16:creationId xmlns:a16="http://schemas.microsoft.com/office/drawing/2014/main" id="{64C6D819-2852-0B37-E009-B098A43B0D06}"/>
              </a:ext>
            </a:extLst>
          </p:cNvPr>
          <p:cNvSpPr txBox="1"/>
          <p:nvPr/>
        </p:nvSpPr>
        <p:spPr>
          <a:xfrm>
            <a:off x="1083028" y="2284007"/>
            <a:ext cx="415498"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ひだり</a:t>
            </a:r>
          </a:p>
        </p:txBody>
      </p:sp>
      <p:sp>
        <p:nvSpPr>
          <p:cNvPr id="33" name="テキスト ボックス 32">
            <a:extLst>
              <a:ext uri="{FF2B5EF4-FFF2-40B4-BE49-F238E27FC236}">
                <a16:creationId xmlns:a16="http://schemas.microsoft.com/office/drawing/2014/main" id="{DF0A9D03-A9BD-C1D9-BB79-71650C3F64F2}"/>
              </a:ext>
            </a:extLst>
          </p:cNvPr>
          <p:cNvSpPr txBox="1"/>
          <p:nvPr/>
        </p:nvSpPr>
        <p:spPr>
          <a:xfrm>
            <a:off x="1459626" y="2291109"/>
            <a:ext cx="261610"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か</a:t>
            </a:r>
          </a:p>
        </p:txBody>
      </p:sp>
      <p:sp>
        <p:nvSpPr>
          <p:cNvPr id="34" name="テキスト ボックス 33">
            <a:extLst>
              <a:ext uri="{FF2B5EF4-FFF2-40B4-BE49-F238E27FC236}">
                <a16:creationId xmlns:a16="http://schemas.microsoft.com/office/drawing/2014/main" id="{99D45FE9-CCEA-4C6E-3F38-BF74E5863603}"/>
              </a:ext>
            </a:extLst>
          </p:cNvPr>
          <p:cNvSpPr txBox="1"/>
          <p:nvPr/>
        </p:nvSpPr>
        <p:spPr>
          <a:xfrm>
            <a:off x="755474" y="2283372"/>
            <a:ext cx="261610"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む</a:t>
            </a:r>
          </a:p>
        </p:txBody>
      </p:sp>
      <p:sp>
        <p:nvSpPr>
          <p:cNvPr id="35" name="テキスト ボックス 34">
            <a:extLst>
              <a:ext uri="{FF2B5EF4-FFF2-40B4-BE49-F238E27FC236}">
                <a16:creationId xmlns:a16="http://schemas.microsoft.com/office/drawing/2014/main" id="{E2D46A7A-D391-2F0B-C33A-AB335799A9FD}"/>
              </a:ext>
            </a:extLst>
          </p:cNvPr>
          <p:cNvSpPr txBox="1"/>
          <p:nvPr/>
        </p:nvSpPr>
        <p:spPr>
          <a:xfrm>
            <a:off x="816046" y="2567230"/>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した</a:t>
            </a:r>
          </a:p>
        </p:txBody>
      </p:sp>
      <p:sp>
        <p:nvSpPr>
          <p:cNvPr id="41" name="テキスト ボックス 40">
            <a:extLst>
              <a:ext uri="{FF2B5EF4-FFF2-40B4-BE49-F238E27FC236}">
                <a16:creationId xmlns:a16="http://schemas.microsoft.com/office/drawing/2014/main" id="{0C4F0D64-9FB4-9319-32F1-E7C78292AE59}"/>
              </a:ext>
            </a:extLst>
          </p:cNvPr>
          <p:cNvSpPr txBox="1"/>
          <p:nvPr/>
        </p:nvSpPr>
        <p:spPr>
          <a:xfrm>
            <a:off x="1290349" y="2560405"/>
            <a:ext cx="415498"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はかい</a:t>
            </a:r>
          </a:p>
        </p:txBody>
      </p:sp>
      <p:sp>
        <p:nvSpPr>
          <p:cNvPr id="42" name="テキスト ボックス 41">
            <a:extLst>
              <a:ext uri="{FF2B5EF4-FFF2-40B4-BE49-F238E27FC236}">
                <a16:creationId xmlns:a16="http://schemas.microsoft.com/office/drawing/2014/main" id="{2565C6C7-6C2C-FF70-9A66-6E49E652C976}"/>
              </a:ext>
            </a:extLst>
          </p:cNvPr>
          <p:cNvSpPr txBox="1"/>
          <p:nvPr/>
        </p:nvSpPr>
        <p:spPr>
          <a:xfrm>
            <a:off x="762033" y="2856496"/>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すべ</a:t>
            </a:r>
          </a:p>
        </p:txBody>
      </p:sp>
      <p:sp>
        <p:nvSpPr>
          <p:cNvPr id="43" name="テキスト ボックス 42">
            <a:extLst>
              <a:ext uri="{FF2B5EF4-FFF2-40B4-BE49-F238E27FC236}">
                <a16:creationId xmlns:a16="http://schemas.microsoft.com/office/drawing/2014/main" id="{DB7A9F04-7F51-DDE1-5742-3CA31FDA1096}"/>
              </a:ext>
            </a:extLst>
          </p:cNvPr>
          <p:cNvSpPr txBox="1"/>
          <p:nvPr/>
        </p:nvSpPr>
        <p:spPr>
          <a:xfrm>
            <a:off x="2739420" y="3416190"/>
            <a:ext cx="492443"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かくにん</a:t>
            </a:r>
          </a:p>
        </p:txBody>
      </p:sp>
      <p:sp>
        <p:nvSpPr>
          <p:cNvPr id="48" name="テキスト ボックス 47">
            <a:extLst>
              <a:ext uri="{FF2B5EF4-FFF2-40B4-BE49-F238E27FC236}">
                <a16:creationId xmlns:a16="http://schemas.microsoft.com/office/drawing/2014/main" id="{F37EA25C-CE65-EA2E-7620-87687DD38CF4}"/>
              </a:ext>
            </a:extLst>
          </p:cNvPr>
          <p:cNvSpPr txBox="1"/>
          <p:nvPr/>
        </p:nvSpPr>
        <p:spPr>
          <a:xfrm>
            <a:off x="2283886" y="3408787"/>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した</a:t>
            </a:r>
          </a:p>
        </p:txBody>
      </p:sp>
      <p:sp>
        <p:nvSpPr>
          <p:cNvPr id="49" name="テキスト ボックス 48">
            <a:extLst>
              <a:ext uri="{FF2B5EF4-FFF2-40B4-BE49-F238E27FC236}">
                <a16:creationId xmlns:a16="http://schemas.microsoft.com/office/drawing/2014/main" id="{BEB054B8-F062-7B49-1C5C-F3AB251FDF1C}"/>
              </a:ext>
            </a:extLst>
          </p:cNvPr>
          <p:cNvSpPr txBox="1"/>
          <p:nvPr/>
        </p:nvSpPr>
        <p:spPr>
          <a:xfrm>
            <a:off x="7119784" y="3435514"/>
            <a:ext cx="492443"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かくにん</a:t>
            </a:r>
          </a:p>
        </p:txBody>
      </p:sp>
      <p:sp>
        <p:nvSpPr>
          <p:cNvPr id="50" name="テキスト ボックス 49">
            <a:extLst>
              <a:ext uri="{FF2B5EF4-FFF2-40B4-BE49-F238E27FC236}">
                <a16:creationId xmlns:a16="http://schemas.microsoft.com/office/drawing/2014/main" id="{C7EDB22A-19B7-2585-B753-08C402B47722}"/>
              </a:ext>
            </a:extLst>
          </p:cNvPr>
          <p:cNvSpPr txBox="1"/>
          <p:nvPr/>
        </p:nvSpPr>
        <p:spPr>
          <a:xfrm>
            <a:off x="6664250" y="3428111"/>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した</a:t>
            </a:r>
          </a:p>
        </p:txBody>
      </p:sp>
    </p:spTree>
    <p:extLst>
      <p:ext uri="{BB962C8B-B14F-4D97-AF65-F5344CB8AC3E}">
        <p14:creationId xmlns:p14="http://schemas.microsoft.com/office/powerpoint/2010/main" val="335958548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 name="図 58">
            <a:extLst>
              <a:ext uri="{FF2B5EF4-FFF2-40B4-BE49-F238E27FC236}">
                <a16:creationId xmlns:a16="http://schemas.microsoft.com/office/drawing/2014/main" id="{42390DD1-32A3-49D3-B59A-55F7427A42AE}"/>
              </a:ext>
            </a:extLst>
          </p:cNvPr>
          <p:cNvPicPr>
            <a:picLocks noChangeAspect="1"/>
          </p:cNvPicPr>
          <p:nvPr/>
        </p:nvPicPr>
        <p:blipFill>
          <a:blip r:embed="rId2"/>
          <a:stretch>
            <a:fillRect/>
          </a:stretch>
        </p:blipFill>
        <p:spPr>
          <a:xfrm>
            <a:off x="-9331" y="1143950"/>
            <a:ext cx="9144000" cy="4384505"/>
          </a:xfrm>
          <a:prstGeom prst="rect">
            <a:avLst/>
          </a:prstGeom>
        </p:spPr>
      </p:pic>
      <p:sp>
        <p:nvSpPr>
          <p:cNvPr id="60" name="正方形/長方形 59">
            <a:extLst>
              <a:ext uri="{FF2B5EF4-FFF2-40B4-BE49-F238E27FC236}">
                <a16:creationId xmlns:a16="http://schemas.microsoft.com/office/drawing/2014/main" id="{D50A216D-5543-4467-A5A0-F9D965A34389}"/>
              </a:ext>
            </a:extLst>
          </p:cNvPr>
          <p:cNvSpPr/>
          <p:nvPr/>
        </p:nvSpPr>
        <p:spPr>
          <a:xfrm>
            <a:off x="220893" y="4844779"/>
            <a:ext cx="2073819" cy="359003"/>
          </a:xfrm>
          <a:prstGeom prst="rect">
            <a:avLst/>
          </a:prstGeom>
          <a:solidFill>
            <a:schemeClr val="bg1">
              <a:alpha val="75000"/>
            </a:schemeClr>
          </a:solidFill>
          <a:ln w="38100">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3</a:t>
            </a:r>
            <a:r>
              <a:rPr lang="ja-JP" altLang="en-US" dirty="0"/>
              <a:t>．</a:t>
            </a:r>
            <a:r>
              <a:rPr lang="en-US" altLang="ja-JP" dirty="0"/>
              <a:t>【</a:t>
            </a:r>
            <a:r>
              <a:rPr lang="ja-JP" altLang="en-US" dirty="0"/>
              <a:t>土星</a:t>
            </a:r>
            <a:r>
              <a:rPr lang="en-US" altLang="ja-JP" dirty="0"/>
              <a:t>】</a:t>
            </a:r>
            <a:r>
              <a:rPr lang="ja-JP" altLang="en-US" dirty="0"/>
              <a:t>環の中から資源を回収しよう</a:t>
            </a:r>
          </a:p>
        </p:txBody>
      </p:sp>
      <p:sp>
        <p:nvSpPr>
          <p:cNvPr id="16" name="テキスト ボックス 15">
            <a:extLst>
              <a:ext uri="{FF2B5EF4-FFF2-40B4-BE49-F238E27FC236}">
                <a16:creationId xmlns:a16="http://schemas.microsoft.com/office/drawing/2014/main" id="{D07BB23B-6BB4-4809-8B0D-5D2EC0A7EE76}"/>
              </a:ext>
            </a:extLst>
          </p:cNvPr>
          <p:cNvSpPr txBox="1"/>
          <p:nvPr/>
        </p:nvSpPr>
        <p:spPr>
          <a:xfrm>
            <a:off x="1162975" y="371047"/>
            <a:ext cx="710213"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どせい</a:t>
            </a:r>
          </a:p>
        </p:txBody>
      </p:sp>
      <p:sp>
        <p:nvSpPr>
          <p:cNvPr id="17" name="テキスト ボックス 16">
            <a:extLst>
              <a:ext uri="{FF2B5EF4-FFF2-40B4-BE49-F238E27FC236}">
                <a16:creationId xmlns:a16="http://schemas.microsoft.com/office/drawing/2014/main" id="{E87236B4-4956-48A8-A672-594E85FB167C}"/>
              </a:ext>
            </a:extLst>
          </p:cNvPr>
          <p:cNvSpPr txBox="1"/>
          <p:nvPr/>
        </p:nvSpPr>
        <p:spPr>
          <a:xfrm>
            <a:off x="1935783" y="383274"/>
            <a:ext cx="478145"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わ</a:t>
            </a:r>
          </a:p>
        </p:txBody>
      </p:sp>
      <p:sp>
        <p:nvSpPr>
          <p:cNvPr id="18" name="テキスト ボックス 17">
            <a:extLst>
              <a:ext uri="{FF2B5EF4-FFF2-40B4-BE49-F238E27FC236}">
                <a16:creationId xmlns:a16="http://schemas.microsoft.com/office/drawing/2014/main" id="{2515E5AC-E75A-4C14-9E82-DF121A674860}"/>
              </a:ext>
            </a:extLst>
          </p:cNvPr>
          <p:cNvSpPr txBox="1"/>
          <p:nvPr/>
        </p:nvSpPr>
        <p:spPr>
          <a:xfrm>
            <a:off x="4404047" y="390799"/>
            <a:ext cx="811765" cy="276999"/>
          </a:xfrm>
          <a:prstGeom prst="rect">
            <a:avLst/>
          </a:prstGeom>
          <a:noFill/>
        </p:spPr>
        <p:txBody>
          <a:bodyPr wrap="square" rtlCol="0">
            <a:spAutoFit/>
          </a:bodyPr>
          <a:lstStyle/>
          <a:p>
            <a:pPr algn="dist"/>
            <a:r>
              <a:rPr kumimoji="1" lang="ja-JP" altLang="en-US" sz="1200" b="1">
                <a:solidFill>
                  <a:schemeClr val="tx2">
                    <a:lumMod val="50000"/>
                  </a:schemeClr>
                </a:solidFill>
                <a:latin typeface="Meiryo UI" panose="020B0604030504040204" pitchFamily="50" charset="-128"/>
                <a:ea typeface="Meiryo UI" panose="020B0604030504040204" pitchFamily="50" charset="-128"/>
              </a:rPr>
              <a:t>かいしゅう</a:t>
            </a:r>
            <a:endParaRPr kumimoji="1" lang="ja-JP" altLang="en-US" sz="1200" b="1" dirty="0">
              <a:solidFill>
                <a:schemeClr val="tx2">
                  <a:lumMod val="50000"/>
                </a:schemeClr>
              </a:solidFill>
              <a:latin typeface="Meiryo UI" panose="020B0604030504040204" pitchFamily="50" charset="-128"/>
              <a:ea typeface="Meiryo UI" panose="020B0604030504040204" pitchFamily="50" charset="-128"/>
            </a:endParaRPr>
          </a:p>
        </p:txBody>
      </p:sp>
      <p:sp>
        <p:nvSpPr>
          <p:cNvPr id="19" name="テキスト ボックス 18">
            <a:extLst>
              <a:ext uri="{FF2B5EF4-FFF2-40B4-BE49-F238E27FC236}">
                <a16:creationId xmlns:a16="http://schemas.microsoft.com/office/drawing/2014/main" id="{CA272423-F42C-43F3-8587-ACBACC95CAEC}"/>
              </a:ext>
            </a:extLst>
          </p:cNvPr>
          <p:cNvSpPr txBox="1"/>
          <p:nvPr/>
        </p:nvSpPr>
        <p:spPr>
          <a:xfrm>
            <a:off x="2569575" y="380727"/>
            <a:ext cx="478145"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なか</a:t>
            </a:r>
          </a:p>
        </p:txBody>
      </p:sp>
      <p:sp>
        <p:nvSpPr>
          <p:cNvPr id="20" name="テキスト ボックス 19">
            <a:extLst>
              <a:ext uri="{FF2B5EF4-FFF2-40B4-BE49-F238E27FC236}">
                <a16:creationId xmlns:a16="http://schemas.microsoft.com/office/drawing/2014/main" id="{493A59F1-226A-49F3-83B7-CAC546DBBD94}"/>
              </a:ext>
            </a:extLst>
          </p:cNvPr>
          <p:cNvSpPr txBox="1"/>
          <p:nvPr/>
        </p:nvSpPr>
        <p:spPr>
          <a:xfrm>
            <a:off x="3535741" y="380727"/>
            <a:ext cx="638254"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しげん</a:t>
            </a:r>
          </a:p>
        </p:txBody>
      </p:sp>
      <p:cxnSp>
        <p:nvCxnSpPr>
          <p:cNvPr id="22" name="直線矢印コネクタ 21">
            <a:extLst>
              <a:ext uri="{FF2B5EF4-FFF2-40B4-BE49-F238E27FC236}">
                <a16:creationId xmlns:a16="http://schemas.microsoft.com/office/drawing/2014/main" id="{7627D484-94F2-49EF-B18E-F6A07D1B61F0}"/>
              </a:ext>
            </a:extLst>
          </p:cNvPr>
          <p:cNvCxnSpPr>
            <a:cxnSpLocks/>
          </p:cNvCxnSpPr>
          <p:nvPr/>
        </p:nvCxnSpPr>
        <p:spPr>
          <a:xfrm flipH="1">
            <a:off x="1862417" y="4063151"/>
            <a:ext cx="429175" cy="0"/>
          </a:xfrm>
          <a:prstGeom prst="straightConnector1">
            <a:avLst/>
          </a:prstGeom>
          <a:ln w="28575">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pic>
        <p:nvPicPr>
          <p:cNvPr id="23" name="図 22">
            <a:extLst>
              <a:ext uri="{FF2B5EF4-FFF2-40B4-BE49-F238E27FC236}">
                <a16:creationId xmlns:a16="http://schemas.microsoft.com/office/drawing/2014/main" id="{D46E9C36-9BE9-42B5-A516-529BAA85D2A2}"/>
              </a:ext>
            </a:extLst>
          </p:cNvPr>
          <p:cNvPicPr>
            <a:picLocks noChangeAspect="1"/>
          </p:cNvPicPr>
          <p:nvPr/>
        </p:nvPicPr>
        <p:blipFill>
          <a:blip r:embed="rId3"/>
          <a:stretch>
            <a:fillRect/>
          </a:stretch>
        </p:blipFill>
        <p:spPr>
          <a:xfrm>
            <a:off x="2322418" y="3889209"/>
            <a:ext cx="494313" cy="472343"/>
          </a:xfrm>
          <a:prstGeom prst="rect">
            <a:avLst/>
          </a:prstGeom>
          <a:ln w="28575">
            <a:solidFill>
              <a:schemeClr val="accent1"/>
            </a:solidFill>
          </a:ln>
        </p:spPr>
      </p:pic>
      <p:sp>
        <p:nvSpPr>
          <p:cNvPr id="24" name="四角形: 角を丸くする 23">
            <a:extLst>
              <a:ext uri="{FF2B5EF4-FFF2-40B4-BE49-F238E27FC236}">
                <a16:creationId xmlns:a16="http://schemas.microsoft.com/office/drawing/2014/main" id="{1B42AC39-FF45-4054-8A0F-9083C3D5E2DE}"/>
              </a:ext>
            </a:extLst>
          </p:cNvPr>
          <p:cNvSpPr/>
          <p:nvPr/>
        </p:nvSpPr>
        <p:spPr>
          <a:xfrm>
            <a:off x="823825" y="4110836"/>
            <a:ext cx="412203" cy="249648"/>
          </a:xfrm>
          <a:prstGeom prst="roundRect">
            <a:avLst>
              <a:gd name="adj" fmla="val 24127"/>
            </a:avLst>
          </a:prstGeom>
          <a:noFill/>
          <a:ln w="28575">
            <a:solidFill>
              <a:srgbClr val="FFC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27" name="テキスト ボックス 26">
            <a:extLst>
              <a:ext uri="{FF2B5EF4-FFF2-40B4-BE49-F238E27FC236}">
                <a16:creationId xmlns:a16="http://schemas.microsoft.com/office/drawing/2014/main" id="{B31FA33D-BE63-4BD3-A010-9A953DFE196D}"/>
              </a:ext>
            </a:extLst>
          </p:cNvPr>
          <p:cNvSpPr txBox="1"/>
          <p:nvPr/>
        </p:nvSpPr>
        <p:spPr>
          <a:xfrm>
            <a:off x="1984709" y="2209028"/>
            <a:ext cx="7125068" cy="1131079"/>
          </a:xfrm>
          <a:prstGeom prst="rect">
            <a:avLst/>
          </a:prstGeom>
          <a:solidFill>
            <a:schemeClr val="bg1"/>
          </a:solid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「エージェント」から　　　　　　　　　　のブロックを選び、</a:t>
            </a:r>
            <a:endParaRPr lang="en-US" altLang="ja-JP" i="0" dirty="0">
              <a:solidFill>
                <a:srgbClr val="575E75"/>
              </a:solidFill>
              <a:effectLst/>
              <a:latin typeface="メイリオ" panose="020B0604030504040204" pitchFamily="50" charset="-128"/>
              <a:ea typeface="メイリオ" panose="020B0604030504040204" pitchFamily="50" charset="-128"/>
            </a:endParaRPr>
          </a:p>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向きを「</a:t>
            </a:r>
            <a:r>
              <a:rPr lang="ja-JP" altLang="en-US" b="1" i="0" dirty="0">
                <a:solidFill>
                  <a:srgbClr val="575E75"/>
                </a:solidFill>
                <a:effectLst/>
                <a:latin typeface="メイリオ" panose="020B0604030504040204" pitchFamily="50" charset="-128"/>
                <a:ea typeface="メイリオ" panose="020B0604030504040204" pitchFamily="50" charset="-128"/>
              </a:rPr>
              <a:t>下</a:t>
            </a:r>
            <a:r>
              <a:rPr lang="ja-JP" altLang="en-US" i="0" dirty="0">
                <a:solidFill>
                  <a:srgbClr val="575E75"/>
                </a:solidFill>
                <a:effectLst/>
                <a:latin typeface="メイリオ" panose="020B0604030504040204" pitchFamily="50" charset="-128"/>
                <a:ea typeface="メイリオ" panose="020B0604030504040204" pitchFamily="50" charset="-128"/>
              </a:rPr>
              <a:t>」に変更する。</a:t>
            </a:r>
            <a:endParaRPr kumimoji="1" lang="ja-JP" altLang="en-US" dirty="0">
              <a:latin typeface="メイリオ" panose="020B0604030504040204" pitchFamily="50" charset="-128"/>
              <a:ea typeface="メイリオ" panose="020B0604030504040204" pitchFamily="50" charset="-128"/>
            </a:endParaRPr>
          </a:p>
        </p:txBody>
      </p:sp>
      <p:sp>
        <p:nvSpPr>
          <p:cNvPr id="28" name="テキスト ボックス 27">
            <a:extLst>
              <a:ext uri="{FF2B5EF4-FFF2-40B4-BE49-F238E27FC236}">
                <a16:creationId xmlns:a16="http://schemas.microsoft.com/office/drawing/2014/main" id="{51335A37-655D-4517-94A1-8328C20F7295}"/>
              </a:ext>
            </a:extLst>
          </p:cNvPr>
          <p:cNvSpPr txBox="1"/>
          <p:nvPr/>
        </p:nvSpPr>
        <p:spPr>
          <a:xfrm>
            <a:off x="7870007" y="2277319"/>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えら</a:t>
            </a:r>
            <a:endParaRPr kumimoji="1" lang="ja-JP" altLang="en-US" sz="1000" dirty="0">
              <a:latin typeface="メイリオ" panose="020B0604030504040204" pitchFamily="50" charset="-128"/>
              <a:ea typeface="メイリオ" panose="020B0604030504040204" pitchFamily="50" charset="-128"/>
            </a:endParaRPr>
          </a:p>
        </p:txBody>
      </p:sp>
      <p:sp>
        <p:nvSpPr>
          <p:cNvPr id="29" name="テキスト ボックス 28">
            <a:extLst>
              <a:ext uri="{FF2B5EF4-FFF2-40B4-BE49-F238E27FC236}">
                <a16:creationId xmlns:a16="http://schemas.microsoft.com/office/drawing/2014/main" id="{BFF455CC-BF87-4F68-9693-1487A908EE30}"/>
              </a:ext>
            </a:extLst>
          </p:cNvPr>
          <p:cNvSpPr txBox="1"/>
          <p:nvPr/>
        </p:nvSpPr>
        <p:spPr>
          <a:xfrm>
            <a:off x="2822019" y="2818396"/>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した</a:t>
            </a:r>
            <a:endParaRPr kumimoji="1" lang="ja-JP" altLang="en-US" sz="1000" dirty="0">
              <a:latin typeface="メイリオ" panose="020B0604030504040204" pitchFamily="50" charset="-128"/>
              <a:ea typeface="メイリオ" panose="020B0604030504040204" pitchFamily="50" charset="-128"/>
            </a:endParaRPr>
          </a:p>
        </p:txBody>
      </p:sp>
      <p:sp>
        <p:nvSpPr>
          <p:cNvPr id="30" name="テキスト ボックス 29">
            <a:extLst>
              <a:ext uri="{FF2B5EF4-FFF2-40B4-BE49-F238E27FC236}">
                <a16:creationId xmlns:a16="http://schemas.microsoft.com/office/drawing/2014/main" id="{5A48C57D-79A9-4A4A-A1D8-590378CBCB79}"/>
              </a:ext>
            </a:extLst>
          </p:cNvPr>
          <p:cNvSpPr txBox="1"/>
          <p:nvPr/>
        </p:nvSpPr>
        <p:spPr>
          <a:xfrm>
            <a:off x="3545593" y="2818396"/>
            <a:ext cx="707321"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へんこう</a:t>
            </a:r>
            <a:endParaRPr kumimoji="1" lang="ja-JP" altLang="en-US" sz="1000" dirty="0">
              <a:latin typeface="メイリオ" panose="020B0604030504040204" pitchFamily="50" charset="-128"/>
              <a:ea typeface="メイリオ" panose="020B0604030504040204" pitchFamily="50" charset="-128"/>
            </a:endParaRPr>
          </a:p>
        </p:txBody>
      </p:sp>
      <p:sp>
        <p:nvSpPr>
          <p:cNvPr id="31" name="テキスト ボックス 30">
            <a:extLst>
              <a:ext uri="{FF2B5EF4-FFF2-40B4-BE49-F238E27FC236}">
                <a16:creationId xmlns:a16="http://schemas.microsoft.com/office/drawing/2014/main" id="{EEE630C8-5D07-412D-95DF-2CF24E2F6EE7}"/>
              </a:ext>
            </a:extLst>
          </p:cNvPr>
          <p:cNvSpPr txBox="1"/>
          <p:nvPr/>
        </p:nvSpPr>
        <p:spPr>
          <a:xfrm>
            <a:off x="1919393" y="2811703"/>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む</a:t>
            </a:r>
            <a:endParaRPr kumimoji="1" lang="ja-JP" altLang="en-US" sz="1000" dirty="0">
              <a:latin typeface="メイリオ" panose="020B0604030504040204" pitchFamily="50" charset="-128"/>
              <a:ea typeface="メイリオ" panose="020B0604030504040204" pitchFamily="50" charset="-128"/>
            </a:endParaRPr>
          </a:p>
        </p:txBody>
      </p:sp>
      <p:pic>
        <p:nvPicPr>
          <p:cNvPr id="33" name="図 32">
            <a:extLst>
              <a:ext uri="{FF2B5EF4-FFF2-40B4-BE49-F238E27FC236}">
                <a16:creationId xmlns:a16="http://schemas.microsoft.com/office/drawing/2014/main" id="{7324E954-1B26-4378-8E7F-D2EE02E20622}"/>
              </a:ext>
            </a:extLst>
          </p:cNvPr>
          <p:cNvPicPr>
            <a:picLocks noChangeAspect="1"/>
          </p:cNvPicPr>
          <p:nvPr/>
        </p:nvPicPr>
        <p:blipFill>
          <a:blip r:embed="rId4"/>
          <a:stretch>
            <a:fillRect/>
          </a:stretch>
        </p:blipFill>
        <p:spPr>
          <a:xfrm>
            <a:off x="4367209" y="2344263"/>
            <a:ext cx="2324301" cy="541067"/>
          </a:xfrm>
          <a:prstGeom prst="rect">
            <a:avLst/>
          </a:prstGeom>
        </p:spPr>
      </p:pic>
      <p:sp>
        <p:nvSpPr>
          <p:cNvPr id="34" name="テキスト ボックス 33">
            <a:extLst>
              <a:ext uri="{FF2B5EF4-FFF2-40B4-BE49-F238E27FC236}">
                <a16:creationId xmlns:a16="http://schemas.microsoft.com/office/drawing/2014/main" id="{AEAFE0B6-28D7-4C8E-9A62-B17FE4CB7ABF}"/>
              </a:ext>
            </a:extLst>
          </p:cNvPr>
          <p:cNvSpPr txBox="1"/>
          <p:nvPr/>
        </p:nvSpPr>
        <p:spPr>
          <a:xfrm>
            <a:off x="1994960" y="5523385"/>
            <a:ext cx="6807829" cy="577081"/>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「エージェント」から　　　　　　　　　のブロックを選ぶ。</a:t>
            </a:r>
            <a:endParaRPr kumimoji="1" lang="ja-JP" altLang="en-US" dirty="0">
              <a:latin typeface="メイリオ" panose="020B0604030504040204" pitchFamily="50" charset="-128"/>
              <a:ea typeface="メイリオ" panose="020B0604030504040204" pitchFamily="50" charset="-128"/>
            </a:endParaRPr>
          </a:p>
        </p:txBody>
      </p:sp>
      <p:sp>
        <p:nvSpPr>
          <p:cNvPr id="35" name="テキスト ボックス 34">
            <a:extLst>
              <a:ext uri="{FF2B5EF4-FFF2-40B4-BE49-F238E27FC236}">
                <a16:creationId xmlns:a16="http://schemas.microsoft.com/office/drawing/2014/main" id="{FB27C54D-068A-422C-9666-C093FA68C0D6}"/>
              </a:ext>
            </a:extLst>
          </p:cNvPr>
          <p:cNvSpPr txBox="1"/>
          <p:nvPr/>
        </p:nvSpPr>
        <p:spPr>
          <a:xfrm>
            <a:off x="7649315" y="5594107"/>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えら</a:t>
            </a:r>
            <a:endParaRPr kumimoji="1" lang="ja-JP" altLang="en-US" sz="1000" dirty="0">
              <a:latin typeface="メイリオ" panose="020B0604030504040204" pitchFamily="50" charset="-128"/>
              <a:ea typeface="メイリオ" panose="020B0604030504040204" pitchFamily="50" charset="-128"/>
            </a:endParaRPr>
          </a:p>
        </p:txBody>
      </p:sp>
      <p:pic>
        <p:nvPicPr>
          <p:cNvPr id="41" name="図 40">
            <a:extLst>
              <a:ext uri="{FF2B5EF4-FFF2-40B4-BE49-F238E27FC236}">
                <a16:creationId xmlns:a16="http://schemas.microsoft.com/office/drawing/2014/main" id="{7797FEB0-7B7C-487B-A638-29F723182DF6}"/>
              </a:ext>
            </a:extLst>
          </p:cNvPr>
          <p:cNvPicPr>
            <a:picLocks noChangeAspect="1"/>
          </p:cNvPicPr>
          <p:nvPr/>
        </p:nvPicPr>
        <p:blipFill>
          <a:blip r:embed="rId5"/>
          <a:stretch>
            <a:fillRect/>
          </a:stretch>
        </p:blipFill>
        <p:spPr>
          <a:xfrm>
            <a:off x="4417193" y="5642209"/>
            <a:ext cx="1905165" cy="579170"/>
          </a:xfrm>
          <a:prstGeom prst="rect">
            <a:avLst/>
          </a:prstGeom>
        </p:spPr>
      </p:pic>
      <p:sp>
        <p:nvSpPr>
          <p:cNvPr id="43" name="四角形: 角を丸くする 42">
            <a:extLst>
              <a:ext uri="{FF2B5EF4-FFF2-40B4-BE49-F238E27FC236}">
                <a16:creationId xmlns:a16="http://schemas.microsoft.com/office/drawing/2014/main" id="{B8607EEA-B8A6-4F8B-B5A3-0664B2C73E93}"/>
              </a:ext>
            </a:extLst>
          </p:cNvPr>
          <p:cNvSpPr/>
          <p:nvPr/>
        </p:nvSpPr>
        <p:spPr>
          <a:xfrm>
            <a:off x="1080582" y="3831088"/>
            <a:ext cx="412203" cy="249648"/>
          </a:xfrm>
          <a:prstGeom prst="roundRect">
            <a:avLst>
              <a:gd name="adj" fmla="val 24127"/>
            </a:avLst>
          </a:prstGeom>
          <a:noFill/>
          <a:ln w="28575">
            <a:solidFill>
              <a:srgbClr val="FFC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48" name="テキスト ボックス 47">
            <a:extLst>
              <a:ext uri="{FF2B5EF4-FFF2-40B4-BE49-F238E27FC236}">
                <a16:creationId xmlns:a16="http://schemas.microsoft.com/office/drawing/2014/main" id="{F7A2A750-FF47-4E80-B78E-206BB9A3B55E}"/>
              </a:ext>
            </a:extLst>
          </p:cNvPr>
          <p:cNvSpPr txBox="1"/>
          <p:nvPr/>
        </p:nvSpPr>
        <p:spPr>
          <a:xfrm>
            <a:off x="1985159" y="1111431"/>
            <a:ext cx="7125068" cy="1131079"/>
          </a:xfrm>
          <a:prstGeom prst="rect">
            <a:avLst/>
          </a:prstGeom>
          <a:solidFill>
            <a:schemeClr val="bg1"/>
          </a:solid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「エージェント」から　　　　　　　　　　のブロックを選び、</a:t>
            </a:r>
            <a:endParaRPr lang="en-US" altLang="ja-JP" i="0" dirty="0">
              <a:solidFill>
                <a:srgbClr val="575E75"/>
              </a:solidFill>
              <a:effectLst/>
              <a:latin typeface="メイリオ" panose="020B0604030504040204" pitchFamily="50" charset="-128"/>
              <a:ea typeface="メイリオ" panose="020B0604030504040204" pitchFamily="50" charset="-128"/>
            </a:endParaRPr>
          </a:p>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向きを「</a:t>
            </a:r>
            <a:r>
              <a:rPr lang="ja-JP" altLang="en-US" b="1" i="0" dirty="0">
                <a:solidFill>
                  <a:srgbClr val="575E75"/>
                </a:solidFill>
                <a:effectLst/>
                <a:latin typeface="メイリオ" panose="020B0604030504040204" pitchFamily="50" charset="-128"/>
                <a:ea typeface="メイリオ" panose="020B0604030504040204" pitchFamily="50" charset="-128"/>
              </a:rPr>
              <a:t>右</a:t>
            </a:r>
            <a:r>
              <a:rPr lang="ja-JP" altLang="en-US" i="0" dirty="0">
                <a:solidFill>
                  <a:srgbClr val="575E75"/>
                </a:solidFill>
                <a:effectLst/>
                <a:latin typeface="メイリオ" panose="020B0604030504040204" pitchFamily="50" charset="-128"/>
                <a:ea typeface="メイリオ" panose="020B0604030504040204" pitchFamily="50" charset="-128"/>
              </a:rPr>
              <a:t>」に変更する。</a:t>
            </a:r>
            <a:endParaRPr kumimoji="1" lang="ja-JP" altLang="en-US" dirty="0">
              <a:latin typeface="メイリオ" panose="020B0604030504040204" pitchFamily="50" charset="-128"/>
              <a:ea typeface="メイリオ" panose="020B0604030504040204" pitchFamily="50" charset="-128"/>
            </a:endParaRPr>
          </a:p>
        </p:txBody>
      </p:sp>
      <p:sp>
        <p:nvSpPr>
          <p:cNvPr id="49" name="テキスト ボックス 48">
            <a:extLst>
              <a:ext uri="{FF2B5EF4-FFF2-40B4-BE49-F238E27FC236}">
                <a16:creationId xmlns:a16="http://schemas.microsoft.com/office/drawing/2014/main" id="{FCF54E5E-B606-4131-96C8-3D4094A20400}"/>
              </a:ext>
            </a:extLst>
          </p:cNvPr>
          <p:cNvSpPr txBox="1"/>
          <p:nvPr/>
        </p:nvSpPr>
        <p:spPr>
          <a:xfrm>
            <a:off x="7870457" y="1179722"/>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えら</a:t>
            </a:r>
            <a:endParaRPr kumimoji="1" lang="ja-JP" altLang="en-US" sz="1000" dirty="0">
              <a:latin typeface="メイリオ" panose="020B0604030504040204" pitchFamily="50" charset="-128"/>
              <a:ea typeface="メイリオ" panose="020B0604030504040204" pitchFamily="50" charset="-128"/>
            </a:endParaRPr>
          </a:p>
        </p:txBody>
      </p:sp>
      <p:sp>
        <p:nvSpPr>
          <p:cNvPr id="50" name="テキスト ボックス 49">
            <a:extLst>
              <a:ext uri="{FF2B5EF4-FFF2-40B4-BE49-F238E27FC236}">
                <a16:creationId xmlns:a16="http://schemas.microsoft.com/office/drawing/2014/main" id="{16A2633C-F0E6-4750-85DB-3D8061255D8A}"/>
              </a:ext>
            </a:extLst>
          </p:cNvPr>
          <p:cNvSpPr txBox="1"/>
          <p:nvPr/>
        </p:nvSpPr>
        <p:spPr>
          <a:xfrm>
            <a:off x="2840053" y="1720799"/>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みぎ</a:t>
            </a:r>
            <a:endParaRPr kumimoji="1" lang="ja-JP" altLang="en-US" sz="1000" dirty="0">
              <a:latin typeface="メイリオ" panose="020B0604030504040204" pitchFamily="50" charset="-128"/>
              <a:ea typeface="メイリオ" panose="020B0604030504040204" pitchFamily="50" charset="-128"/>
            </a:endParaRPr>
          </a:p>
        </p:txBody>
      </p:sp>
      <p:sp>
        <p:nvSpPr>
          <p:cNvPr id="51" name="テキスト ボックス 50">
            <a:extLst>
              <a:ext uri="{FF2B5EF4-FFF2-40B4-BE49-F238E27FC236}">
                <a16:creationId xmlns:a16="http://schemas.microsoft.com/office/drawing/2014/main" id="{26CEC4ED-F02A-4170-9A8D-F35B9C7D2024}"/>
              </a:ext>
            </a:extLst>
          </p:cNvPr>
          <p:cNvSpPr txBox="1"/>
          <p:nvPr/>
        </p:nvSpPr>
        <p:spPr>
          <a:xfrm>
            <a:off x="3546043" y="1720799"/>
            <a:ext cx="707321"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へんこう</a:t>
            </a:r>
            <a:endParaRPr kumimoji="1" lang="ja-JP" altLang="en-US" sz="1000" dirty="0">
              <a:latin typeface="メイリオ" panose="020B0604030504040204" pitchFamily="50" charset="-128"/>
              <a:ea typeface="メイリオ" panose="020B0604030504040204" pitchFamily="50" charset="-128"/>
            </a:endParaRPr>
          </a:p>
        </p:txBody>
      </p:sp>
      <p:sp>
        <p:nvSpPr>
          <p:cNvPr id="52" name="テキスト ボックス 51">
            <a:extLst>
              <a:ext uri="{FF2B5EF4-FFF2-40B4-BE49-F238E27FC236}">
                <a16:creationId xmlns:a16="http://schemas.microsoft.com/office/drawing/2014/main" id="{66E9A009-2856-4930-8C69-381F87A5E4F5}"/>
              </a:ext>
            </a:extLst>
          </p:cNvPr>
          <p:cNvSpPr txBox="1"/>
          <p:nvPr/>
        </p:nvSpPr>
        <p:spPr>
          <a:xfrm>
            <a:off x="1919843" y="1714106"/>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む</a:t>
            </a:r>
            <a:endParaRPr kumimoji="1" lang="ja-JP" altLang="en-US" sz="1000" dirty="0">
              <a:latin typeface="メイリオ" panose="020B0604030504040204" pitchFamily="50" charset="-128"/>
              <a:ea typeface="メイリオ" panose="020B0604030504040204" pitchFamily="50" charset="-128"/>
            </a:endParaRPr>
          </a:p>
        </p:txBody>
      </p:sp>
      <p:pic>
        <p:nvPicPr>
          <p:cNvPr id="32" name="図 31">
            <a:extLst>
              <a:ext uri="{FF2B5EF4-FFF2-40B4-BE49-F238E27FC236}">
                <a16:creationId xmlns:a16="http://schemas.microsoft.com/office/drawing/2014/main" id="{DA494708-6516-4691-A286-2DAFD2DB1537}"/>
              </a:ext>
            </a:extLst>
          </p:cNvPr>
          <p:cNvPicPr>
            <a:picLocks noChangeAspect="1"/>
          </p:cNvPicPr>
          <p:nvPr/>
        </p:nvPicPr>
        <p:blipFill>
          <a:blip r:embed="rId6"/>
          <a:stretch>
            <a:fillRect/>
          </a:stretch>
        </p:blipFill>
        <p:spPr>
          <a:xfrm>
            <a:off x="4339655" y="1179722"/>
            <a:ext cx="2339543" cy="548688"/>
          </a:xfrm>
          <a:prstGeom prst="rect">
            <a:avLst/>
          </a:prstGeom>
        </p:spPr>
      </p:pic>
      <p:sp>
        <p:nvSpPr>
          <p:cNvPr id="36" name="テキスト ボックス 35">
            <a:extLst>
              <a:ext uri="{FF2B5EF4-FFF2-40B4-BE49-F238E27FC236}">
                <a16:creationId xmlns:a16="http://schemas.microsoft.com/office/drawing/2014/main" id="{E9C7F4CC-9C2A-A996-B3C5-F9C5D4D0340B}"/>
              </a:ext>
            </a:extLst>
          </p:cNvPr>
          <p:cNvSpPr txBox="1"/>
          <p:nvPr/>
        </p:nvSpPr>
        <p:spPr>
          <a:xfrm>
            <a:off x="1074905" y="1150666"/>
            <a:ext cx="646331"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にゅうりょく</a:t>
            </a:r>
          </a:p>
        </p:txBody>
      </p:sp>
      <p:sp>
        <p:nvSpPr>
          <p:cNvPr id="37" name="テキスト ボックス 36">
            <a:extLst>
              <a:ext uri="{FF2B5EF4-FFF2-40B4-BE49-F238E27FC236}">
                <a16:creationId xmlns:a16="http://schemas.microsoft.com/office/drawing/2014/main" id="{C9387180-189E-2D72-546B-8FBD7FB4DFB7}"/>
              </a:ext>
            </a:extLst>
          </p:cNvPr>
          <p:cNvSpPr txBox="1"/>
          <p:nvPr/>
        </p:nvSpPr>
        <p:spPr>
          <a:xfrm>
            <a:off x="1551959" y="1150666"/>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とき</a:t>
            </a:r>
          </a:p>
        </p:txBody>
      </p:sp>
      <p:sp>
        <p:nvSpPr>
          <p:cNvPr id="38" name="テキスト ボックス 37">
            <a:extLst>
              <a:ext uri="{FF2B5EF4-FFF2-40B4-BE49-F238E27FC236}">
                <a16:creationId xmlns:a16="http://schemas.microsoft.com/office/drawing/2014/main" id="{F566666C-0290-CA6A-C0E3-4DDB556578F1}"/>
              </a:ext>
            </a:extLst>
          </p:cNvPr>
          <p:cNvSpPr txBox="1"/>
          <p:nvPr/>
        </p:nvSpPr>
        <p:spPr>
          <a:xfrm>
            <a:off x="1083028" y="2284007"/>
            <a:ext cx="415498"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ひだり</a:t>
            </a:r>
          </a:p>
        </p:txBody>
      </p:sp>
      <p:sp>
        <p:nvSpPr>
          <p:cNvPr id="39" name="テキスト ボックス 38">
            <a:extLst>
              <a:ext uri="{FF2B5EF4-FFF2-40B4-BE49-F238E27FC236}">
                <a16:creationId xmlns:a16="http://schemas.microsoft.com/office/drawing/2014/main" id="{DBCA3B7C-C8D0-E314-AF43-EE49737D4936}"/>
              </a:ext>
            </a:extLst>
          </p:cNvPr>
          <p:cNvSpPr txBox="1"/>
          <p:nvPr/>
        </p:nvSpPr>
        <p:spPr>
          <a:xfrm>
            <a:off x="1459626" y="2291109"/>
            <a:ext cx="261610"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か</a:t>
            </a:r>
          </a:p>
        </p:txBody>
      </p:sp>
      <p:sp>
        <p:nvSpPr>
          <p:cNvPr id="40" name="テキスト ボックス 39">
            <a:extLst>
              <a:ext uri="{FF2B5EF4-FFF2-40B4-BE49-F238E27FC236}">
                <a16:creationId xmlns:a16="http://schemas.microsoft.com/office/drawing/2014/main" id="{B7A5E205-2D91-5DC4-BCA8-2930711FD158}"/>
              </a:ext>
            </a:extLst>
          </p:cNvPr>
          <p:cNvSpPr txBox="1"/>
          <p:nvPr/>
        </p:nvSpPr>
        <p:spPr>
          <a:xfrm>
            <a:off x="755474" y="2283372"/>
            <a:ext cx="261610"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む</a:t>
            </a:r>
          </a:p>
        </p:txBody>
      </p:sp>
      <p:sp>
        <p:nvSpPr>
          <p:cNvPr id="42" name="テキスト ボックス 41">
            <a:extLst>
              <a:ext uri="{FF2B5EF4-FFF2-40B4-BE49-F238E27FC236}">
                <a16:creationId xmlns:a16="http://schemas.microsoft.com/office/drawing/2014/main" id="{A8382AA7-AA41-5F58-4F52-6FC9643DE9F5}"/>
              </a:ext>
            </a:extLst>
          </p:cNvPr>
          <p:cNvSpPr txBox="1"/>
          <p:nvPr/>
        </p:nvSpPr>
        <p:spPr>
          <a:xfrm>
            <a:off x="816046" y="2567230"/>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した</a:t>
            </a:r>
          </a:p>
        </p:txBody>
      </p:sp>
      <p:sp>
        <p:nvSpPr>
          <p:cNvPr id="44" name="テキスト ボックス 43">
            <a:extLst>
              <a:ext uri="{FF2B5EF4-FFF2-40B4-BE49-F238E27FC236}">
                <a16:creationId xmlns:a16="http://schemas.microsoft.com/office/drawing/2014/main" id="{4D6FBDFE-4105-92D9-C7E5-3097F931719A}"/>
              </a:ext>
            </a:extLst>
          </p:cNvPr>
          <p:cNvSpPr txBox="1"/>
          <p:nvPr/>
        </p:nvSpPr>
        <p:spPr>
          <a:xfrm>
            <a:off x="1290349" y="2560405"/>
            <a:ext cx="415498"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はかい</a:t>
            </a:r>
          </a:p>
        </p:txBody>
      </p:sp>
      <p:sp>
        <p:nvSpPr>
          <p:cNvPr id="45" name="テキスト ボックス 44">
            <a:extLst>
              <a:ext uri="{FF2B5EF4-FFF2-40B4-BE49-F238E27FC236}">
                <a16:creationId xmlns:a16="http://schemas.microsoft.com/office/drawing/2014/main" id="{55F16A16-C3F2-E030-3F6A-2C51D2E39F78}"/>
              </a:ext>
            </a:extLst>
          </p:cNvPr>
          <p:cNvSpPr txBox="1"/>
          <p:nvPr/>
        </p:nvSpPr>
        <p:spPr>
          <a:xfrm>
            <a:off x="762033" y="2856496"/>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すべ</a:t>
            </a:r>
          </a:p>
        </p:txBody>
      </p:sp>
      <p:sp>
        <p:nvSpPr>
          <p:cNvPr id="46" name="テキスト ボックス 45">
            <a:extLst>
              <a:ext uri="{FF2B5EF4-FFF2-40B4-BE49-F238E27FC236}">
                <a16:creationId xmlns:a16="http://schemas.microsoft.com/office/drawing/2014/main" id="{3C65CE58-40DB-5CCC-E71B-463CD1ED4C5C}"/>
              </a:ext>
            </a:extLst>
          </p:cNvPr>
          <p:cNvSpPr txBox="1"/>
          <p:nvPr/>
        </p:nvSpPr>
        <p:spPr>
          <a:xfrm>
            <a:off x="1116187" y="3793886"/>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みぎ</a:t>
            </a:r>
          </a:p>
        </p:txBody>
      </p:sp>
      <p:sp>
        <p:nvSpPr>
          <p:cNvPr id="47" name="テキスト ボックス 46">
            <a:extLst>
              <a:ext uri="{FF2B5EF4-FFF2-40B4-BE49-F238E27FC236}">
                <a16:creationId xmlns:a16="http://schemas.microsoft.com/office/drawing/2014/main" id="{606F51F1-3ED1-AE99-C0AB-25656BECC659}"/>
              </a:ext>
            </a:extLst>
          </p:cNvPr>
          <p:cNvSpPr txBox="1"/>
          <p:nvPr/>
        </p:nvSpPr>
        <p:spPr>
          <a:xfrm>
            <a:off x="1492785" y="3800988"/>
            <a:ext cx="261610"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か</a:t>
            </a:r>
          </a:p>
        </p:txBody>
      </p:sp>
      <p:sp>
        <p:nvSpPr>
          <p:cNvPr id="53" name="テキスト ボックス 52">
            <a:extLst>
              <a:ext uri="{FF2B5EF4-FFF2-40B4-BE49-F238E27FC236}">
                <a16:creationId xmlns:a16="http://schemas.microsoft.com/office/drawing/2014/main" id="{EBFAC5F6-E538-88BB-CA82-6871EE5887F8}"/>
              </a:ext>
            </a:extLst>
          </p:cNvPr>
          <p:cNvSpPr txBox="1"/>
          <p:nvPr/>
        </p:nvSpPr>
        <p:spPr>
          <a:xfrm>
            <a:off x="788633" y="3793251"/>
            <a:ext cx="261610"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む</a:t>
            </a:r>
          </a:p>
        </p:txBody>
      </p:sp>
      <p:sp>
        <p:nvSpPr>
          <p:cNvPr id="54" name="テキスト ボックス 53">
            <a:extLst>
              <a:ext uri="{FF2B5EF4-FFF2-40B4-BE49-F238E27FC236}">
                <a16:creationId xmlns:a16="http://schemas.microsoft.com/office/drawing/2014/main" id="{4A003F3D-669E-5679-3D2C-9DB761AD5535}"/>
              </a:ext>
            </a:extLst>
          </p:cNvPr>
          <p:cNvSpPr txBox="1"/>
          <p:nvPr/>
        </p:nvSpPr>
        <p:spPr>
          <a:xfrm>
            <a:off x="831435" y="4065508"/>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した</a:t>
            </a:r>
          </a:p>
        </p:txBody>
      </p:sp>
      <p:sp>
        <p:nvSpPr>
          <p:cNvPr id="55" name="テキスト ボックス 54">
            <a:extLst>
              <a:ext uri="{FF2B5EF4-FFF2-40B4-BE49-F238E27FC236}">
                <a16:creationId xmlns:a16="http://schemas.microsoft.com/office/drawing/2014/main" id="{3A4A64AE-4A6E-E38F-1E68-5DA7F1F26EB2}"/>
              </a:ext>
            </a:extLst>
          </p:cNvPr>
          <p:cNvSpPr txBox="1"/>
          <p:nvPr/>
        </p:nvSpPr>
        <p:spPr>
          <a:xfrm>
            <a:off x="1305738" y="4058683"/>
            <a:ext cx="415498"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はかい</a:t>
            </a:r>
          </a:p>
        </p:txBody>
      </p:sp>
      <p:sp>
        <p:nvSpPr>
          <p:cNvPr id="56" name="テキスト ボックス 55">
            <a:extLst>
              <a:ext uri="{FF2B5EF4-FFF2-40B4-BE49-F238E27FC236}">
                <a16:creationId xmlns:a16="http://schemas.microsoft.com/office/drawing/2014/main" id="{2CFABA67-C26B-4723-DC48-5945AA40C9D9}"/>
              </a:ext>
            </a:extLst>
          </p:cNvPr>
          <p:cNvSpPr txBox="1"/>
          <p:nvPr/>
        </p:nvSpPr>
        <p:spPr>
          <a:xfrm>
            <a:off x="796231" y="4361168"/>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すべ</a:t>
            </a:r>
          </a:p>
        </p:txBody>
      </p:sp>
      <p:sp>
        <p:nvSpPr>
          <p:cNvPr id="57" name="テキスト ボックス 56">
            <a:extLst>
              <a:ext uri="{FF2B5EF4-FFF2-40B4-BE49-F238E27FC236}">
                <a16:creationId xmlns:a16="http://schemas.microsoft.com/office/drawing/2014/main" id="{BA6D0C49-5F2D-6917-2313-15B31D1D5A13}"/>
              </a:ext>
            </a:extLst>
          </p:cNvPr>
          <p:cNvSpPr txBox="1"/>
          <p:nvPr/>
        </p:nvSpPr>
        <p:spPr>
          <a:xfrm>
            <a:off x="2715315" y="3400429"/>
            <a:ext cx="492443"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かくにん</a:t>
            </a:r>
          </a:p>
        </p:txBody>
      </p:sp>
      <p:sp>
        <p:nvSpPr>
          <p:cNvPr id="58" name="テキスト ボックス 57">
            <a:extLst>
              <a:ext uri="{FF2B5EF4-FFF2-40B4-BE49-F238E27FC236}">
                <a16:creationId xmlns:a16="http://schemas.microsoft.com/office/drawing/2014/main" id="{9AE2FBA8-6674-F12B-9661-BF61FC130D03}"/>
              </a:ext>
            </a:extLst>
          </p:cNvPr>
          <p:cNvSpPr txBox="1"/>
          <p:nvPr/>
        </p:nvSpPr>
        <p:spPr>
          <a:xfrm>
            <a:off x="2259781" y="3393026"/>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した</a:t>
            </a:r>
          </a:p>
        </p:txBody>
      </p:sp>
      <p:sp>
        <p:nvSpPr>
          <p:cNvPr id="61" name="テキスト ボックス 60">
            <a:extLst>
              <a:ext uri="{FF2B5EF4-FFF2-40B4-BE49-F238E27FC236}">
                <a16:creationId xmlns:a16="http://schemas.microsoft.com/office/drawing/2014/main" id="{1E7A32A8-21D7-4F06-34C5-380275900B12}"/>
              </a:ext>
            </a:extLst>
          </p:cNvPr>
          <p:cNvSpPr txBox="1"/>
          <p:nvPr/>
        </p:nvSpPr>
        <p:spPr>
          <a:xfrm>
            <a:off x="7106423" y="3401273"/>
            <a:ext cx="492443"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かくにん</a:t>
            </a:r>
          </a:p>
        </p:txBody>
      </p:sp>
      <p:sp>
        <p:nvSpPr>
          <p:cNvPr id="62" name="テキスト ボックス 61">
            <a:extLst>
              <a:ext uri="{FF2B5EF4-FFF2-40B4-BE49-F238E27FC236}">
                <a16:creationId xmlns:a16="http://schemas.microsoft.com/office/drawing/2014/main" id="{96B94083-A77D-72AB-06E4-198B01533E1F}"/>
              </a:ext>
            </a:extLst>
          </p:cNvPr>
          <p:cNvSpPr txBox="1"/>
          <p:nvPr/>
        </p:nvSpPr>
        <p:spPr>
          <a:xfrm>
            <a:off x="6650889" y="3393870"/>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した</a:t>
            </a:r>
          </a:p>
        </p:txBody>
      </p:sp>
      <p:sp>
        <p:nvSpPr>
          <p:cNvPr id="63" name="テキスト ボックス 62">
            <a:extLst>
              <a:ext uri="{FF2B5EF4-FFF2-40B4-BE49-F238E27FC236}">
                <a16:creationId xmlns:a16="http://schemas.microsoft.com/office/drawing/2014/main" id="{30663E74-6C80-B2A7-7264-C7D232935A08}"/>
              </a:ext>
            </a:extLst>
          </p:cNvPr>
          <p:cNvSpPr txBox="1"/>
          <p:nvPr/>
        </p:nvSpPr>
        <p:spPr>
          <a:xfrm>
            <a:off x="5208689" y="5684823"/>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すべ</a:t>
            </a:r>
          </a:p>
        </p:txBody>
      </p:sp>
    </p:spTree>
    <p:extLst>
      <p:ext uri="{BB962C8B-B14F-4D97-AF65-F5344CB8AC3E}">
        <p14:creationId xmlns:p14="http://schemas.microsoft.com/office/powerpoint/2010/main" val="13660671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 name="図 58">
            <a:extLst>
              <a:ext uri="{FF2B5EF4-FFF2-40B4-BE49-F238E27FC236}">
                <a16:creationId xmlns:a16="http://schemas.microsoft.com/office/drawing/2014/main" id="{42390DD1-32A3-49D3-B59A-55F7427A42AE}"/>
              </a:ext>
            </a:extLst>
          </p:cNvPr>
          <p:cNvPicPr>
            <a:picLocks noChangeAspect="1"/>
          </p:cNvPicPr>
          <p:nvPr/>
        </p:nvPicPr>
        <p:blipFill>
          <a:blip r:embed="rId2"/>
          <a:stretch>
            <a:fillRect/>
          </a:stretch>
        </p:blipFill>
        <p:spPr>
          <a:xfrm>
            <a:off x="-9331" y="1143950"/>
            <a:ext cx="9144000" cy="4384505"/>
          </a:xfrm>
          <a:prstGeom prst="rect">
            <a:avLst/>
          </a:prstGeom>
        </p:spPr>
      </p:pic>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3</a:t>
            </a:r>
            <a:r>
              <a:rPr lang="ja-JP" altLang="en-US" dirty="0"/>
              <a:t>．</a:t>
            </a:r>
            <a:r>
              <a:rPr lang="en-US" altLang="ja-JP" dirty="0"/>
              <a:t>【</a:t>
            </a:r>
            <a:r>
              <a:rPr lang="ja-JP" altLang="en-US" dirty="0"/>
              <a:t>土星</a:t>
            </a:r>
            <a:r>
              <a:rPr lang="en-US" altLang="ja-JP" dirty="0"/>
              <a:t>】</a:t>
            </a:r>
            <a:r>
              <a:rPr lang="ja-JP" altLang="en-US" dirty="0"/>
              <a:t>環の中から資源を回収しよう</a:t>
            </a:r>
          </a:p>
        </p:txBody>
      </p:sp>
      <p:sp>
        <p:nvSpPr>
          <p:cNvPr id="16" name="テキスト ボックス 15">
            <a:extLst>
              <a:ext uri="{FF2B5EF4-FFF2-40B4-BE49-F238E27FC236}">
                <a16:creationId xmlns:a16="http://schemas.microsoft.com/office/drawing/2014/main" id="{D07BB23B-6BB4-4809-8B0D-5D2EC0A7EE76}"/>
              </a:ext>
            </a:extLst>
          </p:cNvPr>
          <p:cNvSpPr txBox="1"/>
          <p:nvPr/>
        </p:nvSpPr>
        <p:spPr>
          <a:xfrm>
            <a:off x="1162975" y="371047"/>
            <a:ext cx="710213"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どせい</a:t>
            </a:r>
          </a:p>
        </p:txBody>
      </p:sp>
      <p:sp>
        <p:nvSpPr>
          <p:cNvPr id="17" name="テキスト ボックス 16">
            <a:extLst>
              <a:ext uri="{FF2B5EF4-FFF2-40B4-BE49-F238E27FC236}">
                <a16:creationId xmlns:a16="http://schemas.microsoft.com/office/drawing/2014/main" id="{E87236B4-4956-48A8-A672-594E85FB167C}"/>
              </a:ext>
            </a:extLst>
          </p:cNvPr>
          <p:cNvSpPr txBox="1"/>
          <p:nvPr/>
        </p:nvSpPr>
        <p:spPr>
          <a:xfrm>
            <a:off x="1935783" y="383274"/>
            <a:ext cx="478145"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わ</a:t>
            </a:r>
          </a:p>
        </p:txBody>
      </p:sp>
      <p:sp>
        <p:nvSpPr>
          <p:cNvPr id="18" name="テキスト ボックス 17">
            <a:extLst>
              <a:ext uri="{FF2B5EF4-FFF2-40B4-BE49-F238E27FC236}">
                <a16:creationId xmlns:a16="http://schemas.microsoft.com/office/drawing/2014/main" id="{2515E5AC-E75A-4C14-9E82-DF121A674860}"/>
              </a:ext>
            </a:extLst>
          </p:cNvPr>
          <p:cNvSpPr txBox="1"/>
          <p:nvPr/>
        </p:nvSpPr>
        <p:spPr>
          <a:xfrm>
            <a:off x="4404047" y="390799"/>
            <a:ext cx="811765" cy="276999"/>
          </a:xfrm>
          <a:prstGeom prst="rect">
            <a:avLst/>
          </a:prstGeom>
          <a:noFill/>
        </p:spPr>
        <p:txBody>
          <a:bodyPr wrap="square" rtlCol="0">
            <a:spAutoFit/>
          </a:bodyPr>
          <a:lstStyle/>
          <a:p>
            <a:pPr algn="dist"/>
            <a:r>
              <a:rPr kumimoji="1" lang="ja-JP" altLang="en-US" sz="1200" b="1">
                <a:solidFill>
                  <a:schemeClr val="tx2">
                    <a:lumMod val="50000"/>
                  </a:schemeClr>
                </a:solidFill>
                <a:latin typeface="Meiryo UI" panose="020B0604030504040204" pitchFamily="50" charset="-128"/>
                <a:ea typeface="Meiryo UI" panose="020B0604030504040204" pitchFamily="50" charset="-128"/>
              </a:rPr>
              <a:t>かいしゅう</a:t>
            </a:r>
            <a:endParaRPr kumimoji="1" lang="ja-JP" altLang="en-US" sz="1200" b="1" dirty="0">
              <a:solidFill>
                <a:schemeClr val="tx2">
                  <a:lumMod val="50000"/>
                </a:schemeClr>
              </a:solidFill>
              <a:latin typeface="Meiryo UI" panose="020B0604030504040204" pitchFamily="50" charset="-128"/>
              <a:ea typeface="Meiryo UI" panose="020B0604030504040204" pitchFamily="50" charset="-128"/>
            </a:endParaRPr>
          </a:p>
        </p:txBody>
      </p:sp>
      <p:sp>
        <p:nvSpPr>
          <p:cNvPr id="19" name="テキスト ボックス 18">
            <a:extLst>
              <a:ext uri="{FF2B5EF4-FFF2-40B4-BE49-F238E27FC236}">
                <a16:creationId xmlns:a16="http://schemas.microsoft.com/office/drawing/2014/main" id="{CA272423-F42C-43F3-8587-ACBACC95CAEC}"/>
              </a:ext>
            </a:extLst>
          </p:cNvPr>
          <p:cNvSpPr txBox="1"/>
          <p:nvPr/>
        </p:nvSpPr>
        <p:spPr>
          <a:xfrm>
            <a:off x="2569575" y="380727"/>
            <a:ext cx="478145"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なか</a:t>
            </a:r>
          </a:p>
        </p:txBody>
      </p:sp>
      <p:sp>
        <p:nvSpPr>
          <p:cNvPr id="20" name="テキスト ボックス 19">
            <a:extLst>
              <a:ext uri="{FF2B5EF4-FFF2-40B4-BE49-F238E27FC236}">
                <a16:creationId xmlns:a16="http://schemas.microsoft.com/office/drawing/2014/main" id="{493A59F1-226A-49F3-83B7-CAC546DBBD94}"/>
              </a:ext>
            </a:extLst>
          </p:cNvPr>
          <p:cNvSpPr txBox="1"/>
          <p:nvPr/>
        </p:nvSpPr>
        <p:spPr>
          <a:xfrm>
            <a:off x="3535741" y="380727"/>
            <a:ext cx="638254"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しげん</a:t>
            </a:r>
          </a:p>
        </p:txBody>
      </p:sp>
      <p:sp>
        <p:nvSpPr>
          <p:cNvPr id="34" name="テキスト ボックス 33">
            <a:extLst>
              <a:ext uri="{FF2B5EF4-FFF2-40B4-BE49-F238E27FC236}">
                <a16:creationId xmlns:a16="http://schemas.microsoft.com/office/drawing/2014/main" id="{AEAFE0B6-28D7-4C8E-9A62-B17FE4CB7ABF}"/>
              </a:ext>
            </a:extLst>
          </p:cNvPr>
          <p:cNvSpPr txBox="1"/>
          <p:nvPr/>
        </p:nvSpPr>
        <p:spPr>
          <a:xfrm>
            <a:off x="59640" y="5600463"/>
            <a:ext cx="7795151" cy="577081"/>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「エージェント」から　　　　　　　　　　　　　　のブロックを選ぶ。</a:t>
            </a:r>
            <a:endParaRPr kumimoji="1" lang="ja-JP" altLang="en-US" dirty="0">
              <a:latin typeface="メイリオ" panose="020B0604030504040204" pitchFamily="50" charset="-128"/>
              <a:ea typeface="メイリオ" panose="020B0604030504040204" pitchFamily="50" charset="-128"/>
            </a:endParaRPr>
          </a:p>
        </p:txBody>
      </p:sp>
      <p:sp>
        <p:nvSpPr>
          <p:cNvPr id="35" name="テキスト ボックス 34">
            <a:extLst>
              <a:ext uri="{FF2B5EF4-FFF2-40B4-BE49-F238E27FC236}">
                <a16:creationId xmlns:a16="http://schemas.microsoft.com/office/drawing/2014/main" id="{FB27C54D-068A-422C-9666-C093FA68C0D6}"/>
              </a:ext>
            </a:extLst>
          </p:cNvPr>
          <p:cNvSpPr txBox="1"/>
          <p:nvPr/>
        </p:nvSpPr>
        <p:spPr>
          <a:xfrm>
            <a:off x="6861976" y="5666097"/>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えら</a:t>
            </a:r>
            <a:endParaRPr kumimoji="1" lang="ja-JP" altLang="en-US" sz="1000" dirty="0">
              <a:latin typeface="メイリオ" panose="020B0604030504040204" pitchFamily="50" charset="-128"/>
              <a:ea typeface="メイリオ" panose="020B0604030504040204" pitchFamily="50" charset="-128"/>
            </a:endParaRPr>
          </a:p>
        </p:txBody>
      </p:sp>
      <p:grpSp>
        <p:nvGrpSpPr>
          <p:cNvPr id="54" name="グループ化 53">
            <a:extLst>
              <a:ext uri="{FF2B5EF4-FFF2-40B4-BE49-F238E27FC236}">
                <a16:creationId xmlns:a16="http://schemas.microsoft.com/office/drawing/2014/main" id="{F6A95FE1-2B71-4B0F-A633-EB27BB6FF5D0}"/>
              </a:ext>
            </a:extLst>
          </p:cNvPr>
          <p:cNvGrpSpPr/>
          <p:nvPr/>
        </p:nvGrpSpPr>
        <p:grpSpPr>
          <a:xfrm>
            <a:off x="7760414" y="5116568"/>
            <a:ext cx="1215452" cy="1215452"/>
            <a:chOff x="5638108" y="5543188"/>
            <a:chExt cx="1215452" cy="1215452"/>
          </a:xfrm>
        </p:grpSpPr>
        <p:sp>
          <p:nvSpPr>
            <p:cNvPr id="55" name="楕円 54">
              <a:extLst>
                <a:ext uri="{FF2B5EF4-FFF2-40B4-BE49-F238E27FC236}">
                  <a16:creationId xmlns:a16="http://schemas.microsoft.com/office/drawing/2014/main" id="{23F93381-6971-46F3-996D-4526A6FE1CFF}"/>
                </a:ext>
              </a:extLst>
            </p:cNvPr>
            <p:cNvSpPr/>
            <p:nvPr/>
          </p:nvSpPr>
          <p:spPr>
            <a:xfrm>
              <a:off x="5638108" y="5543188"/>
              <a:ext cx="1215452" cy="1215452"/>
            </a:xfrm>
            <a:prstGeom prst="ellipse">
              <a:avLst/>
            </a:prstGeom>
            <a:solidFill>
              <a:schemeClr val="bg1"/>
            </a:solidFill>
            <a:ln w="38100">
              <a:solidFill>
                <a:srgbClr val="FFC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dirty="0">
                <a:solidFill>
                  <a:srgbClr val="FF0000"/>
                </a:solidFill>
              </a:endParaRPr>
            </a:p>
          </p:txBody>
        </p:sp>
        <p:pic>
          <p:nvPicPr>
            <p:cNvPr id="56" name="図 55">
              <a:extLst>
                <a:ext uri="{FF2B5EF4-FFF2-40B4-BE49-F238E27FC236}">
                  <a16:creationId xmlns:a16="http://schemas.microsoft.com/office/drawing/2014/main" id="{8A98AC07-38C5-4647-837F-509F5E4AF070}"/>
                </a:ext>
              </a:extLst>
            </p:cNvPr>
            <p:cNvPicPr>
              <a:picLocks noChangeAspect="1"/>
            </p:cNvPicPr>
            <p:nvPr/>
          </p:nvPicPr>
          <p:blipFill rotWithShape="1">
            <a:blip r:embed="rId3"/>
            <a:srcRect l="9416" t="9912" r="9339" b="10536"/>
            <a:stretch/>
          </p:blipFill>
          <p:spPr>
            <a:xfrm>
              <a:off x="5938259" y="5686636"/>
              <a:ext cx="613737" cy="572336"/>
            </a:xfrm>
            <a:prstGeom prst="rect">
              <a:avLst/>
            </a:prstGeom>
          </p:spPr>
        </p:pic>
        <p:sp>
          <p:nvSpPr>
            <p:cNvPr id="57" name="テキスト ボックス 56">
              <a:extLst>
                <a:ext uri="{FF2B5EF4-FFF2-40B4-BE49-F238E27FC236}">
                  <a16:creationId xmlns:a16="http://schemas.microsoft.com/office/drawing/2014/main" id="{EB6ECFEE-03B6-4B80-872A-0D278D251C05}"/>
                </a:ext>
              </a:extLst>
            </p:cNvPr>
            <p:cNvSpPr txBox="1"/>
            <p:nvPr/>
          </p:nvSpPr>
          <p:spPr>
            <a:xfrm>
              <a:off x="5849364" y="6204182"/>
              <a:ext cx="791529" cy="523220"/>
            </a:xfrm>
            <a:prstGeom prst="rect">
              <a:avLst/>
            </a:prstGeom>
            <a:noFill/>
          </p:spPr>
          <p:txBody>
            <a:bodyPr wrap="square" rtlCol="0">
              <a:spAutoFit/>
            </a:bodyPr>
            <a:lstStyle/>
            <a:p>
              <a:pPr algn="ctr">
                <a:lnSpc>
                  <a:spcPct val="200000"/>
                </a:lnSpc>
              </a:pPr>
              <a:r>
                <a:rPr lang="ja-JP" altLang="en-US" sz="1600" b="1" i="0" dirty="0">
                  <a:solidFill>
                    <a:srgbClr val="79AE02"/>
                  </a:solidFill>
                  <a:effectLst/>
                  <a:latin typeface="メイリオ" panose="020B0604030504040204" pitchFamily="50" charset="-128"/>
                  <a:ea typeface="メイリオ" panose="020B0604030504040204" pitchFamily="50" charset="-128"/>
                </a:rPr>
                <a:t>再生</a:t>
              </a:r>
              <a:endParaRPr kumimoji="1" lang="ja-JP" altLang="en-US" sz="1600" b="1" dirty="0">
                <a:solidFill>
                  <a:srgbClr val="79AE02"/>
                </a:solidFill>
                <a:latin typeface="メイリオ" panose="020B0604030504040204" pitchFamily="50" charset="-128"/>
                <a:ea typeface="メイリオ" panose="020B0604030504040204" pitchFamily="50" charset="-128"/>
              </a:endParaRPr>
            </a:p>
          </p:txBody>
        </p:sp>
        <p:sp>
          <p:nvSpPr>
            <p:cNvPr id="58" name="テキスト ボックス 57">
              <a:extLst>
                <a:ext uri="{FF2B5EF4-FFF2-40B4-BE49-F238E27FC236}">
                  <a16:creationId xmlns:a16="http://schemas.microsoft.com/office/drawing/2014/main" id="{9B2CF540-683C-48E5-8982-7A769980431F}"/>
                </a:ext>
              </a:extLst>
            </p:cNvPr>
            <p:cNvSpPr txBox="1"/>
            <p:nvPr/>
          </p:nvSpPr>
          <p:spPr>
            <a:xfrm>
              <a:off x="5883336" y="6258972"/>
              <a:ext cx="703893" cy="215444"/>
            </a:xfrm>
            <a:prstGeom prst="rect">
              <a:avLst/>
            </a:prstGeom>
            <a:noFill/>
          </p:spPr>
          <p:txBody>
            <a:bodyPr wrap="square" rtlCol="0">
              <a:spAutoFit/>
            </a:bodyPr>
            <a:lstStyle/>
            <a:p>
              <a:pPr algn="ctr"/>
              <a:r>
                <a:rPr kumimoji="1" lang="ja-JP" altLang="en-US" sz="800" dirty="0">
                  <a:solidFill>
                    <a:srgbClr val="79AE02"/>
                  </a:solidFill>
                  <a:latin typeface="メイリオ" panose="020B0604030504040204" pitchFamily="50" charset="-128"/>
                  <a:ea typeface="メイリオ" panose="020B0604030504040204" pitchFamily="50" charset="-128"/>
                </a:rPr>
                <a:t>さいせい</a:t>
              </a:r>
            </a:p>
          </p:txBody>
        </p:sp>
      </p:grpSp>
      <p:pic>
        <p:nvPicPr>
          <p:cNvPr id="61" name="図 60">
            <a:extLst>
              <a:ext uri="{FF2B5EF4-FFF2-40B4-BE49-F238E27FC236}">
                <a16:creationId xmlns:a16="http://schemas.microsoft.com/office/drawing/2014/main" id="{A37A2306-CF65-49AF-ACFA-C05334C4158F}"/>
              </a:ext>
            </a:extLst>
          </p:cNvPr>
          <p:cNvPicPr>
            <a:picLocks noChangeAspect="1"/>
          </p:cNvPicPr>
          <p:nvPr/>
        </p:nvPicPr>
        <p:blipFill>
          <a:blip r:embed="rId4"/>
          <a:stretch>
            <a:fillRect/>
          </a:stretch>
        </p:blipFill>
        <p:spPr>
          <a:xfrm>
            <a:off x="5163485" y="4880397"/>
            <a:ext cx="494313" cy="472343"/>
          </a:xfrm>
          <a:prstGeom prst="rect">
            <a:avLst/>
          </a:prstGeom>
          <a:ln w="28575">
            <a:solidFill>
              <a:schemeClr val="accent1"/>
            </a:solidFill>
          </a:ln>
        </p:spPr>
      </p:pic>
      <p:cxnSp>
        <p:nvCxnSpPr>
          <p:cNvPr id="62" name="直線矢印コネクタ 61">
            <a:extLst>
              <a:ext uri="{FF2B5EF4-FFF2-40B4-BE49-F238E27FC236}">
                <a16:creationId xmlns:a16="http://schemas.microsoft.com/office/drawing/2014/main" id="{68F7E243-2498-4EFB-89B9-40BA15F2DA6A}"/>
              </a:ext>
            </a:extLst>
          </p:cNvPr>
          <p:cNvCxnSpPr>
            <a:cxnSpLocks/>
          </p:cNvCxnSpPr>
          <p:nvPr/>
        </p:nvCxnSpPr>
        <p:spPr>
          <a:xfrm flipH="1">
            <a:off x="2354987" y="5005543"/>
            <a:ext cx="2808498" cy="0"/>
          </a:xfrm>
          <a:prstGeom prst="straightConnector1">
            <a:avLst/>
          </a:prstGeom>
          <a:ln w="28575">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pic>
        <p:nvPicPr>
          <p:cNvPr id="8" name="図 7">
            <a:extLst>
              <a:ext uri="{FF2B5EF4-FFF2-40B4-BE49-F238E27FC236}">
                <a16:creationId xmlns:a16="http://schemas.microsoft.com/office/drawing/2014/main" id="{4BB5783F-D8D2-4835-BD8A-0432D76F84F6}"/>
              </a:ext>
            </a:extLst>
          </p:cNvPr>
          <p:cNvPicPr>
            <a:picLocks noChangeAspect="1"/>
          </p:cNvPicPr>
          <p:nvPr/>
        </p:nvPicPr>
        <p:blipFill>
          <a:blip r:embed="rId5"/>
          <a:stretch>
            <a:fillRect/>
          </a:stretch>
        </p:blipFill>
        <p:spPr>
          <a:xfrm>
            <a:off x="2427551" y="5653601"/>
            <a:ext cx="3132091" cy="579170"/>
          </a:xfrm>
          <a:prstGeom prst="rect">
            <a:avLst/>
          </a:prstGeom>
        </p:spPr>
      </p:pic>
      <p:sp>
        <p:nvSpPr>
          <p:cNvPr id="21" name="テキスト ボックス 20">
            <a:extLst>
              <a:ext uri="{FF2B5EF4-FFF2-40B4-BE49-F238E27FC236}">
                <a16:creationId xmlns:a16="http://schemas.microsoft.com/office/drawing/2014/main" id="{94AB202C-0589-CC35-340D-4BA12D2FBA14}"/>
              </a:ext>
            </a:extLst>
          </p:cNvPr>
          <p:cNvSpPr txBox="1"/>
          <p:nvPr/>
        </p:nvSpPr>
        <p:spPr>
          <a:xfrm>
            <a:off x="1074905" y="1150666"/>
            <a:ext cx="646331"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にゅうりょく</a:t>
            </a:r>
          </a:p>
        </p:txBody>
      </p:sp>
      <p:sp>
        <p:nvSpPr>
          <p:cNvPr id="22" name="テキスト ボックス 21">
            <a:extLst>
              <a:ext uri="{FF2B5EF4-FFF2-40B4-BE49-F238E27FC236}">
                <a16:creationId xmlns:a16="http://schemas.microsoft.com/office/drawing/2014/main" id="{A09D1DE1-61BE-EE8D-B817-363D231166E4}"/>
              </a:ext>
            </a:extLst>
          </p:cNvPr>
          <p:cNvSpPr txBox="1"/>
          <p:nvPr/>
        </p:nvSpPr>
        <p:spPr>
          <a:xfrm>
            <a:off x="1551959" y="1150666"/>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とき</a:t>
            </a:r>
          </a:p>
        </p:txBody>
      </p:sp>
      <p:sp>
        <p:nvSpPr>
          <p:cNvPr id="23" name="テキスト ボックス 22">
            <a:extLst>
              <a:ext uri="{FF2B5EF4-FFF2-40B4-BE49-F238E27FC236}">
                <a16:creationId xmlns:a16="http://schemas.microsoft.com/office/drawing/2014/main" id="{25E9B181-E054-616D-9B60-DF87412057BD}"/>
              </a:ext>
            </a:extLst>
          </p:cNvPr>
          <p:cNvSpPr txBox="1"/>
          <p:nvPr/>
        </p:nvSpPr>
        <p:spPr>
          <a:xfrm>
            <a:off x="2609809" y="1491834"/>
            <a:ext cx="492443"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かくにん</a:t>
            </a:r>
          </a:p>
        </p:txBody>
      </p:sp>
      <p:sp>
        <p:nvSpPr>
          <p:cNvPr id="24" name="テキスト ボックス 23">
            <a:extLst>
              <a:ext uri="{FF2B5EF4-FFF2-40B4-BE49-F238E27FC236}">
                <a16:creationId xmlns:a16="http://schemas.microsoft.com/office/drawing/2014/main" id="{3382B01C-41D9-A515-6753-CF67287AD035}"/>
              </a:ext>
            </a:extLst>
          </p:cNvPr>
          <p:cNvSpPr txBox="1"/>
          <p:nvPr/>
        </p:nvSpPr>
        <p:spPr>
          <a:xfrm>
            <a:off x="2154275" y="1484431"/>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した</a:t>
            </a:r>
          </a:p>
        </p:txBody>
      </p:sp>
      <p:sp>
        <p:nvSpPr>
          <p:cNvPr id="25" name="テキスト ボックス 24">
            <a:extLst>
              <a:ext uri="{FF2B5EF4-FFF2-40B4-BE49-F238E27FC236}">
                <a16:creationId xmlns:a16="http://schemas.microsoft.com/office/drawing/2014/main" id="{BBAAEE98-F2C0-F899-AF9B-22023FB122A7}"/>
              </a:ext>
            </a:extLst>
          </p:cNvPr>
          <p:cNvSpPr txBox="1"/>
          <p:nvPr/>
        </p:nvSpPr>
        <p:spPr>
          <a:xfrm>
            <a:off x="2730176" y="1918361"/>
            <a:ext cx="492443"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かくにん</a:t>
            </a:r>
          </a:p>
        </p:txBody>
      </p:sp>
      <p:sp>
        <p:nvSpPr>
          <p:cNvPr id="26" name="テキスト ボックス 25">
            <a:extLst>
              <a:ext uri="{FF2B5EF4-FFF2-40B4-BE49-F238E27FC236}">
                <a16:creationId xmlns:a16="http://schemas.microsoft.com/office/drawing/2014/main" id="{C39FC20E-C57C-016C-8CDB-6C84ACC6323C}"/>
              </a:ext>
            </a:extLst>
          </p:cNvPr>
          <p:cNvSpPr txBox="1"/>
          <p:nvPr/>
        </p:nvSpPr>
        <p:spPr>
          <a:xfrm>
            <a:off x="2274642" y="1910958"/>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した</a:t>
            </a:r>
          </a:p>
        </p:txBody>
      </p:sp>
      <p:sp>
        <p:nvSpPr>
          <p:cNvPr id="27" name="テキスト ボックス 26">
            <a:extLst>
              <a:ext uri="{FF2B5EF4-FFF2-40B4-BE49-F238E27FC236}">
                <a16:creationId xmlns:a16="http://schemas.microsoft.com/office/drawing/2014/main" id="{48AED973-800F-5EB3-82FB-C257B70DE821}"/>
              </a:ext>
            </a:extLst>
          </p:cNvPr>
          <p:cNvSpPr txBox="1"/>
          <p:nvPr/>
        </p:nvSpPr>
        <p:spPr>
          <a:xfrm>
            <a:off x="7074638" y="1925830"/>
            <a:ext cx="492443"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かくにん</a:t>
            </a:r>
          </a:p>
        </p:txBody>
      </p:sp>
      <p:sp>
        <p:nvSpPr>
          <p:cNvPr id="28" name="テキスト ボックス 27">
            <a:extLst>
              <a:ext uri="{FF2B5EF4-FFF2-40B4-BE49-F238E27FC236}">
                <a16:creationId xmlns:a16="http://schemas.microsoft.com/office/drawing/2014/main" id="{E1D6047F-8E0B-FDA9-2A2D-68ABC92773E7}"/>
              </a:ext>
            </a:extLst>
          </p:cNvPr>
          <p:cNvSpPr txBox="1"/>
          <p:nvPr/>
        </p:nvSpPr>
        <p:spPr>
          <a:xfrm>
            <a:off x="6619104" y="1918427"/>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した</a:t>
            </a:r>
          </a:p>
        </p:txBody>
      </p:sp>
      <p:sp>
        <p:nvSpPr>
          <p:cNvPr id="29" name="テキスト ボックス 28">
            <a:extLst>
              <a:ext uri="{FF2B5EF4-FFF2-40B4-BE49-F238E27FC236}">
                <a16:creationId xmlns:a16="http://schemas.microsoft.com/office/drawing/2014/main" id="{F1C245FF-DEE9-79B8-2E1F-BC77A7F4D7BE}"/>
              </a:ext>
            </a:extLst>
          </p:cNvPr>
          <p:cNvSpPr txBox="1"/>
          <p:nvPr/>
        </p:nvSpPr>
        <p:spPr>
          <a:xfrm>
            <a:off x="1083028" y="2284007"/>
            <a:ext cx="415498"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ひだり</a:t>
            </a:r>
          </a:p>
        </p:txBody>
      </p:sp>
      <p:sp>
        <p:nvSpPr>
          <p:cNvPr id="30" name="テキスト ボックス 29">
            <a:extLst>
              <a:ext uri="{FF2B5EF4-FFF2-40B4-BE49-F238E27FC236}">
                <a16:creationId xmlns:a16="http://schemas.microsoft.com/office/drawing/2014/main" id="{83FA007F-1BEC-E2B7-BA01-3F8C2BEF8701}"/>
              </a:ext>
            </a:extLst>
          </p:cNvPr>
          <p:cNvSpPr txBox="1"/>
          <p:nvPr/>
        </p:nvSpPr>
        <p:spPr>
          <a:xfrm>
            <a:off x="1459626" y="2291109"/>
            <a:ext cx="261610"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か</a:t>
            </a:r>
          </a:p>
        </p:txBody>
      </p:sp>
      <p:sp>
        <p:nvSpPr>
          <p:cNvPr id="31" name="テキスト ボックス 30">
            <a:extLst>
              <a:ext uri="{FF2B5EF4-FFF2-40B4-BE49-F238E27FC236}">
                <a16:creationId xmlns:a16="http://schemas.microsoft.com/office/drawing/2014/main" id="{25130AA7-F821-48D6-EF31-FBC14228C34B}"/>
              </a:ext>
            </a:extLst>
          </p:cNvPr>
          <p:cNvSpPr txBox="1"/>
          <p:nvPr/>
        </p:nvSpPr>
        <p:spPr>
          <a:xfrm>
            <a:off x="755474" y="2283372"/>
            <a:ext cx="261610"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む</a:t>
            </a:r>
          </a:p>
        </p:txBody>
      </p:sp>
      <p:sp>
        <p:nvSpPr>
          <p:cNvPr id="32" name="テキスト ボックス 31">
            <a:extLst>
              <a:ext uri="{FF2B5EF4-FFF2-40B4-BE49-F238E27FC236}">
                <a16:creationId xmlns:a16="http://schemas.microsoft.com/office/drawing/2014/main" id="{388D6E6D-C02B-4A67-56A9-26D75234358A}"/>
              </a:ext>
            </a:extLst>
          </p:cNvPr>
          <p:cNvSpPr txBox="1"/>
          <p:nvPr/>
        </p:nvSpPr>
        <p:spPr>
          <a:xfrm>
            <a:off x="816046" y="2567230"/>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した</a:t>
            </a:r>
          </a:p>
        </p:txBody>
      </p:sp>
      <p:sp>
        <p:nvSpPr>
          <p:cNvPr id="33" name="テキスト ボックス 32">
            <a:extLst>
              <a:ext uri="{FF2B5EF4-FFF2-40B4-BE49-F238E27FC236}">
                <a16:creationId xmlns:a16="http://schemas.microsoft.com/office/drawing/2014/main" id="{81C61E1C-FFB6-431A-674F-75B9FB563F3B}"/>
              </a:ext>
            </a:extLst>
          </p:cNvPr>
          <p:cNvSpPr txBox="1"/>
          <p:nvPr/>
        </p:nvSpPr>
        <p:spPr>
          <a:xfrm>
            <a:off x="1290349" y="2560405"/>
            <a:ext cx="415498"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はかい</a:t>
            </a:r>
          </a:p>
        </p:txBody>
      </p:sp>
      <p:sp>
        <p:nvSpPr>
          <p:cNvPr id="36" name="テキスト ボックス 35">
            <a:extLst>
              <a:ext uri="{FF2B5EF4-FFF2-40B4-BE49-F238E27FC236}">
                <a16:creationId xmlns:a16="http://schemas.microsoft.com/office/drawing/2014/main" id="{70518750-F589-184D-F434-622228BA24D9}"/>
              </a:ext>
            </a:extLst>
          </p:cNvPr>
          <p:cNvSpPr txBox="1"/>
          <p:nvPr/>
        </p:nvSpPr>
        <p:spPr>
          <a:xfrm>
            <a:off x="762033" y="2856496"/>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すべ</a:t>
            </a:r>
          </a:p>
        </p:txBody>
      </p:sp>
      <p:sp>
        <p:nvSpPr>
          <p:cNvPr id="37" name="テキスト ボックス 36">
            <a:extLst>
              <a:ext uri="{FF2B5EF4-FFF2-40B4-BE49-F238E27FC236}">
                <a16:creationId xmlns:a16="http://schemas.microsoft.com/office/drawing/2014/main" id="{DC197D00-1F96-9771-CBD2-FCA9C37C9C2D}"/>
              </a:ext>
            </a:extLst>
          </p:cNvPr>
          <p:cNvSpPr txBox="1"/>
          <p:nvPr/>
        </p:nvSpPr>
        <p:spPr>
          <a:xfrm>
            <a:off x="2739420" y="3416190"/>
            <a:ext cx="492443"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かくにん</a:t>
            </a:r>
          </a:p>
        </p:txBody>
      </p:sp>
      <p:sp>
        <p:nvSpPr>
          <p:cNvPr id="38" name="テキスト ボックス 37">
            <a:extLst>
              <a:ext uri="{FF2B5EF4-FFF2-40B4-BE49-F238E27FC236}">
                <a16:creationId xmlns:a16="http://schemas.microsoft.com/office/drawing/2014/main" id="{C2083AF1-CCD1-E453-DE14-CD85497F9AC9}"/>
              </a:ext>
            </a:extLst>
          </p:cNvPr>
          <p:cNvSpPr txBox="1"/>
          <p:nvPr/>
        </p:nvSpPr>
        <p:spPr>
          <a:xfrm>
            <a:off x="2283886" y="3408787"/>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した</a:t>
            </a:r>
          </a:p>
        </p:txBody>
      </p:sp>
      <p:sp>
        <p:nvSpPr>
          <p:cNvPr id="39" name="テキスト ボックス 38">
            <a:extLst>
              <a:ext uri="{FF2B5EF4-FFF2-40B4-BE49-F238E27FC236}">
                <a16:creationId xmlns:a16="http://schemas.microsoft.com/office/drawing/2014/main" id="{605E85B2-DA2F-592A-67C4-1B8668C68BFC}"/>
              </a:ext>
            </a:extLst>
          </p:cNvPr>
          <p:cNvSpPr txBox="1"/>
          <p:nvPr/>
        </p:nvSpPr>
        <p:spPr>
          <a:xfrm>
            <a:off x="7119784" y="3435514"/>
            <a:ext cx="492443"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かくにん</a:t>
            </a:r>
          </a:p>
        </p:txBody>
      </p:sp>
      <p:sp>
        <p:nvSpPr>
          <p:cNvPr id="40" name="テキスト ボックス 39">
            <a:extLst>
              <a:ext uri="{FF2B5EF4-FFF2-40B4-BE49-F238E27FC236}">
                <a16:creationId xmlns:a16="http://schemas.microsoft.com/office/drawing/2014/main" id="{BF890FF4-C26A-B1E7-9297-969153302B97}"/>
              </a:ext>
            </a:extLst>
          </p:cNvPr>
          <p:cNvSpPr txBox="1"/>
          <p:nvPr/>
        </p:nvSpPr>
        <p:spPr>
          <a:xfrm>
            <a:off x="6664250" y="3428111"/>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した</a:t>
            </a:r>
          </a:p>
        </p:txBody>
      </p:sp>
      <p:sp>
        <p:nvSpPr>
          <p:cNvPr id="41" name="テキスト ボックス 40">
            <a:extLst>
              <a:ext uri="{FF2B5EF4-FFF2-40B4-BE49-F238E27FC236}">
                <a16:creationId xmlns:a16="http://schemas.microsoft.com/office/drawing/2014/main" id="{013B0333-2A44-82C9-A852-B7C0ED8F7518}"/>
              </a:ext>
            </a:extLst>
          </p:cNvPr>
          <p:cNvSpPr txBox="1"/>
          <p:nvPr/>
        </p:nvSpPr>
        <p:spPr>
          <a:xfrm>
            <a:off x="1116187" y="3793886"/>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みぎ</a:t>
            </a:r>
          </a:p>
        </p:txBody>
      </p:sp>
      <p:sp>
        <p:nvSpPr>
          <p:cNvPr id="42" name="テキスト ボックス 41">
            <a:extLst>
              <a:ext uri="{FF2B5EF4-FFF2-40B4-BE49-F238E27FC236}">
                <a16:creationId xmlns:a16="http://schemas.microsoft.com/office/drawing/2014/main" id="{F462ED96-A003-64DD-0A0F-5BCC974D8EC5}"/>
              </a:ext>
            </a:extLst>
          </p:cNvPr>
          <p:cNvSpPr txBox="1"/>
          <p:nvPr/>
        </p:nvSpPr>
        <p:spPr>
          <a:xfrm>
            <a:off x="1492785" y="3800988"/>
            <a:ext cx="261610"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か</a:t>
            </a:r>
          </a:p>
        </p:txBody>
      </p:sp>
      <p:sp>
        <p:nvSpPr>
          <p:cNvPr id="43" name="テキスト ボックス 42">
            <a:extLst>
              <a:ext uri="{FF2B5EF4-FFF2-40B4-BE49-F238E27FC236}">
                <a16:creationId xmlns:a16="http://schemas.microsoft.com/office/drawing/2014/main" id="{9359B80A-FE25-DB27-ECAD-B12C0F4E7A08}"/>
              </a:ext>
            </a:extLst>
          </p:cNvPr>
          <p:cNvSpPr txBox="1"/>
          <p:nvPr/>
        </p:nvSpPr>
        <p:spPr>
          <a:xfrm>
            <a:off x="788633" y="3793251"/>
            <a:ext cx="261610"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む</a:t>
            </a:r>
          </a:p>
        </p:txBody>
      </p:sp>
      <p:sp>
        <p:nvSpPr>
          <p:cNvPr id="44" name="テキスト ボックス 43">
            <a:extLst>
              <a:ext uri="{FF2B5EF4-FFF2-40B4-BE49-F238E27FC236}">
                <a16:creationId xmlns:a16="http://schemas.microsoft.com/office/drawing/2014/main" id="{6AB12236-9253-3F70-4635-A0A85CB08F7F}"/>
              </a:ext>
            </a:extLst>
          </p:cNvPr>
          <p:cNvSpPr txBox="1"/>
          <p:nvPr/>
        </p:nvSpPr>
        <p:spPr>
          <a:xfrm>
            <a:off x="831435" y="4065508"/>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した</a:t>
            </a:r>
          </a:p>
        </p:txBody>
      </p:sp>
      <p:sp>
        <p:nvSpPr>
          <p:cNvPr id="45" name="テキスト ボックス 44">
            <a:extLst>
              <a:ext uri="{FF2B5EF4-FFF2-40B4-BE49-F238E27FC236}">
                <a16:creationId xmlns:a16="http://schemas.microsoft.com/office/drawing/2014/main" id="{7969B686-1762-1586-E953-A89DB5634736}"/>
              </a:ext>
            </a:extLst>
          </p:cNvPr>
          <p:cNvSpPr txBox="1"/>
          <p:nvPr/>
        </p:nvSpPr>
        <p:spPr>
          <a:xfrm>
            <a:off x="1305738" y="4058683"/>
            <a:ext cx="415498"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はかい</a:t>
            </a:r>
          </a:p>
        </p:txBody>
      </p:sp>
      <p:sp>
        <p:nvSpPr>
          <p:cNvPr id="46" name="テキスト ボックス 45">
            <a:extLst>
              <a:ext uri="{FF2B5EF4-FFF2-40B4-BE49-F238E27FC236}">
                <a16:creationId xmlns:a16="http://schemas.microsoft.com/office/drawing/2014/main" id="{F8A7143F-6534-BE31-3094-FE2305D80A6B}"/>
              </a:ext>
            </a:extLst>
          </p:cNvPr>
          <p:cNvSpPr txBox="1"/>
          <p:nvPr/>
        </p:nvSpPr>
        <p:spPr>
          <a:xfrm>
            <a:off x="796231" y="4361168"/>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すべ</a:t>
            </a:r>
          </a:p>
        </p:txBody>
      </p:sp>
      <p:sp>
        <p:nvSpPr>
          <p:cNvPr id="47" name="テキスト ボックス 46">
            <a:extLst>
              <a:ext uri="{FF2B5EF4-FFF2-40B4-BE49-F238E27FC236}">
                <a16:creationId xmlns:a16="http://schemas.microsoft.com/office/drawing/2014/main" id="{7BD9BDE3-7FA3-EB45-01FF-EFDED4400B81}"/>
              </a:ext>
            </a:extLst>
          </p:cNvPr>
          <p:cNvSpPr txBox="1"/>
          <p:nvPr/>
        </p:nvSpPr>
        <p:spPr>
          <a:xfrm>
            <a:off x="1754395" y="4820877"/>
            <a:ext cx="415498"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いどう</a:t>
            </a:r>
          </a:p>
        </p:txBody>
      </p:sp>
      <p:sp>
        <p:nvSpPr>
          <p:cNvPr id="48" name="テキスト ボックス 47">
            <a:extLst>
              <a:ext uri="{FF2B5EF4-FFF2-40B4-BE49-F238E27FC236}">
                <a16:creationId xmlns:a16="http://schemas.microsoft.com/office/drawing/2014/main" id="{4A4B38A6-7018-9BF0-987B-7F22BAAE2395}"/>
              </a:ext>
            </a:extLst>
          </p:cNvPr>
          <p:cNvSpPr txBox="1"/>
          <p:nvPr/>
        </p:nvSpPr>
        <p:spPr>
          <a:xfrm>
            <a:off x="757976" y="4821323"/>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まえ</a:t>
            </a:r>
          </a:p>
        </p:txBody>
      </p:sp>
      <p:sp>
        <p:nvSpPr>
          <p:cNvPr id="49" name="テキスト ボックス 48">
            <a:extLst>
              <a:ext uri="{FF2B5EF4-FFF2-40B4-BE49-F238E27FC236}">
                <a16:creationId xmlns:a16="http://schemas.microsoft.com/office/drawing/2014/main" id="{3FDB2210-EA2A-2654-8A9E-EB18E247A79E}"/>
              </a:ext>
            </a:extLst>
          </p:cNvPr>
          <p:cNvSpPr txBox="1"/>
          <p:nvPr/>
        </p:nvSpPr>
        <p:spPr>
          <a:xfrm>
            <a:off x="4789804" y="5704337"/>
            <a:ext cx="415498"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いどう</a:t>
            </a:r>
          </a:p>
        </p:txBody>
      </p:sp>
      <p:sp>
        <p:nvSpPr>
          <p:cNvPr id="50" name="テキスト ボックス 49">
            <a:extLst>
              <a:ext uri="{FF2B5EF4-FFF2-40B4-BE49-F238E27FC236}">
                <a16:creationId xmlns:a16="http://schemas.microsoft.com/office/drawing/2014/main" id="{EBC94473-A718-8D0E-2E3D-E4B65E4665FE}"/>
              </a:ext>
            </a:extLst>
          </p:cNvPr>
          <p:cNvSpPr txBox="1"/>
          <p:nvPr/>
        </p:nvSpPr>
        <p:spPr>
          <a:xfrm>
            <a:off x="3285714" y="5714496"/>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まえ</a:t>
            </a:r>
          </a:p>
        </p:txBody>
      </p:sp>
    </p:spTree>
    <p:extLst>
      <p:ext uri="{BB962C8B-B14F-4D97-AF65-F5344CB8AC3E}">
        <p14:creationId xmlns:p14="http://schemas.microsoft.com/office/powerpoint/2010/main" val="265210059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3</a:t>
            </a:r>
            <a:r>
              <a:rPr lang="ja-JP" altLang="en-US" dirty="0"/>
              <a:t>．</a:t>
            </a:r>
            <a:r>
              <a:rPr lang="en-US" altLang="ja-JP" dirty="0"/>
              <a:t>【</a:t>
            </a:r>
            <a:r>
              <a:rPr lang="ja-JP" altLang="en-US" dirty="0"/>
              <a:t>土星</a:t>
            </a:r>
            <a:r>
              <a:rPr lang="en-US" altLang="ja-JP" dirty="0"/>
              <a:t>】</a:t>
            </a:r>
            <a:r>
              <a:rPr lang="ja-JP" altLang="en-US" dirty="0"/>
              <a:t>環の中から資源を回収しよう</a:t>
            </a:r>
          </a:p>
        </p:txBody>
      </p:sp>
      <p:sp>
        <p:nvSpPr>
          <p:cNvPr id="16" name="テキスト ボックス 15">
            <a:extLst>
              <a:ext uri="{FF2B5EF4-FFF2-40B4-BE49-F238E27FC236}">
                <a16:creationId xmlns:a16="http://schemas.microsoft.com/office/drawing/2014/main" id="{D07BB23B-6BB4-4809-8B0D-5D2EC0A7EE76}"/>
              </a:ext>
            </a:extLst>
          </p:cNvPr>
          <p:cNvSpPr txBox="1"/>
          <p:nvPr/>
        </p:nvSpPr>
        <p:spPr>
          <a:xfrm>
            <a:off x="1162975" y="371047"/>
            <a:ext cx="710213"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どせい</a:t>
            </a:r>
          </a:p>
        </p:txBody>
      </p:sp>
      <p:sp>
        <p:nvSpPr>
          <p:cNvPr id="17" name="テキスト ボックス 16">
            <a:extLst>
              <a:ext uri="{FF2B5EF4-FFF2-40B4-BE49-F238E27FC236}">
                <a16:creationId xmlns:a16="http://schemas.microsoft.com/office/drawing/2014/main" id="{E87236B4-4956-48A8-A672-594E85FB167C}"/>
              </a:ext>
            </a:extLst>
          </p:cNvPr>
          <p:cNvSpPr txBox="1"/>
          <p:nvPr/>
        </p:nvSpPr>
        <p:spPr>
          <a:xfrm>
            <a:off x="1935783" y="383274"/>
            <a:ext cx="478145"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わ</a:t>
            </a:r>
          </a:p>
        </p:txBody>
      </p:sp>
      <p:sp>
        <p:nvSpPr>
          <p:cNvPr id="18" name="テキスト ボックス 17">
            <a:extLst>
              <a:ext uri="{FF2B5EF4-FFF2-40B4-BE49-F238E27FC236}">
                <a16:creationId xmlns:a16="http://schemas.microsoft.com/office/drawing/2014/main" id="{2515E5AC-E75A-4C14-9E82-DF121A674860}"/>
              </a:ext>
            </a:extLst>
          </p:cNvPr>
          <p:cNvSpPr txBox="1"/>
          <p:nvPr/>
        </p:nvSpPr>
        <p:spPr>
          <a:xfrm>
            <a:off x="4404047" y="390799"/>
            <a:ext cx="811765" cy="276999"/>
          </a:xfrm>
          <a:prstGeom prst="rect">
            <a:avLst/>
          </a:prstGeom>
          <a:noFill/>
        </p:spPr>
        <p:txBody>
          <a:bodyPr wrap="square" rtlCol="0">
            <a:spAutoFit/>
          </a:bodyPr>
          <a:lstStyle/>
          <a:p>
            <a:pPr algn="dist"/>
            <a:r>
              <a:rPr kumimoji="1" lang="ja-JP" altLang="en-US" sz="1200" b="1">
                <a:solidFill>
                  <a:schemeClr val="tx2">
                    <a:lumMod val="50000"/>
                  </a:schemeClr>
                </a:solidFill>
                <a:latin typeface="Meiryo UI" panose="020B0604030504040204" pitchFamily="50" charset="-128"/>
                <a:ea typeface="Meiryo UI" panose="020B0604030504040204" pitchFamily="50" charset="-128"/>
              </a:rPr>
              <a:t>かいしゅう</a:t>
            </a:r>
            <a:endParaRPr kumimoji="1" lang="ja-JP" altLang="en-US" sz="1200" b="1" dirty="0">
              <a:solidFill>
                <a:schemeClr val="tx2">
                  <a:lumMod val="50000"/>
                </a:schemeClr>
              </a:solidFill>
              <a:latin typeface="Meiryo UI" panose="020B0604030504040204" pitchFamily="50" charset="-128"/>
              <a:ea typeface="Meiryo UI" panose="020B0604030504040204" pitchFamily="50" charset="-128"/>
            </a:endParaRPr>
          </a:p>
        </p:txBody>
      </p:sp>
      <p:sp>
        <p:nvSpPr>
          <p:cNvPr id="19" name="テキスト ボックス 18">
            <a:extLst>
              <a:ext uri="{FF2B5EF4-FFF2-40B4-BE49-F238E27FC236}">
                <a16:creationId xmlns:a16="http://schemas.microsoft.com/office/drawing/2014/main" id="{CA272423-F42C-43F3-8587-ACBACC95CAEC}"/>
              </a:ext>
            </a:extLst>
          </p:cNvPr>
          <p:cNvSpPr txBox="1"/>
          <p:nvPr/>
        </p:nvSpPr>
        <p:spPr>
          <a:xfrm>
            <a:off x="2569575" y="380727"/>
            <a:ext cx="478145"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なか</a:t>
            </a:r>
          </a:p>
        </p:txBody>
      </p:sp>
      <p:sp>
        <p:nvSpPr>
          <p:cNvPr id="20" name="テキスト ボックス 19">
            <a:extLst>
              <a:ext uri="{FF2B5EF4-FFF2-40B4-BE49-F238E27FC236}">
                <a16:creationId xmlns:a16="http://schemas.microsoft.com/office/drawing/2014/main" id="{493A59F1-226A-49F3-83B7-CAC546DBBD94}"/>
              </a:ext>
            </a:extLst>
          </p:cNvPr>
          <p:cNvSpPr txBox="1"/>
          <p:nvPr/>
        </p:nvSpPr>
        <p:spPr>
          <a:xfrm>
            <a:off x="3535741" y="380727"/>
            <a:ext cx="638254"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しげん</a:t>
            </a:r>
          </a:p>
        </p:txBody>
      </p:sp>
      <p:pic>
        <p:nvPicPr>
          <p:cNvPr id="36" name="図 35">
            <a:extLst>
              <a:ext uri="{FF2B5EF4-FFF2-40B4-BE49-F238E27FC236}">
                <a16:creationId xmlns:a16="http://schemas.microsoft.com/office/drawing/2014/main" id="{E3FE1B2E-EB9C-4E62-9FE1-F07B5D42ED58}"/>
              </a:ext>
            </a:extLst>
          </p:cNvPr>
          <p:cNvPicPr>
            <a:picLocks noChangeAspect="1"/>
          </p:cNvPicPr>
          <p:nvPr/>
        </p:nvPicPr>
        <p:blipFill>
          <a:blip r:embed="rId2"/>
          <a:srcRect/>
          <a:stretch/>
        </p:blipFill>
        <p:spPr>
          <a:xfrm>
            <a:off x="946489" y="2171755"/>
            <a:ext cx="7099999" cy="4575665"/>
          </a:xfrm>
          <a:prstGeom prst="rect">
            <a:avLst/>
          </a:prstGeom>
        </p:spPr>
      </p:pic>
      <p:sp>
        <p:nvSpPr>
          <p:cNvPr id="37" name="テキスト ボックス 36">
            <a:extLst>
              <a:ext uri="{FF2B5EF4-FFF2-40B4-BE49-F238E27FC236}">
                <a16:creationId xmlns:a16="http://schemas.microsoft.com/office/drawing/2014/main" id="{91F26770-E63C-4222-A092-1A4FE9CCCF0A}"/>
              </a:ext>
            </a:extLst>
          </p:cNvPr>
          <p:cNvSpPr txBox="1"/>
          <p:nvPr/>
        </p:nvSpPr>
        <p:spPr>
          <a:xfrm>
            <a:off x="725198" y="1010988"/>
            <a:ext cx="7695272" cy="1131079"/>
          </a:xfrm>
          <a:prstGeom prst="rect">
            <a:avLst/>
          </a:prstGeom>
          <a:noFill/>
        </p:spPr>
        <p:txBody>
          <a:bodyPr wrap="square" rtlCol="0">
            <a:spAutoFit/>
          </a:bodyPr>
          <a:lstStyle/>
          <a:p>
            <a:pPr>
              <a:lnSpc>
                <a:spcPct val="200000"/>
              </a:lnSpc>
            </a:pPr>
            <a:r>
              <a:rPr lang="en-US" altLang="ja-JP" i="0" dirty="0">
                <a:solidFill>
                  <a:srgbClr val="575E75"/>
                </a:solidFill>
                <a:effectLst/>
                <a:latin typeface="メイリオ" panose="020B0604030504040204" pitchFamily="50" charset="-128"/>
                <a:ea typeface="メイリオ" panose="020B0604030504040204" pitchFamily="50" charset="-128"/>
              </a:rPr>
              <a:t>T</a:t>
            </a:r>
            <a:r>
              <a:rPr lang="ja-JP" altLang="en-US" i="0" dirty="0">
                <a:solidFill>
                  <a:srgbClr val="575E75"/>
                </a:solidFill>
                <a:effectLst/>
                <a:latin typeface="メイリオ" panose="020B0604030504040204" pitchFamily="50" charset="-128"/>
                <a:ea typeface="メイリオ" panose="020B0604030504040204" pitchFamily="50" charset="-128"/>
              </a:rPr>
              <a:t>キーを押してチャット画面を開きます。</a:t>
            </a:r>
            <a:endParaRPr lang="en-US" altLang="ja-JP" i="0" dirty="0">
              <a:solidFill>
                <a:srgbClr val="575E75"/>
              </a:solidFill>
              <a:effectLst/>
              <a:latin typeface="メイリオ" panose="020B0604030504040204" pitchFamily="50" charset="-128"/>
              <a:ea typeface="メイリオ" panose="020B0604030504040204" pitchFamily="50" charset="-128"/>
            </a:endParaRPr>
          </a:p>
          <a:p>
            <a:pPr>
              <a:lnSpc>
                <a:spcPct val="200000"/>
              </a:lnSpc>
            </a:pPr>
            <a:r>
              <a:rPr kumimoji="1" lang="ja-JP" altLang="en-US" dirty="0">
                <a:solidFill>
                  <a:srgbClr val="575E75"/>
                </a:solidFill>
                <a:latin typeface="メイリオ" panose="020B0604030504040204" pitchFamily="50" charset="-128"/>
                <a:ea typeface="メイリオ" panose="020B0604030504040204" pitchFamily="50" charset="-128"/>
              </a:rPr>
              <a:t>「</a:t>
            </a:r>
            <a:r>
              <a:rPr kumimoji="1" lang="en-US" altLang="ja-JP" dirty="0">
                <a:solidFill>
                  <a:srgbClr val="575E75"/>
                </a:solidFill>
                <a:latin typeface="メイリオ" panose="020B0604030504040204" pitchFamily="50" charset="-128"/>
                <a:ea typeface="メイリオ" panose="020B0604030504040204" pitchFamily="50" charset="-128"/>
              </a:rPr>
              <a:t>work</a:t>
            </a:r>
            <a:r>
              <a:rPr kumimoji="1" lang="ja-JP" altLang="en-US" dirty="0">
                <a:solidFill>
                  <a:srgbClr val="575E75"/>
                </a:solidFill>
                <a:latin typeface="メイリオ" panose="020B0604030504040204" pitchFamily="50" charset="-128"/>
                <a:ea typeface="メイリオ" panose="020B0604030504040204" pitchFamily="50" charset="-128"/>
              </a:rPr>
              <a:t>」とコマンドを入力して、矢印ボタンを押します。</a:t>
            </a:r>
            <a:endParaRPr kumimoji="1" lang="ja-JP" altLang="en-US" dirty="0">
              <a:latin typeface="メイリオ" panose="020B0604030504040204" pitchFamily="50" charset="-128"/>
              <a:ea typeface="メイリオ" panose="020B0604030504040204" pitchFamily="50" charset="-128"/>
            </a:endParaRPr>
          </a:p>
        </p:txBody>
      </p:sp>
      <p:sp>
        <p:nvSpPr>
          <p:cNvPr id="38" name="テキスト ボックス 37">
            <a:extLst>
              <a:ext uri="{FF2B5EF4-FFF2-40B4-BE49-F238E27FC236}">
                <a16:creationId xmlns:a16="http://schemas.microsoft.com/office/drawing/2014/main" id="{8C76C9D5-9FFA-477F-B57E-9FC50747F90D}"/>
              </a:ext>
            </a:extLst>
          </p:cNvPr>
          <p:cNvSpPr txBox="1"/>
          <p:nvPr/>
        </p:nvSpPr>
        <p:spPr>
          <a:xfrm>
            <a:off x="3799470" y="1079358"/>
            <a:ext cx="499920"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ひら</a:t>
            </a:r>
          </a:p>
        </p:txBody>
      </p:sp>
      <p:sp>
        <p:nvSpPr>
          <p:cNvPr id="39" name="テキスト ボックス 38">
            <a:extLst>
              <a:ext uri="{FF2B5EF4-FFF2-40B4-BE49-F238E27FC236}">
                <a16:creationId xmlns:a16="http://schemas.microsoft.com/office/drawing/2014/main" id="{9AE82089-26CB-46C3-A729-8F17A6E68701}"/>
              </a:ext>
            </a:extLst>
          </p:cNvPr>
          <p:cNvSpPr txBox="1"/>
          <p:nvPr/>
        </p:nvSpPr>
        <p:spPr>
          <a:xfrm>
            <a:off x="3143313" y="1079359"/>
            <a:ext cx="62751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がめん</a:t>
            </a:r>
          </a:p>
        </p:txBody>
      </p:sp>
      <p:sp>
        <p:nvSpPr>
          <p:cNvPr id="40" name="テキスト ボックス 39">
            <a:extLst>
              <a:ext uri="{FF2B5EF4-FFF2-40B4-BE49-F238E27FC236}">
                <a16:creationId xmlns:a16="http://schemas.microsoft.com/office/drawing/2014/main" id="{3E0213E4-8B5D-483E-9AAC-CD5529CD9487}"/>
              </a:ext>
            </a:extLst>
          </p:cNvPr>
          <p:cNvSpPr txBox="1"/>
          <p:nvPr/>
        </p:nvSpPr>
        <p:spPr>
          <a:xfrm>
            <a:off x="1588122" y="1079359"/>
            <a:ext cx="346134" cy="246220"/>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お</a:t>
            </a:r>
          </a:p>
        </p:txBody>
      </p:sp>
      <p:sp>
        <p:nvSpPr>
          <p:cNvPr id="42" name="正方形/長方形 41">
            <a:extLst>
              <a:ext uri="{FF2B5EF4-FFF2-40B4-BE49-F238E27FC236}">
                <a16:creationId xmlns:a16="http://schemas.microsoft.com/office/drawing/2014/main" id="{4ED61456-9AD2-4684-821C-9BE6005CAC59}"/>
              </a:ext>
            </a:extLst>
          </p:cNvPr>
          <p:cNvSpPr/>
          <p:nvPr/>
        </p:nvSpPr>
        <p:spPr>
          <a:xfrm>
            <a:off x="2143541" y="6310209"/>
            <a:ext cx="5002983" cy="460626"/>
          </a:xfrm>
          <a:prstGeom prst="rect">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44" name="正方形/長方形 43">
            <a:extLst>
              <a:ext uri="{FF2B5EF4-FFF2-40B4-BE49-F238E27FC236}">
                <a16:creationId xmlns:a16="http://schemas.microsoft.com/office/drawing/2014/main" id="{3945BAA9-4D53-4544-957B-9E2927AA9779}"/>
              </a:ext>
            </a:extLst>
          </p:cNvPr>
          <p:cNvSpPr/>
          <p:nvPr/>
        </p:nvSpPr>
        <p:spPr>
          <a:xfrm>
            <a:off x="7208668" y="6310209"/>
            <a:ext cx="866558" cy="460626"/>
          </a:xfrm>
          <a:prstGeom prst="rect">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45" name="吹き出し: 角を丸めた四角形 44">
            <a:extLst>
              <a:ext uri="{FF2B5EF4-FFF2-40B4-BE49-F238E27FC236}">
                <a16:creationId xmlns:a16="http://schemas.microsoft.com/office/drawing/2014/main" id="{45CC4E93-4A42-4A09-9DE1-1FEE30AE2953}"/>
              </a:ext>
            </a:extLst>
          </p:cNvPr>
          <p:cNvSpPr/>
          <p:nvPr/>
        </p:nvSpPr>
        <p:spPr>
          <a:xfrm>
            <a:off x="2266606" y="5645320"/>
            <a:ext cx="1577863" cy="581187"/>
          </a:xfrm>
          <a:prstGeom prst="wedgeRoundRectCallout">
            <a:avLst>
              <a:gd name="adj1" fmla="val -26364"/>
              <a:gd name="adj2" fmla="val 85321"/>
              <a:gd name="adj3" fmla="val 16667"/>
            </a:avLst>
          </a:prstGeom>
          <a:solidFill>
            <a:schemeClr val="bg1"/>
          </a:solidFill>
          <a:ln w="19050"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kumimoji="1" lang="ja-JP" altLang="en-US">
              <a:solidFill>
                <a:schemeClr val="tx1"/>
              </a:solidFill>
            </a:endParaRPr>
          </a:p>
        </p:txBody>
      </p:sp>
      <p:sp>
        <p:nvSpPr>
          <p:cNvPr id="46" name="テキスト ボックス 45">
            <a:extLst>
              <a:ext uri="{FF2B5EF4-FFF2-40B4-BE49-F238E27FC236}">
                <a16:creationId xmlns:a16="http://schemas.microsoft.com/office/drawing/2014/main" id="{B763780B-6D1A-4FE9-8CF2-6A8CFE142F41}"/>
              </a:ext>
            </a:extLst>
          </p:cNvPr>
          <p:cNvSpPr txBox="1"/>
          <p:nvPr/>
        </p:nvSpPr>
        <p:spPr>
          <a:xfrm>
            <a:off x="2307719" y="5638846"/>
            <a:ext cx="1577863" cy="523220"/>
          </a:xfrm>
          <a:prstGeom prst="rect">
            <a:avLst/>
          </a:prstGeom>
          <a:noFill/>
        </p:spPr>
        <p:txBody>
          <a:bodyPr wrap="square" rtlCol="0">
            <a:spAutoFit/>
          </a:bodyPr>
          <a:lstStyle/>
          <a:p>
            <a:pPr>
              <a:lnSpc>
                <a:spcPct val="200000"/>
              </a:lnSpc>
            </a:pPr>
            <a:r>
              <a:rPr kumimoji="1" lang="en-US" altLang="ja-JP" sz="1600" b="1" dirty="0">
                <a:solidFill>
                  <a:srgbClr val="575E75"/>
                </a:solidFill>
                <a:latin typeface="メイリオ" panose="020B0604030504040204" pitchFamily="50" charset="-128"/>
                <a:ea typeface="メイリオ" panose="020B0604030504040204" pitchFamily="50" charset="-128"/>
              </a:rPr>
              <a:t>work</a:t>
            </a:r>
            <a:r>
              <a:rPr kumimoji="1" lang="en-US" altLang="ja-JP" sz="1600" dirty="0">
                <a:solidFill>
                  <a:srgbClr val="575E75"/>
                </a:solidFill>
                <a:latin typeface="メイリオ" panose="020B0604030504040204" pitchFamily="50" charset="-128"/>
                <a:ea typeface="メイリオ" panose="020B0604030504040204" pitchFamily="50" charset="-128"/>
              </a:rPr>
              <a:t> </a:t>
            </a:r>
            <a:r>
              <a:rPr kumimoji="1" lang="ja-JP" altLang="en-US" sz="1600" dirty="0">
                <a:solidFill>
                  <a:srgbClr val="575E75"/>
                </a:solidFill>
                <a:latin typeface="メイリオ" panose="020B0604030504040204" pitchFamily="50" charset="-128"/>
                <a:ea typeface="メイリオ" panose="020B0604030504040204" pitchFamily="50" charset="-128"/>
              </a:rPr>
              <a:t>と入力</a:t>
            </a:r>
            <a:endParaRPr kumimoji="1" lang="en-US" altLang="ja-JP" sz="1600" dirty="0">
              <a:solidFill>
                <a:srgbClr val="575E75"/>
              </a:solidFill>
              <a:latin typeface="メイリオ" panose="020B0604030504040204" pitchFamily="50" charset="-128"/>
              <a:ea typeface="メイリオ" panose="020B0604030504040204" pitchFamily="50" charset="-128"/>
            </a:endParaRPr>
          </a:p>
        </p:txBody>
      </p:sp>
      <p:sp>
        <p:nvSpPr>
          <p:cNvPr id="47" name="テキスト ボックス 46">
            <a:extLst>
              <a:ext uri="{FF2B5EF4-FFF2-40B4-BE49-F238E27FC236}">
                <a16:creationId xmlns:a16="http://schemas.microsoft.com/office/drawing/2014/main" id="{DCE7C5FC-79C5-4F79-A858-C765DD1E64D0}"/>
              </a:ext>
            </a:extLst>
          </p:cNvPr>
          <p:cNvSpPr txBox="1"/>
          <p:nvPr/>
        </p:nvSpPr>
        <p:spPr>
          <a:xfrm>
            <a:off x="2923008" y="1627237"/>
            <a:ext cx="968303"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にゅうりょく</a:t>
            </a:r>
          </a:p>
        </p:txBody>
      </p:sp>
      <p:sp>
        <p:nvSpPr>
          <p:cNvPr id="53" name="テキスト ボックス 52">
            <a:extLst>
              <a:ext uri="{FF2B5EF4-FFF2-40B4-BE49-F238E27FC236}">
                <a16:creationId xmlns:a16="http://schemas.microsoft.com/office/drawing/2014/main" id="{34AABD49-646E-4969-B476-EE63D728B21D}"/>
              </a:ext>
            </a:extLst>
          </p:cNvPr>
          <p:cNvSpPr txBox="1"/>
          <p:nvPr/>
        </p:nvSpPr>
        <p:spPr>
          <a:xfrm>
            <a:off x="4214517" y="1635026"/>
            <a:ext cx="70895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やじるし</a:t>
            </a:r>
          </a:p>
        </p:txBody>
      </p:sp>
      <p:sp>
        <p:nvSpPr>
          <p:cNvPr id="59" name="テキスト ボックス 58">
            <a:extLst>
              <a:ext uri="{FF2B5EF4-FFF2-40B4-BE49-F238E27FC236}">
                <a16:creationId xmlns:a16="http://schemas.microsoft.com/office/drawing/2014/main" id="{B614A8C4-50B1-456A-92D8-3A884BD1B85C}"/>
              </a:ext>
            </a:extLst>
          </p:cNvPr>
          <p:cNvSpPr txBox="1"/>
          <p:nvPr/>
        </p:nvSpPr>
        <p:spPr>
          <a:xfrm>
            <a:off x="5689253" y="1635027"/>
            <a:ext cx="26403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お</a:t>
            </a:r>
          </a:p>
        </p:txBody>
      </p:sp>
      <p:sp>
        <p:nvSpPr>
          <p:cNvPr id="60" name="テキスト ボックス 59">
            <a:extLst>
              <a:ext uri="{FF2B5EF4-FFF2-40B4-BE49-F238E27FC236}">
                <a16:creationId xmlns:a16="http://schemas.microsoft.com/office/drawing/2014/main" id="{EF3C8D2B-B5FC-4751-A07E-F54A55CC7982}"/>
              </a:ext>
            </a:extLst>
          </p:cNvPr>
          <p:cNvSpPr txBox="1"/>
          <p:nvPr/>
        </p:nvSpPr>
        <p:spPr>
          <a:xfrm>
            <a:off x="2917279" y="5720469"/>
            <a:ext cx="968303"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にゅうりょく</a:t>
            </a:r>
          </a:p>
        </p:txBody>
      </p:sp>
    </p:spTree>
    <p:extLst>
      <p:ext uri="{BB962C8B-B14F-4D97-AF65-F5344CB8AC3E}">
        <p14:creationId xmlns:p14="http://schemas.microsoft.com/office/powerpoint/2010/main" val="138813822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3</a:t>
            </a:r>
            <a:r>
              <a:rPr lang="ja-JP" altLang="en-US" dirty="0"/>
              <a:t>．</a:t>
            </a:r>
            <a:r>
              <a:rPr lang="en-US" altLang="ja-JP" dirty="0"/>
              <a:t>【</a:t>
            </a:r>
            <a:r>
              <a:rPr lang="ja-JP" altLang="en-US" dirty="0"/>
              <a:t>土星</a:t>
            </a:r>
            <a:r>
              <a:rPr lang="en-US" altLang="ja-JP" dirty="0"/>
              <a:t>】</a:t>
            </a:r>
            <a:r>
              <a:rPr lang="ja-JP" altLang="en-US" dirty="0"/>
              <a:t>環の中から資源を回収しよう</a:t>
            </a:r>
          </a:p>
        </p:txBody>
      </p:sp>
      <p:sp>
        <p:nvSpPr>
          <p:cNvPr id="16" name="テキスト ボックス 15">
            <a:extLst>
              <a:ext uri="{FF2B5EF4-FFF2-40B4-BE49-F238E27FC236}">
                <a16:creationId xmlns:a16="http://schemas.microsoft.com/office/drawing/2014/main" id="{D07BB23B-6BB4-4809-8B0D-5D2EC0A7EE76}"/>
              </a:ext>
            </a:extLst>
          </p:cNvPr>
          <p:cNvSpPr txBox="1"/>
          <p:nvPr/>
        </p:nvSpPr>
        <p:spPr>
          <a:xfrm>
            <a:off x="1162975" y="371047"/>
            <a:ext cx="710213"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どせい</a:t>
            </a:r>
          </a:p>
        </p:txBody>
      </p:sp>
      <p:sp>
        <p:nvSpPr>
          <p:cNvPr id="17" name="テキスト ボックス 16">
            <a:extLst>
              <a:ext uri="{FF2B5EF4-FFF2-40B4-BE49-F238E27FC236}">
                <a16:creationId xmlns:a16="http://schemas.microsoft.com/office/drawing/2014/main" id="{E87236B4-4956-48A8-A672-594E85FB167C}"/>
              </a:ext>
            </a:extLst>
          </p:cNvPr>
          <p:cNvSpPr txBox="1"/>
          <p:nvPr/>
        </p:nvSpPr>
        <p:spPr>
          <a:xfrm>
            <a:off x="1935783" y="383274"/>
            <a:ext cx="478145"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わ</a:t>
            </a:r>
          </a:p>
        </p:txBody>
      </p:sp>
      <p:sp>
        <p:nvSpPr>
          <p:cNvPr id="18" name="テキスト ボックス 17">
            <a:extLst>
              <a:ext uri="{FF2B5EF4-FFF2-40B4-BE49-F238E27FC236}">
                <a16:creationId xmlns:a16="http://schemas.microsoft.com/office/drawing/2014/main" id="{2515E5AC-E75A-4C14-9E82-DF121A674860}"/>
              </a:ext>
            </a:extLst>
          </p:cNvPr>
          <p:cNvSpPr txBox="1"/>
          <p:nvPr/>
        </p:nvSpPr>
        <p:spPr>
          <a:xfrm>
            <a:off x="4404047" y="390799"/>
            <a:ext cx="811765" cy="276999"/>
          </a:xfrm>
          <a:prstGeom prst="rect">
            <a:avLst/>
          </a:prstGeom>
          <a:noFill/>
        </p:spPr>
        <p:txBody>
          <a:bodyPr wrap="square" rtlCol="0">
            <a:spAutoFit/>
          </a:bodyPr>
          <a:lstStyle/>
          <a:p>
            <a:pPr algn="dist"/>
            <a:r>
              <a:rPr kumimoji="1" lang="ja-JP" altLang="en-US" sz="1200" b="1">
                <a:solidFill>
                  <a:schemeClr val="tx2">
                    <a:lumMod val="50000"/>
                  </a:schemeClr>
                </a:solidFill>
                <a:latin typeface="Meiryo UI" panose="020B0604030504040204" pitchFamily="50" charset="-128"/>
                <a:ea typeface="Meiryo UI" panose="020B0604030504040204" pitchFamily="50" charset="-128"/>
              </a:rPr>
              <a:t>かいしゅう</a:t>
            </a:r>
            <a:endParaRPr kumimoji="1" lang="ja-JP" altLang="en-US" sz="1200" b="1" dirty="0">
              <a:solidFill>
                <a:schemeClr val="tx2">
                  <a:lumMod val="50000"/>
                </a:schemeClr>
              </a:solidFill>
              <a:latin typeface="Meiryo UI" panose="020B0604030504040204" pitchFamily="50" charset="-128"/>
              <a:ea typeface="Meiryo UI" panose="020B0604030504040204" pitchFamily="50" charset="-128"/>
            </a:endParaRPr>
          </a:p>
        </p:txBody>
      </p:sp>
      <p:sp>
        <p:nvSpPr>
          <p:cNvPr id="19" name="テキスト ボックス 18">
            <a:extLst>
              <a:ext uri="{FF2B5EF4-FFF2-40B4-BE49-F238E27FC236}">
                <a16:creationId xmlns:a16="http://schemas.microsoft.com/office/drawing/2014/main" id="{CA272423-F42C-43F3-8587-ACBACC95CAEC}"/>
              </a:ext>
            </a:extLst>
          </p:cNvPr>
          <p:cNvSpPr txBox="1"/>
          <p:nvPr/>
        </p:nvSpPr>
        <p:spPr>
          <a:xfrm>
            <a:off x="2569575" y="380727"/>
            <a:ext cx="478145"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なか</a:t>
            </a:r>
          </a:p>
        </p:txBody>
      </p:sp>
      <p:sp>
        <p:nvSpPr>
          <p:cNvPr id="20" name="テキスト ボックス 19">
            <a:extLst>
              <a:ext uri="{FF2B5EF4-FFF2-40B4-BE49-F238E27FC236}">
                <a16:creationId xmlns:a16="http://schemas.microsoft.com/office/drawing/2014/main" id="{493A59F1-226A-49F3-83B7-CAC546DBBD94}"/>
              </a:ext>
            </a:extLst>
          </p:cNvPr>
          <p:cNvSpPr txBox="1"/>
          <p:nvPr/>
        </p:nvSpPr>
        <p:spPr>
          <a:xfrm>
            <a:off x="3535741" y="380727"/>
            <a:ext cx="638254"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しげん</a:t>
            </a:r>
          </a:p>
        </p:txBody>
      </p:sp>
      <p:pic>
        <p:nvPicPr>
          <p:cNvPr id="21" name="図 20">
            <a:extLst>
              <a:ext uri="{FF2B5EF4-FFF2-40B4-BE49-F238E27FC236}">
                <a16:creationId xmlns:a16="http://schemas.microsoft.com/office/drawing/2014/main" id="{D6783B74-6284-4FB5-8084-8D829760E732}"/>
              </a:ext>
            </a:extLst>
          </p:cNvPr>
          <p:cNvPicPr>
            <a:picLocks noChangeAspect="1"/>
          </p:cNvPicPr>
          <p:nvPr/>
        </p:nvPicPr>
        <p:blipFill>
          <a:blip r:embed="rId2"/>
          <a:srcRect/>
          <a:stretch/>
        </p:blipFill>
        <p:spPr>
          <a:xfrm>
            <a:off x="1025561" y="1714431"/>
            <a:ext cx="7092877" cy="4581024"/>
          </a:xfrm>
          <a:prstGeom prst="rect">
            <a:avLst/>
          </a:prstGeom>
        </p:spPr>
      </p:pic>
      <p:sp>
        <p:nvSpPr>
          <p:cNvPr id="22" name="テキスト ボックス 21">
            <a:extLst>
              <a:ext uri="{FF2B5EF4-FFF2-40B4-BE49-F238E27FC236}">
                <a16:creationId xmlns:a16="http://schemas.microsoft.com/office/drawing/2014/main" id="{E06B126E-106D-4B80-9E38-1BBF7C5A3519}"/>
              </a:ext>
            </a:extLst>
          </p:cNvPr>
          <p:cNvSpPr txBox="1"/>
          <p:nvPr/>
        </p:nvSpPr>
        <p:spPr>
          <a:xfrm>
            <a:off x="725198" y="1010988"/>
            <a:ext cx="2596500" cy="577081"/>
          </a:xfrm>
          <a:prstGeom prst="rect">
            <a:avLst/>
          </a:prstGeom>
          <a:noFill/>
        </p:spPr>
        <p:txBody>
          <a:bodyPr wrap="square" rtlCol="0">
            <a:spAutoFit/>
          </a:bodyPr>
          <a:lstStyle/>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資源を回収しました</a:t>
            </a:r>
            <a:r>
              <a:rPr lang="ja-JP" altLang="en-US" i="0" dirty="0">
                <a:solidFill>
                  <a:srgbClr val="575E75"/>
                </a:solidFill>
                <a:effectLst/>
                <a:latin typeface="メイリオ" panose="020B0604030504040204" pitchFamily="50" charset="-128"/>
                <a:ea typeface="メイリオ" panose="020B0604030504040204" pitchFamily="50" charset="-128"/>
              </a:rPr>
              <a:t>！</a:t>
            </a:r>
            <a:endParaRPr kumimoji="1" lang="ja-JP" altLang="en-US" dirty="0">
              <a:latin typeface="メイリオ" panose="020B0604030504040204" pitchFamily="50" charset="-128"/>
              <a:ea typeface="メイリオ" panose="020B0604030504040204" pitchFamily="50" charset="-128"/>
            </a:endParaRPr>
          </a:p>
        </p:txBody>
      </p:sp>
      <p:sp>
        <p:nvSpPr>
          <p:cNvPr id="24" name="テキスト ボックス 23">
            <a:extLst>
              <a:ext uri="{FF2B5EF4-FFF2-40B4-BE49-F238E27FC236}">
                <a16:creationId xmlns:a16="http://schemas.microsoft.com/office/drawing/2014/main" id="{427334A5-052F-448E-BC0F-DFDFA74CD213}"/>
              </a:ext>
            </a:extLst>
          </p:cNvPr>
          <p:cNvSpPr txBox="1"/>
          <p:nvPr/>
        </p:nvSpPr>
        <p:spPr>
          <a:xfrm>
            <a:off x="1299810" y="1088599"/>
            <a:ext cx="873355"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かいしゅう</a:t>
            </a:r>
          </a:p>
        </p:txBody>
      </p:sp>
      <p:sp>
        <p:nvSpPr>
          <p:cNvPr id="26" name="テキスト ボックス 25">
            <a:extLst>
              <a:ext uri="{FF2B5EF4-FFF2-40B4-BE49-F238E27FC236}">
                <a16:creationId xmlns:a16="http://schemas.microsoft.com/office/drawing/2014/main" id="{08C5AE02-7149-443B-8BD6-1D09719F5D5F}"/>
              </a:ext>
            </a:extLst>
          </p:cNvPr>
          <p:cNvSpPr txBox="1"/>
          <p:nvPr/>
        </p:nvSpPr>
        <p:spPr>
          <a:xfrm>
            <a:off x="688301" y="1088599"/>
            <a:ext cx="67396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しげん</a:t>
            </a:r>
          </a:p>
        </p:txBody>
      </p:sp>
    </p:spTree>
    <p:extLst>
      <p:ext uri="{BB962C8B-B14F-4D97-AF65-F5344CB8AC3E}">
        <p14:creationId xmlns:p14="http://schemas.microsoft.com/office/powerpoint/2010/main" val="2341810170"/>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3</a:t>
            </a:r>
            <a:r>
              <a:rPr lang="ja-JP" altLang="en-US" dirty="0"/>
              <a:t>．</a:t>
            </a:r>
            <a:r>
              <a:rPr lang="en-US" altLang="ja-JP" dirty="0"/>
              <a:t>【</a:t>
            </a:r>
            <a:r>
              <a:rPr lang="ja-JP" altLang="en-US" dirty="0"/>
              <a:t>土星</a:t>
            </a:r>
            <a:r>
              <a:rPr lang="en-US" altLang="ja-JP" dirty="0"/>
              <a:t>】</a:t>
            </a:r>
            <a:r>
              <a:rPr lang="ja-JP" altLang="en-US" dirty="0"/>
              <a:t>環の中から資源を回収しよう</a:t>
            </a:r>
          </a:p>
        </p:txBody>
      </p:sp>
      <p:pic>
        <p:nvPicPr>
          <p:cNvPr id="10" name="図 9">
            <a:extLst>
              <a:ext uri="{FF2B5EF4-FFF2-40B4-BE49-F238E27FC236}">
                <a16:creationId xmlns:a16="http://schemas.microsoft.com/office/drawing/2014/main" id="{B3AB3E1C-2579-4110-ABD2-595E5971BC0D}"/>
              </a:ext>
            </a:extLst>
          </p:cNvPr>
          <p:cNvPicPr>
            <a:picLocks noChangeAspect="1"/>
          </p:cNvPicPr>
          <p:nvPr/>
        </p:nvPicPr>
        <p:blipFill>
          <a:blip r:embed="rId2"/>
          <a:srcRect/>
          <a:stretch/>
        </p:blipFill>
        <p:spPr>
          <a:xfrm>
            <a:off x="1322289" y="2063145"/>
            <a:ext cx="6283498" cy="4058276"/>
          </a:xfrm>
          <a:prstGeom prst="rect">
            <a:avLst/>
          </a:prstGeom>
        </p:spPr>
      </p:pic>
      <p:sp>
        <p:nvSpPr>
          <p:cNvPr id="11" name="テキスト ボックス 10">
            <a:extLst>
              <a:ext uri="{FF2B5EF4-FFF2-40B4-BE49-F238E27FC236}">
                <a16:creationId xmlns:a16="http://schemas.microsoft.com/office/drawing/2014/main" id="{289D2EE4-42BD-4860-B3C4-7CDBF6B0983A}"/>
              </a:ext>
            </a:extLst>
          </p:cNvPr>
          <p:cNvSpPr txBox="1"/>
          <p:nvPr/>
        </p:nvSpPr>
        <p:spPr>
          <a:xfrm>
            <a:off x="725197" y="1010988"/>
            <a:ext cx="7990178" cy="1131079"/>
          </a:xfrm>
          <a:prstGeom prst="rect">
            <a:avLst/>
          </a:prstGeom>
          <a:noFill/>
        </p:spPr>
        <p:txBody>
          <a:bodyPr wrap="square" rtlCol="0">
            <a:spAutoFit/>
          </a:bodyPr>
          <a:lstStyle/>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エージェントが宇宙船に戻ってきました。</a:t>
            </a:r>
            <a:endParaRPr lang="en-US" altLang="ja-JP" dirty="0">
              <a:solidFill>
                <a:srgbClr val="575E75"/>
              </a:solidFill>
              <a:latin typeface="メイリオ" panose="020B0604030504040204" pitchFamily="50" charset="-128"/>
              <a:ea typeface="メイリオ" panose="020B0604030504040204" pitchFamily="50" charset="-128"/>
            </a:endParaRPr>
          </a:p>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回収した資源をデジタル化して地球に送ります。</a:t>
            </a:r>
            <a:endParaRPr kumimoji="1" lang="ja-JP" altLang="en-US" dirty="0">
              <a:latin typeface="メイリオ" panose="020B0604030504040204" pitchFamily="50" charset="-128"/>
              <a:ea typeface="メイリオ" panose="020B0604030504040204" pitchFamily="50" charset="-128"/>
            </a:endParaRPr>
          </a:p>
        </p:txBody>
      </p:sp>
      <p:sp>
        <p:nvSpPr>
          <p:cNvPr id="12" name="テキスト ボックス 11">
            <a:extLst>
              <a:ext uri="{FF2B5EF4-FFF2-40B4-BE49-F238E27FC236}">
                <a16:creationId xmlns:a16="http://schemas.microsoft.com/office/drawing/2014/main" id="{E8DF3F9B-C6C4-40AA-9C5E-105F8018AD9B}"/>
              </a:ext>
            </a:extLst>
          </p:cNvPr>
          <p:cNvSpPr txBox="1"/>
          <p:nvPr/>
        </p:nvSpPr>
        <p:spPr>
          <a:xfrm>
            <a:off x="2293536" y="1071063"/>
            <a:ext cx="995235"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うちゅうせん</a:t>
            </a:r>
          </a:p>
        </p:txBody>
      </p:sp>
      <p:sp>
        <p:nvSpPr>
          <p:cNvPr id="13" name="テキスト ボックス 12">
            <a:extLst>
              <a:ext uri="{FF2B5EF4-FFF2-40B4-BE49-F238E27FC236}">
                <a16:creationId xmlns:a16="http://schemas.microsoft.com/office/drawing/2014/main" id="{7B73FC33-2025-4527-B63D-4665A009528D}"/>
              </a:ext>
            </a:extLst>
          </p:cNvPr>
          <p:cNvSpPr txBox="1"/>
          <p:nvPr/>
        </p:nvSpPr>
        <p:spPr>
          <a:xfrm>
            <a:off x="3176468" y="1632118"/>
            <a:ext cx="502923"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a:t>
            </a:r>
          </a:p>
        </p:txBody>
      </p:sp>
      <p:sp>
        <p:nvSpPr>
          <p:cNvPr id="14" name="テキスト ボックス 13">
            <a:extLst>
              <a:ext uri="{FF2B5EF4-FFF2-40B4-BE49-F238E27FC236}">
                <a16:creationId xmlns:a16="http://schemas.microsoft.com/office/drawing/2014/main" id="{6DE819FF-D6F8-44D4-8967-1463F9115691}"/>
              </a:ext>
            </a:extLst>
          </p:cNvPr>
          <p:cNvSpPr txBox="1"/>
          <p:nvPr/>
        </p:nvSpPr>
        <p:spPr>
          <a:xfrm>
            <a:off x="3197312" y="1071063"/>
            <a:ext cx="502924" cy="255100"/>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もど</a:t>
            </a:r>
          </a:p>
        </p:txBody>
      </p:sp>
      <p:sp>
        <p:nvSpPr>
          <p:cNvPr id="15" name="テキスト ボックス 14">
            <a:extLst>
              <a:ext uri="{FF2B5EF4-FFF2-40B4-BE49-F238E27FC236}">
                <a16:creationId xmlns:a16="http://schemas.microsoft.com/office/drawing/2014/main" id="{38278958-75BC-47B7-9E18-55599A0D9C08}"/>
              </a:ext>
            </a:extLst>
          </p:cNvPr>
          <p:cNvSpPr txBox="1"/>
          <p:nvPr/>
        </p:nvSpPr>
        <p:spPr>
          <a:xfrm>
            <a:off x="628114" y="1632118"/>
            <a:ext cx="851723"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かいしゅう</a:t>
            </a:r>
          </a:p>
        </p:txBody>
      </p:sp>
      <p:sp>
        <p:nvSpPr>
          <p:cNvPr id="16" name="テキスト ボックス 15">
            <a:extLst>
              <a:ext uri="{FF2B5EF4-FFF2-40B4-BE49-F238E27FC236}">
                <a16:creationId xmlns:a16="http://schemas.microsoft.com/office/drawing/2014/main" id="{5180497E-7518-4ABB-BCFC-411137E59379}"/>
              </a:ext>
            </a:extLst>
          </p:cNvPr>
          <p:cNvSpPr txBox="1"/>
          <p:nvPr/>
        </p:nvSpPr>
        <p:spPr>
          <a:xfrm>
            <a:off x="1632774" y="1632118"/>
            <a:ext cx="614106"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しげん</a:t>
            </a:r>
          </a:p>
        </p:txBody>
      </p:sp>
      <p:sp>
        <p:nvSpPr>
          <p:cNvPr id="18" name="楕円 17">
            <a:extLst>
              <a:ext uri="{FF2B5EF4-FFF2-40B4-BE49-F238E27FC236}">
                <a16:creationId xmlns:a16="http://schemas.microsoft.com/office/drawing/2014/main" id="{96A2D261-4EA5-4C8E-A58A-F7343C317E20}"/>
              </a:ext>
            </a:extLst>
          </p:cNvPr>
          <p:cNvSpPr/>
          <p:nvPr/>
        </p:nvSpPr>
        <p:spPr>
          <a:xfrm>
            <a:off x="3129791" y="3176386"/>
            <a:ext cx="1711838" cy="1711838"/>
          </a:xfrm>
          <a:prstGeom prst="ellipse">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dirty="0">
              <a:solidFill>
                <a:srgbClr val="FF0000"/>
              </a:solidFill>
            </a:endParaRPr>
          </a:p>
        </p:txBody>
      </p:sp>
      <p:sp>
        <p:nvSpPr>
          <p:cNvPr id="23" name="テキスト ボックス 22">
            <a:extLst>
              <a:ext uri="{FF2B5EF4-FFF2-40B4-BE49-F238E27FC236}">
                <a16:creationId xmlns:a16="http://schemas.microsoft.com/office/drawing/2014/main" id="{D41434A1-F2FF-46B9-AA56-846030C02BD8}"/>
              </a:ext>
            </a:extLst>
          </p:cNvPr>
          <p:cNvSpPr txBox="1"/>
          <p:nvPr/>
        </p:nvSpPr>
        <p:spPr>
          <a:xfrm>
            <a:off x="1921881" y="6162949"/>
            <a:ext cx="4628126" cy="577081"/>
          </a:xfrm>
          <a:prstGeom prst="rect">
            <a:avLst/>
          </a:prstGeom>
          <a:noFill/>
        </p:spPr>
        <p:txBody>
          <a:bodyPr wrap="square" rtlCol="0">
            <a:spAutoFit/>
          </a:bodyPr>
          <a:lstStyle/>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エージェントを右クリックしてください。</a:t>
            </a:r>
            <a:endParaRPr kumimoji="1" lang="ja-JP" altLang="en-US" dirty="0">
              <a:latin typeface="メイリオ" panose="020B0604030504040204" pitchFamily="50" charset="-128"/>
              <a:ea typeface="メイリオ" panose="020B0604030504040204" pitchFamily="50" charset="-128"/>
            </a:endParaRPr>
          </a:p>
        </p:txBody>
      </p:sp>
      <p:sp>
        <p:nvSpPr>
          <p:cNvPr id="25" name="テキスト ボックス 24">
            <a:extLst>
              <a:ext uri="{FF2B5EF4-FFF2-40B4-BE49-F238E27FC236}">
                <a16:creationId xmlns:a16="http://schemas.microsoft.com/office/drawing/2014/main" id="{0B7ECE1C-B9CF-49C3-A415-9D8389D7AD5D}"/>
              </a:ext>
            </a:extLst>
          </p:cNvPr>
          <p:cNvSpPr txBox="1"/>
          <p:nvPr/>
        </p:nvSpPr>
        <p:spPr>
          <a:xfrm>
            <a:off x="3482786" y="6239464"/>
            <a:ext cx="502924" cy="255100"/>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みぎ</a:t>
            </a:r>
          </a:p>
        </p:txBody>
      </p:sp>
      <p:sp>
        <p:nvSpPr>
          <p:cNvPr id="26" name="テキスト ボックス 25">
            <a:extLst>
              <a:ext uri="{FF2B5EF4-FFF2-40B4-BE49-F238E27FC236}">
                <a16:creationId xmlns:a16="http://schemas.microsoft.com/office/drawing/2014/main" id="{84006DFD-41E7-4098-A43B-56434264792A}"/>
              </a:ext>
            </a:extLst>
          </p:cNvPr>
          <p:cNvSpPr txBox="1"/>
          <p:nvPr/>
        </p:nvSpPr>
        <p:spPr>
          <a:xfrm>
            <a:off x="3868564" y="1632118"/>
            <a:ext cx="740416"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ちきゅう</a:t>
            </a:r>
          </a:p>
        </p:txBody>
      </p:sp>
      <p:sp>
        <p:nvSpPr>
          <p:cNvPr id="27" name="テキスト ボックス 26">
            <a:extLst>
              <a:ext uri="{FF2B5EF4-FFF2-40B4-BE49-F238E27FC236}">
                <a16:creationId xmlns:a16="http://schemas.microsoft.com/office/drawing/2014/main" id="{D5A1A6A8-F8D7-4E2B-8EDC-9BC1BD16CC33}"/>
              </a:ext>
            </a:extLst>
          </p:cNvPr>
          <p:cNvSpPr txBox="1"/>
          <p:nvPr/>
        </p:nvSpPr>
        <p:spPr>
          <a:xfrm>
            <a:off x="4562838" y="1632118"/>
            <a:ext cx="502924" cy="255100"/>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おく</a:t>
            </a:r>
          </a:p>
        </p:txBody>
      </p:sp>
      <p:sp>
        <p:nvSpPr>
          <p:cNvPr id="21" name="テキスト ボックス 20">
            <a:extLst>
              <a:ext uri="{FF2B5EF4-FFF2-40B4-BE49-F238E27FC236}">
                <a16:creationId xmlns:a16="http://schemas.microsoft.com/office/drawing/2014/main" id="{BEB7EAE9-EF41-4A70-9AE6-D1A37BB76304}"/>
              </a:ext>
            </a:extLst>
          </p:cNvPr>
          <p:cNvSpPr txBox="1"/>
          <p:nvPr/>
        </p:nvSpPr>
        <p:spPr>
          <a:xfrm>
            <a:off x="1162975" y="371047"/>
            <a:ext cx="710213"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どせい</a:t>
            </a:r>
          </a:p>
        </p:txBody>
      </p:sp>
      <p:sp>
        <p:nvSpPr>
          <p:cNvPr id="24" name="テキスト ボックス 23">
            <a:extLst>
              <a:ext uri="{FF2B5EF4-FFF2-40B4-BE49-F238E27FC236}">
                <a16:creationId xmlns:a16="http://schemas.microsoft.com/office/drawing/2014/main" id="{5B2C684F-A689-485F-9C90-F3DF95BDAB88}"/>
              </a:ext>
            </a:extLst>
          </p:cNvPr>
          <p:cNvSpPr txBox="1"/>
          <p:nvPr/>
        </p:nvSpPr>
        <p:spPr>
          <a:xfrm>
            <a:off x="1935783" y="383274"/>
            <a:ext cx="478145"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わ</a:t>
            </a:r>
          </a:p>
        </p:txBody>
      </p:sp>
      <p:sp>
        <p:nvSpPr>
          <p:cNvPr id="28" name="テキスト ボックス 27">
            <a:extLst>
              <a:ext uri="{FF2B5EF4-FFF2-40B4-BE49-F238E27FC236}">
                <a16:creationId xmlns:a16="http://schemas.microsoft.com/office/drawing/2014/main" id="{A759D0C9-6FF5-4933-AC02-84176024149E}"/>
              </a:ext>
            </a:extLst>
          </p:cNvPr>
          <p:cNvSpPr txBox="1"/>
          <p:nvPr/>
        </p:nvSpPr>
        <p:spPr>
          <a:xfrm>
            <a:off x="4404047" y="390799"/>
            <a:ext cx="811765" cy="276999"/>
          </a:xfrm>
          <a:prstGeom prst="rect">
            <a:avLst/>
          </a:prstGeom>
          <a:noFill/>
        </p:spPr>
        <p:txBody>
          <a:bodyPr wrap="square" rtlCol="0">
            <a:spAutoFit/>
          </a:bodyPr>
          <a:lstStyle/>
          <a:p>
            <a:pPr algn="dist"/>
            <a:r>
              <a:rPr kumimoji="1" lang="ja-JP" altLang="en-US" sz="1200" b="1">
                <a:solidFill>
                  <a:schemeClr val="tx2">
                    <a:lumMod val="50000"/>
                  </a:schemeClr>
                </a:solidFill>
                <a:latin typeface="Meiryo UI" panose="020B0604030504040204" pitchFamily="50" charset="-128"/>
                <a:ea typeface="Meiryo UI" panose="020B0604030504040204" pitchFamily="50" charset="-128"/>
              </a:rPr>
              <a:t>かいしゅう</a:t>
            </a:r>
            <a:endParaRPr kumimoji="1" lang="ja-JP" altLang="en-US" sz="1200" b="1" dirty="0">
              <a:solidFill>
                <a:schemeClr val="tx2">
                  <a:lumMod val="50000"/>
                </a:schemeClr>
              </a:solidFill>
              <a:latin typeface="Meiryo UI" panose="020B0604030504040204" pitchFamily="50" charset="-128"/>
              <a:ea typeface="Meiryo UI" panose="020B0604030504040204" pitchFamily="50" charset="-128"/>
            </a:endParaRPr>
          </a:p>
        </p:txBody>
      </p:sp>
      <p:sp>
        <p:nvSpPr>
          <p:cNvPr id="29" name="テキスト ボックス 28">
            <a:extLst>
              <a:ext uri="{FF2B5EF4-FFF2-40B4-BE49-F238E27FC236}">
                <a16:creationId xmlns:a16="http://schemas.microsoft.com/office/drawing/2014/main" id="{74762B0D-CEC5-4169-A2DF-948BA5075DDD}"/>
              </a:ext>
            </a:extLst>
          </p:cNvPr>
          <p:cNvSpPr txBox="1"/>
          <p:nvPr/>
        </p:nvSpPr>
        <p:spPr>
          <a:xfrm>
            <a:off x="2569575" y="380727"/>
            <a:ext cx="478145"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なか</a:t>
            </a:r>
          </a:p>
        </p:txBody>
      </p:sp>
      <p:sp>
        <p:nvSpPr>
          <p:cNvPr id="30" name="テキスト ボックス 29">
            <a:extLst>
              <a:ext uri="{FF2B5EF4-FFF2-40B4-BE49-F238E27FC236}">
                <a16:creationId xmlns:a16="http://schemas.microsoft.com/office/drawing/2014/main" id="{0FB8DF49-3B37-4E2D-BEBF-9BA78A041AEE}"/>
              </a:ext>
            </a:extLst>
          </p:cNvPr>
          <p:cNvSpPr txBox="1"/>
          <p:nvPr/>
        </p:nvSpPr>
        <p:spPr>
          <a:xfrm>
            <a:off x="3535741" y="380727"/>
            <a:ext cx="638254"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しげん</a:t>
            </a:r>
          </a:p>
        </p:txBody>
      </p:sp>
    </p:spTree>
    <p:extLst>
      <p:ext uri="{BB962C8B-B14F-4D97-AF65-F5344CB8AC3E}">
        <p14:creationId xmlns:p14="http://schemas.microsoft.com/office/powerpoint/2010/main" val="186837738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3</a:t>
            </a:r>
            <a:r>
              <a:rPr lang="ja-JP" altLang="en-US" dirty="0"/>
              <a:t>．</a:t>
            </a:r>
            <a:r>
              <a:rPr lang="en-US" altLang="ja-JP" dirty="0"/>
              <a:t>【</a:t>
            </a:r>
            <a:r>
              <a:rPr lang="ja-JP" altLang="en-US" dirty="0"/>
              <a:t>土星</a:t>
            </a:r>
            <a:r>
              <a:rPr lang="en-US" altLang="ja-JP" dirty="0"/>
              <a:t>】</a:t>
            </a:r>
            <a:r>
              <a:rPr lang="ja-JP" altLang="en-US" dirty="0"/>
              <a:t>環の中から資源を回収しよう</a:t>
            </a:r>
          </a:p>
        </p:txBody>
      </p:sp>
      <p:pic>
        <p:nvPicPr>
          <p:cNvPr id="19" name="図 18">
            <a:extLst>
              <a:ext uri="{FF2B5EF4-FFF2-40B4-BE49-F238E27FC236}">
                <a16:creationId xmlns:a16="http://schemas.microsoft.com/office/drawing/2014/main" id="{18E5182A-5AE9-4C2D-BF14-3B6F50BE1CDE}"/>
              </a:ext>
            </a:extLst>
          </p:cNvPr>
          <p:cNvPicPr>
            <a:picLocks noChangeAspect="1"/>
          </p:cNvPicPr>
          <p:nvPr/>
        </p:nvPicPr>
        <p:blipFill rotWithShape="1">
          <a:blip r:embed="rId2"/>
          <a:srcRect l="333" r="333"/>
          <a:stretch/>
        </p:blipFill>
        <p:spPr>
          <a:xfrm>
            <a:off x="701459" y="2522739"/>
            <a:ext cx="3599328" cy="3411928"/>
          </a:xfrm>
          <a:prstGeom prst="rect">
            <a:avLst/>
          </a:prstGeom>
        </p:spPr>
      </p:pic>
      <p:grpSp>
        <p:nvGrpSpPr>
          <p:cNvPr id="20" name="グループ化 19">
            <a:extLst>
              <a:ext uri="{FF2B5EF4-FFF2-40B4-BE49-F238E27FC236}">
                <a16:creationId xmlns:a16="http://schemas.microsoft.com/office/drawing/2014/main" id="{1764A82D-D541-4ADB-9C87-66BA4297EBCB}"/>
              </a:ext>
            </a:extLst>
          </p:cNvPr>
          <p:cNvGrpSpPr/>
          <p:nvPr/>
        </p:nvGrpSpPr>
        <p:grpSpPr>
          <a:xfrm>
            <a:off x="1253907" y="3454421"/>
            <a:ext cx="1010358" cy="1010358"/>
            <a:chOff x="1252039" y="3292623"/>
            <a:chExt cx="1604985" cy="1604985"/>
          </a:xfrm>
        </p:grpSpPr>
        <p:sp>
          <p:nvSpPr>
            <p:cNvPr id="22" name="楕円 21">
              <a:extLst>
                <a:ext uri="{FF2B5EF4-FFF2-40B4-BE49-F238E27FC236}">
                  <a16:creationId xmlns:a16="http://schemas.microsoft.com/office/drawing/2014/main" id="{40899C0E-3115-4B74-A518-88DF2386EBD1}"/>
                </a:ext>
              </a:extLst>
            </p:cNvPr>
            <p:cNvSpPr/>
            <p:nvPr/>
          </p:nvSpPr>
          <p:spPr>
            <a:xfrm>
              <a:off x="1252039" y="3292623"/>
              <a:ext cx="1604985" cy="1604985"/>
            </a:xfrm>
            <a:prstGeom prst="ellipse">
              <a:avLst/>
            </a:prstGeom>
            <a:solidFill>
              <a:schemeClr val="bg1"/>
            </a:solidFill>
            <a:ln w="38100">
              <a:solidFill>
                <a:srgbClr val="FFC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dirty="0">
                <a:solidFill>
                  <a:srgbClr val="FF0000"/>
                </a:solidFill>
              </a:endParaRPr>
            </a:p>
          </p:txBody>
        </p:sp>
        <p:grpSp>
          <p:nvGrpSpPr>
            <p:cNvPr id="24" name="グループ化 23">
              <a:extLst>
                <a:ext uri="{FF2B5EF4-FFF2-40B4-BE49-F238E27FC236}">
                  <a16:creationId xmlns:a16="http://schemas.microsoft.com/office/drawing/2014/main" id="{F83582A6-11A4-4A04-8866-10B45667B581}"/>
                </a:ext>
              </a:extLst>
            </p:cNvPr>
            <p:cNvGrpSpPr/>
            <p:nvPr/>
          </p:nvGrpSpPr>
          <p:grpSpPr>
            <a:xfrm>
              <a:off x="1484038" y="3524622"/>
              <a:ext cx="1140985" cy="1140985"/>
              <a:chOff x="1464149" y="3562244"/>
              <a:chExt cx="1140985" cy="1140985"/>
            </a:xfrm>
          </p:grpSpPr>
          <p:pic>
            <p:nvPicPr>
              <p:cNvPr id="28" name="図 27">
                <a:extLst>
                  <a:ext uri="{FF2B5EF4-FFF2-40B4-BE49-F238E27FC236}">
                    <a16:creationId xmlns:a16="http://schemas.microsoft.com/office/drawing/2014/main" id="{EF65E776-4288-4382-B4AF-30673728AAB4}"/>
                  </a:ext>
                </a:extLst>
              </p:cNvPr>
              <p:cNvPicPr>
                <a:picLocks noChangeAspect="1"/>
              </p:cNvPicPr>
              <p:nvPr/>
            </p:nvPicPr>
            <p:blipFill>
              <a:blip r:embed="rId3">
                <a:duotone>
                  <a:schemeClr val="accent2">
                    <a:shade val="45000"/>
                    <a:satMod val="135000"/>
                  </a:schemeClr>
                  <a:prstClr val="white"/>
                </a:duotone>
              </a:blip>
              <a:stretch>
                <a:fillRect/>
              </a:stretch>
            </p:blipFill>
            <p:spPr>
              <a:xfrm>
                <a:off x="1464149" y="3562244"/>
                <a:ext cx="1140985" cy="1140985"/>
              </a:xfrm>
              <a:prstGeom prst="rect">
                <a:avLst/>
              </a:prstGeom>
            </p:spPr>
          </p:pic>
          <p:grpSp>
            <p:nvGrpSpPr>
              <p:cNvPr id="29" name="グループ化 28">
                <a:extLst>
                  <a:ext uri="{FF2B5EF4-FFF2-40B4-BE49-F238E27FC236}">
                    <a16:creationId xmlns:a16="http://schemas.microsoft.com/office/drawing/2014/main" id="{14D0563C-0845-4AEE-8786-513E2B5F4867}"/>
                  </a:ext>
                </a:extLst>
              </p:cNvPr>
              <p:cNvGrpSpPr/>
              <p:nvPr/>
            </p:nvGrpSpPr>
            <p:grpSpPr>
              <a:xfrm>
                <a:off x="1464149" y="3562244"/>
                <a:ext cx="651892" cy="605666"/>
                <a:chOff x="-1628439" y="3256120"/>
                <a:chExt cx="651892" cy="605666"/>
              </a:xfrm>
            </p:grpSpPr>
            <p:pic>
              <p:nvPicPr>
                <p:cNvPr id="30" name="図 29">
                  <a:extLst>
                    <a:ext uri="{FF2B5EF4-FFF2-40B4-BE49-F238E27FC236}">
                      <a16:creationId xmlns:a16="http://schemas.microsoft.com/office/drawing/2014/main" id="{73A6D1E8-834C-4A18-9A2A-0D8018EF69AF}"/>
                    </a:ext>
                  </a:extLst>
                </p:cNvPr>
                <p:cNvPicPr>
                  <a:picLocks noChangeAspect="1"/>
                </p:cNvPicPr>
                <p:nvPr/>
              </p:nvPicPr>
              <p:blipFill rotWithShape="1">
                <a:blip r:embed="rId3">
                  <a:duotone>
                    <a:schemeClr val="accent1">
                      <a:shade val="45000"/>
                      <a:satMod val="135000"/>
                    </a:schemeClr>
                    <a:prstClr val="white"/>
                  </a:duotone>
                </a:blip>
                <a:srcRect t="-1" r="50646" b="46918"/>
                <a:stretch/>
              </p:blipFill>
              <p:spPr>
                <a:xfrm>
                  <a:off x="-1628439" y="3256120"/>
                  <a:ext cx="563120" cy="605666"/>
                </a:xfrm>
                <a:prstGeom prst="rect">
                  <a:avLst/>
                </a:prstGeom>
              </p:spPr>
            </p:pic>
            <p:sp>
              <p:nvSpPr>
                <p:cNvPr id="31" name="四角形: 角を丸くする 30">
                  <a:extLst>
                    <a:ext uri="{FF2B5EF4-FFF2-40B4-BE49-F238E27FC236}">
                      <a16:creationId xmlns:a16="http://schemas.microsoft.com/office/drawing/2014/main" id="{1E576167-7744-4678-81A3-44A364FD6474}"/>
                    </a:ext>
                  </a:extLst>
                </p:cNvPr>
                <p:cNvSpPr/>
                <p:nvPr/>
              </p:nvSpPr>
              <p:spPr>
                <a:xfrm>
                  <a:off x="-1136343" y="3523441"/>
                  <a:ext cx="159796" cy="299542"/>
                </a:xfrm>
                <a:prstGeom prst="roundRect">
                  <a:avLst>
                    <a:gd name="adj" fmla="val 50000"/>
                  </a:avLst>
                </a:prstGeom>
                <a:solidFill>
                  <a:srgbClr val="A5BB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grpSp>
        </p:grpSp>
      </p:grpSp>
      <p:sp>
        <p:nvSpPr>
          <p:cNvPr id="32" name="円弧 31">
            <a:extLst>
              <a:ext uri="{FF2B5EF4-FFF2-40B4-BE49-F238E27FC236}">
                <a16:creationId xmlns:a16="http://schemas.microsoft.com/office/drawing/2014/main" id="{44A3E1B9-A14F-493E-86A3-19D47FDA1F16}"/>
              </a:ext>
            </a:extLst>
          </p:cNvPr>
          <p:cNvSpPr/>
          <p:nvPr/>
        </p:nvSpPr>
        <p:spPr>
          <a:xfrm>
            <a:off x="334735" y="3043305"/>
            <a:ext cx="1100158" cy="1439919"/>
          </a:xfrm>
          <a:prstGeom prst="arc">
            <a:avLst>
              <a:gd name="adj1" fmla="val 5143753"/>
              <a:gd name="adj2" fmla="val 16281494"/>
            </a:avLst>
          </a:prstGeom>
          <a:ln w="38100">
            <a:solidFill>
              <a:srgbClr val="FF0000"/>
            </a:solidFill>
            <a:headEnd type="triangle" w="lg" len="lg"/>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pic>
        <p:nvPicPr>
          <p:cNvPr id="33" name="図 32">
            <a:extLst>
              <a:ext uri="{FF2B5EF4-FFF2-40B4-BE49-F238E27FC236}">
                <a16:creationId xmlns:a16="http://schemas.microsoft.com/office/drawing/2014/main" id="{02203454-2E04-4590-B4A0-C3DC6B36472C}"/>
              </a:ext>
            </a:extLst>
          </p:cNvPr>
          <p:cNvPicPr>
            <a:picLocks noChangeAspect="1"/>
          </p:cNvPicPr>
          <p:nvPr/>
        </p:nvPicPr>
        <p:blipFill>
          <a:blip r:embed="rId4"/>
          <a:srcRect/>
          <a:stretch/>
        </p:blipFill>
        <p:spPr>
          <a:xfrm>
            <a:off x="5099447" y="2552914"/>
            <a:ext cx="3567372" cy="3351577"/>
          </a:xfrm>
          <a:prstGeom prst="rect">
            <a:avLst/>
          </a:prstGeom>
        </p:spPr>
      </p:pic>
      <p:sp>
        <p:nvSpPr>
          <p:cNvPr id="34" name="楕円 33">
            <a:extLst>
              <a:ext uri="{FF2B5EF4-FFF2-40B4-BE49-F238E27FC236}">
                <a16:creationId xmlns:a16="http://schemas.microsoft.com/office/drawing/2014/main" id="{391AE5A7-3D77-41DE-B2C6-9FE76CDF9DFE}"/>
              </a:ext>
            </a:extLst>
          </p:cNvPr>
          <p:cNvSpPr/>
          <p:nvPr/>
        </p:nvSpPr>
        <p:spPr>
          <a:xfrm>
            <a:off x="4975919" y="4054179"/>
            <a:ext cx="1894361" cy="821200"/>
          </a:xfrm>
          <a:prstGeom prst="ellipse">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dirty="0">
              <a:solidFill>
                <a:srgbClr val="FF0000"/>
              </a:solidFill>
            </a:endParaRPr>
          </a:p>
        </p:txBody>
      </p:sp>
      <p:sp>
        <p:nvSpPr>
          <p:cNvPr id="36" name="矢印: 右 35">
            <a:extLst>
              <a:ext uri="{FF2B5EF4-FFF2-40B4-BE49-F238E27FC236}">
                <a16:creationId xmlns:a16="http://schemas.microsoft.com/office/drawing/2014/main" id="{555957CA-AE89-43F1-B216-54DEBAB446C9}"/>
              </a:ext>
            </a:extLst>
          </p:cNvPr>
          <p:cNvSpPr/>
          <p:nvPr/>
        </p:nvSpPr>
        <p:spPr>
          <a:xfrm>
            <a:off x="4381446" y="3787948"/>
            <a:ext cx="665700" cy="676831"/>
          </a:xfrm>
          <a:prstGeom prst="rightArrow">
            <a:avLst/>
          </a:prstGeom>
          <a:solidFill>
            <a:schemeClr val="accent2"/>
          </a:solidFill>
          <a:ln w="38100">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a:solidFill>
                <a:schemeClr val="tx1"/>
              </a:solidFill>
            </a:endParaRPr>
          </a:p>
        </p:txBody>
      </p:sp>
      <p:sp>
        <p:nvSpPr>
          <p:cNvPr id="37" name="テキスト ボックス 36">
            <a:extLst>
              <a:ext uri="{FF2B5EF4-FFF2-40B4-BE49-F238E27FC236}">
                <a16:creationId xmlns:a16="http://schemas.microsoft.com/office/drawing/2014/main" id="{E12B18F0-CF71-4412-B190-3D9C5520DDED}"/>
              </a:ext>
            </a:extLst>
          </p:cNvPr>
          <p:cNvSpPr txBox="1"/>
          <p:nvPr/>
        </p:nvSpPr>
        <p:spPr>
          <a:xfrm>
            <a:off x="701459" y="1053687"/>
            <a:ext cx="8013916" cy="1131079"/>
          </a:xfrm>
          <a:prstGeom prst="rect">
            <a:avLst/>
          </a:prstGeom>
          <a:noFill/>
        </p:spPr>
        <p:txBody>
          <a:bodyPr wrap="square" rtlCol="0">
            <a:spAutoFit/>
          </a:bodyPr>
          <a:lstStyle/>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ドラッグアンドドロップで、エージェントが回収した</a:t>
            </a:r>
            <a:endParaRPr lang="en-US" altLang="ja-JP" dirty="0">
              <a:solidFill>
                <a:srgbClr val="575E75"/>
              </a:solidFill>
              <a:latin typeface="メイリオ" panose="020B0604030504040204" pitchFamily="50" charset="-128"/>
              <a:ea typeface="メイリオ" panose="020B0604030504040204" pitchFamily="50" charset="-128"/>
            </a:endParaRPr>
          </a:p>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鉄・金・エメラルド・ダイヤモンドをプレイヤーの持ち物に移動します。</a:t>
            </a:r>
            <a:endParaRPr kumimoji="1" lang="ja-JP" altLang="en-US" dirty="0">
              <a:latin typeface="メイリオ" panose="020B0604030504040204" pitchFamily="50" charset="-128"/>
              <a:ea typeface="メイリオ" panose="020B0604030504040204" pitchFamily="50" charset="-128"/>
            </a:endParaRPr>
          </a:p>
        </p:txBody>
      </p:sp>
      <p:sp>
        <p:nvSpPr>
          <p:cNvPr id="38" name="テキスト ボックス 37">
            <a:extLst>
              <a:ext uri="{FF2B5EF4-FFF2-40B4-BE49-F238E27FC236}">
                <a16:creationId xmlns:a16="http://schemas.microsoft.com/office/drawing/2014/main" id="{E44F5EB5-55A4-430D-B321-580A37B2AA4B}"/>
              </a:ext>
            </a:extLst>
          </p:cNvPr>
          <p:cNvSpPr txBox="1"/>
          <p:nvPr/>
        </p:nvSpPr>
        <p:spPr>
          <a:xfrm>
            <a:off x="5227505" y="1120576"/>
            <a:ext cx="835943"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かいしゅう</a:t>
            </a:r>
          </a:p>
        </p:txBody>
      </p:sp>
      <p:sp>
        <p:nvSpPr>
          <p:cNvPr id="40" name="テキスト ボックス 39">
            <a:extLst>
              <a:ext uri="{FF2B5EF4-FFF2-40B4-BE49-F238E27FC236}">
                <a16:creationId xmlns:a16="http://schemas.microsoft.com/office/drawing/2014/main" id="{A1A87FA6-B876-4D2A-B462-0CB6099B5DB8}"/>
              </a:ext>
            </a:extLst>
          </p:cNvPr>
          <p:cNvSpPr txBox="1"/>
          <p:nvPr/>
        </p:nvSpPr>
        <p:spPr>
          <a:xfrm>
            <a:off x="678010" y="1671334"/>
            <a:ext cx="44552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てつ</a:t>
            </a:r>
          </a:p>
        </p:txBody>
      </p:sp>
      <p:sp>
        <p:nvSpPr>
          <p:cNvPr id="41" name="テキスト ボックス 40">
            <a:extLst>
              <a:ext uri="{FF2B5EF4-FFF2-40B4-BE49-F238E27FC236}">
                <a16:creationId xmlns:a16="http://schemas.microsoft.com/office/drawing/2014/main" id="{1FB9B5AE-6004-4673-9501-6963C41E9714}"/>
              </a:ext>
            </a:extLst>
          </p:cNvPr>
          <p:cNvSpPr txBox="1"/>
          <p:nvPr/>
        </p:nvSpPr>
        <p:spPr>
          <a:xfrm>
            <a:off x="6843647" y="1671334"/>
            <a:ext cx="61661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いどう</a:t>
            </a:r>
          </a:p>
        </p:txBody>
      </p:sp>
      <p:sp>
        <p:nvSpPr>
          <p:cNvPr id="42" name="テキスト ボックス 41">
            <a:extLst>
              <a:ext uri="{FF2B5EF4-FFF2-40B4-BE49-F238E27FC236}">
                <a16:creationId xmlns:a16="http://schemas.microsoft.com/office/drawing/2014/main" id="{C5C77CE5-E7B4-4F56-A780-FBDD3010823D}"/>
              </a:ext>
            </a:extLst>
          </p:cNvPr>
          <p:cNvSpPr txBox="1"/>
          <p:nvPr/>
        </p:nvSpPr>
        <p:spPr>
          <a:xfrm>
            <a:off x="5990874" y="1671334"/>
            <a:ext cx="29651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も</a:t>
            </a:r>
          </a:p>
        </p:txBody>
      </p:sp>
      <p:sp>
        <p:nvSpPr>
          <p:cNvPr id="43" name="テキスト ボックス 42">
            <a:extLst>
              <a:ext uri="{FF2B5EF4-FFF2-40B4-BE49-F238E27FC236}">
                <a16:creationId xmlns:a16="http://schemas.microsoft.com/office/drawing/2014/main" id="{C5F46D36-94A8-46F5-939C-7DECAFD5A0B1}"/>
              </a:ext>
            </a:extLst>
          </p:cNvPr>
          <p:cNvSpPr txBox="1"/>
          <p:nvPr/>
        </p:nvSpPr>
        <p:spPr>
          <a:xfrm>
            <a:off x="6341605" y="1671334"/>
            <a:ext cx="528676"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もの</a:t>
            </a:r>
          </a:p>
        </p:txBody>
      </p:sp>
      <p:sp>
        <p:nvSpPr>
          <p:cNvPr id="35" name="テキスト ボックス 34">
            <a:extLst>
              <a:ext uri="{FF2B5EF4-FFF2-40B4-BE49-F238E27FC236}">
                <a16:creationId xmlns:a16="http://schemas.microsoft.com/office/drawing/2014/main" id="{45E76CFB-12B4-48BA-8BCA-EFA7C282835D}"/>
              </a:ext>
            </a:extLst>
          </p:cNvPr>
          <p:cNvSpPr txBox="1"/>
          <p:nvPr/>
        </p:nvSpPr>
        <p:spPr>
          <a:xfrm>
            <a:off x="1162975" y="371047"/>
            <a:ext cx="710213"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どせい</a:t>
            </a:r>
          </a:p>
        </p:txBody>
      </p:sp>
      <p:sp>
        <p:nvSpPr>
          <p:cNvPr id="39" name="テキスト ボックス 38">
            <a:extLst>
              <a:ext uri="{FF2B5EF4-FFF2-40B4-BE49-F238E27FC236}">
                <a16:creationId xmlns:a16="http://schemas.microsoft.com/office/drawing/2014/main" id="{68175B6B-8892-4EC1-BEAC-18EEA3FA793B}"/>
              </a:ext>
            </a:extLst>
          </p:cNvPr>
          <p:cNvSpPr txBox="1"/>
          <p:nvPr/>
        </p:nvSpPr>
        <p:spPr>
          <a:xfrm>
            <a:off x="1935783" y="383274"/>
            <a:ext cx="478145"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わ</a:t>
            </a:r>
          </a:p>
        </p:txBody>
      </p:sp>
      <p:sp>
        <p:nvSpPr>
          <p:cNvPr id="44" name="テキスト ボックス 43">
            <a:extLst>
              <a:ext uri="{FF2B5EF4-FFF2-40B4-BE49-F238E27FC236}">
                <a16:creationId xmlns:a16="http://schemas.microsoft.com/office/drawing/2014/main" id="{B6526EAE-F239-4F7C-AFE4-4EACD29A10AD}"/>
              </a:ext>
            </a:extLst>
          </p:cNvPr>
          <p:cNvSpPr txBox="1"/>
          <p:nvPr/>
        </p:nvSpPr>
        <p:spPr>
          <a:xfrm>
            <a:off x="4404047" y="390799"/>
            <a:ext cx="811765" cy="276999"/>
          </a:xfrm>
          <a:prstGeom prst="rect">
            <a:avLst/>
          </a:prstGeom>
          <a:noFill/>
        </p:spPr>
        <p:txBody>
          <a:bodyPr wrap="square" rtlCol="0">
            <a:spAutoFit/>
          </a:bodyPr>
          <a:lstStyle/>
          <a:p>
            <a:pPr algn="dist"/>
            <a:r>
              <a:rPr kumimoji="1" lang="ja-JP" altLang="en-US" sz="1200" b="1">
                <a:solidFill>
                  <a:schemeClr val="tx2">
                    <a:lumMod val="50000"/>
                  </a:schemeClr>
                </a:solidFill>
                <a:latin typeface="Meiryo UI" panose="020B0604030504040204" pitchFamily="50" charset="-128"/>
                <a:ea typeface="Meiryo UI" panose="020B0604030504040204" pitchFamily="50" charset="-128"/>
              </a:rPr>
              <a:t>かいしゅう</a:t>
            </a:r>
            <a:endParaRPr kumimoji="1" lang="ja-JP" altLang="en-US" sz="1200" b="1" dirty="0">
              <a:solidFill>
                <a:schemeClr val="tx2">
                  <a:lumMod val="50000"/>
                </a:schemeClr>
              </a:solidFill>
              <a:latin typeface="Meiryo UI" panose="020B0604030504040204" pitchFamily="50" charset="-128"/>
              <a:ea typeface="Meiryo UI" panose="020B0604030504040204" pitchFamily="50" charset="-128"/>
            </a:endParaRPr>
          </a:p>
        </p:txBody>
      </p:sp>
      <p:sp>
        <p:nvSpPr>
          <p:cNvPr id="45" name="テキスト ボックス 44">
            <a:extLst>
              <a:ext uri="{FF2B5EF4-FFF2-40B4-BE49-F238E27FC236}">
                <a16:creationId xmlns:a16="http://schemas.microsoft.com/office/drawing/2014/main" id="{E83210D1-8A70-42BD-AA56-4FF6D6A6F8BE}"/>
              </a:ext>
            </a:extLst>
          </p:cNvPr>
          <p:cNvSpPr txBox="1"/>
          <p:nvPr/>
        </p:nvSpPr>
        <p:spPr>
          <a:xfrm>
            <a:off x="2569575" y="380727"/>
            <a:ext cx="478145"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なか</a:t>
            </a:r>
          </a:p>
        </p:txBody>
      </p:sp>
      <p:sp>
        <p:nvSpPr>
          <p:cNvPr id="46" name="テキスト ボックス 45">
            <a:extLst>
              <a:ext uri="{FF2B5EF4-FFF2-40B4-BE49-F238E27FC236}">
                <a16:creationId xmlns:a16="http://schemas.microsoft.com/office/drawing/2014/main" id="{65F4ACE5-5B99-41A5-B35D-3E81B6C0A966}"/>
              </a:ext>
            </a:extLst>
          </p:cNvPr>
          <p:cNvSpPr txBox="1"/>
          <p:nvPr/>
        </p:nvSpPr>
        <p:spPr>
          <a:xfrm>
            <a:off x="3535741" y="380727"/>
            <a:ext cx="638254"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しげん</a:t>
            </a:r>
          </a:p>
        </p:txBody>
      </p:sp>
      <p:sp>
        <p:nvSpPr>
          <p:cNvPr id="47" name="テキスト ボックス 46">
            <a:extLst>
              <a:ext uri="{FF2B5EF4-FFF2-40B4-BE49-F238E27FC236}">
                <a16:creationId xmlns:a16="http://schemas.microsoft.com/office/drawing/2014/main" id="{61FBB6BE-57F4-4253-9265-73DEDBD804E2}"/>
              </a:ext>
            </a:extLst>
          </p:cNvPr>
          <p:cNvSpPr txBox="1"/>
          <p:nvPr/>
        </p:nvSpPr>
        <p:spPr>
          <a:xfrm>
            <a:off x="1148567" y="1671334"/>
            <a:ext cx="44552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きん</a:t>
            </a:r>
          </a:p>
        </p:txBody>
      </p:sp>
    </p:spTree>
    <p:extLst>
      <p:ext uri="{BB962C8B-B14F-4D97-AF65-F5344CB8AC3E}">
        <p14:creationId xmlns:p14="http://schemas.microsoft.com/office/powerpoint/2010/main" val="13639333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3</a:t>
            </a:r>
            <a:r>
              <a:rPr lang="ja-JP" altLang="en-US" dirty="0"/>
              <a:t>．</a:t>
            </a:r>
            <a:r>
              <a:rPr lang="en-US" altLang="ja-JP" dirty="0"/>
              <a:t>【</a:t>
            </a:r>
            <a:r>
              <a:rPr lang="ja-JP" altLang="en-US" dirty="0"/>
              <a:t>土星</a:t>
            </a:r>
            <a:r>
              <a:rPr lang="en-US" altLang="ja-JP" dirty="0"/>
              <a:t>】</a:t>
            </a:r>
            <a:r>
              <a:rPr lang="ja-JP" altLang="en-US" dirty="0"/>
              <a:t>環の中から資源を回収しよう</a:t>
            </a:r>
          </a:p>
        </p:txBody>
      </p:sp>
      <p:pic>
        <p:nvPicPr>
          <p:cNvPr id="25" name="図 24">
            <a:extLst>
              <a:ext uri="{FF2B5EF4-FFF2-40B4-BE49-F238E27FC236}">
                <a16:creationId xmlns:a16="http://schemas.microsoft.com/office/drawing/2014/main" id="{65EDE513-EEC1-4F29-93AB-E378F3A645A4}"/>
              </a:ext>
            </a:extLst>
          </p:cNvPr>
          <p:cNvPicPr>
            <a:picLocks noChangeAspect="1"/>
          </p:cNvPicPr>
          <p:nvPr/>
        </p:nvPicPr>
        <p:blipFill>
          <a:blip r:embed="rId2"/>
          <a:srcRect/>
          <a:stretch/>
        </p:blipFill>
        <p:spPr>
          <a:xfrm>
            <a:off x="5064131" y="2412142"/>
            <a:ext cx="3644099" cy="3443189"/>
          </a:xfrm>
          <a:prstGeom prst="rect">
            <a:avLst/>
          </a:prstGeom>
        </p:spPr>
      </p:pic>
      <p:pic>
        <p:nvPicPr>
          <p:cNvPr id="26" name="図 25">
            <a:extLst>
              <a:ext uri="{FF2B5EF4-FFF2-40B4-BE49-F238E27FC236}">
                <a16:creationId xmlns:a16="http://schemas.microsoft.com/office/drawing/2014/main" id="{6510ADE1-7AE2-40DF-9983-4B287AA9659E}"/>
              </a:ext>
            </a:extLst>
          </p:cNvPr>
          <p:cNvPicPr>
            <a:picLocks noChangeAspect="1"/>
          </p:cNvPicPr>
          <p:nvPr/>
        </p:nvPicPr>
        <p:blipFill>
          <a:blip r:embed="rId3"/>
          <a:srcRect/>
          <a:stretch/>
        </p:blipFill>
        <p:spPr>
          <a:xfrm>
            <a:off x="699235" y="2430110"/>
            <a:ext cx="3596872" cy="3392505"/>
          </a:xfrm>
          <a:prstGeom prst="rect">
            <a:avLst/>
          </a:prstGeom>
        </p:spPr>
      </p:pic>
      <p:grpSp>
        <p:nvGrpSpPr>
          <p:cNvPr id="27" name="グループ化 26">
            <a:extLst>
              <a:ext uri="{FF2B5EF4-FFF2-40B4-BE49-F238E27FC236}">
                <a16:creationId xmlns:a16="http://schemas.microsoft.com/office/drawing/2014/main" id="{71FFC6D7-CB5E-4488-9E49-3EF33B7AFDB7}"/>
              </a:ext>
            </a:extLst>
          </p:cNvPr>
          <p:cNvGrpSpPr/>
          <p:nvPr/>
        </p:nvGrpSpPr>
        <p:grpSpPr>
          <a:xfrm>
            <a:off x="1661558" y="4666273"/>
            <a:ext cx="1010358" cy="1010358"/>
            <a:chOff x="1252039" y="3292623"/>
            <a:chExt cx="1604985" cy="1604985"/>
          </a:xfrm>
        </p:grpSpPr>
        <p:sp>
          <p:nvSpPr>
            <p:cNvPr id="44" name="楕円 43">
              <a:extLst>
                <a:ext uri="{FF2B5EF4-FFF2-40B4-BE49-F238E27FC236}">
                  <a16:creationId xmlns:a16="http://schemas.microsoft.com/office/drawing/2014/main" id="{5B01D1B8-8D1C-4079-ABAB-83277E47A07C}"/>
                </a:ext>
              </a:extLst>
            </p:cNvPr>
            <p:cNvSpPr/>
            <p:nvPr/>
          </p:nvSpPr>
          <p:spPr>
            <a:xfrm>
              <a:off x="1252039" y="3292623"/>
              <a:ext cx="1604985" cy="1604985"/>
            </a:xfrm>
            <a:prstGeom prst="ellipse">
              <a:avLst/>
            </a:prstGeom>
            <a:solidFill>
              <a:schemeClr val="bg1"/>
            </a:solidFill>
            <a:ln w="38100">
              <a:solidFill>
                <a:srgbClr val="FFC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dirty="0">
                <a:solidFill>
                  <a:srgbClr val="FF0000"/>
                </a:solidFill>
              </a:endParaRPr>
            </a:p>
          </p:txBody>
        </p:sp>
        <p:grpSp>
          <p:nvGrpSpPr>
            <p:cNvPr id="45" name="グループ化 44">
              <a:extLst>
                <a:ext uri="{FF2B5EF4-FFF2-40B4-BE49-F238E27FC236}">
                  <a16:creationId xmlns:a16="http://schemas.microsoft.com/office/drawing/2014/main" id="{E22E9E77-BE0F-4951-B576-BF32B6FEF855}"/>
                </a:ext>
              </a:extLst>
            </p:cNvPr>
            <p:cNvGrpSpPr/>
            <p:nvPr/>
          </p:nvGrpSpPr>
          <p:grpSpPr>
            <a:xfrm>
              <a:off x="1484038" y="3524622"/>
              <a:ext cx="1140985" cy="1140985"/>
              <a:chOff x="1464149" y="3562244"/>
              <a:chExt cx="1140985" cy="1140985"/>
            </a:xfrm>
          </p:grpSpPr>
          <p:pic>
            <p:nvPicPr>
              <p:cNvPr id="46" name="図 45">
                <a:extLst>
                  <a:ext uri="{FF2B5EF4-FFF2-40B4-BE49-F238E27FC236}">
                    <a16:creationId xmlns:a16="http://schemas.microsoft.com/office/drawing/2014/main" id="{5EF4DC69-DD45-4317-8C59-3E6B4A1F6491}"/>
                  </a:ext>
                </a:extLst>
              </p:cNvPr>
              <p:cNvPicPr>
                <a:picLocks noChangeAspect="1"/>
              </p:cNvPicPr>
              <p:nvPr/>
            </p:nvPicPr>
            <p:blipFill>
              <a:blip r:embed="rId4">
                <a:duotone>
                  <a:schemeClr val="accent2">
                    <a:shade val="45000"/>
                    <a:satMod val="135000"/>
                  </a:schemeClr>
                  <a:prstClr val="white"/>
                </a:duotone>
              </a:blip>
              <a:stretch>
                <a:fillRect/>
              </a:stretch>
            </p:blipFill>
            <p:spPr>
              <a:xfrm>
                <a:off x="1464149" y="3562244"/>
                <a:ext cx="1140985" cy="1140985"/>
              </a:xfrm>
              <a:prstGeom prst="rect">
                <a:avLst/>
              </a:prstGeom>
            </p:spPr>
          </p:pic>
          <p:grpSp>
            <p:nvGrpSpPr>
              <p:cNvPr id="47" name="グループ化 46">
                <a:extLst>
                  <a:ext uri="{FF2B5EF4-FFF2-40B4-BE49-F238E27FC236}">
                    <a16:creationId xmlns:a16="http://schemas.microsoft.com/office/drawing/2014/main" id="{B59821CB-B566-4B2D-8E2B-F2E40098F1C3}"/>
                  </a:ext>
                </a:extLst>
              </p:cNvPr>
              <p:cNvGrpSpPr/>
              <p:nvPr/>
            </p:nvGrpSpPr>
            <p:grpSpPr>
              <a:xfrm>
                <a:off x="1464149" y="3562244"/>
                <a:ext cx="651892" cy="605666"/>
                <a:chOff x="-1628439" y="3256120"/>
                <a:chExt cx="651892" cy="605666"/>
              </a:xfrm>
            </p:grpSpPr>
            <p:pic>
              <p:nvPicPr>
                <p:cNvPr id="48" name="図 47">
                  <a:extLst>
                    <a:ext uri="{FF2B5EF4-FFF2-40B4-BE49-F238E27FC236}">
                      <a16:creationId xmlns:a16="http://schemas.microsoft.com/office/drawing/2014/main" id="{2F7C0813-2DE5-4AA6-A28D-CD14A01E08B9}"/>
                    </a:ext>
                  </a:extLst>
                </p:cNvPr>
                <p:cNvPicPr>
                  <a:picLocks noChangeAspect="1"/>
                </p:cNvPicPr>
                <p:nvPr/>
              </p:nvPicPr>
              <p:blipFill rotWithShape="1">
                <a:blip r:embed="rId4">
                  <a:duotone>
                    <a:schemeClr val="accent1">
                      <a:shade val="45000"/>
                      <a:satMod val="135000"/>
                    </a:schemeClr>
                    <a:prstClr val="white"/>
                  </a:duotone>
                </a:blip>
                <a:srcRect t="-1" r="50646" b="46918"/>
                <a:stretch/>
              </p:blipFill>
              <p:spPr>
                <a:xfrm>
                  <a:off x="-1628439" y="3256120"/>
                  <a:ext cx="563120" cy="605666"/>
                </a:xfrm>
                <a:prstGeom prst="rect">
                  <a:avLst/>
                </a:prstGeom>
              </p:spPr>
            </p:pic>
            <p:sp>
              <p:nvSpPr>
                <p:cNvPr id="49" name="四角形: 角を丸くする 48">
                  <a:extLst>
                    <a:ext uri="{FF2B5EF4-FFF2-40B4-BE49-F238E27FC236}">
                      <a16:creationId xmlns:a16="http://schemas.microsoft.com/office/drawing/2014/main" id="{FF0E6F20-9437-4C49-9409-DADE7FBA1302}"/>
                    </a:ext>
                  </a:extLst>
                </p:cNvPr>
                <p:cNvSpPr/>
                <p:nvPr/>
              </p:nvSpPr>
              <p:spPr>
                <a:xfrm>
                  <a:off x="-1136343" y="3523441"/>
                  <a:ext cx="159796" cy="299542"/>
                </a:xfrm>
                <a:prstGeom prst="roundRect">
                  <a:avLst>
                    <a:gd name="adj" fmla="val 50000"/>
                  </a:avLst>
                </a:prstGeom>
                <a:solidFill>
                  <a:srgbClr val="A5BB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grpSp>
        </p:grpSp>
      </p:grpSp>
      <p:sp>
        <p:nvSpPr>
          <p:cNvPr id="50" name="円弧 49">
            <a:extLst>
              <a:ext uri="{FF2B5EF4-FFF2-40B4-BE49-F238E27FC236}">
                <a16:creationId xmlns:a16="http://schemas.microsoft.com/office/drawing/2014/main" id="{666BC943-3E9B-4CC2-A2A0-BDECCCD004E4}"/>
              </a:ext>
            </a:extLst>
          </p:cNvPr>
          <p:cNvSpPr/>
          <p:nvPr/>
        </p:nvSpPr>
        <p:spPr>
          <a:xfrm>
            <a:off x="347106" y="4341182"/>
            <a:ext cx="1152608" cy="1189402"/>
          </a:xfrm>
          <a:prstGeom prst="arc">
            <a:avLst>
              <a:gd name="adj1" fmla="val 5143753"/>
              <a:gd name="adj2" fmla="val 16281494"/>
            </a:avLst>
          </a:prstGeom>
          <a:ln w="38100">
            <a:solidFill>
              <a:srgbClr val="FF0000"/>
            </a:solidFill>
            <a:headEnd type="triangle" w="lg" len="lg"/>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51" name="楕円 50">
            <a:extLst>
              <a:ext uri="{FF2B5EF4-FFF2-40B4-BE49-F238E27FC236}">
                <a16:creationId xmlns:a16="http://schemas.microsoft.com/office/drawing/2014/main" id="{38FEFC21-F422-482E-B783-2BB1CE9A3387}"/>
              </a:ext>
            </a:extLst>
          </p:cNvPr>
          <p:cNvSpPr/>
          <p:nvPr/>
        </p:nvSpPr>
        <p:spPr>
          <a:xfrm>
            <a:off x="4971939" y="5185300"/>
            <a:ext cx="1895392" cy="821200"/>
          </a:xfrm>
          <a:prstGeom prst="ellipse">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dirty="0">
              <a:solidFill>
                <a:srgbClr val="FF0000"/>
              </a:solidFill>
            </a:endParaRPr>
          </a:p>
        </p:txBody>
      </p:sp>
      <p:sp>
        <p:nvSpPr>
          <p:cNvPr id="52" name="矢印: 右 51">
            <a:extLst>
              <a:ext uri="{FF2B5EF4-FFF2-40B4-BE49-F238E27FC236}">
                <a16:creationId xmlns:a16="http://schemas.microsoft.com/office/drawing/2014/main" id="{02F7025C-EC63-4A35-9A8A-51872643A462}"/>
              </a:ext>
            </a:extLst>
          </p:cNvPr>
          <p:cNvSpPr/>
          <p:nvPr/>
        </p:nvSpPr>
        <p:spPr>
          <a:xfrm>
            <a:off x="4381446" y="3787948"/>
            <a:ext cx="665700" cy="676831"/>
          </a:xfrm>
          <a:prstGeom prst="rightArrow">
            <a:avLst/>
          </a:prstGeom>
          <a:solidFill>
            <a:schemeClr val="accent2"/>
          </a:solidFill>
          <a:ln w="38100">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a:solidFill>
                <a:schemeClr val="tx1"/>
              </a:solidFill>
            </a:endParaRPr>
          </a:p>
        </p:txBody>
      </p:sp>
      <p:sp>
        <p:nvSpPr>
          <p:cNvPr id="53" name="テキスト ボックス 52">
            <a:extLst>
              <a:ext uri="{FF2B5EF4-FFF2-40B4-BE49-F238E27FC236}">
                <a16:creationId xmlns:a16="http://schemas.microsoft.com/office/drawing/2014/main" id="{75F93BA6-C964-4D6F-B031-23D5EDD5A2F7}"/>
              </a:ext>
            </a:extLst>
          </p:cNvPr>
          <p:cNvSpPr txBox="1"/>
          <p:nvPr/>
        </p:nvSpPr>
        <p:spPr>
          <a:xfrm>
            <a:off x="701459" y="1053687"/>
            <a:ext cx="8013916" cy="1131079"/>
          </a:xfrm>
          <a:prstGeom prst="rect">
            <a:avLst/>
          </a:prstGeom>
          <a:noFill/>
        </p:spPr>
        <p:txBody>
          <a:bodyPr wrap="square" rtlCol="0">
            <a:spAutoFit/>
          </a:bodyPr>
          <a:lstStyle/>
          <a:p>
            <a:pPr>
              <a:lnSpc>
                <a:spcPct val="200000"/>
              </a:lnSpc>
            </a:pPr>
            <a:r>
              <a:rPr lang="en-US" altLang="ja-JP" dirty="0">
                <a:solidFill>
                  <a:srgbClr val="575E75"/>
                </a:solidFill>
                <a:latin typeface="メイリオ" panose="020B0604030504040204" pitchFamily="50" charset="-128"/>
                <a:ea typeface="メイリオ" panose="020B0604030504040204" pitchFamily="50" charset="-128"/>
              </a:rPr>
              <a:t>E</a:t>
            </a:r>
            <a:r>
              <a:rPr lang="ja-JP" altLang="en-US" dirty="0">
                <a:solidFill>
                  <a:srgbClr val="575E75"/>
                </a:solidFill>
                <a:latin typeface="メイリオ" panose="020B0604030504040204" pitchFamily="50" charset="-128"/>
                <a:ea typeface="メイリオ" panose="020B0604030504040204" pitchFamily="50" charset="-128"/>
              </a:rPr>
              <a:t>キーを押してインベントリ（持ち物一覧）を開きます。</a:t>
            </a:r>
            <a:endParaRPr lang="en-US" altLang="ja-JP" dirty="0">
              <a:solidFill>
                <a:srgbClr val="575E75"/>
              </a:solidFill>
              <a:latin typeface="メイリオ" panose="020B0604030504040204" pitchFamily="50" charset="-128"/>
              <a:ea typeface="メイリオ" panose="020B0604030504040204" pitchFamily="50" charset="-128"/>
            </a:endParaRPr>
          </a:p>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ドラッグアンドドロップで資源をホットバーに移動します。</a:t>
            </a:r>
            <a:endParaRPr kumimoji="1" lang="ja-JP" altLang="en-US" dirty="0">
              <a:latin typeface="メイリオ" panose="020B0604030504040204" pitchFamily="50" charset="-128"/>
              <a:ea typeface="メイリオ" panose="020B0604030504040204" pitchFamily="50" charset="-128"/>
            </a:endParaRPr>
          </a:p>
        </p:txBody>
      </p:sp>
      <p:sp>
        <p:nvSpPr>
          <p:cNvPr id="54" name="テキスト ボックス 53">
            <a:extLst>
              <a:ext uri="{FF2B5EF4-FFF2-40B4-BE49-F238E27FC236}">
                <a16:creationId xmlns:a16="http://schemas.microsoft.com/office/drawing/2014/main" id="{481F4DF2-D7B1-4FB3-986B-D3D9AB96F1AE}"/>
              </a:ext>
            </a:extLst>
          </p:cNvPr>
          <p:cNvSpPr txBox="1"/>
          <p:nvPr/>
        </p:nvSpPr>
        <p:spPr>
          <a:xfrm>
            <a:off x="5515789" y="1679303"/>
            <a:ext cx="61661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いどう</a:t>
            </a:r>
          </a:p>
        </p:txBody>
      </p:sp>
      <p:sp>
        <p:nvSpPr>
          <p:cNvPr id="57" name="テキスト ボックス 56">
            <a:extLst>
              <a:ext uri="{FF2B5EF4-FFF2-40B4-BE49-F238E27FC236}">
                <a16:creationId xmlns:a16="http://schemas.microsoft.com/office/drawing/2014/main" id="{2A41F032-A4F5-4E8E-9E2E-46BFA9D2578A}"/>
              </a:ext>
            </a:extLst>
          </p:cNvPr>
          <p:cNvSpPr txBox="1"/>
          <p:nvPr/>
        </p:nvSpPr>
        <p:spPr>
          <a:xfrm>
            <a:off x="3862767" y="1124646"/>
            <a:ext cx="29651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も</a:t>
            </a:r>
          </a:p>
        </p:txBody>
      </p:sp>
      <p:sp>
        <p:nvSpPr>
          <p:cNvPr id="58" name="テキスト ボックス 57">
            <a:extLst>
              <a:ext uri="{FF2B5EF4-FFF2-40B4-BE49-F238E27FC236}">
                <a16:creationId xmlns:a16="http://schemas.microsoft.com/office/drawing/2014/main" id="{5B74EC01-9008-4C6C-B879-9561E4FDD99A}"/>
              </a:ext>
            </a:extLst>
          </p:cNvPr>
          <p:cNvSpPr txBox="1"/>
          <p:nvPr/>
        </p:nvSpPr>
        <p:spPr>
          <a:xfrm>
            <a:off x="4213497" y="1124646"/>
            <a:ext cx="101400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もの いちらん</a:t>
            </a:r>
          </a:p>
        </p:txBody>
      </p:sp>
      <p:sp>
        <p:nvSpPr>
          <p:cNvPr id="59" name="テキスト ボックス 58">
            <a:extLst>
              <a:ext uri="{FF2B5EF4-FFF2-40B4-BE49-F238E27FC236}">
                <a16:creationId xmlns:a16="http://schemas.microsoft.com/office/drawing/2014/main" id="{90C9D321-8EA2-4C87-95F1-56FCC4353285}"/>
              </a:ext>
            </a:extLst>
          </p:cNvPr>
          <p:cNvSpPr txBox="1"/>
          <p:nvPr/>
        </p:nvSpPr>
        <p:spPr>
          <a:xfrm>
            <a:off x="1589852" y="1124646"/>
            <a:ext cx="29651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お</a:t>
            </a:r>
          </a:p>
        </p:txBody>
      </p:sp>
      <p:sp>
        <p:nvSpPr>
          <p:cNvPr id="60" name="テキスト ボックス 59">
            <a:extLst>
              <a:ext uri="{FF2B5EF4-FFF2-40B4-BE49-F238E27FC236}">
                <a16:creationId xmlns:a16="http://schemas.microsoft.com/office/drawing/2014/main" id="{089A9BE2-8C31-4C76-8C1A-DB76AAEABE6D}"/>
              </a:ext>
            </a:extLst>
          </p:cNvPr>
          <p:cNvSpPr txBox="1"/>
          <p:nvPr/>
        </p:nvSpPr>
        <p:spPr>
          <a:xfrm>
            <a:off x="5382539" y="1124646"/>
            <a:ext cx="502924" cy="255100"/>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ひら</a:t>
            </a:r>
          </a:p>
        </p:txBody>
      </p:sp>
      <p:sp>
        <p:nvSpPr>
          <p:cNvPr id="61" name="テキスト ボックス 60">
            <a:extLst>
              <a:ext uri="{FF2B5EF4-FFF2-40B4-BE49-F238E27FC236}">
                <a16:creationId xmlns:a16="http://schemas.microsoft.com/office/drawing/2014/main" id="{48A2A0A3-C264-4C32-A718-53A81E2F8468}"/>
              </a:ext>
            </a:extLst>
          </p:cNvPr>
          <p:cNvSpPr txBox="1"/>
          <p:nvPr/>
        </p:nvSpPr>
        <p:spPr>
          <a:xfrm>
            <a:off x="3452311" y="1679303"/>
            <a:ext cx="616615"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しげん</a:t>
            </a:r>
          </a:p>
        </p:txBody>
      </p:sp>
      <p:sp>
        <p:nvSpPr>
          <p:cNvPr id="31" name="テキスト ボックス 30">
            <a:extLst>
              <a:ext uri="{FF2B5EF4-FFF2-40B4-BE49-F238E27FC236}">
                <a16:creationId xmlns:a16="http://schemas.microsoft.com/office/drawing/2014/main" id="{808A89A6-3A05-4E1D-8DCD-6D94646288F5}"/>
              </a:ext>
            </a:extLst>
          </p:cNvPr>
          <p:cNvSpPr txBox="1"/>
          <p:nvPr/>
        </p:nvSpPr>
        <p:spPr>
          <a:xfrm>
            <a:off x="1162975" y="371047"/>
            <a:ext cx="710213"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どせい</a:t>
            </a:r>
          </a:p>
        </p:txBody>
      </p:sp>
      <p:sp>
        <p:nvSpPr>
          <p:cNvPr id="32" name="テキスト ボックス 31">
            <a:extLst>
              <a:ext uri="{FF2B5EF4-FFF2-40B4-BE49-F238E27FC236}">
                <a16:creationId xmlns:a16="http://schemas.microsoft.com/office/drawing/2014/main" id="{9E71D403-9AC6-4B2E-AF9C-E07EC7CB7CF1}"/>
              </a:ext>
            </a:extLst>
          </p:cNvPr>
          <p:cNvSpPr txBox="1"/>
          <p:nvPr/>
        </p:nvSpPr>
        <p:spPr>
          <a:xfrm>
            <a:off x="1935783" y="383274"/>
            <a:ext cx="478145"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わ</a:t>
            </a:r>
          </a:p>
        </p:txBody>
      </p:sp>
      <p:sp>
        <p:nvSpPr>
          <p:cNvPr id="33" name="テキスト ボックス 32">
            <a:extLst>
              <a:ext uri="{FF2B5EF4-FFF2-40B4-BE49-F238E27FC236}">
                <a16:creationId xmlns:a16="http://schemas.microsoft.com/office/drawing/2014/main" id="{C9AC8ED7-FC6B-4FF0-9655-5651EB7AEB41}"/>
              </a:ext>
            </a:extLst>
          </p:cNvPr>
          <p:cNvSpPr txBox="1"/>
          <p:nvPr/>
        </p:nvSpPr>
        <p:spPr>
          <a:xfrm>
            <a:off x="4404047" y="390799"/>
            <a:ext cx="811765" cy="276999"/>
          </a:xfrm>
          <a:prstGeom prst="rect">
            <a:avLst/>
          </a:prstGeom>
          <a:noFill/>
        </p:spPr>
        <p:txBody>
          <a:bodyPr wrap="square" rtlCol="0">
            <a:spAutoFit/>
          </a:bodyPr>
          <a:lstStyle/>
          <a:p>
            <a:pPr algn="dist"/>
            <a:r>
              <a:rPr kumimoji="1" lang="ja-JP" altLang="en-US" sz="1200" b="1">
                <a:solidFill>
                  <a:schemeClr val="tx2">
                    <a:lumMod val="50000"/>
                  </a:schemeClr>
                </a:solidFill>
                <a:latin typeface="Meiryo UI" panose="020B0604030504040204" pitchFamily="50" charset="-128"/>
                <a:ea typeface="Meiryo UI" panose="020B0604030504040204" pitchFamily="50" charset="-128"/>
              </a:rPr>
              <a:t>かいしゅう</a:t>
            </a:r>
            <a:endParaRPr kumimoji="1" lang="ja-JP" altLang="en-US" sz="1200" b="1" dirty="0">
              <a:solidFill>
                <a:schemeClr val="tx2">
                  <a:lumMod val="50000"/>
                </a:schemeClr>
              </a:solidFill>
              <a:latin typeface="Meiryo UI" panose="020B0604030504040204" pitchFamily="50" charset="-128"/>
              <a:ea typeface="Meiryo UI" panose="020B0604030504040204" pitchFamily="50" charset="-128"/>
            </a:endParaRPr>
          </a:p>
        </p:txBody>
      </p:sp>
      <p:sp>
        <p:nvSpPr>
          <p:cNvPr id="34" name="テキスト ボックス 33">
            <a:extLst>
              <a:ext uri="{FF2B5EF4-FFF2-40B4-BE49-F238E27FC236}">
                <a16:creationId xmlns:a16="http://schemas.microsoft.com/office/drawing/2014/main" id="{69B26399-691E-4477-9DEB-73CF7DA738B3}"/>
              </a:ext>
            </a:extLst>
          </p:cNvPr>
          <p:cNvSpPr txBox="1"/>
          <p:nvPr/>
        </p:nvSpPr>
        <p:spPr>
          <a:xfrm>
            <a:off x="2569575" y="380727"/>
            <a:ext cx="478145"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なか</a:t>
            </a:r>
          </a:p>
        </p:txBody>
      </p:sp>
      <p:sp>
        <p:nvSpPr>
          <p:cNvPr id="35" name="テキスト ボックス 34">
            <a:extLst>
              <a:ext uri="{FF2B5EF4-FFF2-40B4-BE49-F238E27FC236}">
                <a16:creationId xmlns:a16="http://schemas.microsoft.com/office/drawing/2014/main" id="{69980A38-FD8E-418E-BE79-4332AC487B1F}"/>
              </a:ext>
            </a:extLst>
          </p:cNvPr>
          <p:cNvSpPr txBox="1"/>
          <p:nvPr/>
        </p:nvSpPr>
        <p:spPr>
          <a:xfrm>
            <a:off x="3535741" y="380727"/>
            <a:ext cx="638254"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しげん</a:t>
            </a:r>
          </a:p>
        </p:txBody>
      </p:sp>
    </p:spTree>
    <p:extLst>
      <p:ext uri="{BB962C8B-B14F-4D97-AF65-F5344CB8AC3E}">
        <p14:creationId xmlns:p14="http://schemas.microsoft.com/office/powerpoint/2010/main" val="147928098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3</a:t>
            </a:r>
            <a:r>
              <a:rPr lang="ja-JP" altLang="en-US" dirty="0"/>
              <a:t>．</a:t>
            </a:r>
            <a:r>
              <a:rPr lang="en-US" altLang="ja-JP" dirty="0"/>
              <a:t>【</a:t>
            </a:r>
            <a:r>
              <a:rPr lang="ja-JP" altLang="en-US" dirty="0"/>
              <a:t>土星</a:t>
            </a:r>
            <a:r>
              <a:rPr lang="en-US" altLang="ja-JP" dirty="0"/>
              <a:t>】</a:t>
            </a:r>
            <a:r>
              <a:rPr lang="ja-JP" altLang="en-US" dirty="0"/>
              <a:t>環の中から資源を回収しよう</a:t>
            </a:r>
          </a:p>
        </p:txBody>
      </p:sp>
      <p:pic>
        <p:nvPicPr>
          <p:cNvPr id="28" name="図 27">
            <a:extLst>
              <a:ext uri="{FF2B5EF4-FFF2-40B4-BE49-F238E27FC236}">
                <a16:creationId xmlns:a16="http://schemas.microsoft.com/office/drawing/2014/main" id="{25688968-3927-4FE7-95AD-B4DE6FE72EC5}"/>
              </a:ext>
            </a:extLst>
          </p:cNvPr>
          <p:cNvPicPr>
            <a:picLocks noChangeAspect="1"/>
          </p:cNvPicPr>
          <p:nvPr/>
        </p:nvPicPr>
        <p:blipFill>
          <a:blip r:embed="rId2"/>
          <a:srcRect/>
          <a:stretch/>
        </p:blipFill>
        <p:spPr>
          <a:xfrm>
            <a:off x="1026670" y="1712652"/>
            <a:ext cx="7090657" cy="4579590"/>
          </a:xfrm>
          <a:prstGeom prst="rect">
            <a:avLst/>
          </a:prstGeom>
        </p:spPr>
      </p:pic>
      <p:sp>
        <p:nvSpPr>
          <p:cNvPr id="29" name="テキスト ボックス 28">
            <a:extLst>
              <a:ext uri="{FF2B5EF4-FFF2-40B4-BE49-F238E27FC236}">
                <a16:creationId xmlns:a16="http://schemas.microsoft.com/office/drawing/2014/main" id="{AD0B7F92-E61E-4A44-90A3-20056BC56695}"/>
              </a:ext>
            </a:extLst>
          </p:cNvPr>
          <p:cNvSpPr txBox="1"/>
          <p:nvPr/>
        </p:nvSpPr>
        <p:spPr>
          <a:xfrm>
            <a:off x="725198" y="1010988"/>
            <a:ext cx="7695272" cy="577081"/>
          </a:xfrm>
          <a:prstGeom prst="rect">
            <a:avLst/>
          </a:prstGeom>
          <a:noFill/>
        </p:spPr>
        <p:txBody>
          <a:bodyPr wrap="square" rtlCol="0">
            <a:spAutoFit/>
          </a:bodyPr>
          <a:lstStyle/>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資源のどれかを選択した状態で、スキャナーを右クリックします。</a:t>
            </a:r>
            <a:endParaRPr kumimoji="1" lang="ja-JP" altLang="en-US" dirty="0">
              <a:latin typeface="メイリオ" panose="020B0604030504040204" pitchFamily="50" charset="-128"/>
              <a:ea typeface="メイリオ" panose="020B0604030504040204" pitchFamily="50" charset="-128"/>
            </a:endParaRPr>
          </a:p>
        </p:txBody>
      </p:sp>
      <p:sp>
        <p:nvSpPr>
          <p:cNvPr id="30" name="テキスト ボックス 29">
            <a:extLst>
              <a:ext uri="{FF2B5EF4-FFF2-40B4-BE49-F238E27FC236}">
                <a16:creationId xmlns:a16="http://schemas.microsoft.com/office/drawing/2014/main" id="{A9A752FB-FAE9-40EA-95A2-ED27BF460F79}"/>
              </a:ext>
            </a:extLst>
          </p:cNvPr>
          <p:cNvSpPr txBox="1"/>
          <p:nvPr/>
        </p:nvSpPr>
        <p:spPr>
          <a:xfrm>
            <a:off x="2328891" y="1080175"/>
            <a:ext cx="708002"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せんたく</a:t>
            </a:r>
          </a:p>
        </p:txBody>
      </p:sp>
      <p:sp>
        <p:nvSpPr>
          <p:cNvPr id="31" name="テキスト ボックス 30">
            <a:extLst>
              <a:ext uri="{FF2B5EF4-FFF2-40B4-BE49-F238E27FC236}">
                <a16:creationId xmlns:a16="http://schemas.microsoft.com/office/drawing/2014/main" id="{17B935FA-EA37-405A-8DA1-F871405DF813}"/>
              </a:ext>
            </a:extLst>
          </p:cNvPr>
          <p:cNvSpPr txBox="1"/>
          <p:nvPr/>
        </p:nvSpPr>
        <p:spPr>
          <a:xfrm>
            <a:off x="5485244" y="1092565"/>
            <a:ext cx="499920"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みぎ</a:t>
            </a:r>
          </a:p>
        </p:txBody>
      </p:sp>
      <p:sp>
        <p:nvSpPr>
          <p:cNvPr id="34" name="テキスト ボックス 33">
            <a:extLst>
              <a:ext uri="{FF2B5EF4-FFF2-40B4-BE49-F238E27FC236}">
                <a16:creationId xmlns:a16="http://schemas.microsoft.com/office/drawing/2014/main" id="{1875ED49-20A4-4ABB-B7B2-535A44121485}"/>
              </a:ext>
            </a:extLst>
          </p:cNvPr>
          <p:cNvSpPr txBox="1"/>
          <p:nvPr/>
        </p:nvSpPr>
        <p:spPr>
          <a:xfrm>
            <a:off x="3157856" y="1080175"/>
            <a:ext cx="84059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じょうたい</a:t>
            </a:r>
          </a:p>
        </p:txBody>
      </p:sp>
      <p:sp>
        <p:nvSpPr>
          <p:cNvPr id="36" name="楕円 35">
            <a:extLst>
              <a:ext uri="{FF2B5EF4-FFF2-40B4-BE49-F238E27FC236}">
                <a16:creationId xmlns:a16="http://schemas.microsoft.com/office/drawing/2014/main" id="{571FF2F5-307A-418E-9125-8BA57FF079A9}"/>
              </a:ext>
            </a:extLst>
          </p:cNvPr>
          <p:cNvSpPr/>
          <p:nvPr/>
        </p:nvSpPr>
        <p:spPr>
          <a:xfrm>
            <a:off x="3010637" y="5630291"/>
            <a:ext cx="1636008" cy="821200"/>
          </a:xfrm>
          <a:prstGeom prst="ellipse">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dirty="0">
              <a:solidFill>
                <a:srgbClr val="FF0000"/>
              </a:solidFill>
            </a:endParaRPr>
          </a:p>
        </p:txBody>
      </p:sp>
      <p:sp>
        <p:nvSpPr>
          <p:cNvPr id="37" name="楕円 36">
            <a:extLst>
              <a:ext uri="{FF2B5EF4-FFF2-40B4-BE49-F238E27FC236}">
                <a16:creationId xmlns:a16="http://schemas.microsoft.com/office/drawing/2014/main" id="{5C67E5F0-FD4B-4301-8466-6DB1B8B7B281}"/>
              </a:ext>
            </a:extLst>
          </p:cNvPr>
          <p:cNvSpPr/>
          <p:nvPr/>
        </p:nvSpPr>
        <p:spPr>
          <a:xfrm>
            <a:off x="3657496" y="2942228"/>
            <a:ext cx="2304866" cy="2304866"/>
          </a:xfrm>
          <a:prstGeom prst="ellipse">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dirty="0">
              <a:solidFill>
                <a:srgbClr val="FF0000"/>
              </a:solidFill>
            </a:endParaRPr>
          </a:p>
        </p:txBody>
      </p:sp>
      <p:sp>
        <p:nvSpPr>
          <p:cNvPr id="38" name="テキスト ボックス 37">
            <a:extLst>
              <a:ext uri="{FF2B5EF4-FFF2-40B4-BE49-F238E27FC236}">
                <a16:creationId xmlns:a16="http://schemas.microsoft.com/office/drawing/2014/main" id="{59A5EF56-BBEB-495A-A584-6F915BF62750}"/>
              </a:ext>
            </a:extLst>
          </p:cNvPr>
          <p:cNvSpPr txBox="1"/>
          <p:nvPr/>
        </p:nvSpPr>
        <p:spPr>
          <a:xfrm>
            <a:off x="678048" y="1070843"/>
            <a:ext cx="708003"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しげん</a:t>
            </a:r>
          </a:p>
        </p:txBody>
      </p:sp>
      <p:sp>
        <p:nvSpPr>
          <p:cNvPr id="17" name="テキスト ボックス 16">
            <a:extLst>
              <a:ext uri="{FF2B5EF4-FFF2-40B4-BE49-F238E27FC236}">
                <a16:creationId xmlns:a16="http://schemas.microsoft.com/office/drawing/2014/main" id="{F61BA367-723B-44A6-9E99-490FFD31C47E}"/>
              </a:ext>
            </a:extLst>
          </p:cNvPr>
          <p:cNvSpPr txBox="1"/>
          <p:nvPr/>
        </p:nvSpPr>
        <p:spPr>
          <a:xfrm>
            <a:off x="1162975" y="371047"/>
            <a:ext cx="710213"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どせい</a:t>
            </a:r>
          </a:p>
        </p:txBody>
      </p:sp>
      <p:sp>
        <p:nvSpPr>
          <p:cNvPr id="18" name="テキスト ボックス 17">
            <a:extLst>
              <a:ext uri="{FF2B5EF4-FFF2-40B4-BE49-F238E27FC236}">
                <a16:creationId xmlns:a16="http://schemas.microsoft.com/office/drawing/2014/main" id="{688D0976-0F7D-46E7-BB96-4D388E540376}"/>
              </a:ext>
            </a:extLst>
          </p:cNvPr>
          <p:cNvSpPr txBox="1"/>
          <p:nvPr/>
        </p:nvSpPr>
        <p:spPr>
          <a:xfrm>
            <a:off x="1935783" y="383274"/>
            <a:ext cx="478145"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わ</a:t>
            </a:r>
          </a:p>
        </p:txBody>
      </p:sp>
      <p:sp>
        <p:nvSpPr>
          <p:cNvPr id="19" name="テキスト ボックス 18">
            <a:extLst>
              <a:ext uri="{FF2B5EF4-FFF2-40B4-BE49-F238E27FC236}">
                <a16:creationId xmlns:a16="http://schemas.microsoft.com/office/drawing/2014/main" id="{B5EA755E-379E-4767-9953-D8B213A7EA2C}"/>
              </a:ext>
            </a:extLst>
          </p:cNvPr>
          <p:cNvSpPr txBox="1"/>
          <p:nvPr/>
        </p:nvSpPr>
        <p:spPr>
          <a:xfrm>
            <a:off x="4404047" y="390799"/>
            <a:ext cx="811765" cy="276999"/>
          </a:xfrm>
          <a:prstGeom prst="rect">
            <a:avLst/>
          </a:prstGeom>
          <a:noFill/>
        </p:spPr>
        <p:txBody>
          <a:bodyPr wrap="square" rtlCol="0">
            <a:spAutoFit/>
          </a:bodyPr>
          <a:lstStyle/>
          <a:p>
            <a:pPr algn="dist"/>
            <a:r>
              <a:rPr kumimoji="1" lang="ja-JP" altLang="en-US" sz="1200" b="1">
                <a:solidFill>
                  <a:schemeClr val="tx2">
                    <a:lumMod val="50000"/>
                  </a:schemeClr>
                </a:solidFill>
                <a:latin typeface="Meiryo UI" panose="020B0604030504040204" pitchFamily="50" charset="-128"/>
                <a:ea typeface="Meiryo UI" panose="020B0604030504040204" pitchFamily="50" charset="-128"/>
              </a:rPr>
              <a:t>かいしゅう</a:t>
            </a:r>
            <a:endParaRPr kumimoji="1" lang="ja-JP" altLang="en-US" sz="1200" b="1" dirty="0">
              <a:solidFill>
                <a:schemeClr val="tx2">
                  <a:lumMod val="50000"/>
                </a:schemeClr>
              </a:solidFill>
              <a:latin typeface="Meiryo UI" panose="020B0604030504040204" pitchFamily="50" charset="-128"/>
              <a:ea typeface="Meiryo UI" panose="020B0604030504040204" pitchFamily="50" charset="-128"/>
            </a:endParaRPr>
          </a:p>
        </p:txBody>
      </p:sp>
      <p:sp>
        <p:nvSpPr>
          <p:cNvPr id="20" name="テキスト ボックス 19">
            <a:extLst>
              <a:ext uri="{FF2B5EF4-FFF2-40B4-BE49-F238E27FC236}">
                <a16:creationId xmlns:a16="http://schemas.microsoft.com/office/drawing/2014/main" id="{9ECC3E68-4499-4CE0-8317-B6972CB4F820}"/>
              </a:ext>
            </a:extLst>
          </p:cNvPr>
          <p:cNvSpPr txBox="1"/>
          <p:nvPr/>
        </p:nvSpPr>
        <p:spPr>
          <a:xfrm>
            <a:off x="2569575" y="380727"/>
            <a:ext cx="478145"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なか</a:t>
            </a:r>
          </a:p>
        </p:txBody>
      </p:sp>
      <p:sp>
        <p:nvSpPr>
          <p:cNvPr id="21" name="テキスト ボックス 20">
            <a:extLst>
              <a:ext uri="{FF2B5EF4-FFF2-40B4-BE49-F238E27FC236}">
                <a16:creationId xmlns:a16="http://schemas.microsoft.com/office/drawing/2014/main" id="{83FFAEC7-365B-49C9-835B-B48A3BFDE1AB}"/>
              </a:ext>
            </a:extLst>
          </p:cNvPr>
          <p:cNvSpPr txBox="1"/>
          <p:nvPr/>
        </p:nvSpPr>
        <p:spPr>
          <a:xfrm>
            <a:off x="3535741" y="380727"/>
            <a:ext cx="638254"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しげん</a:t>
            </a:r>
          </a:p>
        </p:txBody>
      </p:sp>
    </p:spTree>
    <p:extLst>
      <p:ext uri="{BB962C8B-B14F-4D97-AF65-F5344CB8AC3E}">
        <p14:creationId xmlns:p14="http://schemas.microsoft.com/office/powerpoint/2010/main" val="2641505379"/>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3</a:t>
            </a:r>
            <a:r>
              <a:rPr lang="ja-JP" altLang="en-US" dirty="0"/>
              <a:t>．</a:t>
            </a:r>
            <a:r>
              <a:rPr lang="en-US" altLang="ja-JP" dirty="0"/>
              <a:t>【</a:t>
            </a:r>
            <a:r>
              <a:rPr lang="ja-JP" altLang="en-US" dirty="0"/>
              <a:t>土星</a:t>
            </a:r>
            <a:r>
              <a:rPr lang="en-US" altLang="ja-JP" dirty="0"/>
              <a:t>】</a:t>
            </a:r>
            <a:r>
              <a:rPr lang="ja-JP" altLang="en-US" dirty="0"/>
              <a:t>環の中から資源を回収しよう</a:t>
            </a:r>
          </a:p>
        </p:txBody>
      </p:sp>
      <p:pic>
        <p:nvPicPr>
          <p:cNvPr id="15" name="図 14">
            <a:extLst>
              <a:ext uri="{FF2B5EF4-FFF2-40B4-BE49-F238E27FC236}">
                <a16:creationId xmlns:a16="http://schemas.microsoft.com/office/drawing/2014/main" id="{1B58BCD7-B7AD-43EF-9B65-134134BF300D}"/>
              </a:ext>
            </a:extLst>
          </p:cNvPr>
          <p:cNvPicPr>
            <a:picLocks noChangeAspect="1"/>
          </p:cNvPicPr>
          <p:nvPr/>
        </p:nvPicPr>
        <p:blipFill>
          <a:blip r:embed="rId2"/>
          <a:srcRect/>
          <a:stretch/>
        </p:blipFill>
        <p:spPr>
          <a:xfrm>
            <a:off x="352736" y="2343549"/>
            <a:ext cx="4117336" cy="3089947"/>
          </a:xfrm>
          <a:prstGeom prst="rect">
            <a:avLst/>
          </a:prstGeom>
        </p:spPr>
      </p:pic>
      <p:pic>
        <p:nvPicPr>
          <p:cNvPr id="16" name="図 15">
            <a:extLst>
              <a:ext uri="{FF2B5EF4-FFF2-40B4-BE49-F238E27FC236}">
                <a16:creationId xmlns:a16="http://schemas.microsoft.com/office/drawing/2014/main" id="{BE8CB91A-5B46-473B-8BA2-9D34FC970C8E}"/>
              </a:ext>
            </a:extLst>
          </p:cNvPr>
          <p:cNvPicPr>
            <a:picLocks noChangeAspect="1"/>
          </p:cNvPicPr>
          <p:nvPr/>
        </p:nvPicPr>
        <p:blipFill>
          <a:blip r:embed="rId3"/>
          <a:srcRect/>
          <a:stretch/>
        </p:blipFill>
        <p:spPr>
          <a:xfrm>
            <a:off x="4894821" y="2345327"/>
            <a:ext cx="4081522" cy="3086218"/>
          </a:xfrm>
          <a:prstGeom prst="rect">
            <a:avLst/>
          </a:prstGeom>
        </p:spPr>
      </p:pic>
      <p:grpSp>
        <p:nvGrpSpPr>
          <p:cNvPr id="18" name="グループ化 17">
            <a:extLst>
              <a:ext uri="{FF2B5EF4-FFF2-40B4-BE49-F238E27FC236}">
                <a16:creationId xmlns:a16="http://schemas.microsoft.com/office/drawing/2014/main" id="{6C7387ED-5ACF-4E40-9B18-DD47D1798312}"/>
              </a:ext>
            </a:extLst>
          </p:cNvPr>
          <p:cNvGrpSpPr/>
          <p:nvPr/>
        </p:nvGrpSpPr>
        <p:grpSpPr>
          <a:xfrm>
            <a:off x="1383290" y="3621184"/>
            <a:ext cx="1010358" cy="1010358"/>
            <a:chOff x="1252039" y="3292623"/>
            <a:chExt cx="1604985" cy="1604985"/>
          </a:xfrm>
        </p:grpSpPr>
        <p:sp>
          <p:nvSpPr>
            <p:cNvPr id="19" name="楕円 18">
              <a:extLst>
                <a:ext uri="{FF2B5EF4-FFF2-40B4-BE49-F238E27FC236}">
                  <a16:creationId xmlns:a16="http://schemas.microsoft.com/office/drawing/2014/main" id="{B28AF835-440B-41A6-B8E8-54B4C984E806}"/>
                </a:ext>
              </a:extLst>
            </p:cNvPr>
            <p:cNvSpPr/>
            <p:nvPr/>
          </p:nvSpPr>
          <p:spPr>
            <a:xfrm>
              <a:off x="1252039" y="3292623"/>
              <a:ext cx="1604985" cy="1604985"/>
            </a:xfrm>
            <a:prstGeom prst="ellipse">
              <a:avLst/>
            </a:prstGeom>
            <a:solidFill>
              <a:schemeClr val="bg1"/>
            </a:solidFill>
            <a:ln w="38100">
              <a:solidFill>
                <a:srgbClr val="FFC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dirty="0">
                <a:solidFill>
                  <a:srgbClr val="FF0000"/>
                </a:solidFill>
              </a:endParaRPr>
            </a:p>
          </p:txBody>
        </p:sp>
        <p:grpSp>
          <p:nvGrpSpPr>
            <p:cNvPr id="20" name="グループ化 19">
              <a:extLst>
                <a:ext uri="{FF2B5EF4-FFF2-40B4-BE49-F238E27FC236}">
                  <a16:creationId xmlns:a16="http://schemas.microsoft.com/office/drawing/2014/main" id="{CBD54152-A6DA-4C28-BDB7-AF16FB82B613}"/>
                </a:ext>
              </a:extLst>
            </p:cNvPr>
            <p:cNvGrpSpPr/>
            <p:nvPr/>
          </p:nvGrpSpPr>
          <p:grpSpPr>
            <a:xfrm>
              <a:off x="1484038" y="3524622"/>
              <a:ext cx="1140985" cy="1140985"/>
              <a:chOff x="1464149" y="3562244"/>
              <a:chExt cx="1140985" cy="1140985"/>
            </a:xfrm>
          </p:grpSpPr>
          <p:pic>
            <p:nvPicPr>
              <p:cNvPr id="22" name="図 21">
                <a:extLst>
                  <a:ext uri="{FF2B5EF4-FFF2-40B4-BE49-F238E27FC236}">
                    <a16:creationId xmlns:a16="http://schemas.microsoft.com/office/drawing/2014/main" id="{CC0D463D-FF63-45EB-B915-7DF0B114AD54}"/>
                  </a:ext>
                </a:extLst>
              </p:cNvPr>
              <p:cNvPicPr>
                <a:picLocks noChangeAspect="1"/>
              </p:cNvPicPr>
              <p:nvPr/>
            </p:nvPicPr>
            <p:blipFill>
              <a:blip r:embed="rId4">
                <a:duotone>
                  <a:schemeClr val="accent2">
                    <a:shade val="45000"/>
                    <a:satMod val="135000"/>
                  </a:schemeClr>
                  <a:prstClr val="white"/>
                </a:duotone>
              </a:blip>
              <a:stretch>
                <a:fillRect/>
              </a:stretch>
            </p:blipFill>
            <p:spPr>
              <a:xfrm>
                <a:off x="1464149" y="3562244"/>
                <a:ext cx="1140985" cy="1140985"/>
              </a:xfrm>
              <a:prstGeom prst="rect">
                <a:avLst/>
              </a:prstGeom>
            </p:spPr>
          </p:pic>
          <p:grpSp>
            <p:nvGrpSpPr>
              <p:cNvPr id="23" name="グループ化 22">
                <a:extLst>
                  <a:ext uri="{FF2B5EF4-FFF2-40B4-BE49-F238E27FC236}">
                    <a16:creationId xmlns:a16="http://schemas.microsoft.com/office/drawing/2014/main" id="{993B2365-050F-42C3-94B2-ABD6E958D48A}"/>
                  </a:ext>
                </a:extLst>
              </p:cNvPr>
              <p:cNvGrpSpPr/>
              <p:nvPr/>
            </p:nvGrpSpPr>
            <p:grpSpPr>
              <a:xfrm>
                <a:off x="1464149" y="3562244"/>
                <a:ext cx="651892" cy="605666"/>
                <a:chOff x="-1628439" y="3256120"/>
                <a:chExt cx="651892" cy="605666"/>
              </a:xfrm>
            </p:grpSpPr>
            <p:pic>
              <p:nvPicPr>
                <p:cNvPr id="24" name="図 23">
                  <a:extLst>
                    <a:ext uri="{FF2B5EF4-FFF2-40B4-BE49-F238E27FC236}">
                      <a16:creationId xmlns:a16="http://schemas.microsoft.com/office/drawing/2014/main" id="{33C7C0E5-BF33-4373-A627-45B2EBF557D1}"/>
                    </a:ext>
                  </a:extLst>
                </p:cNvPr>
                <p:cNvPicPr>
                  <a:picLocks noChangeAspect="1"/>
                </p:cNvPicPr>
                <p:nvPr/>
              </p:nvPicPr>
              <p:blipFill rotWithShape="1">
                <a:blip r:embed="rId4">
                  <a:duotone>
                    <a:schemeClr val="accent1">
                      <a:shade val="45000"/>
                      <a:satMod val="135000"/>
                    </a:schemeClr>
                    <a:prstClr val="white"/>
                  </a:duotone>
                </a:blip>
                <a:srcRect t="-1" r="50646" b="46918"/>
                <a:stretch/>
              </p:blipFill>
              <p:spPr>
                <a:xfrm>
                  <a:off x="-1628439" y="3256120"/>
                  <a:ext cx="563120" cy="605666"/>
                </a:xfrm>
                <a:prstGeom prst="rect">
                  <a:avLst/>
                </a:prstGeom>
              </p:spPr>
            </p:pic>
            <p:sp>
              <p:nvSpPr>
                <p:cNvPr id="25" name="四角形: 角を丸くする 24">
                  <a:extLst>
                    <a:ext uri="{FF2B5EF4-FFF2-40B4-BE49-F238E27FC236}">
                      <a16:creationId xmlns:a16="http://schemas.microsoft.com/office/drawing/2014/main" id="{CA5A2588-4D3B-4CCD-B206-34C4B09FBFC9}"/>
                    </a:ext>
                  </a:extLst>
                </p:cNvPr>
                <p:cNvSpPr/>
                <p:nvPr/>
              </p:nvSpPr>
              <p:spPr>
                <a:xfrm>
                  <a:off x="-1136343" y="3523441"/>
                  <a:ext cx="159796" cy="299542"/>
                </a:xfrm>
                <a:prstGeom prst="roundRect">
                  <a:avLst>
                    <a:gd name="adj" fmla="val 50000"/>
                  </a:avLst>
                </a:prstGeom>
                <a:solidFill>
                  <a:srgbClr val="A5BB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grpSp>
        </p:grpSp>
      </p:grpSp>
      <p:sp>
        <p:nvSpPr>
          <p:cNvPr id="26" name="円弧 25">
            <a:extLst>
              <a:ext uri="{FF2B5EF4-FFF2-40B4-BE49-F238E27FC236}">
                <a16:creationId xmlns:a16="http://schemas.microsoft.com/office/drawing/2014/main" id="{57B9E36D-5EBF-46BF-9220-F2F7D43E3DDF}"/>
              </a:ext>
            </a:extLst>
          </p:cNvPr>
          <p:cNvSpPr/>
          <p:nvPr/>
        </p:nvSpPr>
        <p:spPr>
          <a:xfrm flipV="1">
            <a:off x="620069" y="3024859"/>
            <a:ext cx="1439550" cy="2212966"/>
          </a:xfrm>
          <a:prstGeom prst="arc">
            <a:avLst>
              <a:gd name="adj1" fmla="val 5247327"/>
              <a:gd name="adj2" fmla="val 14045392"/>
            </a:avLst>
          </a:prstGeom>
          <a:ln w="38100">
            <a:solidFill>
              <a:srgbClr val="FF0000"/>
            </a:solidFill>
            <a:headEnd type="triangle" w="lg" len="lg"/>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27" name="楕円 26">
            <a:extLst>
              <a:ext uri="{FF2B5EF4-FFF2-40B4-BE49-F238E27FC236}">
                <a16:creationId xmlns:a16="http://schemas.microsoft.com/office/drawing/2014/main" id="{5139496D-80FC-43B8-865F-96CE544ADA86}"/>
              </a:ext>
            </a:extLst>
          </p:cNvPr>
          <p:cNvSpPr/>
          <p:nvPr/>
        </p:nvSpPr>
        <p:spPr>
          <a:xfrm>
            <a:off x="5689194" y="2612571"/>
            <a:ext cx="2492776" cy="745298"/>
          </a:xfrm>
          <a:prstGeom prst="ellipse">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dirty="0">
              <a:solidFill>
                <a:srgbClr val="FF0000"/>
              </a:solidFill>
            </a:endParaRPr>
          </a:p>
        </p:txBody>
      </p:sp>
      <p:sp>
        <p:nvSpPr>
          <p:cNvPr id="38" name="矢印: 右 37">
            <a:extLst>
              <a:ext uri="{FF2B5EF4-FFF2-40B4-BE49-F238E27FC236}">
                <a16:creationId xmlns:a16="http://schemas.microsoft.com/office/drawing/2014/main" id="{042C8DBC-A59A-4E1A-90E1-B8912D3EC788}"/>
              </a:ext>
            </a:extLst>
          </p:cNvPr>
          <p:cNvSpPr/>
          <p:nvPr/>
        </p:nvSpPr>
        <p:spPr>
          <a:xfrm>
            <a:off x="4381446" y="3787948"/>
            <a:ext cx="665700" cy="676831"/>
          </a:xfrm>
          <a:prstGeom prst="rightArrow">
            <a:avLst/>
          </a:prstGeom>
          <a:solidFill>
            <a:schemeClr val="accent2"/>
          </a:solidFill>
          <a:ln w="38100">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a:solidFill>
                <a:schemeClr val="tx1"/>
              </a:solidFill>
            </a:endParaRPr>
          </a:p>
        </p:txBody>
      </p:sp>
      <p:sp>
        <p:nvSpPr>
          <p:cNvPr id="39" name="テキスト ボックス 38">
            <a:extLst>
              <a:ext uri="{FF2B5EF4-FFF2-40B4-BE49-F238E27FC236}">
                <a16:creationId xmlns:a16="http://schemas.microsoft.com/office/drawing/2014/main" id="{E5E95E24-9965-44F7-8D37-5D23C8C2BB3D}"/>
              </a:ext>
            </a:extLst>
          </p:cNvPr>
          <p:cNvSpPr txBox="1"/>
          <p:nvPr/>
        </p:nvSpPr>
        <p:spPr>
          <a:xfrm>
            <a:off x="701459" y="1053687"/>
            <a:ext cx="8013916" cy="577081"/>
          </a:xfrm>
          <a:prstGeom prst="rect">
            <a:avLst/>
          </a:prstGeom>
          <a:noFill/>
        </p:spPr>
        <p:txBody>
          <a:bodyPr wrap="square" rtlCol="0">
            <a:spAutoFit/>
          </a:bodyPr>
          <a:lstStyle/>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ドラッグアンドドロップで、資源をアイテムホッパーに移動します。</a:t>
            </a:r>
            <a:endParaRPr kumimoji="1" lang="ja-JP" altLang="en-US" dirty="0">
              <a:latin typeface="メイリオ" panose="020B0604030504040204" pitchFamily="50" charset="-128"/>
              <a:ea typeface="メイリオ" panose="020B0604030504040204" pitchFamily="50" charset="-128"/>
            </a:endParaRPr>
          </a:p>
        </p:txBody>
      </p:sp>
      <p:sp>
        <p:nvSpPr>
          <p:cNvPr id="43" name="テキスト ボックス 42">
            <a:extLst>
              <a:ext uri="{FF2B5EF4-FFF2-40B4-BE49-F238E27FC236}">
                <a16:creationId xmlns:a16="http://schemas.microsoft.com/office/drawing/2014/main" id="{DDF7DEA1-21BF-4703-A632-F027EFD63487}"/>
              </a:ext>
            </a:extLst>
          </p:cNvPr>
          <p:cNvSpPr txBox="1"/>
          <p:nvPr/>
        </p:nvSpPr>
        <p:spPr>
          <a:xfrm>
            <a:off x="6410858" y="1124066"/>
            <a:ext cx="61661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いどう</a:t>
            </a:r>
          </a:p>
        </p:txBody>
      </p:sp>
      <p:sp>
        <p:nvSpPr>
          <p:cNvPr id="44" name="テキスト ボックス 43">
            <a:extLst>
              <a:ext uri="{FF2B5EF4-FFF2-40B4-BE49-F238E27FC236}">
                <a16:creationId xmlns:a16="http://schemas.microsoft.com/office/drawing/2014/main" id="{DFB06ABC-D0F6-4777-97A8-12919A6F468B}"/>
              </a:ext>
            </a:extLst>
          </p:cNvPr>
          <p:cNvSpPr txBox="1"/>
          <p:nvPr/>
        </p:nvSpPr>
        <p:spPr>
          <a:xfrm>
            <a:off x="3660420" y="1119128"/>
            <a:ext cx="625541"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しげん</a:t>
            </a:r>
          </a:p>
        </p:txBody>
      </p:sp>
      <p:sp>
        <p:nvSpPr>
          <p:cNvPr id="21" name="テキスト ボックス 20">
            <a:extLst>
              <a:ext uri="{FF2B5EF4-FFF2-40B4-BE49-F238E27FC236}">
                <a16:creationId xmlns:a16="http://schemas.microsoft.com/office/drawing/2014/main" id="{E3365944-3F5D-4151-85ED-F0EC1E9FF3F3}"/>
              </a:ext>
            </a:extLst>
          </p:cNvPr>
          <p:cNvSpPr txBox="1"/>
          <p:nvPr/>
        </p:nvSpPr>
        <p:spPr>
          <a:xfrm>
            <a:off x="1162975" y="371047"/>
            <a:ext cx="710213"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どせい</a:t>
            </a:r>
          </a:p>
        </p:txBody>
      </p:sp>
      <p:sp>
        <p:nvSpPr>
          <p:cNvPr id="31" name="テキスト ボックス 30">
            <a:extLst>
              <a:ext uri="{FF2B5EF4-FFF2-40B4-BE49-F238E27FC236}">
                <a16:creationId xmlns:a16="http://schemas.microsoft.com/office/drawing/2014/main" id="{174CA107-5ECC-470B-940E-ECD9993E2774}"/>
              </a:ext>
            </a:extLst>
          </p:cNvPr>
          <p:cNvSpPr txBox="1"/>
          <p:nvPr/>
        </p:nvSpPr>
        <p:spPr>
          <a:xfrm>
            <a:off x="1935783" y="383274"/>
            <a:ext cx="478145"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わ</a:t>
            </a:r>
          </a:p>
        </p:txBody>
      </p:sp>
      <p:sp>
        <p:nvSpPr>
          <p:cNvPr id="32" name="テキスト ボックス 31">
            <a:extLst>
              <a:ext uri="{FF2B5EF4-FFF2-40B4-BE49-F238E27FC236}">
                <a16:creationId xmlns:a16="http://schemas.microsoft.com/office/drawing/2014/main" id="{2209F6CE-CCDF-4882-9760-9A93BD843C13}"/>
              </a:ext>
            </a:extLst>
          </p:cNvPr>
          <p:cNvSpPr txBox="1"/>
          <p:nvPr/>
        </p:nvSpPr>
        <p:spPr>
          <a:xfrm>
            <a:off x="4404047" y="390799"/>
            <a:ext cx="811765" cy="276999"/>
          </a:xfrm>
          <a:prstGeom prst="rect">
            <a:avLst/>
          </a:prstGeom>
          <a:noFill/>
        </p:spPr>
        <p:txBody>
          <a:bodyPr wrap="square" rtlCol="0">
            <a:spAutoFit/>
          </a:bodyPr>
          <a:lstStyle/>
          <a:p>
            <a:pPr algn="dist"/>
            <a:r>
              <a:rPr kumimoji="1" lang="ja-JP" altLang="en-US" sz="1200" b="1">
                <a:solidFill>
                  <a:schemeClr val="tx2">
                    <a:lumMod val="50000"/>
                  </a:schemeClr>
                </a:solidFill>
                <a:latin typeface="Meiryo UI" panose="020B0604030504040204" pitchFamily="50" charset="-128"/>
                <a:ea typeface="Meiryo UI" panose="020B0604030504040204" pitchFamily="50" charset="-128"/>
              </a:rPr>
              <a:t>かいしゅう</a:t>
            </a:r>
            <a:endParaRPr kumimoji="1" lang="ja-JP" altLang="en-US" sz="1200" b="1" dirty="0">
              <a:solidFill>
                <a:schemeClr val="tx2">
                  <a:lumMod val="50000"/>
                </a:schemeClr>
              </a:solidFill>
              <a:latin typeface="Meiryo UI" panose="020B0604030504040204" pitchFamily="50" charset="-128"/>
              <a:ea typeface="Meiryo UI" panose="020B0604030504040204" pitchFamily="50" charset="-128"/>
            </a:endParaRPr>
          </a:p>
        </p:txBody>
      </p:sp>
      <p:sp>
        <p:nvSpPr>
          <p:cNvPr id="33" name="テキスト ボックス 32">
            <a:extLst>
              <a:ext uri="{FF2B5EF4-FFF2-40B4-BE49-F238E27FC236}">
                <a16:creationId xmlns:a16="http://schemas.microsoft.com/office/drawing/2014/main" id="{8956E60E-69C6-4A90-B504-AC031F517145}"/>
              </a:ext>
            </a:extLst>
          </p:cNvPr>
          <p:cNvSpPr txBox="1"/>
          <p:nvPr/>
        </p:nvSpPr>
        <p:spPr>
          <a:xfrm>
            <a:off x="2569575" y="380727"/>
            <a:ext cx="478145"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なか</a:t>
            </a:r>
          </a:p>
        </p:txBody>
      </p:sp>
      <p:sp>
        <p:nvSpPr>
          <p:cNvPr id="34" name="テキスト ボックス 33">
            <a:extLst>
              <a:ext uri="{FF2B5EF4-FFF2-40B4-BE49-F238E27FC236}">
                <a16:creationId xmlns:a16="http://schemas.microsoft.com/office/drawing/2014/main" id="{84EAFAD3-6FDA-473A-8692-411CC06B203B}"/>
              </a:ext>
            </a:extLst>
          </p:cNvPr>
          <p:cNvSpPr txBox="1"/>
          <p:nvPr/>
        </p:nvSpPr>
        <p:spPr>
          <a:xfrm>
            <a:off x="3535741" y="380727"/>
            <a:ext cx="638254"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しげん</a:t>
            </a:r>
          </a:p>
        </p:txBody>
      </p:sp>
    </p:spTree>
    <p:extLst>
      <p:ext uri="{BB962C8B-B14F-4D97-AF65-F5344CB8AC3E}">
        <p14:creationId xmlns:p14="http://schemas.microsoft.com/office/powerpoint/2010/main" val="44865016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3</a:t>
            </a:r>
            <a:r>
              <a:rPr lang="ja-JP" altLang="en-US" dirty="0"/>
              <a:t>．</a:t>
            </a:r>
            <a:r>
              <a:rPr lang="en-US" altLang="ja-JP" dirty="0"/>
              <a:t>【</a:t>
            </a:r>
            <a:r>
              <a:rPr lang="ja-JP" altLang="en-US" dirty="0"/>
              <a:t>土星</a:t>
            </a:r>
            <a:r>
              <a:rPr lang="en-US" altLang="ja-JP" dirty="0"/>
              <a:t>】</a:t>
            </a:r>
            <a:r>
              <a:rPr lang="ja-JP" altLang="en-US" dirty="0"/>
              <a:t>環の中から資源を回収しよう</a:t>
            </a:r>
          </a:p>
        </p:txBody>
      </p:sp>
      <p:pic>
        <p:nvPicPr>
          <p:cNvPr id="28" name="図 27">
            <a:extLst>
              <a:ext uri="{FF2B5EF4-FFF2-40B4-BE49-F238E27FC236}">
                <a16:creationId xmlns:a16="http://schemas.microsoft.com/office/drawing/2014/main" id="{04CD685E-B973-4F0B-B7D7-1038FA1DEA09}"/>
              </a:ext>
            </a:extLst>
          </p:cNvPr>
          <p:cNvPicPr>
            <a:picLocks noChangeAspect="1"/>
          </p:cNvPicPr>
          <p:nvPr/>
        </p:nvPicPr>
        <p:blipFill>
          <a:blip r:embed="rId2"/>
          <a:srcRect/>
          <a:stretch/>
        </p:blipFill>
        <p:spPr>
          <a:xfrm>
            <a:off x="1026670" y="1712652"/>
            <a:ext cx="7090657" cy="4579590"/>
          </a:xfrm>
          <a:prstGeom prst="rect">
            <a:avLst/>
          </a:prstGeom>
        </p:spPr>
      </p:pic>
      <p:sp>
        <p:nvSpPr>
          <p:cNvPr id="13" name="テキスト ボックス 12">
            <a:extLst>
              <a:ext uri="{FF2B5EF4-FFF2-40B4-BE49-F238E27FC236}">
                <a16:creationId xmlns:a16="http://schemas.microsoft.com/office/drawing/2014/main" id="{CC16D1F0-8E67-403D-86B6-FC9A71DA38E9}"/>
              </a:ext>
            </a:extLst>
          </p:cNvPr>
          <p:cNvSpPr txBox="1"/>
          <p:nvPr/>
        </p:nvSpPr>
        <p:spPr>
          <a:xfrm>
            <a:off x="725197" y="1010988"/>
            <a:ext cx="8084067" cy="577081"/>
          </a:xfrm>
          <a:prstGeom prst="rect">
            <a:avLst/>
          </a:prstGeom>
          <a:noFill/>
        </p:spPr>
        <p:txBody>
          <a:bodyPr wrap="square" rtlCol="0">
            <a:spAutoFit/>
          </a:bodyPr>
          <a:lstStyle/>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土星でのミッションが完了しました！</a:t>
            </a:r>
            <a:endParaRPr kumimoji="1" lang="ja-JP" altLang="en-US" dirty="0">
              <a:latin typeface="メイリオ" panose="020B0604030504040204" pitchFamily="50" charset="-128"/>
              <a:ea typeface="メイリオ" panose="020B0604030504040204" pitchFamily="50" charset="-128"/>
            </a:endParaRPr>
          </a:p>
        </p:txBody>
      </p:sp>
      <p:sp>
        <p:nvSpPr>
          <p:cNvPr id="14" name="テキスト ボックス 13">
            <a:extLst>
              <a:ext uri="{FF2B5EF4-FFF2-40B4-BE49-F238E27FC236}">
                <a16:creationId xmlns:a16="http://schemas.microsoft.com/office/drawing/2014/main" id="{3FC11245-7F96-4B67-8200-9BE750749AB3}"/>
              </a:ext>
            </a:extLst>
          </p:cNvPr>
          <p:cNvSpPr txBox="1"/>
          <p:nvPr/>
        </p:nvSpPr>
        <p:spPr>
          <a:xfrm>
            <a:off x="674948" y="1079506"/>
            <a:ext cx="718846"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どせい</a:t>
            </a:r>
          </a:p>
        </p:txBody>
      </p:sp>
      <p:sp>
        <p:nvSpPr>
          <p:cNvPr id="15" name="テキスト ボックス 14">
            <a:extLst>
              <a:ext uri="{FF2B5EF4-FFF2-40B4-BE49-F238E27FC236}">
                <a16:creationId xmlns:a16="http://schemas.microsoft.com/office/drawing/2014/main" id="{8DC7EF38-4A93-4E6A-BB65-32EB2CCDE268}"/>
              </a:ext>
            </a:extLst>
          </p:cNvPr>
          <p:cNvSpPr txBox="1"/>
          <p:nvPr/>
        </p:nvSpPr>
        <p:spPr>
          <a:xfrm>
            <a:off x="2895548" y="1079506"/>
            <a:ext cx="873355"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かんりょう</a:t>
            </a:r>
          </a:p>
        </p:txBody>
      </p:sp>
      <p:sp>
        <p:nvSpPr>
          <p:cNvPr id="16" name="テキスト ボックス 15">
            <a:extLst>
              <a:ext uri="{FF2B5EF4-FFF2-40B4-BE49-F238E27FC236}">
                <a16:creationId xmlns:a16="http://schemas.microsoft.com/office/drawing/2014/main" id="{66E2FFAD-90E3-452D-A00C-2177DA6B78B3}"/>
              </a:ext>
            </a:extLst>
          </p:cNvPr>
          <p:cNvSpPr txBox="1"/>
          <p:nvPr/>
        </p:nvSpPr>
        <p:spPr>
          <a:xfrm>
            <a:off x="1162975" y="371047"/>
            <a:ext cx="710213"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どせい</a:t>
            </a:r>
          </a:p>
        </p:txBody>
      </p:sp>
      <p:sp>
        <p:nvSpPr>
          <p:cNvPr id="17" name="テキスト ボックス 16">
            <a:extLst>
              <a:ext uri="{FF2B5EF4-FFF2-40B4-BE49-F238E27FC236}">
                <a16:creationId xmlns:a16="http://schemas.microsoft.com/office/drawing/2014/main" id="{18B1244E-C4A9-492F-97D9-99CC5716D054}"/>
              </a:ext>
            </a:extLst>
          </p:cNvPr>
          <p:cNvSpPr txBox="1"/>
          <p:nvPr/>
        </p:nvSpPr>
        <p:spPr>
          <a:xfrm>
            <a:off x="1935783" y="383274"/>
            <a:ext cx="478145"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わ</a:t>
            </a:r>
          </a:p>
        </p:txBody>
      </p:sp>
      <p:sp>
        <p:nvSpPr>
          <p:cNvPr id="18" name="テキスト ボックス 17">
            <a:extLst>
              <a:ext uri="{FF2B5EF4-FFF2-40B4-BE49-F238E27FC236}">
                <a16:creationId xmlns:a16="http://schemas.microsoft.com/office/drawing/2014/main" id="{07C23A9E-C5CF-4576-8719-86197CCF335B}"/>
              </a:ext>
            </a:extLst>
          </p:cNvPr>
          <p:cNvSpPr txBox="1"/>
          <p:nvPr/>
        </p:nvSpPr>
        <p:spPr>
          <a:xfrm>
            <a:off x="4404047" y="390799"/>
            <a:ext cx="811765" cy="276999"/>
          </a:xfrm>
          <a:prstGeom prst="rect">
            <a:avLst/>
          </a:prstGeom>
          <a:noFill/>
        </p:spPr>
        <p:txBody>
          <a:bodyPr wrap="square" rtlCol="0">
            <a:spAutoFit/>
          </a:bodyPr>
          <a:lstStyle/>
          <a:p>
            <a:pPr algn="dist"/>
            <a:r>
              <a:rPr kumimoji="1" lang="ja-JP" altLang="en-US" sz="1200" b="1">
                <a:solidFill>
                  <a:schemeClr val="tx2">
                    <a:lumMod val="50000"/>
                  </a:schemeClr>
                </a:solidFill>
                <a:latin typeface="Meiryo UI" panose="020B0604030504040204" pitchFamily="50" charset="-128"/>
                <a:ea typeface="Meiryo UI" panose="020B0604030504040204" pitchFamily="50" charset="-128"/>
              </a:rPr>
              <a:t>かいしゅう</a:t>
            </a:r>
            <a:endParaRPr kumimoji="1" lang="ja-JP" altLang="en-US" sz="1200" b="1" dirty="0">
              <a:solidFill>
                <a:schemeClr val="tx2">
                  <a:lumMod val="50000"/>
                </a:schemeClr>
              </a:solidFill>
              <a:latin typeface="Meiryo UI" panose="020B0604030504040204" pitchFamily="50" charset="-128"/>
              <a:ea typeface="Meiryo UI" panose="020B0604030504040204" pitchFamily="50" charset="-128"/>
            </a:endParaRPr>
          </a:p>
        </p:txBody>
      </p:sp>
      <p:sp>
        <p:nvSpPr>
          <p:cNvPr id="19" name="テキスト ボックス 18">
            <a:extLst>
              <a:ext uri="{FF2B5EF4-FFF2-40B4-BE49-F238E27FC236}">
                <a16:creationId xmlns:a16="http://schemas.microsoft.com/office/drawing/2014/main" id="{48644911-D473-451D-9395-48247E1F743D}"/>
              </a:ext>
            </a:extLst>
          </p:cNvPr>
          <p:cNvSpPr txBox="1"/>
          <p:nvPr/>
        </p:nvSpPr>
        <p:spPr>
          <a:xfrm>
            <a:off x="2569575" y="380727"/>
            <a:ext cx="478145"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なか</a:t>
            </a:r>
          </a:p>
        </p:txBody>
      </p:sp>
      <p:sp>
        <p:nvSpPr>
          <p:cNvPr id="20" name="テキスト ボックス 19">
            <a:extLst>
              <a:ext uri="{FF2B5EF4-FFF2-40B4-BE49-F238E27FC236}">
                <a16:creationId xmlns:a16="http://schemas.microsoft.com/office/drawing/2014/main" id="{8B3FB67C-C2CB-4FFC-8F07-9C4A7D8D4D3E}"/>
              </a:ext>
            </a:extLst>
          </p:cNvPr>
          <p:cNvSpPr txBox="1"/>
          <p:nvPr/>
        </p:nvSpPr>
        <p:spPr>
          <a:xfrm>
            <a:off x="3535741" y="380727"/>
            <a:ext cx="638254"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しげん</a:t>
            </a:r>
          </a:p>
        </p:txBody>
      </p:sp>
    </p:spTree>
    <p:extLst>
      <p:ext uri="{BB962C8B-B14F-4D97-AF65-F5344CB8AC3E}">
        <p14:creationId xmlns:p14="http://schemas.microsoft.com/office/powerpoint/2010/main" val="1959135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3</a:t>
            </a:r>
            <a:r>
              <a:rPr lang="ja-JP" altLang="en-US" dirty="0"/>
              <a:t>．</a:t>
            </a:r>
            <a:r>
              <a:rPr lang="en-US" altLang="ja-JP" dirty="0"/>
              <a:t>【</a:t>
            </a:r>
            <a:r>
              <a:rPr lang="ja-JP" altLang="en-US" dirty="0"/>
              <a:t>土星</a:t>
            </a:r>
            <a:r>
              <a:rPr lang="en-US" altLang="ja-JP" dirty="0"/>
              <a:t>】</a:t>
            </a:r>
            <a:r>
              <a:rPr lang="ja-JP" altLang="en-US" dirty="0"/>
              <a:t>環の中から資源を回収しよう</a:t>
            </a:r>
          </a:p>
        </p:txBody>
      </p:sp>
      <p:pic>
        <p:nvPicPr>
          <p:cNvPr id="28" name="図 27">
            <a:extLst>
              <a:ext uri="{FF2B5EF4-FFF2-40B4-BE49-F238E27FC236}">
                <a16:creationId xmlns:a16="http://schemas.microsoft.com/office/drawing/2014/main" id="{04CD685E-B973-4F0B-B7D7-1038FA1DEA09}"/>
              </a:ext>
            </a:extLst>
          </p:cNvPr>
          <p:cNvPicPr>
            <a:picLocks noChangeAspect="1"/>
          </p:cNvPicPr>
          <p:nvPr/>
        </p:nvPicPr>
        <p:blipFill>
          <a:blip r:embed="rId2"/>
          <a:srcRect/>
          <a:stretch/>
        </p:blipFill>
        <p:spPr>
          <a:xfrm>
            <a:off x="1028042" y="1713539"/>
            <a:ext cx="7087912" cy="4577817"/>
          </a:xfrm>
          <a:prstGeom prst="rect">
            <a:avLst/>
          </a:prstGeom>
        </p:spPr>
      </p:pic>
      <p:sp>
        <p:nvSpPr>
          <p:cNvPr id="29" name="テキスト ボックス 28">
            <a:extLst>
              <a:ext uri="{FF2B5EF4-FFF2-40B4-BE49-F238E27FC236}">
                <a16:creationId xmlns:a16="http://schemas.microsoft.com/office/drawing/2014/main" id="{5995EF57-0276-41F7-906A-D177CC928353}"/>
              </a:ext>
            </a:extLst>
          </p:cNvPr>
          <p:cNvSpPr txBox="1"/>
          <p:nvPr/>
        </p:nvSpPr>
        <p:spPr>
          <a:xfrm>
            <a:off x="725197" y="1010988"/>
            <a:ext cx="8084067" cy="577081"/>
          </a:xfrm>
          <a:prstGeom prst="rect">
            <a:avLst/>
          </a:prstGeom>
          <a:noFill/>
        </p:spPr>
        <p:txBody>
          <a:bodyPr wrap="square" rtlCol="0">
            <a:spAutoFit/>
          </a:bodyPr>
          <a:lstStyle/>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資源のデータを地球に送信しました</a:t>
            </a:r>
            <a:r>
              <a:rPr lang="ja-JP" altLang="en-US" i="0" dirty="0">
                <a:solidFill>
                  <a:srgbClr val="575E75"/>
                </a:solidFill>
                <a:effectLst/>
                <a:latin typeface="メイリオ" panose="020B0604030504040204" pitchFamily="50" charset="-128"/>
                <a:ea typeface="メイリオ" panose="020B0604030504040204" pitchFamily="50" charset="-128"/>
              </a:rPr>
              <a:t>！次のミッションに進みましょう！</a:t>
            </a:r>
            <a:endParaRPr kumimoji="1" lang="ja-JP" altLang="en-US" dirty="0">
              <a:latin typeface="メイリオ" panose="020B0604030504040204" pitchFamily="50" charset="-128"/>
              <a:ea typeface="メイリオ" panose="020B0604030504040204" pitchFamily="50" charset="-128"/>
            </a:endParaRPr>
          </a:p>
        </p:txBody>
      </p:sp>
      <p:sp>
        <p:nvSpPr>
          <p:cNvPr id="30" name="テキスト ボックス 29">
            <a:extLst>
              <a:ext uri="{FF2B5EF4-FFF2-40B4-BE49-F238E27FC236}">
                <a16:creationId xmlns:a16="http://schemas.microsoft.com/office/drawing/2014/main" id="{2A64B527-7832-4D7F-A3FC-275CC2B31E53}"/>
              </a:ext>
            </a:extLst>
          </p:cNvPr>
          <p:cNvSpPr txBox="1"/>
          <p:nvPr/>
        </p:nvSpPr>
        <p:spPr>
          <a:xfrm>
            <a:off x="4571004" y="1079506"/>
            <a:ext cx="499920"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つぎ</a:t>
            </a:r>
          </a:p>
        </p:txBody>
      </p:sp>
      <p:sp>
        <p:nvSpPr>
          <p:cNvPr id="31" name="テキスト ボックス 30">
            <a:extLst>
              <a:ext uri="{FF2B5EF4-FFF2-40B4-BE49-F238E27FC236}">
                <a16:creationId xmlns:a16="http://schemas.microsoft.com/office/drawing/2014/main" id="{574D09F4-320B-464C-84CE-6902CC7F2E6A}"/>
              </a:ext>
            </a:extLst>
          </p:cNvPr>
          <p:cNvSpPr txBox="1"/>
          <p:nvPr/>
        </p:nvSpPr>
        <p:spPr>
          <a:xfrm>
            <a:off x="2204772" y="1079506"/>
            <a:ext cx="873355"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ちきゅう</a:t>
            </a:r>
          </a:p>
        </p:txBody>
      </p:sp>
      <p:sp>
        <p:nvSpPr>
          <p:cNvPr id="32" name="テキスト ボックス 31">
            <a:extLst>
              <a:ext uri="{FF2B5EF4-FFF2-40B4-BE49-F238E27FC236}">
                <a16:creationId xmlns:a16="http://schemas.microsoft.com/office/drawing/2014/main" id="{4B5C06E1-6FCE-4DF7-AEBC-75110D7F5EC3}"/>
              </a:ext>
            </a:extLst>
          </p:cNvPr>
          <p:cNvSpPr txBox="1"/>
          <p:nvPr/>
        </p:nvSpPr>
        <p:spPr>
          <a:xfrm>
            <a:off x="6398353" y="1079506"/>
            <a:ext cx="499920"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すす</a:t>
            </a:r>
          </a:p>
        </p:txBody>
      </p:sp>
      <p:sp>
        <p:nvSpPr>
          <p:cNvPr id="36" name="テキスト ボックス 35">
            <a:extLst>
              <a:ext uri="{FF2B5EF4-FFF2-40B4-BE49-F238E27FC236}">
                <a16:creationId xmlns:a16="http://schemas.microsoft.com/office/drawing/2014/main" id="{2830F0D3-1307-4392-945A-A1EEAE0FA717}"/>
              </a:ext>
            </a:extLst>
          </p:cNvPr>
          <p:cNvSpPr txBox="1"/>
          <p:nvPr/>
        </p:nvSpPr>
        <p:spPr>
          <a:xfrm>
            <a:off x="2900620" y="1079506"/>
            <a:ext cx="873355"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そうしん</a:t>
            </a:r>
          </a:p>
        </p:txBody>
      </p:sp>
      <p:sp>
        <p:nvSpPr>
          <p:cNvPr id="37" name="テキスト ボックス 36">
            <a:extLst>
              <a:ext uri="{FF2B5EF4-FFF2-40B4-BE49-F238E27FC236}">
                <a16:creationId xmlns:a16="http://schemas.microsoft.com/office/drawing/2014/main" id="{D13ED360-C8FC-4830-B265-E466929C7356}"/>
              </a:ext>
            </a:extLst>
          </p:cNvPr>
          <p:cNvSpPr txBox="1"/>
          <p:nvPr/>
        </p:nvSpPr>
        <p:spPr>
          <a:xfrm>
            <a:off x="687875" y="1079506"/>
            <a:ext cx="73096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しげん</a:t>
            </a:r>
          </a:p>
        </p:txBody>
      </p:sp>
      <p:sp>
        <p:nvSpPr>
          <p:cNvPr id="16" name="テキスト ボックス 15">
            <a:extLst>
              <a:ext uri="{FF2B5EF4-FFF2-40B4-BE49-F238E27FC236}">
                <a16:creationId xmlns:a16="http://schemas.microsoft.com/office/drawing/2014/main" id="{7E41CCFA-1606-46E2-A0DD-4B71618779DC}"/>
              </a:ext>
            </a:extLst>
          </p:cNvPr>
          <p:cNvSpPr txBox="1"/>
          <p:nvPr/>
        </p:nvSpPr>
        <p:spPr>
          <a:xfrm>
            <a:off x="1162975" y="371047"/>
            <a:ext cx="710213"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どせい</a:t>
            </a:r>
          </a:p>
        </p:txBody>
      </p:sp>
      <p:sp>
        <p:nvSpPr>
          <p:cNvPr id="17" name="テキスト ボックス 16">
            <a:extLst>
              <a:ext uri="{FF2B5EF4-FFF2-40B4-BE49-F238E27FC236}">
                <a16:creationId xmlns:a16="http://schemas.microsoft.com/office/drawing/2014/main" id="{9AC1F0AB-76DE-48EC-9A7D-2ADD37274440}"/>
              </a:ext>
            </a:extLst>
          </p:cNvPr>
          <p:cNvSpPr txBox="1"/>
          <p:nvPr/>
        </p:nvSpPr>
        <p:spPr>
          <a:xfrm>
            <a:off x="1935783" y="383274"/>
            <a:ext cx="478145"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わ</a:t>
            </a:r>
          </a:p>
        </p:txBody>
      </p:sp>
      <p:sp>
        <p:nvSpPr>
          <p:cNvPr id="18" name="テキスト ボックス 17">
            <a:extLst>
              <a:ext uri="{FF2B5EF4-FFF2-40B4-BE49-F238E27FC236}">
                <a16:creationId xmlns:a16="http://schemas.microsoft.com/office/drawing/2014/main" id="{770E711B-54D9-415F-B50D-3A4D33BC8F9B}"/>
              </a:ext>
            </a:extLst>
          </p:cNvPr>
          <p:cNvSpPr txBox="1"/>
          <p:nvPr/>
        </p:nvSpPr>
        <p:spPr>
          <a:xfrm>
            <a:off x="4404047" y="390799"/>
            <a:ext cx="811765" cy="276999"/>
          </a:xfrm>
          <a:prstGeom prst="rect">
            <a:avLst/>
          </a:prstGeom>
          <a:noFill/>
        </p:spPr>
        <p:txBody>
          <a:bodyPr wrap="square" rtlCol="0">
            <a:spAutoFit/>
          </a:bodyPr>
          <a:lstStyle/>
          <a:p>
            <a:pPr algn="dist"/>
            <a:r>
              <a:rPr kumimoji="1" lang="ja-JP" altLang="en-US" sz="1200" b="1">
                <a:solidFill>
                  <a:schemeClr val="tx2">
                    <a:lumMod val="50000"/>
                  </a:schemeClr>
                </a:solidFill>
                <a:latin typeface="Meiryo UI" panose="020B0604030504040204" pitchFamily="50" charset="-128"/>
                <a:ea typeface="Meiryo UI" panose="020B0604030504040204" pitchFamily="50" charset="-128"/>
              </a:rPr>
              <a:t>かいしゅう</a:t>
            </a:r>
            <a:endParaRPr kumimoji="1" lang="ja-JP" altLang="en-US" sz="1200" b="1" dirty="0">
              <a:solidFill>
                <a:schemeClr val="tx2">
                  <a:lumMod val="50000"/>
                </a:schemeClr>
              </a:solidFill>
              <a:latin typeface="Meiryo UI" panose="020B0604030504040204" pitchFamily="50" charset="-128"/>
              <a:ea typeface="Meiryo UI" panose="020B0604030504040204" pitchFamily="50" charset="-128"/>
            </a:endParaRPr>
          </a:p>
        </p:txBody>
      </p:sp>
      <p:sp>
        <p:nvSpPr>
          <p:cNvPr id="19" name="テキスト ボックス 18">
            <a:extLst>
              <a:ext uri="{FF2B5EF4-FFF2-40B4-BE49-F238E27FC236}">
                <a16:creationId xmlns:a16="http://schemas.microsoft.com/office/drawing/2014/main" id="{10BBBB97-295E-4CE1-9968-1C4AE3E61FEF}"/>
              </a:ext>
            </a:extLst>
          </p:cNvPr>
          <p:cNvSpPr txBox="1"/>
          <p:nvPr/>
        </p:nvSpPr>
        <p:spPr>
          <a:xfrm>
            <a:off x="2569575" y="380727"/>
            <a:ext cx="478145"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なか</a:t>
            </a:r>
          </a:p>
        </p:txBody>
      </p:sp>
      <p:sp>
        <p:nvSpPr>
          <p:cNvPr id="20" name="テキスト ボックス 19">
            <a:extLst>
              <a:ext uri="{FF2B5EF4-FFF2-40B4-BE49-F238E27FC236}">
                <a16:creationId xmlns:a16="http://schemas.microsoft.com/office/drawing/2014/main" id="{25A6A147-3DAA-48F6-8EDD-6EFBBB4E2265}"/>
              </a:ext>
            </a:extLst>
          </p:cNvPr>
          <p:cNvSpPr txBox="1"/>
          <p:nvPr/>
        </p:nvSpPr>
        <p:spPr>
          <a:xfrm>
            <a:off x="3535741" y="380727"/>
            <a:ext cx="638254"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しげん</a:t>
            </a:r>
          </a:p>
        </p:txBody>
      </p:sp>
    </p:spTree>
    <p:extLst>
      <p:ext uri="{BB962C8B-B14F-4D97-AF65-F5344CB8AC3E}">
        <p14:creationId xmlns:p14="http://schemas.microsoft.com/office/powerpoint/2010/main" val="4755160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a:extLst>
              <a:ext uri="{FF2B5EF4-FFF2-40B4-BE49-F238E27FC236}">
                <a16:creationId xmlns:a16="http://schemas.microsoft.com/office/drawing/2014/main" id="{31D4E439-7AFE-41C2-9561-67F5879CAB86}"/>
              </a:ext>
            </a:extLst>
          </p:cNvPr>
          <p:cNvSpPr>
            <a:spLocks noGrp="1"/>
          </p:cNvSpPr>
          <p:nvPr>
            <p:ph type="title"/>
          </p:nvPr>
        </p:nvSpPr>
        <p:spPr>
          <a:xfrm>
            <a:off x="522513" y="1611383"/>
            <a:ext cx="8284135" cy="746846"/>
          </a:xfrm>
        </p:spPr>
        <p:txBody>
          <a:bodyPr rtlCol="0"/>
          <a:lstStyle/>
          <a:p>
            <a:pPr rtl="0"/>
            <a:r>
              <a:rPr lang="ja-JP" altLang="en-US" dirty="0"/>
              <a:t>ミッション</a:t>
            </a:r>
            <a:r>
              <a:rPr lang="en-US" altLang="ja-JP" dirty="0"/>
              <a:t>4</a:t>
            </a:r>
            <a:r>
              <a:rPr lang="ja-JP" altLang="en-US" dirty="0"/>
              <a:t>：</a:t>
            </a:r>
            <a:br>
              <a:rPr lang="en-US" altLang="ja-JP" dirty="0"/>
            </a:br>
            <a:r>
              <a:rPr lang="ja-JP" altLang="en-US" dirty="0"/>
              <a:t>　　　シミュレーションルームで活動しよう</a:t>
            </a:r>
          </a:p>
        </p:txBody>
      </p:sp>
      <p:pic>
        <p:nvPicPr>
          <p:cNvPr id="4" name="図 3">
            <a:extLst>
              <a:ext uri="{FF2B5EF4-FFF2-40B4-BE49-F238E27FC236}">
                <a16:creationId xmlns:a16="http://schemas.microsoft.com/office/drawing/2014/main" id="{4C602437-FB42-453D-91BE-61BC8965D1C5}"/>
              </a:ext>
            </a:extLst>
          </p:cNvPr>
          <p:cNvPicPr>
            <a:picLocks noChangeAspect="1"/>
          </p:cNvPicPr>
          <p:nvPr/>
        </p:nvPicPr>
        <p:blipFill>
          <a:blip r:embed="rId3"/>
          <a:stretch>
            <a:fillRect/>
          </a:stretch>
        </p:blipFill>
        <p:spPr>
          <a:xfrm>
            <a:off x="5885895" y="4434781"/>
            <a:ext cx="2659491" cy="2694951"/>
          </a:xfrm>
          <a:prstGeom prst="rect">
            <a:avLst/>
          </a:prstGeom>
        </p:spPr>
      </p:pic>
      <p:sp>
        <p:nvSpPr>
          <p:cNvPr id="6" name="テキスト ボックス 5">
            <a:extLst>
              <a:ext uri="{FF2B5EF4-FFF2-40B4-BE49-F238E27FC236}">
                <a16:creationId xmlns:a16="http://schemas.microsoft.com/office/drawing/2014/main" id="{A55E87B4-D0A1-4283-91C1-0AA7DB3503E0}"/>
              </a:ext>
            </a:extLst>
          </p:cNvPr>
          <p:cNvSpPr txBox="1"/>
          <p:nvPr/>
        </p:nvSpPr>
        <p:spPr>
          <a:xfrm>
            <a:off x="5647144" y="1901941"/>
            <a:ext cx="940087" cy="307777"/>
          </a:xfrm>
          <a:prstGeom prst="rect">
            <a:avLst/>
          </a:prstGeom>
          <a:noFill/>
        </p:spPr>
        <p:txBody>
          <a:bodyPr wrap="square" rtlCol="0">
            <a:spAutoFit/>
          </a:bodyPr>
          <a:lstStyle/>
          <a:p>
            <a:pPr algn="dist"/>
            <a:r>
              <a:rPr kumimoji="1" lang="ja-JP" altLang="en-US" sz="1400" b="1" dirty="0">
                <a:solidFill>
                  <a:schemeClr val="tx2">
                    <a:lumMod val="50000"/>
                  </a:schemeClr>
                </a:solidFill>
                <a:latin typeface="Meiryo UI" panose="020B0604030504040204" pitchFamily="50" charset="-128"/>
                <a:ea typeface="Meiryo UI" panose="020B0604030504040204" pitchFamily="50" charset="-128"/>
              </a:rPr>
              <a:t>かつどう</a:t>
            </a:r>
          </a:p>
        </p:txBody>
      </p:sp>
    </p:spTree>
    <p:extLst>
      <p:ext uri="{BB962C8B-B14F-4D97-AF65-F5344CB8AC3E}">
        <p14:creationId xmlns:p14="http://schemas.microsoft.com/office/powerpoint/2010/main" val="2979919022"/>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ja-JP" altLang="en-US" dirty="0"/>
              <a:t>ストーリーの確認</a:t>
            </a:r>
          </a:p>
        </p:txBody>
      </p:sp>
      <p:pic>
        <p:nvPicPr>
          <p:cNvPr id="3" name="図 2">
            <a:extLst>
              <a:ext uri="{FF2B5EF4-FFF2-40B4-BE49-F238E27FC236}">
                <a16:creationId xmlns:a16="http://schemas.microsoft.com/office/drawing/2014/main" id="{DCB6D663-09D5-4FD1-8DF0-23A34CA76618}"/>
              </a:ext>
            </a:extLst>
          </p:cNvPr>
          <p:cNvPicPr>
            <a:picLocks noChangeAspect="1"/>
          </p:cNvPicPr>
          <p:nvPr/>
        </p:nvPicPr>
        <p:blipFill>
          <a:blip r:embed="rId2"/>
          <a:srcRect/>
          <a:stretch/>
        </p:blipFill>
        <p:spPr>
          <a:xfrm>
            <a:off x="823134" y="1615477"/>
            <a:ext cx="7497730" cy="4842503"/>
          </a:xfrm>
          <a:prstGeom prst="rect">
            <a:avLst/>
          </a:prstGeom>
        </p:spPr>
      </p:pic>
      <p:sp>
        <p:nvSpPr>
          <p:cNvPr id="27" name="テキスト ボックス 26">
            <a:extLst>
              <a:ext uri="{FF2B5EF4-FFF2-40B4-BE49-F238E27FC236}">
                <a16:creationId xmlns:a16="http://schemas.microsoft.com/office/drawing/2014/main" id="{16741FD5-D2B3-4FED-A588-4C3E8262CBD4}"/>
              </a:ext>
            </a:extLst>
          </p:cNvPr>
          <p:cNvSpPr txBox="1"/>
          <p:nvPr/>
        </p:nvSpPr>
        <p:spPr>
          <a:xfrm>
            <a:off x="725198" y="1010988"/>
            <a:ext cx="7832876" cy="577081"/>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画面中央にいる司令官に話を聞いてみましょう。</a:t>
            </a:r>
            <a:endParaRPr kumimoji="1" lang="ja-JP" altLang="en-US" dirty="0">
              <a:latin typeface="メイリオ" panose="020B0604030504040204" pitchFamily="50" charset="-128"/>
              <a:ea typeface="メイリオ" panose="020B0604030504040204" pitchFamily="50" charset="-128"/>
            </a:endParaRPr>
          </a:p>
        </p:txBody>
      </p:sp>
      <p:sp>
        <p:nvSpPr>
          <p:cNvPr id="31" name="テキスト ボックス 30">
            <a:extLst>
              <a:ext uri="{FF2B5EF4-FFF2-40B4-BE49-F238E27FC236}">
                <a16:creationId xmlns:a16="http://schemas.microsoft.com/office/drawing/2014/main" id="{6CB55B84-FF6C-4A88-86BC-BDB5D8812D61}"/>
              </a:ext>
            </a:extLst>
          </p:cNvPr>
          <p:cNvSpPr txBox="1"/>
          <p:nvPr/>
        </p:nvSpPr>
        <p:spPr>
          <a:xfrm>
            <a:off x="689687" y="1078194"/>
            <a:ext cx="1221510"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がめんちゅうおう</a:t>
            </a:r>
          </a:p>
        </p:txBody>
      </p:sp>
      <p:sp>
        <p:nvSpPr>
          <p:cNvPr id="35" name="テキスト ボックス 34">
            <a:extLst>
              <a:ext uri="{FF2B5EF4-FFF2-40B4-BE49-F238E27FC236}">
                <a16:creationId xmlns:a16="http://schemas.microsoft.com/office/drawing/2014/main" id="{3DAA88A4-55C1-450E-B22A-CAD415156B3F}"/>
              </a:ext>
            </a:extLst>
          </p:cNvPr>
          <p:cNvSpPr txBox="1"/>
          <p:nvPr/>
        </p:nvSpPr>
        <p:spPr>
          <a:xfrm>
            <a:off x="3167990" y="1072507"/>
            <a:ext cx="604626"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はなし</a:t>
            </a:r>
          </a:p>
        </p:txBody>
      </p:sp>
      <p:sp>
        <p:nvSpPr>
          <p:cNvPr id="10" name="テキスト ボックス 9">
            <a:extLst>
              <a:ext uri="{FF2B5EF4-FFF2-40B4-BE49-F238E27FC236}">
                <a16:creationId xmlns:a16="http://schemas.microsoft.com/office/drawing/2014/main" id="{968061BA-546E-4C5A-BBA2-30191465E648}"/>
              </a:ext>
            </a:extLst>
          </p:cNvPr>
          <p:cNvSpPr txBox="1"/>
          <p:nvPr/>
        </p:nvSpPr>
        <p:spPr>
          <a:xfrm>
            <a:off x="2044363" y="374437"/>
            <a:ext cx="709102"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かくにん</a:t>
            </a:r>
          </a:p>
        </p:txBody>
      </p:sp>
      <p:sp>
        <p:nvSpPr>
          <p:cNvPr id="12" name="テキスト ボックス 11">
            <a:extLst>
              <a:ext uri="{FF2B5EF4-FFF2-40B4-BE49-F238E27FC236}">
                <a16:creationId xmlns:a16="http://schemas.microsoft.com/office/drawing/2014/main" id="{EF0B5848-1C10-45B4-BF0B-262EDC1824E9}"/>
              </a:ext>
            </a:extLst>
          </p:cNvPr>
          <p:cNvSpPr txBox="1"/>
          <p:nvPr/>
        </p:nvSpPr>
        <p:spPr>
          <a:xfrm>
            <a:off x="2325022" y="1072506"/>
            <a:ext cx="856885" cy="246221"/>
          </a:xfrm>
          <a:prstGeom prst="rect">
            <a:avLst/>
          </a:prstGeom>
          <a:noFill/>
        </p:spPr>
        <p:txBody>
          <a:bodyPr wrap="square" rtlCol="0">
            <a:spAutoFit/>
          </a:bodyPr>
          <a:lstStyle/>
          <a:p>
            <a:pPr algn="dist"/>
            <a:r>
              <a:rPr kumimoji="1" lang="ja-JP" altLang="en-US" sz="1000" dirty="0">
                <a:solidFill>
                  <a:srgbClr val="575E75"/>
                </a:solidFill>
                <a:latin typeface="メイリオ" panose="020B0604030504040204" pitchFamily="50" charset="-128"/>
                <a:ea typeface="メイリオ" panose="020B0604030504040204" pitchFamily="50" charset="-128"/>
              </a:rPr>
              <a:t>しれいかん</a:t>
            </a:r>
          </a:p>
        </p:txBody>
      </p:sp>
      <p:sp>
        <p:nvSpPr>
          <p:cNvPr id="13" name="テキスト ボックス 12">
            <a:extLst>
              <a:ext uri="{FF2B5EF4-FFF2-40B4-BE49-F238E27FC236}">
                <a16:creationId xmlns:a16="http://schemas.microsoft.com/office/drawing/2014/main" id="{47FC70A5-ED16-4DA3-BB08-2B4C54AEA011}"/>
              </a:ext>
            </a:extLst>
          </p:cNvPr>
          <p:cNvSpPr txBox="1"/>
          <p:nvPr/>
        </p:nvSpPr>
        <p:spPr>
          <a:xfrm>
            <a:off x="3755349" y="1072506"/>
            <a:ext cx="275113"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き</a:t>
            </a:r>
          </a:p>
        </p:txBody>
      </p:sp>
      <p:sp>
        <p:nvSpPr>
          <p:cNvPr id="16" name="楕円 15">
            <a:extLst>
              <a:ext uri="{FF2B5EF4-FFF2-40B4-BE49-F238E27FC236}">
                <a16:creationId xmlns:a16="http://schemas.microsoft.com/office/drawing/2014/main" id="{83A40B43-6191-4F70-9ACB-F65454E6DBA6}"/>
              </a:ext>
            </a:extLst>
          </p:cNvPr>
          <p:cNvSpPr/>
          <p:nvPr/>
        </p:nvSpPr>
        <p:spPr>
          <a:xfrm>
            <a:off x="3377005" y="2599139"/>
            <a:ext cx="2389987" cy="2389987"/>
          </a:xfrm>
          <a:prstGeom prst="ellipse">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dirty="0">
              <a:solidFill>
                <a:srgbClr val="FF0000"/>
              </a:solidFill>
            </a:endParaRPr>
          </a:p>
        </p:txBody>
      </p:sp>
    </p:spTree>
    <p:extLst>
      <p:ext uri="{BB962C8B-B14F-4D97-AF65-F5344CB8AC3E}">
        <p14:creationId xmlns:p14="http://schemas.microsoft.com/office/powerpoint/2010/main" val="2450056552"/>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2952D972-A832-4702-9846-C2AF1B16A45F}"/>
              </a:ext>
            </a:extLst>
          </p:cNvPr>
          <p:cNvPicPr>
            <a:picLocks noChangeAspect="1"/>
          </p:cNvPicPr>
          <p:nvPr/>
        </p:nvPicPr>
        <p:blipFill>
          <a:blip r:embed="rId2"/>
          <a:srcRect/>
          <a:stretch/>
        </p:blipFill>
        <p:spPr>
          <a:xfrm>
            <a:off x="1298801" y="2865529"/>
            <a:ext cx="6394824" cy="3200738"/>
          </a:xfrm>
          <a:prstGeom prst="rect">
            <a:avLst/>
          </a:prstGeom>
        </p:spPr>
      </p:pic>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ja-JP" altLang="en-US" dirty="0"/>
              <a:t>ストーリーの確認</a:t>
            </a:r>
          </a:p>
        </p:txBody>
      </p:sp>
      <p:sp>
        <p:nvSpPr>
          <p:cNvPr id="10" name="テキスト ボックス 9">
            <a:extLst>
              <a:ext uri="{FF2B5EF4-FFF2-40B4-BE49-F238E27FC236}">
                <a16:creationId xmlns:a16="http://schemas.microsoft.com/office/drawing/2014/main" id="{968061BA-546E-4C5A-BBA2-30191465E648}"/>
              </a:ext>
            </a:extLst>
          </p:cNvPr>
          <p:cNvSpPr txBox="1"/>
          <p:nvPr/>
        </p:nvSpPr>
        <p:spPr>
          <a:xfrm>
            <a:off x="2044363" y="374437"/>
            <a:ext cx="709102"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かくにん</a:t>
            </a:r>
          </a:p>
        </p:txBody>
      </p:sp>
      <p:sp>
        <p:nvSpPr>
          <p:cNvPr id="17" name="テキスト ボックス 16">
            <a:extLst>
              <a:ext uri="{FF2B5EF4-FFF2-40B4-BE49-F238E27FC236}">
                <a16:creationId xmlns:a16="http://schemas.microsoft.com/office/drawing/2014/main" id="{C27BCE1D-921D-499A-A5BC-3E43C3051798}"/>
              </a:ext>
            </a:extLst>
          </p:cNvPr>
          <p:cNvSpPr txBox="1"/>
          <p:nvPr/>
        </p:nvSpPr>
        <p:spPr>
          <a:xfrm>
            <a:off x="365959" y="1028826"/>
            <a:ext cx="8778041" cy="1508105"/>
          </a:xfrm>
          <a:prstGeom prst="rect">
            <a:avLst/>
          </a:prstGeom>
          <a:noFill/>
        </p:spPr>
        <p:txBody>
          <a:bodyPr wrap="square" rtlCol="0">
            <a:spAutoFit/>
          </a:bodyPr>
          <a:lstStyle/>
          <a:p>
            <a:pPr>
              <a:lnSpc>
                <a:spcPct val="200000"/>
              </a:lnSpc>
            </a:pPr>
            <a:r>
              <a:rPr lang="ja-JP" altLang="en-US" sz="1600" b="1" i="0" dirty="0">
                <a:solidFill>
                  <a:srgbClr val="C00000"/>
                </a:solidFill>
                <a:effectLst/>
                <a:latin typeface="メイリオ" panose="020B0604030504040204" pitchFamily="50" charset="-128"/>
                <a:ea typeface="メイリオ" panose="020B0604030504040204" pitchFamily="50" charset="-128"/>
              </a:rPr>
              <a:t>資源の回収、お疲れ様でした。仮想収集シミュレーションルームのロックが解除されました。振り向いて後ろの部屋に移動してください。ガニメデでのシミュレートができます。</a:t>
            </a:r>
            <a:endParaRPr lang="en-US" altLang="ja-JP" sz="1600" b="1" i="0" dirty="0">
              <a:solidFill>
                <a:srgbClr val="C00000"/>
              </a:solidFill>
              <a:effectLst/>
              <a:latin typeface="メイリオ" panose="020B0604030504040204" pitchFamily="50" charset="-128"/>
              <a:ea typeface="メイリオ" panose="020B0604030504040204" pitchFamily="50" charset="-128"/>
            </a:endParaRPr>
          </a:p>
          <a:p>
            <a:pPr>
              <a:lnSpc>
                <a:spcPct val="200000"/>
              </a:lnSpc>
            </a:pPr>
            <a:r>
              <a:rPr lang="ja-JP" altLang="en-US" sz="1600" b="1" dirty="0">
                <a:solidFill>
                  <a:srgbClr val="C00000"/>
                </a:solidFill>
                <a:latin typeface="メイリオ" panose="020B0604030504040204" pitchFamily="50" charset="-128"/>
                <a:ea typeface="メイリオ" panose="020B0604030504040204" pitchFamily="50" charset="-128"/>
              </a:rPr>
              <a:t>これまでの活動を振り返り、エージェントを使って好きな活動をしてください。</a:t>
            </a:r>
            <a:endParaRPr lang="en-US" altLang="ja-JP" sz="1600" b="1" i="0" dirty="0">
              <a:solidFill>
                <a:srgbClr val="C00000"/>
              </a:solidFill>
              <a:effectLst/>
              <a:latin typeface="メイリオ" panose="020B0604030504040204" pitchFamily="50" charset="-128"/>
              <a:ea typeface="メイリオ" panose="020B0604030504040204" pitchFamily="50" charset="-128"/>
            </a:endParaRPr>
          </a:p>
        </p:txBody>
      </p:sp>
      <p:sp>
        <p:nvSpPr>
          <p:cNvPr id="67" name="テキスト ボックス 66">
            <a:extLst>
              <a:ext uri="{FF2B5EF4-FFF2-40B4-BE49-F238E27FC236}">
                <a16:creationId xmlns:a16="http://schemas.microsoft.com/office/drawing/2014/main" id="{688FAF6F-BFBF-4BBF-AECB-F23C0E6AEC55}"/>
              </a:ext>
            </a:extLst>
          </p:cNvPr>
          <p:cNvSpPr txBox="1"/>
          <p:nvPr/>
        </p:nvSpPr>
        <p:spPr>
          <a:xfrm>
            <a:off x="1790301" y="1093036"/>
            <a:ext cx="395845" cy="21544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つか</a:t>
            </a:r>
          </a:p>
        </p:txBody>
      </p:sp>
      <p:sp>
        <p:nvSpPr>
          <p:cNvPr id="68" name="テキスト ボックス 67">
            <a:extLst>
              <a:ext uri="{FF2B5EF4-FFF2-40B4-BE49-F238E27FC236}">
                <a16:creationId xmlns:a16="http://schemas.microsoft.com/office/drawing/2014/main" id="{A9EE1093-47B7-4850-82D8-B26DC99D6F2F}"/>
              </a:ext>
            </a:extLst>
          </p:cNvPr>
          <p:cNvSpPr txBox="1"/>
          <p:nvPr/>
        </p:nvSpPr>
        <p:spPr>
          <a:xfrm>
            <a:off x="422862" y="1093036"/>
            <a:ext cx="511718" cy="21544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しげん</a:t>
            </a:r>
          </a:p>
        </p:txBody>
      </p:sp>
      <p:sp>
        <p:nvSpPr>
          <p:cNvPr id="71" name="テキスト ボックス 70">
            <a:extLst>
              <a:ext uri="{FF2B5EF4-FFF2-40B4-BE49-F238E27FC236}">
                <a16:creationId xmlns:a16="http://schemas.microsoft.com/office/drawing/2014/main" id="{95AAB0F3-87D3-41DB-9E18-E10AA0A91A6B}"/>
              </a:ext>
            </a:extLst>
          </p:cNvPr>
          <p:cNvSpPr txBox="1"/>
          <p:nvPr/>
        </p:nvSpPr>
        <p:spPr>
          <a:xfrm>
            <a:off x="2087965" y="2063144"/>
            <a:ext cx="220227" cy="21544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ふ</a:t>
            </a:r>
          </a:p>
        </p:txBody>
      </p:sp>
      <p:sp>
        <p:nvSpPr>
          <p:cNvPr id="82" name="テキスト ボックス 81">
            <a:extLst>
              <a:ext uri="{FF2B5EF4-FFF2-40B4-BE49-F238E27FC236}">
                <a16:creationId xmlns:a16="http://schemas.microsoft.com/office/drawing/2014/main" id="{9D4F43C9-12CC-4AEF-9EC8-B9E59AA34DBB}"/>
              </a:ext>
            </a:extLst>
          </p:cNvPr>
          <p:cNvSpPr txBox="1"/>
          <p:nvPr/>
        </p:nvSpPr>
        <p:spPr>
          <a:xfrm>
            <a:off x="1275655" y="6211101"/>
            <a:ext cx="6448164" cy="577081"/>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メッセージを閉じ、後ろの部屋に移動しましょう！</a:t>
            </a:r>
            <a:endParaRPr kumimoji="1" lang="ja-JP" altLang="en-US" dirty="0">
              <a:latin typeface="メイリオ" panose="020B0604030504040204" pitchFamily="50" charset="-128"/>
              <a:ea typeface="メイリオ" panose="020B0604030504040204" pitchFamily="50" charset="-128"/>
            </a:endParaRPr>
          </a:p>
        </p:txBody>
      </p:sp>
      <p:sp>
        <p:nvSpPr>
          <p:cNvPr id="85" name="テキスト ボックス 84">
            <a:extLst>
              <a:ext uri="{FF2B5EF4-FFF2-40B4-BE49-F238E27FC236}">
                <a16:creationId xmlns:a16="http://schemas.microsoft.com/office/drawing/2014/main" id="{DA399381-538E-450B-8970-EF60EFFCAA02}"/>
              </a:ext>
            </a:extLst>
          </p:cNvPr>
          <p:cNvSpPr txBox="1"/>
          <p:nvPr/>
        </p:nvSpPr>
        <p:spPr>
          <a:xfrm>
            <a:off x="3305227" y="6272854"/>
            <a:ext cx="454165" cy="24500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うし</a:t>
            </a:r>
          </a:p>
        </p:txBody>
      </p:sp>
      <p:sp>
        <p:nvSpPr>
          <p:cNvPr id="87" name="テキスト ボックス 86">
            <a:extLst>
              <a:ext uri="{FF2B5EF4-FFF2-40B4-BE49-F238E27FC236}">
                <a16:creationId xmlns:a16="http://schemas.microsoft.com/office/drawing/2014/main" id="{D3F6DAE5-BBEF-4367-85B9-7A13E371729A}"/>
              </a:ext>
            </a:extLst>
          </p:cNvPr>
          <p:cNvSpPr txBox="1"/>
          <p:nvPr/>
        </p:nvSpPr>
        <p:spPr>
          <a:xfrm>
            <a:off x="2647717" y="6272854"/>
            <a:ext cx="40337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と</a:t>
            </a:r>
          </a:p>
        </p:txBody>
      </p:sp>
      <p:sp>
        <p:nvSpPr>
          <p:cNvPr id="27" name="テキスト ボックス 26">
            <a:extLst>
              <a:ext uri="{FF2B5EF4-FFF2-40B4-BE49-F238E27FC236}">
                <a16:creationId xmlns:a16="http://schemas.microsoft.com/office/drawing/2014/main" id="{00C31BC3-D739-437F-B420-2285189C6163}"/>
              </a:ext>
            </a:extLst>
          </p:cNvPr>
          <p:cNvSpPr txBox="1"/>
          <p:nvPr/>
        </p:nvSpPr>
        <p:spPr>
          <a:xfrm>
            <a:off x="1304572" y="2063144"/>
            <a:ext cx="630382" cy="21544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かつどう</a:t>
            </a:r>
          </a:p>
        </p:txBody>
      </p:sp>
      <p:sp>
        <p:nvSpPr>
          <p:cNvPr id="28" name="テキスト ボックス 27">
            <a:extLst>
              <a:ext uri="{FF2B5EF4-FFF2-40B4-BE49-F238E27FC236}">
                <a16:creationId xmlns:a16="http://schemas.microsoft.com/office/drawing/2014/main" id="{8BBF73AA-013B-4F04-967E-2D00637D564F}"/>
              </a:ext>
            </a:extLst>
          </p:cNvPr>
          <p:cNvSpPr txBox="1"/>
          <p:nvPr/>
        </p:nvSpPr>
        <p:spPr>
          <a:xfrm>
            <a:off x="419424" y="1577010"/>
            <a:ext cx="288366" cy="21867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ふ</a:t>
            </a:r>
          </a:p>
        </p:txBody>
      </p:sp>
      <p:sp>
        <p:nvSpPr>
          <p:cNvPr id="30" name="テキスト ボックス 29">
            <a:extLst>
              <a:ext uri="{FF2B5EF4-FFF2-40B4-BE49-F238E27FC236}">
                <a16:creationId xmlns:a16="http://schemas.microsoft.com/office/drawing/2014/main" id="{76ED868C-60E4-431B-A553-FDAC4DAFE8AA}"/>
              </a:ext>
            </a:extLst>
          </p:cNvPr>
          <p:cNvSpPr txBox="1"/>
          <p:nvPr/>
        </p:nvSpPr>
        <p:spPr>
          <a:xfrm>
            <a:off x="2659699" y="1577010"/>
            <a:ext cx="508019" cy="21544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いどう</a:t>
            </a:r>
          </a:p>
        </p:txBody>
      </p:sp>
      <p:sp>
        <p:nvSpPr>
          <p:cNvPr id="26" name="テキスト ボックス 25">
            <a:extLst>
              <a:ext uri="{FF2B5EF4-FFF2-40B4-BE49-F238E27FC236}">
                <a16:creationId xmlns:a16="http://schemas.microsoft.com/office/drawing/2014/main" id="{E5F5B556-BDD8-4FDE-AD6B-1A169E6EA13D}"/>
              </a:ext>
            </a:extLst>
          </p:cNvPr>
          <p:cNvSpPr txBox="1"/>
          <p:nvPr/>
        </p:nvSpPr>
        <p:spPr>
          <a:xfrm>
            <a:off x="847455" y="1577010"/>
            <a:ext cx="239719" cy="21544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む</a:t>
            </a:r>
          </a:p>
        </p:txBody>
      </p:sp>
      <p:sp>
        <p:nvSpPr>
          <p:cNvPr id="33" name="テキスト ボックス 32">
            <a:extLst>
              <a:ext uri="{FF2B5EF4-FFF2-40B4-BE49-F238E27FC236}">
                <a16:creationId xmlns:a16="http://schemas.microsoft.com/office/drawing/2014/main" id="{B3952B22-5B5F-4BAE-976D-D4408AB02F54}"/>
              </a:ext>
            </a:extLst>
          </p:cNvPr>
          <p:cNvSpPr txBox="1"/>
          <p:nvPr/>
        </p:nvSpPr>
        <p:spPr>
          <a:xfrm>
            <a:off x="2179873" y="1093036"/>
            <a:ext cx="390029" cy="21544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さま</a:t>
            </a:r>
          </a:p>
        </p:txBody>
      </p:sp>
      <p:sp>
        <p:nvSpPr>
          <p:cNvPr id="34" name="テキスト ボックス 33">
            <a:extLst>
              <a:ext uri="{FF2B5EF4-FFF2-40B4-BE49-F238E27FC236}">
                <a16:creationId xmlns:a16="http://schemas.microsoft.com/office/drawing/2014/main" id="{F4311250-368A-4153-8D6E-B04FA79DFC35}"/>
              </a:ext>
            </a:extLst>
          </p:cNvPr>
          <p:cNvSpPr txBox="1"/>
          <p:nvPr/>
        </p:nvSpPr>
        <p:spPr>
          <a:xfrm>
            <a:off x="7243659" y="1093036"/>
            <a:ext cx="635892" cy="21544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かいじょ</a:t>
            </a:r>
          </a:p>
        </p:txBody>
      </p:sp>
      <p:sp>
        <p:nvSpPr>
          <p:cNvPr id="36" name="テキスト ボックス 35">
            <a:extLst>
              <a:ext uri="{FF2B5EF4-FFF2-40B4-BE49-F238E27FC236}">
                <a16:creationId xmlns:a16="http://schemas.microsoft.com/office/drawing/2014/main" id="{3DBE8691-413D-46F5-8342-D65A7F942DFF}"/>
              </a:ext>
            </a:extLst>
          </p:cNvPr>
          <p:cNvSpPr txBox="1"/>
          <p:nvPr/>
        </p:nvSpPr>
        <p:spPr>
          <a:xfrm>
            <a:off x="5621502" y="2063144"/>
            <a:ext cx="601367" cy="21544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かつどう</a:t>
            </a:r>
          </a:p>
        </p:txBody>
      </p:sp>
      <p:sp>
        <p:nvSpPr>
          <p:cNvPr id="37" name="テキスト ボックス 36">
            <a:extLst>
              <a:ext uri="{FF2B5EF4-FFF2-40B4-BE49-F238E27FC236}">
                <a16:creationId xmlns:a16="http://schemas.microsoft.com/office/drawing/2014/main" id="{88D30C73-9497-44D5-8B8A-FDE83F7F99E2}"/>
              </a:ext>
            </a:extLst>
          </p:cNvPr>
          <p:cNvSpPr txBox="1"/>
          <p:nvPr/>
        </p:nvSpPr>
        <p:spPr>
          <a:xfrm>
            <a:off x="2041859" y="1577010"/>
            <a:ext cx="497606" cy="215444"/>
          </a:xfrm>
          <a:prstGeom prst="rect">
            <a:avLst/>
          </a:prstGeom>
          <a:noFill/>
        </p:spPr>
        <p:txBody>
          <a:bodyPr wrap="square" rtlCol="0">
            <a:spAutoFit/>
          </a:bodyPr>
          <a:lstStyle/>
          <a:p>
            <a:pPr algn="dist"/>
            <a:r>
              <a:rPr kumimoji="1" lang="ja-JP" altLang="en-US" sz="800" dirty="0">
                <a:solidFill>
                  <a:srgbClr val="C00000"/>
                </a:solidFill>
                <a:latin typeface="メイリオ" panose="020B0604030504040204" pitchFamily="50" charset="-128"/>
                <a:ea typeface="メイリオ" panose="020B0604030504040204" pitchFamily="50" charset="-128"/>
              </a:rPr>
              <a:t>へや</a:t>
            </a:r>
          </a:p>
        </p:txBody>
      </p:sp>
      <p:sp>
        <p:nvSpPr>
          <p:cNvPr id="42" name="テキスト ボックス 41">
            <a:extLst>
              <a:ext uri="{FF2B5EF4-FFF2-40B4-BE49-F238E27FC236}">
                <a16:creationId xmlns:a16="http://schemas.microsoft.com/office/drawing/2014/main" id="{E5D22386-0D73-4948-A35A-66E20F1C24CE}"/>
              </a:ext>
            </a:extLst>
          </p:cNvPr>
          <p:cNvSpPr txBox="1"/>
          <p:nvPr/>
        </p:nvSpPr>
        <p:spPr>
          <a:xfrm>
            <a:off x="2398914" y="2063144"/>
            <a:ext cx="412964" cy="21544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かえ</a:t>
            </a:r>
          </a:p>
        </p:txBody>
      </p:sp>
      <p:sp>
        <p:nvSpPr>
          <p:cNvPr id="47" name="テキスト ボックス 46">
            <a:extLst>
              <a:ext uri="{FF2B5EF4-FFF2-40B4-BE49-F238E27FC236}">
                <a16:creationId xmlns:a16="http://schemas.microsoft.com/office/drawing/2014/main" id="{31F1A00F-D3EF-44CA-8228-BF7F2FE55950}"/>
              </a:ext>
            </a:extLst>
          </p:cNvPr>
          <p:cNvSpPr txBox="1"/>
          <p:nvPr/>
        </p:nvSpPr>
        <p:spPr>
          <a:xfrm>
            <a:off x="3122665" y="1093036"/>
            <a:ext cx="1255698" cy="21544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かそうしゅうしゅう</a:t>
            </a:r>
          </a:p>
        </p:txBody>
      </p:sp>
      <p:sp>
        <p:nvSpPr>
          <p:cNvPr id="48" name="テキスト ボックス 47">
            <a:extLst>
              <a:ext uri="{FF2B5EF4-FFF2-40B4-BE49-F238E27FC236}">
                <a16:creationId xmlns:a16="http://schemas.microsoft.com/office/drawing/2014/main" id="{E147435F-2FD7-4F04-99E7-74333E3DC851}"/>
              </a:ext>
            </a:extLst>
          </p:cNvPr>
          <p:cNvSpPr txBox="1"/>
          <p:nvPr/>
        </p:nvSpPr>
        <p:spPr>
          <a:xfrm>
            <a:off x="1364055" y="1577010"/>
            <a:ext cx="435422" cy="21544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うし</a:t>
            </a:r>
          </a:p>
        </p:txBody>
      </p:sp>
      <p:sp>
        <p:nvSpPr>
          <p:cNvPr id="52" name="テキスト ボックス 51">
            <a:extLst>
              <a:ext uri="{FF2B5EF4-FFF2-40B4-BE49-F238E27FC236}">
                <a16:creationId xmlns:a16="http://schemas.microsoft.com/office/drawing/2014/main" id="{1DFD8FC6-98CD-4B36-8597-66B266F7E17B}"/>
              </a:ext>
            </a:extLst>
          </p:cNvPr>
          <p:cNvSpPr txBox="1"/>
          <p:nvPr/>
        </p:nvSpPr>
        <p:spPr>
          <a:xfrm>
            <a:off x="865664" y="1093036"/>
            <a:ext cx="848517" cy="21544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かいしゅう</a:t>
            </a:r>
          </a:p>
        </p:txBody>
      </p:sp>
      <p:sp>
        <p:nvSpPr>
          <p:cNvPr id="40" name="テキスト ボックス 39">
            <a:extLst>
              <a:ext uri="{FF2B5EF4-FFF2-40B4-BE49-F238E27FC236}">
                <a16:creationId xmlns:a16="http://schemas.microsoft.com/office/drawing/2014/main" id="{E70B235E-8EB2-4B50-8E80-C28EA7B23359}"/>
              </a:ext>
            </a:extLst>
          </p:cNvPr>
          <p:cNvSpPr txBox="1"/>
          <p:nvPr/>
        </p:nvSpPr>
        <p:spPr>
          <a:xfrm>
            <a:off x="4075670" y="6272854"/>
            <a:ext cx="531842" cy="245001"/>
          </a:xfrm>
          <a:prstGeom prst="rect">
            <a:avLst/>
          </a:prstGeom>
          <a:noFill/>
        </p:spPr>
        <p:txBody>
          <a:bodyPr wrap="square" rtlCol="0">
            <a:spAutoFit/>
          </a:bodyPr>
          <a:lstStyle/>
          <a:p>
            <a:pPr algn="dist"/>
            <a:r>
              <a:rPr kumimoji="1" lang="ja-JP" altLang="en-US" sz="1000" dirty="0">
                <a:solidFill>
                  <a:srgbClr val="575E75"/>
                </a:solidFill>
                <a:latin typeface="メイリオ" panose="020B0604030504040204" pitchFamily="50" charset="-128"/>
                <a:ea typeface="メイリオ" panose="020B0604030504040204" pitchFamily="50" charset="-128"/>
              </a:rPr>
              <a:t>へや</a:t>
            </a:r>
          </a:p>
        </p:txBody>
      </p:sp>
      <p:sp>
        <p:nvSpPr>
          <p:cNvPr id="43" name="テキスト ボックス 42">
            <a:extLst>
              <a:ext uri="{FF2B5EF4-FFF2-40B4-BE49-F238E27FC236}">
                <a16:creationId xmlns:a16="http://schemas.microsoft.com/office/drawing/2014/main" id="{142CE6CE-0426-4F32-9DEA-F7BEA0882F46}"/>
              </a:ext>
            </a:extLst>
          </p:cNvPr>
          <p:cNvSpPr txBox="1"/>
          <p:nvPr/>
        </p:nvSpPr>
        <p:spPr>
          <a:xfrm>
            <a:off x="5011266" y="2063144"/>
            <a:ext cx="412964" cy="21544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す</a:t>
            </a:r>
          </a:p>
        </p:txBody>
      </p:sp>
      <p:sp>
        <p:nvSpPr>
          <p:cNvPr id="44" name="テキスト ボックス 43">
            <a:extLst>
              <a:ext uri="{FF2B5EF4-FFF2-40B4-BE49-F238E27FC236}">
                <a16:creationId xmlns:a16="http://schemas.microsoft.com/office/drawing/2014/main" id="{D0CCCEF6-26EF-423F-8F0A-84F11DC42711}"/>
              </a:ext>
            </a:extLst>
          </p:cNvPr>
          <p:cNvSpPr txBox="1"/>
          <p:nvPr/>
        </p:nvSpPr>
        <p:spPr>
          <a:xfrm>
            <a:off x="4401030" y="2063144"/>
            <a:ext cx="412964" cy="21544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つか</a:t>
            </a:r>
          </a:p>
        </p:txBody>
      </p:sp>
      <p:sp>
        <p:nvSpPr>
          <p:cNvPr id="45" name="テキスト ボックス 44">
            <a:extLst>
              <a:ext uri="{FF2B5EF4-FFF2-40B4-BE49-F238E27FC236}">
                <a16:creationId xmlns:a16="http://schemas.microsoft.com/office/drawing/2014/main" id="{20BA31E3-0577-44A3-B3F4-BE867D2B8CF0}"/>
              </a:ext>
            </a:extLst>
          </p:cNvPr>
          <p:cNvSpPr txBox="1"/>
          <p:nvPr/>
        </p:nvSpPr>
        <p:spPr>
          <a:xfrm>
            <a:off x="4708946" y="6272854"/>
            <a:ext cx="604641"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いどう</a:t>
            </a:r>
          </a:p>
        </p:txBody>
      </p:sp>
    </p:spTree>
    <p:extLst>
      <p:ext uri="{BB962C8B-B14F-4D97-AF65-F5344CB8AC3E}">
        <p14:creationId xmlns:p14="http://schemas.microsoft.com/office/powerpoint/2010/main" val="766976756"/>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4</a:t>
            </a:r>
            <a:r>
              <a:rPr lang="ja-JP" altLang="en-US" dirty="0"/>
              <a:t>．シミュレーションルームで活動しよう</a:t>
            </a:r>
          </a:p>
        </p:txBody>
      </p:sp>
      <p:sp>
        <p:nvSpPr>
          <p:cNvPr id="29" name="テキスト ボックス 28">
            <a:extLst>
              <a:ext uri="{FF2B5EF4-FFF2-40B4-BE49-F238E27FC236}">
                <a16:creationId xmlns:a16="http://schemas.microsoft.com/office/drawing/2014/main" id="{5A2848D0-C798-4711-B705-68E0CA06A6AE}"/>
              </a:ext>
            </a:extLst>
          </p:cNvPr>
          <p:cNvSpPr txBox="1"/>
          <p:nvPr/>
        </p:nvSpPr>
        <p:spPr>
          <a:xfrm>
            <a:off x="119788" y="1020123"/>
            <a:ext cx="8810533" cy="577081"/>
          </a:xfrm>
          <a:prstGeom prst="rect">
            <a:avLst/>
          </a:prstGeom>
          <a:noFill/>
        </p:spPr>
        <p:txBody>
          <a:bodyPr wrap="square" rtlCol="0">
            <a:spAutoFit/>
          </a:bodyPr>
          <a:lstStyle/>
          <a:p>
            <a:pPr>
              <a:lnSpc>
                <a:spcPct val="200000"/>
              </a:lnSpc>
            </a:pPr>
            <a:r>
              <a:rPr lang="en-US" altLang="ja-JP" b="1" i="0" dirty="0">
                <a:solidFill>
                  <a:srgbClr val="C00000"/>
                </a:solidFill>
                <a:effectLst/>
                <a:latin typeface="メイリオ" panose="020B0604030504040204" pitchFamily="50" charset="-128"/>
                <a:ea typeface="メイリオ" panose="020B0604030504040204" pitchFamily="50" charset="-128"/>
              </a:rPr>
              <a:t>【</a:t>
            </a:r>
            <a:r>
              <a:rPr lang="ja-JP" altLang="en-US" b="1" i="0" dirty="0">
                <a:solidFill>
                  <a:srgbClr val="C00000"/>
                </a:solidFill>
                <a:effectLst/>
                <a:latin typeface="メイリオ" panose="020B0604030504040204" pitchFamily="50" charset="-128"/>
                <a:ea typeface="メイリオ" panose="020B0604030504040204" pitchFamily="50" charset="-128"/>
              </a:rPr>
              <a:t>ミッション！</a:t>
            </a:r>
            <a:r>
              <a:rPr lang="en-US" altLang="ja-JP" b="1" i="0" dirty="0">
                <a:solidFill>
                  <a:srgbClr val="C00000"/>
                </a:solidFill>
                <a:effectLst/>
                <a:latin typeface="メイリオ" panose="020B0604030504040204" pitchFamily="50" charset="-128"/>
                <a:ea typeface="メイリオ" panose="020B0604030504040204" pitchFamily="50" charset="-128"/>
              </a:rPr>
              <a:t>】</a:t>
            </a:r>
            <a:r>
              <a:rPr lang="ja-JP" altLang="en-US" b="1" i="0" dirty="0">
                <a:solidFill>
                  <a:srgbClr val="C00000"/>
                </a:solidFill>
                <a:effectLst/>
                <a:latin typeface="メイリオ" panose="020B0604030504040204" pitchFamily="50" charset="-128"/>
                <a:ea typeface="メイリオ" panose="020B0604030504040204" pitchFamily="50" charset="-128"/>
              </a:rPr>
              <a:t>宇宙空間のシミュレーション室で自由に活動しよう！</a:t>
            </a:r>
            <a:endParaRPr kumimoji="1" lang="ja-JP" altLang="en-US" b="1" dirty="0">
              <a:solidFill>
                <a:srgbClr val="C00000"/>
              </a:solidFill>
              <a:latin typeface="メイリオ" panose="020B0604030504040204" pitchFamily="50" charset="-128"/>
              <a:ea typeface="メイリオ" panose="020B0604030504040204" pitchFamily="50" charset="-128"/>
            </a:endParaRPr>
          </a:p>
        </p:txBody>
      </p:sp>
      <p:sp>
        <p:nvSpPr>
          <p:cNvPr id="8" name="テキスト ボックス 7">
            <a:extLst>
              <a:ext uri="{FF2B5EF4-FFF2-40B4-BE49-F238E27FC236}">
                <a16:creationId xmlns:a16="http://schemas.microsoft.com/office/drawing/2014/main" id="{9BDCC1C5-AF66-4F5F-A5ED-3F9D00A3D784}"/>
              </a:ext>
            </a:extLst>
          </p:cNvPr>
          <p:cNvSpPr txBox="1"/>
          <p:nvPr/>
        </p:nvSpPr>
        <p:spPr>
          <a:xfrm>
            <a:off x="5967646" y="1078804"/>
            <a:ext cx="861182" cy="246221"/>
          </a:xfrm>
          <a:prstGeom prst="rect">
            <a:avLst/>
          </a:prstGeom>
          <a:noFill/>
        </p:spPr>
        <p:txBody>
          <a:bodyPr wrap="square" rtlCol="0">
            <a:spAutoFit/>
          </a:bodyPr>
          <a:lstStyle/>
          <a:p>
            <a:pPr algn="ctr"/>
            <a:r>
              <a:rPr kumimoji="1" lang="ja-JP" altLang="en-US" sz="1000" dirty="0">
                <a:solidFill>
                  <a:srgbClr val="C00000"/>
                </a:solidFill>
                <a:latin typeface="メイリオ" panose="020B0604030504040204" pitchFamily="50" charset="-128"/>
                <a:ea typeface="メイリオ" panose="020B0604030504040204" pitchFamily="50" charset="-128"/>
              </a:rPr>
              <a:t>かつどう</a:t>
            </a:r>
          </a:p>
        </p:txBody>
      </p:sp>
      <p:sp>
        <p:nvSpPr>
          <p:cNvPr id="24" name="テキスト ボックス 23">
            <a:extLst>
              <a:ext uri="{FF2B5EF4-FFF2-40B4-BE49-F238E27FC236}">
                <a16:creationId xmlns:a16="http://schemas.microsoft.com/office/drawing/2014/main" id="{D7A9B669-EEB3-4122-86FD-D1CAA4F6753D}"/>
              </a:ext>
            </a:extLst>
          </p:cNvPr>
          <p:cNvSpPr txBox="1"/>
          <p:nvPr/>
        </p:nvSpPr>
        <p:spPr>
          <a:xfrm>
            <a:off x="1906787" y="1078804"/>
            <a:ext cx="1227030" cy="246221"/>
          </a:xfrm>
          <a:prstGeom prst="rect">
            <a:avLst/>
          </a:prstGeom>
          <a:noFill/>
        </p:spPr>
        <p:txBody>
          <a:bodyPr wrap="square" rtlCol="0">
            <a:spAutoFit/>
          </a:bodyPr>
          <a:lstStyle/>
          <a:p>
            <a:pPr algn="ctr"/>
            <a:r>
              <a:rPr kumimoji="1" lang="ja-JP" altLang="en-US" sz="1000" dirty="0">
                <a:solidFill>
                  <a:srgbClr val="C00000"/>
                </a:solidFill>
                <a:latin typeface="メイリオ" panose="020B0604030504040204" pitchFamily="50" charset="-128"/>
                <a:ea typeface="メイリオ" panose="020B0604030504040204" pitchFamily="50" charset="-128"/>
              </a:rPr>
              <a:t>うちゅうくうかん</a:t>
            </a:r>
          </a:p>
        </p:txBody>
      </p:sp>
      <p:sp>
        <p:nvSpPr>
          <p:cNvPr id="31" name="テキスト ボックス 30">
            <a:extLst>
              <a:ext uri="{FF2B5EF4-FFF2-40B4-BE49-F238E27FC236}">
                <a16:creationId xmlns:a16="http://schemas.microsoft.com/office/drawing/2014/main" id="{452C2C51-AC6A-4EC6-A4B4-D023715C2C0F}"/>
              </a:ext>
            </a:extLst>
          </p:cNvPr>
          <p:cNvSpPr txBox="1"/>
          <p:nvPr/>
        </p:nvSpPr>
        <p:spPr>
          <a:xfrm>
            <a:off x="4880498" y="1078804"/>
            <a:ext cx="459988" cy="246221"/>
          </a:xfrm>
          <a:prstGeom prst="rect">
            <a:avLst/>
          </a:prstGeom>
          <a:noFill/>
        </p:spPr>
        <p:txBody>
          <a:bodyPr wrap="square" rtlCol="0">
            <a:spAutoFit/>
          </a:bodyPr>
          <a:lstStyle/>
          <a:p>
            <a:pPr algn="ctr"/>
            <a:r>
              <a:rPr kumimoji="1" lang="ja-JP" altLang="en-US" sz="1000" dirty="0">
                <a:solidFill>
                  <a:srgbClr val="C00000"/>
                </a:solidFill>
                <a:latin typeface="メイリオ" panose="020B0604030504040204" pitchFamily="50" charset="-128"/>
                <a:ea typeface="メイリオ" panose="020B0604030504040204" pitchFamily="50" charset="-128"/>
              </a:rPr>
              <a:t>しつ</a:t>
            </a:r>
          </a:p>
        </p:txBody>
      </p:sp>
      <p:sp>
        <p:nvSpPr>
          <p:cNvPr id="37" name="テキスト ボックス 36">
            <a:extLst>
              <a:ext uri="{FF2B5EF4-FFF2-40B4-BE49-F238E27FC236}">
                <a16:creationId xmlns:a16="http://schemas.microsoft.com/office/drawing/2014/main" id="{43300EAB-F88D-4FA6-ACFF-4FA6CC83792C}"/>
              </a:ext>
            </a:extLst>
          </p:cNvPr>
          <p:cNvSpPr txBox="1"/>
          <p:nvPr/>
        </p:nvSpPr>
        <p:spPr>
          <a:xfrm>
            <a:off x="1318557" y="5880880"/>
            <a:ext cx="6526648" cy="577081"/>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シミュレーションルーム内を移動しながら観察してみよう！</a:t>
            </a:r>
            <a:endParaRPr kumimoji="1" lang="ja-JP" altLang="en-US" dirty="0">
              <a:latin typeface="メイリオ" panose="020B0604030504040204" pitchFamily="50" charset="-128"/>
              <a:ea typeface="メイリオ" panose="020B0604030504040204" pitchFamily="50" charset="-128"/>
            </a:endParaRPr>
          </a:p>
        </p:txBody>
      </p:sp>
      <p:sp>
        <p:nvSpPr>
          <p:cNvPr id="39" name="テキスト ボックス 38">
            <a:extLst>
              <a:ext uri="{FF2B5EF4-FFF2-40B4-BE49-F238E27FC236}">
                <a16:creationId xmlns:a16="http://schemas.microsoft.com/office/drawing/2014/main" id="{D1956783-68F5-4FD2-8D91-D6CDD2D4A28B}"/>
              </a:ext>
            </a:extLst>
          </p:cNvPr>
          <p:cNvSpPr txBox="1"/>
          <p:nvPr/>
        </p:nvSpPr>
        <p:spPr>
          <a:xfrm>
            <a:off x="4280042" y="5949216"/>
            <a:ext cx="62904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いどう</a:t>
            </a:r>
          </a:p>
        </p:txBody>
      </p:sp>
      <p:sp>
        <p:nvSpPr>
          <p:cNvPr id="40" name="テキスト ボックス 39">
            <a:extLst>
              <a:ext uri="{FF2B5EF4-FFF2-40B4-BE49-F238E27FC236}">
                <a16:creationId xmlns:a16="http://schemas.microsoft.com/office/drawing/2014/main" id="{7F4FC131-A99D-403C-85EF-95C3EF4177FA}"/>
              </a:ext>
            </a:extLst>
          </p:cNvPr>
          <p:cNvSpPr txBox="1"/>
          <p:nvPr/>
        </p:nvSpPr>
        <p:spPr>
          <a:xfrm>
            <a:off x="5606804" y="5949216"/>
            <a:ext cx="72168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かんさつ</a:t>
            </a:r>
          </a:p>
        </p:txBody>
      </p:sp>
      <p:sp>
        <p:nvSpPr>
          <p:cNvPr id="41" name="テキスト ボックス 40">
            <a:extLst>
              <a:ext uri="{FF2B5EF4-FFF2-40B4-BE49-F238E27FC236}">
                <a16:creationId xmlns:a16="http://schemas.microsoft.com/office/drawing/2014/main" id="{2635C8A6-8D49-4139-840F-E9051C571D37}"/>
              </a:ext>
            </a:extLst>
          </p:cNvPr>
          <p:cNvSpPr txBox="1"/>
          <p:nvPr/>
        </p:nvSpPr>
        <p:spPr>
          <a:xfrm>
            <a:off x="3768283" y="5944893"/>
            <a:ext cx="51175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ない</a:t>
            </a:r>
          </a:p>
        </p:txBody>
      </p:sp>
      <p:pic>
        <p:nvPicPr>
          <p:cNvPr id="3" name="図 2">
            <a:extLst>
              <a:ext uri="{FF2B5EF4-FFF2-40B4-BE49-F238E27FC236}">
                <a16:creationId xmlns:a16="http://schemas.microsoft.com/office/drawing/2014/main" id="{74BBAA26-31B2-4913-8665-B753369AB37A}"/>
              </a:ext>
            </a:extLst>
          </p:cNvPr>
          <p:cNvPicPr>
            <a:picLocks noChangeAspect="1"/>
          </p:cNvPicPr>
          <p:nvPr/>
        </p:nvPicPr>
        <p:blipFill>
          <a:blip r:embed="rId2"/>
          <a:srcRect/>
          <a:stretch/>
        </p:blipFill>
        <p:spPr>
          <a:xfrm>
            <a:off x="1164651" y="1554886"/>
            <a:ext cx="6512474" cy="4206163"/>
          </a:xfrm>
          <a:prstGeom prst="rect">
            <a:avLst/>
          </a:prstGeom>
        </p:spPr>
      </p:pic>
      <p:sp>
        <p:nvSpPr>
          <p:cNvPr id="23" name="テキスト ボックス 22">
            <a:extLst>
              <a:ext uri="{FF2B5EF4-FFF2-40B4-BE49-F238E27FC236}">
                <a16:creationId xmlns:a16="http://schemas.microsoft.com/office/drawing/2014/main" id="{EC98BA1A-2E47-4AA6-984F-7D54B64434AF}"/>
              </a:ext>
            </a:extLst>
          </p:cNvPr>
          <p:cNvSpPr txBox="1"/>
          <p:nvPr/>
        </p:nvSpPr>
        <p:spPr>
          <a:xfrm>
            <a:off x="4115978" y="400039"/>
            <a:ext cx="818154"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かつどう</a:t>
            </a:r>
          </a:p>
        </p:txBody>
      </p:sp>
      <p:sp>
        <p:nvSpPr>
          <p:cNvPr id="32" name="テキスト ボックス 31">
            <a:extLst>
              <a:ext uri="{FF2B5EF4-FFF2-40B4-BE49-F238E27FC236}">
                <a16:creationId xmlns:a16="http://schemas.microsoft.com/office/drawing/2014/main" id="{086F78C6-C436-4D96-AB42-F9D7489ADB91}"/>
              </a:ext>
            </a:extLst>
          </p:cNvPr>
          <p:cNvSpPr txBox="1"/>
          <p:nvPr/>
        </p:nvSpPr>
        <p:spPr>
          <a:xfrm>
            <a:off x="5395545" y="1081104"/>
            <a:ext cx="619832" cy="246221"/>
          </a:xfrm>
          <a:prstGeom prst="rect">
            <a:avLst/>
          </a:prstGeom>
          <a:noFill/>
        </p:spPr>
        <p:txBody>
          <a:bodyPr wrap="square" rtlCol="0">
            <a:spAutoFit/>
          </a:bodyPr>
          <a:lstStyle/>
          <a:p>
            <a:pPr algn="ctr"/>
            <a:r>
              <a:rPr kumimoji="1" lang="ja-JP" altLang="en-US" sz="1000" dirty="0">
                <a:solidFill>
                  <a:srgbClr val="C00000"/>
                </a:solidFill>
                <a:latin typeface="メイリオ" panose="020B0604030504040204" pitchFamily="50" charset="-128"/>
                <a:ea typeface="メイリオ" panose="020B0604030504040204" pitchFamily="50" charset="-128"/>
              </a:rPr>
              <a:t>じゆう</a:t>
            </a:r>
          </a:p>
        </p:txBody>
      </p:sp>
    </p:spTree>
    <p:extLst>
      <p:ext uri="{BB962C8B-B14F-4D97-AF65-F5344CB8AC3E}">
        <p14:creationId xmlns:p14="http://schemas.microsoft.com/office/powerpoint/2010/main" val="4230444515"/>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4</a:t>
            </a:r>
            <a:r>
              <a:rPr lang="ja-JP" altLang="en-US" dirty="0"/>
              <a:t>．シミュレーションルームで活動しよう</a:t>
            </a:r>
          </a:p>
        </p:txBody>
      </p:sp>
      <p:sp>
        <p:nvSpPr>
          <p:cNvPr id="23" name="テキスト ボックス 22">
            <a:extLst>
              <a:ext uri="{FF2B5EF4-FFF2-40B4-BE49-F238E27FC236}">
                <a16:creationId xmlns:a16="http://schemas.microsoft.com/office/drawing/2014/main" id="{EC98BA1A-2E47-4AA6-984F-7D54B64434AF}"/>
              </a:ext>
            </a:extLst>
          </p:cNvPr>
          <p:cNvSpPr txBox="1"/>
          <p:nvPr/>
        </p:nvSpPr>
        <p:spPr>
          <a:xfrm>
            <a:off x="4115978" y="400039"/>
            <a:ext cx="818154"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かつどう</a:t>
            </a:r>
          </a:p>
        </p:txBody>
      </p:sp>
      <p:pic>
        <p:nvPicPr>
          <p:cNvPr id="4" name="図 3">
            <a:extLst>
              <a:ext uri="{FF2B5EF4-FFF2-40B4-BE49-F238E27FC236}">
                <a16:creationId xmlns:a16="http://schemas.microsoft.com/office/drawing/2014/main" id="{45BCAD61-3975-4DA2-BC05-7804BCA8F91E}"/>
              </a:ext>
            </a:extLst>
          </p:cNvPr>
          <p:cNvPicPr>
            <a:picLocks noChangeAspect="1"/>
          </p:cNvPicPr>
          <p:nvPr/>
        </p:nvPicPr>
        <p:blipFill>
          <a:blip r:embed="rId2"/>
          <a:srcRect/>
          <a:stretch/>
        </p:blipFill>
        <p:spPr>
          <a:xfrm>
            <a:off x="1453403" y="1619327"/>
            <a:ext cx="6072999" cy="3922323"/>
          </a:xfrm>
          <a:prstGeom prst="rect">
            <a:avLst/>
          </a:prstGeom>
        </p:spPr>
      </p:pic>
      <p:sp>
        <p:nvSpPr>
          <p:cNvPr id="16" name="テキスト ボックス 15">
            <a:extLst>
              <a:ext uri="{FF2B5EF4-FFF2-40B4-BE49-F238E27FC236}">
                <a16:creationId xmlns:a16="http://schemas.microsoft.com/office/drawing/2014/main" id="{F5B376FD-013A-461F-9CE5-4B37B71D456D}"/>
              </a:ext>
            </a:extLst>
          </p:cNvPr>
          <p:cNvSpPr txBox="1"/>
          <p:nvPr/>
        </p:nvSpPr>
        <p:spPr>
          <a:xfrm>
            <a:off x="466301" y="1105103"/>
            <a:ext cx="6526648" cy="577081"/>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エリアには資源を回収できそうな場所があります！</a:t>
            </a:r>
            <a:endParaRPr kumimoji="1" lang="ja-JP" altLang="en-US" dirty="0">
              <a:latin typeface="メイリオ" panose="020B0604030504040204" pitchFamily="50" charset="-128"/>
              <a:ea typeface="メイリオ" panose="020B0604030504040204" pitchFamily="50" charset="-128"/>
            </a:endParaRPr>
          </a:p>
        </p:txBody>
      </p:sp>
      <p:sp>
        <p:nvSpPr>
          <p:cNvPr id="17" name="テキスト ボックス 16">
            <a:extLst>
              <a:ext uri="{FF2B5EF4-FFF2-40B4-BE49-F238E27FC236}">
                <a16:creationId xmlns:a16="http://schemas.microsoft.com/office/drawing/2014/main" id="{AF5AD991-6C38-4FA8-ADAA-9271D03E2F6D}"/>
              </a:ext>
            </a:extLst>
          </p:cNvPr>
          <p:cNvSpPr txBox="1"/>
          <p:nvPr/>
        </p:nvSpPr>
        <p:spPr>
          <a:xfrm>
            <a:off x="1611307" y="1166765"/>
            <a:ext cx="62904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しげん</a:t>
            </a:r>
          </a:p>
        </p:txBody>
      </p:sp>
      <p:sp>
        <p:nvSpPr>
          <p:cNvPr id="18" name="テキスト ボックス 17">
            <a:extLst>
              <a:ext uri="{FF2B5EF4-FFF2-40B4-BE49-F238E27FC236}">
                <a16:creationId xmlns:a16="http://schemas.microsoft.com/office/drawing/2014/main" id="{900A2EE1-22C8-45FD-9308-836E01F4D8AC}"/>
              </a:ext>
            </a:extLst>
          </p:cNvPr>
          <p:cNvSpPr txBox="1"/>
          <p:nvPr/>
        </p:nvSpPr>
        <p:spPr>
          <a:xfrm>
            <a:off x="3850316" y="1166765"/>
            <a:ext cx="72168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ばしょ</a:t>
            </a:r>
          </a:p>
        </p:txBody>
      </p:sp>
      <p:sp>
        <p:nvSpPr>
          <p:cNvPr id="20" name="テキスト ボックス 19">
            <a:extLst>
              <a:ext uri="{FF2B5EF4-FFF2-40B4-BE49-F238E27FC236}">
                <a16:creationId xmlns:a16="http://schemas.microsoft.com/office/drawing/2014/main" id="{F07EDB06-E2DE-446F-9913-F00655141D41}"/>
              </a:ext>
            </a:extLst>
          </p:cNvPr>
          <p:cNvSpPr txBox="1"/>
          <p:nvPr/>
        </p:nvSpPr>
        <p:spPr>
          <a:xfrm>
            <a:off x="2159289" y="1157872"/>
            <a:ext cx="96308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かいしゅう</a:t>
            </a:r>
          </a:p>
        </p:txBody>
      </p:sp>
      <p:sp>
        <p:nvSpPr>
          <p:cNvPr id="21" name="吹き出し: 角を丸めた四角形 20">
            <a:extLst>
              <a:ext uri="{FF2B5EF4-FFF2-40B4-BE49-F238E27FC236}">
                <a16:creationId xmlns:a16="http://schemas.microsoft.com/office/drawing/2014/main" id="{86F1EF44-B098-4F6E-97CA-33996BED1E46}"/>
              </a:ext>
            </a:extLst>
          </p:cNvPr>
          <p:cNvSpPr/>
          <p:nvPr/>
        </p:nvSpPr>
        <p:spPr>
          <a:xfrm>
            <a:off x="2784711" y="5873852"/>
            <a:ext cx="3158889" cy="584109"/>
          </a:xfrm>
          <a:prstGeom prst="wedgeRoundRectCallout">
            <a:avLst>
              <a:gd name="adj1" fmla="val -55021"/>
              <a:gd name="adj2" fmla="val -9431"/>
              <a:gd name="adj3" fmla="val 16667"/>
            </a:avLst>
          </a:prstGeom>
          <a:noFill/>
          <a:ln w="19050"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kumimoji="1" lang="ja-JP" altLang="en-US">
              <a:solidFill>
                <a:schemeClr val="tx1"/>
              </a:solidFill>
            </a:endParaRPr>
          </a:p>
        </p:txBody>
      </p:sp>
      <p:sp>
        <p:nvSpPr>
          <p:cNvPr id="22" name="テキスト ボックス 21">
            <a:extLst>
              <a:ext uri="{FF2B5EF4-FFF2-40B4-BE49-F238E27FC236}">
                <a16:creationId xmlns:a16="http://schemas.microsoft.com/office/drawing/2014/main" id="{837E88F5-AF6F-437E-89B2-73605963E63C}"/>
              </a:ext>
            </a:extLst>
          </p:cNvPr>
          <p:cNvSpPr txBox="1"/>
          <p:nvPr/>
        </p:nvSpPr>
        <p:spPr>
          <a:xfrm>
            <a:off x="2924005" y="5873853"/>
            <a:ext cx="2898298" cy="523220"/>
          </a:xfrm>
          <a:prstGeom prst="rect">
            <a:avLst/>
          </a:prstGeom>
          <a:noFill/>
        </p:spPr>
        <p:txBody>
          <a:bodyPr wrap="square" rtlCol="0">
            <a:spAutoFit/>
          </a:bodyPr>
          <a:lstStyle/>
          <a:p>
            <a:pPr>
              <a:lnSpc>
                <a:spcPct val="200000"/>
              </a:lnSpc>
            </a:pPr>
            <a:r>
              <a:rPr kumimoji="1" lang="ja-JP" altLang="en-US" sz="1600" dirty="0">
                <a:solidFill>
                  <a:srgbClr val="575E75"/>
                </a:solidFill>
                <a:latin typeface="メイリオ" panose="020B0604030504040204" pitchFamily="50" charset="-128"/>
                <a:ea typeface="メイリオ" panose="020B0604030504040204" pitchFamily="50" charset="-128"/>
              </a:rPr>
              <a:t>課題を自分で考えてみよう！</a:t>
            </a:r>
            <a:endParaRPr kumimoji="1" lang="en-US" altLang="ja-JP" sz="1600" dirty="0">
              <a:solidFill>
                <a:srgbClr val="575E75"/>
              </a:solidFill>
              <a:latin typeface="メイリオ" panose="020B0604030504040204" pitchFamily="50" charset="-128"/>
              <a:ea typeface="メイリオ" panose="020B0604030504040204" pitchFamily="50" charset="-128"/>
            </a:endParaRPr>
          </a:p>
        </p:txBody>
      </p:sp>
      <p:sp>
        <p:nvSpPr>
          <p:cNvPr id="25" name="テキスト ボックス 24">
            <a:extLst>
              <a:ext uri="{FF2B5EF4-FFF2-40B4-BE49-F238E27FC236}">
                <a16:creationId xmlns:a16="http://schemas.microsoft.com/office/drawing/2014/main" id="{5A84889B-B71B-4E8F-ACC7-03BF80355CD6}"/>
              </a:ext>
            </a:extLst>
          </p:cNvPr>
          <p:cNvSpPr txBox="1"/>
          <p:nvPr/>
        </p:nvSpPr>
        <p:spPr>
          <a:xfrm>
            <a:off x="2867184" y="5928102"/>
            <a:ext cx="687779"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かだい</a:t>
            </a:r>
            <a:endParaRPr kumimoji="1" lang="ja-JP" altLang="en-US" sz="900" dirty="0">
              <a:latin typeface="メイリオ" panose="020B0604030504040204" pitchFamily="50" charset="-128"/>
              <a:ea typeface="メイリオ" panose="020B0604030504040204" pitchFamily="50" charset="-128"/>
            </a:endParaRPr>
          </a:p>
        </p:txBody>
      </p:sp>
      <p:sp>
        <p:nvSpPr>
          <p:cNvPr id="27" name="テキスト ボックス 26">
            <a:extLst>
              <a:ext uri="{FF2B5EF4-FFF2-40B4-BE49-F238E27FC236}">
                <a16:creationId xmlns:a16="http://schemas.microsoft.com/office/drawing/2014/main" id="{29421E25-E121-4E7A-AEA6-440FF3E903F2}"/>
              </a:ext>
            </a:extLst>
          </p:cNvPr>
          <p:cNvSpPr txBox="1"/>
          <p:nvPr/>
        </p:nvSpPr>
        <p:spPr>
          <a:xfrm>
            <a:off x="4060771" y="5928102"/>
            <a:ext cx="534742"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かんが</a:t>
            </a:r>
            <a:endParaRPr kumimoji="1" lang="ja-JP" altLang="en-US" sz="900" dirty="0">
              <a:latin typeface="メイリオ" panose="020B0604030504040204" pitchFamily="50" charset="-128"/>
              <a:ea typeface="メイリオ" panose="020B0604030504040204" pitchFamily="50" charset="-128"/>
            </a:endParaRPr>
          </a:p>
        </p:txBody>
      </p:sp>
      <p:pic>
        <p:nvPicPr>
          <p:cNvPr id="30" name="図 29">
            <a:extLst>
              <a:ext uri="{FF2B5EF4-FFF2-40B4-BE49-F238E27FC236}">
                <a16:creationId xmlns:a16="http://schemas.microsoft.com/office/drawing/2014/main" id="{97C54129-C253-48B6-A322-4C12B80039EB}"/>
              </a:ext>
            </a:extLst>
          </p:cNvPr>
          <p:cNvPicPr>
            <a:picLocks noChangeAspect="1"/>
          </p:cNvPicPr>
          <p:nvPr/>
        </p:nvPicPr>
        <p:blipFill>
          <a:blip r:embed="rId3"/>
          <a:stretch>
            <a:fillRect/>
          </a:stretch>
        </p:blipFill>
        <p:spPr>
          <a:xfrm>
            <a:off x="1784674" y="5501384"/>
            <a:ext cx="744631" cy="1261536"/>
          </a:xfrm>
          <a:prstGeom prst="rect">
            <a:avLst/>
          </a:prstGeom>
        </p:spPr>
      </p:pic>
      <p:sp>
        <p:nvSpPr>
          <p:cNvPr id="15" name="テキスト ボックス 14">
            <a:extLst>
              <a:ext uri="{FF2B5EF4-FFF2-40B4-BE49-F238E27FC236}">
                <a16:creationId xmlns:a16="http://schemas.microsoft.com/office/drawing/2014/main" id="{6CBDDD08-D548-4D41-9AFF-B8006BC397DA}"/>
              </a:ext>
            </a:extLst>
          </p:cNvPr>
          <p:cNvSpPr txBox="1"/>
          <p:nvPr/>
        </p:nvSpPr>
        <p:spPr>
          <a:xfrm>
            <a:off x="3572532" y="5928102"/>
            <a:ext cx="534742"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じぶん</a:t>
            </a:r>
            <a:endParaRPr kumimoji="1" lang="ja-JP" altLang="en-US" sz="900" dirty="0">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1478243102"/>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16A9AA5C-52EF-4352-A2C7-02878FB5493A}"/>
              </a:ext>
            </a:extLst>
          </p:cNvPr>
          <p:cNvPicPr>
            <a:picLocks noChangeAspect="1"/>
          </p:cNvPicPr>
          <p:nvPr/>
        </p:nvPicPr>
        <p:blipFill>
          <a:blip r:embed="rId2"/>
          <a:stretch>
            <a:fillRect/>
          </a:stretch>
        </p:blipFill>
        <p:spPr>
          <a:xfrm>
            <a:off x="635099" y="2076186"/>
            <a:ext cx="1568439" cy="2261470"/>
          </a:xfrm>
          <a:prstGeom prst="rect">
            <a:avLst/>
          </a:prstGeom>
        </p:spPr>
      </p:pic>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4</a:t>
            </a:r>
            <a:r>
              <a:rPr lang="ja-JP" altLang="en-US" dirty="0"/>
              <a:t>．シミュレーションルームで活動しよう</a:t>
            </a:r>
          </a:p>
        </p:txBody>
      </p:sp>
      <p:sp>
        <p:nvSpPr>
          <p:cNvPr id="23" name="テキスト ボックス 22">
            <a:extLst>
              <a:ext uri="{FF2B5EF4-FFF2-40B4-BE49-F238E27FC236}">
                <a16:creationId xmlns:a16="http://schemas.microsoft.com/office/drawing/2014/main" id="{EC98BA1A-2E47-4AA6-984F-7D54B64434AF}"/>
              </a:ext>
            </a:extLst>
          </p:cNvPr>
          <p:cNvSpPr txBox="1"/>
          <p:nvPr/>
        </p:nvSpPr>
        <p:spPr>
          <a:xfrm>
            <a:off x="4115978" y="400039"/>
            <a:ext cx="818154"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かつどう</a:t>
            </a:r>
          </a:p>
        </p:txBody>
      </p:sp>
      <p:sp>
        <p:nvSpPr>
          <p:cNvPr id="26" name="テキスト ボックス 25">
            <a:extLst>
              <a:ext uri="{FF2B5EF4-FFF2-40B4-BE49-F238E27FC236}">
                <a16:creationId xmlns:a16="http://schemas.microsoft.com/office/drawing/2014/main" id="{CA8B6F8E-6C28-4390-8607-D7B503880BAB}"/>
              </a:ext>
            </a:extLst>
          </p:cNvPr>
          <p:cNvSpPr txBox="1"/>
          <p:nvPr/>
        </p:nvSpPr>
        <p:spPr>
          <a:xfrm>
            <a:off x="3098714" y="2074754"/>
            <a:ext cx="5342323" cy="1131079"/>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これまでの学習に出てきた</a:t>
            </a:r>
            <a:endParaRPr lang="en-US" altLang="ja-JP" i="0" dirty="0">
              <a:solidFill>
                <a:srgbClr val="575E75"/>
              </a:solidFill>
              <a:effectLst/>
              <a:latin typeface="メイリオ" panose="020B0604030504040204" pitchFamily="50" charset="-128"/>
              <a:ea typeface="メイリオ" panose="020B0604030504040204" pitchFamily="50" charset="-128"/>
            </a:endParaRPr>
          </a:p>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すべてのブロックを使うことができます。</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pic>
        <p:nvPicPr>
          <p:cNvPr id="28" name="図 27">
            <a:extLst>
              <a:ext uri="{FF2B5EF4-FFF2-40B4-BE49-F238E27FC236}">
                <a16:creationId xmlns:a16="http://schemas.microsoft.com/office/drawing/2014/main" id="{DF52166A-C2D3-42DA-A7ED-613A0AB9809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59111" y="2056083"/>
            <a:ext cx="739603" cy="739603"/>
          </a:xfrm>
          <a:prstGeom prst="rect">
            <a:avLst/>
          </a:prstGeom>
        </p:spPr>
      </p:pic>
      <p:sp>
        <p:nvSpPr>
          <p:cNvPr id="29" name="テキスト ボックス 28">
            <a:extLst>
              <a:ext uri="{FF2B5EF4-FFF2-40B4-BE49-F238E27FC236}">
                <a16:creationId xmlns:a16="http://schemas.microsoft.com/office/drawing/2014/main" id="{9F38534E-00DA-4765-A236-D79974BBC801}"/>
              </a:ext>
            </a:extLst>
          </p:cNvPr>
          <p:cNvSpPr txBox="1"/>
          <p:nvPr/>
        </p:nvSpPr>
        <p:spPr>
          <a:xfrm>
            <a:off x="0" y="1436494"/>
            <a:ext cx="3263161" cy="577081"/>
          </a:xfrm>
          <a:prstGeom prst="rect">
            <a:avLst/>
          </a:prstGeom>
          <a:noFill/>
        </p:spPr>
        <p:txBody>
          <a:bodyPr wrap="square" rtlCol="0">
            <a:spAutoFit/>
          </a:bodyPr>
          <a:lstStyle/>
          <a:p>
            <a:pPr>
              <a:lnSpc>
                <a:spcPct val="200000"/>
              </a:lnSpc>
            </a:pPr>
            <a:r>
              <a:rPr lang="en-US" altLang="ja-JP" b="1" dirty="0">
                <a:solidFill>
                  <a:srgbClr val="575E75"/>
                </a:solidFill>
                <a:latin typeface="メイリオ" panose="020B0604030504040204" pitchFamily="50" charset="-128"/>
                <a:ea typeface="メイリオ" panose="020B0604030504040204" pitchFamily="50" charset="-128"/>
              </a:rPr>
              <a:t>【</a:t>
            </a:r>
            <a:r>
              <a:rPr lang="ja-JP" altLang="en-US" b="1" dirty="0">
                <a:solidFill>
                  <a:srgbClr val="575E75"/>
                </a:solidFill>
                <a:latin typeface="メイリオ" panose="020B0604030504040204" pitchFamily="50" charset="-128"/>
                <a:ea typeface="メイリオ" panose="020B0604030504040204" pitchFamily="50" charset="-128"/>
              </a:rPr>
              <a:t>プログラミングのヒント</a:t>
            </a:r>
            <a:r>
              <a:rPr lang="en-US" altLang="ja-JP" b="1" dirty="0">
                <a:solidFill>
                  <a:srgbClr val="575E75"/>
                </a:solidFill>
                <a:latin typeface="メイリオ" panose="020B0604030504040204" pitchFamily="50" charset="-128"/>
                <a:ea typeface="メイリオ" panose="020B0604030504040204" pitchFamily="50" charset="-128"/>
              </a:rPr>
              <a:t>】</a:t>
            </a:r>
            <a:endParaRPr kumimoji="1" lang="en-US" altLang="ja-JP" b="1" dirty="0">
              <a:solidFill>
                <a:srgbClr val="575E75"/>
              </a:solidFill>
              <a:latin typeface="メイリオ" panose="020B0604030504040204" pitchFamily="50" charset="-128"/>
              <a:ea typeface="メイリオ" panose="020B0604030504040204" pitchFamily="50" charset="-128"/>
            </a:endParaRPr>
          </a:p>
        </p:txBody>
      </p:sp>
      <p:sp>
        <p:nvSpPr>
          <p:cNvPr id="31" name="テキスト ボックス 30">
            <a:extLst>
              <a:ext uri="{FF2B5EF4-FFF2-40B4-BE49-F238E27FC236}">
                <a16:creationId xmlns:a16="http://schemas.microsoft.com/office/drawing/2014/main" id="{A02DE050-4D0B-4CF6-AADB-8FEBB5A810C0}"/>
              </a:ext>
            </a:extLst>
          </p:cNvPr>
          <p:cNvSpPr txBox="1"/>
          <p:nvPr/>
        </p:nvSpPr>
        <p:spPr>
          <a:xfrm>
            <a:off x="3098714" y="3992115"/>
            <a:ext cx="5342323" cy="1685077"/>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ミッションをクリアするプログラムは</a:t>
            </a:r>
            <a:endParaRPr lang="en-US" altLang="ja-JP" i="0" dirty="0">
              <a:solidFill>
                <a:srgbClr val="575E75"/>
              </a:solidFill>
              <a:effectLst/>
              <a:latin typeface="メイリオ" panose="020B0604030504040204" pitchFamily="50" charset="-128"/>
              <a:ea typeface="メイリオ" panose="020B0604030504040204" pitchFamily="50" charset="-128"/>
            </a:endParaRPr>
          </a:p>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ひとつだけではありません。</a:t>
            </a:r>
            <a:endParaRPr lang="en-US" altLang="ja-JP" i="0" dirty="0">
              <a:solidFill>
                <a:srgbClr val="575E75"/>
              </a:solidFill>
              <a:effectLst/>
              <a:latin typeface="メイリオ" panose="020B0604030504040204" pitchFamily="50" charset="-128"/>
              <a:ea typeface="メイリオ" panose="020B0604030504040204" pitchFamily="50" charset="-128"/>
            </a:endParaRPr>
          </a:p>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いろいろな方法を考えてみましょう！</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pic>
        <p:nvPicPr>
          <p:cNvPr id="32" name="図 31">
            <a:extLst>
              <a:ext uri="{FF2B5EF4-FFF2-40B4-BE49-F238E27FC236}">
                <a16:creationId xmlns:a16="http://schemas.microsoft.com/office/drawing/2014/main" id="{E435E3F8-72A1-4AB8-963E-BE587059B92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59111" y="3992115"/>
            <a:ext cx="739603" cy="739603"/>
          </a:xfrm>
          <a:prstGeom prst="rect">
            <a:avLst/>
          </a:prstGeom>
        </p:spPr>
      </p:pic>
      <p:sp>
        <p:nvSpPr>
          <p:cNvPr id="33" name="テキスト ボックス 32">
            <a:extLst>
              <a:ext uri="{FF2B5EF4-FFF2-40B4-BE49-F238E27FC236}">
                <a16:creationId xmlns:a16="http://schemas.microsoft.com/office/drawing/2014/main" id="{7E3BD937-46D9-47AD-84B9-12875DF6A25A}"/>
              </a:ext>
            </a:extLst>
          </p:cNvPr>
          <p:cNvSpPr txBox="1"/>
          <p:nvPr/>
        </p:nvSpPr>
        <p:spPr>
          <a:xfrm>
            <a:off x="4120054" y="2135080"/>
            <a:ext cx="862416" cy="253014"/>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がくしゅう</a:t>
            </a:r>
            <a:endParaRPr kumimoji="1" lang="ja-JP" altLang="en-US" sz="1000" dirty="0">
              <a:latin typeface="メイリオ" panose="020B0604030504040204" pitchFamily="50" charset="-128"/>
              <a:ea typeface="メイリオ" panose="020B0604030504040204" pitchFamily="50" charset="-128"/>
            </a:endParaRPr>
          </a:p>
        </p:txBody>
      </p:sp>
      <p:sp>
        <p:nvSpPr>
          <p:cNvPr id="34" name="テキスト ボックス 33">
            <a:extLst>
              <a:ext uri="{FF2B5EF4-FFF2-40B4-BE49-F238E27FC236}">
                <a16:creationId xmlns:a16="http://schemas.microsoft.com/office/drawing/2014/main" id="{4380D3CD-A6A4-4D3E-AA79-F44CCE72FF2C}"/>
              </a:ext>
            </a:extLst>
          </p:cNvPr>
          <p:cNvSpPr txBox="1"/>
          <p:nvPr/>
        </p:nvSpPr>
        <p:spPr>
          <a:xfrm>
            <a:off x="4946340" y="2135080"/>
            <a:ext cx="337970"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で</a:t>
            </a:r>
            <a:endParaRPr kumimoji="1" lang="ja-JP" altLang="en-US" sz="1000" dirty="0">
              <a:latin typeface="メイリオ" panose="020B0604030504040204" pitchFamily="50" charset="-128"/>
              <a:ea typeface="メイリオ" panose="020B0604030504040204" pitchFamily="50" charset="-128"/>
            </a:endParaRPr>
          </a:p>
        </p:txBody>
      </p:sp>
      <p:sp>
        <p:nvSpPr>
          <p:cNvPr id="35" name="テキスト ボックス 34">
            <a:extLst>
              <a:ext uri="{FF2B5EF4-FFF2-40B4-BE49-F238E27FC236}">
                <a16:creationId xmlns:a16="http://schemas.microsoft.com/office/drawing/2014/main" id="{C2245D88-9414-437F-A773-A96DE041A532}"/>
              </a:ext>
            </a:extLst>
          </p:cNvPr>
          <p:cNvSpPr txBox="1"/>
          <p:nvPr/>
        </p:nvSpPr>
        <p:spPr>
          <a:xfrm>
            <a:off x="5115325" y="2713293"/>
            <a:ext cx="47113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つか</a:t>
            </a:r>
            <a:endParaRPr kumimoji="1" lang="ja-JP" altLang="en-US" sz="1000" dirty="0">
              <a:latin typeface="メイリオ" panose="020B0604030504040204" pitchFamily="50" charset="-128"/>
              <a:ea typeface="メイリオ" panose="020B0604030504040204" pitchFamily="50" charset="-128"/>
            </a:endParaRPr>
          </a:p>
        </p:txBody>
      </p:sp>
      <p:sp>
        <p:nvSpPr>
          <p:cNvPr id="36" name="テキスト ボックス 35">
            <a:extLst>
              <a:ext uri="{FF2B5EF4-FFF2-40B4-BE49-F238E27FC236}">
                <a16:creationId xmlns:a16="http://schemas.microsoft.com/office/drawing/2014/main" id="{F1467857-5A7A-41A7-B6B0-A0B48ADCA8EB}"/>
              </a:ext>
            </a:extLst>
          </p:cNvPr>
          <p:cNvSpPr txBox="1"/>
          <p:nvPr/>
        </p:nvSpPr>
        <p:spPr>
          <a:xfrm>
            <a:off x="4828833" y="5158481"/>
            <a:ext cx="597251"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かんが</a:t>
            </a:r>
            <a:endParaRPr kumimoji="1" lang="ja-JP" altLang="en-US" sz="1000" dirty="0">
              <a:latin typeface="メイリオ" panose="020B0604030504040204" pitchFamily="50" charset="-128"/>
              <a:ea typeface="メイリオ" panose="020B0604030504040204" pitchFamily="50" charset="-128"/>
            </a:endParaRPr>
          </a:p>
        </p:txBody>
      </p:sp>
      <p:sp>
        <p:nvSpPr>
          <p:cNvPr id="37" name="テキスト ボックス 36">
            <a:extLst>
              <a:ext uri="{FF2B5EF4-FFF2-40B4-BE49-F238E27FC236}">
                <a16:creationId xmlns:a16="http://schemas.microsoft.com/office/drawing/2014/main" id="{FE694556-45DD-4CEB-A25F-889D074ACC03}"/>
              </a:ext>
            </a:extLst>
          </p:cNvPr>
          <p:cNvSpPr txBox="1"/>
          <p:nvPr/>
        </p:nvSpPr>
        <p:spPr>
          <a:xfrm>
            <a:off x="4178009" y="5158481"/>
            <a:ext cx="739603"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ほうほう</a:t>
            </a:r>
            <a:endParaRPr kumimoji="1" lang="ja-JP" altLang="en-US" sz="1000" dirty="0">
              <a:latin typeface="メイリオ" panose="020B0604030504040204" pitchFamily="50" charset="-128"/>
              <a:ea typeface="メイリオ" panose="020B0604030504040204" pitchFamily="50" charset="-128"/>
            </a:endParaRPr>
          </a:p>
        </p:txBody>
      </p:sp>
      <p:grpSp>
        <p:nvGrpSpPr>
          <p:cNvPr id="15" name="グループ化 14">
            <a:extLst>
              <a:ext uri="{FF2B5EF4-FFF2-40B4-BE49-F238E27FC236}">
                <a16:creationId xmlns:a16="http://schemas.microsoft.com/office/drawing/2014/main" id="{D3048AA3-DFDC-4372-B8B9-519B58F33E42}"/>
              </a:ext>
            </a:extLst>
          </p:cNvPr>
          <p:cNvGrpSpPr/>
          <p:nvPr/>
        </p:nvGrpSpPr>
        <p:grpSpPr>
          <a:xfrm>
            <a:off x="1089397" y="5602915"/>
            <a:ext cx="6871316" cy="1131079"/>
            <a:chOff x="1134302" y="5625077"/>
            <a:chExt cx="6871316" cy="1131079"/>
          </a:xfrm>
        </p:grpSpPr>
        <p:sp>
          <p:nvSpPr>
            <p:cNvPr id="16" name="テキスト ボックス 15">
              <a:extLst>
                <a:ext uri="{FF2B5EF4-FFF2-40B4-BE49-F238E27FC236}">
                  <a16:creationId xmlns:a16="http://schemas.microsoft.com/office/drawing/2014/main" id="{383A9C8E-F5C4-4E23-9471-D79F0268B720}"/>
                </a:ext>
              </a:extLst>
            </p:cNvPr>
            <p:cNvSpPr txBox="1"/>
            <p:nvPr/>
          </p:nvSpPr>
          <p:spPr>
            <a:xfrm>
              <a:off x="1134302" y="5625077"/>
              <a:ext cx="6871316" cy="1131079"/>
            </a:xfrm>
            <a:prstGeom prst="rect">
              <a:avLst/>
            </a:prstGeom>
            <a:noFill/>
          </p:spPr>
          <p:txBody>
            <a:bodyPr wrap="square" rtlCol="0">
              <a:spAutoFit/>
            </a:bodyPr>
            <a:lstStyle/>
            <a:p>
              <a:pPr marL="285750" indent="-285750">
                <a:lnSpc>
                  <a:spcPct val="200000"/>
                </a:lnSpc>
                <a:buFont typeface="Arial" panose="020B0604020202020204" pitchFamily="34" charset="0"/>
                <a:buChar char="•"/>
              </a:pPr>
              <a:r>
                <a:rPr lang="ja-JP" altLang="en-US" b="1" i="0" dirty="0">
                  <a:solidFill>
                    <a:srgbClr val="C00000"/>
                  </a:solidFill>
                  <a:effectLst/>
                  <a:latin typeface="メイリオ" panose="020B0604030504040204" pitchFamily="50" charset="-128"/>
                  <a:ea typeface="メイリオ" panose="020B0604030504040204" pitchFamily="50" charset="-128"/>
                </a:rPr>
                <a:t>これまでに学習した内容を組み合わせてプログラムを作ろう！</a:t>
              </a:r>
              <a:endParaRPr lang="en-US" altLang="ja-JP" b="1" i="0" dirty="0">
                <a:solidFill>
                  <a:srgbClr val="C00000"/>
                </a:solidFill>
                <a:effectLst/>
                <a:latin typeface="メイリオ" panose="020B0604030504040204" pitchFamily="50" charset="-128"/>
                <a:ea typeface="メイリオ" panose="020B0604030504040204" pitchFamily="50" charset="-128"/>
              </a:endParaRPr>
            </a:p>
            <a:p>
              <a:pPr marL="285750" indent="-285750">
                <a:lnSpc>
                  <a:spcPct val="200000"/>
                </a:lnSpc>
                <a:buFont typeface="Arial" panose="020B0604020202020204" pitchFamily="34" charset="0"/>
                <a:buChar char="•"/>
              </a:pPr>
              <a:r>
                <a:rPr kumimoji="1" lang="ja-JP" altLang="en-US" b="1" dirty="0">
                  <a:solidFill>
                    <a:srgbClr val="C00000"/>
                  </a:solidFill>
                  <a:latin typeface="メイリオ" panose="020B0604030504040204" pitchFamily="50" charset="-128"/>
                  <a:ea typeface="メイリオ" panose="020B0604030504040204" pitchFamily="50" charset="-128"/>
                </a:rPr>
                <a:t>頑張った部分を先生に伝えよう！</a:t>
              </a:r>
            </a:p>
          </p:txBody>
        </p:sp>
        <p:sp>
          <p:nvSpPr>
            <p:cNvPr id="17" name="テキスト ボックス 16">
              <a:extLst>
                <a:ext uri="{FF2B5EF4-FFF2-40B4-BE49-F238E27FC236}">
                  <a16:creationId xmlns:a16="http://schemas.microsoft.com/office/drawing/2014/main" id="{266CE061-FC7F-48D9-91FD-722B497A9A84}"/>
                </a:ext>
              </a:extLst>
            </p:cNvPr>
            <p:cNvSpPr txBox="1"/>
            <p:nvPr/>
          </p:nvSpPr>
          <p:spPr>
            <a:xfrm>
              <a:off x="3653909" y="6236133"/>
              <a:ext cx="525552" cy="246221"/>
            </a:xfrm>
            <a:prstGeom prst="rect">
              <a:avLst/>
            </a:prstGeom>
            <a:noFill/>
          </p:spPr>
          <p:txBody>
            <a:bodyPr wrap="square" rtlCol="0">
              <a:spAutoFit/>
            </a:bodyPr>
            <a:lstStyle/>
            <a:p>
              <a:pPr algn="ctr"/>
              <a:r>
                <a:rPr kumimoji="1" lang="ja-JP" altLang="en-US" sz="1000" dirty="0">
                  <a:solidFill>
                    <a:srgbClr val="C00000"/>
                  </a:solidFill>
                  <a:latin typeface="メイリオ" panose="020B0604030504040204" pitchFamily="50" charset="-128"/>
                  <a:ea typeface="メイリオ" panose="020B0604030504040204" pitchFamily="50" charset="-128"/>
                </a:rPr>
                <a:t>つた</a:t>
              </a:r>
            </a:p>
          </p:txBody>
        </p:sp>
        <p:sp>
          <p:nvSpPr>
            <p:cNvPr id="18" name="テキスト ボックス 17">
              <a:extLst>
                <a:ext uri="{FF2B5EF4-FFF2-40B4-BE49-F238E27FC236}">
                  <a16:creationId xmlns:a16="http://schemas.microsoft.com/office/drawing/2014/main" id="{449AE02E-8FDA-4381-9030-7AE11470A304}"/>
                </a:ext>
              </a:extLst>
            </p:cNvPr>
            <p:cNvSpPr txBox="1"/>
            <p:nvPr/>
          </p:nvSpPr>
          <p:spPr>
            <a:xfrm>
              <a:off x="6875859" y="5694053"/>
              <a:ext cx="459988" cy="246221"/>
            </a:xfrm>
            <a:prstGeom prst="rect">
              <a:avLst/>
            </a:prstGeom>
            <a:noFill/>
          </p:spPr>
          <p:txBody>
            <a:bodyPr wrap="square" rtlCol="0">
              <a:spAutoFit/>
            </a:bodyPr>
            <a:lstStyle/>
            <a:p>
              <a:pPr algn="ctr"/>
              <a:r>
                <a:rPr kumimoji="1" lang="ja-JP" altLang="en-US" sz="1000" dirty="0">
                  <a:solidFill>
                    <a:srgbClr val="C00000"/>
                  </a:solidFill>
                  <a:latin typeface="メイリオ" panose="020B0604030504040204" pitchFamily="50" charset="-128"/>
                  <a:ea typeface="メイリオ" panose="020B0604030504040204" pitchFamily="50" charset="-128"/>
                </a:rPr>
                <a:t>つく</a:t>
              </a:r>
            </a:p>
          </p:txBody>
        </p:sp>
        <p:sp>
          <p:nvSpPr>
            <p:cNvPr id="19" name="テキスト ボックス 18">
              <a:extLst>
                <a:ext uri="{FF2B5EF4-FFF2-40B4-BE49-F238E27FC236}">
                  <a16:creationId xmlns:a16="http://schemas.microsoft.com/office/drawing/2014/main" id="{A6599968-ADE5-4741-A0A5-BA3C0C152099}"/>
                </a:ext>
              </a:extLst>
            </p:cNvPr>
            <p:cNvSpPr txBox="1"/>
            <p:nvPr/>
          </p:nvSpPr>
          <p:spPr>
            <a:xfrm>
              <a:off x="2349190" y="6236133"/>
              <a:ext cx="591788" cy="246221"/>
            </a:xfrm>
            <a:prstGeom prst="rect">
              <a:avLst/>
            </a:prstGeom>
            <a:noFill/>
          </p:spPr>
          <p:txBody>
            <a:bodyPr wrap="square" rtlCol="0">
              <a:spAutoFit/>
            </a:bodyPr>
            <a:lstStyle/>
            <a:p>
              <a:pPr algn="ctr"/>
              <a:r>
                <a:rPr kumimoji="1" lang="ja-JP" altLang="en-US" sz="1000" dirty="0">
                  <a:solidFill>
                    <a:srgbClr val="C00000"/>
                  </a:solidFill>
                  <a:latin typeface="メイリオ" panose="020B0604030504040204" pitchFamily="50" charset="-128"/>
                  <a:ea typeface="メイリオ" panose="020B0604030504040204" pitchFamily="50" charset="-128"/>
                </a:rPr>
                <a:t>ぶぶん</a:t>
              </a:r>
            </a:p>
          </p:txBody>
        </p:sp>
        <p:sp>
          <p:nvSpPr>
            <p:cNvPr id="20" name="テキスト ボックス 19">
              <a:extLst>
                <a:ext uri="{FF2B5EF4-FFF2-40B4-BE49-F238E27FC236}">
                  <a16:creationId xmlns:a16="http://schemas.microsoft.com/office/drawing/2014/main" id="{62837FAD-18CD-49EE-89F6-DEEF458A85E8}"/>
                </a:ext>
              </a:extLst>
            </p:cNvPr>
            <p:cNvSpPr txBox="1"/>
            <p:nvPr/>
          </p:nvSpPr>
          <p:spPr>
            <a:xfrm>
              <a:off x="3429617" y="5694053"/>
              <a:ext cx="725047" cy="246221"/>
            </a:xfrm>
            <a:prstGeom prst="rect">
              <a:avLst/>
            </a:prstGeom>
            <a:noFill/>
          </p:spPr>
          <p:txBody>
            <a:bodyPr wrap="square" rtlCol="0">
              <a:spAutoFit/>
            </a:bodyPr>
            <a:lstStyle/>
            <a:p>
              <a:pPr algn="ctr"/>
              <a:r>
                <a:rPr kumimoji="1" lang="ja-JP" altLang="en-US" sz="1000" dirty="0">
                  <a:solidFill>
                    <a:srgbClr val="C00000"/>
                  </a:solidFill>
                  <a:latin typeface="メイリオ" panose="020B0604030504040204" pitchFamily="50" charset="-128"/>
                  <a:ea typeface="メイリオ" panose="020B0604030504040204" pitchFamily="50" charset="-128"/>
                </a:rPr>
                <a:t>ないよう</a:t>
              </a:r>
            </a:p>
          </p:txBody>
        </p:sp>
        <p:sp>
          <p:nvSpPr>
            <p:cNvPr id="21" name="テキスト ボックス 20">
              <a:extLst>
                <a:ext uri="{FF2B5EF4-FFF2-40B4-BE49-F238E27FC236}">
                  <a16:creationId xmlns:a16="http://schemas.microsoft.com/office/drawing/2014/main" id="{E5AFD5A3-6D3D-4163-8A44-C7119BB2627D}"/>
                </a:ext>
              </a:extLst>
            </p:cNvPr>
            <p:cNvSpPr txBox="1"/>
            <p:nvPr/>
          </p:nvSpPr>
          <p:spPr>
            <a:xfrm>
              <a:off x="4240893" y="5694053"/>
              <a:ext cx="256225" cy="246221"/>
            </a:xfrm>
            <a:prstGeom prst="rect">
              <a:avLst/>
            </a:prstGeom>
            <a:noFill/>
          </p:spPr>
          <p:txBody>
            <a:bodyPr wrap="square" rtlCol="0">
              <a:spAutoFit/>
            </a:bodyPr>
            <a:lstStyle/>
            <a:p>
              <a:pPr algn="ctr"/>
              <a:r>
                <a:rPr kumimoji="1" lang="ja-JP" altLang="en-US" sz="1000" dirty="0">
                  <a:solidFill>
                    <a:srgbClr val="C00000"/>
                  </a:solidFill>
                  <a:latin typeface="メイリオ" panose="020B0604030504040204" pitchFamily="50" charset="-128"/>
                  <a:ea typeface="メイリオ" panose="020B0604030504040204" pitchFamily="50" charset="-128"/>
                </a:rPr>
                <a:t>く</a:t>
              </a:r>
            </a:p>
          </p:txBody>
        </p:sp>
        <p:sp>
          <p:nvSpPr>
            <p:cNvPr id="22" name="テキスト ボックス 21">
              <a:extLst>
                <a:ext uri="{FF2B5EF4-FFF2-40B4-BE49-F238E27FC236}">
                  <a16:creationId xmlns:a16="http://schemas.microsoft.com/office/drawing/2014/main" id="{BDF0988B-70ED-49B9-B322-86B9C75FD4E0}"/>
                </a:ext>
              </a:extLst>
            </p:cNvPr>
            <p:cNvSpPr txBox="1"/>
            <p:nvPr/>
          </p:nvSpPr>
          <p:spPr>
            <a:xfrm>
              <a:off x="4687332" y="5694053"/>
              <a:ext cx="256225" cy="246221"/>
            </a:xfrm>
            <a:prstGeom prst="rect">
              <a:avLst/>
            </a:prstGeom>
            <a:noFill/>
          </p:spPr>
          <p:txBody>
            <a:bodyPr wrap="square" rtlCol="0">
              <a:spAutoFit/>
            </a:bodyPr>
            <a:lstStyle/>
            <a:p>
              <a:pPr algn="ctr"/>
              <a:r>
                <a:rPr kumimoji="1" lang="ja-JP" altLang="en-US" sz="1000" dirty="0">
                  <a:solidFill>
                    <a:srgbClr val="C00000"/>
                  </a:solidFill>
                  <a:latin typeface="メイリオ" panose="020B0604030504040204" pitchFamily="50" charset="-128"/>
                  <a:ea typeface="メイリオ" panose="020B0604030504040204" pitchFamily="50" charset="-128"/>
                </a:rPr>
                <a:t>あ</a:t>
              </a:r>
            </a:p>
          </p:txBody>
        </p:sp>
        <p:sp>
          <p:nvSpPr>
            <p:cNvPr id="24" name="テキスト ボックス 23">
              <a:extLst>
                <a:ext uri="{FF2B5EF4-FFF2-40B4-BE49-F238E27FC236}">
                  <a16:creationId xmlns:a16="http://schemas.microsoft.com/office/drawing/2014/main" id="{2C31A831-EEEF-46E3-B42B-F06095967596}"/>
                </a:ext>
              </a:extLst>
            </p:cNvPr>
            <p:cNvSpPr txBox="1"/>
            <p:nvPr/>
          </p:nvSpPr>
          <p:spPr>
            <a:xfrm>
              <a:off x="2472279" y="5694053"/>
              <a:ext cx="877436" cy="246221"/>
            </a:xfrm>
            <a:prstGeom prst="rect">
              <a:avLst/>
            </a:prstGeom>
            <a:noFill/>
          </p:spPr>
          <p:txBody>
            <a:bodyPr wrap="square" rtlCol="0">
              <a:spAutoFit/>
            </a:bodyPr>
            <a:lstStyle/>
            <a:p>
              <a:pPr algn="ctr"/>
              <a:r>
                <a:rPr kumimoji="1" lang="ja-JP" altLang="en-US" sz="1000" dirty="0">
                  <a:solidFill>
                    <a:srgbClr val="C00000"/>
                  </a:solidFill>
                  <a:latin typeface="メイリオ" panose="020B0604030504040204" pitchFamily="50" charset="-128"/>
                  <a:ea typeface="メイリオ" panose="020B0604030504040204" pitchFamily="50" charset="-128"/>
                </a:rPr>
                <a:t>がくしゅう</a:t>
              </a:r>
            </a:p>
          </p:txBody>
        </p:sp>
        <p:sp>
          <p:nvSpPr>
            <p:cNvPr id="25" name="テキスト ボックス 24">
              <a:extLst>
                <a:ext uri="{FF2B5EF4-FFF2-40B4-BE49-F238E27FC236}">
                  <a16:creationId xmlns:a16="http://schemas.microsoft.com/office/drawing/2014/main" id="{486ABA02-2AC5-4662-8BEB-696325B1922A}"/>
                </a:ext>
              </a:extLst>
            </p:cNvPr>
            <p:cNvSpPr txBox="1"/>
            <p:nvPr/>
          </p:nvSpPr>
          <p:spPr>
            <a:xfrm>
              <a:off x="2989103" y="6244832"/>
              <a:ext cx="721223" cy="246221"/>
            </a:xfrm>
            <a:prstGeom prst="rect">
              <a:avLst/>
            </a:prstGeom>
            <a:noFill/>
          </p:spPr>
          <p:txBody>
            <a:bodyPr wrap="square" rtlCol="0">
              <a:spAutoFit/>
            </a:bodyPr>
            <a:lstStyle/>
            <a:p>
              <a:pPr algn="ctr"/>
              <a:r>
                <a:rPr kumimoji="1" lang="ja-JP" altLang="en-US" sz="1000" dirty="0">
                  <a:solidFill>
                    <a:srgbClr val="C00000"/>
                  </a:solidFill>
                  <a:latin typeface="メイリオ" panose="020B0604030504040204" pitchFamily="50" charset="-128"/>
                  <a:ea typeface="メイリオ" panose="020B0604030504040204" pitchFamily="50" charset="-128"/>
                </a:rPr>
                <a:t>せんせい</a:t>
              </a:r>
            </a:p>
          </p:txBody>
        </p:sp>
        <p:sp>
          <p:nvSpPr>
            <p:cNvPr id="27" name="テキスト ボックス 26">
              <a:extLst>
                <a:ext uri="{FF2B5EF4-FFF2-40B4-BE49-F238E27FC236}">
                  <a16:creationId xmlns:a16="http://schemas.microsoft.com/office/drawing/2014/main" id="{748589FC-ABB8-46B1-ADBF-391B5827CEC7}"/>
                </a:ext>
              </a:extLst>
            </p:cNvPr>
            <p:cNvSpPr txBox="1"/>
            <p:nvPr/>
          </p:nvSpPr>
          <p:spPr>
            <a:xfrm>
              <a:off x="1366223" y="6249914"/>
              <a:ext cx="725047" cy="246221"/>
            </a:xfrm>
            <a:prstGeom prst="rect">
              <a:avLst/>
            </a:prstGeom>
            <a:noFill/>
          </p:spPr>
          <p:txBody>
            <a:bodyPr wrap="square" rtlCol="0">
              <a:spAutoFit/>
            </a:bodyPr>
            <a:lstStyle/>
            <a:p>
              <a:pPr algn="ctr"/>
              <a:r>
                <a:rPr kumimoji="1" lang="ja-JP" altLang="en-US" sz="1000" dirty="0">
                  <a:solidFill>
                    <a:srgbClr val="C00000"/>
                  </a:solidFill>
                  <a:latin typeface="メイリオ" panose="020B0604030504040204" pitchFamily="50" charset="-128"/>
                  <a:ea typeface="メイリオ" panose="020B0604030504040204" pitchFamily="50" charset="-128"/>
                </a:rPr>
                <a:t>がんば</a:t>
              </a:r>
            </a:p>
          </p:txBody>
        </p:sp>
      </p:grpSp>
      <p:sp>
        <p:nvSpPr>
          <p:cNvPr id="42" name="テキスト ボックス 41">
            <a:extLst>
              <a:ext uri="{FF2B5EF4-FFF2-40B4-BE49-F238E27FC236}">
                <a16:creationId xmlns:a16="http://schemas.microsoft.com/office/drawing/2014/main" id="{74A1BDF7-FF26-4CCE-8206-C2BD6BA4BA8A}"/>
              </a:ext>
            </a:extLst>
          </p:cNvPr>
          <p:cNvSpPr txBox="1"/>
          <p:nvPr/>
        </p:nvSpPr>
        <p:spPr>
          <a:xfrm>
            <a:off x="3098714" y="3111712"/>
            <a:ext cx="5342323" cy="1077218"/>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どういう課題にするか、自分で考えてみましょう。</a:t>
            </a:r>
            <a:endParaRPr lang="en-US" altLang="ja-JP" i="0" dirty="0">
              <a:solidFill>
                <a:srgbClr val="575E75"/>
              </a:solidFill>
              <a:effectLst/>
              <a:latin typeface="メイリオ" panose="020B0604030504040204" pitchFamily="50" charset="-128"/>
              <a:ea typeface="メイリオ" panose="020B0604030504040204" pitchFamily="50" charset="-128"/>
            </a:endParaRPr>
          </a:p>
          <a:p>
            <a:pPr algn="r">
              <a:lnSpc>
                <a:spcPct val="200000"/>
              </a:lnSpc>
            </a:pPr>
            <a:r>
              <a:rPr lang="ja-JP" altLang="en-US" sz="1600" dirty="0">
                <a:solidFill>
                  <a:srgbClr val="575E75"/>
                </a:solidFill>
                <a:latin typeface="メイリオ" panose="020B0604030504040204" pitchFamily="50" charset="-128"/>
                <a:ea typeface="メイリオ" panose="020B0604030504040204" pitchFamily="50" charset="-128"/>
              </a:rPr>
              <a:t>（むずかしい時は先生に相談してみましょう。）</a:t>
            </a:r>
            <a:endParaRPr lang="en-US" altLang="ja-JP" sz="1600" i="0" dirty="0">
              <a:solidFill>
                <a:srgbClr val="575E75"/>
              </a:solidFill>
              <a:effectLst/>
              <a:latin typeface="メイリオ" panose="020B0604030504040204" pitchFamily="50" charset="-128"/>
              <a:ea typeface="メイリオ" panose="020B0604030504040204" pitchFamily="50" charset="-128"/>
            </a:endParaRPr>
          </a:p>
        </p:txBody>
      </p:sp>
      <p:pic>
        <p:nvPicPr>
          <p:cNvPr id="43" name="図 42">
            <a:extLst>
              <a:ext uri="{FF2B5EF4-FFF2-40B4-BE49-F238E27FC236}">
                <a16:creationId xmlns:a16="http://schemas.microsoft.com/office/drawing/2014/main" id="{9D8CE66A-C763-4DFE-8332-E47A81B4253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59111" y="3093041"/>
            <a:ext cx="739603" cy="739603"/>
          </a:xfrm>
          <a:prstGeom prst="rect">
            <a:avLst/>
          </a:prstGeom>
        </p:spPr>
      </p:pic>
      <p:sp>
        <p:nvSpPr>
          <p:cNvPr id="44" name="テキスト ボックス 43">
            <a:extLst>
              <a:ext uri="{FF2B5EF4-FFF2-40B4-BE49-F238E27FC236}">
                <a16:creationId xmlns:a16="http://schemas.microsoft.com/office/drawing/2014/main" id="{A6153749-7FD1-4B28-B4B9-510F395FBB99}"/>
              </a:ext>
            </a:extLst>
          </p:cNvPr>
          <p:cNvSpPr txBox="1"/>
          <p:nvPr/>
        </p:nvSpPr>
        <p:spPr>
          <a:xfrm>
            <a:off x="3998755" y="3172038"/>
            <a:ext cx="70877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かだい</a:t>
            </a:r>
            <a:endParaRPr kumimoji="1" lang="ja-JP" altLang="en-US" sz="1000" dirty="0">
              <a:latin typeface="メイリオ" panose="020B0604030504040204" pitchFamily="50" charset="-128"/>
              <a:ea typeface="メイリオ" panose="020B0604030504040204" pitchFamily="50" charset="-128"/>
            </a:endParaRPr>
          </a:p>
        </p:txBody>
      </p:sp>
      <p:sp>
        <p:nvSpPr>
          <p:cNvPr id="45" name="テキスト ボックス 44">
            <a:extLst>
              <a:ext uri="{FF2B5EF4-FFF2-40B4-BE49-F238E27FC236}">
                <a16:creationId xmlns:a16="http://schemas.microsoft.com/office/drawing/2014/main" id="{93EA680A-384C-4D56-8AD2-58FD39CA2B6A}"/>
              </a:ext>
            </a:extLst>
          </p:cNvPr>
          <p:cNvSpPr txBox="1"/>
          <p:nvPr/>
        </p:nvSpPr>
        <p:spPr>
          <a:xfrm>
            <a:off x="5590150" y="3172038"/>
            <a:ext cx="64011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じぶん</a:t>
            </a:r>
            <a:endParaRPr kumimoji="1" lang="ja-JP" altLang="en-US" sz="1000" dirty="0">
              <a:latin typeface="メイリオ" panose="020B0604030504040204" pitchFamily="50" charset="-128"/>
              <a:ea typeface="メイリオ" panose="020B0604030504040204" pitchFamily="50" charset="-128"/>
            </a:endParaRPr>
          </a:p>
        </p:txBody>
      </p:sp>
      <p:sp>
        <p:nvSpPr>
          <p:cNvPr id="46" name="テキスト ボックス 45">
            <a:extLst>
              <a:ext uri="{FF2B5EF4-FFF2-40B4-BE49-F238E27FC236}">
                <a16:creationId xmlns:a16="http://schemas.microsoft.com/office/drawing/2014/main" id="{0FB1D775-5B3A-4FA0-81C0-5C49B558FFEB}"/>
              </a:ext>
            </a:extLst>
          </p:cNvPr>
          <p:cNvSpPr txBox="1"/>
          <p:nvPr/>
        </p:nvSpPr>
        <p:spPr>
          <a:xfrm>
            <a:off x="4954950" y="3721860"/>
            <a:ext cx="471134"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とき</a:t>
            </a:r>
            <a:endParaRPr kumimoji="1" lang="ja-JP" altLang="en-US" sz="800" dirty="0">
              <a:latin typeface="メイリオ" panose="020B0604030504040204" pitchFamily="50" charset="-128"/>
              <a:ea typeface="メイリオ" panose="020B0604030504040204" pitchFamily="50" charset="-128"/>
            </a:endParaRPr>
          </a:p>
        </p:txBody>
      </p:sp>
      <p:sp>
        <p:nvSpPr>
          <p:cNvPr id="47" name="テキスト ボックス 46">
            <a:extLst>
              <a:ext uri="{FF2B5EF4-FFF2-40B4-BE49-F238E27FC236}">
                <a16:creationId xmlns:a16="http://schemas.microsoft.com/office/drawing/2014/main" id="{D10E0EE6-071B-4F4E-BB31-C001622E5FB7}"/>
              </a:ext>
            </a:extLst>
          </p:cNvPr>
          <p:cNvSpPr txBox="1"/>
          <p:nvPr/>
        </p:nvSpPr>
        <p:spPr>
          <a:xfrm>
            <a:off x="6190835" y="3174788"/>
            <a:ext cx="64011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かんが</a:t>
            </a:r>
            <a:endParaRPr kumimoji="1" lang="ja-JP" altLang="en-US" sz="1000" dirty="0">
              <a:latin typeface="メイリオ" panose="020B0604030504040204" pitchFamily="50" charset="-128"/>
              <a:ea typeface="メイリオ" panose="020B0604030504040204" pitchFamily="50" charset="-128"/>
            </a:endParaRPr>
          </a:p>
        </p:txBody>
      </p:sp>
      <p:sp>
        <p:nvSpPr>
          <p:cNvPr id="48" name="テキスト ボックス 47">
            <a:extLst>
              <a:ext uri="{FF2B5EF4-FFF2-40B4-BE49-F238E27FC236}">
                <a16:creationId xmlns:a16="http://schemas.microsoft.com/office/drawing/2014/main" id="{01C82AB2-EEC2-4B9F-A73E-D94A26D8B508}"/>
              </a:ext>
            </a:extLst>
          </p:cNvPr>
          <p:cNvSpPr txBox="1"/>
          <p:nvPr/>
        </p:nvSpPr>
        <p:spPr>
          <a:xfrm>
            <a:off x="5388760" y="3721860"/>
            <a:ext cx="640118"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せんせい</a:t>
            </a:r>
            <a:endParaRPr kumimoji="1" lang="ja-JP" altLang="en-US" sz="800" dirty="0">
              <a:latin typeface="メイリオ" panose="020B0604030504040204" pitchFamily="50" charset="-128"/>
              <a:ea typeface="メイリオ" panose="020B0604030504040204" pitchFamily="50" charset="-128"/>
            </a:endParaRPr>
          </a:p>
        </p:txBody>
      </p:sp>
      <p:sp>
        <p:nvSpPr>
          <p:cNvPr id="49" name="テキスト ボックス 48">
            <a:extLst>
              <a:ext uri="{FF2B5EF4-FFF2-40B4-BE49-F238E27FC236}">
                <a16:creationId xmlns:a16="http://schemas.microsoft.com/office/drawing/2014/main" id="{45F18522-403A-44A8-9932-4358FFB623AA}"/>
              </a:ext>
            </a:extLst>
          </p:cNvPr>
          <p:cNvSpPr txBox="1"/>
          <p:nvPr/>
        </p:nvSpPr>
        <p:spPr>
          <a:xfrm>
            <a:off x="6010532" y="3721860"/>
            <a:ext cx="640118"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そうだん</a:t>
            </a:r>
            <a:endParaRPr kumimoji="1" lang="ja-JP" altLang="en-US" sz="800" dirty="0">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2452127910"/>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4</a:t>
            </a:r>
            <a:r>
              <a:rPr lang="ja-JP" altLang="en-US" dirty="0"/>
              <a:t>．シミュレーションルームで活動しよう</a:t>
            </a:r>
          </a:p>
        </p:txBody>
      </p:sp>
      <p:sp>
        <p:nvSpPr>
          <p:cNvPr id="23" name="テキスト ボックス 22">
            <a:extLst>
              <a:ext uri="{FF2B5EF4-FFF2-40B4-BE49-F238E27FC236}">
                <a16:creationId xmlns:a16="http://schemas.microsoft.com/office/drawing/2014/main" id="{EC98BA1A-2E47-4AA6-984F-7D54B64434AF}"/>
              </a:ext>
            </a:extLst>
          </p:cNvPr>
          <p:cNvSpPr txBox="1"/>
          <p:nvPr/>
        </p:nvSpPr>
        <p:spPr>
          <a:xfrm>
            <a:off x="4115978" y="400039"/>
            <a:ext cx="818154"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かつどう</a:t>
            </a:r>
          </a:p>
        </p:txBody>
      </p:sp>
      <p:sp>
        <p:nvSpPr>
          <p:cNvPr id="38" name="吹き出し: 角を丸めた四角形 37">
            <a:extLst>
              <a:ext uri="{FF2B5EF4-FFF2-40B4-BE49-F238E27FC236}">
                <a16:creationId xmlns:a16="http://schemas.microsoft.com/office/drawing/2014/main" id="{1596A0AF-5EEE-4828-BF30-3B7ED0C9041A}"/>
              </a:ext>
            </a:extLst>
          </p:cNvPr>
          <p:cNvSpPr/>
          <p:nvPr/>
        </p:nvSpPr>
        <p:spPr>
          <a:xfrm>
            <a:off x="2563528" y="5653505"/>
            <a:ext cx="5132866" cy="1103367"/>
          </a:xfrm>
          <a:prstGeom prst="wedgeRoundRectCallout">
            <a:avLst>
              <a:gd name="adj1" fmla="val -54536"/>
              <a:gd name="adj2" fmla="val -18211"/>
              <a:gd name="adj3" fmla="val 16667"/>
            </a:avLst>
          </a:prstGeom>
          <a:noFill/>
          <a:ln w="19050"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kumimoji="1" lang="ja-JP" altLang="en-US">
              <a:solidFill>
                <a:schemeClr val="tx1"/>
              </a:solidFill>
            </a:endParaRPr>
          </a:p>
        </p:txBody>
      </p:sp>
      <p:sp>
        <p:nvSpPr>
          <p:cNvPr id="39" name="テキスト ボックス 38">
            <a:extLst>
              <a:ext uri="{FF2B5EF4-FFF2-40B4-BE49-F238E27FC236}">
                <a16:creationId xmlns:a16="http://schemas.microsoft.com/office/drawing/2014/main" id="{61AB5999-02B1-4C2C-8836-450583B6506A}"/>
              </a:ext>
            </a:extLst>
          </p:cNvPr>
          <p:cNvSpPr txBox="1"/>
          <p:nvPr/>
        </p:nvSpPr>
        <p:spPr>
          <a:xfrm>
            <a:off x="2749575" y="5671068"/>
            <a:ext cx="4778144" cy="1015663"/>
          </a:xfrm>
          <a:prstGeom prst="rect">
            <a:avLst/>
          </a:prstGeom>
          <a:noFill/>
        </p:spPr>
        <p:txBody>
          <a:bodyPr wrap="square" rtlCol="0">
            <a:spAutoFit/>
          </a:bodyPr>
          <a:lstStyle/>
          <a:p>
            <a:pPr>
              <a:lnSpc>
                <a:spcPct val="200000"/>
              </a:lnSpc>
            </a:pPr>
            <a:r>
              <a:rPr kumimoji="1" lang="ja-JP" altLang="en-US" sz="1600" dirty="0">
                <a:solidFill>
                  <a:srgbClr val="575E75"/>
                </a:solidFill>
                <a:latin typeface="メイリオ" panose="020B0604030504040204" pitchFamily="50" charset="-128"/>
                <a:ea typeface="メイリオ" panose="020B0604030504040204" pitchFamily="50" charset="-128"/>
              </a:rPr>
              <a:t>プログラム例を次のページに載せておくよ！</a:t>
            </a:r>
            <a:endParaRPr kumimoji="1" lang="en-US" altLang="ja-JP" sz="1600" dirty="0">
              <a:solidFill>
                <a:srgbClr val="575E75"/>
              </a:solidFill>
              <a:latin typeface="メイリオ" panose="020B0604030504040204" pitchFamily="50" charset="-128"/>
              <a:ea typeface="メイリオ" panose="020B0604030504040204" pitchFamily="50" charset="-128"/>
            </a:endParaRPr>
          </a:p>
          <a:p>
            <a:pPr>
              <a:lnSpc>
                <a:spcPct val="200000"/>
              </a:lnSpc>
            </a:pPr>
            <a:r>
              <a:rPr kumimoji="1" lang="ja-JP" altLang="en-US" sz="1600" dirty="0">
                <a:solidFill>
                  <a:srgbClr val="575E75"/>
                </a:solidFill>
                <a:latin typeface="メイリオ" panose="020B0604030504040204" pitchFamily="50" charset="-128"/>
                <a:ea typeface="メイリオ" panose="020B0604030504040204" pitchFamily="50" charset="-128"/>
              </a:rPr>
              <a:t>ミッションが難しいと感じた時は参考にしてね！</a:t>
            </a:r>
            <a:endParaRPr kumimoji="1" lang="en-US" altLang="ja-JP" sz="1600" dirty="0">
              <a:solidFill>
                <a:srgbClr val="575E75"/>
              </a:solidFill>
              <a:latin typeface="メイリオ" panose="020B0604030504040204" pitchFamily="50" charset="-128"/>
              <a:ea typeface="メイリオ" panose="020B0604030504040204" pitchFamily="50" charset="-128"/>
            </a:endParaRPr>
          </a:p>
        </p:txBody>
      </p:sp>
      <p:sp>
        <p:nvSpPr>
          <p:cNvPr id="40" name="テキスト ボックス 39">
            <a:extLst>
              <a:ext uri="{FF2B5EF4-FFF2-40B4-BE49-F238E27FC236}">
                <a16:creationId xmlns:a16="http://schemas.microsoft.com/office/drawing/2014/main" id="{7016A12E-12DC-4BBA-A3EA-C91D1B05713C}"/>
              </a:ext>
            </a:extLst>
          </p:cNvPr>
          <p:cNvSpPr txBox="1"/>
          <p:nvPr/>
        </p:nvSpPr>
        <p:spPr>
          <a:xfrm>
            <a:off x="5758821" y="6214354"/>
            <a:ext cx="646799"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さんこう</a:t>
            </a:r>
            <a:endParaRPr kumimoji="1" lang="ja-JP" altLang="en-US" sz="900" dirty="0">
              <a:latin typeface="メイリオ" panose="020B0604030504040204" pitchFamily="50" charset="-128"/>
              <a:ea typeface="メイリオ" panose="020B0604030504040204" pitchFamily="50" charset="-128"/>
            </a:endParaRPr>
          </a:p>
        </p:txBody>
      </p:sp>
      <p:sp>
        <p:nvSpPr>
          <p:cNvPr id="41" name="テキスト ボックス 40">
            <a:extLst>
              <a:ext uri="{FF2B5EF4-FFF2-40B4-BE49-F238E27FC236}">
                <a16:creationId xmlns:a16="http://schemas.microsoft.com/office/drawing/2014/main" id="{D3464A10-0D83-4AB7-AB50-050E62344260}"/>
              </a:ext>
            </a:extLst>
          </p:cNvPr>
          <p:cNvSpPr txBox="1"/>
          <p:nvPr/>
        </p:nvSpPr>
        <p:spPr>
          <a:xfrm>
            <a:off x="4761118" y="6214354"/>
            <a:ext cx="439295"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かん</a:t>
            </a:r>
            <a:endParaRPr kumimoji="1" lang="ja-JP" altLang="en-US" sz="900" dirty="0">
              <a:latin typeface="メイリオ" panose="020B0604030504040204" pitchFamily="50" charset="-128"/>
              <a:ea typeface="メイリオ" panose="020B0604030504040204" pitchFamily="50" charset="-128"/>
            </a:endParaRPr>
          </a:p>
        </p:txBody>
      </p:sp>
      <p:sp>
        <p:nvSpPr>
          <p:cNvPr id="42" name="テキスト ボックス 41">
            <a:extLst>
              <a:ext uri="{FF2B5EF4-FFF2-40B4-BE49-F238E27FC236}">
                <a16:creationId xmlns:a16="http://schemas.microsoft.com/office/drawing/2014/main" id="{A5331D09-C5C0-4114-A383-1E2B786B667A}"/>
              </a:ext>
            </a:extLst>
          </p:cNvPr>
          <p:cNvSpPr txBox="1"/>
          <p:nvPr/>
        </p:nvSpPr>
        <p:spPr>
          <a:xfrm>
            <a:off x="3741905" y="5720153"/>
            <a:ext cx="439295"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れい</a:t>
            </a:r>
            <a:endParaRPr kumimoji="1" lang="ja-JP" altLang="en-US" sz="900" dirty="0">
              <a:latin typeface="メイリオ" panose="020B0604030504040204" pitchFamily="50" charset="-128"/>
              <a:ea typeface="メイリオ" panose="020B0604030504040204" pitchFamily="50" charset="-128"/>
            </a:endParaRPr>
          </a:p>
        </p:txBody>
      </p:sp>
      <p:sp>
        <p:nvSpPr>
          <p:cNvPr id="43" name="テキスト ボックス 42">
            <a:extLst>
              <a:ext uri="{FF2B5EF4-FFF2-40B4-BE49-F238E27FC236}">
                <a16:creationId xmlns:a16="http://schemas.microsoft.com/office/drawing/2014/main" id="{F7DA3AE6-2770-412E-8A00-F81EA49D1537}"/>
              </a:ext>
            </a:extLst>
          </p:cNvPr>
          <p:cNvSpPr txBox="1"/>
          <p:nvPr/>
        </p:nvSpPr>
        <p:spPr>
          <a:xfrm>
            <a:off x="3863991" y="6214354"/>
            <a:ext cx="616662"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むずか</a:t>
            </a:r>
            <a:endParaRPr kumimoji="1" lang="ja-JP" altLang="en-US" sz="900" dirty="0">
              <a:latin typeface="メイリオ" panose="020B0604030504040204" pitchFamily="50" charset="-128"/>
              <a:ea typeface="メイリオ" panose="020B0604030504040204" pitchFamily="50" charset="-128"/>
            </a:endParaRPr>
          </a:p>
        </p:txBody>
      </p:sp>
      <p:pic>
        <p:nvPicPr>
          <p:cNvPr id="44" name="図 43">
            <a:extLst>
              <a:ext uri="{FF2B5EF4-FFF2-40B4-BE49-F238E27FC236}">
                <a16:creationId xmlns:a16="http://schemas.microsoft.com/office/drawing/2014/main" id="{42F2DA63-EB63-42A2-9EC4-6DCB64F8D747}"/>
              </a:ext>
            </a:extLst>
          </p:cNvPr>
          <p:cNvPicPr>
            <a:picLocks noChangeAspect="1"/>
          </p:cNvPicPr>
          <p:nvPr/>
        </p:nvPicPr>
        <p:blipFill>
          <a:blip r:embed="rId2"/>
          <a:stretch>
            <a:fillRect/>
          </a:stretch>
        </p:blipFill>
        <p:spPr>
          <a:xfrm>
            <a:off x="1372476" y="5362421"/>
            <a:ext cx="869691" cy="1473410"/>
          </a:xfrm>
          <a:prstGeom prst="rect">
            <a:avLst/>
          </a:prstGeom>
        </p:spPr>
      </p:pic>
      <p:sp>
        <p:nvSpPr>
          <p:cNvPr id="45" name="テキスト ボックス 44">
            <a:extLst>
              <a:ext uri="{FF2B5EF4-FFF2-40B4-BE49-F238E27FC236}">
                <a16:creationId xmlns:a16="http://schemas.microsoft.com/office/drawing/2014/main" id="{BB36A8EB-EB71-4D98-9BEB-B791744BE882}"/>
              </a:ext>
            </a:extLst>
          </p:cNvPr>
          <p:cNvSpPr txBox="1"/>
          <p:nvPr/>
        </p:nvSpPr>
        <p:spPr>
          <a:xfrm>
            <a:off x="5419870" y="5720153"/>
            <a:ext cx="309816"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の</a:t>
            </a:r>
            <a:endParaRPr kumimoji="1" lang="ja-JP" altLang="en-US" sz="900" dirty="0">
              <a:latin typeface="メイリオ" panose="020B0604030504040204" pitchFamily="50" charset="-128"/>
              <a:ea typeface="メイリオ" panose="020B0604030504040204" pitchFamily="50" charset="-128"/>
            </a:endParaRPr>
          </a:p>
        </p:txBody>
      </p:sp>
      <p:sp>
        <p:nvSpPr>
          <p:cNvPr id="46" name="テキスト ボックス 45">
            <a:extLst>
              <a:ext uri="{FF2B5EF4-FFF2-40B4-BE49-F238E27FC236}">
                <a16:creationId xmlns:a16="http://schemas.microsoft.com/office/drawing/2014/main" id="{E7F9F4F2-B039-4DF6-BE3F-10A0CAAE6150}"/>
              </a:ext>
            </a:extLst>
          </p:cNvPr>
          <p:cNvSpPr txBox="1"/>
          <p:nvPr/>
        </p:nvSpPr>
        <p:spPr>
          <a:xfrm>
            <a:off x="5361093" y="6214354"/>
            <a:ext cx="439295"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とき</a:t>
            </a:r>
            <a:endParaRPr kumimoji="1" lang="ja-JP" altLang="en-US" sz="900" dirty="0">
              <a:latin typeface="メイリオ" panose="020B0604030504040204" pitchFamily="50" charset="-128"/>
              <a:ea typeface="メイリオ" panose="020B0604030504040204" pitchFamily="50" charset="-128"/>
            </a:endParaRPr>
          </a:p>
        </p:txBody>
      </p:sp>
      <p:sp>
        <p:nvSpPr>
          <p:cNvPr id="47" name="テキスト ボックス 46">
            <a:extLst>
              <a:ext uri="{FF2B5EF4-FFF2-40B4-BE49-F238E27FC236}">
                <a16:creationId xmlns:a16="http://schemas.microsoft.com/office/drawing/2014/main" id="{79B1F46C-1481-4024-84CB-3B26BD29A240}"/>
              </a:ext>
            </a:extLst>
          </p:cNvPr>
          <p:cNvSpPr txBox="1"/>
          <p:nvPr/>
        </p:nvSpPr>
        <p:spPr>
          <a:xfrm>
            <a:off x="4129843" y="5720153"/>
            <a:ext cx="439295"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つぎ</a:t>
            </a:r>
            <a:endParaRPr kumimoji="1" lang="ja-JP" altLang="en-US" sz="900" dirty="0">
              <a:latin typeface="メイリオ" panose="020B0604030504040204" pitchFamily="50" charset="-128"/>
              <a:ea typeface="メイリオ" panose="020B0604030504040204" pitchFamily="50" charset="-128"/>
            </a:endParaRPr>
          </a:p>
        </p:txBody>
      </p:sp>
      <p:pic>
        <p:nvPicPr>
          <p:cNvPr id="25" name="図 24">
            <a:extLst>
              <a:ext uri="{FF2B5EF4-FFF2-40B4-BE49-F238E27FC236}">
                <a16:creationId xmlns:a16="http://schemas.microsoft.com/office/drawing/2014/main" id="{387F3FB7-49BA-4D51-BADF-FC534F8CC7D4}"/>
              </a:ext>
            </a:extLst>
          </p:cNvPr>
          <p:cNvPicPr>
            <a:picLocks noChangeAspect="1"/>
          </p:cNvPicPr>
          <p:nvPr/>
        </p:nvPicPr>
        <p:blipFill>
          <a:blip r:embed="rId3"/>
          <a:stretch>
            <a:fillRect/>
          </a:stretch>
        </p:blipFill>
        <p:spPr>
          <a:xfrm>
            <a:off x="382257" y="1391938"/>
            <a:ext cx="4188240" cy="580026"/>
          </a:xfrm>
          <a:prstGeom prst="rect">
            <a:avLst/>
          </a:prstGeom>
        </p:spPr>
      </p:pic>
      <p:sp>
        <p:nvSpPr>
          <p:cNvPr id="27" name="テキスト ボックス 26">
            <a:extLst>
              <a:ext uri="{FF2B5EF4-FFF2-40B4-BE49-F238E27FC236}">
                <a16:creationId xmlns:a16="http://schemas.microsoft.com/office/drawing/2014/main" id="{25BDE666-3B71-4292-A816-224D57E3C05E}"/>
              </a:ext>
            </a:extLst>
          </p:cNvPr>
          <p:cNvSpPr txBox="1"/>
          <p:nvPr/>
        </p:nvSpPr>
        <p:spPr>
          <a:xfrm>
            <a:off x="4705164" y="979993"/>
            <a:ext cx="4358936" cy="1508105"/>
          </a:xfrm>
          <a:prstGeom prst="rect">
            <a:avLst/>
          </a:prstGeom>
          <a:noFill/>
        </p:spPr>
        <p:txBody>
          <a:bodyPr wrap="square" rtlCol="0">
            <a:spAutoFit/>
          </a:bodyPr>
          <a:lstStyle/>
          <a:p>
            <a:pPr>
              <a:lnSpc>
                <a:spcPct val="200000"/>
              </a:lnSpc>
            </a:pPr>
            <a:r>
              <a:rPr lang="ja-JP" altLang="en-US" sz="1600" i="0" dirty="0">
                <a:solidFill>
                  <a:srgbClr val="575E75"/>
                </a:solidFill>
                <a:effectLst/>
                <a:latin typeface="メイリオ" panose="020B0604030504040204" pitchFamily="50" charset="-128"/>
                <a:ea typeface="メイリオ" panose="020B0604030504040204" pitchFamily="50" charset="-128"/>
              </a:rPr>
              <a:t>ホットバーの</a:t>
            </a:r>
            <a:r>
              <a:rPr lang="en-US" altLang="ja-JP" sz="1600" i="0" dirty="0">
                <a:solidFill>
                  <a:srgbClr val="575E75"/>
                </a:solidFill>
                <a:effectLst/>
                <a:latin typeface="メイリオ" panose="020B0604030504040204" pitchFamily="50" charset="-128"/>
                <a:ea typeface="メイリオ" panose="020B0604030504040204" pitchFamily="50" charset="-128"/>
              </a:rPr>
              <a:t>1</a:t>
            </a:r>
            <a:r>
              <a:rPr lang="ja-JP" altLang="en-US" sz="1600" i="0" dirty="0">
                <a:solidFill>
                  <a:srgbClr val="575E75"/>
                </a:solidFill>
                <a:effectLst/>
                <a:latin typeface="メイリオ" panose="020B0604030504040204" pitchFamily="50" charset="-128"/>
                <a:ea typeface="メイリオ" panose="020B0604030504040204" pitchFamily="50" charset="-128"/>
              </a:rPr>
              <a:t>番目（リモコン）を</a:t>
            </a:r>
            <a:endParaRPr lang="en-US" altLang="ja-JP" sz="1600" i="0" dirty="0">
              <a:solidFill>
                <a:srgbClr val="575E75"/>
              </a:solidFill>
              <a:effectLst/>
              <a:latin typeface="メイリオ" panose="020B0604030504040204" pitchFamily="50" charset="-128"/>
              <a:ea typeface="メイリオ" panose="020B0604030504040204" pitchFamily="50" charset="-128"/>
            </a:endParaRPr>
          </a:p>
          <a:p>
            <a:pPr>
              <a:lnSpc>
                <a:spcPct val="200000"/>
              </a:lnSpc>
            </a:pPr>
            <a:r>
              <a:rPr lang="ja-JP" altLang="en-US" sz="1600" i="0" dirty="0">
                <a:solidFill>
                  <a:srgbClr val="575E75"/>
                </a:solidFill>
                <a:effectLst/>
                <a:latin typeface="メイリオ" panose="020B0604030504040204" pitchFamily="50" charset="-128"/>
                <a:ea typeface="メイリオ" panose="020B0604030504040204" pitchFamily="50" charset="-128"/>
              </a:rPr>
              <a:t>選択して</a:t>
            </a:r>
            <a:r>
              <a:rPr lang="en-US" altLang="ja-JP" sz="1600" i="0" dirty="0">
                <a:solidFill>
                  <a:srgbClr val="575E75"/>
                </a:solidFill>
                <a:effectLst/>
                <a:latin typeface="メイリオ" panose="020B0604030504040204" pitchFamily="50" charset="-128"/>
                <a:ea typeface="メイリオ" panose="020B0604030504040204" pitchFamily="50" charset="-128"/>
              </a:rPr>
              <a:t>2</a:t>
            </a:r>
            <a:r>
              <a:rPr lang="ja-JP" altLang="en-US" sz="1600" i="0" dirty="0">
                <a:solidFill>
                  <a:srgbClr val="575E75"/>
                </a:solidFill>
                <a:effectLst/>
                <a:latin typeface="メイリオ" panose="020B0604030504040204" pitchFamily="50" charset="-128"/>
                <a:ea typeface="メイリオ" panose="020B0604030504040204" pitchFamily="50" charset="-128"/>
              </a:rPr>
              <a:t>回右クリックすると、</a:t>
            </a:r>
            <a:endParaRPr lang="en-US" altLang="ja-JP" sz="1600" i="0" dirty="0">
              <a:solidFill>
                <a:srgbClr val="575E75"/>
              </a:solidFill>
              <a:effectLst/>
              <a:latin typeface="メイリオ" panose="020B0604030504040204" pitchFamily="50" charset="-128"/>
              <a:ea typeface="メイリオ" panose="020B0604030504040204" pitchFamily="50" charset="-128"/>
            </a:endParaRPr>
          </a:p>
          <a:p>
            <a:pPr>
              <a:lnSpc>
                <a:spcPct val="200000"/>
              </a:lnSpc>
            </a:pPr>
            <a:r>
              <a:rPr lang="ja-JP" altLang="en-US" sz="1600" i="0" dirty="0">
                <a:solidFill>
                  <a:srgbClr val="575E75"/>
                </a:solidFill>
                <a:effectLst/>
                <a:latin typeface="メイリオ" panose="020B0604030504040204" pitchFamily="50" charset="-128"/>
                <a:ea typeface="メイリオ" panose="020B0604030504040204" pitchFamily="50" charset="-128"/>
              </a:rPr>
              <a:t>エージェントがプレイヤーの側に移動します。</a:t>
            </a:r>
            <a:endParaRPr kumimoji="1" lang="ja-JP" altLang="en-US" sz="1600" dirty="0">
              <a:latin typeface="メイリオ" panose="020B0604030504040204" pitchFamily="50" charset="-128"/>
              <a:ea typeface="メイリオ" panose="020B0604030504040204" pitchFamily="50" charset="-128"/>
            </a:endParaRPr>
          </a:p>
        </p:txBody>
      </p:sp>
      <p:sp>
        <p:nvSpPr>
          <p:cNvPr id="30" name="テキスト ボックス 29">
            <a:extLst>
              <a:ext uri="{FF2B5EF4-FFF2-40B4-BE49-F238E27FC236}">
                <a16:creationId xmlns:a16="http://schemas.microsoft.com/office/drawing/2014/main" id="{4A386CBF-B179-4169-8CAA-9ED6AAAE004F}"/>
              </a:ext>
            </a:extLst>
          </p:cNvPr>
          <p:cNvSpPr txBox="1"/>
          <p:nvPr/>
        </p:nvSpPr>
        <p:spPr>
          <a:xfrm>
            <a:off x="7696394" y="1995223"/>
            <a:ext cx="686885"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いどう</a:t>
            </a:r>
          </a:p>
        </p:txBody>
      </p:sp>
      <p:sp>
        <p:nvSpPr>
          <p:cNvPr id="48" name="テキスト ボックス 47">
            <a:extLst>
              <a:ext uri="{FF2B5EF4-FFF2-40B4-BE49-F238E27FC236}">
                <a16:creationId xmlns:a16="http://schemas.microsoft.com/office/drawing/2014/main" id="{EBF37367-14F5-4B97-B52D-2B174CBBCDDC}"/>
              </a:ext>
            </a:extLst>
          </p:cNvPr>
          <p:cNvSpPr txBox="1"/>
          <p:nvPr/>
        </p:nvSpPr>
        <p:spPr>
          <a:xfrm>
            <a:off x="4638121" y="1538993"/>
            <a:ext cx="686885"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せんたく</a:t>
            </a:r>
          </a:p>
        </p:txBody>
      </p:sp>
      <p:sp>
        <p:nvSpPr>
          <p:cNvPr id="49" name="テキスト ボックス 48">
            <a:extLst>
              <a:ext uri="{FF2B5EF4-FFF2-40B4-BE49-F238E27FC236}">
                <a16:creationId xmlns:a16="http://schemas.microsoft.com/office/drawing/2014/main" id="{27CCB809-93B2-4787-8F7F-E34A057ED64E}"/>
              </a:ext>
            </a:extLst>
          </p:cNvPr>
          <p:cNvSpPr txBox="1"/>
          <p:nvPr/>
        </p:nvSpPr>
        <p:spPr>
          <a:xfrm>
            <a:off x="6032591" y="1037820"/>
            <a:ext cx="532760"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ばんめ</a:t>
            </a:r>
          </a:p>
        </p:txBody>
      </p:sp>
      <p:sp>
        <p:nvSpPr>
          <p:cNvPr id="50" name="正方形/長方形 49">
            <a:extLst>
              <a:ext uri="{FF2B5EF4-FFF2-40B4-BE49-F238E27FC236}">
                <a16:creationId xmlns:a16="http://schemas.microsoft.com/office/drawing/2014/main" id="{6F7F6CE9-8681-4CF7-B693-BA79436E60FE}"/>
              </a:ext>
            </a:extLst>
          </p:cNvPr>
          <p:cNvSpPr/>
          <p:nvPr/>
        </p:nvSpPr>
        <p:spPr>
          <a:xfrm flipH="1">
            <a:off x="382256" y="1391938"/>
            <a:ext cx="613371" cy="603285"/>
          </a:xfrm>
          <a:prstGeom prst="rect">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51" name="テキスト ボックス 50">
            <a:extLst>
              <a:ext uri="{FF2B5EF4-FFF2-40B4-BE49-F238E27FC236}">
                <a16:creationId xmlns:a16="http://schemas.microsoft.com/office/drawing/2014/main" id="{2B9C9102-9118-4C91-9F13-CFBAB40F7B70}"/>
              </a:ext>
            </a:extLst>
          </p:cNvPr>
          <p:cNvSpPr txBox="1"/>
          <p:nvPr/>
        </p:nvSpPr>
        <p:spPr>
          <a:xfrm>
            <a:off x="7267262" y="2011588"/>
            <a:ext cx="517909" cy="23877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そば</a:t>
            </a:r>
          </a:p>
        </p:txBody>
      </p:sp>
      <p:sp>
        <p:nvSpPr>
          <p:cNvPr id="52" name="テキスト ボックス 51">
            <a:extLst>
              <a:ext uri="{FF2B5EF4-FFF2-40B4-BE49-F238E27FC236}">
                <a16:creationId xmlns:a16="http://schemas.microsoft.com/office/drawing/2014/main" id="{1C3101D0-8402-41AB-BC61-B260BA4BBD35}"/>
              </a:ext>
            </a:extLst>
          </p:cNvPr>
          <p:cNvSpPr txBox="1"/>
          <p:nvPr/>
        </p:nvSpPr>
        <p:spPr>
          <a:xfrm>
            <a:off x="5588946" y="1534853"/>
            <a:ext cx="686885"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かい みぎ</a:t>
            </a:r>
          </a:p>
        </p:txBody>
      </p:sp>
      <p:pic>
        <p:nvPicPr>
          <p:cNvPr id="53" name="図 52">
            <a:extLst>
              <a:ext uri="{FF2B5EF4-FFF2-40B4-BE49-F238E27FC236}">
                <a16:creationId xmlns:a16="http://schemas.microsoft.com/office/drawing/2014/main" id="{4A6300E3-5A15-450B-89F2-ED82CF615457}"/>
              </a:ext>
            </a:extLst>
          </p:cNvPr>
          <p:cNvPicPr>
            <a:picLocks noChangeAspect="1"/>
          </p:cNvPicPr>
          <p:nvPr/>
        </p:nvPicPr>
        <p:blipFill>
          <a:blip r:embed="rId4"/>
          <a:srcRect/>
          <a:stretch/>
        </p:blipFill>
        <p:spPr>
          <a:xfrm>
            <a:off x="191138" y="2490569"/>
            <a:ext cx="4376099" cy="2826359"/>
          </a:xfrm>
          <a:prstGeom prst="rect">
            <a:avLst/>
          </a:prstGeom>
        </p:spPr>
      </p:pic>
      <p:pic>
        <p:nvPicPr>
          <p:cNvPr id="54" name="図 53">
            <a:extLst>
              <a:ext uri="{FF2B5EF4-FFF2-40B4-BE49-F238E27FC236}">
                <a16:creationId xmlns:a16="http://schemas.microsoft.com/office/drawing/2014/main" id="{A0C910CD-31D8-4B9D-AFBB-2AF7D7BD8B26}"/>
              </a:ext>
            </a:extLst>
          </p:cNvPr>
          <p:cNvPicPr>
            <a:picLocks noChangeAspect="1"/>
          </p:cNvPicPr>
          <p:nvPr/>
        </p:nvPicPr>
        <p:blipFill>
          <a:blip r:embed="rId5"/>
          <a:srcRect/>
          <a:stretch/>
        </p:blipFill>
        <p:spPr>
          <a:xfrm>
            <a:off x="4576761" y="2490569"/>
            <a:ext cx="4376098" cy="2826358"/>
          </a:xfrm>
          <a:prstGeom prst="rect">
            <a:avLst/>
          </a:prstGeom>
        </p:spPr>
      </p:pic>
      <p:sp>
        <p:nvSpPr>
          <p:cNvPr id="55" name="矢印: 右 54">
            <a:extLst>
              <a:ext uri="{FF2B5EF4-FFF2-40B4-BE49-F238E27FC236}">
                <a16:creationId xmlns:a16="http://schemas.microsoft.com/office/drawing/2014/main" id="{7D426258-170F-450C-9CF9-4B22F2B2B702}"/>
              </a:ext>
            </a:extLst>
          </p:cNvPr>
          <p:cNvSpPr/>
          <p:nvPr/>
        </p:nvSpPr>
        <p:spPr>
          <a:xfrm>
            <a:off x="4282441" y="3651207"/>
            <a:ext cx="738182" cy="750525"/>
          </a:xfrm>
          <a:prstGeom prst="rightArrow">
            <a:avLst/>
          </a:prstGeom>
          <a:solidFill>
            <a:schemeClr val="accent2"/>
          </a:solidFill>
          <a:ln w="38100">
            <a:solidFill>
              <a:schemeClr val="bg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a:solidFill>
                <a:schemeClr val="tx1"/>
              </a:solidFill>
            </a:endParaRPr>
          </a:p>
        </p:txBody>
      </p:sp>
    </p:spTree>
    <p:extLst>
      <p:ext uri="{BB962C8B-B14F-4D97-AF65-F5344CB8AC3E}">
        <p14:creationId xmlns:p14="http://schemas.microsoft.com/office/powerpoint/2010/main" val="1246964264"/>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4</a:t>
            </a:r>
            <a:r>
              <a:rPr lang="ja-JP" altLang="en-US" dirty="0"/>
              <a:t>．シミュレーションルームで活動しよう</a:t>
            </a:r>
          </a:p>
        </p:txBody>
      </p:sp>
      <p:sp>
        <p:nvSpPr>
          <p:cNvPr id="23" name="テキスト ボックス 22">
            <a:extLst>
              <a:ext uri="{FF2B5EF4-FFF2-40B4-BE49-F238E27FC236}">
                <a16:creationId xmlns:a16="http://schemas.microsoft.com/office/drawing/2014/main" id="{EC98BA1A-2E47-4AA6-984F-7D54B64434AF}"/>
              </a:ext>
            </a:extLst>
          </p:cNvPr>
          <p:cNvSpPr txBox="1"/>
          <p:nvPr/>
        </p:nvSpPr>
        <p:spPr>
          <a:xfrm>
            <a:off x="4115978" y="400039"/>
            <a:ext cx="818154"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かつどう</a:t>
            </a:r>
          </a:p>
        </p:txBody>
      </p:sp>
      <p:grpSp>
        <p:nvGrpSpPr>
          <p:cNvPr id="124" name="グループ化 123">
            <a:extLst>
              <a:ext uri="{FF2B5EF4-FFF2-40B4-BE49-F238E27FC236}">
                <a16:creationId xmlns:a16="http://schemas.microsoft.com/office/drawing/2014/main" id="{7EA5C920-B270-4EDE-B77F-02203DA2CAEE}"/>
              </a:ext>
            </a:extLst>
          </p:cNvPr>
          <p:cNvGrpSpPr/>
          <p:nvPr/>
        </p:nvGrpSpPr>
        <p:grpSpPr>
          <a:xfrm>
            <a:off x="8087557" y="286393"/>
            <a:ext cx="798137" cy="772176"/>
            <a:chOff x="8087557" y="286393"/>
            <a:chExt cx="798137" cy="772176"/>
          </a:xfrm>
        </p:grpSpPr>
        <p:sp>
          <p:nvSpPr>
            <p:cNvPr id="125" name="四角形: 角を丸くする 124">
              <a:extLst>
                <a:ext uri="{FF2B5EF4-FFF2-40B4-BE49-F238E27FC236}">
                  <a16:creationId xmlns:a16="http://schemas.microsoft.com/office/drawing/2014/main" id="{A87CF82E-C73E-45EF-AD3D-C7C3154387BE}"/>
                </a:ext>
              </a:extLst>
            </p:cNvPr>
            <p:cNvSpPr/>
            <p:nvPr/>
          </p:nvSpPr>
          <p:spPr>
            <a:xfrm>
              <a:off x="8087557" y="286393"/>
              <a:ext cx="798137" cy="772176"/>
            </a:xfrm>
            <a:prstGeom prst="roundRect">
              <a:avLst/>
            </a:prstGeom>
            <a:solidFill>
              <a:schemeClr val="accent1">
                <a:lumMod val="20000"/>
                <a:lumOff val="80000"/>
              </a:schemeClr>
            </a:solidFill>
            <a:ln w="28575">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26" name="テキスト ボックス 125">
              <a:extLst>
                <a:ext uri="{FF2B5EF4-FFF2-40B4-BE49-F238E27FC236}">
                  <a16:creationId xmlns:a16="http://schemas.microsoft.com/office/drawing/2014/main" id="{A169CFE6-E8F5-40F5-B5BE-535236CAB3D8}"/>
                </a:ext>
              </a:extLst>
            </p:cNvPr>
            <p:cNvSpPr txBox="1"/>
            <p:nvPr/>
          </p:nvSpPr>
          <p:spPr>
            <a:xfrm>
              <a:off x="8087826" y="286393"/>
              <a:ext cx="797599" cy="738664"/>
            </a:xfrm>
            <a:prstGeom prst="rect">
              <a:avLst/>
            </a:prstGeom>
            <a:noFill/>
          </p:spPr>
          <p:txBody>
            <a:bodyPr wrap="square" rtlCol="0">
              <a:spAutoFit/>
            </a:bodyPr>
            <a:lstStyle/>
            <a:p>
              <a:pPr algn="ctr">
                <a:lnSpc>
                  <a:spcPct val="200000"/>
                </a:lnSpc>
              </a:pPr>
              <a:r>
                <a:rPr kumimoji="1" lang="ja-JP" altLang="en-US" sz="2400" b="1" dirty="0">
                  <a:solidFill>
                    <a:schemeClr val="accent1">
                      <a:lumMod val="75000"/>
                    </a:schemeClr>
                  </a:solidFill>
                  <a:latin typeface="メイリオ" panose="020B0604030504040204" pitchFamily="50" charset="-128"/>
                  <a:ea typeface="メイリオ" panose="020B0604030504040204" pitchFamily="50" charset="-128"/>
                </a:rPr>
                <a:t>例</a:t>
              </a:r>
            </a:p>
          </p:txBody>
        </p:sp>
        <p:sp>
          <p:nvSpPr>
            <p:cNvPr id="127" name="テキスト ボックス 126">
              <a:extLst>
                <a:ext uri="{FF2B5EF4-FFF2-40B4-BE49-F238E27FC236}">
                  <a16:creationId xmlns:a16="http://schemas.microsoft.com/office/drawing/2014/main" id="{EC88A336-4F64-4405-ABAD-D8427E5C01E9}"/>
                </a:ext>
              </a:extLst>
            </p:cNvPr>
            <p:cNvSpPr txBox="1"/>
            <p:nvPr/>
          </p:nvSpPr>
          <p:spPr>
            <a:xfrm>
              <a:off x="8219580" y="405119"/>
              <a:ext cx="534091" cy="255366"/>
            </a:xfrm>
            <a:prstGeom prst="rect">
              <a:avLst/>
            </a:prstGeom>
            <a:noFill/>
          </p:spPr>
          <p:txBody>
            <a:bodyPr wrap="square" rtlCol="0">
              <a:spAutoFit/>
            </a:bodyPr>
            <a:lstStyle/>
            <a:p>
              <a:pPr algn="ctr"/>
              <a:r>
                <a:rPr kumimoji="1" lang="ja-JP" altLang="en-US" sz="1000" b="1" dirty="0">
                  <a:solidFill>
                    <a:schemeClr val="accent1">
                      <a:lumMod val="75000"/>
                    </a:schemeClr>
                  </a:solidFill>
                  <a:latin typeface="メイリオ" panose="020B0604030504040204" pitchFamily="50" charset="-128"/>
                  <a:ea typeface="メイリオ" panose="020B0604030504040204" pitchFamily="50" charset="-128"/>
                </a:rPr>
                <a:t>れい</a:t>
              </a:r>
            </a:p>
          </p:txBody>
        </p:sp>
      </p:grpSp>
      <p:pic>
        <p:nvPicPr>
          <p:cNvPr id="3" name="図 2">
            <a:extLst>
              <a:ext uri="{FF2B5EF4-FFF2-40B4-BE49-F238E27FC236}">
                <a16:creationId xmlns:a16="http://schemas.microsoft.com/office/drawing/2014/main" id="{D49DB60E-A9BD-49E9-BC32-7FE2B0EE645D}"/>
              </a:ext>
            </a:extLst>
          </p:cNvPr>
          <p:cNvPicPr>
            <a:picLocks noChangeAspect="1"/>
          </p:cNvPicPr>
          <p:nvPr/>
        </p:nvPicPr>
        <p:blipFill>
          <a:blip r:embed="rId2"/>
          <a:srcRect/>
          <a:stretch/>
        </p:blipFill>
        <p:spPr>
          <a:xfrm>
            <a:off x="840505" y="1698535"/>
            <a:ext cx="7369100" cy="4759425"/>
          </a:xfrm>
          <a:prstGeom prst="rect">
            <a:avLst/>
          </a:prstGeom>
        </p:spPr>
      </p:pic>
      <p:sp>
        <p:nvSpPr>
          <p:cNvPr id="555" name="テキスト ボックス 554">
            <a:extLst>
              <a:ext uri="{FF2B5EF4-FFF2-40B4-BE49-F238E27FC236}">
                <a16:creationId xmlns:a16="http://schemas.microsoft.com/office/drawing/2014/main" id="{C3EA8093-3DC0-4ABD-A25E-118242B70250}"/>
              </a:ext>
            </a:extLst>
          </p:cNvPr>
          <p:cNvSpPr txBox="1"/>
          <p:nvPr/>
        </p:nvSpPr>
        <p:spPr>
          <a:xfrm>
            <a:off x="334735" y="1042408"/>
            <a:ext cx="6774024" cy="577081"/>
          </a:xfrm>
          <a:prstGeom prst="rect">
            <a:avLst/>
          </a:prstGeom>
          <a:noFill/>
        </p:spPr>
        <p:txBody>
          <a:bodyPr wrap="square" rtlCol="0">
            <a:spAutoFit/>
          </a:bodyPr>
          <a:lstStyle/>
          <a:p>
            <a:pPr>
              <a:lnSpc>
                <a:spcPct val="200000"/>
              </a:lnSpc>
            </a:pPr>
            <a:r>
              <a:rPr lang="ja-JP" altLang="en-US" b="1" dirty="0">
                <a:solidFill>
                  <a:srgbClr val="575E75"/>
                </a:solidFill>
                <a:latin typeface="メイリオ" panose="020B0604030504040204" pitchFamily="50" charset="-128"/>
                <a:ea typeface="メイリオ" panose="020B0604030504040204" pitchFamily="50" charset="-128"/>
              </a:rPr>
              <a:t>このエリアの資源を、壁に沿って回収することにします。</a:t>
            </a:r>
            <a:endParaRPr kumimoji="1" lang="en-US" altLang="ja-JP" b="1" dirty="0">
              <a:solidFill>
                <a:srgbClr val="575E75"/>
              </a:solidFill>
              <a:latin typeface="メイリオ" panose="020B0604030504040204" pitchFamily="50" charset="-128"/>
              <a:ea typeface="メイリオ" panose="020B0604030504040204" pitchFamily="50" charset="-128"/>
            </a:endParaRPr>
          </a:p>
        </p:txBody>
      </p:sp>
      <p:sp>
        <p:nvSpPr>
          <p:cNvPr id="556" name="テキスト ボックス 555">
            <a:extLst>
              <a:ext uri="{FF2B5EF4-FFF2-40B4-BE49-F238E27FC236}">
                <a16:creationId xmlns:a16="http://schemas.microsoft.com/office/drawing/2014/main" id="{1C9A182B-A5D1-40EA-BD5C-81725342BC75}"/>
              </a:ext>
            </a:extLst>
          </p:cNvPr>
          <p:cNvSpPr txBox="1"/>
          <p:nvPr/>
        </p:nvSpPr>
        <p:spPr>
          <a:xfrm>
            <a:off x="1676622" y="1117897"/>
            <a:ext cx="62904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しげん</a:t>
            </a:r>
          </a:p>
        </p:txBody>
      </p:sp>
      <p:sp>
        <p:nvSpPr>
          <p:cNvPr id="557" name="テキスト ボックス 556">
            <a:extLst>
              <a:ext uri="{FF2B5EF4-FFF2-40B4-BE49-F238E27FC236}">
                <a16:creationId xmlns:a16="http://schemas.microsoft.com/office/drawing/2014/main" id="{91EA1D09-02B0-4A77-B6ED-5EF435B6188D}"/>
              </a:ext>
            </a:extLst>
          </p:cNvPr>
          <p:cNvSpPr txBox="1"/>
          <p:nvPr/>
        </p:nvSpPr>
        <p:spPr>
          <a:xfrm>
            <a:off x="3608916" y="1117897"/>
            <a:ext cx="96308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かいしゅう</a:t>
            </a:r>
          </a:p>
        </p:txBody>
      </p:sp>
      <p:sp>
        <p:nvSpPr>
          <p:cNvPr id="558" name="テキスト ボックス 557">
            <a:extLst>
              <a:ext uri="{FF2B5EF4-FFF2-40B4-BE49-F238E27FC236}">
                <a16:creationId xmlns:a16="http://schemas.microsoft.com/office/drawing/2014/main" id="{0BAF1362-35EA-4B83-822F-92C69345351B}"/>
              </a:ext>
            </a:extLst>
          </p:cNvPr>
          <p:cNvSpPr txBox="1"/>
          <p:nvPr/>
        </p:nvSpPr>
        <p:spPr>
          <a:xfrm>
            <a:off x="2583466" y="1117897"/>
            <a:ext cx="489804" cy="255114"/>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かべ</a:t>
            </a:r>
          </a:p>
        </p:txBody>
      </p:sp>
      <p:sp>
        <p:nvSpPr>
          <p:cNvPr id="559" name="テキスト ボックス 558">
            <a:extLst>
              <a:ext uri="{FF2B5EF4-FFF2-40B4-BE49-F238E27FC236}">
                <a16:creationId xmlns:a16="http://schemas.microsoft.com/office/drawing/2014/main" id="{564011D2-F7D4-4CE5-BB62-8B5725083E49}"/>
              </a:ext>
            </a:extLst>
          </p:cNvPr>
          <p:cNvSpPr txBox="1"/>
          <p:nvPr/>
        </p:nvSpPr>
        <p:spPr>
          <a:xfrm>
            <a:off x="3100858" y="1117897"/>
            <a:ext cx="360800"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そ</a:t>
            </a:r>
          </a:p>
        </p:txBody>
      </p:sp>
    </p:spTree>
    <p:extLst>
      <p:ext uri="{BB962C8B-B14F-4D97-AF65-F5344CB8AC3E}">
        <p14:creationId xmlns:p14="http://schemas.microsoft.com/office/powerpoint/2010/main" val="2161884337"/>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4</a:t>
            </a:r>
            <a:r>
              <a:rPr lang="ja-JP" altLang="en-US" dirty="0"/>
              <a:t>．シミュレーションルームで活動しよう</a:t>
            </a:r>
          </a:p>
        </p:txBody>
      </p:sp>
      <p:sp>
        <p:nvSpPr>
          <p:cNvPr id="23" name="テキスト ボックス 22">
            <a:extLst>
              <a:ext uri="{FF2B5EF4-FFF2-40B4-BE49-F238E27FC236}">
                <a16:creationId xmlns:a16="http://schemas.microsoft.com/office/drawing/2014/main" id="{EC98BA1A-2E47-4AA6-984F-7D54B64434AF}"/>
              </a:ext>
            </a:extLst>
          </p:cNvPr>
          <p:cNvSpPr txBox="1"/>
          <p:nvPr/>
        </p:nvSpPr>
        <p:spPr>
          <a:xfrm>
            <a:off x="4115978" y="400039"/>
            <a:ext cx="818154"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かつどう</a:t>
            </a:r>
          </a:p>
        </p:txBody>
      </p:sp>
      <p:grpSp>
        <p:nvGrpSpPr>
          <p:cNvPr id="124" name="グループ化 123">
            <a:extLst>
              <a:ext uri="{FF2B5EF4-FFF2-40B4-BE49-F238E27FC236}">
                <a16:creationId xmlns:a16="http://schemas.microsoft.com/office/drawing/2014/main" id="{7EA5C920-B270-4EDE-B77F-02203DA2CAEE}"/>
              </a:ext>
            </a:extLst>
          </p:cNvPr>
          <p:cNvGrpSpPr/>
          <p:nvPr/>
        </p:nvGrpSpPr>
        <p:grpSpPr>
          <a:xfrm>
            <a:off x="8087557" y="286393"/>
            <a:ext cx="798137" cy="772176"/>
            <a:chOff x="8087557" y="286393"/>
            <a:chExt cx="798137" cy="772176"/>
          </a:xfrm>
        </p:grpSpPr>
        <p:sp>
          <p:nvSpPr>
            <p:cNvPr id="125" name="四角形: 角を丸くする 124">
              <a:extLst>
                <a:ext uri="{FF2B5EF4-FFF2-40B4-BE49-F238E27FC236}">
                  <a16:creationId xmlns:a16="http://schemas.microsoft.com/office/drawing/2014/main" id="{A87CF82E-C73E-45EF-AD3D-C7C3154387BE}"/>
                </a:ext>
              </a:extLst>
            </p:cNvPr>
            <p:cNvSpPr/>
            <p:nvPr/>
          </p:nvSpPr>
          <p:spPr>
            <a:xfrm>
              <a:off x="8087557" y="286393"/>
              <a:ext cx="798137" cy="772176"/>
            </a:xfrm>
            <a:prstGeom prst="roundRect">
              <a:avLst/>
            </a:prstGeom>
            <a:solidFill>
              <a:schemeClr val="accent1">
                <a:lumMod val="20000"/>
                <a:lumOff val="80000"/>
              </a:schemeClr>
            </a:solidFill>
            <a:ln w="28575">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26" name="テキスト ボックス 125">
              <a:extLst>
                <a:ext uri="{FF2B5EF4-FFF2-40B4-BE49-F238E27FC236}">
                  <a16:creationId xmlns:a16="http://schemas.microsoft.com/office/drawing/2014/main" id="{A169CFE6-E8F5-40F5-B5BE-535236CAB3D8}"/>
                </a:ext>
              </a:extLst>
            </p:cNvPr>
            <p:cNvSpPr txBox="1"/>
            <p:nvPr/>
          </p:nvSpPr>
          <p:spPr>
            <a:xfrm>
              <a:off x="8087826" y="286393"/>
              <a:ext cx="797599" cy="738664"/>
            </a:xfrm>
            <a:prstGeom prst="rect">
              <a:avLst/>
            </a:prstGeom>
            <a:noFill/>
          </p:spPr>
          <p:txBody>
            <a:bodyPr wrap="square" rtlCol="0">
              <a:spAutoFit/>
            </a:bodyPr>
            <a:lstStyle/>
            <a:p>
              <a:pPr algn="ctr">
                <a:lnSpc>
                  <a:spcPct val="200000"/>
                </a:lnSpc>
              </a:pPr>
              <a:r>
                <a:rPr kumimoji="1" lang="ja-JP" altLang="en-US" sz="2400" b="1" dirty="0">
                  <a:solidFill>
                    <a:schemeClr val="accent1">
                      <a:lumMod val="75000"/>
                    </a:schemeClr>
                  </a:solidFill>
                  <a:latin typeface="メイリオ" panose="020B0604030504040204" pitchFamily="50" charset="-128"/>
                  <a:ea typeface="メイリオ" panose="020B0604030504040204" pitchFamily="50" charset="-128"/>
                </a:rPr>
                <a:t>例</a:t>
              </a:r>
            </a:p>
          </p:txBody>
        </p:sp>
        <p:sp>
          <p:nvSpPr>
            <p:cNvPr id="127" name="テキスト ボックス 126">
              <a:extLst>
                <a:ext uri="{FF2B5EF4-FFF2-40B4-BE49-F238E27FC236}">
                  <a16:creationId xmlns:a16="http://schemas.microsoft.com/office/drawing/2014/main" id="{EC88A336-4F64-4405-ABAD-D8427E5C01E9}"/>
                </a:ext>
              </a:extLst>
            </p:cNvPr>
            <p:cNvSpPr txBox="1"/>
            <p:nvPr/>
          </p:nvSpPr>
          <p:spPr>
            <a:xfrm>
              <a:off x="8219580" y="405119"/>
              <a:ext cx="534091" cy="255366"/>
            </a:xfrm>
            <a:prstGeom prst="rect">
              <a:avLst/>
            </a:prstGeom>
            <a:noFill/>
          </p:spPr>
          <p:txBody>
            <a:bodyPr wrap="square" rtlCol="0">
              <a:spAutoFit/>
            </a:bodyPr>
            <a:lstStyle/>
            <a:p>
              <a:pPr algn="ctr"/>
              <a:r>
                <a:rPr kumimoji="1" lang="ja-JP" altLang="en-US" sz="1000" b="1" dirty="0">
                  <a:solidFill>
                    <a:schemeClr val="accent1">
                      <a:lumMod val="75000"/>
                    </a:schemeClr>
                  </a:solidFill>
                  <a:latin typeface="メイリオ" panose="020B0604030504040204" pitchFamily="50" charset="-128"/>
                  <a:ea typeface="メイリオ" panose="020B0604030504040204" pitchFamily="50" charset="-128"/>
                </a:rPr>
                <a:t>れい</a:t>
              </a:r>
            </a:p>
          </p:txBody>
        </p:sp>
      </p:grpSp>
      <p:sp>
        <p:nvSpPr>
          <p:cNvPr id="81" name="テキスト ボックス 80">
            <a:extLst>
              <a:ext uri="{FF2B5EF4-FFF2-40B4-BE49-F238E27FC236}">
                <a16:creationId xmlns:a16="http://schemas.microsoft.com/office/drawing/2014/main" id="{F1A2BB67-0943-4B99-B66E-E6AFD2937224}"/>
              </a:ext>
            </a:extLst>
          </p:cNvPr>
          <p:cNvSpPr txBox="1"/>
          <p:nvPr/>
        </p:nvSpPr>
        <p:spPr>
          <a:xfrm>
            <a:off x="259976" y="1373223"/>
            <a:ext cx="6984202" cy="577081"/>
          </a:xfrm>
          <a:prstGeom prst="rect">
            <a:avLst/>
          </a:prstGeom>
          <a:noFill/>
        </p:spPr>
        <p:txBody>
          <a:bodyPr wrap="square" rtlCol="0">
            <a:spAutoFit/>
          </a:bodyPr>
          <a:lstStyle/>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どんな順番でエージェントを動かしたらいいか考えてみよう！</a:t>
            </a:r>
            <a:endParaRPr kumimoji="1" lang="ja-JP" altLang="en-US" dirty="0">
              <a:latin typeface="メイリオ" panose="020B0604030504040204" pitchFamily="50" charset="-128"/>
              <a:ea typeface="メイリオ" panose="020B0604030504040204" pitchFamily="50" charset="-128"/>
            </a:endParaRPr>
          </a:p>
        </p:txBody>
      </p:sp>
      <p:sp>
        <p:nvSpPr>
          <p:cNvPr id="82" name="テキスト ボックス 81">
            <a:extLst>
              <a:ext uri="{FF2B5EF4-FFF2-40B4-BE49-F238E27FC236}">
                <a16:creationId xmlns:a16="http://schemas.microsoft.com/office/drawing/2014/main" id="{4684263B-66CC-46BD-8E72-F6CDAED23D87}"/>
              </a:ext>
            </a:extLst>
          </p:cNvPr>
          <p:cNvSpPr txBox="1"/>
          <p:nvPr/>
        </p:nvSpPr>
        <p:spPr>
          <a:xfrm>
            <a:off x="852731" y="1443899"/>
            <a:ext cx="842021"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じゅんばん</a:t>
            </a:r>
          </a:p>
        </p:txBody>
      </p:sp>
      <p:sp>
        <p:nvSpPr>
          <p:cNvPr id="83" name="テキスト ボックス 82">
            <a:extLst>
              <a:ext uri="{FF2B5EF4-FFF2-40B4-BE49-F238E27FC236}">
                <a16:creationId xmlns:a16="http://schemas.microsoft.com/office/drawing/2014/main" id="{E4444758-95E2-43BB-846E-AC83308B2F96}"/>
              </a:ext>
            </a:extLst>
          </p:cNvPr>
          <p:cNvSpPr txBox="1"/>
          <p:nvPr/>
        </p:nvSpPr>
        <p:spPr>
          <a:xfrm>
            <a:off x="3193506" y="1443899"/>
            <a:ext cx="46034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うご</a:t>
            </a:r>
          </a:p>
        </p:txBody>
      </p:sp>
      <p:sp>
        <p:nvSpPr>
          <p:cNvPr id="84" name="テキスト ボックス 83">
            <a:extLst>
              <a:ext uri="{FF2B5EF4-FFF2-40B4-BE49-F238E27FC236}">
                <a16:creationId xmlns:a16="http://schemas.microsoft.com/office/drawing/2014/main" id="{F827259A-DEFD-476F-A6B4-22F9286D53FE}"/>
              </a:ext>
            </a:extLst>
          </p:cNvPr>
          <p:cNvSpPr txBox="1"/>
          <p:nvPr/>
        </p:nvSpPr>
        <p:spPr>
          <a:xfrm>
            <a:off x="4957990" y="1443899"/>
            <a:ext cx="643096"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かんが</a:t>
            </a:r>
          </a:p>
        </p:txBody>
      </p:sp>
      <p:sp>
        <p:nvSpPr>
          <p:cNvPr id="85" name="テキスト ボックス 84">
            <a:extLst>
              <a:ext uri="{FF2B5EF4-FFF2-40B4-BE49-F238E27FC236}">
                <a16:creationId xmlns:a16="http://schemas.microsoft.com/office/drawing/2014/main" id="{B5736EFE-1546-497E-8CBF-10B8F4A9DF72}"/>
              </a:ext>
            </a:extLst>
          </p:cNvPr>
          <p:cNvSpPr txBox="1"/>
          <p:nvPr/>
        </p:nvSpPr>
        <p:spPr>
          <a:xfrm>
            <a:off x="547869" y="2045148"/>
            <a:ext cx="6288007" cy="577081"/>
          </a:xfrm>
          <a:prstGeom prst="rect">
            <a:avLst/>
          </a:prstGeom>
          <a:noFill/>
        </p:spPr>
        <p:txBody>
          <a:bodyPr wrap="square" rtlCol="0">
            <a:spAutoFit/>
          </a:bodyPr>
          <a:lstStyle/>
          <a:p>
            <a:pPr>
              <a:lnSpc>
                <a:spcPct val="200000"/>
              </a:lnSpc>
            </a:pPr>
            <a:r>
              <a:rPr lang="en-US" altLang="ja-JP" b="1" dirty="0">
                <a:solidFill>
                  <a:srgbClr val="575E75"/>
                </a:solidFill>
                <a:latin typeface="メイリオ" panose="020B0604030504040204" pitchFamily="50" charset="-128"/>
                <a:ea typeface="メイリオ" panose="020B0604030504040204" pitchFamily="50" charset="-128"/>
              </a:rPr>
              <a:t>1. </a:t>
            </a:r>
            <a:r>
              <a:rPr lang="ja-JP" altLang="en-US" b="1" dirty="0">
                <a:solidFill>
                  <a:srgbClr val="575E75"/>
                </a:solidFill>
                <a:latin typeface="メイリオ" panose="020B0604030504040204" pitchFamily="50" charset="-128"/>
                <a:ea typeface="メイリオ" panose="020B0604030504040204" pitchFamily="50" charset="-128"/>
              </a:rPr>
              <a:t>プレイヤーがエージェントを動かすための指令を出す。</a:t>
            </a:r>
            <a:endParaRPr kumimoji="1" lang="en-US" altLang="ja-JP" b="1" dirty="0">
              <a:solidFill>
                <a:srgbClr val="575E75"/>
              </a:solidFill>
              <a:latin typeface="メイリオ" panose="020B0604030504040204" pitchFamily="50" charset="-128"/>
              <a:ea typeface="メイリオ" panose="020B0604030504040204" pitchFamily="50" charset="-128"/>
            </a:endParaRPr>
          </a:p>
        </p:txBody>
      </p:sp>
      <p:sp>
        <p:nvSpPr>
          <p:cNvPr id="86" name="テキスト ボックス 85">
            <a:extLst>
              <a:ext uri="{FF2B5EF4-FFF2-40B4-BE49-F238E27FC236}">
                <a16:creationId xmlns:a16="http://schemas.microsoft.com/office/drawing/2014/main" id="{AF6D8EF3-FC9C-4068-8BBA-193770EBCE38}"/>
              </a:ext>
            </a:extLst>
          </p:cNvPr>
          <p:cNvSpPr txBox="1"/>
          <p:nvPr/>
        </p:nvSpPr>
        <p:spPr>
          <a:xfrm>
            <a:off x="5225762" y="2113786"/>
            <a:ext cx="606865"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しれい</a:t>
            </a:r>
          </a:p>
        </p:txBody>
      </p:sp>
      <p:sp>
        <p:nvSpPr>
          <p:cNvPr id="87" name="テキスト ボックス 86">
            <a:extLst>
              <a:ext uri="{FF2B5EF4-FFF2-40B4-BE49-F238E27FC236}">
                <a16:creationId xmlns:a16="http://schemas.microsoft.com/office/drawing/2014/main" id="{103970B5-14CC-4E59-BC85-3D2F7BFE3A9E}"/>
              </a:ext>
            </a:extLst>
          </p:cNvPr>
          <p:cNvSpPr txBox="1"/>
          <p:nvPr/>
        </p:nvSpPr>
        <p:spPr>
          <a:xfrm>
            <a:off x="3799929" y="2104304"/>
            <a:ext cx="46034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うご</a:t>
            </a:r>
          </a:p>
        </p:txBody>
      </p:sp>
      <p:sp>
        <p:nvSpPr>
          <p:cNvPr id="88" name="テキスト ボックス 87">
            <a:extLst>
              <a:ext uri="{FF2B5EF4-FFF2-40B4-BE49-F238E27FC236}">
                <a16:creationId xmlns:a16="http://schemas.microsoft.com/office/drawing/2014/main" id="{15740B71-0657-409C-905B-AF4D2AEC244F}"/>
              </a:ext>
            </a:extLst>
          </p:cNvPr>
          <p:cNvSpPr txBox="1"/>
          <p:nvPr/>
        </p:nvSpPr>
        <p:spPr>
          <a:xfrm>
            <a:off x="5855518" y="2112682"/>
            <a:ext cx="46034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だ</a:t>
            </a:r>
          </a:p>
        </p:txBody>
      </p:sp>
      <p:sp>
        <p:nvSpPr>
          <p:cNvPr id="94" name="テキスト ボックス 93">
            <a:extLst>
              <a:ext uri="{FF2B5EF4-FFF2-40B4-BE49-F238E27FC236}">
                <a16:creationId xmlns:a16="http://schemas.microsoft.com/office/drawing/2014/main" id="{DEF71333-8C50-4960-B75D-B1A7838B8D6C}"/>
              </a:ext>
            </a:extLst>
          </p:cNvPr>
          <p:cNvSpPr txBox="1"/>
          <p:nvPr/>
        </p:nvSpPr>
        <p:spPr>
          <a:xfrm>
            <a:off x="779226" y="3099272"/>
            <a:ext cx="5536639" cy="2966197"/>
          </a:xfrm>
          <a:prstGeom prst="rect">
            <a:avLst/>
          </a:prstGeom>
          <a:noFill/>
        </p:spPr>
        <p:txBody>
          <a:bodyPr wrap="square" rtlCol="0">
            <a:spAutoFit/>
          </a:bodyPr>
          <a:lstStyle/>
          <a:p>
            <a:pPr>
              <a:lnSpc>
                <a:spcPct val="150000"/>
              </a:lnSpc>
            </a:pPr>
            <a:r>
              <a:rPr lang="ja-JP" altLang="en-US" dirty="0">
                <a:solidFill>
                  <a:srgbClr val="575E75"/>
                </a:solidFill>
                <a:latin typeface="メイリオ" panose="020B0604030504040204" pitchFamily="50" charset="-128"/>
                <a:ea typeface="メイリオ" panose="020B0604030504040204" pitchFamily="50" charset="-128"/>
              </a:rPr>
              <a:t>＜条件</a:t>
            </a:r>
            <a:r>
              <a:rPr lang="en-US" altLang="ja-JP" dirty="0">
                <a:solidFill>
                  <a:srgbClr val="575E75"/>
                </a:solidFill>
                <a:latin typeface="メイリオ" panose="020B0604030504040204" pitchFamily="50" charset="-128"/>
                <a:ea typeface="メイリオ" panose="020B0604030504040204" pitchFamily="50" charset="-128"/>
              </a:rPr>
              <a:t>1</a:t>
            </a:r>
            <a:r>
              <a:rPr lang="ja-JP" altLang="en-US" dirty="0">
                <a:solidFill>
                  <a:srgbClr val="575E75"/>
                </a:solidFill>
                <a:latin typeface="メイリオ" panose="020B0604030504040204" pitchFamily="50" charset="-128"/>
                <a:ea typeface="メイリオ" panose="020B0604030504040204" pitchFamily="50" charset="-128"/>
              </a:rPr>
              <a:t>＞石のブロックか？</a:t>
            </a:r>
            <a:endParaRPr lang="en-US" altLang="ja-JP" dirty="0">
              <a:solidFill>
                <a:srgbClr val="575E75"/>
              </a:solidFill>
              <a:latin typeface="メイリオ" panose="020B0604030504040204" pitchFamily="50" charset="-128"/>
              <a:ea typeface="メイリオ" panose="020B0604030504040204" pitchFamily="50" charset="-128"/>
            </a:endParaRPr>
          </a:p>
          <a:p>
            <a:pPr>
              <a:lnSpc>
                <a:spcPct val="150000"/>
              </a:lnSpc>
            </a:pPr>
            <a:r>
              <a:rPr lang="ja-JP" altLang="en-US" dirty="0">
                <a:solidFill>
                  <a:srgbClr val="575E75"/>
                </a:solidFill>
                <a:latin typeface="メイリオ" panose="020B0604030504040204" pitchFamily="50" charset="-128"/>
                <a:ea typeface="メイリオ" panose="020B0604030504040204" pitchFamily="50" charset="-128"/>
              </a:rPr>
              <a:t>　一致するとき</a:t>
            </a:r>
            <a:endParaRPr lang="en-US" altLang="ja-JP" dirty="0">
              <a:solidFill>
                <a:srgbClr val="575E75"/>
              </a:solidFill>
              <a:latin typeface="メイリオ" panose="020B0604030504040204" pitchFamily="50" charset="-128"/>
              <a:ea typeface="メイリオ" panose="020B0604030504040204" pitchFamily="50" charset="-128"/>
            </a:endParaRPr>
          </a:p>
          <a:p>
            <a:pPr>
              <a:lnSpc>
                <a:spcPct val="150000"/>
              </a:lnSpc>
            </a:pPr>
            <a:r>
              <a:rPr kumimoji="1" lang="ja-JP" altLang="en-US" dirty="0">
                <a:solidFill>
                  <a:srgbClr val="575E75"/>
                </a:solidFill>
                <a:latin typeface="メイリオ" panose="020B0604030504040204" pitchFamily="50" charset="-128"/>
                <a:ea typeface="メイリオ" panose="020B0604030504040204" pitchFamily="50" charset="-128"/>
              </a:rPr>
              <a:t>　　＜条件</a:t>
            </a:r>
            <a:r>
              <a:rPr kumimoji="1" lang="en-US" altLang="ja-JP" dirty="0">
                <a:solidFill>
                  <a:srgbClr val="575E75"/>
                </a:solidFill>
                <a:latin typeface="メイリオ" panose="020B0604030504040204" pitchFamily="50" charset="-128"/>
                <a:ea typeface="メイリオ" panose="020B0604030504040204" pitchFamily="50" charset="-128"/>
              </a:rPr>
              <a:t>2</a:t>
            </a:r>
            <a:r>
              <a:rPr kumimoji="1" lang="ja-JP" altLang="en-US" dirty="0">
                <a:solidFill>
                  <a:srgbClr val="575E75"/>
                </a:solidFill>
                <a:latin typeface="メイリオ" panose="020B0604030504040204" pitchFamily="50" charset="-128"/>
                <a:ea typeface="メイリオ" panose="020B0604030504040204" pitchFamily="50" charset="-128"/>
              </a:rPr>
              <a:t>＞前方のブロックが石のブロックか？</a:t>
            </a:r>
            <a:endParaRPr kumimoji="1" lang="en-US" altLang="ja-JP" dirty="0">
              <a:solidFill>
                <a:srgbClr val="575E75"/>
              </a:solidFill>
              <a:latin typeface="メイリオ" panose="020B0604030504040204" pitchFamily="50" charset="-128"/>
              <a:ea typeface="メイリオ" panose="020B0604030504040204" pitchFamily="50" charset="-128"/>
            </a:endParaRPr>
          </a:p>
          <a:p>
            <a:pPr>
              <a:lnSpc>
                <a:spcPct val="150000"/>
              </a:lnSpc>
            </a:pPr>
            <a:r>
              <a:rPr lang="ja-JP" altLang="en-US" dirty="0">
                <a:solidFill>
                  <a:srgbClr val="575E75"/>
                </a:solidFill>
                <a:latin typeface="メイリオ" panose="020B0604030504040204" pitchFamily="50" charset="-128"/>
                <a:ea typeface="メイリオ" panose="020B0604030504040204" pitchFamily="50" charset="-128"/>
              </a:rPr>
              <a:t>　　　一致するとき</a:t>
            </a:r>
            <a:endParaRPr lang="en-US" altLang="ja-JP" dirty="0">
              <a:solidFill>
                <a:srgbClr val="575E75"/>
              </a:solidFill>
              <a:latin typeface="メイリオ" panose="020B0604030504040204" pitchFamily="50" charset="-128"/>
              <a:ea typeface="メイリオ" panose="020B0604030504040204" pitchFamily="50" charset="-128"/>
            </a:endParaRPr>
          </a:p>
          <a:p>
            <a:pPr>
              <a:lnSpc>
                <a:spcPct val="150000"/>
              </a:lnSpc>
            </a:pPr>
            <a:r>
              <a:rPr lang="ja-JP" altLang="en-US" dirty="0">
                <a:solidFill>
                  <a:srgbClr val="575E75"/>
                </a:solidFill>
                <a:latin typeface="メイリオ" panose="020B0604030504040204" pitchFamily="50" charset="-128"/>
                <a:ea typeface="メイリオ" panose="020B0604030504040204" pitchFamily="50" charset="-128"/>
              </a:rPr>
              <a:t>　　　　　向きを右に変える</a:t>
            </a:r>
            <a:endParaRPr lang="en-US" altLang="ja-JP" dirty="0">
              <a:solidFill>
                <a:srgbClr val="575E75"/>
              </a:solidFill>
              <a:latin typeface="メイリオ" panose="020B0604030504040204" pitchFamily="50" charset="-128"/>
              <a:ea typeface="メイリオ" panose="020B0604030504040204" pitchFamily="50" charset="-128"/>
            </a:endParaRPr>
          </a:p>
          <a:p>
            <a:pPr>
              <a:lnSpc>
                <a:spcPct val="150000"/>
              </a:lnSpc>
            </a:pPr>
            <a:r>
              <a:rPr lang="ja-JP" altLang="en-US" dirty="0">
                <a:solidFill>
                  <a:srgbClr val="575E75"/>
                </a:solidFill>
                <a:latin typeface="メイリオ" panose="020B0604030504040204" pitchFamily="50" charset="-128"/>
                <a:ea typeface="メイリオ" panose="020B0604030504040204" pitchFamily="50" charset="-128"/>
              </a:rPr>
              <a:t>　一致しないとき</a:t>
            </a:r>
            <a:endParaRPr lang="en-US" altLang="ja-JP" dirty="0">
              <a:solidFill>
                <a:srgbClr val="575E75"/>
              </a:solidFill>
              <a:latin typeface="メイリオ" panose="020B0604030504040204" pitchFamily="50" charset="-128"/>
              <a:ea typeface="メイリオ" panose="020B0604030504040204" pitchFamily="50" charset="-128"/>
            </a:endParaRPr>
          </a:p>
          <a:p>
            <a:pPr>
              <a:lnSpc>
                <a:spcPct val="150000"/>
              </a:lnSpc>
            </a:pPr>
            <a:r>
              <a:rPr kumimoji="1" lang="ja-JP" altLang="en-US" dirty="0">
                <a:solidFill>
                  <a:srgbClr val="575E75"/>
                </a:solidFill>
                <a:latin typeface="メイリオ" panose="020B0604030504040204" pitchFamily="50" charset="-128"/>
                <a:ea typeface="メイリオ" panose="020B0604030504040204" pitchFamily="50" charset="-128"/>
              </a:rPr>
              <a:t>　　・</a:t>
            </a:r>
            <a:r>
              <a:rPr lang="ja-JP" altLang="en-US" dirty="0">
                <a:solidFill>
                  <a:srgbClr val="575E75"/>
                </a:solidFill>
                <a:latin typeface="メイリオ" panose="020B0604030504040204" pitchFamily="50" charset="-128"/>
                <a:ea typeface="メイリオ" panose="020B0604030504040204" pitchFamily="50" charset="-128"/>
              </a:rPr>
              <a:t>向きを左に変える</a:t>
            </a:r>
            <a:endParaRPr kumimoji="1" lang="en-US" altLang="ja-JP" dirty="0">
              <a:solidFill>
                <a:srgbClr val="575E75"/>
              </a:solidFill>
              <a:latin typeface="メイリオ" panose="020B0604030504040204" pitchFamily="50" charset="-128"/>
              <a:ea typeface="メイリオ" panose="020B0604030504040204" pitchFamily="50" charset="-128"/>
            </a:endParaRPr>
          </a:p>
        </p:txBody>
      </p:sp>
      <p:sp>
        <p:nvSpPr>
          <p:cNvPr id="95" name="テキスト ボックス 94">
            <a:extLst>
              <a:ext uri="{FF2B5EF4-FFF2-40B4-BE49-F238E27FC236}">
                <a16:creationId xmlns:a16="http://schemas.microsoft.com/office/drawing/2014/main" id="{B163BC21-88EB-4E8A-BCA3-013D0CA4B17A}"/>
              </a:ext>
            </a:extLst>
          </p:cNvPr>
          <p:cNvSpPr txBox="1"/>
          <p:nvPr/>
        </p:nvSpPr>
        <p:spPr>
          <a:xfrm>
            <a:off x="872247" y="3040282"/>
            <a:ext cx="846595"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じょうけん</a:t>
            </a:r>
          </a:p>
        </p:txBody>
      </p:sp>
      <p:sp>
        <p:nvSpPr>
          <p:cNvPr id="96" name="テキスト ボックス 95">
            <a:extLst>
              <a:ext uri="{FF2B5EF4-FFF2-40B4-BE49-F238E27FC236}">
                <a16:creationId xmlns:a16="http://schemas.microsoft.com/office/drawing/2014/main" id="{DF002BB6-C5C7-4D23-9409-3BBF8F8265B6}"/>
              </a:ext>
            </a:extLst>
          </p:cNvPr>
          <p:cNvSpPr txBox="1"/>
          <p:nvPr/>
        </p:nvSpPr>
        <p:spPr>
          <a:xfrm>
            <a:off x="2268058" y="3899094"/>
            <a:ext cx="69497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ぜんぽう</a:t>
            </a:r>
          </a:p>
        </p:txBody>
      </p:sp>
      <p:sp>
        <p:nvSpPr>
          <p:cNvPr id="97" name="テキスト ボックス 96">
            <a:extLst>
              <a:ext uri="{FF2B5EF4-FFF2-40B4-BE49-F238E27FC236}">
                <a16:creationId xmlns:a16="http://schemas.microsoft.com/office/drawing/2014/main" id="{A51D1893-F63F-4FBE-8E2E-1FC65729C1F0}"/>
              </a:ext>
            </a:extLst>
          </p:cNvPr>
          <p:cNvSpPr txBox="1"/>
          <p:nvPr/>
        </p:nvSpPr>
        <p:spPr>
          <a:xfrm>
            <a:off x="547869" y="2510722"/>
            <a:ext cx="4599747" cy="577081"/>
          </a:xfrm>
          <a:prstGeom prst="rect">
            <a:avLst/>
          </a:prstGeom>
          <a:noFill/>
        </p:spPr>
        <p:txBody>
          <a:bodyPr wrap="square" rtlCol="0">
            <a:spAutoFit/>
          </a:bodyPr>
          <a:lstStyle/>
          <a:p>
            <a:pPr>
              <a:lnSpc>
                <a:spcPct val="200000"/>
              </a:lnSpc>
            </a:pPr>
            <a:r>
              <a:rPr lang="en-US" altLang="ja-JP" b="1" dirty="0">
                <a:solidFill>
                  <a:srgbClr val="575E75"/>
                </a:solidFill>
                <a:latin typeface="メイリオ" panose="020B0604030504040204" pitchFamily="50" charset="-128"/>
                <a:ea typeface="メイリオ" panose="020B0604030504040204" pitchFamily="50" charset="-128"/>
              </a:rPr>
              <a:t>2. </a:t>
            </a:r>
            <a:r>
              <a:rPr lang="ja-JP" altLang="en-US" b="1" dirty="0">
                <a:solidFill>
                  <a:srgbClr val="575E75"/>
                </a:solidFill>
                <a:latin typeface="メイリオ" panose="020B0604030504040204" pitchFamily="50" charset="-128"/>
                <a:ea typeface="メイリオ" panose="020B0604030504040204" pitchFamily="50" charset="-128"/>
              </a:rPr>
              <a:t>エージェントは左側を確認する。</a:t>
            </a:r>
            <a:endParaRPr kumimoji="1" lang="en-US" altLang="ja-JP" b="1" dirty="0">
              <a:solidFill>
                <a:srgbClr val="575E75"/>
              </a:solidFill>
              <a:latin typeface="メイリオ" panose="020B0604030504040204" pitchFamily="50" charset="-128"/>
              <a:ea typeface="メイリオ" panose="020B0604030504040204" pitchFamily="50" charset="-128"/>
            </a:endParaRPr>
          </a:p>
        </p:txBody>
      </p:sp>
      <p:sp>
        <p:nvSpPr>
          <p:cNvPr id="98" name="テキスト ボックス 97">
            <a:extLst>
              <a:ext uri="{FF2B5EF4-FFF2-40B4-BE49-F238E27FC236}">
                <a16:creationId xmlns:a16="http://schemas.microsoft.com/office/drawing/2014/main" id="{ABB39EA5-972C-40EA-A819-44BAC1E1803C}"/>
              </a:ext>
            </a:extLst>
          </p:cNvPr>
          <p:cNvSpPr txBox="1"/>
          <p:nvPr/>
        </p:nvSpPr>
        <p:spPr>
          <a:xfrm>
            <a:off x="2351310" y="2581160"/>
            <a:ext cx="821092"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ひだりがわ</a:t>
            </a:r>
          </a:p>
        </p:txBody>
      </p:sp>
      <p:sp>
        <p:nvSpPr>
          <p:cNvPr id="99" name="テキスト ボックス 98">
            <a:extLst>
              <a:ext uri="{FF2B5EF4-FFF2-40B4-BE49-F238E27FC236}">
                <a16:creationId xmlns:a16="http://schemas.microsoft.com/office/drawing/2014/main" id="{FEA3A7E4-3B95-458C-9074-5426C5BC58BF}"/>
              </a:ext>
            </a:extLst>
          </p:cNvPr>
          <p:cNvSpPr txBox="1"/>
          <p:nvPr/>
        </p:nvSpPr>
        <p:spPr>
          <a:xfrm>
            <a:off x="3105358" y="2579564"/>
            <a:ext cx="69497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かくにん</a:t>
            </a:r>
          </a:p>
        </p:txBody>
      </p:sp>
      <p:sp>
        <p:nvSpPr>
          <p:cNvPr id="100" name="テキスト ボックス 99">
            <a:extLst>
              <a:ext uri="{FF2B5EF4-FFF2-40B4-BE49-F238E27FC236}">
                <a16:creationId xmlns:a16="http://schemas.microsoft.com/office/drawing/2014/main" id="{B1595CE3-FF31-4C3A-B8C4-2A946A9EB0C7}"/>
              </a:ext>
            </a:extLst>
          </p:cNvPr>
          <p:cNvSpPr txBox="1"/>
          <p:nvPr/>
        </p:nvSpPr>
        <p:spPr>
          <a:xfrm>
            <a:off x="972750" y="3479595"/>
            <a:ext cx="66109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いっち</a:t>
            </a:r>
          </a:p>
        </p:txBody>
      </p:sp>
      <p:sp>
        <p:nvSpPr>
          <p:cNvPr id="102" name="テキスト ボックス 101">
            <a:extLst>
              <a:ext uri="{FF2B5EF4-FFF2-40B4-BE49-F238E27FC236}">
                <a16:creationId xmlns:a16="http://schemas.microsoft.com/office/drawing/2014/main" id="{A9303A9A-2AFD-404D-BE0D-4BF9E603C54D}"/>
              </a:ext>
            </a:extLst>
          </p:cNvPr>
          <p:cNvSpPr txBox="1"/>
          <p:nvPr/>
        </p:nvSpPr>
        <p:spPr>
          <a:xfrm>
            <a:off x="984407" y="5113914"/>
            <a:ext cx="66109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いっち</a:t>
            </a:r>
          </a:p>
        </p:txBody>
      </p:sp>
      <p:sp>
        <p:nvSpPr>
          <p:cNvPr id="103" name="正方形/長方形 102">
            <a:extLst>
              <a:ext uri="{FF2B5EF4-FFF2-40B4-BE49-F238E27FC236}">
                <a16:creationId xmlns:a16="http://schemas.microsoft.com/office/drawing/2014/main" id="{B029C290-A8FF-452A-BA46-686399CF1D8C}"/>
              </a:ext>
            </a:extLst>
          </p:cNvPr>
          <p:cNvSpPr/>
          <p:nvPr/>
        </p:nvSpPr>
        <p:spPr>
          <a:xfrm>
            <a:off x="412344" y="2018378"/>
            <a:ext cx="6775169" cy="4277077"/>
          </a:xfrm>
          <a:prstGeom prst="rect">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09" name="テキスト ボックス 108">
            <a:extLst>
              <a:ext uri="{FF2B5EF4-FFF2-40B4-BE49-F238E27FC236}">
                <a16:creationId xmlns:a16="http://schemas.microsoft.com/office/drawing/2014/main" id="{1F773448-E95B-4074-A221-79A13334A1FA}"/>
              </a:ext>
            </a:extLst>
          </p:cNvPr>
          <p:cNvSpPr txBox="1"/>
          <p:nvPr/>
        </p:nvSpPr>
        <p:spPr>
          <a:xfrm>
            <a:off x="1975470" y="4698916"/>
            <a:ext cx="294080"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む</a:t>
            </a:r>
          </a:p>
        </p:txBody>
      </p:sp>
      <p:sp>
        <p:nvSpPr>
          <p:cNvPr id="110" name="テキスト ボックス 109">
            <a:extLst>
              <a:ext uri="{FF2B5EF4-FFF2-40B4-BE49-F238E27FC236}">
                <a16:creationId xmlns:a16="http://schemas.microsoft.com/office/drawing/2014/main" id="{D7DC42BB-7B07-4B03-A4E1-B110E28297CC}"/>
              </a:ext>
            </a:extLst>
          </p:cNvPr>
          <p:cNvSpPr txBox="1"/>
          <p:nvPr/>
        </p:nvSpPr>
        <p:spPr>
          <a:xfrm>
            <a:off x="1314955" y="3894211"/>
            <a:ext cx="846595"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じょうけん</a:t>
            </a:r>
          </a:p>
        </p:txBody>
      </p:sp>
      <p:sp>
        <p:nvSpPr>
          <p:cNvPr id="111" name="テキスト ボックス 110">
            <a:extLst>
              <a:ext uri="{FF2B5EF4-FFF2-40B4-BE49-F238E27FC236}">
                <a16:creationId xmlns:a16="http://schemas.microsoft.com/office/drawing/2014/main" id="{4ECCAB79-F783-4E6A-8CB7-B324B6ED56B0}"/>
              </a:ext>
            </a:extLst>
          </p:cNvPr>
          <p:cNvSpPr txBox="1"/>
          <p:nvPr/>
        </p:nvSpPr>
        <p:spPr>
          <a:xfrm>
            <a:off x="1407703" y="4306962"/>
            <a:ext cx="66109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いっち</a:t>
            </a:r>
          </a:p>
        </p:txBody>
      </p:sp>
      <p:sp>
        <p:nvSpPr>
          <p:cNvPr id="112" name="テキスト ボックス 111">
            <a:extLst>
              <a:ext uri="{FF2B5EF4-FFF2-40B4-BE49-F238E27FC236}">
                <a16:creationId xmlns:a16="http://schemas.microsoft.com/office/drawing/2014/main" id="{839CADED-C7E8-4683-B953-B649FE1B665A}"/>
              </a:ext>
            </a:extLst>
          </p:cNvPr>
          <p:cNvSpPr txBox="1"/>
          <p:nvPr/>
        </p:nvSpPr>
        <p:spPr>
          <a:xfrm>
            <a:off x="3118672" y="4698916"/>
            <a:ext cx="294080"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a:t>
            </a:r>
          </a:p>
        </p:txBody>
      </p:sp>
      <p:sp>
        <p:nvSpPr>
          <p:cNvPr id="113" name="テキスト ボックス 112">
            <a:extLst>
              <a:ext uri="{FF2B5EF4-FFF2-40B4-BE49-F238E27FC236}">
                <a16:creationId xmlns:a16="http://schemas.microsoft.com/office/drawing/2014/main" id="{2F1E835B-E71F-4384-961F-F5031ACF35AC}"/>
              </a:ext>
            </a:extLst>
          </p:cNvPr>
          <p:cNvSpPr txBox="1"/>
          <p:nvPr/>
        </p:nvSpPr>
        <p:spPr>
          <a:xfrm>
            <a:off x="2601385" y="4702423"/>
            <a:ext cx="44327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みぎ</a:t>
            </a:r>
          </a:p>
        </p:txBody>
      </p:sp>
      <p:sp>
        <p:nvSpPr>
          <p:cNvPr id="114" name="テキスト ボックス 113">
            <a:extLst>
              <a:ext uri="{FF2B5EF4-FFF2-40B4-BE49-F238E27FC236}">
                <a16:creationId xmlns:a16="http://schemas.microsoft.com/office/drawing/2014/main" id="{32F48821-63B7-4AC1-914B-FEBA441A3ED6}"/>
              </a:ext>
            </a:extLst>
          </p:cNvPr>
          <p:cNvSpPr txBox="1"/>
          <p:nvPr/>
        </p:nvSpPr>
        <p:spPr>
          <a:xfrm>
            <a:off x="1525755" y="5526665"/>
            <a:ext cx="294080"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む</a:t>
            </a:r>
          </a:p>
        </p:txBody>
      </p:sp>
      <p:sp>
        <p:nvSpPr>
          <p:cNvPr id="115" name="テキスト ボックス 114">
            <a:extLst>
              <a:ext uri="{FF2B5EF4-FFF2-40B4-BE49-F238E27FC236}">
                <a16:creationId xmlns:a16="http://schemas.microsoft.com/office/drawing/2014/main" id="{6715C6DD-BBDF-444B-83DF-C86F92906FA6}"/>
              </a:ext>
            </a:extLst>
          </p:cNvPr>
          <p:cNvSpPr txBox="1"/>
          <p:nvPr/>
        </p:nvSpPr>
        <p:spPr>
          <a:xfrm>
            <a:off x="2668957" y="5526665"/>
            <a:ext cx="294080"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a:t>
            </a:r>
          </a:p>
        </p:txBody>
      </p:sp>
      <p:sp>
        <p:nvSpPr>
          <p:cNvPr id="116" name="テキスト ボックス 115">
            <a:extLst>
              <a:ext uri="{FF2B5EF4-FFF2-40B4-BE49-F238E27FC236}">
                <a16:creationId xmlns:a16="http://schemas.microsoft.com/office/drawing/2014/main" id="{E6FAE32A-C949-4E55-A448-9881997F68AD}"/>
              </a:ext>
            </a:extLst>
          </p:cNvPr>
          <p:cNvSpPr txBox="1"/>
          <p:nvPr/>
        </p:nvSpPr>
        <p:spPr>
          <a:xfrm>
            <a:off x="2077025" y="5530172"/>
            <a:ext cx="600861"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ひだり</a:t>
            </a:r>
          </a:p>
        </p:txBody>
      </p:sp>
      <p:sp>
        <p:nvSpPr>
          <p:cNvPr id="3" name="正方形/長方形 2">
            <a:extLst>
              <a:ext uri="{FF2B5EF4-FFF2-40B4-BE49-F238E27FC236}">
                <a16:creationId xmlns:a16="http://schemas.microsoft.com/office/drawing/2014/main" id="{D45E7BB7-3D31-4127-8879-A9B67AF1DFA7}"/>
              </a:ext>
            </a:extLst>
          </p:cNvPr>
          <p:cNvSpPr/>
          <p:nvPr/>
        </p:nvSpPr>
        <p:spPr>
          <a:xfrm>
            <a:off x="259976" y="6065469"/>
            <a:ext cx="7139200" cy="39249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21" name="テキスト ボックス 120">
            <a:extLst>
              <a:ext uri="{FF2B5EF4-FFF2-40B4-BE49-F238E27FC236}">
                <a16:creationId xmlns:a16="http://schemas.microsoft.com/office/drawing/2014/main" id="{EF3237AE-6C0F-4FBA-8471-E7D2EE7956A2}"/>
              </a:ext>
            </a:extLst>
          </p:cNvPr>
          <p:cNvSpPr txBox="1"/>
          <p:nvPr/>
        </p:nvSpPr>
        <p:spPr>
          <a:xfrm>
            <a:off x="1807711" y="3059284"/>
            <a:ext cx="46034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いし</a:t>
            </a:r>
          </a:p>
        </p:txBody>
      </p:sp>
      <p:sp>
        <p:nvSpPr>
          <p:cNvPr id="122" name="テキスト ボックス 121">
            <a:extLst>
              <a:ext uri="{FF2B5EF4-FFF2-40B4-BE49-F238E27FC236}">
                <a16:creationId xmlns:a16="http://schemas.microsoft.com/office/drawing/2014/main" id="{23007056-8BE3-4D0E-95A7-F5C7C85C4B34}"/>
              </a:ext>
            </a:extLst>
          </p:cNvPr>
          <p:cNvSpPr txBox="1"/>
          <p:nvPr/>
        </p:nvSpPr>
        <p:spPr>
          <a:xfrm>
            <a:off x="4092696" y="3883381"/>
            <a:ext cx="46034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いし</a:t>
            </a:r>
          </a:p>
        </p:txBody>
      </p:sp>
    </p:spTree>
    <p:extLst>
      <p:ext uri="{BB962C8B-B14F-4D97-AF65-F5344CB8AC3E}">
        <p14:creationId xmlns:p14="http://schemas.microsoft.com/office/powerpoint/2010/main" val="2926272175"/>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4</a:t>
            </a:r>
            <a:r>
              <a:rPr lang="ja-JP" altLang="en-US" dirty="0"/>
              <a:t>．シミュレーションルームで活動しよう</a:t>
            </a:r>
          </a:p>
        </p:txBody>
      </p:sp>
      <p:sp>
        <p:nvSpPr>
          <p:cNvPr id="23" name="テキスト ボックス 22">
            <a:extLst>
              <a:ext uri="{FF2B5EF4-FFF2-40B4-BE49-F238E27FC236}">
                <a16:creationId xmlns:a16="http://schemas.microsoft.com/office/drawing/2014/main" id="{EC98BA1A-2E47-4AA6-984F-7D54B64434AF}"/>
              </a:ext>
            </a:extLst>
          </p:cNvPr>
          <p:cNvSpPr txBox="1"/>
          <p:nvPr/>
        </p:nvSpPr>
        <p:spPr>
          <a:xfrm>
            <a:off x="4115978" y="400039"/>
            <a:ext cx="818154"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かつどう</a:t>
            </a:r>
          </a:p>
        </p:txBody>
      </p:sp>
      <p:grpSp>
        <p:nvGrpSpPr>
          <p:cNvPr id="124" name="グループ化 123">
            <a:extLst>
              <a:ext uri="{FF2B5EF4-FFF2-40B4-BE49-F238E27FC236}">
                <a16:creationId xmlns:a16="http://schemas.microsoft.com/office/drawing/2014/main" id="{7EA5C920-B270-4EDE-B77F-02203DA2CAEE}"/>
              </a:ext>
            </a:extLst>
          </p:cNvPr>
          <p:cNvGrpSpPr/>
          <p:nvPr/>
        </p:nvGrpSpPr>
        <p:grpSpPr>
          <a:xfrm>
            <a:off x="8087557" y="286393"/>
            <a:ext cx="798137" cy="772176"/>
            <a:chOff x="8087557" y="286393"/>
            <a:chExt cx="798137" cy="772176"/>
          </a:xfrm>
        </p:grpSpPr>
        <p:sp>
          <p:nvSpPr>
            <p:cNvPr id="125" name="四角形: 角を丸くする 124">
              <a:extLst>
                <a:ext uri="{FF2B5EF4-FFF2-40B4-BE49-F238E27FC236}">
                  <a16:creationId xmlns:a16="http://schemas.microsoft.com/office/drawing/2014/main" id="{A87CF82E-C73E-45EF-AD3D-C7C3154387BE}"/>
                </a:ext>
              </a:extLst>
            </p:cNvPr>
            <p:cNvSpPr/>
            <p:nvPr/>
          </p:nvSpPr>
          <p:spPr>
            <a:xfrm>
              <a:off x="8087557" y="286393"/>
              <a:ext cx="798137" cy="772176"/>
            </a:xfrm>
            <a:prstGeom prst="roundRect">
              <a:avLst/>
            </a:prstGeom>
            <a:solidFill>
              <a:schemeClr val="accent1">
                <a:lumMod val="20000"/>
                <a:lumOff val="80000"/>
              </a:schemeClr>
            </a:solidFill>
            <a:ln w="28575">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26" name="テキスト ボックス 125">
              <a:extLst>
                <a:ext uri="{FF2B5EF4-FFF2-40B4-BE49-F238E27FC236}">
                  <a16:creationId xmlns:a16="http://schemas.microsoft.com/office/drawing/2014/main" id="{A169CFE6-E8F5-40F5-B5BE-535236CAB3D8}"/>
                </a:ext>
              </a:extLst>
            </p:cNvPr>
            <p:cNvSpPr txBox="1"/>
            <p:nvPr/>
          </p:nvSpPr>
          <p:spPr>
            <a:xfrm>
              <a:off x="8087826" y="286393"/>
              <a:ext cx="797599" cy="738664"/>
            </a:xfrm>
            <a:prstGeom prst="rect">
              <a:avLst/>
            </a:prstGeom>
            <a:noFill/>
          </p:spPr>
          <p:txBody>
            <a:bodyPr wrap="square" rtlCol="0">
              <a:spAutoFit/>
            </a:bodyPr>
            <a:lstStyle/>
            <a:p>
              <a:pPr algn="ctr">
                <a:lnSpc>
                  <a:spcPct val="200000"/>
                </a:lnSpc>
              </a:pPr>
              <a:r>
                <a:rPr kumimoji="1" lang="ja-JP" altLang="en-US" sz="2400" b="1" dirty="0">
                  <a:solidFill>
                    <a:schemeClr val="accent1">
                      <a:lumMod val="75000"/>
                    </a:schemeClr>
                  </a:solidFill>
                  <a:latin typeface="メイリオ" panose="020B0604030504040204" pitchFamily="50" charset="-128"/>
                  <a:ea typeface="メイリオ" panose="020B0604030504040204" pitchFamily="50" charset="-128"/>
                </a:rPr>
                <a:t>例</a:t>
              </a:r>
            </a:p>
          </p:txBody>
        </p:sp>
        <p:sp>
          <p:nvSpPr>
            <p:cNvPr id="127" name="テキスト ボックス 126">
              <a:extLst>
                <a:ext uri="{FF2B5EF4-FFF2-40B4-BE49-F238E27FC236}">
                  <a16:creationId xmlns:a16="http://schemas.microsoft.com/office/drawing/2014/main" id="{EC88A336-4F64-4405-ABAD-D8427E5C01E9}"/>
                </a:ext>
              </a:extLst>
            </p:cNvPr>
            <p:cNvSpPr txBox="1"/>
            <p:nvPr/>
          </p:nvSpPr>
          <p:spPr>
            <a:xfrm>
              <a:off x="8219580" y="405119"/>
              <a:ext cx="534091" cy="255366"/>
            </a:xfrm>
            <a:prstGeom prst="rect">
              <a:avLst/>
            </a:prstGeom>
            <a:noFill/>
          </p:spPr>
          <p:txBody>
            <a:bodyPr wrap="square" rtlCol="0">
              <a:spAutoFit/>
            </a:bodyPr>
            <a:lstStyle/>
            <a:p>
              <a:pPr algn="ctr"/>
              <a:r>
                <a:rPr kumimoji="1" lang="ja-JP" altLang="en-US" sz="1000" b="1" dirty="0">
                  <a:solidFill>
                    <a:schemeClr val="accent1">
                      <a:lumMod val="75000"/>
                    </a:schemeClr>
                  </a:solidFill>
                  <a:latin typeface="メイリオ" panose="020B0604030504040204" pitchFamily="50" charset="-128"/>
                  <a:ea typeface="メイリオ" panose="020B0604030504040204" pitchFamily="50" charset="-128"/>
                </a:rPr>
                <a:t>れい</a:t>
              </a:r>
            </a:p>
          </p:txBody>
        </p:sp>
      </p:grpSp>
      <p:sp>
        <p:nvSpPr>
          <p:cNvPr id="94" name="テキスト ボックス 93">
            <a:extLst>
              <a:ext uri="{FF2B5EF4-FFF2-40B4-BE49-F238E27FC236}">
                <a16:creationId xmlns:a16="http://schemas.microsoft.com/office/drawing/2014/main" id="{DEF71333-8C50-4960-B75D-B1A7838B8D6C}"/>
              </a:ext>
            </a:extLst>
          </p:cNvPr>
          <p:cNvSpPr txBox="1"/>
          <p:nvPr/>
        </p:nvSpPr>
        <p:spPr>
          <a:xfrm>
            <a:off x="779226" y="2558096"/>
            <a:ext cx="5536639" cy="2135200"/>
          </a:xfrm>
          <a:prstGeom prst="rect">
            <a:avLst/>
          </a:prstGeom>
          <a:noFill/>
        </p:spPr>
        <p:txBody>
          <a:bodyPr wrap="square" rtlCol="0">
            <a:spAutoFit/>
          </a:bodyPr>
          <a:lstStyle/>
          <a:p>
            <a:pPr>
              <a:lnSpc>
                <a:spcPct val="150000"/>
              </a:lnSpc>
            </a:pPr>
            <a:r>
              <a:rPr lang="ja-JP" altLang="en-US" dirty="0">
                <a:solidFill>
                  <a:srgbClr val="575E75"/>
                </a:solidFill>
                <a:latin typeface="メイリオ" panose="020B0604030504040204" pitchFamily="50" charset="-128"/>
                <a:ea typeface="メイリオ" panose="020B0604030504040204" pitchFamily="50" charset="-128"/>
              </a:rPr>
              <a:t>＜条件＞丸石または砂利のブロックの場合</a:t>
            </a:r>
            <a:endParaRPr lang="en-US" altLang="ja-JP" dirty="0">
              <a:solidFill>
                <a:srgbClr val="575E75"/>
              </a:solidFill>
              <a:latin typeface="メイリオ" panose="020B0604030504040204" pitchFamily="50" charset="-128"/>
              <a:ea typeface="メイリオ" panose="020B0604030504040204" pitchFamily="50" charset="-128"/>
            </a:endParaRPr>
          </a:p>
          <a:p>
            <a:pPr>
              <a:lnSpc>
                <a:spcPct val="150000"/>
              </a:lnSpc>
            </a:pPr>
            <a:r>
              <a:rPr lang="ja-JP" altLang="en-US" dirty="0">
                <a:solidFill>
                  <a:srgbClr val="575E75"/>
                </a:solidFill>
                <a:latin typeface="メイリオ" panose="020B0604030504040204" pitchFamily="50" charset="-128"/>
                <a:ea typeface="メイリオ" panose="020B0604030504040204" pitchFamily="50" charset="-128"/>
              </a:rPr>
              <a:t>　一致するとき</a:t>
            </a:r>
            <a:endParaRPr lang="en-US" altLang="ja-JP" dirty="0">
              <a:solidFill>
                <a:srgbClr val="575E75"/>
              </a:solidFill>
              <a:latin typeface="メイリオ" panose="020B0604030504040204" pitchFamily="50" charset="-128"/>
              <a:ea typeface="メイリオ" panose="020B0604030504040204" pitchFamily="50" charset="-128"/>
            </a:endParaRPr>
          </a:p>
          <a:p>
            <a:pPr>
              <a:lnSpc>
                <a:spcPct val="150000"/>
              </a:lnSpc>
            </a:pPr>
            <a:r>
              <a:rPr kumimoji="1" lang="ja-JP" altLang="en-US" dirty="0">
                <a:solidFill>
                  <a:srgbClr val="575E75"/>
                </a:solidFill>
                <a:latin typeface="メイリオ" panose="020B0604030504040204" pitchFamily="50" charset="-128"/>
                <a:ea typeface="メイリオ" panose="020B0604030504040204" pitchFamily="50" charset="-128"/>
              </a:rPr>
              <a:t>　　・ブロックを壊す</a:t>
            </a:r>
            <a:endParaRPr kumimoji="1" lang="en-US" altLang="ja-JP" dirty="0">
              <a:solidFill>
                <a:srgbClr val="575E75"/>
              </a:solidFill>
              <a:latin typeface="メイリオ" panose="020B0604030504040204" pitchFamily="50" charset="-128"/>
              <a:ea typeface="メイリオ" panose="020B0604030504040204" pitchFamily="50" charset="-128"/>
            </a:endParaRPr>
          </a:p>
          <a:p>
            <a:pPr>
              <a:lnSpc>
                <a:spcPct val="150000"/>
              </a:lnSpc>
            </a:pPr>
            <a:r>
              <a:rPr kumimoji="1" lang="ja-JP" altLang="en-US" dirty="0">
                <a:solidFill>
                  <a:srgbClr val="575E75"/>
                </a:solidFill>
                <a:latin typeface="メイリオ" panose="020B0604030504040204" pitchFamily="50" charset="-128"/>
                <a:ea typeface="メイリオ" panose="020B0604030504040204" pitchFamily="50" charset="-128"/>
              </a:rPr>
              <a:t>　　・すべてをひろう</a:t>
            </a:r>
            <a:endParaRPr kumimoji="1" lang="en-US" altLang="ja-JP" dirty="0">
              <a:solidFill>
                <a:srgbClr val="575E75"/>
              </a:solidFill>
              <a:latin typeface="メイリオ" panose="020B0604030504040204" pitchFamily="50" charset="-128"/>
              <a:ea typeface="メイリオ" panose="020B0604030504040204" pitchFamily="50" charset="-128"/>
            </a:endParaRPr>
          </a:p>
          <a:p>
            <a:pPr>
              <a:lnSpc>
                <a:spcPct val="150000"/>
              </a:lnSpc>
            </a:pPr>
            <a:endParaRPr kumimoji="1" lang="en-US" altLang="ja-JP" dirty="0">
              <a:solidFill>
                <a:srgbClr val="575E75"/>
              </a:solidFill>
              <a:latin typeface="メイリオ" panose="020B0604030504040204" pitchFamily="50" charset="-128"/>
              <a:ea typeface="メイリオ" panose="020B0604030504040204" pitchFamily="50" charset="-128"/>
            </a:endParaRPr>
          </a:p>
        </p:txBody>
      </p:sp>
      <p:sp>
        <p:nvSpPr>
          <p:cNvPr id="95" name="テキスト ボックス 94">
            <a:extLst>
              <a:ext uri="{FF2B5EF4-FFF2-40B4-BE49-F238E27FC236}">
                <a16:creationId xmlns:a16="http://schemas.microsoft.com/office/drawing/2014/main" id="{B163BC21-88EB-4E8A-BCA3-013D0CA4B17A}"/>
              </a:ext>
            </a:extLst>
          </p:cNvPr>
          <p:cNvSpPr txBox="1"/>
          <p:nvPr/>
        </p:nvSpPr>
        <p:spPr>
          <a:xfrm>
            <a:off x="872247" y="2499106"/>
            <a:ext cx="846595"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じょうけん</a:t>
            </a:r>
          </a:p>
        </p:txBody>
      </p:sp>
      <p:sp>
        <p:nvSpPr>
          <p:cNvPr id="96" name="テキスト ボックス 95">
            <a:extLst>
              <a:ext uri="{FF2B5EF4-FFF2-40B4-BE49-F238E27FC236}">
                <a16:creationId xmlns:a16="http://schemas.microsoft.com/office/drawing/2014/main" id="{DF002BB6-C5C7-4D23-9409-3BBF8F8265B6}"/>
              </a:ext>
            </a:extLst>
          </p:cNvPr>
          <p:cNvSpPr txBox="1"/>
          <p:nvPr/>
        </p:nvSpPr>
        <p:spPr>
          <a:xfrm>
            <a:off x="2596179" y="3332562"/>
            <a:ext cx="503125"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こわ</a:t>
            </a:r>
          </a:p>
        </p:txBody>
      </p:sp>
      <p:sp>
        <p:nvSpPr>
          <p:cNvPr id="97" name="テキスト ボックス 96">
            <a:extLst>
              <a:ext uri="{FF2B5EF4-FFF2-40B4-BE49-F238E27FC236}">
                <a16:creationId xmlns:a16="http://schemas.microsoft.com/office/drawing/2014/main" id="{A51D1893-F63F-4FBE-8E2E-1FC65729C1F0}"/>
              </a:ext>
            </a:extLst>
          </p:cNvPr>
          <p:cNvSpPr txBox="1"/>
          <p:nvPr/>
        </p:nvSpPr>
        <p:spPr>
          <a:xfrm>
            <a:off x="547869" y="1969546"/>
            <a:ext cx="4599747" cy="577081"/>
          </a:xfrm>
          <a:prstGeom prst="rect">
            <a:avLst/>
          </a:prstGeom>
          <a:noFill/>
        </p:spPr>
        <p:txBody>
          <a:bodyPr wrap="square" rtlCol="0">
            <a:spAutoFit/>
          </a:bodyPr>
          <a:lstStyle/>
          <a:p>
            <a:pPr>
              <a:lnSpc>
                <a:spcPct val="200000"/>
              </a:lnSpc>
            </a:pPr>
            <a:r>
              <a:rPr lang="en-US" altLang="ja-JP" b="1" dirty="0">
                <a:solidFill>
                  <a:srgbClr val="575E75"/>
                </a:solidFill>
                <a:latin typeface="メイリオ" panose="020B0604030504040204" pitchFamily="50" charset="-128"/>
                <a:ea typeface="メイリオ" panose="020B0604030504040204" pitchFamily="50" charset="-128"/>
              </a:rPr>
              <a:t>3. </a:t>
            </a:r>
            <a:r>
              <a:rPr lang="ja-JP" altLang="en-US" b="1" dirty="0">
                <a:solidFill>
                  <a:srgbClr val="575E75"/>
                </a:solidFill>
                <a:latin typeface="メイリオ" panose="020B0604030504040204" pitchFamily="50" charset="-128"/>
                <a:ea typeface="メイリオ" panose="020B0604030504040204" pitchFamily="50" charset="-128"/>
              </a:rPr>
              <a:t>エージェントは足元を確認する。</a:t>
            </a:r>
            <a:endParaRPr kumimoji="1" lang="en-US" altLang="ja-JP" b="1" dirty="0">
              <a:solidFill>
                <a:srgbClr val="575E75"/>
              </a:solidFill>
              <a:latin typeface="メイリオ" panose="020B0604030504040204" pitchFamily="50" charset="-128"/>
              <a:ea typeface="メイリオ" panose="020B0604030504040204" pitchFamily="50" charset="-128"/>
            </a:endParaRPr>
          </a:p>
        </p:txBody>
      </p:sp>
      <p:sp>
        <p:nvSpPr>
          <p:cNvPr id="98" name="テキスト ボックス 97">
            <a:extLst>
              <a:ext uri="{FF2B5EF4-FFF2-40B4-BE49-F238E27FC236}">
                <a16:creationId xmlns:a16="http://schemas.microsoft.com/office/drawing/2014/main" id="{ABB39EA5-972C-40EA-A819-44BAC1E1803C}"/>
              </a:ext>
            </a:extLst>
          </p:cNvPr>
          <p:cNvSpPr txBox="1"/>
          <p:nvPr/>
        </p:nvSpPr>
        <p:spPr>
          <a:xfrm>
            <a:off x="2351310" y="2039984"/>
            <a:ext cx="821092"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あしもと</a:t>
            </a:r>
          </a:p>
        </p:txBody>
      </p:sp>
      <p:sp>
        <p:nvSpPr>
          <p:cNvPr id="99" name="テキスト ボックス 98">
            <a:extLst>
              <a:ext uri="{FF2B5EF4-FFF2-40B4-BE49-F238E27FC236}">
                <a16:creationId xmlns:a16="http://schemas.microsoft.com/office/drawing/2014/main" id="{FEA3A7E4-3B95-458C-9074-5426C5BC58BF}"/>
              </a:ext>
            </a:extLst>
          </p:cNvPr>
          <p:cNvSpPr txBox="1"/>
          <p:nvPr/>
        </p:nvSpPr>
        <p:spPr>
          <a:xfrm>
            <a:off x="3105358" y="2038388"/>
            <a:ext cx="69497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かくにん</a:t>
            </a:r>
          </a:p>
        </p:txBody>
      </p:sp>
      <p:sp>
        <p:nvSpPr>
          <p:cNvPr id="100" name="テキスト ボックス 99">
            <a:extLst>
              <a:ext uri="{FF2B5EF4-FFF2-40B4-BE49-F238E27FC236}">
                <a16:creationId xmlns:a16="http://schemas.microsoft.com/office/drawing/2014/main" id="{B1595CE3-FF31-4C3A-B8C4-2A946A9EB0C7}"/>
              </a:ext>
            </a:extLst>
          </p:cNvPr>
          <p:cNvSpPr txBox="1"/>
          <p:nvPr/>
        </p:nvSpPr>
        <p:spPr>
          <a:xfrm>
            <a:off x="972750" y="2938419"/>
            <a:ext cx="66109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いっち</a:t>
            </a:r>
          </a:p>
        </p:txBody>
      </p:sp>
      <p:sp>
        <p:nvSpPr>
          <p:cNvPr id="103" name="正方形/長方形 102">
            <a:extLst>
              <a:ext uri="{FF2B5EF4-FFF2-40B4-BE49-F238E27FC236}">
                <a16:creationId xmlns:a16="http://schemas.microsoft.com/office/drawing/2014/main" id="{B029C290-A8FF-452A-BA46-686399CF1D8C}"/>
              </a:ext>
            </a:extLst>
          </p:cNvPr>
          <p:cNvSpPr/>
          <p:nvPr/>
        </p:nvSpPr>
        <p:spPr>
          <a:xfrm>
            <a:off x="412344" y="1477202"/>
            <a:ext cx="6775169" cy="3546030"/>
          </a:xfrm>
          <a:prstGeom prst="rect">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grpSp>
        <p:nvGrpSpPr>
          <p:cNvPr id="2" name="グループ化 1">
            <a:extLst>
              <a:ext uri="{FF2B5EF4-FFF2-40B4-BE49-F238E27FC236}">
                <a16:creationId xmlns:a16="http://schemas.microsoft.com/office/drawing/2014/main" id="{0066D4E6-E4D9-48D3-ACC5-F5902AD7BCB2}"/>
              </a:ext>
            </a:extLst>
          </p:cNvPr>
          <p:cNvGrpSpPr/>
          <p:nvPr/>
        </p:nvGrpSpPr>
        <p:grpSpPr>
          <a:xfrm>
            <a:off x="4525055" y="5315618"/>
            <a:ext cx="3951915" cy="1131079"/>
            <a:chOff x="7134094" y="2050031"/>
            <a:chExt cx="3951915" cy="1131079"/>
          </a:xfrm>
        </p:grpSpPr>
        <p:sp>
          <p:nvSpPr>
            <p:cNvPr id="89" name="テキスト ボックス 88">
              <a:extLst>
                <a:ext uri="{FF2B5EF4-FFF2-40B4-BE49-F238E27FC236}">
                  <a16:creationId xmlns:a16="http://schemas.microsoft.com/office/drawing/2014/main" id="{438BB9AF-8B6C-4A7A-AF64-2577DD899607}"/>
                </a:ext>
              </a:extLst>
            </p:cNvPr>
            <p:cNvSpPr txBox="1"/>
            <p:nvPr/>
          </p:nvSpPr>
          <p:spPr>
            <a:xfrm>
              <a:off x="7239658" y="2050031"/>
              <a:ext cx="3846351" cy="1131079"/>
            </a:xfrm>
            <a:prstGeom prst="rect">
              <a:avLst/>
            </a:prstGeom>
            <a:solidFill>
              <a:schemeClr val="bg1"/>
            </a:solidFill>
          </p:spPr>
          <p:txBody>
            <a:bodyPr wrap="square" rtlCol="0">
              <a:spAutoFit/>
            </a:bodyPr>
            <a:lstStyle/>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　　　　の部分を、足元が</a:t>
              </a:r>
              <a:endParaRPr lang="en-US" altLang="ja-JP" dirty="0">
                <a:solidFill>
                  <a:srgbClr val="575E75"/>
                </a:solidFill>
                <a:latin typeface="メイリオ" panose="020B0604030504040204" pitchFamily="50" charset="-128"/>
                <a:ea typeface="メイリオ" panose="020B0604030504040204" pitchFamily="50" charset="-128"/>
              </a:endParaRPr>
            </a:p>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氷塊のブロックでない間繰り返す。</a:t>
              </a:r>
              <a:endParaRPr kumimoji="1" lang="en-US" altLang="ja-JP" dirty="0">
                <a:solidFill>
                  <a:srgbClr val="575E75"/>
                </a:solidFill>
                <a:latin typeface="メイリオ" panose="020B0604030504040204" pitchFamily="50" charset="-128"/>
                <a:ea typeface="メイリオ" panose="020B0604030504040204" pitchFamily="50" charset="-128"/>
              </a:endParaRPr>
            </a:p>
          </p:txBody>
        </p:sp>
        <p:sp>
          <p:nvSpPr>
            <p:cNvPr id="90" name="テキスト ボックス 89">
              <a:extLst>
                <a:ext uri="{FF2B5EF4-FFF2-40B4-BE49-F238E27FC236}">
                  <a16:creationId xmlns:a16="http://schemas.microsoft.com/office/drawing/2014/main" id="{63B3254F-D55A-49E3-9E5F-45B77EEBC897}"/>
                </a:ext>
              </a:extLst>
            </p:cNvPr>
            <p:cNvSpPr txBox="1"/>
            <p:nvPr/>
          </p:nvSpPr>
          <p:spPr>
            <a:xfrm>
              <a:off x="8383540" y="2122439"/>
              <a:ext cx="60238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ぶぶん</a:t>
              </a:r>
            </a:p>
          </p:txBody>
        </p:sp>
        <p:sp>
          <p:nvSpPr>
            <p:cNvPr id="91" name="テキスト ボックス 90">
              <a:extLst>
                <a:ext uri="{FF2B5EF4-FFF2-40B4-BE49-F238E27FC236}">
                  <a16:creationId xmlns:a16="http://schemas.microsoft.com/office/drawing/2014/main" id="{54A1EB9F-776E-4A45-B4E5-EEF6CC4D57F0}"/>
                </a:ext>
              </a:extLst>
            </p:cNvPr>
            <p:cNvSpPr txBox="1"/>
            <p:nvPr/>
          </p:nvSpPr>
          <p:spPr>
            <a:xfrm>
              <a:off x="9397260" y="2669302"/>
              <a:ext cx="78206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あいだ く </a:t>
              </a:r>
            </a:p>
          </p:txBody>
        </p:sp>
        <p:sp>
          <p:nvSpPr>
            <p:cNvPr id="92" name="テキスト ボックス 91">
              <a:extLst>
                <a:ext uri="{FF2B5EF4-FFF2-40B4-BE49-F238E27FC236}">
                  <a16:creationId xmlns:a16="http://schemas.microsoft.com/office/drawing/2014/main" id="{E8F0B1D6-A217-439A-A761-9470D2FAB845}"/>
                </a:ext>
              </a:extLst>
            </p:cNvPr>
            <p:cNvSpPr txBox="1"/>
            <p:nvPr/>
          </p:nvSpPr>
          <p:spPr>
            <a:xfrm>
              <a:off x="10172333" y="2669302"/>
              <a:ext cx="46034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かえ</a:t>
              </a:r>
            </a:p>
          </p:txBody>
        </p:sp>
        <p:sp>
          <p:nvSpPr>
            <p:cNvPr id="93" name="正方形/長方形 92">
              <a:extLst>
                <a:ext uri="{FF2B5EF4-FFF2-40B4-BE49-F238E27FC236}">
                  <a16:creationId xmlns:a16="http://schemas.microsoft.com/office/drawing/2014/main" id="{8915B990-4312-49B4-B66E-66872551B9DC}"/>
                </a:ext>
              </a:extLst>
            </p:cNvPr>
            <p:cNvSpPr/>
            <p:nvPr/>
          </p:nvSpPr>
          <p:spPr>
            <a:xfrm>
              <a:off x="7350314" y="2187130"/>
              <a:ext cx="873024" cy="398674"/>
            </a:xfrm>
            <a:prstGeom prst="rect">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06" name="テキスト ボックス 105">
              <a:extLst>
                <a:ext uri="{FF2B5EF4-FFF2-40B4-BE49-F238E27FC236}">
                  <a16:creationId xmlns:a16="http://schemas.microsoft.com/office/drawing/2014/main" id="{F923B8E2-1350-47E1-AF6C-AF926CA679F8}"/>
                </a:ext>
              </a:extLst>
            </p:cNvPr>
            <p:cNvSpPr txBox="1"/>
            <p:nvPr/>
          </p:nvSpPr>
          <p:spPr>
            <a:xfrm>
              <a:off x="7134094" y="2672415"/>
              <a:ext cx="87302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ひょうかい</a:t>
              </a:r>
            </a:p>
          </p:txBody>
        </p:sp>
        <p:sp>
          <p:nvSpPr>
            <p:cNvPr id="107" name="テキスト ボックス 106">
              <a:extLst>
                <a:ext uri="{FF2B5EF4-FFF2-40B4-BE49-F238E27FC236}">
                  <a16:creationId xmlns:a16="http://schemas.microsoft.com/office/drawing/2014/main" id="{73BB4460-3262-4590-9245-77BD99073128}"/>
                </a:ext>
              </a:extLst>
            </p:cNvPr>
            <p:cNvSpPr txBox="1"/>
            <p:nvPr/>
          </p:nvSpPr>
          <p:spPr>
            <a:xfrm>
              <a:off x="9251613" y="2113445"/>
              <a:ext cx="70611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あしもと</a:t>
              </a:r>
            </a:p>
          </p:txBody>
        </p:sp>
      </p:grpSp>
      <p:sp>
        <p:nvSpPr>
          <p:cNvPr id="117" name="テキスト ボックス 116">
            <a:extLst>
              <a:ext uri="{FF2B5EF4-FFF2-40B4-BE49-F238E27FC236}">
                <a16:creationId xmlns:a16="http://schemas.microsoft.com/office/drawing/2014/main" id="{3D5464F8-33AE-40CC-BE27-DE43C18BC70C}"/>
              </a:ext>
            </a:extLst>
          </p:cNvPr>
          <p:cNvSpPr txBox="1"/>
          <p:nvPr/>
        </p:nvSpPr>
        <p:spPr>
          <a:xfrm>
            <a:off x="564735" y="4168792"/>
            <a:ext cx="4599747" cy="577081"/>
          </a:xfrm>
          <a:prstGeom prst="rect">
            <a:avLst/>
          </a:prstGeom>
          <a:noFill/>
        </p:spPr>
        <p:txBody>
          <a:bodyPr wrap="square" rtlCol="0">
            <a:spAutoFit/>
          </a:bodyPr>
          <a:lstStyle/>
          <a:p>
            <a:pPr>
              <a:lnSpc>
                <a:spcPct val="200000"/>
              </a:lnSpc>
            </a:pPr>
            <a:r>
              <a:rPr lang="en-US" altLang="ja-JP" b="1" dirty="0">
                <a:solidFill>
                  <a:srgbClr val="575E75"/>
                </a:solidFill>
                <a:latin typeface="メイリオ" panose="020B0604030504040204" pitchFamily="50" charset="-128"/>
                <a:ea typeface="メイリオ" panose="020B0604030504040204" pitchFamily="50" charset="-128"/>
              </a:rPr>
              <a:t>4</a:t>
            </a:r>
            <a:r>
              <a:rPr lang="ja-JP" altLang="en-US" b="1" dirty="0">
                <a:solidFill>
                  <a:srgbClr val="575E75"/>
                </a:solidFill>
                <a:latin typeface="メイリオ" panose="020B0604030504040204" pitchFamily="50" charset="-128"/>
                <a:ea typeface="メイリオ" panose="020B0604030504040204" pitchFamily="50" charset="-128"/>
              </a:rPr>
              <a:t>．前方に</a:t>
            </a:r>
            <a:r>
              <a:rPr lang="en-US" altLang="ja-JP" b="1" dirty="0">
                <a:solidFill>
                  <a:srgbClr val="575E75"/>
                </a:solidFill>
                <a:latin typeface="メイリオ" panose="020B0604030504040204" pitchFamily="50" charset="-128"/>
                <a:ea typeface="メイリオ" panose="020B0604030504040204" pitchFamily="50" charset="-128"/>
              </a:rPr>
              <a:t>1</a:t>
            </a:r>
            <a:r>
              <a:rPr lang="ja-JP" altLang="en-US" b="1" dirty="0">
                <a:solidFill>
                  <a:srgbClr val="575E75"/>
                </a:solidFill>
                <a:latin typeface="メイリオ" panose="020B0604030504040204" pitchFamily="50" charset="-128"/>
                <a:ea typeface="メイリオ" panose="020B0604030504040204" pitchFamily="50" charset="-128"/>
              </a:rPr>
              <a:t>ブロック分進む。</a:t>
            </a:r>
            <a:endParaRPr kumimoji="1" lang="en-US" altLang="ja-JP" b="1" dirty="0">
              <a:solidFill>
                <a:srgbClr val="575E75"/>
              </a:solidFill>
              <a:latin typeface="メイリオ" panose="020B0604030504040204" pitchFamily="50" charset="-128"/>
              <a:ea typeface="メイリオ" panose="020B0604030504040204" pitchFamily="50" charset="-128"/>
            </a:endParaRPr>
          </a:p>
        </p:txBody>
      </p:sp>
      <p:sp>
        <p:nvSpPr>
          <p:cNvPr id="118" name="テキスト ボックス 117">
            <a:extLst>
              <a:ext uri="{FF2B5EF4-FFF2-40B4-BE49-F238E27FC236}">
                <a16:creationId xmlns:a16="http://schemas.microsoft.com/office/drawing/2014/main" id="{765E8DC5-7FD2-40FB-8FEE-915D58A73821}"/>
              </a:ext>
            </a:extLst>
          </p:cNvPr>
          <p:cNvSpPr txBox="1"/>
          <p:nvPr/>
        </p:nvSpPr>
        <p:spPr>
          <a:xfrm>
            <a:off x="894999" y="4259548"/>
            <a:ext cx="74601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ぜんぽう</a:t>
            </a:r>
          </a:p>
        </p:txBody>
      </p:sp>
      <p:sp>
        <p:nvSpPr>
          <p:cNvPr id="119" name="テキスト ボックス 118">
            <a:extLst>
              <a:ext uri="{FF2B5EF4-FFF2-40B4-BE49-F238E27FC236}">
                <a16:creationId xmlns:a16="http://schemas.microsoft.com/office/drawing/2014/main" id="{263E0AAC-1919-474B-848D-E91680DD7F93}"/>
              </a:ext>
            </a:extLst>
          </p:cNvPr>
          <p:cNvSpPr txBox="1"/>
          <p:nvPr/>
        </p:nvSpPr>
        <p:spPr>
          <a:xfrm>
            <a:off x="2645605" y="4247269"/>
            <a:ext cx="74601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ぶん すす</a:t>
            </a:r>
          </a:p>
        </p:txBody>
      </p:sp>
      <p:sp>
        <p:nvSpPr>
          <p:cNvPr id="44" name="正方形/長方形 43">
            <a:extLst>
              <a:ext uri="{FF2B5EF4-FFF2-40B4-BE49-F238E27FC236}">
                <a16:creationId xmlns:a16="http://schemas.microsoft.com/office/drawing/2014/main" id="{AA918AEB-1B06-403E-BD5A-7386CD3AE6F0}"/>
              </a:ext>
            </a:extLst>
          </p:cNvPr>
          <p:cNvSpPr/>
          <p:nvPr/>
        </p:nvSpPr>
        <p:spPr>
          <a:xfrm>
            <a:off x="231392" y="1203557"/>
            <a:ext cx="7139200" cy="39249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45" name="テキスト ボックス 44">
            <a:extLst>
              <a:ext uri="{FF2B5EF4-FFF2-40B4-BE49-F238E27FC236}">
                <a16:creationId xmlns:a16="http://schemas.microsoft.com/office/drawing/2014/main" id="{52FE5E8E-E150-41CD-8EA0-23C10D5CC849}"/>
              </a:ext>
            </a:extLst>
          </p:cNvPr>
          <p:cNvSpPr txBox="1"/>
          <p:nvPr/>
        </p:nvSpPr>
        <p:spPr>
          <a:xfrm>
            <a:off x="1682477" y="2525933"/>
            <a:ext cx="69497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まるいし</a:t>
            </a:r>
          </a:p>
        </p:txBody>
      </p:sp>
      <p:sp>
        <p:nvSpPr>
          <p:cNvPr id="46" name="テキスト ボックス 45">
            <a:extLst>
              <a:ext uri="{FF2B5EF4-FFF2-40B4-BE49-F238E27FC236}">
                <a16:creationId xmlns:a16="http://schemas.microsoft.com/office/drawing/2014/main" id="{291DAE55-08C4-4990-8A5B-5B8E8189052F}"/>
              </a:ext>
            </a:extLst>
          </p:cNvPr>
          <p:cNvSpPr txBox="1"/>
          <p:nvPr/>
        </p:nvSpPr>
        <p:spPr>
          <a:xfrm>
            <a:off x="2771183" y="2510925"/>
            <a:ext cx="69497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じゃり</a:t>
            </a:r>
          </a:p>
        </p:txBody>
      </p:sp>
      <p:sp>
        <p:nvSpPr>
          <p:cNvPr id="47" name="テキスト ボックス 46">
            <a:extLst>
              <a:ext uri="{FF2B5EF4-FFF2-40B4-BE49-F238E27FC236}">
                <a16:creationId xmlns:a16="http://schemas.microsoft.com/office/drawing/2014/main" id="{629048BE-E1C4-417F-8B55-A16621E3A882}"/>
              </a:ext>
            </a:extLst>
          </p:cNvPr>
          <p:cNvSpPr txBox="1"/>
          <p:nvPr/>
        </p:nvSpPr>
        <p:spPr>
          <a:xfrm>
            <a:off x="4612259" y="2505519"/>
            <a:ext cx="69497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ばあい</a:t>
            </a:r>
          </a:p>
        </p:txBody>
      </p:sp>
    </p:spTree>
    <p:extLst>
      <p:ext uri="{BB962C8B-B14F-4D97-AF65-F5344CB8AC3E}">
        <p14:creationId xmlns:p14="http://schemas.microsoft.com/office/powerpoint/2010/main" val="1639389719"/>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a:extLst>
              <a:ext uri="{FF2B5EF4-FFF2-40B4-BE49-F238E27FC236}">
                <a16:creationId xmlns:a16="http://schemas.microsoft.com/office/drawing/2014/main" id="{C36AE20D-0A7D-4E12-B0D9-9115DDC995DE}"/>
              </a:ext>
            </a:extLst>
          </p:cNvPr>
          <p:cNvPicPr>
            <a:picLocks noChangeAspect="1"/>
          </p:cNvPicPr>
          <p:nvPr/>
        </p:nvPicPr>
        <p:blipFill>
          <a:blip r:embed="rId2"/>
          <a:stretch>
            <a:fillRect/>
          </a:stretch>
        </p:blipFill>
        <p:spPr>
          <a:xfrm>
            <a:off x="0" y="965401"/>
            <a:ext cx="9144000" cy="4683512"/>
          </a:xfrm>
          <a:prstGeom prst="rect">
            <a:avLst/>
          </a:prstGeom>
        </p:spPr>
      </p:pic>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4</a:t>
            </a:r>
            <a:r>
              <a:rPr lang="ja-JP" altLang="en-US" dirty="0"/>
              <a:t>．シミュレーションルームで活動しよう</a:t>
            </a:r>
          </a:p>
        </p:txBody>
      </p:sp>
      <p:sp>
        <p:nvSpPr>
          <p:cNvPr id="23" name="テキスト ボックス 22">
            <a:extLst>
              <a:ext uri="{FF2B5EF4-FFF2-40B4-BE49-F238E27FC236}">
                <a16:creationId xmlns:a16="http://schemas.microsoft.com/office/drawing/2014/main" id="{EC98BA1A-2E47-4AA6-984F-7D54B64434AF}"/>
              </a:ext>
            </a:extLst>
          </p:cNvPr>
          <p:cNvSpPr txBox="1"/>
          <p:nvPr/>
        </p:nvSpPr>
        <p:spPr>
          <a:xfrm>
            <a:off x="4115978" y="400039"/>
            <a:ext cx="818154"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かつどう</a:t>
            </a:r>
          </a:p>
        </p:txBody>
      </p:sp>
      <p:grpSp>
        <p:nvGrpSpPr>
          <p:cNvPr id="124" name="グループ化 123">
            <a:extLst>
              <a:ext uri="{FF2B5EF4-FFF2-40B4-BE49-F238E27FC236}">
                <a16:creationId xmlns:a16="http://schemas.microsoft.com/office/drawing/2014/main" id="{7EA5C920-B270-4EDE-B77F-02203DA2CAEE}"/>
              </a:ext>
            </a:extLst>
          </p:cNvPr>
          <p:cNvGrpSpPr/>
          <p:nvPr/>
        </p:nvGrpSpPr>
        <p:grpSpPr>
          <a:xfrm>
            <a:off x="8087557" y="286393"/>
            <a:ext cx="798137" cy="772176"/>
            <a:chOff x="8087557" y="286393"/>
            <a:chExt cx="798137" cy="772176"/>
          </a:xfrm>
        </p:grpSpPr>
        <p:sp>
          <p:nvSpPr>
            <p:cNvPr id="125" name="四角形: 角を丸くする 124">
              <a:extLst>
                <a:ext uri="{FF2B5EF4-FFF2-40B4-BE49-F238E27FC236}">
                  <a16:creationId xmlns:a16="http://schemas.microsoft.com/office/drawing/2014/main" id="{A87CF82E-C73E-45EF-AD3D-C7C3154387BE}"/>
                </a:ext>
              </a:extLst>
            </p:cNvPr>
            <p:cNvSpPr/>
            <p:nvPr/>
          </p:nvSpPr>
          <p:spPr>
            <a:xfrm>
              <a:off x="8087557" y="286393"/>
              <a:ext cx="798137" cy="772176"/>
            </a:xfrm>
            <a:prstGeom prst="roundRect">
              <a:avLst/>
            </a:prstGeom>
            <a:solidFill>
              <a:schemeClr val="accent1">
                <a:lumMod val="20000"/>
                <a:lumOff val="80000"/>
              </a:schemeClr>
            </a:solidFill>
            <a:ln w="28575">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26" name="テキスト ボックス 125">
              <a:extLst>
                <a:ext uri="{FF2B5EF4-FFF2-40B4-BE49-F238E27FC236}">
                  <a16:creationId xmlns:a16="http://schemas.microsoft.com/office/drawing/2014/main" id="{A169CFE6-E8F5-40F5-B5BE-535236CAB3D8}"/>
                </a:ext>
              </a:extLst>
            </p:cNvPr>
            <p:cNvSpPr txBox="1"/>
            <p:nvPr/>
          </p:nvSpPr>
          <p:spPr>
            <a:xfrm>
              <a:off x="8087826" y="286393"/>
              <a:ext cx="797599" cy="738664"/>
            </a:xfrm>
            <a:prstGeom prst="rect">
              <a:avLst/>
            </a:prstGeom>
            <a:noFill/>
          </p:spPr>
          <p:txBody>
            <a:bodyPr wrap="square" rtlCol="0">
              <a:spAutoFit/>
            </a:bodyPr>
            <a:lstStyle/>
            <a:p>
              <a:pPr algn="ctr">
                <a:lnSpc>
                  <a:spcPct val="200000"/>
                </a:lnSpc>
              </a:pPr>
              <a:r>
                <a:rPr kumimoji="1" lang="ja-JP" altLang="en-US" sz="2400" b="1" dirty="0">
                  <a:solidFill>
                    <a:schemeClr val="accent1">
                      <a:lumMod val="75000"/>
                    </a:schemeClr>
                  </a:solidFill>
                  <a:latin typeface="メイリオ" panose="020B0604030504040204" pitchFamily="50" charset="-128"/>
                  <a:ea typeface="メイリオ" panose="020B0604030504040204" pitchFamily="50" charset="-128"/>
                </a:rPr>
                <a:t>例</a:t>
              </a:r>
            </a:p>
          </p:txBody>
        </p:sp>
        <p:sp>
          <p:nvSpPr>
            <p:cNvPr id="127" name="テキスト ボックス 126">
              <a:extLst>
                <a:ext uri="{FF2B5EF4-FFF2-40B4-BE49-F238E27FC236}">
                  <a16:creationId xmlns:a16="http://schemas.microsoft.com/office/drawing/2014/main" id="{EC88A336-4F64-4405-ABAD-D8427E5C01E9}"/>
                </a:ext>
              </a:extLst>
            </p:cNvPr>
            <p:cNvSpPr txBox="1"/>
            <p:nvPr/>
          </p:nvSpPr>
          <p:spPr>
            <a:xfrm>
              <a:off x="8219580" y="405119"/>
              <a:ext cx="534091" cy="255366"/>
            </a:xfrm>
            <a:prstGeom prst="rect">
              <a:avLst/>
            </a:prstGeom>
            <a:noFill/>
          </p:spPr>
          <p:txBody>
            <a:bodyPr wrap="square" rtlCol="0">
              <a:spAutoFit/>
            </a:bodyPr>
            <a:lstStyle/>
            <a:p>
              <a:pPr algn="ctr"/>
              <a:r>
                <a:rPr kumimoji="1" lang="ja-JP" altLang="en-US" sz="1000" b="1" dirty="0">
                  <a:solidFill>
                    <a:schemeClr val="accent1">
                      <a:lumMod val="75000"/>
                    </a:schemeClr>
                  </a:solidFill>
                  <a:latin typeface="メイリオ" panose="020B0604030504040204" pitchFamily="50" charset="-128"/>
                  <a:ea typeface="メイリオ" panose="020B0604030504040204" pitchFamily="50" charset="-128"/>
                </a:rPr>
                <a:t>れい</a:t>
              </a:r>
            </a:p>
          </p:txBody>
        </p:sp>
      </p:grpSp>
      <p:sp>
        <p:nvSpPr>
          <p:cNvPr id="84" name="正方形/長方形 83">
            <a:extLst>
              <a:ext uri="{FF2B5EF4-FFF2-40B4-BE49-F238E27FC236}">
                <a16:creationId xmlns:a16="http://schemas.microsoft.com/office/drawing/2014/main" id="{C39A31A9-1696-4B77-B7AC-D22F75103D24}"/>
              </a:ext>
            </a:extLst>
          </p:cNvPr>
          <p:cNvSpPr/>
          <p:nvPr/>
        </p:nvSpPr>
        <p:spPr>
          <a:xfrm>
            <a:off x="99136" y="1283605"/>
            <a:ext cx="8983318" cy="4126459"/>
          </a:xfrm>
          <a:prstGeom prst="rect">
            <a:avLst/>
          </a:prstGeom>
          <a:solidFill>
            <a:schemeClr val="bg1">
              <a:alpha val="75000"/>
            </a:schemeClr>
          </a:solidFill>
          <a:ln w="38100">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pic>
        <p:nvPicPr>
          <p:cNvPr id="93" name="図 92">
            <a:extLst>
              <a:ext uri="{FF2B5EF4-FFF2-40B4-BE49-F238E27FC236}">
                <a16:creationId xmlns:a16="http://schemas.microsoft.com/office/drawing/2014/main" id="{A0E4DD0A-F8FE-45DC-9F61-0DE6C403A0B6}"/>
              </a:ext>
            </a:extLst>
          </p:cNvPr>
          <p:cNvPicPr>
            <a:picLocks noChangeAspect="1"/>
          </p:cNvPicPr>
          <p:nvPr/>
        </p:nvPicPr>
        <p:blipFill>
          <a:blip r:embed="rId3"/>
          <a:srcRect/>
          <a:stretch/>
        </p:blipFill>
        <p:spPr>
          <a:xfrm>
            <a:off x="5223258" y="956301"/>
            <a:ext cx="514082" cy="514082"/>
          </a:xfrm>
          <a:prstGeom prst="rect">
            <a:avLst/>
          </a:prstGeom>
          <a:ln w="28575">
            <a:solidFill>
              <a:schemeClr val="accent5"/>
            </a:solidFill>
          </a:ln>
        </p:spPr>
      </p:pic>
      <p:cxnSp>
        <p:nvCxnSpPr>
          <p:cNvPr id="94" name="直線矢印コネクタ 93">
            <a:extLst>
              <a:ext uri="{FF2B5EF4-FFF2-40B4-BE49-F238E27FC236}">
                <a16:creationId xmlns:a16="http://schemas.microsoft.com/office/drawing/2014/main" id="{36E1D069-A0C3-4EC3-9E97-FA4C96344E9B}"/>
              </a:ext>
            </a:extLst>
          </p:cNvPr>
          <p:cNvCxnSpPr>
            <a:cxnSpLocks/>
          </p:cNvCxnSpPr>
          <p:nvPr/>
        </p:nvCxnSpPr>
        <p:spPr>
          <a:xfrm flipH="1">
            <a:off x="1816598" y="1186252"/>
            <a:ext cx="3335694" cy="10482"/>
          </a:xfrm>
          <a:prstGeom prst="straightConnector1">
            <a:avLst/>
          </a:prstGeom>
          <a:ln w="28575">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grpSp>
        <p:nvGrpSpPr>
          <p:cNvPr id="95" name="グループ化 94">
            <a:extLst>
              <a:ext uri="{FF2B5EF4-FFF2-40B4-BE49-F238E27FC236}">
                <a16:creationId xmlns:a16="http://schemas.microsoft.com/office/drawing/2014/main" id="{6D8D9B21-43D2-4B1B-AAE8-6951ADB243A1}"/>
              </a:ext>
            </a:extLst>
          </p:cNvPr>
          <p:cNvGrpSpPr/>
          <p:nvPr/>
        </p:nvGrpSpPr>
        <p:grpSpPr>
          <a:xfrm>
            <a:off x="2559638" y="5411486"/>
            <a:ext cx="5971576" cy="1280565"/>
            <a:chOff x="340447" y="4267586"/>
            <a:chExt cx="5971576" cy="1280565"/>
          </a:xfrm>
        </p:grpSpPr>
        <p:sp>
          <p:nvSpPr>
            <p:cNvPr id="96" name="テキスト ボックス 95">
              <a:extLst>
                <a:ext uri="{FF2B5EF4-FFF2-40B4-BE49-F238E27FC236}">
                  <a16:creationId xmlns:a16="http://schemas.microsoft.com/office/drawing/2014/main" id="{29D23660-8649-4264-8201-E700E2BDF5B0}"/>
                </a:ext>
              </a:extLst>
            </p:cNvPr>
            <p:cNvSpPr txBox="1"/>
            <p:nvPr/>
          </p:nvSpPr>
          <p:spPr>
            <a:xfrm>
              <a:off x="340447" y="4417072"/>
              <a:ext cx="5971576" cy="1131079"/>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a:t>
              </a:r>
              <a:r>
                <a:rPr lang="ja-JP" altLang="en-US" dirty="0">
                  <a:solidFill>
                    <a:srgbClr val="575E75"/>
                  </a:solidFill>
                  <a:latin typeface="メイリオ" panose="020B0604030504040204" pitchFamily="50" charset="-128"/>
                  <a:ea typeface="メイリオ" panose="020B0604030504040204" pitchFamily="50" charset="-128"/>
                </a:rPr>
                <a:t>プレイヤー</a:t>
              </a:r>
              <a:r>
                <a:rPr lang="ja-JP" altLang="en-US" i="0" dirty="0">
                  <a:solidFill>
                    <a:srgbClr val="575E75"/>
                  </a:solidFill>
                  <a:effectLst/>
                  <a:latin typeface="メイリオ" panose="020B0604030504040204" pitchFamily="50" charset="-128"/>
                  <a:ea typeface="メイリオ" panose="020B0604030504040204" pitchFamily="50" charset="-128"/>
                </a:rPr>
                <a:t>」から　　　　　　　　　　　を選び、</a:t>
              </a:r>
              <a:endParaRPr lang="en-US" altLang="ja-JP" i="0" dirty="0">
                <a:solidFill>
                  <a:srgbClr val="575E75"/>
                </a:solidFill>
                <a:effectLst/>
                <a:latin typeface="メイリオ" panose="020B0604030504040204" pitchFamily="50" charset="-128"/>
                <a:ea typeface="メイリオ" panose="020B0604030504040204" pitchFamily="50" charset="-128"/>
              </a:endParaRPr>
            </a:p>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a:t>
              </a:r>
              <a:r>
                <a:rPr lang="en-US" altLang="ja-JP" b="1" dirty="0">
                  <a:solidFill>
                    <a:srgbClr val="575E75"/>
                  </a:solidFill>
                  <a:latin typeface="メイリオ" panose="020B0604030504040204" pitchFamily="50" charset="-128"/>
                  <a:ea typeface="メイリオ" panose="020B0604030504040204" pitchFamily="50" charset="-128"/>
                </a:rPr>
                <a:t>run</a:t>
              </a:r>
              <a:r>
                <a:rPr lang="ja-JP" altLang="en-US" dirty="0">
                  <a:solidFill>
                    <a:srgbClr val="575E75"/>
                  </a:solidFill>
                  <a:latin typeface="メイリオ" panose="020B0604030504040204" pitchFamily="50" charset="-128"/>
                  <a:ea typeface="メイリオ" panose="020B0604030504040204" pitchFamily="50" charset="-128"/>
                </a:rPr>
                <a:t>」と半角小文字で入力する。</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sp>
          <p:nvSpPr>
            <p:cNvPr id="97" name="テキスト ボックス 96">
              <a:extLst>
                <a:ext uri="{FF2B5EF4-FFF2-40B4-BE49-F238E27FC236}">
                  <a16:creationId xmlns:a16="http://schemas.microsoft.com/office/drawing/2014/main" id="{D9520848-D0B1-4F2C-9DFA-BD528BB7E630}"/>
                </a:ext>
              </a:extLst>
            </p:cNvPr>
            <p:cNvSpPr txBox="1"/>
            <p:nvPr/>
          </p:nvSpPr>
          <p:spPr>
            <a:xfrm>
              <a:off x="5086780" y="4494526"/>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えら</a:t>
              </a:r>
              <a:endParaRPr kumimoji="1" lang="ja-JP" altLang="en-US" sz="1000" dirty="0">
                <a:latin typeface="メイリオ" panose="020B0604030504040204" pitchFamily="50" charset="-128"/>
                <a:ea typeface="メイリオ" panose="020B0604030504040204" pitchFamily="50" charset="-128"/>
              </a:endParaRPr>
            </a:p>
          </p:txBody>
        </p:sp>
        <p:pic>
          <p:nvPicPr>
            <p:cNvPr id="98" name="図 97">
              <a:extLst>
                <a:ext uri="{FF2B5EF4-FFF2-40B4-BE49-F238E27FC236}">
                  <a16:creationId xmlns:a16="http://schemas.microsoft.com/office/drawing/2014/main" id="{0E456F18-5A67-4EDB-B83C-027E6643A048}"/>
                </a:ext>
              </a:extLst>
            </p:cNvPr>
            <p:cNvPicPr>
              <a:picLocks noChangeAspect="1"/>
            </p:cNvPicPr>
            <p:nvPr/>
          </p:nvPicPr>
          <p:blipFill>
            <a:blip r:embed="rId4"/>
            <a:stretch>
              <a:fillRect/>
            </a:stretch>
          </p:blipFill>
          <p:spPr>
            <a:xfrm>
              <a:off x="2609825" y="4267586"/>
              <a:ext cx="2326034" cy="840130"/>
            </a:xfrm>
            <a:prstGeom prst="rect">
              <a:avLst/>
            </a:prstGeom>
          </p:spPr>
        </p:pic>
        <p:sp>
          <p:nvSpPr>
            <p:cNvPr id="99" name="テキスト ボックス 98">
              <a:extLst>
                <a:ext uri="{FF2B5EF4-FFF2-40B4-BE49-F238E27FC236}">
                  <a16:creationId xmlns:a16="http://schemas.microsoft.com/office/drawing/2014/main" id="{D0BE8A73-9D87-4257-AA29-12C8256EC923}"/>
                </a:ext>
              </a:extLst>
            </p:cNvPr>
            <p:cNvSpPr txBox="1"/>
            <p:nvPr/>
          </p:nvSpPr>
          <p:spPr>
            <a:xfrm>
              <a:off x="1487313" y="5040871"/>
              <a:ext cx="1180730" cy="246221"/>
            </a:xfrm>
            <a:prstGeom prst="rect">
              <a:avLst/>
            </a:prstGeom>
            <a:noFill/>
          </p:spPr>
          <p:txBody>
            <a:bodyPr wrap="square" rtlCol="0">
              <a:spAutoFit/>
            </a:bodyPr>
            <a:lstStyle/>
            <a:p>
              <a:pPr algn="dist"/>
              <a:r>
                <a:rPr kumimoji="1" lang="ja-JP" altLang="en-US" sz="1000" dirty="0">
                  <a:solidFill>
                    <a:srgbClr val="575E75"/>
                  </a:solidFill>
                  <a:latin typeface="メイリオ" panose="020B0604030504040204" pitchFamily="50" charset="-128"/>
                  <a:ea typeface="メイリオ" panose="020B0604030504040204" pitchFamily="50" charset="-128"/>
                </a:rPr>
                <a:t>はんかくこもじ</a:t>
              </a:r>
              <a:endParaRPr kumimoji="1" lang="ja-JP" altLang="en-US" sz="1000" dirty="0">
                <a:latin typeface="メイリオ" panose="020B0604030504040204" pitchFamily="50" charset="-128"/>
                <a:ea typeface="メイリオ" panose="020B0604030504040204" pitchFamily="50" charset="-128"/>
              </a:endParaRPr>
            </a:p>
          </p:txBody>
        </p:sp>
        <p:sp>
          <p:nvSpPr>
            <p:cNvPr id="108" name="テキスト ボックス 107">
              <a:extLst>
                <a:ext uri="{FF2B5EF4-FFF2-40B4-BE49-F238E27FC236}">
                  <a16:creationId xmlns:a16="http://schemas.microsoft.com/office/drawing/2014/main" id="{8935B736-A7DA-4A44-B9B8-61E80AF792C5}"/>
                </a:ext>
              </a:extLst>
            </p:cNvPr>
            <p:cNvSpPr txBox="1"/>
            <p:nvPr/>
          </p:nvSpPr>
          <p:spPr>
            <a:xfrm>
              <a:off x="2641632" y="5042290"/>
              <a:ext cx="1002955"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にゅうりょく</a:t>
              </a:r>
              <a:endParaRPr kumimoji="1" lang="ja-JP" altLang="en-US" sz="1000" dirty="0">
                <a:latin typeface="メイリオ" panose="020B0604030504040204" pitchFamily="50" charset="-128"/>
                <a:ea typeface="メイリオ" panose="020B0604030504040204" pitchFamily="50" charset="-128"/>
              </a:endParaRPr>
            </a:p>
          </p:txBody>
        </p:sp>
      </p:grpSp>
      <p:sp>
        <p:nvSpPr>
          <p:cNvPr id="109" name="四角形: 角を丸くする 108">
            <a:extLst>
              <a:ext uri="{FF2B5EF4-FFF2-40B4-BE49-F238E27FC236}">
                <a16:creationId xmlns:a16="http://schemas.microsoft.com/office/drawing/2014/main" id="{C33F49D9-D820-4E2A-9963-42FE95D5BE0E}"/>
              </a:ext>
            </a:extLst>
          </p:cNvPr>
          <p:cNvSpPr/>
          <p:nvPr/>
        </p:nvSpPr>
        <p:spPr>
          <a:xfrm>
            <a:off x="629255" y="1014020"/>
            <a:ext cx="437182" cy="255800"/>
          </a:xfrm>
          <a:prstGeom prst="roundRect">
            <a:avLst>
              <a:gd name="adj" fmla="val 50000"/>
            </a:avLst>
          </a:prstGeom>
          <a:noFill/>
          <a:ln w="28575">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9" name="テキスト ボックス 18">
            <a:extLst>
              <a:ext uri="{FF2B5EF4-FFF2-40B4-BE49-F238E27FC236}">
                <a16:creationId xmlns:a16="http://schemas.microsoft.com/office/drawing/2014/main" id="{5B50D4A7-6156-461C-BFD2-45ED91E53EB5}"/>
              </a:ext>
            </a:extLst>
          </p:cNvPr>
          <p:cNvSpPr txBox="1"/>
          <p:nvPr/>
        </p:nvSpPr>
        <p:spPr>
          <a:xfrm>
            <a:off x="1078006" y="969665"/>
            <a:ext cx="646331"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にゅうりょく</a:t>
            </a:r>
          </a:p>
        </p:txBody>
      </p:sp>
      <p:sp>
        <p:nvSpPr>
          <p:cNvPr id="20" name="テキスト ボックス 19">
            <a:extLst>
              <a:ext uri="{FF2B5EF4-FFF2-40B4-BE49-F238E27FC236}">
                <a16:creationId xmlns:a16="http://schemas.microsoft.com/office/drawing/2014/main" id="{5981C53E-44B2-D958-623B-6B505CF4ECC1}"/>
              </a:ext>
            </a:extLst>
          </p:cNvPr>
          <p:cNvSpPr txBox="1"/>
          <p:nvPr/>
        </p:nvSpPr>
        <p:spPr>
          <a:xfrm>
            <a:off x="1555060" y="969665"/>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とき</a:t>
            </a:r>
          </a:p>
        </p:txBody>
      </p:sp>
      <p:sp>
        <p:nvSpPr>
          <p:cNvPr id="21" name="テキスト ボックス 20">
            <a:extLst>
              <a:ext uri="{FF2B5EF4-FFF2-40B4-BE49-F238E27FC236}">
                <a16:creationId xmlns:a16="http://schemas.microsoft.com/office/drawing/2014/main" id="{BDE568CB-E222-796D-C433-A6CD89D456BC}"/>
              </a:ext>
            </a:extLst>
          </p:cNvPr>
          <p:cNvSpPr txBox="1"/>
          <p:nvPr/>
        </p:nvSpPr>
        <p:spPr>
          <a:xfrm>
            <a:off x="6176376" y="5432251"/>
            <a:ext cx="646331"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にゅうりょく</a:t>
            </a:r>
          </a:p>
        </p:txBody>
      </p:sp>
      <p:sp>
        <p:nvSpPr>
          <p:cNvPr id="22" name="テキスト ボックス 21">
            <a:extLst>
              <a:ext uri="{FF2B5EF4-FFF2-40B4-BE49-F238E27FC236}">
                <a16:creationId xmlns:a16="http://schemas.microsoft.com/office/drawing/2014/main" id="{E6F7F5EC-5D28-0768-8EE3-E15E54A2E093}"/>
              </a:ext>
            </a:extLst>
          </p:cNvPr>
          <p:cNvSpPr txBox="1"/>
          <p:nvPr/>
        </p:nvSpPr>
        <p:spPr>
          <a:xfrm>
            <a:off x="6653430" y="5432251"/>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とき</a:t>
            </a:r>
          </a:p>
        </p:txBody>
      </p:sp>
    </p:spTree>
    <p:extLst>
      <p:ext uri="{BB962C8B-B14F-4D97-AF65-F5344CB8AC3E}">
        <p14:creationId xmlns:p14="http://schemas.microsoft.com/office/powerpoint/2010/main" val="292924675"/>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a:extLst>
              <a:ext uri="{FF2B5EF4-FFF2-40B4-BE49-F238E27FC236}">
                <a16:creationId xmlns:a16="http://schemas.microsoft.com/office/drawing/2014/main" id="{C36AE20D-0A7D-4E12-B0D9-9115DDC995DE}"/>
              </a:ext>
            </a:extLst>
          </p:cNvPr>
          <p:cNvPicPr>
            <a:picLocks noChangeAspect="1"/>
          </p:cNvPicPr>
          <p:nvPr/>
        </p:nvPicPr>
        <p:blipFill>
          <a:blip r:embed="rId2"/>
          <a:stretch>
            <a:fillRect/>
          </a:stretch>
        </p:blipFill>
        <p:spPr>
          <a:xfrm>
            <a:off x="0" y="965401"/>
            <a:ext cx="9144000" cy="4683512"/>
          </a:xfrm>
          <a:prstGeom prst="rect">
            <a:avLst/>
          </a:prstGeom>
        </p:spPr>
      </p:pic>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4</a:t>
            </a:r>
            <a:r>
              <a:rPr lang="ja-JP" altLang="en-US" dirty="0"/>
              <a:t>．シミュレーションルームで活動しよう</a:t>
            </a:r>
          </a:p>
        </p:txBody>
      </p:sp>
      <p:sp>
        <p:nvSpPr>
          <p:cNvPr id="23" name="テキスト ボックス 22">
            <a:extLst>
              <a:ext uri="{FF2B5EF4-FFF2-40B4-BE49-F238E27FC236}">
                <a16:creationId xmlns:a16="http://schemas.microsoft.com/office/drawing/2014/main" id="{EC98BA1A-2E47-4AA6-984F-7D54B64434AF}"/>
              </a:ext>
            </a:extLst>
          </p:cNvPr>
          <p:cNvSpPr txBox="1"/>
          <p:nvPr/>
        </p:nvSpPr>
        <p:spPr>
          <a:xfrm>
            <a:off x="4115978" y="400039"/>
            <a:ext cx="818154"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かつどう</a:t>
            </a:r>
          </a:p>
        </p:txBody>
      </p:sp>
      <p:grpSp>
        <p:nvGrpSpPr>
          <p:cNvPr id="124" name="グループ化 123">
            <a:extLst>
              <a:ext uri="{FF2B5EF4-FFF2-40B4-BE49-F238E27FC236}">
                <a16:creationId xmlns:a16="http://schemas.microsoft.com/office/drawing/2014/main" id="{7EA5C920-B270-4EDE-B77F-02203DA2CAEE}"/>
              </a:ext>
            </a:extLst>
          </p:cNvPr>
          <p:cNvGrpSpPr/>
          <p:nvPr/>
        </p:nvGrpSpPr>
        <p:grpSpPr>
          <a:xfrm>
            <a:off x="8087557" y="286393"/>
            <a:ext cx="798137" cy="772176"/>
            <a:chOff x="8087557" y="286393"/>
            <a:chExt cx="798137" cy="772176"/>
          </a:xfrm>
        </p:grpSpPr>
        <p:sp>
          <p:nvSpPr>
            <p:cNvPr id="125" name="四角形: 角を丸くする 124">
              <a:extLst>
                <a:ext uri="{FF2B5EF4-FFF2-40B4-BE49-F238E27FC236}">
                  <a16:creationId xmlns:a16="http://schemas.microsoft.com/office/drawing/2014/main" id="{A87CF82E-C73E-45EF-AD3D-C7C3154387BE}"/>
                </a:ext>
              </a:extLst>
            </p:cNvPr>
            <p:cNvSpPr/>
            <p:nvPr/>
          </p:nvSpPr>
          <p:spPr>
            <a:xfrm>
              <a:off x="8087557" y="286393"/>
              <a:ext cx="798137" cy="772176"/>
            </a:xfrm>
            <a:prstGeom prst="roundRect">
              <a:avLst/>
            </a:prstGeom>
            <a:solidFill>
              <a:schemeClr val="accent1">
                <a:lumMod val="20000"/>
                <a:lumOff val="80000"/>
              </a:schemeClr>
            </a:solidFill>
            <a:ln w="28575">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26" name="テキスト ボックス 125">
              <a:extLst>
                <a:ext uri="{FF2B5EF4-FFF2-40B4-BE49-F238E27FC236}">
                  <a16:creationId xmlns:a16="http://schemas.microsoft.com/office/drawing/2014/main" id="{A169CFE6-E8F5-40F5-B5BE-535236CAB3D8}"/>
                </a:ext>
              </a:extLst>
            </p:cNvPr>
            <p:cNvSpPr txBox="1"/>
            <p:nvPr/>
          </p:nvSpPr>
          <p:spPr>
            <a:xfrm>
              <a:off x="8087826" y="286393"/>
              <a:ext cx="797599" cy="738664"/>
            </a:xfrm>
            <a:prstGeom prst="rect">
              <a:avLst/>
            </a:prstGeom>
            <a:noFill/>
          </p:spPr>
          <p:txBody>
            <a:bodyPr wrap="square" rtlCol="0">
              <a:spAutoFit/>
            </a:bodyPr>
            <a:lstStyle/>
            <a:p>
              <a:pPr algn="ctr">
                <a:lnSpc>
                  <a:spcPct val="200000"/>
                </a:lnSpc>
              </a:pPr>
              <a:r>
                <a:rPr kumimoji="1" lang="ja-JP" altLang="en-US" sz="2400" b="1" dirty="0">
                  <a:solidFill>
                    <a:schemeClr val="accent1">
                      <a:lumMod val="75000"/>
                    </a:schemeClr>
                  </a:solidFill>
                  <a:latin typeface="メイリオ" panose="020B0604030504040204" pitchFamily="50" charset="-128"/>
                  <a:ea typeface="メイリオ" panose="020B0604030504040204" pitchFamily="50" charset="-128"/>
                </a:rPr>
                <a:t>例</a:t>
              </a:r>
            </a:p>
          </p:txBody>
        </p:sp>
        <p:sp>
          <p:nvSpPr>
            <p:cNvPr id="127" name="テキスト ボックス 126">
              <a:extLst>
                <a:ext uri="{FF2B5EF4-FFF2-40B4-BE49-F238E27FC236}">
                  <a16:creationId xmlns:a16="http://schemas.microsoft.com/office/drawing/2014/main" id="{EC88A336-4F64-4405-ABAD-D8427E5C01E9}"/>
                </a:ext>
              </a:extLst>
            </p:cNvPr>
            <p:cNvSpPr txBox="1"/>
            <p:nvPr/>
          </p:nvSpPr>
          <p:spPr>
            <a:xfrm>
              <a:off x="8219580" y="405119"/>
              <a:ext cx="534091" cy="255366"/>
            </a:xfrm>
            <a:prstGeom prst="rect">
              <a:avLst/>
            </a:prstGeom>
            <a:noFill/>
          </p:spPr>
          <p:txBody>
            <a:bodyPr wrap="square" rtlCol="0">
              <a:spAutoFit/>
            </a:bodyPr>
            <a:lstStyle/>
            <a:p>
              <a:pPr algn="ctr"/>
              <a:r>
                <a:rPr kumimoji="1" lang="ja-JP" altLang="en-US" sz="1000" b="1" dirty="0">
                  <a:solidFill>
                    <a:schemeClr val="accent1">
                      <a:lumMod val="75000"/>
                    </a:schemeClr>
                  </a:solidFill>
                  <a:latin typeface="メイリオ" panose="020B0604030504040204" pitchFamily="50" charset="-128"/>
                  <a:ea typeface="メイリオ" panose="020B0604030504040204" pitchFamily="50" charset="-128"/>
                </a:rPr>
                <a:t>れい</a:t>
              </a:r>
            </a:p>
          </p:txBody>
        </p:sp>
      </p:grpSp>
      <p:sp>
        <p:nvSpPr>
          <p:cNvPr id="84" name="正方形/長方形 83">
            <a:extLst>
              <a:ext uri="{FF2B5EF4-FFF2-40B4-BE49-F238E27FC236}">
                <a16:creationId xmlns:a16="http://schemas.microsoft.com/office/drawing/2014/main" id="{C39A31A9-1696-4B77-B7AC-D22F75103D24}"/>
              </a:ext>
            </a:extLst>
          </p:cNvPr>
          <p:cNvSpPr/>
          <p:nvPr/>
        </p:nvSpPr>
        <p:spPr>
          <a:xfrm>
            <a:off x="218966" y="1678411"/>
            <a:ext cx="8880231" cy="3593102"/>
          </a:xfrm>
          <a:prstGeom prst="rect">
            <a:avLst/>
          </a:prstGeom>
          <a:solidFill>
            <a:schemeClr val="bg1">
              <a:alpha val="75000"/>
            </a:schemeClr>
          </a:solidFill>
          <a:ln w="38100">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9" name="テキスト ボックス 18">
            <a:extLst>
              <a:ext uri="{FF2B5EF4-FFF2-40B4-BE49-F238E27FC236}">
                <a16:creationId xmlns:a16="http://schemas.microsoft.com/office/drawing/2014/main" id="{D30461E0-AB46-4F8F-B32C-700D58434736}"/>
              </a:ext>
            </a:extLst>
          </p:cNvPr>
          <p:cNvSpPr txBox="1"/>
          <p:nvPr/>
        </p:nvSpPr>
        <p:spPr>
          <a:xfrm>
            <a:off x="4528014" y="2160051"/>
            <a:ext cx="4756661" cy="577081"/>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a:t>
            </a:r>
            <a:r>
              <a:rPr lang="ja-JP" altLang="en-US" dirty="0">
                <a:solidFill>
                  <a:srgbClr val="575E75"/>
                </a:solidFill>
                <a:latin typeface="メイリオ" panose="020B0604030504040204" pitchFamily="50" charset="-128"/>
                <a:ea typeface="メイリオ" panose="020B0604030504040204" pitchFamily="50" charset="-128"/>
              </a:rPr>
              <a:t>ループ</a:t>
            </a:r>
            <a:r>
              <a:rPr lang="ja-JP" altLang="en-US" i="0" dirty="0">
                <a:solidFill>
                  <a:srgbClr val="575E75"/>
                </a:solidFill>
                <a:effectLst/>
                <a:latin typeface="メイリオ" panose="020B0604030504040204" pitchFamily="50" charset="-128"/>
                <a:ea typeface="メイリオ" panose="020B0604030504040204" pitchFamily="50" charset="-128"/>
              </a:rPr>
              <a:t>」から　　　　　　　　　を選ぶ。</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sp>
        <p:nvSpPr>
          <p:cNvPr id="20" name="テキスト ボックス 19">
            <a:extLst>
              <a:ext uri="{FF2B5EF4-FFF2-40B4-BE49-F238E27FC236}">
                <a16:creationId xmlns:a16="http://schemas.microsoft.com/office/drawing/2014/main" id="{ED082FFD-9A1B-4C0B-B0BA-ABC5924B4507}"/>
              </a:ext>
            </a:extLst>
          </p:cNvPr>
          <p:cNvSpPr txBox="1"/>
          <p:nvPr/>
        </p:nvSpPr>
        <p:spPr>
          <a:xfrm>
            <a:off x="8367512" y="2229287"/>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えら</a:t>
            </a:r>
            <a:endParaRPr kumimoji="1" lang="ja-JP" altLang="en-US" sz="1000" dirty="0">
              <a:latin typeface="メイリオ" panose="020B0604030504040204" pitchFamily="50" charset="-128"/>
              <a:ea typeface="メイリオ" panose="020B0604030504040204" pitchFamily="50" charset="-128"/>
            </a:endParaRPr>
          </a:p>
        </p:txBody>
      </p:sp>
      <p:pic>
        <p:nvPicPr>
          <p:cNvPr id="21" name="図 20">
            <a:extLst>
              <a:ext uri="{FF2B5EF4-FFF2-40B4-BE49-F238E27FC236}">
                <a16:creationId xmlns:a16="http://schemas.microsoft.com/office/drawing/2014/main" id="{D82C064E-65AB-4EAD-B09D-03175328602D}"/>
              </a:ext>
            </a:extLst>
          </p:cNvPr>
          <p:cNvPicPr>
            <a:picLocks noChangeAspect="1"/>
          </p:cNvPicPr>
          <p:nvPr/>
        </p:nvPicPr>
        <p:blipFill>
          <a:blip r:embed="rId3"/>
          <a:stretch>
            <a:fillRect/>
          </a:stretch>
        </p:blipFill>
        <p:spPr>
          <a:xfrm>
            <a:off x="6233700" y="1925600"/>
            <a:ext cx="2057578" cy="1089754"/>
          </a:xfrm>
          <a:prstGeom prst="rect">
            <a:avLst/>
          </a:prstGeom>
        </p:spPr>
      </p:pic>
      <p:pic>
        <p:nvPicPr>
          <p:cNvPr id="22" name="図 21">
            <a:extLst>
              <a:ext uri="{FF2B5EF4-FFF2-40B4-BE49-F238E27FC236}">
                <a16:creationId xmlns:a16="http://schemas.microsoft.com/office/drawing/2014/main" id="{E19E81A8-011E-45A7-B932-22CD03608DCD}"/>
              </a:ext>
            </a:extLst>
          </p:cNvPr>
          <p:cNvPicPr>
            <a:picLocks noChangeAspect="1"/>
          </p:cNvPicPr>
          <p:nvPr/>
        </p:nvPicPr>
        <p:blipFill>
          <a:blip r:embed="rId4"/>
          <a:srcRect/>
          <a:stretch/>
        </p:blipFill>
        <p:spPr>
          <a:xfrm>
            <a:off x="5381519" y="1254429"/>
            <a:ext cx="472343" cy="448726"/>
          </a:xfrm>
          <a:prstGeom prst="rect">
            <a:avLst/>
          </a:prstGeom>
          <a:ln w="28575">
            <a:solidFill>
              <a:schemeClr val="accent2"/>
            </a:solidFill>
          </a:ln>
        </p:spPr>
      </p:pic>
      <p:cxnSp>
        <p:nvCxnSpPr>
          <p:cNvPr id="24" name="直線矢印コネクタ 23">
            <a:extLst>
              <a:ext uri="{FF2B5EF4-FFF2-40B4-BE49-F238E27FC236}">
                <a16:creationId xmlns:a16="http://schemas.microsoft.com/office/drawing/2014/main" id="{755CB674-DF5A-4134-989C-95B334D30D17}"/>
              </a:ext>
            </a:extLst>
          </p:cNvPr>
          <p:cNvCxnSpPr>
            <a:cxnSpLocks/>
          </p:cNvCxnSpPr>
          <p:nvPr/>
        </p:nvCxnSpPr>
        <p:spPr>
          <a:xfrm flipH="1">
            <a:off x="4791808" y="1453433"/>
            <a:ext cx="589711" cy="0"/>
          </a:xfrm>
          <a:prstGeom prst="straightConnector1">
            <a:avLst/>
          </a:prstGeom>
          <a:ln w="28575">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pic>
        <p:nvPicPr>
          <p:cNvPr id="26" name="図 25">
            <a:extLst>
              <a:ext uri="{FF2B5EF4-FFF2-40B4-BE49-F238E27FC236}">
                <a16:creationId xmlns:a16="http://schemas.microsoft.com/office/drawing/2014/main" id="{882FA703-DCDD-417F-AAEF-C03034ED2685}"/>
              </a:ext>
            </a:extLst>
          </p:cNvPr>
          <p:cNvPicPr>
            <a:picLocks noChangeAspect="1"/>
          </p:cNvPicPr>
          <p:nvPr/>
        </p:nvPicPr>
        <p:blipFill>
          <a:blip r:embed="rId5"/>
          <a:srcRect/>
          <a:stretch/>
        </p:blipFill>
        <p:spPr>
          <a:xfrm>
            <a:off x="3100610" y="1756402"/>
            <a:ext cx="460535" cy="448726"/>
          </a:xfrm>
          <a:prstGeom prst="rect">
            <a:avLst/>
          </a:prstGeom>
          <a:ln w="28575">
            <a:solidFill>
              <a:schemeClr val="accent5"/>
            </a:solidFill>
          </a:ln>
        </p:spPr>
      </p:pic>
      <p:grpSp>
        <p:nvGrpSpPr>
          <p:cNvPr id="29" name="グループ化 28">
            <a:extLst>
              <a:ext uri="{FF2B5EF4-FFF2-40B4-BE49-F238E27FC236}">
                <a16:creationId xmlns:a16="http://schemas.microsoft.com/office/drawing/2014/main" id="{A1412610-ACDE-479A-91D6-A5AF39371128}"/>
              </a:ext>
            </a:extLst>
          </p:cNvPr>
          <p:cNvGrpSpPr/>
          <p:nvPr/>
        </p:nvGrpSpPr>
        <p:grpSpPr>
          <a:xfrm>
            <a:off x="2490912" y="5373557"/>
            <a:ext cx="5728668" cy="1368267"/>
            <a:chOff x="1284691" y="5111929"/>
            <a:chExt cx="5728668" cy="1368267"/>
          </a:xfrm>
        </p:grpSpPr>
        <p:sp>
          <p:nvSpPr>
            <p:cNvPr id="30" name="テキスト ボックス 29">
              <a:extLst>
                <a:ext uri="{FF2B5EF4-FFF2-40B4-BE49-F238E27FC236}">
                  <a16:creationId xmlns:a16="http://schemas.microsoft.com/office/drawing/2014/main" id="{349467F4-4A06-48D7-BFC9-83E0B8D5D35A}"/>
                </a:ext>
              </a:extLst>
            </p:cNvPr>
            <p:cNvSpPr txBox="1"/>
            <p:nvPr/>
          </p:nvSpPr>
          <p:spPr>
            <a:xfrm>
              <a:off x="1284691" y="5111929"/>
              <a:ext cx="5728668" cy="1131079"/>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a:t>
              </a:r>
              <a:r>
                <a:rPr lang="ja-JP" altLang="en-US" dirty="0">
                  <a:solidFill>
                    <a:srgbClr val="575E75"/>
                  </a:solidFill>
                  <a:latin typeface="メイリオ" panose="020B0604030504040204" pitchFamily="50" charset="-128"/>
                  <a:ea typeface="メイリオ" panose="020B0604030504040204" pitchFamily="50" charset="-128"/>
                </a:rPr>
                <a:t>論理</a:t>
              </a:r>
              <a:r>
                <a:rPr lang="ja-JP" altLang="en-US" i="0" dirty="0">
                  <a:solidFill>
                    <a:srgbClr val="575E75"/>
                  </a:solidFill>
                  <a:effectLst/>
                  <a:latin typeface="メイリオ" panose="020B0604030504040204" pitchFamily="50" charset="-128"/>
                  <a:ea typeface="メイリオ" panose="020B0604030504040204" pitchFamily="50" charset="-128"/>
                </a:rPr>
                <a:t>」から　　　　　　</a:t>
              </a:r>
              <a:r>
                <a:rPr lang="ja-JP" altLang="en-US" dirty="0">
                  <a:solidFill>
                    <a:srgbClr val="575E75"/>
                  </a:solidFill>
                  <a:latin typeface="メイリオ" panose="020B0604030504040204" pitchFamily="50" charset="-128"/>
                  <a:ea typeface="メイリオ" panose="020B0604030504040204" pitchFamily="50" charset="-128"/>
                </a:rPr>
                <a:t>　</a:t>
              </a:r>
              <a:r>
                <a:rPr lang="ja-JP" altLang="en-US" i="0" dirty="0">
                  <a:solidFill>
                    <a:srgbClr val="575E75"/>
                  </a:solidFill>
                  <a:effectLst/>
                  <a:latin typeface="メイリオ" panose="020B0604030504040204" pitchFamily="50" charset="-128"/>
                  <a:ea typeface="メイリオ" panose="020B0604030504040204" pitchFamily="50" charset="-128"/>
                </a:rPr>
                <a:t>を選び、</a:t>
              </a:r>
              <a:endParaRPr lang="en-US" altLang="ja-JP" i="0" dirty="0">
                <a:solidFill>
                  <a:srgbClr val="575E75"/>
                </a:solidFill>
                <a:effectLst/>
                <a:latin typeface="メイリオ" panose="020B0604030504040204" pitchFamily="50" charset="-128"/>
                <a:ea typeface="メイリオ" panose="020B0604030504040204" pitchFamily="50" charset="-128"/>
              </a:endParaRPr>
            </a:p>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▼を押して「</a:t>
              </a:r>
              <a:r>
                <a:rPr lang="ja-JP" altLang="en-US" b="1" dirty="0">
                  <a:solidFill>
                    <a:srgbClr val="575E75"/>
                  </a:solidFill>
                  <a:latin typeface="メイリオ" panose="020B0604030504040204" pitchFamily="50" charset="-128"/>
                  <a:ea typeface="メイリオ" panose="020B0604030504040204" pitchFamily="50" charset="-128"/>
                </a:rPr>
                <a:t>≠</a:t>
              </a:r>
              <a:r>
                <a:rPr lang="ja-JP" altLang="en-US" dirty="0">
                  <a:solidFill>
                    <a:srgbClr val="575E75"/>
                  </a:solidFill>
                  <a:latin typeface="メイリオ" panose="020B0604030504040204" pitchFamily="50" charset="-128"/>
                  <a:ea typeface="メイリオ" panose="020B0604030504040204" pitchFamily="50" charset="-128"/>
                </a:rPr>
                <a:t>」に変更し、</a:t>
              </a:r>
              <a:r>
                <a:rPr lang="ja-JP" altLang="en-US" i="0" dirty="0">
                  <a:solidFill>
                    <a:srgbClr val="575E75"/>
                  </a:solidFill>
                  <a:effectLst/>
                  <a:latin typeface="メイリオ" panose="020B0604030504040204" pitchFamily="50" charset="-128"/>
                  <a:ea typeface="メイリオ" panose="020B0604030504040204" pitchFamily="50" charset="-128"/>
                </a:rPr>
                <a:t>　　　　　　　に入れる。</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sp>
          <p:nvSpPr>
            <p:cNvPr id="31" name="テキスト ボックス 30">
              <a:extLst>
                <a:ext uri="{FF2B5EF4-FFF2-40B4-BE49-F238E27FC236}">
                  <a16:creationId xmlns:a16="http://schemas.microsoft.com/office/drawing/2014/main" id="{DA7A0FF8-C0EB-43EA-BD5A-AEF9DB063F1B}"/>
                </a:ext>
              </a:extLst>
            </p:cNvPr>
            <p:cNvSpPr txBox="1"/>
            <p:nvPr/>
          </p:nvSpPr>
          <p:spPr>
            <a:xfrm>
              <a:off x="1487275" y="5189760"/>
              <a:ext cx="669915"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ろんり</a:t>
              </a:r>
              <a:endParaRPr kumimoji="1" lang="ja-JP" altLang="en-US" sz="1000" dirty="0">
                <a:latin typeface="メイリオ" panose="020B0604030504040204" pitchFamily="50" charset="-128"/>
                <a:ea typeface="メイリオ" panose="020B0604030504040204" pitchFamily="50" charset="-128"/>
              </a:endParaRPr>
            </a:p>
          </p:txBody>
        </p:sp>
        <p:sp>
          <p:nvSpPr>
            <p:cNvPr id="32" name="テキスト ボックス 31">
              <a:extLst>
                <a:ext uri="{FF2B5EF4-FFF2-40B4-BE49-F238E27FC236}">
                  <a16:creationId xmlns:a16="http://schemas.microsoft.com/office/drawing/2014/main" id="{FE92DB02-43F9-4A9B-B098-EEFB7EB23EA4}"/>
                </a:ext>
              </a:extLst>
            </p:cNvPr>
            <p:cNvSpPr txBox="1"/>
            <p:nvPr/>
          </p:nvSpPr>
          <p:spPr>
            <a:xfrm>
              <a:off x="4427324" y="5184366"/>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えら</a:t>
              </a:r>
              <a:endParaRPr kumimoji="1" lang="ja-JP" altLang="en-US" sz="1000" dirty="0">
                <a:latin typeface="メイリオ" panose="020B0604030504040204" pitchFamily="50" charset="-128"/>
                <a:ea typeface="メイリオ" panose="020B0604030504040204" pitchFamily="50" charset="-128"/>
              </a:endParaRPr>
            </a:p>
          </p:txBody>
        </p:sp>
        <p:pic>
          <p:nvPicPr>
            <p:cNvPr id="33" name="図 32">
              <a:extLst>
                <a:ext uri="{FF2B5EF4-FFF2-40B4-BE49-F238E27FC236}">
                  <a16:creationId xmlns:a16="http://schemas.microsoft.com/office/drawing/2014/main" id="{6EF5E7D8-EF44-4F7D-9CB1-4CB75C03F5B1}"/>
                </a:ext>
              </a:extLst>
            </p:cNvPr>
            <p:cNvPicPr>
              <a:picLocks noChangeAspect="1"/>
            </p:cNvPicPr>
            <p:nvPr/>
          </p:nvPicPr>
          <p:blipFill>
            <a:blip r:embed="rId3"/>
            <a:stretch>
              <a:fillRect/>
            </a:stretch>
          </p:blipFill>
          <p:spPr>
            <a:xfrm>
              <a:off x="4224064" y="5589831"/>
              <a:ext cx="1681109" cy="890365"/>
            </a:xfrm>
            <a:prstGeom prst="rect">
              <a:avLst/>
            </a:prstGeom>
          </p:spPr>
        </p:pic>
        <p:sp>
          <p:nvSpPr>
            <p:cNvPr id="34" name="テキスト ボックス 33">
              <a:extLst>
                <a:ext uri="{FF2B5EF4-FFF2-40B4-BE49-F238E27FC236}">
                  <a16:creationId xmlns:a16="http://schemas.microsoft.com/office/drawing/2014/main" id="{624A44D4-C8EA-4709-93A5-F0E57865A1D2}"/>
                </a:ext>
              </a:extLst>
            </p:cNvPr>
            <p:cNvSpPr txBox="1"/>
            <p:nvPr/>
          </p:nvSpPr>
          <p:spPr>
            <a:xfrm>
              <a:off x="5972376" y="5735526"/>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い</a:t>
              </a:r>
              <a:endParaRPr kumimoji="1" lang="ja-JP" altLang="en-US" sz="1000" dirty="0">
                <a:latin typeface="メイリオ" panose="020B0604030504040204" pitchFamily="50" charset="-128"/>
                <a:ea typeface="メイリオ" panose="020B0604030504040204" pitchFamily="50" charset="-128"/>
              </a:endParaRPr>
            </a:p>
          </p:txBody>
        </p:sp>
        <p:pic>
          <p:nvPicPr>
            <p:cNvPr id="35" name="図 34">
              <a:extLst>
                <a:ext uri="{FF2B5EF4-FFF2-40B4-BE49-F238E27FC236}">
                  <a16:creationId xmlns:a16="http://schemas.microsoft.com/office/drawing/2014/main" id="{752BCABD-1D98-4230-A1C2-6E72A0EEAF4D}"/>
                </a:ext>
              </a:extLst>
            </p:cNvPr>
            <p:cNvPicPr>
              <a:picLocks noChangeAspect="1"/>
            </p:cNvPicPr>
            <p:nvPr/>
          </p:nvPicPr>
          <p:blipFill>
            <a:blip r:embed="rId6"/>
            <a:stretch>
              <a:fillRect/>
            </a:stretch>
          </p:blipFill>
          <p:spPr>
            <a:xfrm>
              <a:off x="2756782" y="5277358"/>
              <a:ext cx="1585097" cy="396274"/>
            </a:xfrm>
            <a:prstGeom prst="rect">
              <a:avLst/>
            </a:prstGeom>
          </p:spPr>
        </p:pic>
        <p:sp>
          <p:nvSpPr>
            <p:cNvPr id="36" name="テキスト ボックス 35">
              <a:extLst>
                <a:ext uri="{FF2B5EF4-FFF2-40B4-BE49-F238E27FC236}">
                  <a16:creationId xmlns:a16="http://schemas.microsoft.com/office/drawing/2014/main" id="{951DAE6C-DCA5-4D63-B1ED-D261451B7113}"/>
                </a:ext>
              </a:extLst>
            </p:cNvPr>
            <p:cNvSpPr txBox="1"/>
            <p:nvPr/>
          </p:nvSpPr>
          <p:spPr>
            <a:xfrm>
              <a:off x="3213717" y="5735525"/>
              <a:ext cx="77856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へんこう</a:t>
              </a:r>
              <a:endParaRPr kumimoji="1" lang="ja-JP" altLang="en-US" sz="1000" dirty="0">
                <a:latin typeface="メイリオ" panose="020B0604030504040204" pitchFamily="50" charset="-128"/>
                <a:ea typeface="メイリオ" panose="020B0604030504040204" pitchFamily="50" charset="-128"/>
              </a:endParaRPr>
            </a:p>
          </p:txBody>
        </p:sp>
        <p:sp>
          <p:nvSpPr>
            <p:cNvPr id="37" name="テキスト ボックス 36">
              <a:extLst>
                <a:ext uri="{FF2B5EF4-FFF2-40B4-BE49-F238E27FC236}">
                  <a16:creationId xmlns:a16="http://schemas.microsoft.com/office/drawing/2014/main" id="{C8DB1ECD-6515-4A1B-98E4-0DEED444A2EF}"/>
                </a:ext>
              </a:extLst>
            </p:cNvPr>
            <p:cNvSpPr txBox="1"/>
            <p:nvPr/>
          </p:nvSpPr>
          <p:spPr>
            <a:xfrm>
              <a:off x="1674701" y="5728678"/>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お</a:t>
              </a:r>
              <a:endParaRPr kumimoji="1" lang="ja-JP" altLang="en-US" sz="1000" dirty="0">
                <a:latin typeface="メイリオ" panose="020B0604030504040204" pitchFamily="50" charset="-128"/>
                <a:ea typeface="メイリオ" panose="020B0604030504040204" pitchFamily="50" charset="-128"/>
              </a:endParaRPr>
            </a:p>
          </p:txBody>
        </p:sp>
      </p:grpSp>
      <p:sp>
        <p:nvSpPr>
          <p:cNvPr id="38" name="四角形: 角を丸くする 37">
            <a:extLst>
              <a:ext uri="{FF2B5EF4-FFF2-40B4-BE49-F238E27FC236}">
                <a16:creationId xmlns:a16="http://schemas.microsoft.com/office/drawing/2014/main" id="{3391EE84-CDC8-41DC-B0CE-94F5DA400C23}"/>
              </a:ext>
            </a:extLst>
          </p:cNvPr>
          <p:cNvSpPr/>
          <p:nvPr/>
        </p:nvSpPr>
        <p:spPr>
          <a:xfrm>
            <a:off x="565639" y="1335442"/>
            <a:ext cx="2589284" cy="283085"/>
          </a:xfrm>
          <a:prstGeom prst="roundRect">
            <a:avLst>
              <a:gd name="adj" fmla="val 50000"/>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39" name="四角形: 角を丸くする 38">
            <a:extLst>
              <a:ext uri="{FF2B5EF4-FFF2-40B4-BE49-F238E27FC236}">
                <a16:creationId xmlns:a16="http://schemas.microsoft.com/office/drawing/2014/main" id="{1BF9C6F4-7151-4E95-B8C0-9FA3CE0591F9}"/>
              </a:ext>
            </a:extLst>
          </p:cNvPr>
          <p:cNvSpPr/>
          <p:nvPr/>
        </p:nvSpPr>
        <p:spPr>
          <a:xfrm>
            <a:off x="3509908" y="1311277"/>
            <a:ext cx="540315" cy="331413"/>
          </a:xfrm>
          <a:prstGeom prst="roundRect">
            <a:avLst>
              <a:gd name="adj" fmla="val 50000"/>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28" name="四角形: 角を丸くする 27">
            <a:extLst>
              <a:ext uri="{FF2B5EF4-FFF2-40B4-BE49-F238E27FC236}">
                <a16:creationId xmlns:a16="http://schemas.microsoft.com/office/drawing/2014/main" id="{568818F5-9B0E-404C-BC2F-8795EB0AE382}"/>
              </a:ext>
            </a:extLst>
          </p:cNvPr>
          <p:cNvSpPr/>
          <p:nvPr/>
        </p:nvSpPr>
        <p:spPr>
          <a:xfrm>
            <a:off x="3100610" y="1343106"/>
            <a:ext cx="412608" cy="294312"/>
          </a:xfrm>
          <a:prstGeom prst="roundRect">
            <a:avLst>
              <a:gd name="adj" fmla="val 24127"/>
            </a:avLst>
          </a:prstGeom>
          <a:noFill/>
          <a:ln w="28575">
            <a:solidFill>
              <a:srgbClr val="FFC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40" name="テキスト ボックス 39">
            <a:extLst>
              <a:ext uri="{FF2B5EF4-FFF2-40B4-BE49-F238E27FC236}">
                <a16:creationId xmlns:a16="http://schemas.microsoft.com/office/drawing/2014/main" id="{950B2F41-7B32-DEB7-4A86-5AC25DC8BAF2}"/>
              </a:ext>
            </a:extLst>
          </p:cNvPr>
          <p:cNvSpPr txBox="1"/>
          <p:nvPr/>
        </p:nvSpPr>
        <p:spPr>
          <a:xfrm>
            <a:off x="1078006" y="969665"/>
            <a:ext cx="646331"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にゅうりょく</a:t>
            </a:r>
          </a:p>
        </p:txBody>
      </p:sp>
      <p:sp>
        <p:nvSpPr>
          <p:cNvPr id="41" name="テキスト ボックス 40">
            <a:extLst>
              <a:ext uri="{FF2B5EF4-FFF2-40B4-BE49-F238E27FC236}">
                <a16:creationId xmlns:a16="http://schemas.microsoft.com/office/drawing/2014/main" id="{03CA546D-57BD-60E6-F958-486F3183E28C}"/>
              </a:ext>
            </a:extLst>
          </p:cNvPr>
          <p:cNvSpPr txBox="1"/>
          <p:nvPr/>
        </p:nvSpPr>
        <p:spPr>
          <a:xfrm>
            <a:off x="1555060" y="969665"/>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とき</a:t>
            </a:r>
          </a:p>
        </p:txBody>
      </p:sp>
      <p:sp>
        <p:nvSpPr>
          <p:cNvPr id="42" name="テキスト ボックス 41">
            <a:extLst>
              <a:ext uri="{FF2B5EF4-FFF2-40B4-BE49-F238E27FC236}">
                <a16:creationId xmlns:a16="http://schemas.microsoft.com/office/drawing/2014/main" id="{8FA0D209-6A28-E4A3-1C54-CB9640E91C7B}"/>
              </a:ext>
            </a:extLst>
          </p:cNvPr>
          <p:cNvSpPr txBox="1"/>
          <p:nvPr/>
        </p:nvSpPr>
        <p:spPr>
          <a:xfrm>
            <a:off x="6772840" y="1973848"/>
            <a:ext cx="261610"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ぎ</a:t>
            </a:r>
          </a:p>
        </p:txBody>
      </p:sp>
      <p:sp>
        <p:nvSpPr>
          <p:cNvPr id="43" name="テキスト ボックス 42">
            <a:extLst>
              <a:ext uri="{FF2B5EF4-FFF2-40B4-BE49-F238E27FC236}">
                <a16:creationId xmlns:a16="http://schemas.microsoft.com/office/drawing/2014/main" id="{9DFB2F7B-5998-2CE1-CE8F-F73DC2F3A802}"/>
              </a:ext>
            </a:extLst>
          </p:cNvPr>
          <p:cNvSpPr txBox="1"/>
          <p:nvPr/>
        </p:nvSpPr>
        <p:spPr>
          <a:xfrm>
            <a:off x="5886082" y="5880937"/>
            <a:ext cx="261610"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ぎ</a:t>
            </a:r>
          </a:p>
        </p:txBody>
      </p:sp>
    </p:spTree>
    <p:extLst>
      <p:ext uri="{BB962C8B-B14F-4D97-AF65-F5344CB8AC3E}">
        <p14:creationId xmlns:p14="http://schemas.microsoft.com/office/powerpoint/2010/main" val="3680942713"/>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a:extLst>
              <a:ext uri="{FF2B5EF4-FFF2-40B4-BE49-F238E27FC236}">
                <a16:creationId xmlns:a16="http://schemas.microsoft.com/office/drawing/2014/main" id="{C36AE20D-0A7D-4E12-B0D9-9115DDC995DE}"/>
              </a:ext>
            </a:extLst>
          </p:cNvPr>
          <p:cNvPicPr>
            <a:picLocks noChangeAspect="1"/>
          </p:cNvPicPr>
          <p:nvPr/>
        </p:nvPicPr>
        <p:blipFill>
          <a:blip r:embed="rId2"/>
          <a:stretch>
            <a:fillRect/>
          </a:stretch>
        </p:blipFill>
        <p:spPr>
          <a:xfrm>
            <a:off x="0" y="965401"/>
            <a:ext cx="9144000" cy="4683512"/>
          </a:xfrm>
          <a:prstGeom prst="rect">
            <a:avLst/>
          </a:prstGeom>
        </p:spPr>
      </p:pic>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4</a:t>
            </a:r>
            <a:r>
              <a:rPr lang="ja-JP" altLang="en-US" dirty="0"/>
              <a:t>．シミュレーションルームで活動しよう</a:t>
            </a:r>
          </a:p>
        </p:txBody>
      </p:sp>
      <p:sp>
        <p:nvSpPr>
          <p:cNvPr id="23" name="テキスト ボックス 22">
            <a:extLst>
              <a:ext uri="{FF2B5EF4-FFF2-40B4-BE49-F238E27FC236}">
                <a16:creationId xmlns:a16="http://schemas.microsoft.com/office/drawing/2014/main" id="{EC98BA1A-2E47-4AA6-984F-7D54B64434AF}"/>
              </a:ext>
            </a:extLst>
          </p:cNvPr>
          <p:cNvSpPr txBox="1"/>
          <p:nvPr/>
        </p:nvSpPr>
        <p:spPr>
          <a:xfrm>
            <a:off x="4115978" y="400039"/>
            <a:ext cx="818154"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かつどう</a:t>
            </a:r>
          </a:p>
        </p:txBody>
      </p:sp>
      <p:grpSp>
        <p:nvGrpSpPr>
          <p:cNvPr id="124" name="グループ化 123">
            <a:extLst>
              <a:ext uri="{FF2B5EF4-FFF2-40B4-BE49-F238E27FC236}">
                <a16:creationId xmlns:a16="http://schemas.microsoft.com/office/drawing/2014/main" id="{7EA5C920-B270-4EDE-B77F-02203DA2CAEE}"/>
              </a:ext>
            </a:extLst>
          </p:cNvPr>
          <p:cNvGrpSpPr/>
          <p:nvPr/>
        </p:nvGrpSpPr>
        <p:grpSpPr>
          <a:xfrm>
            <a:off x="8087557" y="286393"/>
            <a:ext cx="798137" cy="772176"/>
            <a:chOff x="8087557" y="286393"/>
            <a:chExt cx="798137" cy="772176"/>
          </a:xfrm>
        </p:grpSpPr>
        <p:sp>
          <p:nvSpPr>
            <p:cNvPr id="125" name="四角形: 角を丸くする 124">
              <a:extLst>
                <a:ext uri="{FF2B5EF4-FFF2-40B4-BE49-F238E27FC236}">
                  <a16:creationId xmlns:a16="http://schemas.microsoft.com/office/drawing/2014/main" id="{A87CF82E-C73E-45EF-AD3D-C7C3154387BE}"/>
                </a:ext>
              </a:extLst>
            </p:cNvPr>
            <p:cNvSpPr/>
            <p:nvPr/>
          </p:nvSpPr>
          <p:spPr>
            <a:xfrm>
              <a:off x="8087557" y="286393"/>
              <a:ext cx="798137" cy="772176"/>
            </a:xfrm>
            <a:prstGeom prst="roundRect">
              <a:avLst/>
            </a:prstGeom>
            <a:solidFill>
              <a:schemeClr val="accent1">
                <a:lumMod val="20000"/>
                <a:lumOff val="80000"/>
              </a:schemeClr>
            </a:solidFill>
            <a:ln w="28575">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26" name="テキスト ボックス 125">
              <a:extLst>
                <a:ext uri="{FF2B5EF4-FFF2-40B4-BE49-F238E27FC236}">
                  <a16:creationId xmlns:a16="http://schemas.microsoft.com/office/drawing/2014/main" id="{A169CFE6-E8F5-40F5-B5BE-535236CAB3D8}"/>
                </a:ext>
              </a:extLst>
            </p:cNvPr>
            <p:cNvSpPr txBox="1"/>
            <p:nvPr/>
          </p:nvSpPr>
          <p:spPr>
            <a:xfrm>
              <a:off x="8087826" y="286393"/>
              <a:ext cx="797599" cy="738664"/>
            </a:xfrm>
            <a:prstGeom prst="rect">
              <a:avLst/>
            </a:prstGeom>
            <a:noFill/>
          </p:spPr>
          <p:txBody>
            <a:bodyPr wrap="square" rtlCol="0">
              <a:spAutoFit/>
            </a:bodyPr>
            <a:lstStyle/>
            <a:p>
              <a:pPr algn="ctr">
                <a:lnSpc>
                  <a:spcPct val="200000"/>
                </a:lnSpc>
              </a:pPr>
              <a:r>
                <a:rPr kumimoji="1" lang="ja-JP" altLang="en-US" sz="2400" b="1" dirty="0">
                  <a:solidFill>
                    <a:schemeClr val="accent1">
                      <a:lumMod val="75000"/>
                    </a:schemeClr>
                  </a:solidFill>
                  <a:latin typeface="メイリオ" panose="020B0604030504040204" pitchFamily="50" charset="-128"/>
                  <a:ea typeface="メイリオ" panose="020B0604030504040204" pitchFamily="50" charset="-128"/>
                </a:rPr>
                <a:t>例</a:t>
              </a:r>
            </a:p>
          </p:txBody>
        </p:sp>
        <p:sp>
          <p:nvSpPr>
            <p:cNvPr id="127" name="テキスト ボックス 126">
              <a:extLst>
                <a:ext uri="{FF2B5EF4-FFF2-40B4-BE49-F238E27FC236}">
                  <a16:creationId xmlns:a16="http://schemas.microsoft.com/office/drawing/2014/main" id="{EC88A336-4F64-4405-ABAD-D8427E5C01E9}"/>
                </a:ext>
              </a:extLst>
            </p:cNvPr>
            <p:cNvSpPr txBox="1"/>
            <p:nvPr/>
          </p:nvSpPr>
          <p:spPr>
            <a:xfrm>
              <a:off x="8219580" y="405119"/>
              <a:ext cx="534091" cy="255366"/>
            </a:xfrm>
            <a:prstGeom prst="rect">
              <a:avLst/>
            </a:prstGeom>
            <a:noFill/>
          </p:spPr>
          <p:txBody>
            <a:bodyPr wrap="square" rtlCol="0">
              <a:spAutoFit/>
            </a:bodyPr>
            <a:lstStyle/>
            <a:p>
              <a:pPr algn="ctr"/>
              <a:r>
                <a:rPr kumimoji="1" lang="ja-JP" altLang="en-US" sz="1000" b="1" dirty="0">
                  <a:solidFill>
                    <a:schemeClr val="accent1">
                      <a:lumMod val="75000"/>
                    </a:schemeClr>
                  </a:solidFill>
                  <a:latin typeface="メイリオ" panose="020B0604030504040204" pitchFamily="50" charset="-128"/>
                  <a:ea typeface="メイリオ" panose="020B0604030504040204" pitchFamily="50" charset="-128"/>
                </a:rPr>
                <a:t>れい</a:t>
              </a:r>
            </a:p>
          </p:txBody>
        </p:sp>
      </p:grpSp>
      <p:sp>
        <p:nvSpPr>
          <p:cNvPr id="84" name="正方形/長方形 83">
            <a:extLst>
              <a:ext uri="{FF2B5EF4-FFF2-40B4-BE49-F238E27FC236}">
                <a16:creationId xmlns:a16="http://schemas.microsoft.com/office/drawing/2014/main" id="{C39A31A9-1696-4B77-B7AC-D22F75103D24}"/>
              </a:ext>
            </a:extLst>
          </p:cNvPr>
          <p:cNvSpPr/>
          <p:nvPr/>
        </p:nvSpPr>
        <p:spPr>
          <a:xfrm>
            <a:off x="218966" y="1678411"/>
            <a:ext cx="8880231" cy="3593102"/>
          </a:xfrm>
          <a:prstGeom prst="rect">
            <a:avLst/>
          </a:prstGeom>
          <a:solidFill>
            <a:schemeClr val="bg1">
              <a:alpha val="75000"/>
            </a:schemeClr>
          </a:solidFill>
          <a:ln w="38100">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pic>
        <p:nvPicPr>
          <p:cNvPr id="27" name="図 26">
            <a:extLst>
              <a:ext uri="{FF2B5EF4-FFF2-40B4-BE49-F238E27FC236}">
                <a16:creationId xmlns:a16="http://schemas.microsoft.com/office/drawing/2014/main" id="{8C2541A9-1105-4E91-ADD6-F8082D74CB05}"/>
              </a:ext>
            </a:extLst>
          </p:cNvPr>
          <p:cNvPicPr>
            <a:picLocks noChangeAspect="1"/>
          </p:cNvPicPr>
          <p:nvPr/>
        </p:nvPicPr>
        <p:blipFill>
          <a:blip r:embed="rId3"/>
          <a:stretch>
            <a:fillRect/>
          </a:stretch>
        </p:blipFill>
        <p:spPr>
          <a:xfrm>
            <a:off x="2075721" y="1741836"/>
            <a:ext cx="494313" cy="472343"/>
          </a:xfrm>
          <a:prstGeom prst="rect">
            <a:avLst/>
          </a:prstGeom>
          <a:ln w="28575">
            <a:solidFill>
              <a:schemeClr val="accent1"/>
            </a:solidFill>
          </a:ln>
        </p:spPr>
      </p:pic>
      <p:grpSp>
        <p:nvGrpSpPr>
          <p:cNvPr id="38" name="グループ化 37">
            <a:extLst>
              <a:ext uri="{FF2B5EF4-FFF2-40B4-BE49-F238E27FC236}">
                <a16:creationId xmlns:a16="http://schemas.microsoft.com/office/drawing/2014/main" id="{9AD8EDAC-39B6-427D-BECC-112F7827E8A8}"/>
              </a:ext>
            </a:extLst>
          </p:cNvPr>
          <p:cNvGrpSpPr/>
          <p:nvPr/>
        </p:nvGrpSpPr>
        <p:grpSpPr>
          <a:xfrm>
            <a:off x="4298477" y="1700503"/>
            <a:ext cx="4845523" cy="1685077"/>
            <a:chOff x="3677039" y="3866836"/>
            <a:chExt cx="4845523" cy="1685077"/>
          </a:xfrm>
        </p:grpSpPr>
        <p:sp>
          <p:nvSpPr>
            <p:cNvPr id="39" name="テキスト ボックス 38">
              <a:extLst>
                <a:ext uri="{FF2B5EF4-FFF2-40B4-BE49-F238E27FC236}">
                  <a16:creationId xmlns:a16="http://schemas.microsoft.com/office/drawing/2014/main" id="{089E03FD-35EC-41A6-BD40-02F7A867244E}"/>
                </a:ext>
              </a:extLst>
            </p:cNvPr>
            <p:cNvSpPr txBox="1"/>
            <p:nvPr/>
          </p:nvSpPr>
          <p:spPr>
            <a:xfrm>
              <a:off x="3677039" y="3866836"/>
              <a:ext cx="4845523" cy="1685077"/>
            </a:xfrm>
            <a:prstGeom prst="rect">
              <a:avLst/>
            </a:prstGeom>
            <a:solidFill>
              <a:schemeClr val="bg1"/>
            </a:solid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「エージェント」から</a:t>
              </a:r>
              <a:endParaRPr lang="en-US" altLang="ja-JP" i="0" dirty="0">
                <a:solidFill>
                  <a:srgbClr val="575E75"/>
                </a:solidFill>
                <a:effectLst/>
                <a:latin typeface="メイリオ" panose="020B0604030504040204" pitchFamily="50" charset="-128"/>
                <a:ea typeface="メイリオ" panose="020B0604030504040204" pitchFamily="50" charset="-128"/>
              </a:endParaRPr>
            </a:p>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　　　　　　　　　　　　　　　　　の</a:t>
              </a:r>
              <a:endParaRPr lang="en-US" altLang="ja-JP" i="0" dirty="0">
                <a:solidFill>
                  <a:srgbClr val="575E75"/>
                </a:solidFill>
                <a:effectLst/>
                <a:latin typeface="メイリオ" panose="020B0604030504040204" pitchFamily="50" charset="-128"/>
                <a:ea typeface="メイリオ" panose="020B0604030504040204" pitchFamily="50" charset="-128"/>
              </a:endParaRPr>
            </a:p>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ブロックを選び、向きを「</a:t>
              </a:r>
              <a:r>
                <a:rPr lang="ja-JP" altLang="en-US" b="1" i="0" dirty="0">
                  <a:solidFill>
                    <a:srgbClr val="575E75"/>
                  </a:solidFill>
                  <a:effectLst/>
                  <a:latin typeface="メイリオ" panose="020B0604030504040204" pitchFamily="50" charset="-128"/>
                  <a:ea typeface="メイリオ" panose="020B0604030504040204" pitchFamily="50" charset="-128"/>
                </a:rPr>
                <a:t>下</a:t>
              </a:r>
              <a:r>
                <a:rPr lang="ja-JP" altLang="en-US" i="0" dirty="0">
                  <a:solidFill>
                    <a:srgbClr val="575E75"/>
                  </a:solidFill>
                  <a:effectLst/>
                  <a:latin typeface="メイリオ" panose="020B0604030504040204" pitchFamily="50" charset="-128"/>
                  <a:ea typeface="メイリオ" panose="020B0604030504040204" pitchFamily="50" charset="-128"/>
                </a:rPr>
                <a:t>」に変更する。</a:t>
              </a:r>
              <a:endParaRPr kumimoji="1" lang="ja-JP" altLang="en-US" dirty="0">
                <a:latin typeface="メイリオ" panose="020B0604030504040204" pitchFamily="50" charset="-128"/>
                <a:ea typeface="メイリオ" panose="020B0604030504040204" pitchFamily="50" charset="-128"/>
              </a:endParaRPr>
            </a:p>
          </p:txBody>
        </p:sp>
        <p:sp>
          <p:nvSpPr>
            <p:cNvPr id="40" name="テキスト ボックス 39">
              <a:extLst>
                <a:ext uri="{FF2B5EF4-FFF2-40B4-BE49-F238E27FC236}">
                  <a16:creationId xmlns:a16="http://schemas.microsoft.com/office/drawing/2014/main" id="{2123DF2F-371E-4EFC-876D-45B65B3745A9}"/>
                </a:ext>
              </a:extLst>
            </p:cNvPr>
            <p:cNvSpPr txBox="1"/>
            <p:nvPr/>
          </p:nvSpPr>
          <p:spPr>
            <a:xfrm>
              <a:off x="4765413" y="5039775"/>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えら</a:t>
              </a:r>
              <a:endParaRPr kumimoji="1" lang="ja-JP" altLang="en-US" sz="1000" dirty="0">
                <a:latin typeface="メイリオ" panose="020B0604030504040204" pitchFamily="50" charset="-128"/>
                <a:ea typeface="メイリオ" panose="020B0604030504040204" pitchFamily="50" charset="-128"/>
              </a:endParaRPr>
            </a:p>
          </p:txBody>
        </p:sp>
        <p:pic>
          <p:nvPicPr>
            <p:cNvPr id="41" name="図 40">
              <a:extLst>
                <a:ext uri="{FF2B5EF4-FFF2-40B4-BE49-F238E27FC236}">
                  <a16:creationId xmlns:a16="http://schemas.microsoft.com/office/drawing/2014/main" id="{F4A1E5AB-52C0-4469-830D-65D5DD52BCB7}"/>
                </a:ext>
              </a:extLst>
            </p:cNvPr>
            <p:cNvPicPr>
              <a:picLocks noChangeAspect="1"/>
            </p:cNvPicPr>
            <p:nvPr/>
          </p:nvPicPr>
          <p:blipFill>
            <a:blip r:embed="rId4"/>
            <a:stretch>
              <a:fillRect/>
            </a:stretch>
          </p:blipFill>
          <p:spPr>
            <a:xfrm>
              <a:off x="3745798" y="4597455"/>
              <a:ext cx="3810330" cy="403895"/>
            </a:xfrm>
            <a:prstGeom prst="rect">
              <a:avLst/>
            </a:prstGeom>
          </p:spPr>
        </p:pic>
        <p:sp>
          <p:nvSpPr>
            <p:cNvPr id="42" name="テキスト ボックス 41">
              <a:extLst>
                <a:ext uri="{FF2B5EF4-FFF2-40B4-BE49-F238E27FC236}">
                  <a16:creationId xmlns:a16="http://schemas.microsoft.com/office/drawing/2014/main" id="{593B3FBB-B10C-44BD-B086-78459FB8C34F}"/>
                </a:ext>
              </a:extLst>
            </p:cNvPr>
            <p:cNvSpPr txBox="1"/>
            <p:nvPr/>
          </p:nvSpPr>
          <p:spPr>
            <a:xfrm>
              <a:off x="6352099" y="5030058"/>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した</a:t>
              </a:r>
              <a:endParaRPr kumimoji="1" lang="ja-JP" altLang="en-US" sz="1000" dirty="0">
                <a:latin typeface="メイリオ" panose="020B0604030504040204" pitchFamily="50" charset="-128"/>
                <a:ea typeface="メイリオ" panose="020B0604030504040204" pitchFamily="50" charset="-128"/>
              </a:endParaRPr>
            </a:p>
          </p:txBody>
        </p:sp>
        <p:sp>
          <p:nvSpPr>
            <p:cNvPr id="43" name="テキスト ボックス 42">
              <a:extLst>
                <a:ext uri="{FF2B5EF4-FFF2-40B4-BE49-F238E27FC236}">
                  <a16:creationId xmlns:a16="http://schemas.microsoft.com/office/drawing/2014/main" id="{90B31069-E228-4BA7-A1CF-BD4698959172}"/>
                </a:ext>
              </a:extLst>
            </p:cNvPr>
            <p:cNvSpPr txBox="1"/>
            <p:nvPr/>
          </p:nvSpPr>
          <p:spPr>
            <a:xfrm>
              <a:off x="5439452" y="5030058"/>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む</a:t>
              </a:r>
              <a:endParaRPr kumimoji="1" lang="ja-JP" altLang="en-US" sz="1000" dirty="0">
                <a:latin typeface="メイリオ" panose="020B0604030504040204" pitchFamily="50" charset="-128"/>
                <a:ea typeface="メイリオ" panose="020B0604030504040204" pitchFamily="50" charset="-128"/>
              </a:endParaRPr>
            </a:p>
          </p:txBody>
        </p:sp>
        <p:sp>
          <p:nvSpPr>
            <p:cNvPr id="44" name="テキスト ボックス 43">
              <a:extLst>
                <a:ext uri="{FF2B5EF4-FFF2-40B4-BE49-F238E27FC236}">
                  <a16:creationId xmlns:a16="http://schemas.microsoft.com/office/drawing/2014/main" id="{F8BFE4B7-BC14-4C3D-8496-220020FFA930}"/>
                </a:ext>
              </a:extLst>
            </p:cNvPr>
            <p:cNvSpPr txBox="1"/>
            <p:nvPr/>
          </p:nvSpPr>
          <p:spPr>
            <a:xfrm>
              <a:off x="7047680" y="5030058"/>
              <a:ext cx="707321"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へんこう</a:t>
              </a:r>
              <a:endParaRPr kumimoji="1" lang="ja-JP" altLang="en-US" sz="1000" dirty="0">
                <a:latin typeface="メイリオ" panose="020B0604030504040204" pitchFamily="50" charset="-128"/>
                <a:ea typeface="メイリオ" panose="020B0604030504040204" pitchFamily="50" charset="-128"/>
              </a:endParaRPr>
            </a:p>
          </p:txBody>
        </p:sp>
      </p:grpSp>
      <p:sp>
        <p:nvSpPr>
          <p:cNvPr id="45" name="四角形: 角を丸くする 44">
            <a:extLst>
              <a:ext uri="{FF2B5EF4-FFF2-40B4-BE49-F238E27FC236}">
                <a16:creationId xmlns:a16="http://schemas.microsoft.com/office/drawing/2014/main" id="{EB2DCA4F-0355-4CDD-82FB-162C609BC0A1}"/>
              </a:ext>
            </a:extLst>
          </p:cNvPr>
          <p:cNvSpPr/>
          <p:nvPr/>
        </p:nvSpPr>
        <p:spPr>
          <a:xfrm>
            <a:off x="3473031" y="1315961"/>
            <a:ext cx="589015" cy="344866"/>
          </a:xfrm>
          <a:prstGeom prst="roundRect">
            <a:avLst>
              <a:gd name="adj" fmla="val 50000"/>
            </a:avLst>
          </a:prstGeom>
          <a:noFill/>
          <a:ln w="28575">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46" name="四角形: 角を丸くする 45">
            <a:extLst>
              <a:ext uri="{FF2B5EF4-FFF2-40B4-BE49-F238E27FC236}">
                <a16:creationId xmlns:a16="http://schemas.microsoft.com/office/drawing/2014/main" id="{6710DA1E-E2D9-4F44-8E0B-7002A9D15851}"/>
              </a:ext>
            </a:extLst>
          </p:cNvPr>
          <p:cNvSpPr/>
          <p:nvPr/>
        </p:nvSpPr>
        <p:spPr>
          <a:xfrm>
            <a:off x="2113571" y="1333742"/>
            <a:ext cx="418614" cy="279758"/>
          </a:xfrm>
          <a:prstGeom prst="roundRect">
            <a:avLst>
              <a:gd name="adj" fmla="val 27149"/>
            </a:avLst>
          </a:prstGeom>
          <a:noFill/>
          <a:ln w="28575">
            <a:solidFill>
              <a:srgbClr val="FFC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grpSp>
        <p:nvGrpSpPr>
          <p:cNvPr id="47" name="グループ化 46">
            <a:extLst>
              <a:ext uri="{FF2B5EF4-FFF2-40B4-BE49-F238E27FC236}">
                <a16:creationId xmlns:a16="http://schemas.microsoft.com/office/drawing/2014/main" id="{EA086409-0B72-402D-BC9F-EBA5EAEB864D}"/>
              </a:ext>
            </a:extLst>
          </p:cNvPr>
          <p:cNvGrpSpPr/>
          <p:nvPr/>
        </p:nvGrpSpPr>
        <p:grpSpPr>
          <a:xfrm>
            <a:off x="2857084" y="4402311"/>
            <a:ext cx="6242113" cy="1131079"/>
            <a:chOff x="600052" y="5230836"/>
            <a:chExt cx="6242113" cy="1131079"/>
          </a:xfrm>
        </p:grpSpPr>
        <p:sp>
          <p:nvSpPr>
            <p:cNvPr id="48" name="テキスト ボックス 47">
              <a:extLst>
                <a:ext uri="{FF2B5EF4-FFF2-40B4-BE49-F238E27FC236}">
                  <a16:creationId xmlns:a16="http://schemas.microsoft.com/office/drawing/2014/main" id="{951B0600-AA17-4FCF-86F0-D0CF1A631CF7}"/>
                </a:ext>
              </a:extLst>
            </p:cNvPr>
            <p:cNvSpPr txBox="1"/>
            <p:nvPr/>
          </p:nvSpPr>
          <p:spPr>
            <a:xfrm>
              <a:off x="4945392" y="5250166"/>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えら</a:t>
              </a:r>
              <a:endParaRPr kumimoji="1" lang="ja-JP" altLang="en-US" sz="1000" dirty="0">
                <a:latin typeface="メイリオ" panose="020B0604030504040204" pitchFamily="50" charset="-128"/>
                <a:ea typeface="メイリオ" panose="020B0604030504040204" pitchFamily="50" charset="-128"/>
              </a:endParaRPr>
            </a:p>
          </p:txBody>
        </p:sp>
        <p:sp>
          <p:nvSpPr>
            <p:cNvPr id="49" name="テキスト ボックス 48">
              <a:extLst>
                <a:ext uri="{FF2B5EF4-FFF2-40B4-BE49-F238E27FC236}">
                  <a16:creationId xmlns:a16="http://schemas.microsoft.com/office/drawing/2014/main" id="{E507B65B-8CAB-4AB0-B166-427C0401A5C1}"/>
                </a:ext>
              </a:extLst>
            </p:cNvPr>
            <p:cNvSpPr txBox="1"/>
            <p:nvPr/>
          </p:nvSpPr>
          <p:spPr>
            <a:xfrm>
              <a:off x="645885" y="5230836"/>
              <a:ext cx="6196280" cy="1131079"/>
            </a:xfrm>
            <a:prstGeom prst="rect">
              <a:avLst/>
            </a:prstGeom>
            <a:solidFill>
              <a:schemeClr val="bg1"/>
            </a:solid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「ブロック」から　　　　　のブロックを選び、</a:t>
              </a:r>
              <a:endParaRPr lang="en-US" altLang="ja-JP" i="0" dirty="0">
                <a:solidFill>
                  <a:srgbClr val="575E75"/>
                </a:solidFill>
                <a:effectLst/>
                <a:latin typeface="メイリオ" panose="020B0604030504040204" pitchFamily="50" charset="-128"/>
                <a:ea typeface="メイリオ" panose="020B0604030504040204" pitchFamily="50" charset="-128"/>
              </a:endParaRPr>
            </a:p>
            <a:p>
              <a:pPr>
                <a:lnSpc>
                  <a:spcPct val="200000"/>
                </a:lnSpc>
              </a:pPr>
              <a:r>
                <a:rPr kumimoji="1" lang="ja-JP" altLang="en-US" i="0" dirty="0">
                  <a:solidFill>
                    <a:srgbClr val="575E75"/>
                  </a:solidFill>
                  <a:effectLst/>
                  <a:latin typeface="メイリオ" panose="020B0604030504040204" pitchFamily="50" charset="-128"/>
                  <a:ea typeface="メイリオ" panose="020B0604030504040204" pitchFamily="50" charset="-128"/>
                </a:rPr>
                <a:t>種類を</a:t>
              </a:r>
              <a:r>
                <a:rPr kumimoji="1" lang="ja-JP" altLang="en-US" dirty="0">
                  <a:solidFill>
                    <a:srgbClr val="575E75"/>
                  </a:solidFill>
                  <a:latin typeface="メイリオ" panose="020B0604030504040204" pitchFamily="50" charset="-128"/>
                  <a:ea typeface="メイリオ" panose="020B0604030504040204" pitchFamily="50" charset="-128"/>
                </a:rPr>
                <a:t>「</a:t>
              </a:r>
              <a:r>
                <a:rPr kumimoji="1" lang="ja-JP" altLang="en-US" b="1" dirty="0">
                  <a:solidFill>
                    <a:srgbClr val="575E75"/>
                  </a:solidFill>
                  <a:latin typeface="メイリオ" panose="020B0604030504040204" pitchFamily="50" charset="-128"/>
                  <a:ea typeface="メイリオ" panose="020B0604030504040204" pitchFamily="50" charset="-128"/>
                </a:rPr>
                <a:t>氷塊</a:t>
              </a:r>
              <a:r>
                <a:rPr kumimoji="1" lang="ja-JP" altLang="en-US" dirty="0">
                  <a:solidFill>
                    <a:srgbClr val="575E75"/>
                  </a:solidFill>
                  <a:latin typeface="メイリオ" panose="020B0604030504040204" pitchFamily="50" charset="-128"/>
                  <a:ea typeface="メイリオ" panose="020B0604030504040204" pitchFamily="50" charset="-128"/>
                </a:rPr>
                <a:t>」に変更する。</a:t>
              </a:r>
              <a:endParaRPr kumimoji="1" lang="ja-JP" altLang="en-US" dirty="0">
                <a:latin typeface="メイリオ" panose="020B0604030504040204" pitchFamily="50" charset="-128"/>
                <a:ea typeface="メイリオ" panose="020B0604030504040204" pitchFamily="50" charset="-128"/>
              </a:endParaRPr>
            </a:p>
          </p:txBody>
        </p:sp>
        <p:sp>
          <p:nvSpPr>
            <p:cNvPr id="50" name="テキスト ボックス 49">
              <a:extLst>
                <a:ext uri="{FF2B5EF4-FFF2-40B4-BE49-F238E27FC236}">
                  <a16:creationId xmlns:a16="http://schemas.microsoft.com/office/drawing/2014/main" id="{5DAEFDDA-FFF2-40EE-BA41-73D1C22994BD}"/>
                </a:ext>
              </a:extLst>
            </p:cNvPr>
            <p:cNvSpPr txBox="1"/>
            <p:nvPr/>
          </p:nvSpPr>
          <p:spPr>
            <a:xfrm>
              <a:off x="2415139" y="5851403"/>
              <a:ext cx="703893"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へんこう</a:t>
              </a:r>
            </a:p>
          </p:txBody>
        </p:sp>
        <p:sp>
          <p:nvSpPr>
            <p:cNvPr id="51" name="テキスト ボックス 50">
              <a:extLst>
                <a:ext uri="{FF2B5EF4-FFF2-40B4-BE49-F238E27FC236}">
                  <a16:creationId xmlns:a16="http://schemas.microsoft.com/office/drawing/2014/main" id="{049CC549-A03E-4629-B56A-5C0142F138E4}"/>
                </a:ext>
              </a:extLst>
            </p:cNvPr>
            <p:cNvSpPr txBox="1"/>
            <p:nvPr/>
          </p:nvSpPr>
          <p:spPr>
            <a:xfrm>
              <a:off x="600052" y="5851403"/>
              <a:ext cx="741415"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しゅるい</a:t>
              </a:r>
              <a:endParaRPr kumimoji="1" lang="ja-JP" altLang="en-US" sz="1000" dirty="0">
                <a:latin typeface="メイリオ" panose="020B0604030504040204" pitchFamily="50" charset="-128"/>
                <a:ea typeface="メイリオ" panose="020B0604030504040204" pitchFamily="50" charset="-128"/>
              </a:endParaRPr>
            </a:p>
          </p:txBody>
        </p:sp>
        <p:pic>
          <p:nvPicPr>
            <p:cNvPr id="52" name="図 51">
              <a:extLst>
                <a:ext uri="{FF2B5EF4-FFF2-40B4-BE49-F238E27FC236}">
                  <a16:creationId xmlns:a16="http://schemas.microsoft.com/office/drawing/2014/main" id="{D42B3406-5A73-4945-B935-422044ED113D}"/>
                </a:ext>
              </a:extLst>
            </p:cNvPr>
            <p:cNvPicPr>
              <a:picLocks noChangeAspect="1"/>
            </p:cNvPicPr>
            <p:nvPr/>
          </p:nvPicPr>
          <p:blipFill>
            <a:blip r:embed="rId5"/>
            <a:stretch>
              <a:fillRect/>
            </a:stretch>
          </p:blipFill>
          <p:spPr>
            <a:xfrm>
              <a:off x="2652085" y="5321024"/>
              <a:ext cx="922100" cy="533446"/>
            </a:xfrm>
            <a:prstGeom prst="rect">
              <a:avLst/>
            </a:prstGeom>
          </p:spPr>
        </p:pic>
        <p:sp>
          <p:nvSpPr>
            <p:cNvPr id="53" name="テキスト ボックス 52">
              <a:extLst>
                <a:ext uri="{FF2B5EF4-FFF2-40B4-BE49-F238E27FC236}">
                  <a16:creationId xmlns:a16="http://schemas.microsoft.com/office/drawing/2014/main" id="{58A0EF68-E06B-4B3D-8C81-EE10889BB621}"/>
                </a:ext>
              </a:extLst>
            </p:cNvPr>
            <p:cNvSpPr txBox="1"/>
            <p:nvPr/>
          </p:nvSpPr>
          <p:spPr>
            <a:xfrm>
              <a:off x="1442036" y="5851403"/>
              <a:ext cx="823202"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ひょうかい</a:t>
              </a:r>
              <a:endParaRPr kumimoji="1" lang="ja-JP" altLang="en-US" sz="1000" dirty="0">
                <a:latin typeface="メイリオ" panose="020B0604030504040204" pitchFamily="50" charset="-128"/>
                <a:ea typeface="メイリオ" panose="020B0604030504040204" pitchFamily="50" charset="-128"/>
              </a:endParaRPr>
            </a:p>
          </p:txBody>
        </p:sp>
      </p:grpSp>
      <p:pic>
        <p:nvPicPr>
          <p:cNvPr id="54" name="図 53">
            <a:extLst>
              <a:ext uri="{FF2B5EF4-FFF2-40B4-BE49-F238E27FC236}">
                <a16:creationId xmlns:a16="http://schemas.microsoft.com/office/drawing/2014/main" id="{3FA507FB-92EE-44B1-B60B-CAF97BF6FB22}"/>
              </a:ext>
            </a:extLst>
          </p:cNvPr>
          <p:cNvPicPr>
            <a:picLocks noChangeAspect="1"/>
          </p:cNvPicPr>
          <p:nvPr/>
        </p:nvPicPr>
        <p:blipFill>
          <a:blip r:embed="rId6"/>
          <a:srcRect/>
          <a:stretch/>
        </p:blipFill>
        <p:spPr>
          <a:xfrm>
            <a:off x="5978141" y="5142167"/>
            <a:ext cx="2565372" cy="1215987"/>
          </a:xfrm>
          <a:prstGeom prst="rect">
            <a:avLst/>
          </a:prstGeom>
        </p:spPr>
      </p:pic>
      <p:sp>
        <p:nvSpPr>
          <p:cNvPr id="55" name="テキスト ボックス 54">
            <a:extLst>
              <a:ext uri="{FF2B5EF4-FFF2-40B4-BE49-F238E27FC236}">
                <a16:creationId xmlns:a16="http://schemas.microsoft.com/office/drawing/2014/main" id="{5660528F-1DB3-4FA1-9E73-9A9C026AC32A}"/>
              </a:ext>
            </a:extLst>
          </p:cNvPr>
          <p:cNvSpPr txBox="1"/>
          <p:nvPr/>
        </p:nvSpPr>
        <p:spPr>
          <a:xfrm>
            <a:off x="7179227" y="4476035"/>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えら</a:t>
            </a:r>
            <a:endParaRPr kumimoji="1" lang="ja-JP" altLang="en-US" sz="1000" dirty="0">
              <a:latin typeface="メイリオ" panose="020B0604030504040204" pitchFamily="50" charset="-128"/>
              <a:ea typeface="メイリオ" panose="020B0604030504040204" pitchFamily="50" charset="-128"/>
            </a:endParaRPr>
          </a:p>
        </p:txBody>
      </p:sp>
      <p:pic>
        <p:nvPicPr>
          <p:cNvPr id="56" name="図 55">
            <a:extLst>
              <a:ext uri="{FF2B5EF4-FFF2-40B4-BE49-F238E27FC236}">
                <a16:creationId xmlns:a16="http://schemas.microsoft.com/office/drawing/2014/main" id="{CEBF7870-6AFD-45C9-AEDD-F8422527B96D}"/>
              </a:ext>
            </a:extLst>
          </p:cNvPr>
          <p:cNvPicPr>
            <a:picLocks noChangeAspect="1"/>
          </p:cNvPicPr>
          <p:nvPr/>
        </p:nvPicPr>
        <p:blipFill>
          <a:blip r:embed="rId7"/>
          <a:stretch>
            <a:fillRect/>
          </a:stretch>
        </p:blipFill>
        <p:spPr>
          <a:xfrm>
            <a:off x="3534175" y="1763136"/>
            <a:ext cx="466725" cy="457200"/>
          </a:xfrm>
          <a:prstGeom prst="rect">
            <a:avLst/>
          </a:prstGeom>
          <a:ln w="28575">
            <a:solidFill>
              <a:schemeClr val="accent2">
                <a:lumMod val="75000"/>
              </a:schemeClr>
            </a:solidFill>
          </a:ln>
        </p:spPr>
      </p:pic>
      <p:sp>
        <p:nvSpPr>
          <p:cNvPr id="30" name="テキスト ボックス 29">
            <a:extLst>
              <a:ext uri="{FF2B5EF4-FFF2-40B4-BE49-F238E27FC236}">
                <a16:creationId xmlns:a16="http://schemas.microsoft.com/office/drawing/2014/main" id="{FB4EE6A4-A04D-0464-36D6-A8F4DA98A52E}"/>
              </a:ext>
            </a:extLst>
          </p:cNvPr>
          <p:cNvSpPr txBox="1"/>
          <p:nvPr/>
        </p:nvSpPr>
        <p:spPr>
          <a:xfrm>
            <a:off x="1078006" y="969665"/>
            <a:ext cx="646331"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にゅうりょく</a:t>
            </a:r>
          </a:p>
        </p:txBody>
      </p:sp>
      <p:sp>
        <p:nvSpPr>
          <p:cNvPr id="31" name="テキスト ボックス 30">
            <a:extLst>
              <a:ext uri="{FF2B5EF4-FFF2-40B4-BE49-F238E27FC236}">
                <a16:creationId xmlns:a16="http://schemas.microsoft.com/office/drawing/2014/main" id="{CCED7084-F60C-D775-E08D-361BE16BD7F1}"/>
              </a:ext>
            </a:extLst>
          </p:cNvPr>
          <p:cNvSpPr txBox="1"/>
          <p:nvPr/>
        </p:nvSpPr>
        <p:spPr>
          <a:xfrm>
            <a:off x="1555060" y="969665"/>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とき</a:t>
            </a:r>
          </a:p>
        </p:txBody>
      </p:sp>
      <p:sp>
        <p:nvSpPr>
          <p:cNvPr id="32" name="テキスト ボックス 31">
            <a:extLst>
              <a:ext uri="{FF2B5EF4-FFF2-40B4-BE49-F238E27FC236}">
                <a16:creationId xmlns:a16="http://schemas.microsoft.com/office/drawing/2014/main" id="{5F4B8BF2-E87E-A6AA-D9C7-19AD2C6E6FE5}"/>
              </a:ext>
            </a:extLst>
          </p:cNvPr>
          <p:cNvSpPr txBox="1"/>
          <p:nvPr/>
        </p:nvSpPr>
        <p:spPr>
          <a:xfrm>
            <a:off x="2113571" y="1293726"/>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した</a:t>
            </a:r>
          </a:p>
        </p:txBody>
      </p:sp>
      <p:sp>
        <p:nvSpPr>
          <p:cNvPr id="33" name="テキスト ボックス 32">
            <a:extLst>
              <a:ext uri="{FF2B5EF4-FFF2-40B4-BE49-F238E27FC236}">
                <a16:creationId xmlns:a16="http://schemas.microsoft.com/office/drawing/2014/main" id="{039CFF28-B6C9-AB0A-AAD3-5DFA454C867F}"/>
              </a:ext>
            </a:extLst>
          </p:cNvPr>
          <p:cNvSpPr txBox="1"/>
          <p:nvPr/>
        </p:nvSpPr>
        <p:spPr>
          <a:xfrm>
            <a:off x="2594565" y="1313934"/>
            <a:ext cx="492443"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かくにん</a:t>
            </a:r>
          </a:p>
        </p:txBody>
      </p:sp>
      <p:sp>
        <p:nvSpPr>
          <p:cNvPr id="34" name="テキスト ボックス 33">
            <a:extLst>
              <a:ext uri="{FF2B5EF4-FFF2-40B4-BE49-F238E27FC236}">
                <a16:creationId xmlns:a16="http://schemas.microsoft.com/office/drawing/2014/main" id="{EB429E12-731B-40C1-EE9A-E7E390AB6C20}"/>
              </a:ext>
            </a:extLst>
          </p:cNvPr>
          <p:cNvSpPr txBox="1"/>
          <p:nvPr/>
        </p:nvSpPr>
        <p:spPr>
          <a:xfrm>
            <a:off x="6721238" y="2431122"/>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まえ</a:t>
            </a:r>
          </a:p>
        </p:txBody>
      </p:sp>
      <p:sp>
        <p:nvSpPr>
          <p:cNvPr id="35" name="テキスト ボックス 34">
            <a:extLst>
              <a:ext uri="{FF2B5EF4-FFF2-40B4-BE49-F238E27FC236}">
                <a16:creationId xmlns:a16="http://schemas.microsoft.com/office/drawing/2014/main" id="{73B29722-BCC7-9AE0-F819-977A17A0993B}"/>
              </a:ext>
            </a:extLst>
          </p:cNvPr>
          <p:cNvSpPr txBox="1"/>
          <p:nvPr/>
        </p:nvSpPr>
        <p:spPr>
          <a:xfrm>
            <a:off x="7372457" y="2417182"/>
            <a:ext cx="492443"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かくにん</a:t>
            </a:r>
          </a:p>
        </p:txBody>
      </p:sp>
    </p:spTree>
    <p:extLst>
      <p:ext uri="{BB962C8B-B14F-4D97-AF65-F5344CB8AC3E}">
        <p14:creationId xmlns:p14="http://schemas.microsoft.com/office/powerpoint/2010/main" val="3081380325"/>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a:extLst>
              <a:ext uri="{FF2B5EF4-FFF2-40B4-BE49-F238E27FC236}">
                <a16:creationId xmlns:a16="http://schemas.microsoft.com/office/drawing/2014/main" id="{C36AE20D-0A7D-4E12-B0D9-9115DDC995DE}"/>
              </a:ext>
            </a:extLst>
          </p:cNvPr>
          <p:cNvPicPr>
            <a:picLocks noChangeAspect="1"/>
          </p:cNvPicPr>
          <p:nvPr/>
        </p:nvPicPr>
        <p:blipFill>
          <a:blip r:embed="rId2"/>
          <a:stretch>
            <a:fillRect/>
          </a:stretch>
        </p:blipFill>
        <p:spPr>
          <a:xfrm>
            <a:off x="0" y="965401"/>
            <a:ext cx="9144000" cy="4683512"/>
          </a:xfrm>
          <a:prstGeom prst="rect">
            <a:avLst/>
          </a:prstGeom>
        </p:spPr>
      </p:pic>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4</a:t>
            </a:r>
            <a:r>
              <a:rPr lang="ja-JP" altLang="en-US" dirty="0"/>
              <a:t>．シミュレーションルームで活動しよう</a:t>
            </a:r>
          </a:p>
        </p:txBody>
      </p:sp>
      <p:sp>
        <p:nvSpPr>
          <p:cNvPr id="23" name="テキスト ボックス 22">
            <a:extLst>
              <a:ext uri="{FF2B5EF4-FFF2-40B4-BE49-F238E27FC236}">
                <a16:creationId xmlns:a16="http://schemas.microsoft.com/office/drawing/2014/main" id="{EC98BA1A-2E47-4AA6-984F-7D54B64434AF}"/>
              </a:ext>
            </a:extLst>
          </p:cNvPr>
          <p:cNvSpPr txBox="1"/>
          <p:nvPr/>
        </p:nvSpPr>
        <p:spPr>
          <a:xfrm>
            <a:off x="4115978" y="400039"/>
            <a:ext cx="818154"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かつどう</a:t>
            </a:r>
          </a:p>
        </p:txBody>
      </p:sp>
      <p:grpSp>
        <p:nvGrpSpPr>
          <p:cNvPr id="124" name="グループ化 123">
            <a:extLst>
              <a:ext uri="{FF2B5EF4-FFF2-40B4-BE49-F238E27FC236}">
                <a16:creationId xmlns:a16="http://schemas.microsoft.com/office/drawing/2014/main" id="{7EA5C920-B270-4EDE-B77F-02203DA2CAEE}"/>
              </a:ext>
            </a:extLst>
          </p:cNvPr>
          <p:cNvGrpSpPr/>
          <p:nvPr/>
        </p:nvGrpSpPr>
        <p:grpSpPr>
          <a:xfrm>
            <a:off x="8087557" y="286393"/>
            <a:ext cx="798137" cy="772176"/>
            <a:chOff x="8087557" y="286393"/>
            <a:chExt cx="798137" cy="772176"/>
          </a:xfrm>
        </p:grpSpPr>
        <p:sp>
          <p:nvSpPr>
            <p:cNvPr id="125" name="四角形: 角を丸くする 124">
              <a:extLst>
                <a:ext uri="{FF2B5EF4-FFF2-40B4-BE49-F238E27FC236}">
                  <a16:creationId xmlns:a16="http://schemas.microsoft.com/office/drawing/2014/main" id="{A87CF82E-C73E-45EF-AD3D-C7C3154387BE}"/>
                </a:ext>
              </a:extLst>
            </p:cNvPr>
            <p:cNvSpPr/>
            <p:nvPr/>
          </p:nvSpPr>
          <p:spPr>
            <a:xfrm>
              <a:off x="8087557" y="286393"/>
              <a:ext cx="798137" cy="772176"/>
            </a:xfrm>
            <a:prstGeom prst="roundRect">
              <a:avLst/>
            </a:prstGeom>
            <a:solidFill>
              <a:schemeClr val="accent1">
                <a:lumMod val="20000"/>
                <a:lumOff val="80000"/>
              </a:schemeClr>
            </a:solidFill>
            <a:ln w="28575">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26" name="テキスト ボックス 125">
              <a:extLst>
                <a:ext uri="{FF2B5EF4-FFF2-40B4-BE49-F238E27FC236}">
                  <a16:creationId xmlns:a16="http://schemas.microsoft.com/office/drawing/2014/main" id="{A169CFE6-E8F5-40F5-B5BE-535236CAB3D8}"/>
                </a:ext>
              </a:extLst>
            </p:cNvPr>
            <p:cNvSpPr txBox="1"/>
            <p:nvPr/>
          </p:nvSpPr>
          <p:spPr>
            <a:xfrm>
              <a:off x="8087826" y="286393"/>
              <a:ext cx="797599" cy="738664"/>
            </a:xfrm>
            <a:prstGeom prst="rect">
              <a:avLst/>
            </a:prstGeom>
            <a:noFill/>
          </p:spPr>
          <p:txBody>
            <a:bodyPr wrap="square" rtlCol="0">
              <a:spAutoFit/>
            </a:bodyPr>
            <a:lstStyle/>
            <a:p>
              <a:pPr algn="ctr">
                <a:lnSpc>
                  <a:spcPct val="200000"/>
                </a:lnSpc>
              </a:pPr>
              <a:r>
                <a:rPr kumimoji="1" lang="ja-JP" altLang="en-US" sz="2400" b="1" dirty="0">
                  <a:solidFill>
                    <a:schemeClr val="accent1">
                      <a:lumMod val="75000"/>
                    </a:schemeClr>
                  </a:solidFill>
                  <a:latin typeface="メイリオ" panose="020B0604030504040204" pitchFamily="50" charset="-128"/>
                  <a:ea typeface="メイリオ" panose="020B0604030504040204" pitchFamily="50" charset="-128"/>
                </a:rPr>
                <a:t>例</a:t>
              </a:r>
            </a:p>
          </p:txBody>
        </p:sp>
        <p:sp>
          <p:nvSpPr>
            <p:cNvPr id="127" name="テキスト ボックス 126">
              <a:extLst>
                <a:ext uri="{FF2B5EF4-FFF2-40B4-BE49-F238E27FC236}">
                  <a16:creationId xmlns:a16="http://schemas.microsoft.com/office/drawing/2014/main" id="{EC88A336-4F64-4405-ABAD-D8427E5C01E9}"/>
                </a:ext>
              </a:extLst>
            </p:cNvPr>
            <p:cNvSpPr txBox="1"/>
            <p:nvPr/>
          </p:nvSpPr>
          <p:spPr>
            <a:xfrm>
              <a:off x="8219580" y="405119"/>
              <a:ext cx="534091" cy="255366"/>
            </a:xfrm>
            <a:prstGeom prst="rect">
              <a:avLst/>
            </a:prstGeom>
            <a:noFill/>
          </p:spPr>
          <p:txBody>
            <a:bodyPr wrap="square" rtlCol="0">
              <a:spAutoFit/>
            </a:bodyPr>
            <a:lstStyle/>
            <a:p>
              <a:pPr algn="ctr"/>
              <a:r>
                <a:rPr kumimoji="1" lang="ja-JP" altLang="en-US" sz="1000" b="1" dirty="0">
                  <a:solidFill>
                    <a:schemeClr val="accent1">
                      <a:lumMod val="75000"/>
                    </a:schemeClr>
                  </a:solidFill>
                  <a:latin typeface="メイリオ" panose="020B0604030504040204" pitchFamily="50" charset="-128"/>
                  <a:ea typeface="メイリオ" panose="020B0604030504040204" pitchFamily="50" charset="-128"/>
                </a:rPr>
                <a:t>れい</a:t>
              </a:r>
            </a:p>
          </p:txBody>
        </p:sp>
      </p:grpSp>
      <p:sp>
        <p:nvSpPr>
          <p:cNvPr id="84" name="正方形/長方形 83">
            <a:extLst>
              <a:ext uri="{FF2B5EF4-FFF2-40B4-BE49-F238E27FC236}">
                <a16:creationId xmlns:a16="http://schemas.microsoft.com/office/drawing/2014/main" id="{C39A31A9-1696-4B77-B7AC-D22F75103D24}"/>
              </a:ext>
            </a:extLst>
          </p:cNvPr>
          <p:cNvSpPr/>
          <p:nvPr/>
        </p:nvSpPr>
        <p:spPr>
          <a:xfrm>
            <a:off x="218966" y="3719146"/>
            <a:ext cx="8880231" cy="1552366"/>
          </a:xfrm>
          <a:prstGeom prst="rect">
            <a:avLst/>
          </a:prstGeom>
          <a:solidFill>
            <a:schemeClr val="bg1">
              <a:alpha val="75000"/>
            </a:schemeClr>
          </a:solidFill>
          <a:ln w="38100">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30" name="正方形/長方形 29">
            <a:extLst>
              <a:ext uri="{FF2B5EF4-FFF2-40B4-BE49-F238E27FC236}">
                <a16:creationId xmlns:a16="http://schemas.microsoft.com/office/drawing/2014/main" id="{A8229B8B-8048-47F9-94AB-0D65BB9E78FA}"/>
              </a:ext>
            </a:extLst>
          </p:cNvPr>
          <p:cNvSpPr/>
          <p:nvPr/>
        </p:nvSpPr>
        <p:spPr>
          <a:xfrm>
            <a:off x="263769" y="2101361"/>
            <a:ext cx="4413739" cy="874222"/>
          </a:xfrm>
          <a:prstGeom prst="rect">
            <a:avLst/>
          </a:prstGeom>
          <a:solidFill>
            <a:schemeClr val="bg1">
              <a:alpha val="75000"/>
            </a:schemeClr>
          </a:solidFill>
          <a:ln w="38100">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31" name="正方形/長方形 30">
            <a:extLst>
              <a:ext uri="{FF2B5EF4-FFF2-40B4-BE49-F238E27FC236}">
                <a16:creationId xmlns:a16="http://schemas.microsoft.com/office/drawing/2014/main" id="{025D06A6-5BDC-435C-8A52-61120CDD222C}"/>
              </a:ext>
            </a:extLst>
          </p:cNvPr>
          <p:cNvSpPr/>
          <p:nvPr/>
        </p:nvSpPr>
        <p:spPr>
          <a:xfrm>
            <a:off x="263769" y="3255154"/>
            <a:ext cx="4413739" cy="288146"/>
          </a:xfrm>
          <a:prstGeom prst="rect">
            <a:avLst/>
          </a:prstGeom>
          <a:solidFill>
            <a:schemeClr val="bg1">
              <a:alpha val="75000"/>
            </a:schemeClr>
          </a:solidFill>
          <a:ln w="38100">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35" name="テキスト ボックス 34">
            <a:extLst>
              <a:ext uri="{FF2B5EF4-FFF2-40B4-BE49-F238E27FC236}">
                <a16:creationId xmlns:a16="http://schemas.microsoft.com/office/drawing/2014/main" id="{BCF24C85-51A3-436C-B80C-4C911A6789A6}"/>
              </a:ext>
            </a:extLst>
          </p:cNvPr>
          <p:cNvSpPr txBox="1"/>
          <p:nvPr/>
        </p:nvSpPr>
        <p:spPr>
          <a:xfrm>
            <a:off x="4840957" y="2452382"/>
            <a:ext cx="4380351" cy="577081"/>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a:t>
            </a:r>
            <a:r>
              <a:rPr lang="ja-JP" altLang="en-US" dirty="0">
                <a:solidFill>
                  <a:srgbClr val="575E75"/>
                </a:solidFill>
                <a:latin typeface="メイリオ" panose="020B0604030504040204" pitchFamily="50" charset="-128"/>
                <a:ea typeface="メイリオ" panose="020B0604030504040204" pitchFamily="50" charset="-128"/>
              </a:rPr>
              <a:t>論理</a:t>
            </a:r>
            <a:r>
              <a:rPr lang="ja-JP" altLang="en-US" i="0" dirty="0">
                <a:solidFill>
                  <a:srgbClr val="575E75"/>
                </a:solidFill>
                <a:effectLst/>
                <a:latin typeface="メイリオ" panose="020B0604030504040204" pitchFamily="50" charset="-128"/>
                <a:ea typeface="メイリオ" panose="020B0604030504040204" pitchFamily="50" charset="-128"/>
              </a:rPr>
              <a:t>」から　　　　　　　を選</a:t>
            </a:r>
            <a:r>
              <a:rPr lang="ja-JP" altLang="en-US" dirty="0">
                <a:solidFill>
                  <a:srgbClr val="575E75"/>
                </a:solidFill>
                <a:latin typeface="メイリオ" panose="020B0604030504040204" pitchFamily="50" charset="-128"/>
                <a:ea typeface="メイリオ" panose="020B0604030504040204" pitchFamily="50" charset="-128"/>
              </a:rPr>
              <a:t>ぶ</a:t>
            </a:r>
            <a:r>
              <a:rPr kumimoji="1" lang="ja-JP" altLang="en-US" dirty="0">
                <a:solidFill>
                  <a:srgbClr val="575E75"/>
                </a:solidFill>
                <a:latin typeface="メイリオ" panose="020B0604030504040204" pitchFamily="50" charset="-128"/>
                <a:ea typeface="メイリオ" panose="020B0604030504040204" pitchFamily="50" charset="-128"/>
              </a:rPr>
              <a:t>。</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sp>
        <p:nvSpPr>
          <p:cNvPr id="36" name="テキスト ボックス 35">
            <a:extLst>
              <a:ext uri="{FF2B5EF4-FFF2-40B4-BE49-F238E27FC236}">
                <a16:creationId xmlns:a16="http://schemas.microsoft.com/office/drawing/2014/main" id="{4D73B28F-6E39-4B8F-A0E4-9112035E4928}"/>
              </a:ext>
            </a:extLst>
          </p:cNvPr>
          <p:cNvSpPr txBox="1"/>
          <p:nvPr/>
        </p:nvSpPr>
        <p:spPr>
          <a:xfrm>
            <a:off x="7993633" y="2508003"/>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えら</a:t>
            </a:r>
            <a:endParaRPr kumimoji="1" lang="ja-JP" altLang="en-US" sz="1000" dirty="0">
              <a:latin typeface="メイリオ" panose="020B0604030504040204" pitchFamily="50" charset="-128"/>
              <a:ea typeface="メイリオ" panose="020B0604030504040204" pitchFamily="50" charset="-128"/>
            </a:endParaRPr>
          </a:p>
        </p:txBody>
      </p:sp>
      <p:sp>
        <p:nvSpPr>
          <p:cNvPr id="37" name="テキスト ボックス 36">
            <a:extLst>
              <a:ext uri="{FF2B5EF4-FFF2-40B4-BE49-F238E27FC236}">
                <a16:creationId xmlns:a16="http://schemas.microsoft.com/office/drawing/2014/main" id="{77099367-7D70-47F9-8639-5ED8D95CD222}"/>
              </a:ext>
            </a:extLst>
          </p:cNvPr>
          <p:cNvSpPr txBox="1"/>
          <p:nvPr/>
        </p:nvSpPr>
        <p:spPr>
          <a:xfrm>
            <a:off x="5070324" y="2508003"/>
            <a:ext cx="644306"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ろんり</a:t>
            </a:r>
            <a:endParaRPr kumimoji="1" lang="ja-JP" altLang="en-US" sz="1000" dirty="0">
              <a:latin typeface="メイリオ" panose="020B0604030504040204" pitchFamily="50" charset="-128"/>
              <a:ea typeface="メイリオ" panose="020B0604030504040204" pitchFamily="50" charset="-128"/>
            </a:endParaRPr>
          </a:p>
        </p:txBody>
      </p:sp>
      <p:sp>
        <p:nvSpPr>
          <p:cNvPr id="58" name="テキスト ボックス 57">
            <a:extLst>
              <a:ext uri="{FF2B5EF4-FFF2-40B4-BE49-F238E27FC236}">
                <a16:creationId xmlns:a16="http://schemas.microsoft.com/office/drawing/2014/main" id="{BE783848-D3CC-4723-AD4B-746C8AEB23CC}"/>
              </a:ext>
            </a:extLst>
          </p:cNvPr>
          <p:cNvSpPr txBox="1"/>
          <p:nvPr/>
        </p:nvSpPr>
        <p:spPr>
          <a:xfrm>
            <a:off x="1167812" y="6069954"/>
            <a:ext cx="6859886" cy="577081"/>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a:t>
            </a:r>
            <a:r>
              <a:rPr lang="ja-JP" altLang="en-US" dirty="0">
                <a:solidFill>
                  <a:srgbClr val="575E75"/>
                </a:solidFill>
                <a:latin typeface="メイリオ" panose="020B0604030504040204" pitchFamily="50" charset="-128"/>
                <a:ea typeface="メイリオ" panose="020B0604030504040204" pitchFamily="50" charset="-128"/>
              </a:rPr>
              <a:t>論理</a:t>
            </a:r>
            <a:r>
              <a:rPr lang="ja-JP" altLang="en-US" i="0" dirty="0">
                <a:solidFill>
                  <a:srgbClr val="575E75"/>
                </a:solidFill>
                <a:effectLst/>
                <a:latin typeface="メイリオ" panose="020B0604030504040204" pitchFamily="50" charset="-128"/>
                <a:ea typeface="メイリオ" panose="020B0604030504040204" pitchFamily="50" charset="-128"/>
              </a:rPr>
              <a:t>」から　　　　　　</a:t>
            </a:r>
            <a:r>
              <a:rPr lang="ja-JP" altLang="en-US" dirty="0">
                <a:solidFill>
                  <a:srgbClr val="575E75"/>
                </a:solidFill>
                <a:latin typeface="メイリオ" panose="020B0604030504040204" pitchFamily="50" charset="-128"/>
                <a:ea typeface="メイリオ" panose="020B0604030504040204" pitchFamily="50" charset="-128"/>
              </a:rPr>
              <a:t>　</a:t>
            </a:r>
            <a:r>
              <a:rPr lang="ja-JP" altLang="en-US" i="0" dirty="0">
                <a:solidFill>
                  <a:srgbClr val="575E75"/>
                </a:solidFill>
                <a:effectLst/>
                <a:latin typeface="メイリオ" panose="020B0604030504040204" pitchFamily="50" charset="-128"/>
                <a:ea typeface="メイリオ" panose="020B0604030504040204" pitchFamily="50" charset="-128"/>
              </a:rPr>
              <a:t>を選び</a:t>
            </a:r>
            <a:r>
              <a:rPr lang="ja-JP" altLang="en-US" dirty="0">
                <a:solidFill>
                  <a:srgbClr val="575E75"/>
                </a:solidFill>
                <a:latin typeface="メイリオ" panose="020B0604030504040204" pitchFamily="50" charset="-128"/>
                <a:ea typeface="メイリオ" panose="020B0604030504040204" pitchFamily="50" charset="-128"/>
              </a:rPr>
              <a:t>、</a:t>
            </a:r>
            <a:r>
              <a:rPr lang="ja-JP" altLang="en-US" i="0" dirty="0">
                <a:solidFill>
                  <a:srgbClr val="575E75"/>
                </a:solidFill>
                <a:effectLst/>
                <a:latin typeface="メイリオ" panose="020B0604030504040204" pitchFamily="50" charset="-128"/>
                <a:ea typeface="メイリオ" panose="020B0604030504040204" pitchFamily="50" charset="-128"/>
              </a:rPr>
              <a:t>　　　　　　　に入れる。</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sp>
        <p:nvSpPr>
          <p:cNvPr id="59" name="テキスト ボックス 58">
            <a:extLst>
              <a:ext uri="{FF2B5EF4-FFF2-40B4-BE49-F238E27FC236}">
                <a16:creationId xmlns:a16="http://schemas.microsoft.com/office/drawing/2014/main" id="{6C3DF308-89CC-453B-AF50-18554243B9ED}"/>
              </a:ext>
            </a:extLst>
          </p:cNvPr>
          <p:cNvSpPr txBox="1"/>
          <p:nvPr/>
        </p:nvSpPr>
        <p:spPr>
          <a:xfrm>
            <a:off x="1379274" y="6138907"/>
            <a:ext cx="669915"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ろんり</a:t>
            </a:r>
            <a:endParaRPr kumimoji="1" lang="ja-JP" altLang="en-US" sz="1000" dirty="0">
              <a:latin typeface="メイリオ" panose="020B0604030504040204" pitchFamily="50" charset="-128"/>
              <a:ea typeface="メイリオ" panose="020B0604030504040204" pitchFamily="50" charset="-128"/>
            </a:endParaRPr>
          </a:p>
        </p:txBody>
      </p:sp>
      <p:sp>
        <p:nvSpPr>
          <p:cNvPr id="60" name="テキスト ボックス 59">
            <a:extLst>
              <a:ext uri="{FF2B5EF4-FFF2-40B4-BE49-F238E27FC236}">
                <a16:creationId xmlns:a16="http://schemas.microsoft.com/office/drawing/2014/main" id="{477CE0E0-9259-4C30-B128-97C25B6EA70C}"/>
              </a:ext>
            </a:extLst>
          </p:cNvPr>
          <p:cNvSpPr txBox="1"/>
          <p:nvPr/>
        </p:nvSpPr>
        <p:spPr>
          <a:xfrm>
            <a:off x="4310445" y="6142391"/>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えら</a:t>
            </a:r>
            <a:endParaRPr kumimoji="1" lang="ja-JP" altLang="en-US" sz="1000" dirty="0">
              <a:latin typeface="メイリオ" panose="020B0604030504040204" pitchFamily="50" charset="-128"/>
              <a:ea typeface="メイリオ" panose="020B0604030504040204" pitchFamily="50" charset="-128"/>
            </a:endParaRPr>
          </a:p>
        </p:txBody>
      </p:sp>
      <p:sp>
        <p:nvSpPr>
          <p:cNvPr id="61" name="テキスト ボックス 60">
            <a:extLst>
              <a:ext uri="{FF2B5EF4-FFF2-40B4-BE49-F238E27FC236}">
                <a16:creationId xmlns:a16="http://schemas.microsoft.com/office/drawing/2014/main" id="{AC4B139F-10F5-4712-AFFC-4D6C0EE4A3CD}"/>
              </a:ext>
            </a:extLst>
          </p:cNvPr>
          <p:cNvSpPr txBox="1"/>
          <p:nvPr/>
        </p:nvSpPr>
        <p:spPr>
          <a:xfrm>
            <a:off x="6810612" y="6149687"/>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い</a:t>
            </a:r>
            <a:endParaRPr kumimoji="1" lang="ja-JP" altLang="en-US" sz="1000" dirty="0">
              <a:latin typeface="メイリオ" panose="020B0604030504040204" pitchFamily="50" charset="-128"/>
              <a:ea typeface="メイリオ" panose="020B0604030504040204" pitchFamily="50" charset="-128"/>
            </a:endParaRPr>
          </a:p>
        </p:txBody>
      </p:sp>
      <p:pic>
        <p:nvPicPr>
          <p:cNvPr id="62" name="図 61">
            <a:extLst>
              <a:ext uri="{FF2B5EF4-FFF2-40B4-BE49-F238E27FC236}">
                <a16:creationId xmlns:a16="http://schemas.microsoft.com/office/drawing/2014/main" id="{5C40430F-8B2E-4D70-8506-2EE70F3E05E5}"/>
              </a:ext>
            </a:extLst>
          </p:cNvPr>
          <p:cNvPicPr>
            <a:picLocks noChangeAspect="1"/>
          </p:cNvPicPr>
          <p:nvPr/>
        </p:nvPicPr>
        <p:blipFill>
          <a:blip r:embed="rId3"/>
          <a:stretch>
            <a:fillRect/>
          </a:stretch>
        </p:blipFill>
        <p:spPr>
          <a:xfrm>
            <a:off x="2639903" y="6235383"/>
            <a:ext cx="1585097" cy="396274"/>
          </a:xfrm>
          <a:prstGeom prst="rect">
            <a:avLst/>
          </a:prstGeom>
        </p:spPr>
      </p:pic>
      <p:pic>
        <p:nvPicPr>
          <p:cNvPr id="3" name="図 2">
            <a:extLst>
              <a:ext uri="{FF2B5EF4-FFF2-40B4-BE49-F238E27FC236}">
                <a16:creationId xmlns:a16="http://schemas.microsoft.com/office/drawing/2014/main" id="{8668A513-0637-4BEC-A190-F40713690DC8}"/>
              </a:ext>
            </a:extLst>
          </p:cNvPr>
          <p:cNvPicPr>
            <a:picLocks noChangeAspect="1"/>
          </p:cNvPicPr>
          <p:nvPr/>
        </p:nvPicPr>
        <p:blipFill>
          <a:blip r:embed="rId4"/>
          <a:stretch>
            <a:fillRect/>
          </a:stretch>
        </p:blipFill>
        <p:spPr>
          <a:xfrm>
            <a:off x="6360823" y="2025596"/>
            <a:ext cx="1508891" cy="1653683"/>
          </a:xfrm>
          <a:prstGeom prst="rect">
            <a:avLst/>
          </a:prstGeom>
        </p:spPr>
      </p:pic>
      <p:pic>
        <p:nvPicPr>
          <p:cNvPr id="74" name="図 73">
            <a:extLst>
              <a:ext uri="{FF2B5EF4-FFF2-40B4-BE49-F238E27FC236}">
                <a16:creationId xmlns:a16="http://schemas.microsoft.com/office/drawing/2014/main" id="{45AADC04-A295-4051-A23B-41D83F1AA8AF}"/>
              </a:ext>
            </a:extLst>
          </p:cNvPr>
          <p:cNvPicPr>
            <a:picLocks noChangeAspect="1"/>
          </p:cNvPicPr>
          <p:nvPr/>
        </p:nvPicPr>
        <p:blipFill>
          <a:blip r:embed="rId4"/>
          <a:stretch>
            <a:fillRect/>
          </a:stretch>
        </p:blipFill>
        <p:spPr>
          <a:xfrm>
            <a:off x="5128370" y="5092053"/>
            <a:ext cx="1508891" cy="1653683"/>
          </a:xfrm>
          <a:prstGeom prst="rect">
            <a:avLst/>
          </a:prstGeom>
        </p:spPr>
      </p:pic>
      <p:cxnSp>
        <p:nvCxnSpPr>
          <p:cNvPr id="75" name="直線矢印コネクタ 74">
            <a:extLst>
              <a:ext uri="{FF2B5EF4-FFF2-40B4-BE49-F238E27FC236}">
                <a16:creationId xmlns:a16="http://schemas.microsoft.com/office/drawing/2014/main" id="{751AEAE6-40D0-4263-9F27-66B5E0274DD9}"/>
              </a:ext>
            </a:extLst>
          </p:cNvPr>
          <p:cNvCxnSpPr>
            <a:cxnSpLocks/>
          </p:cNvCxnSpPr>
          <p:nvPr/>
        </p:nvCxnSpPr>
        <p:spPr>
          <a:xfrm flipH="1">
            <a:off x="4624467" y="1850445"/>
            <a:ext cx="589711" cy="0"/>
          </a:xfrm>
          <a:prstGeom prst="straightConnector1">
            <a:avLst/>
          </a:prstGeom>
          <a:ln w="28575">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pic>
        <p:nvPicPr>
          <p:cNvPr id="76" name="図 75">
            <a:extLst>
              <a:ext uri="{FF2B5EF4-FFF2-40B4-BE49-F238E27FC236}">
                <a16:creationId xmlns:a16="http://schemas.microsoft.com/office/drawing/2014/main" id="{F708007F-77A0-46D9-B349-0B38A659551E}"/>
              </a:ext>
            </a:extLst>
          </p:cNvPr>
          <p:cNvPicPr>
            <a:picLocks noChangeAspect="1"/>
          </p:cNvPicPr>
          <p:nvPr/>
        </p:nvPicPr>
        <p:blipFill>
          <a:blip r:embed="rId5"/>
          <a:srcRect/>
          <a:stretch/>
        </p:blipFill>
        <p:spPr>
          <a:xfrm>
            <a:off x="5253444" y="1641231"/>
            <a:ext cx="460535" cy="448726"/>
          </a:xfrm>
          <a:prstGeom prst="rect">
            <a:avLst/>
          </a:prstGeom>
          <a:ln w="28575">
            <a:solidFill>
              <a:schemeClr val="accent5"/>
            </a:solidFill>
          </a:ln>
        </p:spPr>
      </p:pic>
      <p:sp>
        <p:nvSpPr>
          <p:cNvPr id="77" name="四角形: 角を丸くする 76">
            <a:extLst>
              <a:ext uri="{FF2B5EF4-FFF2-40B4-BE49-F238E27FC236}">
                <a16:creationId xmlns:a16="http://schemas.microsoft.com/office/drawing/2014/main" id="{E0E1BEAB-30F6-4B36-A8D3-C645DB41F5FB}"/>
              </a:ext>
            </a:extLst>
          </p:cNvPr>
          <p:cNvSpPr/>
          <p:nvPr/>
        </p:nvSpPr>
        <p:spPr>
          <a:xfrm>
            <a:off x="652558" y="1756154"/>
            <a:ext cx="2589284" cy="283085"/>
          </a:xfrm>
          <a:prstGeom prst="roundRect">
            <a:avLst>
              <a:gd name="adj" fmla="val 50000"/>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78" name="四角形: 角を丸くする 77">
            <a:extLst>
              <a:ext uri="{FF2B5EF4-FFF2-40B4-BE49-F238E27FC236}">
                <a16:creationId xmlns:a16="http://schemas.microsoft.com/office/drawing/2014/main" id="{EFBEB919-9DA6-4B24-9215-8F8E912DA979}"/>
              </a:ext>
            </a:extLst>
          </p:cNvPr>
          <p:cNvSpPr/>
          <p:nvPr/>
        </p:nvSpPr>
        <p:spPr>
          <a:xfrm>
            <a:off x="3606658" y="1734227"/>
            <a:ext cx="540315" cy="331413"/>
          </a:xfrm>
          <a:prstGeom prst="roundRect">
            <a:avLst>
              <a:gd name="adj" fmla="val 50000"/>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26" name="テキスト ボックス 25">
            <a:extLst>
              <a:ext uri="{FF2B5EF4-FFF2-40B4-BE49-F238E27FC236}">
                <a16:creationId xmlns:a16="http://schemas.microsoft.com/office/drawing/2014/main" id="{CA65A5DD-D0C9-4AC9-2748-9A7B8124477E}"/>
              </a:ext>
            </a:extLst>
          </p:cNvPr>
          <p:cNvSpPr txBox="1"/>
          <p:nvPr/>
        </p:nvSpPr>
        <p:spPr>
          <a:xfrm>
            <a:off x="1078006" y="969665"/>
            <a:ext cx="646331"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にゅうりょく</a:t>
            </a:r>
          </a:p>
        </p:txBody>
      </p:sp>
      <p:sp>
        <p:nvSpPr>
          <p:cNvPr id="27" name="テキスト ボックス 26">
            <a:extLst>
              <a:ext uri="{FF2B5EF4-FFF2-40B4-BE49-F238E27FC236}">
                <a16:creationId xmlns:a16="http://schemas.microsoft.com/office/drawing/2014/main" id="{24675CAF-2759-42C4-BED2-3148E40941E0}"/>
              </a:ext>
            </a:extLst>
          </p:cNvPr>
          <p:cNvSpPr txBox="1"/>
          <p:nvPr/>
        </p:nvSpPr>
        <p:spPr>
          <a:xfrm>
            <a:off x="1555060" y="969665"/>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とき</a:t>
            </a:r>
          </a:p>
        </p:txBody>
      </p:sp>
      <p:sp>
        <p:nvSpPr>
          <p:cNvPr id="28" name="テキスト ボックス 27">
            <a:extLst>
              <a:ext uri="{FF2B5EF4-FFF2-40B4-BE49-F238E27FC236}">
                <a16:creationId xmlns:a16="http://schemas.microsoft.com/office/drawing/2014/main" id="{726543DF-0304-6B5D-C147-E7F45B74579A}"/>
              </a:ext>
            </a:extLst>
          </p:cNvPr>
          <p:cNvSpPr txBox="1"/>
          <p:nvPr/>
        </p:nvSpPr>
        <p:spPr>
          <a:xfrm>
            <a:off x="2113571" y="1293726"/>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した</a:t>
            </a:r>
          </a:p>
        </p:txBody>
      </p:sp>
      <p:sp>
        <p:nvSpPr>
          <p:cNvPr id="29" name="テキスト ボックス 28">
            <a:extLst>
              <a:ext uri="{FF2B5EF4-FFF2-40B4-BE49-F238E27FC236}">
                <a16:creationId xmlns:a16="http://schemas.microsoft.com/office/drawing/2014/main" id="{154D5E5A-E5AF-0D6A-F5A6-7843CA052616}"/>
              </a:ext>
            </a:extLst>
          </p:cNvPr>
          <p:cNvSpPr txBox="1"/>
          <p:nvPr/>
        </p:nvSpPr>
        <p:spPr>
          <a:xfrm>
            <a:off x="2594565" y="1313934"/>
            <a:ext cx="492443"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かくにん</a:t>
            </a:r>
          </a:p>
        </p:txBody>
      </p:sp>
      <p:sp>
        <p:nvSpPr>
          <p:cNvPr id="32" name="テキスト ボックス 31">
            <a:extLst>
              <a:ext uri="{FF2B5EF4-FFF2-40B4-BE49-F238E27FC236}">
                <a16:creationId xmlns:a16="http://schemas.microsoft.com/office/drawing/2014/main" id="{800F0A01-69B0-2315-775E-565FAE589924}"/>
              </a:ext>
            </a:extLst>
          </p:cNvPr>
          <p:cNvSpPr txBox="1"/>
          <p:nvPr/>
        </p:nvSpPr>
        <p:spPr>
          <a:xfrm>
            <a:off x="6872780" y="2033681"/>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しん</a:t>
            </a:r>
          </a:p>
        </p:txBody>
      </p:sp>
      <p:sp>
        <p:nvSpPr>
          <p:cNvPr id="33" name="テキスト ボックス 32">
            <a:extLst>
              <a:ext uri="{FF2B5EF4-FFF2-40B4-BE49-F238E27FC236}">
                <a16:creationId xmlns:a16="http://schemas.microsoft.com/office/drawing/2014/main" id="{71C8267B-E609-13CB-B11B-FF016E7DF196}"/>
              </a:ext>
            </a:extLst>
          </p:cNvPr>
          <p:cNvSpPr txBox="1"/>
          <p:nvPr/>
        </p:nvSpPr>
        <p:spPr>
          <a:xfrm>
            <a:off x="5627304" y="5123027"/>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しん</a:t>
            </a:r>
          </a:p>
        </p:txBody>
      </p:sp>
    </p:spTree>
    <p:extLst>
      <p:ext uri="{BB962C8B-B14F-4D97-AF65-F5344CB8AC3E}">
        <p14:creationId xmlns:p14="http://schemas.microsoft.com/office/powerpoint/2010/main" val="4047370114"/>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a:extLst>
              <a:ext uri="{FF2B5EF4-FFF2-40B4-BE49-F238E27FC236}">
                <a16:creationId xmlns:a16="http://schemas.microsoft.com/office/drawing/2014/main" id="{C36AE20D-0A7D-4E12-B0D9-9115DDC995DE}"/>
              </a:ext>
            </a:extLst>
          </p:cNvPr>
          <p:cNvPicPr>
            <a:picLocks noChangeAspect="1"/>
          </p:cNvPicPr>
          <p:nvPr/>
        </p:nvPicPr>
        <p:blipFill>
          <a:blip r:embed="rId2"/>
          <a:stretch>
            <a:fillRect/>
          </a:stretch>
        </p:blipFill>
        <p:spPr>
          <a:xfrm>
            <a:off x="0" y="965401"/>
            <a:ext cx="9144000" cy="4683512"/>
          </a:xfrm>
          <a:prstGeom prst="rect">
            <a:avLst/>
          </a:prstGeom>
        </p:spPr>
      </p:pic>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4</a:t>
            </a:r>
            <a:r>
              <a:rPr lang="ja-JP" altLang="en-US" dirty="0"/>
              <a:t>．シミュレーションルームで活動しよう</a:t>
            </a:r>
          </a:p>
        </p:txBody>
      </p:sp>
      <p:sp>
        <p:nvSpPr>
          <p:cNvPr id="23" name="テキスト ボックス 22">
            <a:extLst>
              <a:ext uri="{FF2B5EF4-FFF2-40B4-BE49-F238E27FC236}">
                <a16:creationId xmlns:a16="http://schemas.microsoft.com/office/drawing/2014/main" id="{EC98BA1A-2E47-4AA6-984F-7D54B64434AF}"/>
              </a:ext>
            </a:extLst>
          </p:cNvPr>
          <p:cNvSpPr txBox="1"/>
          <p:nvPr/>
        </p:nvSpPr>
        <p:spPr>
          <a:xfrm>
            <a:off x="4115978" y="400039"/>
            <a:ext cx="818154"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かつどう</a:t>
            </a:r>
          </a:p>
        </p:txBody>
      </p:sp>
      <p:grpSp>
        <p:nvGrpSpPr>
          <p:cNvPr id="124" name="グループ化 123">
            <a:extLst>
              <a:ext uri="{FF2B5EF4-FFF2-40B4-BE49-F238E27FC236}">
                <a16:creationId xmlns:a16="http://schemas.microsoft.com/office/drawing/2014/main" id="{7EA5C920-B270-4EDE-B77F-02203DA2CAEE}"/>
              </a:ext>
            </a:extLst>
          </p:cNvPr>
          <p:cNvGrpSpPr/>
          <p:nvPr/>
        </p:nvGrpSpPr>
        <p:grpSpPr>
          <a:xfrm>
            <a:off x="8087557" y="286393"/>
            <a:ext cx="798137" cy="772176"/>
            <a:chOff x="8087557" y="286393"/>
            <a:chExt cx="798137" cy="772176"/>
          </a:xfrm>
        </p:grpSpPr>
        <p:sp>
          <p:nvSpPr>
            <p:cNvPr id="125" name="四角形: 角を丸くする 124">
              <a:extLst>
                <a:ext uri="{FF2B5EF4-FFF2-40B4-BE49-F238E27FC236}">
                  <a16:creationId xmlns:a16="http://schemas.microsoft.com/office/drawing/2014/main" id="{A87CF82E-C73E-45EF-AD3D-C7C3154387BE}"/>
                </a:ext>
              </a:extLst>
            </p:cNvPr>
            <p:cNvSpPr/>
            <p:nvPr/>
          </p:nvSpPr>
          <p:spPr>
            <a:xfrm>
              <a:off x="8087557" y="286393"/>
              <a:ext cx="798137" cy="772176"/>
            </a:xfrm>
            <a:prstGeom prst="roundRect">
              <a:avLst/>
            </a:prstGeom>
            <a:solidFill>
              <a:schemeClr val="accent1">
                <a:lumMod val="20000"/>
                <a:lumOff val="80000"/>
              </a:schemeClr>
            </a:solidFill>
            <a:ln w="28575">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26" name="テキスト ボックス 125">
              <a:extLst>
                <a:ext uri="{FF2B5EF4-FFF2-40B4-BE49-F238E27FC236}">
                  <a16:creationId xmlns:a16="http://schemas.microsoft.com/office/drawing/2014/main" id="{A169CFE6-E8F5-40F5-B5BE-535236CAB3D8}"/>
                </a:ext>
              </a:extLst>
            </p:cNvPr>
            <p:cNvSpPr txBox="1"/>
            <p:nvPr/>
          </p:nvSpPr>
          <p:spPr>
            <a:xfrm>
              <a:off x="8087826" y="286393"/>
              <a:ext cx="797599" cy="738664"/>
            </a:xfrm>
            <a:prstGeom prst="rect">
              <a:avLst/>
            </a:prstGeom>
            <a:noFill/>
          </p:spPr>
          <p:txBody>
            <a:bodyPr wrap="square" rtlCol="0">
              <a:spAutoFit/>
            </a:bodyPr>
            <a:lstStyle/>
            <a:p>
              <a:pPr algn="ctr">
                <a:lnSpc>
                  <a:spcPct val="200000"/>
                </a:lnSpc>
              </a:pPr>
              <a:r>
                <a:rPr kumimoji="1" lang="ja-JP" altLang="en-US" sz="2400" b="1" dirty="0">
                  <a:solidFill>
                    <a:schemeClr val="accent1">
                      <a:lumMod val="75000"/>
                    </a:schemeClr>
                  </a:solidFill>
                  <a:latin typeface="メイリオ" panose="020B0604030504040204" pitchFamily="50" charset="-128"/>
                  <a:ea typeface="メイリオ" panose="020B0604030504040204" pitchFamily="50" charset="-128"/>
                </a:rPr>
                <a:t>例</a:t>
              </a:r>
            </a:p>
          </p:txBody>
        </p:sp>
        <p:sp>
          <p:nvSpPr>
            <p:cNvPr id="127" name="テキスト ボックス 126">
              <a:extLst>
                <a:ext uri="{FF2B5EF4-FFF2-40B4-BE49-F238E27FC236}">
                  <a16:creationId xmlns:a16="http://schemas.microsoft.com/office/drawing/2014/main" id="{EC88A336-4F64-4405-ABAD-D8427E5C01E9}"/>
                </a:ext>
              </a:extLst>
            </p:cNvPr>
            <p:cNvSpPr txBox="1"/>
            <p:nvPr/>
          </p:nvSpPr>
          <p:spPr>
            <a:xfrm>
              <a:off x="8219580" y="405119"/>
              <a:ext cx="534091" cy="255366"/>
            </a:xfrm>
            <a:prstGeom prst="rect">
              <a:avLst/>
            </a:prstGeom>
            <a:noFill/>
          </p:spPr>
          <p:txBody>
            <a:bodyPr wrap="square" rtlCol="0">
              <a:spAutoFit/>
            </a:bodyPr>
            <a:lstStyle/>
            <a:p>
              <a:pPr algn="ctr"/>
              <a:r>
                <a:rPr kumimoji="1" lang="ja-JP" altLang="en-US" sz="1000" b="1" dirty="0">
                  <a:solidFill>
                    <a:schemeClr val="accent1">
                      <a:lumMod val="75000"/>
                    </a:schemeClr>
                  </a:solidFill>
                  <a:latin typeface="メイリオ" panose="020B0604030504040204" pitchFamily="50" charset="-128"/>
                  <a:ea typeface="メイリオ" panose="020B0604030504040204" pitchFamily="50" charset="-128"/>
                </a:rPr>
                <a:t>れい</a:t>
              </a:r>
            </a:p>
          </p:txBody>
        </p:sp>
      </p:grpSp>
      <p:sp>
        <p:nvSpPr>
          <p:cNvPr id="84" name="正方形/長方形 83">
            <a:extLst>
              <a:ext uri="{FF2B5EF4-FFF2-40B4-BE49-F238E27FC236}">
                <a16:creationId xmlns:a16="http://schemas.microsoft.com/office/drawing/2014/main" id="{C39A31A9-1696-4B77-B7AC-D22F75103D24}"/>
              </a:ext>
            </a:extLst>
          </p:cNvPr>
          <p:cNvSpPr/>
          <p:nvPr/>
        </p:nvSpPr>
        <p:spPr>
          <a:xfrm>
            <a:off x="218966" y="3719146"/>
            <a:ext cx="8880231" cy="1552366"/>
          </a:xfrm>
          <a:prstGeom prst="rect">
            <a:avLst/>
          </a:prstGeom>
          <a:solidFill>
            <a:schemeClr val="bg1">
              <a:alpha val="75000"/>
            </a:schemeClr>
          </a:solidFill>
          <a:ln w="38100">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30" name="正方形/長方形 29">
            <a:extLst>
              <a:ext uri="{FF2B5EF4-FFF2-40B4-BE49-F238E27FC236}">
                <a16:creationId xmlns:a16="http://schemas.microsoft.com/office/drawing/2014/main" id="{A8229B8B-8048-47F9-94AB-0D65BB9E78FA}"/>
              </a:ext>
            </a:extLst>
          </p:cNvPr>
          <p:cNvSpPr/>
          <p:nvPr/>
        </p:nvSpPr>
        <p:spPr>
          <a:xfrm>
            <a:off x="263769" y="2101361"/>
            <a:ext cx="4413739" cy="874222"/>
          </a:xfrm>
          <a:prstGeom prst="rect">
            <a:avLst/>
          </a:prstGeom>
          <a:solidFill>
            <a:schemeClr val="bg1">
              <a:alpha val="75000"/>
            </a:schemeClr>
          </a:solidFill>
          <a:ln w="38100">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31" name="正方形/長方形 30">
            <a:extLst>
              <a:ext uri="{FF2B5EF4-FFF2-40B4-BE49-F238E27FC236}">
                <a16:creationId xmlns:a16="http://schemas.microsoft.com/office/drawing/2014/main" id="{025D06A6-5BDC-435C-8A52-61120CDD222C}"/>
              </a:ext>
            </a:extLst>
          </p:cNvPr>
          <p:cNvSpPr/>
          <p:nvPr/>
        </p:nvSpPr>
        <p:spPr>
          <a:xfrm>
            <a:off x="263769" y="3255154"/>
            <a:ext cx="4413739" cy="288146"/>
          </a:xfrm>
          <a:prstGeom prst="rect">
            <a:avLst/>
          </a:prstGeom>
          <a:solidFill>
            <a:schemeClr val="bg1">
              <a:alpha val="75000"/>
            </a:schemeClr>
          </a:solidFill>
          <a:ln w="38100">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pic>
        <p:nvPicPr>
          <p:cNvPr id="26" name="図 25">
            <a:extLst>
              <a:ext uri="{FF2B5EF4-FFF2-40B4-BE49-F238E27FC236}">
                <a16:creationId xmlns:a16="http://schemas.microsoft.com/office/drawing/2014/main" id="{8B300077-B728-4DD0-9202-B2A0EFA13451}"/>
              </a:ext>
            </a:extLst>
          </p:cNvPr>
          <p:cNvPicPr>
            <a:picLocks noChangeAspect="1"/>
          </p:cNvPicPr>
          <p:nvPr/>
        </p:nvPicPr>
        <p:blipFill>
          <a:blip r:embed="rId3"/>
          <a:stretch>
            <a:fillRect/>
          </a:stretch>
        </p:blipFill>
        <p:spPr>
          <a:xfrm>
            <a:off x="2198811" y="2155074"/>
            <a:ext cx="494313" cy="472343"/>
          </a:xfrm>
          <a:prstGeom prst="rect">
            <a:avLst/>
          </a:prstGeom>
          <a:ln w="28575">
            <a:solidFill>
              <a:schemeClr val="accent1"/>
            </a:solidFill>
          </a:ln>
        </p:spPr>
      </p:pic>
      <p:grpSp>
        <p:nvGrpSpPr>
          <p:cNvPr id="27" name="グループ化 26">
            <a:extLst>
              <a:ext uri="{FF2B5EF4-FFF2-40B4-BE49-F238E27FC236}">
                <a16:creationId xmlns:a16="http://schemas.microsoft.com/office/drawing/2014/main" id="{1E2176FD-B58F-432A-8FAF-B6C688FA4445}"/>
              </a:ext>
            </a:extLst>
          </p:cNvPr>
          <p:cNvGrpSpPr/>
          <p:nvPr/>
        </p:nvGrpSpPr>
        <p:grpSpPr>
          <a:xfrm>
            <a:off x="4253674" y="2504826"/>
            <a:ext cx="4845523" cy="1685077"/>
            <a:chOff x="3677039" y="3866836"/>
            <a:chExt cx="4845523" cy="1685077"/>
          </a:xfrm>
        </p:grpSpPr>
        <p:sp>
          <p:nvSpPr>
            <p:cNvPr id="28" name="テキスト ボックス 27">
              <a:extLst>
                <a:ext uri="{FF2B5EF4-FFF2-40B4-BE49-F238E27FC236}">
                  <a16:creationId xmlns:a16="http://schemas.microsoft.com/office/drawing/2014/main" id="{1B360142-43E3-49FC-B089-CBD01FAD089F}"/>
                </a:ext>
              </a:extLst>
            </p:cNvPr>
            <p:cNvSpPr txBox="1"/>
            <p:nvPr/>
          </p:nvSpPr>
          <p:spPr>
            <a:xfrm>
              <a:off x="3677039" y="3866836"/>
              <a:ext cx="4845523" cy="1685077"/>
            </a:xfrm>
            <a:prstGeom prst="rect">
              <a:avLst/>
            </a:prstGeom>
            <a:solidFill>
              <a:schemeClr val="bg1"/>
            </a:solid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「エージェント」から</a:t>
              </a:r>
              <a:endParaRPr lang="en-US" altLang="ja-JP" i="0" dirty="0">
                <a:solidFill>
                  <a:srgbClr val="575E75"/>
                </a:solidFill>
                <a:effectLst/>
                <a:latin typeface="メイリオ" panose="020B0604030504040204" pitchFamily="50" charset="-128"/>
                <a:ea typeface="メイリオ" panose="020B0604030504040204" pitchFamily="50" charset="-128"/>
              </a:endParaRPr>
            </a:p>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　　　　　　　　　　　　　　　　　の</a:t>
              </a:r>
              <a:endParaRPr lang="en-US" altLang="ja-JP" i="0" dirty="0">
                <a:solidFill>
                  <a:srgbClr val="575E75"/>
                </a:solidFill>
                <a:effectLst/>
                <a:latin typeface="メイリオ" panose="020B0604030504040204" pitchFamily="50" charset="-128"/>
                <a:ea typeface="メイリオ" panose="020B0604030504040204" pitchFamily="50" charset="-128"/>
              </a:endParaRPr>
            </a:p>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ブロックを選び、向きを「</a:t>
              </a:r>
              <a:r>
                <a:rPr lang="ja-JP" altLang="en-US" b="1" i="0" dirty="0">
                  <a:solidFill>
                    <a:srgbClr val="575E75"/>
                  </a:solidFill>
                  <a:effectLst/>
                  <a:latin typeface="メイリオ" panose="020B0604030504040204" pitchFamily="50" charset="-128"/>
                  <a:ea typeface="メイリオ" panose="020B0604030504040204" pitchFamily="50" charset="-128"/>
                </a:rPr>
                <a:t>下</a:t>
              </a:r>
              <a:r>
                <a:rPr lang="ja-JP" altLang="en-US" i="0" dirty="0">
                  <a:solidFill>
                    <a:srgbClr val="575E75"/>
                  </a:solidFill>
                  <a:effectLst/>
                  <a:latin typeface="メイリオ" panose="020B0604030504040204" pitchFamily="50" charset="-128"/>
                  <a:ea typeface="メイリオ" panose="020B0604030504040204" pitchFamily="50" charset="-128"/>
                </a:rPr>
                <a:t>」に変更する。</a:t>
              </a:r>
              <a:endParaRPr kumimoji="1" lang="ja-JP" altLang="en-US" dirty="0">
                <a:latin typeface="メイリオ" panose="020B0604030504040204" pitchFamily="50" charset="-128"/>
                <a:ea typeface="メイリオ" panose="020B0604030504040204" pitchFamily="50" charset="-128"/>
              </a:endParaRPr>
            </a:p>
          </p:txBody>
        </p:sp>
        <p:sp>
          <p:nvSpPr>
            <p:cNvPr id="29" name="テキスト ボックス 28">
              <a:extLst>
                <a:ext uri="{FF2B5EF4-FFF2-40B4-BE49-F238E27FC236}">
                  <a16:creationId xmlns:a16="http://schemas.microsoft.com/office/drawing/2014/main" id="{2ABB0017-2542-4ED2-982C-8BF9F035C90E}"/>
                </a:ext>
              </a:extLst>
            </p:cNvPr>
            <p:cNvSpPr txBox="1"/>
            <p:nvPr/>
          </p:nvSpPr>
          <p:spPr>
            <a:xfrm>
              <a:off x="4765413" y="5039775"/>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えら</a:t>
              </a:r>
              <a:endParaRPr kumimoji="1" lang="ja-JP" altLang="en-US" sz="1000" dirty="0">
                <a:latin typeface="メイリオ" panose="020B0604030504040204" pitchFamily="50" charset="-128"/>
                <a:ea typeface="メイリオ" panose="020B0604030504040204" pitchFamily="50" charset="-128"/>
              </a:endParaRPr>
            </a:p>
          </p:txBody>
        </p:sp>
        <p:pic>
          <p:nvPicPr>
            <p:cNvPr id="32" name="図 31">
              <a:extLst>
                <a:ext uri="{FF2B5EF4-FFF2-40B4-BE49-F238E27FC236}">
                  <a16:creationId xmlns:a16="http://schemas.microsoft.com/office/drawing/2014/main" id="{E93E0882-ED72-45BC-81A7-290C0BD70DAD}"/>
                </a:ext>
              </a:extLst>
            </p:cNvPr>
            <p:cNvPicPr>
              <a:picLocks noChangeAspect="1"/>
            </p:cNvPicPr>
            <p:nvPr/>
          </p:nvPicPr>
          <p:blipFill>
            <a:blip r:embed="rId4"/>
            <a:stretch>
              <a:fillRect/>
            </a:stretch>
          </p:blipFill>
          <p:spPr>
            <a:xfrm>
              <a:off x="3745798" y="4597455"/>
              <a:ext cx="3810330" cy="403895"/>
            </a:xfrm>
            <a:prstGeom prst="rect">
              <a:avLst/>
            </a:prstGeom>
          </p:spPr>
        </p:pic>
        <p:sp>
          <p:nvSpPr>
            <p:cNvPr id="33" name="テキスト ボックス 32">
              <a:extLst>
                <a:ext uri="{FF2B5EF4-FFF2-40B4-BE49-F238E27FC236}">
                  <a16:creationId xmlns:a16="http://schemas.microsoft.com/office/drawing/2014/main" id="{92E0C0AC-4146-406D-8D77-7C74EC304C48}"/>
                </a:ext>
              </a:extLst>
            </p:cNvPr>
            <p:cNvSpPr txBox="1"/>
            <p:nvPr/>
          </p:nvSpPr>
          <p:spPr>
            <a:xfrm>
              <a:off x="6352099" y="5030058"/>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した</a:t>
              </a:r>
              <a:endParaRPr kumimoji="1" lang="ja-JP" altLang="en-US" sz="1000" dirty="0">
                <a:latin typeface="メイリオ" panose="020B0604030504040204" pitchFamily="50" charset="-128"/>
                <a:ea typeface="メイリオ" panose="020B0604030504040204" pitchFamily="50" charset="-128"/>
              </a:endParaRPr>
            </a:p>
          </p:txBody>
        </p:sp>
        <p:sp>
          <p:nvSpPr>
            <p:cNvPr id="34" name="テキスト ボックス 33">
              <a:extLst>
                <a:ext uri="{FF2B5EF4-FFF2-40B4-BE49-F238E27FC236}">
                  <a16:creationId xmlns:a16="http://schemas.microsoft.com/office/drawing/2014/main" id="{4CE29E99-626A-4C49-9726-515A81025C61}"/>
                </a:ext>
              </a:extLst>
            </p:cNvPr>
            <p:cNvSpPr txBox="1"/>
            <p:nvPr/>
          </p:nvSpPr>
          <p:spPr>
            <a:xfrm>
              <a:off x="5439452" y="5030058"/>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む</a:t>
              </a:r>
              <a:endParaRPr kumimoji="1" lang="ja-JP" altLang="en-US" sz="1000" dirty="0">
                <a:latin typeface="メイリオ" panose="020B0604030504040204" pitchFamily="50" charset="-128"/>
                <a:ea typeface="メイリオ" panose="020B0604030504040204" pitchFamily="50" charset="-128"/>
              </a:endParaRPr>
            </a:p>
          </p:txBody>
        </p:sp>
        <p:sp>
          <p:nvSpPr>
            <p:cNvPr id="38" name="テキスト ボックス 37">
              <a:extLst>
                <a:ext uri="{FF2B5EF4-FFF2-40B4-BE49-F238E27FC236}">
                  <a16:creationId xmlns:a16="http://schemas.microsoft.com/office/drawing/2014/main" id="{C0C6C884-4E59-49D2-82ED-9B5CA4A659F5}"/>
                </a:ext>
              </a:extLst>
            </p:cNvPr>
            <p:cNvSpPr txBox="1"/>
            <p:nvPr/>
          </p:nvSpPr>
          <p:spPr>
            <a:xfrm>
              <a:off x="7047680" y="5030058"/>
              <a:ext cx="707321"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へんこう</a:t>
              </a:r>
              <a:endParaRPr kumimoji="1" lang="ja-JP" altLang="en-US" sz="1000" dirty="0">
                <a:latin typeface="メイリオ" panose="020B0604030504040204" pitchFamily="50" charset="-128"/>
                <a:ea typeface="メイリオ" panose="020B0604030504040204" pitchFamily="50" charset="-128"/>
              </a:endParaRPr>
            </a:p>
          </p:txBody>
        </p:sp>
      </p:grpSp>
      <p:sp>
        <p:nvSpPr>
          <p:cNvPr id="39" name="四角形: 角を丸くする 38">
            <a:extLst>
              <a:ext uri="{FF2B5EF4-FFF2-40B4-BE49-F238E27FC236}">
                <a16:creationId xmlns:a16="http://schemas.microsoft.com/office/drawing/2014/main" id="{6E5A0542-609F-4082-B685-2C884DCDB500}"/>
              </a:ext>
            </a:extLst>
          </p:cNvPr>
          <p:cNvSpPr/>
          <p:nvPr/>
        </p:nvSpPr>
        <p:spPr>
          <a:xfrm>
            <a:off x="3569745" y="1720407"/>
            <a:ext cx="589015" cy="344866"/>
          </a:xfrm>
          <a:prstGeom prst="roundRect">
            <a:avLst>
              <a:gd name="adj" fmla="val 50000"/>
            </a:avLst>
          </a:prstGeom>
          <a:noFill/>
          <a:ln w="28575">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40" name="四角形: 角を丸くする 39">
            <a:extLst>
              <a:ext uri="{FF2B5EF4-FFF2-40B4-BE49-F238E27FC236}">
                <a16:creationId xmlns:a16="http://schemas.microsoft.com/office/drawing/2014/main" id="{E99E305C-6489-45E3-9A13-F95529A926A5}"/>
              </a:ext>
            </a:extLst>
          </p:cNvPr>
          <p:cNvSpPr/>
          <p:nvPr/>
        </p:nvSpPr>
        <p:spPr>
          <a:xfrm>
            <a:off x="2219077" y="1746980"/>
            <a:ext cx="418614" cy="279758"/>
          </a:xfrm>
          <a:prstGeom prst="roundRect">
            <a:avLst>
              <a:gd name="adj" fmla="val 27149"/>
            </a:avLst>
          </a:prstGeom>
          <a:noFill/>
          <a:ln w="28575">
            <a:solidFill>
              <a:srgbClr val="FFC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grpSp>
        <p:nvGrpSpPr>
          <p:cNvPr id="41" name="グループ化 40">
            <a:extLst>
              <a:ext uri="{FF2B5EF4-FFF2-40B4-BE49-F238E27FC236}">
                <a16:creationId xmlns:a16="http://schemas.microsoft.com/office/drawing/2014/main" id="{FA234596-BBC6-429E-AC5B-41DD4F222728}"/>
              </a:ext>
            </a:extLst>
          </p:cNvPr>
          <p:cNvGrpSpPr/>
          <p:nvPr/>
        </p:nvGrpSpPr>
        <p:grpSpPr>
          <a:xfrm>
            <a:off x="3024134" y="4706522"/>
            <a:ext cx="6075063" cy="1131079"/>
            <a:chOff x="600052" y="5230836"/>
            <a:chExt cx="6075063" cy="1131079"/>
          </a:xfrm>
        </p:grpSpPr>
        <p:sp>
          <p:nvSpPr>
            <p:cNvPr id="42" name="テキスト ボックス 41">
              <a:extLst>
                <a:ext uri="{FF2B5EF4-FFF2-40B4-BE49-F238E27FC236}">
                  <a16:creationId xmlns:a16="http://schemas.microsoft.com/office/drawing/2014/main" id="{15A68983-836B-48C5-9432-F0D4138ACCA5}"/>
                </a:ext>
              </a:extLst>
            </p:cNvPr>
            <p:cNvSpPr txBox="1"/>
            <p:nvPr/>
          </p:nvSpPr>
          <p:spPr>
            <a:xfrm>
              <a:off x="4945392" y="5250166"/>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えら</a:t>
              </a:r>
              <a:endParaRPr kumimoji="1" lang="ja-JP" altLang="en-US" sz="1000" dirty="0">
                <a:latin typeface="メイリオ" panose="020B0604030504040204" pitchFamily="50" charset="-128"/>
                <a:ea typeface="メイリオ" panose="020B0604030504040204" pitchFamily="50" charset="-128"/>
              </a:endParaRPr>
            </a:p>
          </p:txBody>
        </p:sp>
        <p:sp>
          <p:nvSpPr>
            <p:cNvPr id="43" name="テキスト ボックス 42">
              <a:extLst>
                <a:ext uri="{FF2B5EF4-FFF2-40B4-BE49-F238E27FC236}">
                  <a16:creationId xmlns:a16="http://schemas.microsoft.com/office/drawing/2014/main" id="{1BE3AD89-F06F-48D5-B7CD-12C256644302}"/>
                </a:ext>
              </a:extLst>
            </p:cNvPr>
            <p:cNvSpPr txBox="1"/>
            <p:nvPr/>
          </p:nvSpPr>
          <p:spPr>
            <a:xfrm>
              <a:off x="645885" y="5230836"/>
              <a:ext cx="6029230" cy="1131079"/>
            </a:xfrm>
            <a:prstGeom prst="rect">
              <a:avLst/>
            </a:prstGeom>
            <a:solidFill>
              <a:schemeClr val="bg1"/>
            </a:solid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「ブロック」から　　　　　のブロックを選び、</a:t>
              </a:r>
              <a:endParaRPr lang="en-US" altLang="ja-JP" i="0" dirty="0">
                <a:solidFill>
                  <a:srgbClr val="575E75"/>
                </a:solidFill>
                <a:effectLst/>
                <a:latin typeface="メイリオ" panose="020B0604030504040204" pitchFamily="50" charset="-128"/>
                <a:ea typeface="メイリオ" panose="020B0604030504040204" pitchFamily="50" charset="-128"/>
              </a:endParaRPr>
            </a:p>
            <a:p>
              <a:pPr>
                <a:lnSpc>
                  <a:spcPct val="200000"/>
                </a:lnSpc>
              </a:pPr>
              <a:r>
                <a:rPr kumimoji="1" lang="ja-JP" altLang="en-US" i="0" dirty="0">
                  <a:solidFill>
                    <a:srgbClr val="575E75"/>
                  </a:solidFill>
                  <a:effectLst/>
                  <a:latin typeface="メイリオ" panose="020B0604030504040204" pitchFamily="50" charset="-128"/>
                  <a:ea typeface="メイリオ" panose="020B0604030504040204" pitchFamily="50" charset="-128"/>
                </a:rPr>
                <a:t>種類を</a:t>
              </a:r>
              <a:r>
                <a:rPr kumimoji="1" lang="ja-JP" altLang="en-US" dirty="0">
                  <a:solidFill>
                    <a:srgbClr val="575E75"/>
                  </a:solidFill>
                  <a:latin typeface="メイリオ" panose="020B0604030504040204" pitchFamily="50" charset="-128"/>
                  <a:ea typeface="メイリオ" panose="020B0604030504040204" pitchFamily="50" charset="-128"/>
                </a:rPr>
                <a:t>「</a:t>
              </a:r>
              <a:r>
                <a:rPr kumimoji="1" lang="ja-JP" altLang="en-US" b="1" dirty="0">
                  <a:solidFill>
                    <a:srgbClr val="575E75"/>
                  </a:solidFill>
                  <a:latin typeface="メイリオ" panose="020B0604030504040204" pitchFamily="50" charset="-128"/>
                  <a:ea typeface="メイリオ" panose="020B0604030504040204" pitchFamily="50" charset="-128"/>
                </a:rPr>
                <a:t>石</a:t>
              </a:r>
              <a:r>
                <a:rPr kumimoji="1" lang="ja-JP" altLang="en-US" dirty="0">
                  <a:solidFill>
                    <a:srgbClr val="575E75"/>
                  </a:solidFill>
                  <a:latin typeface="メイリオ" panose="020B0604030504040204" pitchFamily="50" charset="-128"/>
                  <a:ea typeface="メイリオ" panose="020B0604030504040204" pitchFamily="50" charset="-128"/>
                </a:rPr>
                <a:t>」に変更する。</a:t>
              </a:r>
              <a:endParaRPr kumimoji="1" lang="ja-JP" altLang="en-US" dirty="0">
                <a:latin typeface="メイリオ" panose="020B0604030504040204" pitchFamily="50" charset="-128"/>
                <a:ea typeface="メイリオ" panose="020B0604030504040204" pitchFamily="50" charset="-128"/>
              </a:endParaRPr>
            </a:p>
          </p:txBody>
        </p:sp>
        <p:sp>
          <p:nvSpPr>
            <p:cNvPr id="44" name="テキスト ボックス 43">
              <a:extLst>
                <a:ext uri="{FF2B5EF4-FFF2-40B4-BE49-F238E27FC236}">
                  <a16:creationId xmlns:a16="http://schemas.microsoft.com/office/drawing/2014/main" id="{34CB1AEE-7913-4F44-B3D4-298089CFBEF0}"/>
                </a:ext>
              </a:extLst>
            </p:cNvPr>
            <p:cNvSpPr txBox="1"/>
            <p:nvPr/>
          </p:nvSpPr>
          <p:spPr>
            <a:xfrm>
              <a:off x="2235775" y="5851403"/>
              <a:ext cx="703893"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へんこう</a:t>
              </a:r>
            </a:p>
          </p:txBody>
        </p:sp>
        <p:sp>
          <p:nvSpPr>
            <p:cNvPr id="45" name="テキスト ボックス 44">
              <a:extLst>
                <a:ext uri="{FF2B5EF4-FFF2-40B4-BE49-F238E27FC236}">
                  <a16:creationId xmlns:a16="http://schemas.microsoft.com/office/drawing/2014/main" id="{10B6A09D-1513-4717-82B5-24FB668B4E21}"/>
                </a:ext>
              </a:extLst>
            </p:cNvPr>
            <p:cNvSpPr txBox="1"/>
            <p:nvPr/>
          </p:nvSpPr>
          <p:spPr>
            <a:xfrm>
              <a:off x="600052" y="5851403"/>
              <a:ext cx="741415"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しゅるい</a:t>
              </a:r>
              <a:endParaRPr kumimoji="1" lang="ja-JP" altLang="en-US" sz="1000" dirty="0">
                <a:latin typeface="メイリオ" panose="020B0604030504040204" pitchFamily="50" charset="-128"/>
                <a:ea typeface="メイリオ" panose="020B0604030504040204" pitchFamily="50" charset="-128"/>
              </a:endParaRPr>
            </a:p>
          </p:txBody>
        </p:sp>
        <p:pic>
          <p:nvPicPr>
            <p:cNvPr id="46" name="図 45">
              <a:extLst>
                <a:ext uri="{FF2B5EF4-FFF2-40B4-BE49-F238E27FC236}">
                  <a16:creationId xmlns:a16="http://schemas.microsoft.com/office/drawing/2014/main" id="{D88D6777-726A-4221-B107-19A565763784}"/>
                </a:ext>
              </a:extLst>
            </p:cNvPr>
            <p:cNvPicPr>
              <a:picLocks noChangeAspect="1"/>
            </p:cNvPicPr>
            <p:nvPr/>
          </p:nvPicPr>
          <p:blipFill>
            <a:blip r:embed="rId5"/>
            <a:stretch>
              <a:fillRect/>
            </a:stretch>
          </p:blipFill>
          <p:spPr>
            <a:xfrm>
              <a:off x="2652085" y="5321024"/>
              <a:ext cx="922100" cy="533446"/>
            </a:xfrm>
            <a:prstGeom prst="rect">
              <a:avLst/>
            </a:prstGeom>
          </p:spPr>
        </p:pic>
        <p:sp>
          <p:nvSpPr>
            <p:cNvPr id="47" name="テキスト ボックス 46">
              <a:extLst>
                <a:ext uri="{FF2B5EF4-FFF2-40B4-BE49-F238E27FC236}">
                  <a16:creationId xmlns:a16="http://schemas.microsoft.com/office/drawing/2014/main" id="{3A174B5A-7F23-414E-885D-B3038D41717C}"/>
                </a:ext>
              </a:extLst>
            </p:cNvPr>
            <p:cNvSpPr txBox="1"/>
            <p:nvPr/>
          </p:nvSpPr>
          <p:spPr>
            <a:xfrm>
              <a:off x="1536899" y="5845083"/>
              <a:ext cx="46966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いし</a:t>
              </a:r>
              <a:endParaRPr kumimoji="1" lang="ja-JP" altLang="en-US" sz="1000" dirty="0">
                <a:latin typeface="メイリオ" panose="020B0604030504040204" pitchFamily="50" charset="-128"/>
                <a:ea typeface="メイリオ" panose="020B0604030504040204" pitchFamily="50" charset="-128"/>
              </a:endParaRPr>
            </a:p>
          </p:txBody>
        </p:sp>
      </p:grpSp>
      <p:pic>
        <p:nvPicPr>
          <p:cNvPr id="48" name="図 47">
            <a:extLst>
              <a:ext uri="{FF2B5EF4-FFF2-40B4-BE49-F238E27FC236}">
                <a16:creationId xmlns:a16="http://schemas.microsoft.com/office/drawing/2014/main" id="{329E3B6F-DD9A-4E7F-A783-8D3062DE558B}"/>
              </a:ext>
            </a:extLst>
          </p:cNvPr>
          <p:cNvPicPr>
            <a:picLocks noChangeAspect="1"/>
          </p:cNvPicPr>
          <p:nvPr/>
        </p:nvPicPr>
        <p:blipFill>
          <a:blip r:embed="rId6"/>
          <a:srcRect/>
          <a:stretch/>
        </p:blipFill>
        <p:spPr>
          <a:xfrm>
            <a:off x="5874015" y="5457323"/>
            <a:ext cx="2565372" cy="1189099"/>
          </a:xfrm>
          <a:prstGeom prst="rect">
            <a:avLst/>
          </a:prstGeom>
        </p:spPr>
      </p:pic>
      <p:sp>
        <p:nvSpPr>
          <p:cNvPr id="49" name="テキスト ボックス 48">
            <a:extLst>
              <a:ext uri="{FF2B5EF4-FFF2-40B4-BE49-F238E27FC236}">
                <a16:creationId xmlns:a16="http://schemas.microsoft.com/office/drawing/2014/main" id="{FEB03905-871C-4BA2-8473-5EA793EF43D1}"/>
              </a:ext>
            </a:extLst>
          </p:cNvPr>
          <p:cNvSpPr txBox="1"/>
          <p:nvPr/>
        </p:nvSpPr>
        <p:spPr>
          <a:xfrm>
            <a:off x="7346277" y="4780246"/>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えら</a:t>
            </a:r>
            <a:endParaRPr kumimoji="1" lang="ja-JP" altLang="en-US" sz="1000" dirty="0">
              <a:latin typeface="メイリオ" panose="020B0604030504040204" pitchFamily="50" charset="-128"/>
              <a:ea typeface="メイリオ" panose="020B0604030504040204" pitchFamily="50" charset="-128"/>
            </a:endParaRPr>
          </a:p>
        </p:txBody>
      </p:sp>
      <p:pic>
        <p:nvPicPr>
          <p:cNvPr id="50" name="図 49">
            <a:extLst>
              <a:ext uri="{FF2B5EF4-FFF2-40B4-BE49-F238E27FC236}">
                <a16:creationId xmlns:a16="http://schemas.microsoft.com/office/drawing/2014/main" id="{7E946E18-F0F1-4340-85D8-57A85FB411BE}"/>
              </a:ext>
            </a:extLst>
          </p:cNvPr>
          <p:cNvPicPr>
            <a:picLocks noChangeAspect="1"/>
          </p:cNvPicPr>
          <p:nvPr/>
        </p:nvPicPr>
        <p:blipFill>
          <a:blip r:embed="rId7"/>
          <a:stretch>
            <a:fillRect/>
          </a:stretch>
        </p:blipFill>
        <p:spPr>
          <a:xfrm>
            <a:off x="5032648" y="1774891"/>
            <a:ext cx="466725" cy="457200"/>
          </a:xfrm>
          <a:prstGeom prst="rect">
            <a:avLst/>
          </a:prstGeom>
          <a:ln w="28575">
            <a:solidFill>
              <a:schemeClr val="accent2">
                <a:lumMod val="75000"/>
              </a:schemeClr>
            </a:solidFill>
          </a:ln>
        </p:spPr>
      </p:pic>
      <p:cxnSp>
        <p:nvCxnSpPr>
          <p:cNvPr id="51" name="直線矢印コネクタ 50">
            <a:extLst>
              <a:ext uri="{FF2B5EF4-FFF2-40B4-BE49-F238E27FC236}">
                <a16:creationId xmlns:a16="http://schemas.microsoft.com/office/drawing/2014/main" id="{AC084E77-CFB8-4DBD-B7A5-D22BF0CF60E2}"/>
              </a:ext>
            </a:extLst>
          </p:cNvPr>
          <p:cNvCxnSpPr>
            <a:cxnSpLocks/>
          </p:cNvCxnSpPr>
          <p:nvPr/>
        </p:nvCxnSpPr>
        <p:spPr>
          <a:xfrm flipH="1">
            <a:off x="4222190" y="2013510"/>
            <a:ext cx="786913" cy="0"/>
          </a:xfrm>
          <a:prstGeom prst="straightConnector1">
            <a:avLst/>
          </a:prstGeom>
          <a:ln w="28575">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sp>
        <p:nvSpPr>
          <p:cNvPr id="35" name="テキスト ボックス 34">
            <a:extLst>
              <a:ext uri="{FF2B5EF4-FFF2-40B4-BE49-F238E27FC236}">
                <a16:creationId xmlns:a16="http://schemas.microsoft.com/office/drawing/2014/main" id="{EC6D526A-A3BA-BD1C-5FC2-50B85D59D5B7}"/>
              </a:ext>
            </a:extLst>
          </p:cNvPr>
          <p:cNvSpPr txBox="1"/>
          <p:nvPr/>
        </p:nvSpPr>
        <p:spPr>
          <a:xfrm>
            <a:off x="1078006" y="969665"/>
            <a:ext cx="646331"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にゅうりょく</a:t>
            </a:r>
          </a:p>
        </p:txBody>
      </p:sp>
      <p:sp>
        <p:nvSpPr>
          <p:cNvPr id="36" name="テキスト ボックス 35">
            <a:extLst>
              <a:ext uri="{FF2B5EF4-FFF2-40B4-BE49-F238E27FC236}">
                <a16:creationId xmlns:a16="http://schemas.microsoft.com/office/drawing/2014/main" id="{8E4DCFB9-BF76-F86D-369A-F0E375D80D11}"/>
              </a:ext>
            </a:extLst>
          </p:cNvPr>
          <p:cNvSpPr txBox="1"/>
          <p:nvPr/>
        </p:nvSpPr>
        <p:spPr>
          <a:xfrm>
            <a:off x="1555060" y="969665"/>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とき</a:t>
            </a:r>
          </a:p>
        </p:txBody>
      </p:sp>
      <p:sp>
        <p:nvSpPr>
          <p:cNvPr id="37" name="テキスト ボックス 36">
            <a:extLst>
              <a:ext uri="{FF2B5EF4-FFF2-40B4-BE49-F238E27FC236}">
                <a16:creationId xmlns:a16="http://schemas.microsoft.com/office/drawing/2014/main" id="{394DBE82-3DB8-7778-3015-776017F5BA54}"/>
              </a:ext>
            </a:extLst>
          </p:cNvPr>
          <p:cNvSpPr txBox="1"/>
          <p:nvPr/>
        </p:nvSpPr>
        <p:spPr>
          <a:xfrm>
            <a:off x="2113571" y="1293726"/>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した</a:t>
            </a:r>
          </a:p>
        </p:txBody>
      </p:sp>
      <p:sp>
        <p:nvSpPr>
          <p:cNvPr id="52" name="テキスト ボックス 51">
            <a:extLst>
              <a:ext uri="{FF2B5EF4-FFF2-40B4-BE49-F238E27FC236}">
                <a16:creationId xmlns:a16="http://schemas.microsoft.com/office/drawing/2014/main" id="{6398F408-5079-2A7B-F261-B2A2FF96CEF5}"/>
              </a:ext>
            </a:extLst>
          </p:cNvPr>
          <p:cNvSpPr txBox="1"/>
          <p:nvPr/>
        </p:nvSpPr>
        <p:spPr>
          <a:xfrm>
            <a:off x="2594565" y="1313934"/>
            <a:ext cx="492443"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かくにん</a:t>
            </a:r>
          </a:p>
        </p:txBody>
      </p:sp>
      <p:sp>
        <p:nvSpPr>
          <p:cNvPr id="53" name="テキスト ボックス 52">
            <a:extLst>
              <a:ext uri="{FF2B5EF4-FFF2-40B4-BE49-F238E27FC236}">
                <a16:creationId xmlns:a16="http://schemas.microsoft.com/office/drawing/2014/main" id="{70B8EC89-E281-07CA-D3A1-C3118882422A}"/>
              </a:ext>
            </a:extLst>
          </p:cNvPr>
          <p:cNvSpPr txBox="1"/>
          <p:nvPr/>
        </p:nvSpPr>
        <p:spPr>
          <a:xfrm>
            <a:off x="2188930" y="1715934"/>
            <a:ext cx="415498"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ひだり</a:t>
            </a:r>
          </a:p>
        </p:txBody>
      </p:sp>
      <p:sp>
        <p:nvSpPr>
          <p:cNvPr id="54" name="テキスト ボックス 53">
            <a:extLst>
              <a:ext uri="{FF2B5EF4-FFF2-40B4-BE49-F238E27FC236}">
                <a16:creationId xmlns:a16="http://schemas.microsoft.com/office/drawing/2014/main" id="{71E42A73-411F-2731-7761-4BEDA588D29E}"/>
              </a:ext>
            </a:extLst>
          </p:cNvPr>
          <p:cNvSpPr txBox="1"/>
          <p:nvPr/>
        </p:nvSpPr>
        <p:spPr>
          <a:xfrm>
            <a:off x="2667838" y="1729457"/>
            <a:ext cx="492443"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かくにん</a:t>
            </a:r>
          </a:p>
        </p:txBody>
      </p:sp>
      <p:sp>
        <p:nvSpPr>
          <p:cNvPr id="55" name="テキスト ボックス 54">
            <a:extLst>
              <a:ext uri="{FF2B5EF4-FFF2-40B4-BE49-F238E27FC236}">
                <a16:creationId xmlns:a16="http://schemas.microsoft.com/office/drawing/2014/main" id="{F25A4F8C-5407-0145-0F16-4076750D66E9}"/>
              </a:ext>
            </a:extLst>
          </p:cNvPr>
          <p:cNvSpPr txBox="1"/>
          <p:nvPr/>
        </p:nvSpPr>
        <p:spPr>
          <a:xfrm>
            <a:off x="6695009" y="3215237"/>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まえ</a:t>
            </a:r>
          </a:p>
        </p:txBody>
      </p:sp>
      <p:sp>
        <p:nvSpPr>
          <p:cNvPr id="56" name="テキスト ボックス 55">
            <a:extLst>
              <a:ext uri="{FF2B5EF4-FFF2-40B4-BE49-F238E27FC236}">
                <a16:creationId xmlns:a16="http://schemas.microsoft.com/office/drawing/2014/main" id="{B15B9D1C-2035-DBF0-FDBA-4B811E9799CC}"/>
              </a:ext>
            </a:extLst>
          </p:cNvPr>
          <p:cNvSpPr txBox="1"/>
          <p:nvPr/>
        </p:nvSpPr>
        <p:spPr>
          <a:xfrm>
            <a:off x="7313640" y="3235445"/>
            <a:ext cx="492443"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かくにん</a:t>
            </a:r>
          </a:p>
        </p:txBody>
      </p:sp>
    </p:spTree>
    <p:extLst>
      <p:ext uri="{BB962C8B-B14F-4D97-AF65-F5344CB8AC3E}">
        <p14:creationId xmlns:p14="http://schemas.microsoft.com/office/powerpoint/2010/main" val="1626946230"/>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a:extLst>
              <a:ext uri="{FF2B5EF4-FFF2-40B4-BE49-F238E27FC236}">
                <a16:creationId xmlns:a16="http://schemas.microsoft.com/office/drawing/2014/main" id="{C36AE20D-0A7D-4E12-B0D9-9115DDC995DE}"/>
              </a:ext>
            </a:extLst>
          </p:cNvPr>
          <p:cNvPicPr>
            <a:picLocks noChangeAspect="1"/>
          </p:cNvPicPr>
          <p:nvPr/>
        </p:nvPicPr>
        <p:blipFill>
          <a:blip r:embed="rId2"/>
          <a:stretch>
            <a:fillRect/>
          </a:stretch>
        </p:blipFill>
        <p:spPr>
          <a:xfrm>
            <a:off x="0" y="965401"/>
            <a:ext cx="9144000" cy="4683512"/>
          </a:xfrm>
          <a:prstGeom prst="rect">
            <a:avLst/>
          </a:prstGeom>
        </p:spPr>
      </p:pic>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4</a:t>
            </a:r>
            <a:r>
              <a:rPr lang="ja-JP" altLang="en-US" dirty="0"/>
              <a:t>．シミュレーションルームで活動しよう</a:t>
            </a:r>
          </a:p>
        </p:txBody>
      </p:sp>
      <p:sp>
        <p:nvSpPr>
          <p:cNvPr id="23" name="テキスト ボックス 22">
            <a:extLst>
              <a:ext uri="{FF2B5EF4-FFF2-40B4-BE49-F238E27FC236}">
                <a16:creationId xmlns:a16="http://schemas.microsoft.com/office/drawing/2014/main" id="{EC98BA1A-2E47-4AA6-984F-7D54B64434AF}"/>
              </a:ext>
            </a:extLst>
          </p:cNvPr>
          <p:cNvSpPr txBox="1"/>
          <p:nvPr/>
        </p:nvSpPr>
        <p:spPr>
          <a:xfrm>
            <a:off x="4115978" y="400039"/>
            <a:ext cx="818154"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かつどう</a:t>
            </a:r>
          </a:p>
        </p:txBody>
      </p:sp>
      <p:grpSp>
        <p:nvGrpSpPr>
          <p:cNvPr id="124" name="グループ化 123">
            <a:extLst>
              <a:ext uri="{FF2B5EF4-FFF2-40B4-BE49-F238E27FC236}">
                <a16:creationId xmlns:a16="http://schemas.microsoft.com/office/drawing/2014/main" id="{7EA5C920-B270-4EDE-B77F-02203DA2CAEE}"/>
              </a:ext>
            </a:extLst>
          </p:cNvPr>
          <p:cNvGrpSpPr/>
          <p:nvPr/>
        </p:nvGrpSpPr>
        <p:grpSpPr>
          <a:xfrm>
            <a:off x="8087557" y="286393"/>
            <a:ext cx="798137" cy="772176"/>
            <a:chOff x="8087557" y="286393"/>
            <a:chExt cx="798137" cy="772176"/>
          </a:xfrm>
        </p:grpSpPr>
        <p:sp>
          <p:nvSpPr>
            <p:cNvPr id="125" name="四角形: 角を丸くする 124">
              <a:extLst>
                <a:ext uri="{FF2B5EF4-FFF2-40B4-BE49-F238E27FC236}">
                  <a16:creationId xmlns:a16="http://schemas.microsoft.com/office/drawing/2014/main" id="{A87CF82E-C73E-45EF-AD3D-C7C3154387BE}"/>
                </a:ext>
              </a:extLst>
            </p:cNvPr>
            <p:cNvSpPr/>
            <p:nvPr/>
          </p:nvSpPr>
          <p:spPr>
            <a:xfrm>
              <a:off x="8087557" y="286393"/>
              <a:ext cx="798137" cy="772176"/>
            </a:xfrm>
            <a:prstGeom prst="roundRect">
              <a:avLst/>
            </a:prstGeom>
            <a:solidFill>
              <a:schemeClr val="accent1">
                <a:lumMod val="20000"/>
                <a:lumOff val="80000"/>
              </a:schemeClr>
            </a:solidFill>
            <a:ln w="28575">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26" name="テキスト ボックス 125">
              <a:extLst>
                <a:ext uri="{FF2B5EF4-FFF2-40B4-BE49-F238E27FC236}">
                  <a16:creationId xmlns:a16="http://schemas.microsoft.com/office/drawing/2014/main" id="{A169CFE6-E8F5-40F5-B5BE-535236CAB3D8}"/>
                </a:ext>
              </a:extLst>
            </p:cNvPr>
            <p:cNvSpPr txBox="1"/>
            <p:nvPr/>
          </p:nvSpPr>
          <p:spPr>
            <a:xfrm>
              <a:off x="8087826" y="286393"/>
              <a:ext cx="797599" cy="738664"/>
            </a:xfrm>
            <a:prstGeom prst="rect">
              <a:avLst/>
            </a:prstGeom>
            <a:noFill/>
          </p:spPr>
          <p:txBody>
            <a:bodyPr wrap="square" rtlCol="0">
              <a:spAutoFit/>
            </a:bodyPr>
            <a:lstStyle/>
            <a:p>
              <a:pPr algn="ctr">
                <a:lnSpc>
                  <a:spcPct val="200000"/>
                </a:lnSpc>
              </a:pPr>
              <a:r>
                <a:rPr kumimoji="1" lang="ja-JP" altLang="en-US" sz="2400" b="1" dirty="0">
                  <a:solidFill>
                    <a:schemeClr val="accent1">
                      <a:lumMod val="75000"/>
                    </a:schemeClr>
                  </a:solidFill>
                  <a:latin typeface="メイリオ" panose="020B0604030504040204" pitchFamily="50" charset="-128"/>
                  <a:ea typeface="メイリオ" panose="020B0604030504040204" pitchFamily="50" charset="-128"/>
                </a:rPr>
                <a:t>例</a:t>
              </a:r>
            </a:p>
          </p:txBody>
        </p:sp>
        <p:sp>
          <p:nvSpPr>
            <p:cNvPr id="127" name="テキスト ボックス 126">
              <a:extLst>
                <a:ext uri="{FF2B5EF4-FFF2-40B4-BE49-F238E27FC236}">
                  <a16:creationId xmlns:a16="http://schemas.microsoft.com/office/drawing/2014/main" id="{EC88A336-4F64-4405-ABAD-D8427E5C01E9}"/>
                </a:ext>
              </a:extLst>
            </p:cNvPr>
            <p:cNvSpPr txBox="1"/>
            <p:nvPr/>
          </p:nvSpPr>
          <p:spPr>
            <a:xfrm>
              <a:off x="8219580" y="405119"/>
              <a:ext cx="534091" cy="255366"/>
            </a:xfrm>
            <a:prstGeom prst="rect">
              <a:avLst/>
            </a:prstGeom>
            <a:noFill/>
          </p:spPr>
          <p:txBody>
            <a:bodyPr wrap="square" rtlCol="0">
              <a:spAutoFit/>
            </a:bodyPr>
            <a:lstStyle/>
            <a:p>
              <a:pPr algn="ctr"/>
              <a:r>
                <a:rPr kumimoji="1" lang="ja-JP" altLang="en-US" sz="1000" b="1" dirty="0">
                  <a:solidFill>
                    <a:schemeClr val="accent1">
                      <a:lumMod val="75000"/>
                    </a:schemeClr>
                  </a:solidFill>
                  <a:latin typeface="メイリオ" panose="020B0604030504040204" pitchFamily="50" charset="-128"/>
                  <a:ea typeface="メイリオ" panose="020B0604030504040204" pitchFamily="50" charset="-128"/>
                </a:rPr>
                <a:t>れい</a:t>
              </a:r>
            </a:p>
          </p:txBody>
        </p:sp>
      </p:grpSp>
      <p:sp>
        <p:nvSpPr>
          <p:cNvPr id="84" name="正方形/長方形 83">
            <a:extLst>
              <a:ext uri="{FF2B5EF4-FFF2-40B4-BE49-F238E27FC236}">
                <a16:creationId xmlns:a16="http://schemas.microsoft.com/office/drawing/2014/main" id="{C39A31A9-1696-4B77-B7AC-D22F75103D24}"/>
              </a:ext>
            </a:extLst>
          </p:cNvPr>
          <p:cNvSpPr/>
          <p:nvPr/>
        </p:nvSpPr>
        <p:spPr>
          <a:xfrm>
            <a:off x="218966" y="3719146"/>
            <a:ext cx="8880231" cy="1552366"/>
          </a:xfrm>
          <a:prstGeom prst="rect">
            <a:avLst/>
          </a:prstGeom>
          <a:solidFill>
            <a:schemeClr val="bg1">
              <a:alpha val="75000"/>
            </a:schemeClr>
          </a:solidFill>
          <a:ln w="38100">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30" name="正方形/長方形 29">
            <a:extLst>
              <a:ext uri="{FF2B5EF4-FFF2-40B4-BE49-F238E27FC236}">
                <a16:creationId xmlns:a16="http://schemas.microsoft.com/office/drawing/2014/main" id="{A8229B8B-8048-47F9-94AB-0D65BB9E78FA}"/>
              </a:ext>
            </a:extLst>
          </p:cNvPr>
          <p:cNvSpPr/>
          <p:nvPr/>
        </p:nvSpPr>
        <p:spPr>
          <a:xfrm>
            <a:off x="395654" y="2509840"/>
            <a:ext cx="1582615" cy="325052"/>
          </a:xfrm>
          <a:prstGeom prst="rect">
            <a:avLst/>
          </a:prstGeom>
          <a:solidFill>
            <a:schemeClr val="bg1">
              <a:alpha val="75000"/>
            </a:schemeClr>
          </a:solidFill>
          <a:ln w="38100">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31" name="正方形/長方形 30">
            <a:extLst>
              <a:ext uri="{FF2B5EF4-FFF2-40B4-BE49-F238E27FC236}">
                <a16:creationId xmlns:a16="http://schemas.microsoft.com/office/drawing/2014/main" id="{025D06A6-5BDC-435C-8A52-61120CDD222C}"/>
              </a:ext>
            </a:extLst>
          </p:cNvPr>
          <p:cNvSpPr/>
          <p:nvPr/>
        </p:nvSpPr>
        <p:spPr>
          <a:xfrm>
            <a:off x="263769" y="3255154"/>
            <a:ext cx="4413739" cy="288146"/>
          </a:xfrm>
          <a:prstGeom prst="rect">
            <a:avLst/>
          </a:prstGeom>
          <a:solidFill>
            <a:schemeClr val="bg1">
              <a:alpha val="75000"/>
            </a:schemeClr>
          </a:solidFill>
          <a:ln w="38100">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55" name="テキスト ボックス 54">
            <a:extLst>
              <a:ext uri="{FF2B5EF4-FFF2-40B4-BE49-F238E27FC236}">
                <a16:creationId xmlns:a16="http://schemas.microsoft.com/office/drawing/2014/main" id="{60F5B788-D57A-483B-A777-6C2807D7E67A}"/>
              </a:ext>
            </a:extLst>
          </p:cNvPr>
          <p:cNvSpPr txBox="1"/>
          <p:nvPr/>
        </p:nvSpPr>
        <p:spPr>
          <a:xfrm>
            <a:off x="1137035" y="5778326"/>
            <a:ext cx="6859886" cy="577081"/>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a:t>
            </a:r>
            <a:r>
              <a:rPr lang="ja-JP" altLang="en-US" dirty="0">
                <a:solidFill>
                  <a:srgbClr val="575E75"/>
                </a:solidFill>
                <a:latin typeface="メイリオ" panose="020B0604030504040204" pitchFamily="50" charset="-128"/>
                <a:ea typeface="メイリオ" panose="020B0604030504040204" pitchFamily="50" charset="-128"/>
              </a:rPr>
              <a:t>論理</a:t>
            </a:r>
            <a:r>
              <a:rPr lang="ja-JP" altLang="en-US" i="0" dirty="0">
                <a:solidFill>
                  <a:srgbClr val="575E75"/>
                </a:solidFill>
                <a:effectLst/>
                <a:latin typeface="メイリオ" panose="020B0604030504040204" pitchFamily="50" charset="-128"/>
                <a:ea typeface="メイリオ" panose="020B0604030504040204" pitchFamily="50" charset="-128"/>
              </a:rPr>
              <a:t>」から　　　　　　</a:t>
            </a:r>
            <a:r>
              <a:rPr lang="ja-JP" altLang="en-US" dirty="0">
                <a:solidFill>
                  <a:srgbClr val="575E75"/>
                </a:solidFill>
                <a:latin typeface="メイリオ" panose="020B0604030504040204" pitchFamily="50" charset="-128"/>
                <a:ea typeface="メイリオ" panose="020B0604030504040204" pitchFamily="50" charset="-128"/>
              </a:rPr>
              <a:t>　</a:t>
            </a:r>
            <a:r>
              <a:rPr lang="ja-JP" altLang="en-US" i="0" dirty="0">
                <a:solidFill>
                  <a:srgbClr val="575E75"/>
                </a:solidFill>
                <a:effectLst/>
                <a:latin typeface="メイリオ" panose="020B0604030504040204" pitchFamily="50" charset="-128"/>
                <a:ea typeface="メイリオ" panose="020B0604030504040204" pitchFamily="50" charset="-128"/>
              </a:rPr>
              <a:t>を選び</a:t>
            </a:r>
            <a:r>
              <a:rPr lang="ja-JP" altLang="en-US" dirty="0">
                <a:solidFill>
                  <a:srgbClr val="575E75"/>
                </a:solidFill>
                <a:latin typeface="メイリオ" panose="020B0604030504040204" pitchFamily="50" charset="-128"/>
                <a:ea typeface="メイリオ" panose="020B0604030504040204" pitchFamily="50" charset="-128"/>
              </a:rPr>
              <a:t>、</a:t>
            </a:r>
            <a:r>
              <a:rPr lang="ja-JP" altLang="en-US" i="0" dirty="0">
                <a:solidFill>
                  <a:srgbClr val="575E75"/>
                </a:solidFill>
                <a:effectLst/>
                <a:latin typeface="メイリオ" panose="020B0604030504040204" pitchFamily="50" charset="-128"/>
                <a:ea typeface="メイリオ" panose="020B0604030504040204" pitchFamily="50" charset="-128"/>
              </a:rPr>
              <a:t>　　　　　　　に入れる。</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sp>
        <p:nvSpPr>
          <p:cNvPr id="56" name="テキスト ボックス 55">
            <a:extLst>
              <a:ext uri="{FF2B5EF4-FFF2-40B4-BE49-F238E27FC236}">
                <a16:creationId xmlns:a16="http://schemas.microsoft.com/office/drawing/2014/main" id="{F5BC95DB-23FB-4909-93C2-7D9AE6143834}"/>
              </a:ext>
            </a:extLst>
          </p:cNvPr>
          <p:cNvSpPr txBox="1"/>
          <p:nvPr/>
        </p:nvSpPr>
        <p:spPr>
          <a:xfrm>
            <a:off x="1348497" y="5847279"/>
            <a:ext cx="669915"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ろんり</a:t>
            </a:r>
            <a:endParaRPr kumimoji="1" lang="ja-JP" altLang="en-US" sz="1000" dirty="0">
              <a:latin typeface="メイリオ" panose="020B0604030504040204" pitchFamily="50" charset="-128"/>
              <a:ea typeface="メイリオ" panose="020B0604030504040204" pitchFamily="50" charset="-128"/>
            </a:endParaRPr>
          </a:p>
        </p:txBody>
      </p:sp>
      <p:sp>
        <p:nvSpPr>
          <p:cNvPr id="57" name="テキスト ボックス 56">
            <a:extLst>
              <a:ext uri="{FF2B5EF4-FFF2-40B4-BE49-F238E27FC236}">
                <a16:creationId xmlns:a16="http://schemas.microsoft.com/office/drawing/2014/main" id="{A98C970F-AB2A-47AC-A897-0CBDE9D3BC7F}"/>
              </a:ext>
            </a:extLst>
          </p:cNvPr>
          <p:cNvSpPr txBox="1"/>
          <p:nvPr/>
        </p:nvSpPr>
        <p:spPr>
          <a:xfrm>
            <a:off x="4279668" y="5850763"/>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えら</a:t>
            </a:r>
            <a:endParaRPr kumimoji="1" lang="ja-JP" altLang="en-US" sz="1000" dirty="0">
              <a:latin typeface="メイリオ" panose="020B0604030504040204" pitchFamily="50" charset="-128"/>
              <a:ea typeface="メイリオ" panose="020B0604030504040204" pitchFamily="50" charset="-128"/>
            </a:endParaRPr>
          </a:p>
        </p:txBody>
      </p:sp>
      <p:sp>
        <p:nvSpPr>
          <p:cNvPr id="63" name="テキスト ボックス 62">
            <a:extLst>
              <a:ext uri="{FF2B5EF4-FFF2-40B4-BE49-F238E27FC236}">
                <a16:creationId xmlns:a16="http://schemas.microsoft.com/office/drawing/2014/main" id="{1AEE9C27-99D8-471B-A368-EA573C85B5F4}"/>
              </a:ext>
            </a:extLst>
          </p:cNvPr>
          <p:cNvSpPr txBox="1"/>
          <p:nvPr/>
        </p:nvSpPr>
        <p:spPr>
          <a:xfrm>
            <a:off x="6779835" y="5858059"/>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い</a:t>
            </a:r>
            <a:endParaRPr kumimoji="1" lang="ja-JP" altLang="en-US" sz="1000" dirty="0">
              <a:latin typeface="メイリオ" panose="020B0604030504040204" pitchFamily="50" charset="-128"/>
              <a:ea typeface="メイリオ" panose="020B0604030504040204" pitchFamily="50" charset="-128"/>
            </a:endParaRPr>
          </a:p>
        </p:txBody>
      </p:sp>
      <p:pic>
        <p:nvPicPr>
          <p:cNvPr id="64" name="図 63">
            <a:extLst>
              <a:ext uri="{FF2B5EF4-FFF2-40B4-BE49-F238E27FC236}">
                <a16:creationId xmlns:a16="http://schemas.microsoft.com/office/drawing/2014/main" id="{7A903D75-C224-43E8-8F56-8BD10A9F891A}"/>
              </a:ext>
            </a:extLst>
          </p:cNvPr>
          <p:cNvPicPr>
            <a:picLocks noChangeAspect="1"/>
          </p:cNvPicPr>
          <p:nvPr/>
        </p:nvPicPr>
        <p:blipFill>
          <a:blip r:embed="rId3"/>
          <a:stretch>
            <a:fillRect/>
          </a:stretch>
        </p:blipFill>
        <p:spPr>
          <a:xfrm>
            <a:off x="2609126" y="5943755"/>
            <a:ext cx="1585097" cy="396274"/>
          </a:xfrm>
          <a:prstGeom prst="rect">
            <a:avLst/>
          </a:prstGeom>
        </p:spPr>
      </p:pic>
      <p:cxnSp>
        <p:nvCxnSpPr>
          <p:cNvPr id="67" name="直線矢印コネクタ 66">
            <a:extLst>
              <a:ext uri="{FF2B5EF4-FFF2-40B4-BE49-F238E27FC236}">
                <a16:creationId xmlns:a16="http://schemas.microsoft.com/office/drawing/2014/main" id="{A2D75007-C07B-44E9-B771-D5EF8DC8B39F}"/>
              </a:ext>
            </a:extLst>
          </p:cNvPr>
          <p:cNvCxnSpPr>
            <a:cxnSpLocks/>
          </p:cNvCxnSpPr>
          <p:nvPr/>
        </p:nvCxnSpPr>
        <p:spPr>
          <a:xfrm flipH="1">
            <a:off x="4710659" y="2263957"/>
            <a:ext cx="589711" cy="0"/>
          </a:xfrm>
          <a:prstGeom prst="straightConnector1">
            <a:avLst/>
          </a:prstGeom>
          <a:ln w="28575">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pic>
        <p:nvPicPr>
          <p:cNvPr id="68" name="図 67">
            <a:extLst>
              <a:ext uri="{FF2B5EF4-FFF2-40B4-BE49-F238E27FC236}">
                <a16:creationId xmlns:a16="http://schemas.microsoft.com/office/drawing/2014/main" id="{A86355F7-94ED-413F-8F47-6DA50FFD21A6}"/>
              </a:ext>
            </a:extLst>
          </p:cNvPr>
          <p:cNvPicPr>
            <a:picLocks noChangeAspect="1"/>
          </p:cNvPicPr>
          <p:nvPr/>
        </p:nvPicPr>
        <p:blipFill>
          <a:blip r:embed="rId4"/>
          <a:srcRect/>
          <a:stretch/>
        </p:blipFill>
        <p:spPr>
          <a:xfrm>
            <a:off x="5339636" y="2054743"/>
            <a:ext cx="460535" cy="448726"/>
          </a:xfrm>
          <a:prstGeom prst="rect">
            <a:avLst/>
          </a:prstGeom>
          <a:ln w="28575">
            <a:solidFill>
              <a:schemeClr val="accent5"/>
            </a:solidFill>
          </a:ln>
        </p:spPr>
      </p:pic>
      <p:sp>
        <p:nvSpPr>
          <p:cNvPr id="69" name="四角形: 角を丸くする 68">
            <a:extLst>
              <a:ext uri="{FF2B5EF4-FFF2-40B4-BE49-F238E27FC236}">
                <a16:creationId xmlns:a16="http://schemas.microsoft.com/office/drawing/2014/main" id="{32C1B881-68DC-43FE-B31D-AAEA2303C088}"/>
              </a:ext>
            </a:extLst>
          </p:cNvPr>
          <p:cNvSpPr/>
          <p:nvPr/>
        </p:nvSpPr>
        <p:spPr>
          <a:xfrm>
            <a:off x="754547" y="2161678"/>
            <a:ext cx="2589284" cy="283085"/>
          </a:xfrm>
          <a:prstGeom prst="roundRect">
            <a:avLst>
              <a:gd name="adj" fmla="val 50000"/>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70" name="四角形: 角を丸くする 69">
            <a:extLst>
              <a:ext uri="{FF2B5EF4-FFF2-40B4-BE49-F238E27FC236}">
                <a16:creationId xmlns:a16="http://schemas.microsoft.com/office/drawing/2014/main" id="{B9417E1F-0B29-43F4-99FD-0C83AA4916C3}"/>
              </a:ext>
            </a:extLst>
          </p:cNvPr>
          <p:cNvSpPr/>
          <p:nvPr/>
        </p:nvSpPr>
        <p:spPr>
          <a:xfrm>
            <a:off x="3692850" y="2147739"/>
            <a:ext cx="540315" cy="331413"/>
          </a:xfrm>
          <a:prstGeom prst="roundRect">
            <a:avLst>
              <a:gd name="adj" fmla="val 50000"/>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71" name="テキスト ボックス 70">
            <a:extLst>
              <a:ext uri="{FF2B5EF4-FFF2-40B4-BE49-F238E27FC236}">
                <a16:creationId xmlns:a16="http://schemas.microsoft.com/office/drawing/2014/main" id="{B2E8C34A-3F4F-432D-907A-E2A00580F015}"/>
              </a:ext>
            </a:extLst>
          </p:cNvPr>
          <p:cNvSpPr txBox="1"/>
          <p:nvPr/>
        </p:nvSpPr>
        <p:spPr>
          <a:xfrm>
            <a:off x="4741247" y="2826099"/>
            <a:ext cx="4380351" cy="577081"/>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a:t>
            </a:r>
            <a:r>
              <a:rPr lang="ja-JP" altLang="en-US" dirty="0">
                <a:solidFill>
                  <a:srgbClr val="575E75"/>
                </a:solidFill>
                <a:latin typeface="メイリオ" panose="020B0604030504040204" pitchFamily="50" charset="-128"/>
                <a:ea typeface="メイリオ" panose="020B0604030504040204" pitchFamily="50" charset="-128"/>
              </a:rPr>
              <a:t>論理</a:t>
            </a:r>
            <a:r>
              <a:rPr lang="ja-JP" altLang="en-US" i="0" dirty="0">
                <a:solidFill>
                  <a:srgbClr val="575E75"/>
                </a:solidFill>
                <a:effectLst/>
                <a:latin typeface="メイリオ" panose="020B0604030504040204" pitchFamily="50" charset="-128"/>
                <a:ea typeface="メイリオ" panose="020B0604030504040204" pitchFamily="50" charset="-128"/>
              </a:rPr>
              <a:t>」から　　　　　　　を選</a:t>
            </a:r>
            <a:r>
              <a:rPr lang="ja-JP" altLang="en-US" dirty="0">
                <a:solidFill>
                  <a:srgbClr val="575E75"/>
                </a:solidFill>
                <a:latin typeface="メイリオ" panose="020B0604030504040204" pitchFamily="50" charset="-128"/>
                <a:ea typeface="メイリオ" panose="020B0604030504040204" pitchFamily="50" charset="-128"/>
              </a:rPr>
              <a:t>ぶ</a:t>
            </a:r>
            <a:r>
              <a:rPr kumimoji="1" lang="ja-JP" altLang="en-US" dirty="0">
                <a:solidFill>
                  <a:srgbClr val="575E75"/>
                </a:solidFill>
                <a:latin typeface="メイリオ" panose="020B0604030504040204" pitchFamily="50" charset="-128"/>
                <a:ea typeface="メイリオ" panose="020B0604030504040204" pitchFamily="50" charset="-128"/>
              </a:rPr>
              <a:t>。</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sp>
        <p:nvSpPr>
          <p:cNvPr id="72" name="テキスト ボックス 71">
            <a:extLst>
              <a:ext uri="{FF2B5EF4-FFF2-40B4-BE49-F238E27FC236}">
                <a16:creationId xmlns:a16="http://schemas.microsoft.com/office/drawing/2014/main" id="{A4AFB10B-7B0B-4367-B41A-3888111C5F1B}"/>
              </a:ext>
            </a:extLst>
          </p:cNvPr>
          <p:cNvSpPr txBox="1"/>
          <p:nvPr/>
        </p:nvSpPr>
        <p:spPr>
          <a:xfrm>
            <a:off x="7893923" y="2881720"/>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えら</a:t>
            </a:r>
            <a:endParaRPr kumimoji="1" lang="ja-JP" altLang="en-US" sz="1000" dirty="0">
              <a:latin typeface="メイリオ" panose="020B0604030504040204" pitchFamily="50" charset="-128"/>
              <a:ea typeface="メイリオ" panose="020B0604030504040204" pitchFamily="50" charset="-128"/>
            </a:endParaRPr>
          </a:p>
        </p:txBody>
      </p:sp>
      <p:sp>
        <p:nvSpPr>
          <p:cNvPr id="73" name="テキスト ボックス 72">
            <a:extLst>
              <a:ext uri="{FF2B5EF4-FFF2-40B4-BE49-F238E27FC236}">
                <a16:creationId xmlns:a16="http://schemas.microsoft.com/office/drawing/2014/main" id="{51258B3B-256D-4ABC-A141-26B0B45BC749}"/>
              </a:ext>
            </a:extLst>
          </p:cNvPr>
          <p:cNvSpPr txBox="1"/>
          <p:nvPr/>
        </p:nvSpPr>
        <p:spPr>
          <a:xfrm>
            <a:off x="4970614" y="2881720"/>
            <a:ext cx="644306"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ろんり</a:t>
            </a:r>
            <a:endParaRPr kumimoji="1" lang="ja-JP" altLang="en-US" sz="1000" dirty="0">
              <a:latin typeface="メイリオ" panose="020B0604030504040204" pitchFamily="50" charset="-128"/>
              <a:ea typeface="メイリオ" panose="020B0604030504040204" pitchFamily="50" charset="-128"/>
            </a:endParaRPr>
          </a:p>
        </p:txBody>
      </p:sp>
      <p:pic>
        <p:nvPicPr>
          <p:cNvPr id="79" name="図 78">
            <a:extLst>
              <a:ext uri="{FF2B5EF4-FFF2-40B4-BE49-F238E27FC236}">
                <a16:creationId xmlns:a16="http://schemas.microsoft.com/office/drawing/2014/main" id="{D3EF412C-3205-4133-AFC2-85D7AEA9C093}"/>
              </a:ext>
            </a:extLst>
          </p:cNvPr>
          <p:cNvPicPr>
            <a:picLocks noChangeAspect="1"/>
          </p:cNvPicPr>
          <p:nvPr/>
        </p:nvPicPr>
        <p:blipFill>
          <a:blip r:embed="rId5"/>
          <a:stretch>
            <a:fillRect/>
          </a:stretch>
        </p:blipFill>
        <p:spPr>
          <a:xfrm>
            <a:off x="6201274" y="2671347"/>
            <a:ext cx="1508891" cy="1044030"/>
          </a:xfrm>
          <a:prstGeom prst="rect">
            <a:avLst/>
          </a:prstGeom>
        </p:spPr>
      </p:pic>
      <p:pic>
        <p:nvPicPr>
          <p:cNvPr id="80" name="図 79">
            <a:extLst>
              <a:ext uri="{FF2B5EF4-FFF2-40B4-BE49-F238E27FC236}">
                <a16:creationId xmlns:a16="http://schemas.microsoft.com/office/drawing/2014/main" id="{FD80515C-B019-4368-9177-2BFDC0E67509}"/>
              </a:ext>
            </a:extLst>
          </p:cNvPr>
          <p:cNvPicPr>
            <a:picLocks noChangeAspect="1"/>
          </p:cNvPicPr>
          <p:nvPr/>
        </p:nvPicPr>
        <p:blipFill>
          <a:blip r:embed="rId5"/>
          <a:stretch>
            <a:fillRect/>
          </a:stretch>
        </p:blipFill>
        <p:spPr>
          <a:xfrm>
            <a:off x="5045725" y="5571485"/>
            <a:ext cx="1508891" cy="1044030"/>
          </a:xfrm>
          <a:prstGeom prst="rect">
            <a:avLst/>
          </a:prstGeom>
        </p:spPr>
      </p:pic>
      <p:sp>
        <p:nvSpPr>
          <p:cNvPr id="26" name="テキスト ボックス 25">
            <a:extLst>
              <a:ext uri="{FF2B5EF4-FFF2-40B4-BE49-F238E27FC236}">
                <a16:creationId xmlns:a16="http://schemas.microsoft.com/office/drawing/2014/main" id="{E366ABDA-2EC9-F7A9-C5EF-732E0E195F3A}"/>
              </a:ext>
            </a:extLst>
          </p:cNvPr>
          <p:cNvSpPr txBox="1"/>
          <p:nvPr/>
        </p:nvSpPr>
        <p:spPr>
          <a:xfrm>
            <a:off x="1078006" y="969665"/>
            <a:ext cx="646331"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にゅうりょく</a:t>
            </a:r>
          </a:p>
        </p:txBody>
      </p:sp>
      <p:sp>
        <p:nvSpPr>
          <p:cNvPr id="27" name="テキスト ボックス 26">
            <a:extLst>
              <a:ext uri="{FF2B5EF4-FFF2-40B4-BE49-F238E27FC236}">
                <a16:creationId xmlns:a16="http://schemas.microsoft.com/office/drawing/2014/main" id="{48CAADB0-EA82-D9BD-A619-F01FB44C5802}"/>
              </a:ext>
            </a:extLst>
          </p:cNvPr>
          <p:cNvSpPr txBox="1"/>
          <p:nvPr/>
        </p:nvSpPr>
        <p:spPr>
          <a:xfrm>
            <a:off x="1555060" y="969665"/>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とき</a:t>
            </a:r>
          </a:p>
        </p:txBody>
      </p:sp>
      <p:sp>
        <p:nvSpPr>
          <p:cNvPr id="28" name="テキスト ボックス 27">
            <a:extLst>
              <a:ext uri="{FF2B5EF4-FFF2-40B4-BE49-F238E27FC236}">
                <a16:creationId xmlns:a16="http://schemas.microsoft.com/office/drawing/2014/main" id="{F0F27CC1-F2C7-7802-6316-3712A588FC6B}"/>
              </a:ext>
            </a:extLst>
          </p:cNvPr>
          <p:cNvSpPr txBox="1"/>
          <p:nvPr/>
        </p:nvSpPr>
        <p:spPr>
          <a:xfrm>
            <a:off x="2113571" y="1293726"/>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した</a:t>
            </a:r>
          </a:p>
        </p:txBody>
      </p:sp>
      <p:sp>
        <p:nvSpPr>
          <p:cNvPr id="29" name="テキスト ボックス 28">
            <a:extLst>
              <a:ext uri="{FF2B5EF4-FFF2-40B4-BE49-F238E27FC236}">
                <a16:creationId xmlns:a16="http://schemas.microsoft.com/office/drawing/2014/main" id="{838AF434-298F-B07F-869C-E4A23EFC0689}"/>
              </a:ext>
            </a:extLst>
          </p:cNvPr>
          <p:cNvSpPr txBox="1"/>
          <p:nvPr/>
        </p:nvSpPr>
        <p:spPr>
          <a:xfrm>
            <a:off x="2594565" y="1313934"/>
            <a:ext cx="492443"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かくにん</a:t>
            </a:r>
          </a:p>
        </p:txBody>
      </p:sp>
      <p:sp>
        <p:nvSpPr>
          <p:cNvPr id="32" name="テキスト ボックス 31">
            <a:extLst>
              <a:ext uri="{FF2B5EF4-FFF2-40B4-BE49-F238E27FC236}">
                <a16:creationId xmlns:a16="http://schemas.microsoft.com/office/drawing/2014/main" id="{C6A6C435-30CC-DC4E-CE1C-AA6498DF3C19}"/>
              </a:ext>
            </a:extLst>
          </p:cNvPr>
          <p:cNvSpPr txBox="1"/>
          <p:nvPr/>
        </p:nvSpPr>
        <p:spPr>
          <a:xfrm>
            <a:off x="2188930" y="1715934"/>
            <a:ext cx="415498"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ひだり</a:t>
            </a:r>
          </a:p>
        </p:txBody>
      </p:sp>
      <p:sp>
        <p:nvSpPr>
          <p:cNvPr id="33" name="テキスト ボックス 32">
            <a:extLst>
              <a:ext uri="{FF2B5EF4-FFF2-40B4-BE49-F238E27FC236}">
                <a16:creationId xmlns:a16="http://schemas.microsoft.com/office/drawing/2014/main" id="{5F945EB9-C8A8-F877-7AA7-DBA95112E1D7}"/>
              </a:ext>
            </a:extLst>
          </p:cNvPr>
          <p:cNvSpPr txBox="1"/>
          <p:nvPr/>
        </p:nvSpPr>
        <p:spPr>
          <a:xfrm>
            <a:off x="2667838" y="1729457"/>
            <a:ext cx="492443"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かくにん</a:t>
            </a:r>
          </a:p>
        </p:txBody>
      </p:sp>
      <p:sp>
        <p:nvSpPr>
          <p:cNvPr id="34" name="テキスト ボックス 33">
            <a:extLst>
              <a:ext uri="{FF2B5EF4-FFF2-40B4-BE49-F238E27FC236}">
                <a16:creationId xmlns:a16="http://schemas.microsoft.com/office/drawing/2014/main" id="{009BABE3-9FFB-0E0C-AD29-0AC794E85397}"/>
              </a:ext>
            </a:extLst>
          </p:cNvPr>
          <p:cNvSpPr txBox="1"/>
          <p:nvPr/>
        </p:nvSpPr>
        <p:spPr>
          <a:xfrm>
            <a:off x="6697506" y="2671347"/>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しん</a:t>
            </a:r>
          </a:p>
        </p:txBody>
      </p:sp>
      <p:sp>
        <p:nvSpPr>
          <p:cNvPr id="35" name="テキスト ボックス 34">
            <a:extLst>
              <a:ext uri="{FF2B5EF4-FFF2-40B4-BE49-F238E27FC236}">
                <a16:creationId xmlns:a16="http://schemas.microsoft.com/office/drawing/2014/main" id="{6CFB9333-9A79-92CE-F80B-3A7E93F96CCD}"/>
              </a:ext>
            </a:extLst>
          </p:cNvPr>
          <p:cNvSpPr txBox="1"/>
          <p:nvPr/>
        </p:nvSpPr>
        <p:spPr>
          <a:xfrm>
            <a:off x="5569903" y="5601866"/>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しん</a:t>
            </a:r>
          </a:p>
        </p:txBody>
      </p:sp>
    </p:spTree>
    <p:extLst>
      <p:ext uri="{BB962C8B-B14F-4D97-AF65-F5344CB8AC3E}">
        <p14:creationId xmlns:p14="http://schemas.microsoft.com/office/powerpoint/2010/main" val="2704295488"/>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a:extLst>
              <a:ext uri="{FF2B5EF4-FFF2-40B4-BE49-F238E27FC236}">
                <a16:creationId xmlns:a16="http://schemas.microsoft.com/office/drawing/2014/main" id="{C36AE20D-0A7D-4E12-B0D9-9115DDC995DE}"/>
              </a:ext>
            </a:extLst>
          </p:cNvPr>
          <p:cNvPicPr>
            <a:picLocks noChangeAspect="1"/>
          </p:cNvPicPr>
          <p:nvPr/>
        </p:nvPicPr>
        <p:blipFill>
          <a:blip r:embed="rId2"/>
          <a:stretch>
            <a:fillRect/>
          </a:stretch>
        </p:blipFill>
        <p:spPr>
          <a:xfrm>
            <a:off x="0" y="965401"/>
            <a:ext cx="9144000" cy="4683512"/>
          </a:xfrm>
          <a:prstGeom prst="rect">
            <a:avLst/>
          </a:prstGeom>
        </p:spPr>
      </p:pic>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4</a:t>
            </a:r>
            <a:r>
              <a:rPr lang="ja-JP" altLang="en-US" dirty="0"/>
              <a:t>．シミュレーションルームで活動しよう</a:t>
            </a:r>
          </a:p>
        </p:txBody>
      </p:sp>
      <p:sp>
        <p:nvSpPr>
          <p:cNvPr id="23" name="テキスト ボックス 22">
            <a:extLst>
              <a:ext uri="{FF2B5EF4-FFF2-40B4-BE49-F238E27FC236}">
                <a16:creationId xmlns:a16="http://schemas.microsoft.com/office/drawing/2014/main" id="{EC98BA1A-2E47-4AA6-984F-7D54B64434AF}"/>
              </a:ext>
            </a:extLst>
          </p:cNvPr>
          <p:cNvSpPr txBox="1"/>
          <p:nvPr/>
        </p:nvSpPr>
        <p:spPr>
          <a:xfrm>
            <a:off x="4115978" y="400039"/>
            <a:ext cx="818154"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かつどう</a:t>
            </a:r>
          </a:p>
        </p:txBody>
      </p:sp>
      <p:grpSp>
        <p:nvGrpSpPr>
          <p:cNvPr id="124" name="グループ化 123">
            <a:extLst>
              <a:ext uri="{FF2B5EF4-FFF2-40B4-BE49-F238E27FC236}">
                <a16:creationId xmlns:a16="http://schemas.microsoft.com/office/drawing/2014/main" id="{7EA5C920-B270-4EDE-B77F-02203DA2CAEE}"/>
              </a:ext>
            </a:extLst>
          </p:cNvPr>
          <p:cNvGrpSpPr/>
          <p:nvPr/>
        </p:nvGrpSpPr>
        <p:grpSpPr>
          <a:xfrm>
            <a:off x="8087557" y="286393"/>
            <a:ext cx="798137" cy="772176"/>
            <a:chOff x="8087557" y="286393"/>
            <a:chExt cx="798137" cy="772176"/>
          </a:xfrm>
        </p:grpSpPr>
        <p:sp>
          <p:nvSpPr>
            <p:cNvPr id="125" name="四角形: 角を丸くする 124">
              <a:extLst>
                <a:ext uri="{FF2B5EF4-FFF2-40B4-BE49-F238E27FC236}">
                  <a16:creationId xmlns:a16="http://schemas.microsoft.com/office/drawing/2014/main" id="{A87CF82E-C73E-45EF-AD3D-C7C3154387BE}"/>
                </a:ext>
              </a:extLst>
            </p:cNvPr>
            <p:cNvSpPr/>
            <p:nvPr/>
          </p:nvSpPr>
          <p:spPr>
            <a:xfrm>
              <a:off x="8087557" y="286393"/>
              <a:ext cx="798137" cy="772176"/>
            </a:xfrm>
            <a:prstGeom prst="roundRect">
              <a:avLst/>
            </a:prstGeom>
            <a:solidFill>
              <a:schemeClr val="accent1">
                <a:lumMod val="20000"/>
                <a:lumOff val="80000"/>
              </a:schemeClr>
            </a:solidFill>
            <a:ln w="28575">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26" name="テキスト ボックス 125">
              <a:extLst>
                <a:ext uri="{FF2B5EF4-FFF2-40B4-BE49-F238E27FC236}">
                  <a16:creationId xmlns:a16="http://schemas.microsoft.com/office/drawing/2014/main" id="{A169CFE6-E8F5-40F5-B5BE-535236CAB3D8}"/>
                </a:ext>
              </a:extLst>
            </p:cNvPr>
            <p:cNvSpPr txBox="1"/>
            <p:nvPr/>
          </p:nvSpPr>
          <p:spPr>
            <a:xfrm>
              <a:off x="8087826" y="286393"/>
              <a:ext cx="797599" cy="738664"/>
            </a:xfrm>
            <a:prstGeom prst="rect">
              <a:avLst/>
            </a:prstGeom>
            <a:noFill/>
          </p:spPr>
          <p:txBody>
            <a:bodyPr wrap="square" rtlCol="0">
              <a:spAutoFit/>
            </a:bodyPr>
            <a:lstStyle/>
            <a:p>
              <a:pPr algn="ctr">
                <a:lnSpc>
                  <a:spcPct val="200000"/>
                </a:lnSpc>
              </a:pPr>
              <a:r>
                <a:rPr kumimoji="1" lang="ja-JP" altLang="en-US" sz="2400" b="1" dirty="0">
                  <a:solidFill>
                    <a:schemeClr val="accent1">
                      <a:lumMod val="75000"/>
                    </a:schemeClr>
                  </a:solidFill>
                  <a:latin typeface="メイリオ" panose="020B0604030504040204" pitchFamily="50" charset="-128"/>
                  <a:ea typeface="メイリオ" panose="020B0604030504040204" pitchFamily="50" charset="-128"/>
                </a:rPr>
                <a:t>例</a:t>
              </a:r>
            </a:p>
          </p:txBody>
        </p:sp>
        <p:sp>
          <p:nvSpPr>
            <p:cNvPr id="127" name="テキスト ボックス 126">
              <a:extLst>
                <a:ext uri="{FF2B5EF4-FFF2-40B4-BE49-F238E27FC236}">
                  <a16:creationId xmlns:a16="http://schemas.microsoft.com/office/drawing/2014/main" id="{EC88A336-4F64-4405-ABAD-D8427E5C01E9}"/>
                </a:ext>
              </a:extLst>
            </p:cNvPr>
            <p:cNvSpPr txBox="1"/>
            <p:nvPr/>
          </p:nvSpPr>
          <p:spPr>
            <a:xfrm>
              <a:off x="8219580" y="405119"/>
              <a:ext cx="534091" cy="255366"/>
            </a:xfrm>
            <a:prstGeom prst="rect">
              <a:avLst/>
            </a:prstGeom>
            <a:noFill/>
          </p:spPr>
          <p:txBody>
            <a:bodyPr wrap="square" rtlCol="0">
              <a:spAutoFit/>
            </a:bodyPr>
            <a:lstStyle/>
            <a:p>
              <a:pPr algn="ctr"/>
              <a:r>
                <a:rPr kumimoji="1" lang="ja-JP" altLang="en-US" sz="1000" b="1" dirty="0">
                  <a:solidFill>
                    <a:schemeClr val="accent1">
                      <a:lumMod val="75000"/>
                    </a:schemeClr>
                  </a:solidFill>
                  <a:latin typeface="メイリオ" panose="020B0604030504040204" pitchFamily="50" charset="-128"/>
                  <a:ea typeface="メイリオ" panose="020B0604030504040204" pitchFamily="50" charset="-128"/>
                </a:rPr>
                <a:t>れい</a:t>
              </a:r>
            </a:p>
          </p:txBody>
        </p:sp>
      </p:grpSp>
      <p:sp>
        <p:nvSpPr>
          <p:cNvPr id="84" name="正方形/長方形 83">
            <a:extLst>
              <a:ext uri="{FF2B5EF4-FFF2-40B4-BE49-F238E27FC236}">
                <a16:creationId xmlns:a16="http://schemas.microsoft.com/office/drawing/2014/main" id="{C39A31A9-1696-4B77-B7AC-D22F75103D24}"/>
              </a:ext>
            </a:extLst>
          </p:cNvPr>
          <p:cNvSpPr/>
          <p:nvPr/>
        </p:nvSpPr>
        <p:spPr>
          <a:xfrm>
            <a:off x="218966" y="3719146"/>
            <a:ext cx="8880231" cy="1552366"/>
          </a:xfrm>
          <a:prstGeom prst="rect">
            <a:avLst/>
          </a:prstGeom>
          <a:solidFill>
            <a:schemeClr val="bg1">
              <a:alpha val="75000"/>
            </a:schemeClr>
          </a:solidFill>
          <a:ln w="38100">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31" name="正方形/長方形 30">
            <a:extLst>
              <a:ext uri="{FF2B5EF4-FFF2-40B4-BE49-F238E27FC236}">
                <a16:creationId xmlns:a16="http://schemas.microsoft.com/office/drawing/2014/main" id="{025D06A6-5BDC-435C-8A52-61120CDD222C}"/>
              </a:ext>
            </a:extLst>
          </p:cNvPr>
          <p:cNvSpPr/>
          <p:nvPr/>
        </p:nvSpPr>
        <p:spPr>
          <a:xfrm>
            <a:off x="263769" y="3255154"/>
            <a:ext cx="4413739" cy="288146"/>
          </a:xfrm>
          <a:prstGeom prst="rect">
            <a:avLst/>
          </a:prstGeom>
          <a:solidFill>
            <a:schemeClr val="bg1">
              <a:alpha val="75000"/>
            </a:schemeClr>
          </a:solidFill>
          <a:ln w="38100">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pic>
        <p:nvPicPr>
          <p:cNvPr id="26" name="図 25">
            <a:extLst>
              <a:ext uri="{FF2B5EF4-FFF2-40B4-BE49-F238E27FC236}">
                <a16:creationId xmlns:a16="http://schemas.microsoft.com/office/drawing/2014/main" id="{929B294A-21FF-40BA-99EA-3C0D95B62135}"/>
              </a:ext>
            </a:extLst>
          </p:cNvPr>
          <p:cNvPicPr>
            <a:picLocks noChangeAspect="1"/>
          </p:cNvPicPr>
          <p:nvPr/>
        </p:nvPicPr>
        <p:blipFill>
          <a:blip r:embed="rId3"/>
          <a:stretch>
            <a:fillRect/>
          </a:stretch>
        </p:blipFill>
        <p:spPr>
          <a:xfrm>
            <a:off x="2243614" y="2568312"/>
            <a:ext cx="494313" cy="472343"/>
          </a:xfrm>
          <a:prstGeom prst="rect">
            <a:avLst/>
          </a:prstGeom>
          <a:ln w="28575">
            <a:solidFill>
              <a:schemeClr val="accent1"/>
            </a:solidFill>
          </a:ln>
        </p:spPr>
      </p:pic>
      <p:grpSp>
        <p:nvGrpSpPr>
          <p:cNvPr id="2" name="グループ化 1">
            <a:extLst>
              <a:ext uri="{FF2B5EF4-FFF2-40B4-BE49-F238E27FC236}">
                <a16:creationId xmlns:a16="http://schemas.microsoft.com/office/drawing/2014/main" id="{26B616FD-ABDF-4564-8A40-5EE5ED429454}"/>
              </a:ext>
            </a:extLst>
          </p:cNvPr>
          <p:cNvGrpSpPr/>
          <p:nvPr/>
        </p:nvGrpSpPr>
        <p:grpSpPr>
          <a:xfrm>
            <a:off x="3063253" y="3128171"/>
            <a:ext cx="6080747" cy="1134514"/>
            <a:chOff x="3063253" y="3128171"/>
            <a:chExt cx="6080747" cy="1134514"/>
          </a:xfrm>
        </p:grpSpPr>
        <p:sp>
          <p:nvSpPr>
            <p:cNvPr id="28" name="テキスト ボックス 27">
              <a:extLst>
                <a:ext uri="{FF2B5EF4-FFF2-40B4-BE49-F238E27FC236}">
                  <a16:creationId xmlns:a16="http://schemas.microsoft.com/office/drawing/2014/main" id="{FE8CAD9C-8856-4611-9045-4F693D22CD6A}"/>
                </a:ext>
              </a:extLst>
            </p:cNvPr>
            <p:cNvSpPr txBox="1"/>
            <p:nvPr/>
          </p:nvSpPr>
          <p:spPr>
            <a:xfrm>
              <a:off x="3063253" y="3128171"/>
              <a:ext cx="6080747" cy="1131079"/>
            </a:xfrm>
            <a:prstGeom prst="rect">
              <a:avLst/>
            </a:prstGeom>
            <a:solidFill>
              <a:schemeClr val="bg1"/>
            </a:solid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「エージェント」から</a:t>
              </a:r>
              <a:endParaRPr lang="en-US" altLang="ja-JP" i="0" dirty="0">
                <a:solidFill>
                  <a:srgbClr val="575E75"/>
                </a:solidFill>
                <a:effectLst/>
                <a:latin typeface="メイリオ" panose="020B0604030504040204" pitchFamily="50" charset="-128"/>
                <a:ea typeface="メイリオ" panose="020B0604030504040204" pitchFamily="50" charset="-128"/>
              </a:endParaRPr>
            </a:p>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　　　　　　　　　　　　　　　　　のブロックを選ぶ。</a:t>
              </a:r>
              <a:endParaRPr kumimoji="1" lang="ja-JP" altLang="en-US" dirty="0">
                <a:latin typeface="メイリオ" panose="020B0604030504040204" pitchFamily="50" charset="-128"/>
                <a:ea typeface="メイリオ" panose="020B0604030504040204" pitchFamily="50" charset="-128"/>
              </a:endParaRPr>
            </a:p>
          </p:txBody>
        </p:sp>
        <p:sp>
          <p:nvSpPr>
            <p:cNvPr id="29" name="テキスト ボックス 28">
              <a:extLst>
                <a:ext uri="{FF2B5EF4-FFF2-40B4-BE49-F238E27FC236}">
                  <a16:creationId xmlns:a16="http://schemas.microsoft.com/office/drawing/2014/main" id="{B126CD92-C7F7-4F0C-ADFA-863D2E431135}"/>
                </a:ext>
              </a:extLst>
            </p:cNvPr>
            <p:cNvSpPr txBox="1"/>
            <p:nvPr/>
          </p:nvSpPr>
          <p:spPr>
            <a:xfrm>
              <a:off x="8267640" y="3762182"/>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えら</a:t>
              </a:r>
              <a:endParaRPr kumimoji="1" lang="ja-JP" altLang="en-US" sz="1000" dirty="0">
                <a:latin typeface="メイリオ" panose="020B0604030504040204" pitchFamily="50" charset="-128"/>
                <a:ea typeface="メイリオ" panose="020B0604030504040204" pitchFamily="50" charset="-128"/>
              </a:endParaRPr>
            </a:p>
          </p:txBody>
        </p:sp>
        <p:pic>
          <p:nvPicPr>
            <p:cNvPr id="32" name="図 31">
              <a:extLst>
                <a:ext uri="{FF2B5EF4-FFF2-40B4-BE49-F238E27FC236}">
                  <a16:creationId xmlns:a16="http://schemas.microsoft.com/office/drawing/2014/main" id="{AB669581-92D2-45E3-A388-CE16D00C1F0B}"/>
                </a:ext>
              </a:extLst>
            </p:cNvPr>
            <p:cNvPicPr>
              <a:picLocks noChangeAspect="1"/>
            </p:cNvPicPr>
            <p:nvPr/>
          </p:nvPicPr>
          <p:blipFill>
            <a:blip r:embed="rId4"/>
            <a:stretch>
              <a:fillRect/>
            </a:stretch>
          </p:blipFill>
          <p:spPr>
            <a:xfrm>
              <a:off x="3132012" y="3858790"/>
              <a:ext cx="3810330" cy="403895"/>
            </a:xfrm>
            <a:prstGeom prst="rect">
              <a:avLst/>
            </a:prstGeom>
          </p:spPr>
        </p:pic>
      </p:grpSp>
      <p:sp>
        <p:nvSpPr>
          <p:cNvPr id="36" name="四角形: 角を丸くする 35">
            <a:extLst>
              <a:ext uri="{FF2B5EF4-FFF2-40B4-BE49-F238E27FC236}">
                <a16:creationId xmlns:a16="http://schemas.microsoft.com/office/drawing/2014/main" id="{5FBA95C4-8102-4DAB-BD19-9BF3B9D14E71}"/>
              </a:ext>
            </a:extLst>
          </p:cNvPr>
          <p:cNvSpPr/>
          <p:nvPr/>
        </p:nvSpPr>
        <p:spPr>
          <a:xfrm>
            <a:off x="3667300" y="2124853"/>
            <a:ext cx="589015" cy="344866"/>
          </a:xfrm>
          <a:prstGeom prst="roundRect">
            <a:avLst>
              <a:gd name="adj" fmla="val 50000"/>
            </a:avLst>
          </a:prstGeom>
          <a:noFill/>
          <a:ln w="28575">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grpSp>
        <p:nvGrpSpPr>
          <p:cNvPr id="38" name="グループ化 37">
            <a:extLst>
              <a:ext uri="{FF2B5EF4-FFF2-40B4-BE49-F238E27FC236}">
                <a16:creationId xmlns:a16="http://schemas.microsoft.com/office/drawing/2014/main" id="{4322AB5A-97F8-416F-9908-9149D41E6D91}"/>
              </a:ext>
            </a:extLst>
          </p:cNvPr>
          <p:cNvGrpSpPr/>
          <p:nvPr/>
        </p:nvGrpSpPr>
        <p:grpSpPr>
          <a:xfrm>
            <a:off x="3017420" y="4725524"/>
            <a:ext cx="6075063" cy="1131079"/>
            <a:chOff x="600052" y="5230836"/>
            <a:chExt cx="6075063" cy="1131079"/>
          </a:xfrm>
        </p:grpSpPr>
        <p:sp>
          <p:nvSpPr>
            <p:cNvPr id="39" name="テキスト ボックス 38">
              <a:extLst>
                <a:ext uri="{FF2B5EF4-FFF2-40B4-BE49-F238E27FC236}">
                  <a16:creationId xmlns:a16="http://schemas.microsoft.com/office/drawing/2014/main" id="{FA6948BD-D14C-424E-A780-4666B29BD2BA}"/>
                </a:ext>
              </a:extLst>
            </p:cNvPr>
            <p:cNvSpPr txBox="1"/>
            <p:nvPr/>
          </p:nvSpPr>
          <p:spPr>
            <a:xfrm>
              <a:off x="4945392" y="5250166"/>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えら</a:t>
              </a:r>
              <a:endParaRPr kumimoji="1" lang="ja-JP" altLang="en-US" sz="1000" dirty="0">
                <a:latin typeface="メイリオ" panose="020B0604030504040204" pitchFamily="50" charset="-128"/>
                <a:ea typeface="メイリオ" panose="020B0604030504040204" pitchFamily="50" charset="-128"/>
              </a:endParaRPr>
            </a:p>
          </p:txBody>
        </p:sp>
        <p:sp>
          <p:nvSpPr>
            <p:cNvPr id="40" name="テキスト ボックス 39">
              <a:extLst>
                <a:ext uri="{FF2B5EF4-FFF2-40B4-BE49-F238E27FC236}">
                  <a16:creationId xmlns:a16="http://schemas.microsoft.com/office/drawing/2014/main" id="{C53B84A1-4DC9-4BD6-9C6C-104B21176709}"/>
                </a:ext>
              </a:extLst>
            </p:cNvPr>
            <p:cNvSpPr txBox="1"/>
            <p:nvPr/>
          </p:nvSpPr>
          <p:spPr>
            <a:xfrm>
              <a:off x="645885" y="5230836"/>
              <a:ext cx="6029230" cy="1131079"/>
            </a:xfrm>
            <a:prstGeom prst="rect">
              <a:avLst/>
            </a:prstGeom>
            <a:solidFill>
              <a:schemeClr val="bg1"/>
            </a:solid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「ブロック」から　　　　　のブロックを選び、</a:t>
              </a:r>
              <a:endParaRPr lang="en-US" altLang="ja-JP" i="0" dirty="0">
                <a:solidFill>
                  <a:srgbClr val="575E75"/>
                </a:solidFill>
                <a:effectLst/>
                <a:latin typeface="メイリオ" panose="020B0604030504040204" pitchFamily="50" charset="-128"/>
                <a:ea typeface="メイリオ" panose="020B0604030504040204" pitchFamily="50" charset="-128"/>
              </a:endParaRPr>
            </a:p>
            <a:p>
              <a:pPr>
                <a:lnSpc>
                  <a:spcPct val="200000"/>
                </a:lnSpc>
              </a:pPr>
              <a:r>
                <a:rPr kumimoji="1" lang="ja-JP" altLang="en-US" i="0" dirty="0">
                  <a:solidFill>
                    <a:srgbClr val="575E75"/>
                  </a:solidFill>
                  <a:effectLst/>
                  <a:latin typeface="メイリオ" panose="020B0604030504040204" pitchFamily="50" charset="-128"/>
                  <a:ea typeface="メイリオ" panose="020B0604030504040204" pitchFamily="50" charset="-128"/>
                </a:rPr>
                <a:t>種類を</a:t>
              </a:r>
              <a:r>
                <a:rPr kumimoji="1" lang="ja-JP" altLang="en-US" dirty="0">
                  <a:solidFill>
                    <a:srgbClr val="575E75"/>
                  </a:solidFill>
                  <a:latin typeface="メイリオ" panose="020B0604030504040204" pitchFamily="50" charset="-128"/>
                  <a:ea typeface="メイリオ" panose="020B0604030504040204" pitchFamily="50" charset="-128"/>
                </a:rPr>
                <a:t>「</a:t>
              </a:r>
              <a:r>
                <a:rPr kumimoji="1" lang="ja-JP" altLang="en-US" b="1" dirty="0">
                  <a:solidFill>
                    <a:srgbClr val="575E75"/>
                  </a:solidFill>
                  <a:latin typeface="メイリオ" panose="020B0604030504040204" pitchFamily="50" charset="-128"/>
                  <a:ea typeface="メイリオ" panose="020B0604030504040204" pitchFamily="50" charset="-128"/>
                </a:rPr>
                <a:t>石</a:t>
              </a:r>
              <a:r>
                <a:rPr kumimoji="1" lang="ja-JP" altLang="en-US" dirty="0">
                  <a:solidFill>
                    <a:srgbClr val="575E75"/>
                  </a:solidFill>
                  <a:latin typeface="メイリオ" panose="020B0604030504040204" pitchFamily="50" charset="-128"/>
                  <a:ea typeface="メイリオ" panose="020B0604030504040204" pitchFamily="50" charset="-128"/>
                </a:rPr>
                <a:t>」に変更する。</a:t>
              </a:r>
              <a:endParaRPr kumimoji="1" lang="ja-JP" altLang="en-US" dirty="0">
                <a:latin typeface="メイリオ" panose="020B0604030504040204" pitchFamily="50" charset="-128"/>
                <a:ea typeface="メイリオ" panose="020B0604030504040204" pitchFamily="50" charset="-128"/>
              </a:endParaRPr>
            </a:p>
          </p:txBody>
        </p:sp>
        <p:sp>
          <p:nvSpPr>
            <p:cNvPr id="41" name="テキスト ボックス 40">
              <a:extLst>
                <a:ext uri="{FF2B5EF4-FFF2-40B4-BE49-F238E27FC236}">
                  <a16:creationId xmlns:a16="http://schemas.microsoft.com/office/drawing/2014/main" id="{2EF08ADC-F8E5-4A1C-9EA2-537C13E8366C}"/>
                </a:ext>
              </a:extLst>
            </p:cNvPr>
            <p:cNvSpPr txBox="1"/>
            <p:nvPr/>
          </p:nvSpPr>
          <p:spPr>
            <a:xfrm>
              <a:off x="2235775" y="5851403"/>
              <a:ext cx="703893"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へんこう</a:t>
              </a:r>
            </a:p>
          </p:txBody>
        </p:sp>
        <p:sp>
          <p:nvSpPr>
            <p:cNvPr id="42" name="テキスト ボックス 41">
              <a:extLst>
                <a:ext uri="{FF2B5EF4-FFF2-40B4-BE49-F238E27FC236}">
                  <a16:creationId xmlns:a16="http://schemas.microsoft.com/office/drawing/2014/main" id="{E77C54DA-1E79-4F93-9415-A8E595096647}"/>
                </a:ext>
              </a:extLst>
            </p:cNvPr>
            <p:cNvSpPr txBox="1"/>
            <p:nvPr/>
          </p:nvSpPr>
          <p:spPr>
            <a:xfrm>
              <a:off x="600052" y="5851403"/>
              <a:ext cx="741415"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しゅるい</a:t>
              </a:r>
              <a:endParaRPr kumimoji="1" lang="ja-JP" altLang="en-US" sz="1000" dirty="0">
                <a:latin typeface="メイリオ" panose="020B0604030504040204" pitchFamily="50" charset="-128"/>
                <a:ea typeface="メイリオ" panose="020B0604030504040204" pitchFamily="50" charset="-128"/>
              </a:endParaRPr>
            </a:p>
          </p:txBody>
        </p:sp>
        <p:pic>
          <p:nvPicPr>
            <p:cNvPr id="43" name="図 42">
              <a:extLst>
                <a:ext uri="{FF2B5EF4-FFF2-40B4-BE49-F238E27FC236}">
                  <a16:creationId xmlns:a16="http://schemas.microsoft.com/office/drawing/2014/main" id="{66336F50-5D03-4EF4-8152-53F394FE7976}"/>
                </a:ext>
              </a:extLst>
            </p:cNvPr>
            <p:cNvPicPr>
              <a:picLocks noChangeAspect="1"/>
            </p:cNvPicPr>
            <p:nvPr/>
          </p:nvPicPr>
          <p:blipFill>
            <a:blip r:embed="rId5"/>
            <a:stretch>
              <a:fillRect/>
            </a:stretch>
          </p:blipFill>
          <p:spPr>
            <a:xfrm>
              <a:off x="2652085" y="5321024"/>
              <a:ext cx="922100" cy="533446"/>
            </a:xfrm>
            <a:prstGeom prst="rect">
              <a:avLst/>
            </a:prstGeom>
          </p:spPr>
        </p:pic>
        <p:sp>
          <p:nvSpPr>
            <p:cNvPr id="44" name="テキスト ボックス 43">
              <a:extLst>
                <a:ext uri="{FF2B5EF4-FFF2-40B4-BE49-F238E27FC236}">
                  <a16:creationId xmlns:a16="http://schemas.microsoft.com/office/drawing/2014/main" id="{B4546E17-7122-4C2A-9440-8385320A3B60}"/>
                </a:ext>
              </a:extLst>
            </p:cNvPr>
            <p:cNvSpPr txBox="1"/>
            <p:nvPr/>
          </p:nvSpPr>
          <p:spPr>
            <a:xfrm>
              <a:off x="1536899" y="5845083"/>
              <a:ext cx="46966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いし</a:t>
              </a:r>
              <a:endParaRPr kumimoji="1" lang="ja-JP" altLang="en-US" sz="1000" dirty="0">
                <a:latin typeface="メイリオ" panose="020B0604030504040204" pitchFamily="50" charset="-128"/>
                <a:ea typeface="メイリオ" panose="020B0604030504040204" pitchFamily="50" charset="-128"/>
              </a:endParaRPr>
            </a:p>
          </p:txBody>
        </p:sp>
      </p:grpSp>
      <p:pic>
        <p:nvPicPr>
          <p:cNvPr id="45" name="図 44">
            <a:extLst>
              <a:ext uri="{FF2B5EF4-FFF2-40B4-BE49-F238E27FC236}">
                <a16:creationId xmlns:a16="http://schemas.microsoft.com/office/drawing/2014/main" id="{23783EC0-91E5-4CC4-BFCC-A49133B53416}"/>
              </a:ext>
            </a:extLst>
          </p:cNvPr>
          <p:cNvPicPr>
            <a:picLocks noChangeAspect="1"/>
          </p:cNvPicPr>
          <p:nvPr/>
        </p:nvPicPr>
        <p:blipFill>
          <a:blip r:embed="rId6"/>
          <a:srcRect/>
          <a:stretch/>
        </p:blipFill>
        <p:spPr>
          <a:xfrm>
            <a:off x="5867301" y="5476325"/>
            <a:ext cx="2565372" cy="1189099"/>
          </a:xfrm>
          <a:prstGeom prst="rect">
            <a:avLst/>
          </a:prstGeom>
        </p:spPr>
      </p:pic>
      <p:sp>
        <p:nvSpPr>
          <p:cNvPr id="46" name="テキスト ボックス 45">
            <a:extLst>
              <a:ext uri="{FF2B5EF4-FFF2-40B4-BE49-F238E27FC236}">
                <a16:creationId xmlns:a16="http://schemas.microsoft.com/office/drawing/2014/main" id="{C3E1256F-FBD3-4B00-8230-F488C6D1EAF1}"/>
              </a:ext>
            </a:extLst>
          </p:cNvPr>
          <p:cNvSpPr txBox="1"/>
          <p:nvPr/>
        </p:nvSpPr>
        <p:spPr>
          <a:xfrm>
            <a:off x="7339563" y="4799248"/>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えら</a:t>
            </a:r>
            <a:endParaRPr kumimoji="1" lang="ja-JP" altLang="en-US" sz="1000" dirty="0">
              <a:latin typeface="メイリオ" panose="020B0604030504040204" pitchFamily="50" charset="-128"/>
              <a:ea typeface="メイリオ" panose="020B0604030504040204" pitchFamily="50" charset="-128"/>
            </a:endParaRPr>
          </a:p>
        </p:txBody>
      </p:sp>
      <p:pic>
        <p:nvPicPr>
          <p:cNvPr id="47" name="図 46">
            <a:extLst>
              <a:ext uri="{FF2B5EF4-FFF2-40B4-BE49-F238E27FC236}">
                <a16:creationId xmlns:a16="http://schemas.microsoft.com/office/drawing/2014/main" id="{719934E8-BBF6-424E-884A-166A062C064E}"/>
              </a:ext>
            </a:extLst>
          </p:cNvPr>
          <p:cNvPicPr>
            <a:picLocks noChangeAspect="1"/>
          </p:cNvPicPr>
          <p:nvPr/>
        </p:nvPicPr>
        <p:blipFill>
          <a:blip r:embed="rId7"/>
          <a:stretch>
            <a:fillRect/>
          </a:stretch>
        </p:blipFill>
        <p:spPr>
          <a:xfrm>
            <a:off x="5077451" y="2188129"/>
            <a:ext cx="466725" cy="457200"/>
          </a:xfrm>
          <a:prstGeom prst="rect">
            <a:avLst/>
          </a:prstGeom>
          <a:ln w="28575">
            <a:solidFill>
              <a:schemeClr val="accent2">
                <a:lumMod val="75000"/>
              </a:schemeClr>
            </a:solidFill>
          </a:ln>
        </p:spPr>
      </p:pic>
      <p:cxnSp>
        <p:nvCxnSpPr>
          <p:cNvPr id="48" name="直線矢印コネクタ 47">
            <a:extLst>
              <a:ext uri="{FF2B5EF4-FFF2-40B4-BE49-F238E27FC236}">
                <a16:creationId xmlns:a16="http://schemas.microsoft.com/office/drawing/2014/main" id="{666F9B3A-C2F0-4AC8-9B1D-7D495EB1557B}"/>
              </a:ext>
            </a:extLst>
          </p:cNvPr>
          <p:cNvCxnSpPr>
            <a:cxnSpLocks/>
          </p:cNvCxnSpPr>
          <p:nvPr/>
        </p:nvCxnSpPr>
        <p:spPr>
          <a:xfrm flipH="1">
            <a:off x="4266993" y="2426748"/>
            <a:ext cx="786913" cy="0"/>
          </a:xfrm>
          <a:prstGeom prst="straightConnector1">
            <a:avLst/>
          </a:prstGeom>
          <a:ln w="28575">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sp>
        <p:nvSpPr>
          <p:cNvPr id="33" name="正方形/長方形 32">
            <a:extLst>
              <a:ext uri="{FF2B5EF4-FFF2-40B4-BE49-F238E27FC236}">
                <a16:creationId xmlns:a16="http://schemas.microsoft.com/office/drawing/2014/main" id="{F72BBACF-2884-4CD5-B2CF-4F32EDBE6C3C}"/>
              </a:ext>
            </a:extLst>
          </p:cNvPr>
          <p:cNvSpPr/>
          <p:nvPr/>
        </p:nvSpPr>
        <p:spPr>
          <a:xfrm>
            <a:off x="395654" y="2509840"/>
            <a:ext cx="1582615" cy="325052"/>
          </a:xfrm>
          <a:prstGeom prst="rect">
            <a:avLst/>
          </a:prstGeom>
          <a:solidFill>
            <a:schemeClr val="bg1">
              <a:alpha val="75000"/>
            </a:schemeClr>
          </a:solidFill>
          <a:ln w="38100">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30" name="テキスト ボックス 29">
            <a:extLst>
              <a:ext uri="{FF2B5EF4-FFF2-40B4-BE49-F238E27FC236}">
                <a16:creationId xmlns:a16="http://schemas.microsoft.com/office/drawing/2014/main" id="{17F4F6AF-613B-33AC-EA47-C603899C48EC}"/>
              </a:ext>
            </a:extLst>
          </p:cNvPr>
          <p:cNvSpPr txBox="1"/>
          <p:nvPr/>
        </p:nvSpPr>
        <p:spPr>
          <a:xfrm>
            <a:off x="1078006" y="969665"/>
            <a:ext cx="646331"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にゅうりょく</a:t>
            </a:r>
          </a:p>
        </p:txBody>
      </p:sp>
      <p:sp>
        <p:nvSpPr>
          <p:cNvPr id="34" name="テキスト ボックス 33">
            <a:extLst>
              <a:ext uri="{FF2B5EF4-FFF2-40B4-BE49-F238E27FC236}">
                <a16:creationId xmlns:a16="http://schemas.microsoft.com/office/drawing/2014/main" id="{D75EC9A6-E4B2-25E1-1744-28FA8CC8BF51}"/>
              </a:ext>
            </a:extLst>
          </p:cNvPr>
          <p:cNvSpPr txBox="1"/>
          <p:nvPr/>
        </p:nvSpPr>
        <p:spPr>
          <a:xfrm>
            <a:off x="1555060" y="969665"/>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とき</a:t>
            </a:r>
          </a:p>
        </p:txBody>
      </p:sp>
      <p:sp>
        <p:nvSpPr>
          <p:cNvPr id="35" name="テキスト ボックス 34">
            <a:extLst>
              <a:ext uri="{FF2B5EF4-FFF2-40B4-BE49-F238E27FC236}">
                <a16:creationId xmlns:a16="http://schemas.microsoft.com/office/drawing/2014/main" id="{905FEE4C-21F5-9A99-E0C4-C2686EDDF559}"/>
              </a:ext>
            </a:extLst>
          </p:cNvPr>
          <p:cNvSpPr txBox="1"/>
          <p:nvPr/>
        </p:nvSpPr>
        <p:spPr>
          <a:xfrm>
            <a:off x="2113571" y="1293726"/>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した</a:t>
            </a:r>
          </a:p>
        </p:txBody>
      </p:sp>
      <p:sp>
        <p:nvSpPr>
          <p:cNvPr id="37" name="テキスト ボックス 36">
            <a:extLst>
              <a:ext uri="{FF2B5EF4-FFF2-40B4-BE49-F238E27FC236}">
                <a16:creationId xmlns:a16="http://schemas.microsoft.com/office/drawing/2014/main" id="{550F2AD2-F33E-B373-40EA-4ED62A0A9070}"/>
              </a:ext>
            </a:extLst>
          </p:cNvPr>
          <p:cNvSpPr txBox="1"/>
          <p:nvPr/>
        </p:nvSpPr>
        <p:spPr>
          <a:xfrm>
            <a:off x="2594565" y="1313934"/>
            <a:ext cx="492443"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かくにん</a:t>
            </a:r>
          </a:p>
        </p:txBody>
      </p:sp>
      <p:sp>
        <p:nvSpPr>
          <p:cNvPr id="49" name="テキスト ボックス 48">
            <a:extLst>
              <a:ext uri="{FF2B5EF4-FFF2-40B4-BE49-F238E27FC236}">
                <a16:creationId xmlns:a16="http://schemas.microsoft.com/office/drawing/2014/main" id="{469D4F60-1A8F-F569-8443-F8E5E2C40D91}"/>
              </a:ext>
            </a:extLst>
          </p:cNvPr>
          <p:cNvSpPr txBox="1"/>
          <p:nvPr/>
        </p:nvSpPr>
        <p:spPr>
          <a:xfrm>
            <a:off x="2188930" y="1715934"/>
            <a:ext cx="415498"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ひだり</a:t>
            </a:r>
          </a:p>
        </p:txBody>
      </p:sp>
      <p:sp>
        <p:nvSpPr>
          <p:cNvPr id="50" name="テキスト ボックス 49">
            <a:extLst>
              <a:ext uri="{FF2B5EF4-FFF2-40B4-BE49-F238E27FC236}">
                <a16:creationId xmlns:a16="http://schemas.microsoft.com/office/drawing/2014/main" id="{5B9855C7-7CA9-5AB6-BB8D-D4666A4A5CA7}"/>
              </a:ext>
            </a:extLst>
          </p:cNvPr>
          <p:cNvSpPr txBox="1"/>
          <p:nvPr/>
        </p:nvSpPr>
        <p:spPr>
          <a:xfrm>
            <a:off x="2667838" y="1729457"/>
            <a:ext cx="492443"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かくにん</a:t>
            </a:r>
          </a:p>
        </p:txBody>
      </p:sp>
      <p:sp>
        <p:nvSpPr>
          <p:cNvPr id="51" name="テキスト ボックス 50">
            <a:extLst>
              <a:ext uri="{FF2B5EF4-FFF2-40B4-BE49-F238E27FC236}">
                <a16:creationId xmlns:a16="http://schemas.microsoft.com/office/drawing/2014/main" id="{A6C08B24-8D80-34AD-7894-EEA8B3DADDB8}"/>
              </a:ext>
            </a:extLst>
          </p:cNvPr>
          <p:cNvSpPr txBox="1"/>
          <p:nvPr/>
        </p:nvSpPr>
        <p:spPr>
          <a:xfrm>
            <a:off x="2336037" y="2112166"/>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まえ</a:t>
            </a:r>
          </a:p>
        </p:txBody>
      </p:sp>
      <p:sp>
        <p:nvSpPr>
          <p:cNvPr id="52" name="テキスト ボックス 51">
            <a:extLst>
              <a:ext uri="{FF2B5EF4-FFF2-40B4-BE49-F238E27FC236}">
                <a16:creationId xmlns:a16="http://schemas.microsoft.com/office/drawing/2014/main" id="{70EFFAD4-6A04-2F9E-BF57-2AB59ECB2401}"/>
              </a:ext>
            </a:extLst>
          </p:cNvPr>
          <p:cNvSpPr txBox="1"/>
          <p:nvPr/>
        </p:nvSpPr>
        <p:spPr>
          <a:xfrm>
            <a:off x="2817031" y="2132374"/>
            <a:ext cx="492443"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かくにん</a:t>
            </a:r>
          </a:p>
        </p:txBody>
      </p:sp>
      <p:sp>
        <p:nvSpPr>
          <p:cNvPr id="53" name="テキスト ボックス 52">
            <a:extLst>
              <a:ext uri="{FF2B5EF4-FFF2-40B4-BE49-F238E27FC236}">
                <a16:creationId xmlns:a16="http://schemas.microsoft.com/office/drawing/2014/main" id="{0D2D438C-894F-BFF5-CDB8-84952051CA22}"/>
              </a:ext>
            </a:extLst>
          </p:cNvPr>
          <p:cNvSpPr txBox="1"/>
          <p:nvPr/>
        </p:nvSpPr>
        <p:spPr>
          <a:xfrm>
            <a:off x="5504588" y="3838582"/>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まえ</a:t>
            </a:r>
          </a:p>
        </p:txBody>
      </p:sp>
      <p:sp>
        <p:nvSpPr>
          <p:cNvPr id="54" name="テキスト ボックス 53">
            <a:extLst>
              <a:ext uri="{FF2B5EF4-FFF2-40B4-BE49-F238E27FC236}">
                <a16:creationId xmlns:a16="http://schemas.microsoft.com/office/drawing/2014/main" id="{EE11751F-E53C-0CD1-57F2-C0D5ADF7EEF4}"/>
              </a:ext>
            </a:extLst>
          </p:cNvPr>
          <p:cNvSpPr txBox="1"/>
          <p:nvPr/>
        </p:nvSpPr>
        <p:spPr>
          <a:xfrm>
            <a:off x="6106832" y="3838582"/>
            <a:ext cx="492443"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かくにん</a:t>
            </a:r>
          </a:p>
        </p:txBody>
      </p:sp>
    </p:spTree>
    <p:extLst>
      <p:ext uri="{BB962C8B-B14F-4D97-AF65-F5344CB8AC3E}">
        <p14:creationId xmlns:p14="http://schemas.microsoft.com/office/powerpoint/2010/main" val="3203005575"/>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a:extLst>
              <a:ext uri="{FF2B5EF4-FFF2-40B4-BE49-F238E27FC236}">
                <a16:creationId xmlns:a16="http://schemas.microsoft.com/office/drawing/2014/main" id="{C36AE20D-0A7D-4E12-B0D9-9115DDC995DE}"/>
              </a:ext>
            </a:extLst>
          </p:cNvPr>
          <p:cNvPicPr>
            <a:picLocks noChangeAspect="1"/>
          </p:cNvPicPr>
          <p:nvPr/>
        </p:nvPicPr>
        <p:blipFill>
          <a:blip r:embed="rId2"/>
          <a:stretch>
            <a:fillRect/>
          </a:stretch>
        </p:blipFill>
        <p:spPr>
          <a:xfrm>
            <a:off x="0" y="965401"/>
            <a:ext cx="9144000" cy="4683512"/>
          </a:xfrm>
          <a:prstGeom prst="rect">
            <a:avLst/>
          </a:prstGeom>
        </p:spPr>
      </p:pic>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4</a:t>
            </a:r>
            <a:r>
              <a:rPr lang="ja-JP" altLang="en-US" dirty="0"/>
              <a:t>．シミュレーションルームで活動しよう</a:t>
            </a:r>
          </a:p>
        </p:txBody>
      </p:sp>
      <p:sp>
        <p:nvSpPr>
          <p:cNvPr id="23" name="テキスト ボックス 22">
            <a:extLst>
              <a:ext uri="{FF2B5EF4-FFF2-40B4-BE49-F238E27FC236}">
                <a16:creationId xmlns:a16="http://schemas.microsoft.com/office/drawing/2014/main" id="{EC98BA1A-2E47-4AA6-984F-7D54B64434AF}"/>
              </a:ext>
            </a:extLst>
          </p:cNvPr>
          <p:cNvSpPr txBox="1"/>
          <p:nvPr/>
        </p:nvSpPr>
        <p:spPr>
          <a:xfrm>
            <a:off x="4115978" y="400039"/>
            <a:ext cx="818154"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かつどう</a:t>
            </a:r>
          </a:p>
        </p:txBody>
      </p:sp>
      <p:grpSp>
        <p:nvGrpSpPr>
          <p:cNvPr id="124" name="グループ化 123">
            <a:extLst>
              <a:ext uri="{FF2B5EF4-FFF2-40B4-BE49-F238E27FC236}">
                <a16:creationId xmlns:a16="http://schemas.microsoft.com/office/drawing/2014/main" id="{7EA5C920-B270-4EDE-B77F-02203DA2CAEE}"/>
              </a:ext>
            </a:extLst>
          </p:cNvPr>
          <p:cNvGrpSpPr/>
          <p:nvPr/>
        </p:nvGrpSpPr>
        <p:grpSpPr>
          <a:xfrm>
            <a:off x="8087557" y="286393"/>
            <a:ext cx="798137" cy="772176"/>
            <a:chOff x="8087557" y="286393"/>
            <a:chExt cx="798137" cy="772176"/>
          </a:xfrm>
        </p:grpSpPr>
        <p:sp>
          <p:nvSpPr>
            <p:cNvPr id="125" name="四角形: 角を丸くする 124">
              <a:extLst>
                <a:ext uri="{FF2B5EF4-FFF2-40B4-BE49-F238E27FC236}">
                  <a16:creationId xmlns:a16="http://schemas.microsoft.com/office/drawing/2014/main" id="{A87CF82E-C73E-45EF-AD3D-C7C3154387BE}"/>
                </a:ext>
              </a:extLst>
            </p:cNvPr>
            <p:cNvSpPr/>
            <p:nvPr/>
          </p:nvSpPr>
          <p:spPr>
            <a:xfrm>
              <a:off x="8087557" y="286393"/>
              <a:ext cx="798137" cy="772176"/>
            </a:xfrm>
            <a:prstGeom prst="roundRect">
              <a:avLst/>
            </a:prstGeom>
            <a:solidFill>
              <a:schemeClr val="accent1">
                <a:lumMod val="20000"/>
                <a:lumOff val="80000"/>
              </a:schemeClr>
            </a:solidFill>
            <a:ln w="28575">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26" name="テキスト ボックス 125">
              <a:extLst>
                <a:ext uri="{FF2B5EF4-FFF2-40B4-BE49-F238E27FC236}">
                  <a16:creationId xmlns:a16="http://schemas.microsoft.com/office/drawing/2014/main" id="{A169CFE6-E8F5-40F5-B5BE-535236CAB3D8}"/>
                </a:ext>
              </a:extLst>
            </p:cNvPr>
            <p:cNvSpPr txBox="1"/>
            <p:nvPr/>
          </p:nvSpPr>
          <p:spPr>
            <a:xfrm>
              <a:off x="8087826" y="286393"/>
              <a:ext cx="797599" cy="738664"/>
            </a:xfrm>
            <a:prstGeom prst="rect">
              <a:avLst/>
            </a:prstGeom>
            <a:noFill/>
          </p:spPr>
          <p:txBody>
            <a:bodyPr wrap="square" rtlCol="0">
              <a:spAutoFit/>
            </a:bodyPr>
            <a:lstStyle/>
            <a:p>
              <a:pPr algn="ctr">
                <a:lnSpc>
                  <a:spcPct val="200000"/>
                </a:lnSpc>
              </a:pPr>
              <a:r>
                <a:rPr kumimoji="1" lang="ja-JP" altLang="en-US" sz="2400" b="1" dirty="0">
                  <a:solidFill>
                    <a:schemeClr val="accent1">
                      <a:lumMod val="75000"/>
                    </a:schemeClr>
                  </a:solidFill>
                  <a:latin typeface="メイリオ" panose="020B0604030504040204" pitchFamily="50" charset="-128"/>
                  <a:ea typeface="メイリオ" panose="020B0604030504040204" pitchFamily="50" charset="-128"/>
                </a:rPr>
                <a:t>例</a:t>
              </a:r>
            </a:p>
          </p:txBody>
        </p:sp>
        <p:sp>
          <p:nvSpPr>
            <p:cNvPr id="127" name="テキスト ボックス 126">
              <a:extLst>
                <a:ext uri="{FF2B5EF4-FFF2-40B4-BE49-F238E27FC236}">
                  <a16:creationId xmlns:a16="http://schemas.microsoft.com/office/drawing/2014/main" id="{EC88A336-4F64-4405-ABAD-D8427E5C01E9}"/>
                </a:ext>
              </a:extLst>
            </p:cNvPr>
            <p:cNvSpPr txBox="1"/>
            <p:nvPr/>
          </p:nvSpPr>
          <p:spPr>
            <a:xfrm>
              <a:off x="8219580" y="405119"/>
              <a:ext cx="534091" cy="255366"/>
            </a:xfrm>
            <a:prstGeom prst="rect">
              <a:avLst/>
            </a:prstGeom>
            <a:noFill/>
          </p:spPr>
          <p:txBody>
            <a:bodyPr wrap="square" rtlCol="0">
              <a:spAutoFit/>
            </a:bodyPr>
            <a:lstStyle/>
            <a:p>
              <a:pPr algn="ctr"/>
              <a:r>
                <a:rPr kumimoji="1" lang="ja-JP" altLang="en-US" sz="1000" b="1" dirty="0">
                  <a:solidFill>
                    <a:schemeClr val="accent1">
                      <a:lumMod val="75000"/>
                    </a:schemeClr>
                  </a:solidFill>
                  <a:latin typeface="メイリオ" panose="020B0604030504040204" pitchFamily="50" charset="-128"/>
                  <a:ea typeface="メイリオ" panose="020B0604030504040204" pitchFamily="50" charset="-128"/>
                </a:rPr>
                <a:t>れい</a:t>
              </a:r>
            </a:p>
          </p:txBody>
        </p:sp>
      </p:grpSp>
      <p:sp>
        <p:nvSpPr>
          <p:cNvPr id="84" name="正方形/長方形 83">
            <a:extLst>
              <a:ext uri="{FF2B5EF4-FFF2-40B4-BE49-F238E27FC236}">
                <a16:creationId xmlns:a16="http://schemas.microsoft.com/office/drawing/2014/main" id="{C39A31A9-1696-4B77-B7AC-D22F75103D24}"/>
              </a:ext>
            </a:extLst>
          </p:cNvPr>
          <p:cNvSpPr/>
          <p:nvPr/>
        </p:nvSpPr>
        <p:spPr>
          <a:xfrm>
            <a:off x="263769" y="3726507"/>
            <a:ext cx="8880231" cy="1552366"/>
          </a:xfrm>
          <a:prstGeom prst="rect">
            <a:avLst/>
          </a:prstGeom>
          <a:solidFill>
            <a:schemeClr val="bg1">
              <a:alpha val="75000"/>
            </a:schemeClr>
          </a:solidFill>
          <a:ln w="38100">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pic>
        <p:nvPicPr>
          <p:cNvPr id="26" name="図 25">
            <a:extLst>
              <a:ext uri="{FF2B5EF4-FFF2-40B4-BE49-F238E27FC236}">
                <a16:creationId xmlns:a16="http://schemas.microsoft.com/office/drawing/2014/main" id="{929B294A-21FF-40BA-99EA-3C0D95B62135}"/>
              </a:ext>
            </a:extLst>
          </p:cNvPr>
          <p:cNvPicPr>
            <a:picLocks noChangeAspect="1"/>
          </p:cNvPicPr>
          <p:nvPr/>
        </p:nvPicPr>
        <p:blipFill>
          <a:blip r:embed="rId3"/>
          <a:stretch>
            <a:fillRect/>
          </a:stretch>
        </p:blipFill>
        <p:spPr>
          <a:xfrm>
            <a:off x="4862723" y="2448138"/>
            <a:ext cx="494313" cy="472343"/>
          </a:xfrm>
          <a:prstGeom prst="rect">
            <a:avLst/>
          </a:prstGeom>
          <a:ln w="28575">
            <a:solidFill>
              <a:schemeClr val="accent1"/>
            </a:solidFill>
          </a:ln>
        </p:spPr>
      </p:pic>
      <p:sp>
        <p:nvSpPr>
          <p:cNvPr id="36" name="四角形: 角を丸くする 35">
            <a:extLst>
              <a:ext uri="{FF2B5EF4-FFF2-40B4-BE49-F238E27FC236}">
                <a16:creationId xmlns:a16="http://schemas.microsoft.com/office/drawing/2014/main" id="{5FBA95C4-8102-4DAB-BD19-9BF3B9D14E71}"/>
              </a:ext>
            </a:extLst>
          </p:cNvPr>
          <p:cNvSpPr/>
          <p:nvPr/>
        </p:nvSpPr>
        <p:spPr>
          <a:xfrm>
            <a:off x="3658508" y="2124853"/>
            <a:ext cx="589015" cy="344866"/>
          </a:xfrm>
          <a:prstGeom prst="roundRect">
            <a:avLst>
              <a:gd name="adj" fmla="val 50000"/>
            </a:avLst>
          </a:prstGeom>
          <a:noFill/>
          <a:ln w="28575">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cxnSp>
        <p:nvCxnSpPr>
          <p:cNvPr id="48" name="直線矢印コネクタ 47">
            <a:extLst>
              <a:ext uri="{FF2B5EF4-FFF2-40B4-BE49-F238E27FC236}">
                <a16:creationId xmlns:a16="http://schemas.microsoft.com/office/drawing/2014/main" id="{666F9B3A-C2F0-4AC8-9B1D-7D495EB1557B}"/>
              </a:ext>
            </a:extLst>
          </p:cNvPr>
          <p:cNvCxnSpPr>
            <a:cxnSpLocks/>
          </p:cNvCxnSpPr>
          <p:nvPr/>
        </p:nvCxnSpPr>
        <p:spPr>
          <a:xfrm flipH="1">
            <a:off x="1901862" y="2645329"/>
            <a:ext cx="2925115" cy="0"/>
          </a:xfrm>
          <a:prstGeom prst="straightConnector1">
            <a:avLst/>
          </a:prstGeom>
          <a:ln w="28575">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grpSp>
        <p:nvGrpSpPr>
          <p:cNvPr id="8" name="グループ化 7">
            <a:extLst>
              <a:ext uri="{FF2B5EF4-FFF2-40B4-BE49-F238E27FC236}">
                <a16:creationId xmlns:a16="http://schemas.microsoft.com/office/drawing/2014/main" id="{C15CF6C2-9A17-4725-A519-6BA1402E2D7B}"/>
              </a:ext>
            </a:extLst>
          </p:cNvPr>
          <p:cNvGrpSpPr/>
          <p:nvPr/>
        </p:nvGrpSpPr>
        <p:grpSpPr>
          <a:xfrm>
            <a:off x="5505494" y="4184059"/>
            <a:ext cx="3542072" cy="1198849"/>
            <a:chOff x="2638670" y="4125270"/>
            <a:chExt cx="3542072" cy="1198849"/>
          </a:xfrm>
        </p:grpSpPr>
        <p:sp>
          <p:nvSpPr>
            <p:cNvPr id="33" name="テキスト ボックス 32">
              <a:extLst>
                <a:ext uri="{FF2B5EF4-FFF2-40B4-BE49-F238E27FC236}">
                  <a16:creationId xmlns:a16="http://schemas.microsoft.com/office/drawing/2014/main" id="{7E9898E5-1DC5-4DD3-B0FE-A97E296B3A65}"/>
                </a:ext>
              </a:extLst>
            </p:cNvPr>
            <p:cNvSpPr txBox="1"/>
            <p:nvPr/>
          </p:nvSpPr>
          <p:spPr>
            <a:xfrm>
              <a:off x="2638670" y="4125270"/>
              <a:ext cx="3542072" cy="1131079"/>
            </a:xfrm>
            <a:prstGeom prst="rect">
              <a:avLst/>
            </a:prstGeom>
            <a:solidFill>
              <a:schemeClr val="bg1"/>
            </a:solid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a:t>
              </a:r>
              <a:r>
                <a:rPr lang="ja-JP" altLang="en-US" dirty="0">
                  <a:solidFill>
                    <a:srgbClr val="575E75"/>
                  </a:solidFill>
                  <a:latin typeface="メイリオ" panose="020B0604030504040204" pitchFamily="50" charset="-128"/>
                  <a:ea typeface="メイリオ" panose="020B0604030504040204" pitchFamily="50" charset="-128"/>
                </a:rPr>
                <a:t>エージェント</a:t>
              </a:r>
              <a:r>
                <a:rPr lang="ja-JP" altLang="en-US" i="0" dirty="0">
                  <a:solidFill>
                    <a:srgbClr val="575E75"/>
                  </a:solidFill>
                  <a:effectLst/>
                  <a:latin typeface="メイリオ" panose="020B0604030504040204" pitchFamily="50" charset="-128"/>
                  <a:ea typeface="メイリオ" panose="020B0604030504040204" pitchFamily="50" charset="-128"/>
                </a:rPr>
                <a:t>」から</a:t>
              </a:r>
              <a:endParaRPr lang="en-US" altLang="ja-JP" i="0" dirty="0">
                <a:solidFill>
                  <a:srgbClr val="575E75"/>
                </a:solidFill>
                <a:effectLst/>
                <a:latin typeface="メイリオ" panose="020B0604030504040204" pitchFamily="50" charset="-128"/>
                <a:ea typeface="メイリオ" panose="020B0604030504040204" pitchFamily="50" charset="-128"/>
              </a:endParaRPr>
            </a:p>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　　　　　　　　　　　を選ぶ。</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sp>
          <p:nvSpPr>
            <p:cNvPr id="34" name="テキスト ボックス 33">
              <a:extLst>
                <a:ext uri="{FF2B5EF4-FFF2-40B4-BE49-F238E27FC236}">
                  <a16:creationId xmlns:a16="http://schemas.microsoft.com/office/drawing/2014/main" id="{B8E93DD9-6F4A-4B7D-8156-EC659F1F7AE6}"/>
                </a:ext>
              </a:extLst>
            </p:cNvPr>
            <p:cNvSpPr txBox="1"/>
            <p:nvPr/>
          </p:nvSpPr>
          <p:spPr>
            <a:xfrm>
              <a:off x="5325387" y="4752114"/>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えら</a:t>
              </a:r>
              <a:endParaRPr kumimoji="1" lang="ja-JP" altLang="en-US" sz="1000" dirty="0">
                <a:latin typeface="メイリオ" panose="020B0604030504040204" pitchFamily="50" charset="-128"/>
                <a:ea typeface="メイリオ" panose="020B0604030504040204" pitchFamily="50" charset="-128"/>
              </a:endParaRPr>
            </a:p>
          </p:txBody>
        </p:sp>
        <p:pic>
          <p:nvPicPr>
            <p:cNvPr id="35" name="図 34">
              <a:extLst>
                <a:ext uri="{FF2B5EF4-FFF2-40B4-BE49-F238E27FC236}">
                  <a16:creationId xmlns:a16="http://schemas.microsoft.com/office/drawing/2014/main" id="{B726FAC4-B3C8-461C-8ED1-B09D59ACE396}"/>
                </a:ext>
              </a:extLst>
            </p:cNvPr>
            <p:cNvPicPr>
              <a:picLocks noChangeAspect="1"/>
            </p:cNvPicPr>
            <p:nvPr/>
          </p:nvPicPr>
          <p:blipFill>
            <a:blip r:embed="rId4"/>
            <a:stretch>
              <a:fillRect/>
            </a:stretch>
          </p:blipFill>
          <p:spPr>
            <a:xfrm>
              <a:off x="2881340" y="4775431"/>
              <a:ext cx="2339543" cy="548688"/>
            </a:xfrm>
            <a:prstGeom prst="rect">
              <a:avLst/>
            </a:prstGeom>
          </p:spPr>
        </p:pic>
      </p:grpSp>
      <p:pic>
        <p:nvPicPr>
          <p:cNvPr id="37" name="図 36">
            <a:extLst>
              <a:ext uri="{FF2B5EF4-FFF2-40B4-BE49-F238E27FC236}">
                <a16:creationId xmlns:a16="http://schemas.microsoft.com/office/drawing/2014/main" id="{6DC34FB6-4DF7-4947-ACD0-F106596FAF60}"/>
              </a:ext>
            </a:extLst>
          </p:cNvPr>
          <p:cNvPicPr>
            <a:picLocks noChangeAspect="1"/>
          </p:cNvPicPr>
          <p:nvPr/>
        </p:nvPicPr>
        <p:blipFill>
          <a:blip r:embed="rId3"/>
          <a:stretch>
            <a:fillRect/>
          </a:stretch>
        </p:blipFill>
        <p:spPr>
          <a:xfrm>
            <a:off x="4862723" y="3197861"/>
            <a:ext cx="494313" cy="472343"/>
          </a:xfrm>
          <a:prstGeom prst="rect">
            <a:avLst/>
          </a:prstGeom>
          <a:ln w="28575">
            <a:solidFill>
              <a:schemeClr val="accent1"/>
            </a:solidFill>
          </a:ln>
        </p:spPr>
      </p:pic>
      <p:cxnSp>
        <p:nvCxnSpPr>
          <p:cNvPr id="49" name="直線矢印コネクタ 48">
            <a:extLst>
              <a:ext uri="{FF2B5EF4-FFF2-40B4-BE49-F238E27FC236}">
                <a16:creationId xmlns:a16="http://schemas.microsoft.com/office/drawing/2014/main" id="{24D60798-8F4E-40B4-BED9-5531B93E5002}"/>
              </a:ext>
            </a:extLst>
          </p:cNvPr>
          <p:cNvCxnSpPr>
            <a:cxnSpLocks/>
          </p:cNvCxnSpPr>
          <p:nvPr/>
        </p:nvCxnSpPr>
        <p:spPr>
          <a:xfrm flipH="1">
            <a:off x="1901862" y="3395052"/>
            <a:ext cx="2925115" cy="0"/>
          </a:xfrm>
          <a:prstGeom prst="straightConnector1">
            <a:avLst/>
          </a:prstGeom>
          <a:ln w="28575">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grpSp>
        <p:nvGrpSpPr>
          <p:cNvPr id="7" name="グループ化 6">
            <a:extLst>
              <a:ext uri="{FF2B5EF4-FFF2-40B4-BE49-F238E27FC236}">
                <a16:creationId xmlns:a16="http://schemas.microsoft.com/office/drawing/2014/main" id="{DB3FE6B1-3F94-4BA3-9750-243070C6FC8B}"/>
              </a:ext>
            </a:extLst>
          </p:cNvPr>
          <p:cNvGrpSpPr/>
          <p:nvPr/>
        </p:nvGrpSpPr>
        <p:grpSpPr>
          <a:xfrm>
            <a:off x="5450969" y="1267036"/>
            <a:ext cx="3501671" cy="1685077"/>
            <a:chOff x="5383754" y="1390504"/>
            <a:chExt cx="3501671" cy="1685077"/>
          </a:xfrm>
        </p:grpSpPr>
        <p:sp>
          <p:nvSpPr>
            <p:cNvPr id="50" name="テキスト ボックス 49">
              <a:extLst>
                <a:ext uri="{FF2B5EF4-FFF2-40B4-BE49-F238E27FC236}">
                  <a16:creationId xmlns:a16="http://schemas.microsoft.com/office/drawing/2014/main" id="{14C97069-B977-402F-A375-43529B275760}"/>
                </a:ext>
              </a:extLst>
            </p:cNvPr>
            <p:cNvSpPr txBox="1"/>
            <p:nvPr/>
          </p:nvSpPr>
          <p:spPr>
            <a:xfrm>
              <a:off x="5444304" y="1390504"/>
              <a:ext cx="3441121" cy="1685077"/>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a:t>
              </a:r>
              <a:r>
                <a:rPr lang="ja-JP" altLang="en-US" dirty="0">
                  <a:solidFill>
                    <a:srgbClr val="575E75"/>
                  </a:solidFill>
                  <a:latin typeface="メイリオ" panose="020B0604030504040204" pitchFamily="50" charset="-128"/>
                  <a:ea typeface="メイリオ" panose="020B0604030504040204" pitchFamily="50" charset="-128"/>
                </a:rPr>
                <a:t>エージェント</a:t>
              </a:r>
              <a:r>
                <a:rPr lang="ja-JP" altLang="en-US" i="0" dirty="0">
                  <a:solidFill>
                    <a:srgbClr val="575E75"/>
                  </a:solidFill>
                  <a:effectLst/>
                  <a:latin typeface="メイリオ" panose="020B0604030504040204" pitchFamily="50" charset="-128"/>
                  <a:ea typeface="メイリオ" panose="020B0604030504040204" pitchFamily="50" charset="-128"/>
                </a:rPr>
                <a:t>」から</a:t>
              </a:r>
              <a:endParaRPr lang="en-US" altLang="ja-JP" i="0" dirty="0">
                <a:solidFill>
                  <a:srgbClr val="575E75"/>
                </a:solidFill>
                <a:effectLst/>
                <a:latin typeface="メイリオ" panose="020B0604030504040204" pitchFamily="50" charset="-128"/>
                <a:ea typeface="メイリオ" panose="020B0604030504040204" pitchFamily="50" charset="-128"/>
              </a:endParaRPr>
            </a:p>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　　　　　　　　　　を選び、</a:t>
              </a:r>
              <a:endParaRPr lang="en-US" altLang="ja-JP" i="0" dirty="0">
                <a:solidFill>
                  <a:srgbClr val="575E75"/>
                </a:solidFill>
                <a:effectLst/>
                <a:latin typeface="メイリオ" panose="020B0604030504040204" pitchFamily="50" charset="-128"/>
                <a:ea typeface="メイリオ" panose="020B0604030504040204" pitchFamily="50" charset="-128"/>
              </a:endParaRPr>
            </a:p>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向きを「</a:t>
              </a:r>
              <a:r>
                <a:rPr lang="ja-JP" altLang="en-US" b="1" i="0" dirty="0">
                  <a:solidFill>
                    <a:srgbClr val="575E75"/>
                  </a:solidFill>
                  <a:effectLst/>
                  <a:latin typeface="メイリオ" panose="020B0604030504040204" pitchFamily="50" charset="-128"/>
                  <a:ea typeface="メイリオ" panose="020B0604030504040204" pitchFamily="50" charset="-128"/>
                </a:rPr>
                <a:t>右</a:t>
              </a:r>
              <a:r>
                <a:rPr lang="ja-JP" altLang="en-US" i="0" dirty="0">
                  <a:solidFill>
                    <a:srgbClr val="575E75"/>
                  </a:solidFill>
                  <a:effectLst/>
                  <a:latin typeface="メイリオ" panose="020B0604030504040204" pitchFamily="50" charset="-128"/>
                  <a:ea typeface="メイリオ" panose="020B0604030504040204" pitchFamily="50" charset="-128"/>
                </a:rPr>
                <a:t>」に変更する。</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sp>
          <p:nvSpPr>
            <p:cNvPr id="51" name="テキスト ボックス 50">
              <a:extLst>
                <a:ext uri="{FF2B5EF4-FFF2-40B4-BE49-F238E27FC236}">
                  <a16:creationId xmlns:a16="http://schemas.microsoft.com/office/drawing/2014/main" id="{865A6354-00D0-44CB-ACDC-191DD8D0F87C}"/>
                </a:ext>
              </a:extLst>
            </p:cNvPr>
            <p:cNvSpPr txBox="1"/>
            <p:nvPr/>
          </p:nvSpPr>
          <p:spPr>
            <a:xfrm>
              <a:off x="7908261" y="2022150"/>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えら</a:t>
              </a:r>
              <a:endParaRPr kumimoji="1" lang="ja-JP" altLang="en-US" sz="1000" dirty="0">
                <a:latin typeface="メイリオ" panose="020B0604030504040204" pitchFamily="50" charset="-128"/>
                <a:ea typeface="メイリオ" panose="020B0604030504040204" pitchFamily="50" charset="-128"/>
              </a:endParaRPr>
            </a:p>
          </p:txBody>
        </p:sp>
        <p:pic>
          <p:nvPicPr>
            <p:cNvPr id="52" name="図 51">
              <a:extLst>
                <a:ext uri="{FF2B5EF4-FFF2-40B4-BE49-F238E27FC236}">
                  <a16:creationId xmlns:a16="http://schemas.microsoft.com/office/drawing/2014/main" id="{56F82DDC-C6E8-468D-B5B3-38CF81886F4C}"/>
                </a:ext>
              </a:extLst>
            </p:cNvPr>
            <p:cNvPicPr>
              <a:picLocks noChangeAspect="1"/>
            </p:cNvPicPr>
            <p:nvPr/>
          </p:nvPicPr>
          <p:blipFill>
            <a:blip r:embed="rId4"/>
            <a:stretch>
              <a:fillRect/>
            </a:stretch>
          </p:blipFill>
          <p:spPr>
            <a:xfrm>
              <a:off x="5475775" y="2015209"/>
              <a:ext cx="2339543" cy="548688"/>
            </a:xfrm>
            <a:prstGeom prst="rect">
              <a:avLst/>
            </a:prstGeom>
          </p:spPr>
        </p:pic>
        <p:sp>
          <p:nvSpPr>
            <p:cNvPr id="53" name="テキスト ボックス 52">
              <a:extLst>
                <a:ext uri="{FF2B5EF4-FFF2-40B4-BE49-F238E27FC236}">
                  <a16:creationId xmlns:a16="http://schemas.microsoft.com/office/drawing/2014/main" id="{2942A521-42F5-4BD5-B31F-C11E25EA22E8}"/>
                </a:ext>
              </a:extLst>
            </p:cNvPr>
            <p:cNvSpPr txBox="1"/>
            <p:nvPr/>
          </p:nvSpPr>
          <p:spPr>
            <a:xfrm>
              <a:off x="5383754" y="2566374"/>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む</a:t>
              </a:r>
              <a:endParaRPr kumimoji="1" lang="ja-JP" altLang="en-US" sz="1000" dirty="0">
                <a:latin typeface="メイリオ" panose="020B0604030504040204" pitchFamily="50" charset="-128"/>
                <a:ea typeface="メイリオ" panose="020B0604030504040204" pitchFamily="50" charset="-128"/>
              </a:endParaRPr>
            </a:p>
          </p:txBody>
        </p:sp>
        <p:sp>
          <p:nvSpPr>
            <p:cNvPr id="54" name="テキスト ボックス 53">
              <a:extLst>
                <a:ext uri="{FF2B5EF4-FFF2-40B4-BE49-F238E27FC236}">
                  <a16:creationId xmlns:a16="http://schemas.microsoft.com/office/drawing/2014/main" id="{689664C1-ED3D-40F8-99CD-CBBF43740C2D}"/>
                </a:ext>
              </a:extLst>
            </p:cNvPr>
            <p:cNvSpPr txBox="1"/>
            <p:nvPr/>
          </p:nvSpPr>
          <p:spPr>
            <a:xfrm>
              <a:off x="6292189" y="2566374"/>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みぎ</a:t>
              </a:r>
              <a:endParaRPr kumimoji="1" lang="ja-JP" altLang="en-US" sz="1000" dirty="0">
                <a:latin typeface="メイリオ" panose="020B0604030504040204" pitchFamily="50" charset="-128"/>
                <a:ea typeface="メイリオ" panose="020B0604030504040204" pitchFamily="50" charset="-128"/>
              </a:endParaRPr>
            </a:p>
          </p:txBody>
        </p:sp>
        <p:sp>
          <p:nvSpPr>
            <p:cNvPr id="55" name="テキスト ボックス 54">
              <a:extLst>
                <a:ext uri="{FF2B5EF4-FFF2-40B4-BE49-F238E27FC236}">
                  <a16:creationId xmlns:a16="http://schemas.microsoft.com/office/drawing/2014/main" id="{FD703B68-DBE0-4478-B382-BB68B85F0085}"/>
                </a:ext>
              </a:extLst>
            </p:cNvPr>
            <p:cNvSpPr txBox="1"/>
            <p:nvPr/>
          </p:nvSpPr>
          <p:spPr>
            <a:xfrm>
              <a:off x="7016444" y="2566374"/>
              <a:ext cx="703893"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へんこう</a:t>
              </a:r>
            </a:p>
          </p:txBody>
        </p:sp>
      </p:grpSp>
      <p:sp>
        <p:nvSpPr>
          <p:cNvPr id="56" name="四角形: 角を丸くする 55">
            <a:extLst>
              <a:ext uri="{FF2B5EF4-FFF2-40B4-BE49-F238E27FC236}">
                <a16:creationId xmlns:a16="http://schemas.microsoft.com/office/drawing/2014/main" id="{D0209FFB-7041-481E-9302-6BAEF30E0343}"/>
              </a:ext>
            </a:extLst>
          </p:cNvPr>
          <p:cNvSpPr/>
          <p:nvPr/>
        </p:nvSpPr>
        <p:spPr>
          <a:xfrm>
            <a:off x="1126929" y="2494224"/>
            <a:ext cx="458541" cy="302209"/>
          </a:xfrm>
          <a:prstGeom prst="roundRect">
            <a:avLst>
              <a:gd name="adj" fmla="val 27149"/>
            </a:avLst>
          </a:prstGeom>
          <a:noFill/>
          <a:ln w="28575">
            <a:solidFill>
              <a:srgbClr val="FFC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27" name="テキスト ボックス 26">
            <a:extLst>
              <a:ext uri="{FF2B5EF4-FFF2-40B4-BE49-F238E27FC236}">
                <a16:creationId xmlns:a16="http://schemas.microsoft.com/office/drawing/2014/main" id="{E4C60DD9-8091-724C-E834-613B6DFEFD41}"/>
              </a:ext>
            </a:extLst>
          </p:cNvPr>
          <p:cNvSpPr txBox="1"/>
          <p:nvPr/>
        </p:nvSpPr>
        <p:spPr>
          <a:xfrm>
            <a:off x="1078006" y="969665"/>
            <a:ext cx="646331"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にゅうりょく</a:t>
            </a:r>
          </a:p>
        </p:txBody>
      </p:sp>
      <p:sp>
        <p:nvSpPr>
          <p:cNvPr id="28" name="テキスト ボックス 27">
            <a:extLst>
              <a:ext uri="{FF2B5EF4-FFF2-40B4-BE49-F238E27FC236}">
                <a16:creationId xmlns:a16="http://schemas.microsoft.com/office/drawing/2014/main" id="{30C41BDC-1E3C-BA54-64E1-7E510E0879A8}"/>
              </a:ext>
            </a:extLst>
          </p:cNvPr>
          <p:cNvSpPr txBox="1"/>
          <p:nvPr/>
        </p:nvSpPr>
        <p:spPr>
          <a:xfrm>
            <a:off x="1555060" y="969665"/>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とき</a:t>
            </a:r>
          </a:p>
        </p:txBody>
      </p:sp>
      <p:sp>
        <p:nvSpPr>
          <p:cNvPr id="29" name="テキスト ボックス 28">
            <a:extLst>
              <a:ext uri="{FF2B5EF4-FFF2-40B4-BE49-F238E27FC236}">
                <a16:creationId xmlns:a16="http://schemas.microsoft.com/office/drawing/2014/main" id="{EE63F2AB-9ED1-8BE4-7071-C3ECDF0A2E63}"/>
              </a:ext>
            </a:extLst>
          </p:cNvPr>
          <p:cNvSpPr txBox="1"/>
          <p:nvPr/>
        </p:nvSpPr>
        <p:spPr>
          <a:xfrm>
            <a:off x="2113571" y="1293726"/>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した</a:t>
            </a:r>
          </a:p>
        </p:txBody>
      </p:sp>
      <p:sp>
        <p:nvSpPr>
          <p:cNvPr id="30" name="テキスト ボックス 29">
            <a:extLst>
              <a:ext uri="{FF2B5EF4-FFF2-40B4-BE49-F238E27FC236}">
                <a16:creationId xmlns:a16="http://schemas.microsoft.com/office/drawing/2014/main" id="{1C9512FD-B1E5-F7E2-EDB3-A8B600885F8A}"/>
              </a:ext>
            </a:extLst>
          </p:cNvPr>
          <p:cNvSpPr txBox="1"/>
          <p:nvPr/>
        </p:nvSpPr>
        <p:spPr>
          <a:xfrm>
            <a:off x="2594565" y="1313934"/>
            <a:ext cx="492443"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かくにん</a:t>
            </a:r>
          </a:p>
        </p:txBody>
      </p:sp>
      <p:sp>
        <p:nvSpPr>
          <p:cNvPr id="31" name="テキスト ボックス 30">
            <a:extLst>
              <a:ext uri="{FF2B5EF4-FFF2-40B4-BE49-F238E27FC236}">
                <a16:creationId xmlns:a16="http://schemas.microsoft.com/office/drawing/2014/main" id="{2B728B93-A79D-610E-6E3A-E96A624D6037}"/>
              </a:ext>
            </a:extLst>
          </p:cNvPr>
          <p:cNvSpPr txBox="1"/>
          <p:nvPr/>
        </p:nvSpPr>
        <p:spPr>
          <a:xfrm>
            <a:off x="2188930" y="1715934"/>
            <a:ext cx="415498"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ひだり</a:t>
            </a:r>
          </a:p>
        </p:txBody>
      </p:sp>
      <p:sp>
        <p:nvSpPr>
          <p:cNvPr id="32" name="テキスト ボックス 31">
            <a:extLst>
              <a:ext uri="{FF2B5EF4-FFF2-40B4-BE49-F238E27FC236}">
                <a16:creationId xmlns:a16="http://schemas.microsoft.com/office/drawing/2014/main" id="{549F5762-20CB-9295-B562-D15CD79EF134}"/>
              </a:ext>
            </a:extLst>
          </p:cNvPr>
          <p:cNvSpPr txBox="1"/>
          <p:nvPr/>
        </p:nvSpPr>
        <p:spPr>
          <a:xfrm>
            <a:off x="2667838" y="1729457"/>
            <a:ext cx="492443"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かくにん</a:t>
            </a:r>
          </a:p>
        </p:txBody>
      </p:sp>
      <p:sp>
        <p:nvSpPr>
          <p:cNvPr id="38" name="テキスト ボックス 37">
            <a:extLst>
              <a:ext uri="{FF2B5EF4-FFF2-40B4-BE49-F238E27FC236}">
                <a16:creationId xmlns:a16="http://schemas.microsoft.com/office/drawing/2014/main" id="{2739C184-8585-D33A-2543-86B919CBD7EA}"/>
              </a:ext>
            </a:extLst>
          </p:cNvPr>
          <p:cNvSpPr txBox="1"/>
          <p:nvPr/>
        </p:nvSpPr>
        <p:spPr>
          <a:xfrm>
            <a:off x="2336037" y="2112166"/>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まえ</a:t>
            </a:r>
          </a:p>
        </p:txBody>
      </p:sp>
      <p:sp>
        <p:nvSpPr>
          <p:cNvPr id="39" name="テキスト ボックス 38">
            <a:extLst>
              <a:ext uri="{FF2B5EF4-FFF2-40B4-BE49-F238E27FC236}">
                <a16:creationId xmlns:a16="http://schemas.microsoft.com/office/drawing/2014/main" id="{98E3F812-FE26-39B2-9285-6517113E1D9D}"/>
              </a:ext>
            </a:extLst>
          </p:cNvPr>
          <p:cNvSpPr txBox="1"/>
          <p:nvPr/>
        </p:nvSpPr>
        <p:spPr>
          <a:xfrm>
            <a:off x="2817031" y="2132374"/>
            <a:ext cx="492443"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かくにん</a:t>
            </a:r>
          </a:p>
        </p:txBody>
      </p:sp>
      <p:sp>
        <p:nvSpPr>
          <p:cNvPr id="40" name="テキスト ボックス 39">
            <a:extLst>
              <a:ext uri="{FF2B5EF4-FFF2-40B4-BE49-F238E27FC236}">
                <a16:creationId xmlns:a16="http://schemas.microsoft.com/office/drawing/2014/main" id="{9BB8F9DD-5079-EDB3-DC89-A203ED094183}"/>
              </a:ext>
            </a:extLst>
          </p:cNvPr>
          <p:cNvSpPr txBox="1"/>
          <p:nvPr/>
        </p:nvSpPr>
        <p:spPr>
          <a:xfrm>
            <a:off x="1155071" y="2494859"/>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みぎ</a:t>
            </a:r>
          </a:p>
        </p:txBody>
      </p:sp>
      <p:sp>
        <p:nvSpPr>
          <p:cNvPr id="41" name="テキスト ボックス 40">
            <a:extLst>
              <a:ext uri="{FF2B5EF4-FFF2-40B4-BE49-F238E27FC236}">
                <a16:creationId xmlns:a16="http://schemas.microsoft.com/office/drawing/2014/main" id="{AF4A49DA-F258-9E40-96CC-6D75F8B0FA89}"/>
              </a:ext>
            </a:extLst>
          </p:cNvPr>
          <p:cNvSpPr txBox="1"/>
          <p:nvPr/>
        </p:nvSpPr>
        <p:spPr>
          <a:xfrm>
            <a:off x="1593278" y="2494224"/>
            <a:ext cx="261610"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か</a:t>
            </a:r>
          </a:p>
        </p:txBody>
      </p:sp>
      <p:sp>
        <p:nvSpPr>
          <p:cNvPr id="42" name="テキスト ボックス 41">
            <a:extLst>
              <a:ext uri="{FF2B5EF4-FFF2-40B4-BE49-F238E27FC236}">
                <a16:creationId xmlns:a16="http://schemas.microsoft.com/office/drawing/2014/main" id="{CCD8047B-4CB6-4E76-4E05-0F4B8F6DBBDC}"/>
              </a:ext>
            </a:extLst>
          </p:cNvPr>
          <p:cNvSpPr txBox="1"/>
          <p:nvPr/>
        </p:nvSpPr>
        <p:spPr>
          <a:xfrm>
            <a:off x="827517" y="2494224"/>
            <a:ext cx="261610"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む</a:t>
            </a:r>
          </a:p>
        </p:txBody>
      </p:sp>
      <p:sp>
        <p:nvSpPr>
          <p:cNvPr id="43" name="テキスト ボックス 42">
            <a:extLst>
              <a:ext uri="{FF2B5EF4-FFF2-40B4-BE49-F238E27FC236}">
                <a16:creationId xmlns:a16="http://schemas.microsoft.com/office/drawing/2014/main" id="{F9D3C75D-DAE7-9130-C876-1EAAA5C7F722}"/>
              </a:ext>
            </a:extLst>
          </p:cNvPr>
          <p:cNvSpPr txBox="1"/>
          <p:nvPr/>
        </p:nvSpPr>
        <p:spPr>
          <a:xfrm>
            <a:off x="6720231" y="1919294"/>
            <a:ext cx="415498"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ひだり</a:t>
            </a:r>
          </a:p>
        </p:txBody>
      </p:sp>
      <p:sp>
        <p:nvSpPr>
          <p:cNvPr id="44" name="テキスト ボックス 43">
            <a:extLst>
              <a:ext uri="{FF2B5EF4-FFF2-40B4-BE49-F238E27FC236}">
                <a16:creationId xmlns:a16="http://schemas.microsoft.com/office/drawing/2014/main" id="{5E3D5153-3A9D-3656-44C5-436F74E0F7F0}"/>
              </a:ext>
            </a:extLst>
          </p:cNvPr>
          <p:cNvSpPr txBox="1"/>
          <p:nvPr/>
        </p:nvSpPr>
        <p:spPr>
          <a:xfrm>
            <a:off x="7331170" y="1919294"/>
            <a:ext cx="261610"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か</a:t>
            </a:r>
          </a:p>
        </p:txBody>
      </p:sp>
      <p:sp>
        <p:nvSpPr>
          <p:cNvPr id="45" name="テキスト ボックス 44">
            <a:extLst>
              <a:ext uri="{FF2B5EF4-FFF2-40B4-BE49-F238E27FC236}">
                <a16:creationId xmlns:a16="http://schemas.microsoft.com/office/drawing/2014/main" id="{44C71B01-C83B-4CF4-8C57-FA7FCE851E7B}"/>
              </a:ext>
            </a:extLst>
          </p:cNvPr>
          <p:cNvSpPr txBox="1"/>
          <p:nvPr/>
        </p:nvSpPr>
        <p:spPr>
          <a:xfrm>
            <a:off x="6317898" y="1919294"/>
            <a:ext cx="261610"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む</a:t>
            </a:r>
          </a:p>
        </p:txBody>
      </p:sp>
      <p:sp>
        <p:nvSpPr>
          <p:cNvPr id="46" name="テキスト ボックス 45">
            <a:extLst>
              <a:ext uri="{FF2B5EF4-FFF2-40B4-BE49-F238E27FC236}">
                <a16:creationId xmlns:a16="http://schemas.microsoft.com/office/drawing/2014/main" id="{17930BE8-5366-825C-117D-322A4B2ED541}"/>
              </a:ext>
            </a:extLst>
          </p:cNvPr>
          <p:cNvSpPr txBox="1"/>
          <p:nvPr/>
        </p:nvSpPr>
        <p:spPr>
          <a:xfrm>
            <a:off x="6927980" y="4878636"/>
            <a:ext cx="415498"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ひだり</a:t>
            </a:r>
          </a:p>
        </p:txBody>
      </p:sp>
      <p:sp>
        <p:nvSpPr>
          <p:cNvPr id="47" name="テキスト ボックス 46">
            <a:extLst>
              <a:ext uri="{FF2B5EF4-FFF2-40B4-BE49-F238E27FC236}">
                <a16:creationId xmlns:a16="http://schemas.microsoft.com/office/drawing/2014/main" id="{F0CFBB7E-80B5-3D31-FA21-E5B74248959B}"/>
              </a:ext>
            </a:extLst>
          </p:cNvPr>
          <p:cNvSpPr txBox="1"/>
          <p:nvPr/>
        </p:nvSpPr>
        <p:spPr>
          <a:xfrm>
            <a:off x="7538919" y="4878636"/>
            <a:ext cx="261610"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か</a:t>
            </a:r>
          </a:p>
        </p:txBody>
      </p:sp>
      <p:sp>
        <p:nvSpPr>
          <p:cNvPr id="57" name="テキスト ボックス 56">
            <a:extLst>
              <a:ext uri="{FF2B5EF4-FFF2-40B4-BE49-F238E27FC236}">
                <a16:creationId xmlns:a16="http://schemas.microsoft.com/office/drawing/2014/main" id="{55900BD1-435E-9F67-5D80-85C025BF373E}"/>
              </a:ext>
            </a:extLst>
          </p:cNvPr>
          <p:cNvSpPr txBox="1"/>
          <p:nvPr/>
        </p:nvSpPr>
        <p:spPr>
          <a:xfrm>
            <a:off x="6525647" y="4878636"/>
            <a:ext cx="261610"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む</a:t>
            </a:r>
          </a:p>
        </p:txBody>
      </p:sp>
      <p:sp>
        <p:nvSpPr>
          <p:cNvPr id="58" name="テキスト ボックス 57">
            <a:extLst>
              <a:ext uri="{FF2B5EF4-FFF2-40B4-BE49-F238E27FC236}">
                <a16:creationId xmlns:a16="http://schemas.microsoft.com/office/drawing/2014/main" id="{35D6014B-1757-A938-83F8-A5E48CDC156D}"/>
              </a:ext>
            </a:extLst>
          </p:cNvPr>
          <p:cNvSpPr txBox="1"/>
          <p:nvPr/>
        </p:nvSpPr>
        <p:spPr>
          <a:xfrm>
            <a:off x="1058983" y="3222330"/>
            <a:ext cx="415498"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ひだり</a:t>
            </a:r>
          </a:p>
        </p:txBody>
      </p:sp>
      <p:sp>
        <p:nvSpPr>
          <p:cNvPr id="59" name="テキスト ボックス 58">
            <a:extLst>
              <a:ext uri="{FF2B5EF4-FFF2-40B4-BE49-F238E27FC236}">
                <a16:creationId xmlns:a16="http://schemas.microsoft.com/office/drawing/2014/main" id="{5C8130D5-E4E5-874D-0014-2D46BA2CB3D3}"/>
              </a:ext>
            </a:extLst>
          </p:cNvPr>
          <p:cNvSpPr txBox="1"/>
          <p:nvPr/>
        </p:nvSpPr>
        <p:spPr>
          <a:xfrm>
            <a:off x="1472672" y="3222330"/>
            <a:ext cx="261610"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か</a:t>
            </a:r>
          </a:p>
        </p:txBody>
      </p:sp>
      <p:sp>
        <p:nvSpPr>
          <p:cNvPr id="60" name="テキスト ボックス 59">
            <a:extLst>
              <a:ext uri="{FF2B5EF4-FFF2-40B4-BE49-F238E27FC236}">
                <a16:creationId xmlns:a16="http://schemas.microsoft.com/office/drawing/2014/main" id="{75C170AF-7246-0047-B1B4-3F4C549C2ECC}"/>
              </a:ext>
            </a:extLst>
          </p:cNvPr>
          <p:cNvSpPr txBox="1"/>
          <p:nvPr/>
        </p:nvSpPr>
        <p:spPr>
          <a:xfrm>
            <a:off x="761627" y="3222330"/>
            <a:ext cx="261610"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む</a:t>
            </a:r>
          </a:p>
        </p:txBody>
      </p:sp>
    </p:spTree>
    <p:extLst>
      <p:ext uri="{BB962C8B-B14F-4D97-AF65-F5344CB8AC3E}">
        <p14:creationId xmlns:p14="http://schemas.microsoft.com/office/powerpoint/2010/main" val="182681152"/>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a:extLst>
              <a:ext uri="{FF2B5EF4-FFF2-40B4-BE49-F238E27FC236}">
                <a16:creationId xmlns:a16="http://schemas.microsoft.com/office/drawing/2014/main" id="{C36AE20D-0A7D-4E12-B0D9-9115DDC995DE}"/>
              </a:ext>
            </a:extLst>
          </p:cNvPr>
          <p:cNvPicPr>
            <a:picLocks noChangeAspect="1"/>
          </p:cNvPicPr>
          <p:nvPr/>
        </p:nvPicPr>
        <p:blipFill>
          <a:blip r:embed="rId2"/>
          <a:stretch>
            <a:fillRect/>
          </a:stretch>
        </p:blipFill>
        <p:spPr>
          <a:xfrm>
            <a:off x="0" y="965401"/>
            <a:ext cx="9144000" cy="4683512"/>
          </a:xfrm>
          <a:prstGeom prst="rect">
            <a:avLst/>
          </a:prstGeom>
        </p:spPr>
      </p:pic>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4</a:t>
            </a:r>
            <a:r>
              <a:rPr lang="ja-JP" altLang="en-US" dirty="0"/>
              <a:t>．シミュレーションルームで活動しよう</a:t>
            </a:r>
          </a:p>
        </p:txBody>
      </p:sp>
      <p:sp>
        <p:nvSpPr>
          <p:cNvPr id="23" name="テキスト ボックス 22">
            <a:extLst>
              <a:ext uri="{FF2B5EF4-FFF2-40B4-BE49-F238E27FC236}">
                <a16:creationId xmlns:a16="http://schemas.microsoft.com/office/drawing/2014/main" id="{EC98BA1A-2E47-4AA6-984F-7D54B64434AF}"/>
              </a:ext>
            </a:extLst>
          </p:cNvPr>
          <p:cNvSpPr txBox="1"/>
          <p:nvPr/>
        </p:nvSpPr>
        <p:spPr>
          <a:xfrm>
            <a:off x="4115978" y="400039"/>
            <a:ext cx="818154"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かつどう</a:t>
            </a:r>
          </a:p>
        </p:txBody>
      </p:sp>
      <p:grpSp>
        <p:nvGrpSpPr>
          <p:cNvPr id="124" name="グループ化 123">
            <a:extLst>
              <a:ext uri="{FF2B5EF4-FFF2-40B4-BE49-F238E27FC236}">
                <a16:creationId xmlns:a16="http://schemas.microsoft.com/office/drawing/2014/main" id="{7EA5C920-B270-4EDE-B77F-02203DA2CAEE}"/>
              </a:ext>
            </a:extLst>
          </p:cNvPr>
          <p:cNvGrpSpPr/>
          <p:nvPr/>
        </p:nvGrpSpPr>
        <p:grpSpPr>
          <a:xfrm>
            <a:off x="8087557" y="286393"/>
            <a:ext cx="798137" cy="772176"/>
            <a:chOff x="8087557" y="286393"/>
            <a:chExt cx="798137" cy="772176"/>
          </a:xfrm>
        </p:grpSpPr>
        <p:sp>
          <p:nvSpPr>
            <p:cNvPr id="125" name="四角形: 角を丸くする 124">
              <a:extLst>
                <a:ext uri="{FF2B5EF4-FFF2-40B4-BE49-F238E27FC236}">
                  <a16:creationId xmlns:a16="http://schemas.microsoft.com/office/drawing/2014/main" id="{A87CF82E-C73E-45EF-AD3D-C7C3154387BE}"/>
                </a:ext>
              </a:extLst>
            </p:cNvPr>
            <p:cNvSpPr/>
            <p:nvPr/>
          </p:nvSpPr>
          <p:spPr>
            <a:xfrm>
              <a:off x="8087557" y="286393"/>
              <a:ext cx="798137" cy="772176"/>
            </a:xfrm>
            <a:prstGeom prst="roundRect">
              <a:avLst/>
            </a:prstGeom>
            <a:solidFill>
              <a:schemeClr val="accent1">
                <a:lumMod val="20000"/>
                <a:lumOff val="80000"/>
              </a:schemeClr>
            </a:solidFill>
            <a:ln w="28575">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26" name="テキスト ボックス 125">
              <a:extLst>
                <a:ext uri="{FF2B5EF4-FFF2-40B4-BE49-F238E27FC236}">
                  <a16:creationId xmlns:a16="http://schemas.microsoft.com/office/drawing/2014/main" id="{A169CFE6-E8F5-40F5-B5BE-535236CAB3D8}"/>
                </a:ext>
              </a:extLst>
            </p:cNvPr>
            <p:cNvSpPr txBox="1"/>
            <p:nvPr/>
          </p:nvSpPr>
          <p:spPr>
            <a:xfrm>
              <a:off x="8087826" y="286393"/>
              <a:ext cx="797599" cy="738664"/>
            </a:xfrm>
            <a:prstGeom prst="rect">
              <a:avLst/>
            </a:prstGeom>
            <a:noFill/>
          </p:spPr>
          <p:txBody>
            <a:bodyPr wrap="square" rtlCol="0">
              <a:spAutoFit/>
            </a:bodyPr>
            <a:lstStyle/>
            <a:p>
              <a:pPr algn="ctr">
                <a:lnSpc>
                  <a:spcPct val="200000"/>
                </a:lnSpc>
              </a:pPr>
              <a:r>
                <a:rPr kumimoji="1" lang="ja-JP" altLang="en-US" sz="2400" b="1" dirty="0">
                  <a:solidFill>
                    <a:schemeClr val="accent1">
                      <a:lumMod val="75000"/>
                    </a:schemeClr>
                  </a:solidFill>
                  <a:latin typeface="メイリオ" panose="020B0604030504040204" pitchFamily="50" charset="-128"/>
                  <a:ea typeface="メイリオ" panose="020B0604030504040204" pitchFamily="50" charset="-128"/>
                </a:rPr>
                <a:t>例</a:t>
              </a:r>
            </a:p>
          </p:txBody>
        </p:sp>
        <p:sp>
          <p:nvSpPr>
            <p:cNvPr id="127" name="テキスト ボックス 126">
              <a:extLst>
                <a:ext uri="{FF2B5EF4-FFF2-40B4-BE49-F238E27FC236}">
                  <a16:creationId xmlns:a16="http://schemas.microsoft.com/office/drawing/2014/main" id="{EC88A336-4F64-4405-ABAD-D8427E5C01E9}"/>
                </a:ext>
              </a:extLst>
            </p:cNvPr>
            <p:cNvSpPr txBox="1"/>
            <p:nvPr/>
          </p:nvSpPr>
          <p:spPr>
            <a:xfrm>
              <a:off x="8219580" y="405119"/>
              <a:ext cx="534091" cy="255366"/>
            </a:xfrm>
            <a:prstGeom prst="rect">
              <a:avLst/>
            </a:prstGeom>
            <a:noFill/>
          </p:spPr>
          <p:txBody>
            <a:bodyPr wrap="square" rtlCol="0">
              <a:spAutoFit/>
            </a:bodyPr>
            <a:lstStyle/>
            <a:p>
              <a:pPr algn="ctr"/>
              <a:r>
                <a:rPr kumimoji="1" lang="ja-JP" altLang="en-US" sz="1000" b="1" dirty="0">
                  <a:solidFill>
                    <a:schemeClr val="accent1">
                      <a:lumMod val="75000"/>
                    </a:schemeClr>
                  </a:solidFill>
                  <a:latin typeface="メイリオ" panose="020B0604030504040204" pitchFamily="50" charset="-128"/>
                  <a:ea typeface="メイリオ" panose="020B0604030504040204" pitchFamily="50" charset="-128"/>
                </a:rPr>
                <a:t>れい</a:t>
              </a:r>
            </a:p>
          </p:txBody>
        </p:sp>
      </p:grpSp>
      <p:sp>
        <p:nvSpPr>
          <p:cNvPr id="84" name="正方形/長方形 83">
            <a:extLst>
              <a:ext uri="{FF2B5EF4-FFF2-40B4-BE49-F238E27FC236}">
                <a16:creationId xmlns:a16="http://schemas.microsoft.com/office/drawing/2014/main" id="{C39A31A9-1696-4B77-B7AC-D22F75103D24}"/>
              </a:ext>
            </a:extLst>
          </p:cNvPr>
          <p:cNvSpPr/>
          <p:nvPr/>
        </p:nvSpPr>
        <p:spPr>
          <a:xfrm>
            <a:off x="263769" y="4152428"/>
            <a:ext cx="1638093" cy="649684"/>
          </a:xfrm>
          <a:prstGeom prst="rect">
            <a:avLst/>
          </a:prstGeom>
          <a:solidFill>
            <a:schemeClr val="bg1">
              <a:alpha val="75000"/>
            </a:schemeClr>
          </a:solidFill>
          <a:ln w="38100">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28" name="正方形/長方形 27">
            <a:extLst>
              <a:ext uri="{FF2B5EF4-FFF2-40B4-BE49-F238E27FC236}">
                <a16:creationId xmlns:a16="http://schemas.microsoft.com/office/drawing/2014/main" id="{4F62EAEB-2B80-4644-96F6-9CFF35A928F3}"/>
              </a:ext>
            </a:extLst>
          </p:cNvPr>
          <p:cNvSpPr/>
          <p:nvPr/>
        </p:nvSpPr>
        <p:spPr>
          <a:xfrm>
            <a:off x="174273" y="4925221"/>
            <a:ext cx="2149049" cy="389916"/>
          </a:xfrm>
          <a:prstGeom prst="rect">
            <a:avLst/>
          </a:prstGeom>
          <a:solidFill>
            <a:schemeClr val="bg1">
              <a:alpha val="75000"/>
            </a:schemeClr>
          </a:solidFill>
          <a:ln w="38100">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29" name="六角形 28">
            <a:extLst>
              <a:ext uri="{FF2B5EF4-FFF2-40B4-BE49-F238E27FC236}">
                <a16:creationId xmlns:a16="http://schemas.microsoft.com/office/drawing/2014/main" id="{B6109F4E-D3C1-4DDE-985F-7A4787BB39FD}"/>
              </a:ext>
            </a:extLst>
          </p:cNvPr>
          <p:cNvSpPr/>
          <p:nvPr/>
        </p:nvSpPr>
        <p:spPr>
          <a:xfrm>
            <a:off x="515546" y="3766498"/>
            <a:ext cx="3839260" cy="359003"/>
          </a:xfrm>
          <a:prstGeom prst="hexagon">
            <a:avLst>
              <a:gd name="adj" fmla="val 48389"/>
              <a:gd name="vf" fmla="val 115470"/>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30" name="六角形 29">
            <a:extLst>
              <a:ext uri="{FF2B5EF4-FFF2-40B4-BE49-F238E27FC236}">
                <a16:creationId xmlns:a16="http://schemas.microsoft.com/office/drawing/2014/main" id="{8E9C0EA7-419F-4B60-8ACD-AE94012F263F}"/>
              </a:ext>
            </a:extLst>
          </p:cNvPr>
          <p:cNvSpPr/>
          <p:nvPr/>
        </p:nvSpPr>
        <p:spPr>
          <a:xfrm>
            <a:off x="4912418" y="3783480"/>
            <a:ext cx="3839260" cy="359003"/>
          </a:xfrm>
          <a:prstGeom prst="hexagon">
            <a:avLst>
              <a:gd name="adj" fmla="val 48389"/>
              <a:gd name="vf" fmla="val 115470"/>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pic>
        <p:nvPicPr>
          <p:cNvPr id="31" name="図 30">
            <a:extLst>
              <a:ext uri="{FF2B5EF4-FFF2-40B4-BE49-F238E27FC236}">
                <a16:creationId xmlns:a16="http://schemas.microsoft.com/office/drawing/2014/main" id="{F2C862FB-02EB-400F-BAE7-F4E1997E6807}"/>
              </a:ext>
            </a:extLst>
          </p:cNvPr>
          <p:cNvPicPr>
            <a:picLocks noChangeAspect="1"/>
          </p:cNvPicPr>
          <p:nvPr/>
        </p:nvPicPr>
        <p:blipFill>
          <a:blip r:embed="rId3"/>
          <a:srcRect/>
          <a:stretch/>
        </p:blipFill>
        <p:spPr>
          <a:xfrm>
            <a:off x="4851411" y="2880131"/>
            <a:ext cx="460535" cy="448726"/>
          </a:xfrm>
          <a:prstGeom prst="rect">
            <a:avLst/>
          </a:prstGeom>
          <a:ln w="28575">
            <a:solidFill>
              <a:schemeClr val="accent5"/>
            </a:solidFill>
          </a:ln>
        </p:spPr>
      </p:pic>
      <p:cxnSp>
        <p:nvCxnSpPr>
          <p:cNvPr id="32" name="直線矢印コネクタ 31">
            <a:extLst>
              <a:ext uri="{FF2B5EF4-FFF2-40B4-BE49-F238E27FC236}">
                <a16:creationId xmlns:a16="http://schemas.microsoft.com/office/drawing/2014/main" id="{3C53F719-A19A-4862-B786-D7525731DEF6}"/>
              </a:ext>
            </a:extLst>
          </p:cNvPr>
          <p:cNvCxnSpPr>
            <a:cxnSpLocks/>
          </p:cNvCxnSpPr>
          <p:nvPr/>
        </p:nvCxnSpPr>
        <p:spPr>
          <a:xfrm>
            <a:off x="5081677" y="3347345"/>
            <a:ext cx="0" cy="371991"/>
          </a:xfrm>
          <a:prstGeom prst="straightConnector1">
            <a:avLst/>
          </a:prstGeom>
          <a:ln w="28575">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grpSp>
        <p:nvGrpSpPr>
          <p:cNvPr id="39" name="グループ化 38">
            <a:extLst>
              <a:ext uri="{FF2B5EF4-FFF2-40B4-BE49-F238E27FC236}">
                <a16:creationId xmlns:a16="http://schemas.microsoft.com/office/drawing/2014/main" id="{540F14DA-A541-46BA-9858-317928D7270F}"/>
              </a:ext>
            </a:extLst>
          </p:cNvPr>
          <p:cNvGrpSpPr/>
          <p:nvPr/>
        </p:nvGrpSpPr>
        <p:grpSpPr>
          <a:xfrm>
            <a:off x="4848454" y="1755385"/>
            <a:ext cx="3839260" cy="844520"/>
            <a:chOff x="2068638" y="2348702"/>
            <a:chExt cx="3839260" cy="844520"/>
          </a:xfrm>
        </p:grpSpPr>
        <p:sp>
          <p:nvSpPr>
            <p:cNvPr id="40" name="テキスト ボックス 39">
              <a:extLst>
                <a:ext uri="{FF2B5EF4-FFF2-40B4-BE49-F238E27FC236}">
                  <a16:creationId xmlns:a16="http://schemas.microsoft.com/office/drawing/2014/main" id="{92F093AE-5013-459B-B3CB-220C5E1A50F1}"/>
                </a:ext>
              </a:extLst>
            </p:cNvPr>
            <p:cNvSpPr txBox="1"/>
            <p:nvPr/>
          </p:nvSpPr>
          <p:spPr>
            <a:xfrm>
              <a:off x="2068638" y="2427006"/>
              <a:ext cx="3839260" cy="577081"/>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a:t>
              </a:r>
              <a:r>
                <a:rPr lang="ja-JP" altLang="en-US" dirty="0">
                  <a:solidFill>
                    <a:srgbClr val="575E75"/>
                  </a:solidFill>
                  <a:latin typeface="メイリオ" panose="020B0604030504040204" pitchFamily="50" charset="-128"/>
                  <a:ea typeface="メイリオ" panose="020B0604030504040204" pitchFamily="50" charset="-128"/>
                </a:rPr>
                <a:t>論理</a:t>
              </a:r>
              <a:r>
                <a:rPr lang="ja-JP" altLang="en-US" i="0" dirty="0">
                  <a:solidFill>
                    <a:srgbClr val="575E75"/>
                  </a:solidFill>
                  <a:effectLst/>
                  <a:latin typeface="メイリオ" panose="020B0604030504040204" pitchFamily="50" charset="-128"/>
                  <a:ea typeface="メイリオ" panose="020B0604030504040204" pitchFamily="50" charset="-128"/>
                </a:rPr>
                <a:t>」から　　　　　　を選ぶ。</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sp>
          <p:nvSpPr>
            <p:cNvPr id="41" name="テキスト ボックス 40">
              <a:extLst>
                <a:ext uri="{FF2B5EF4-FFF2-40B4-BE49-F238E27FC236}">
                  <a16:creationId xmlns:a16="http://schemas.microsoft.com/office/drawing/2014/main" id="{B281D895-064E-47A8-9256-6770B6ABF2AA}"/>
                </a:ext>
              </a:extLst>
            </p:cNvPr>
            <p:cNvSpPr txBox="1"/>
            <p:nvPr/>
          </p:nvSpPr>
          <p:spPr>
            <a:xfrm>
              <a:off x="2280100" y="2495959"/>
              <a:ext cx="669915"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ろんり</a:t>
              </a:r>
              <a:endParaRPr kumimoji="1" lang="ja-JP" altLang="en-US" sz="1000" dirty="0">
                <a:latin typeface="メイリオ" panose="020B0604030504040204" pitchFamily="50" charset="-128"/>
                <a:ea typeface="メイリオ" panose="020B0604030504040204" pitchFamily="50" charset="-128"/>
              </a:endParaRPr>
            </a:p>
          </p:txBody>
        </p:sp>
        <p:sp>
          <p:nvSpPr>
            <p:cNvPr id="42" name="テキスト ボックス 41">
              <a:extLst>
                <a:ext uri="{FF2B5EF4-FFF2-40B4-BE49-F238E27FC236}">
                  <a16:creationId xmlns:a16="http://schemas.microsoft.com/office/drawing/2014/main" id="{3FD51B93-18D6-4C1E-9A9E-B24DD190FD4A}"/>
                </a:ext>
              </a:extLst>
            </p:cNvPr>
            <p:cNvSpPr txBox="1"/>
            <p:nvPr/>
          </p:nvSpPr>
          <p:spPr>
            <a:xfrm>
              <a:off x="4990260" y="2496142"/>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えら</a:t>
              </a:r>
              <a:endParaRPr kumimoji="1" lang="ja-JP" altLang="en-US" sz="1000" dirty="0">
                <a:latin typeface="メイリオ" panose="020B0604030504040204" pitchFamily="50" charset="-128"/>
                <a:ea typeface="メイリオ" panose="020B0604030504040204" pitchFamily="50" charset="-128"/>
              </a:endParaRPr>
            </a:p>
          </p:txBody>
        </p:sp>
        <p:pic>
          <p:nvPicPr>
            <p:cNvPr id="43" name="図 42">
              <a:extLst>
                <a:ext uri="{FF2B5EF4-FFF2-40B4-BE49-F238E27FC236}">
                  <a16:creationId xmlns:a16="http://schemas.microsoft.com/office/drawing/2014/main" id="{24C67BF9-E4F5-408C-9FEA-9BE552D42777}"/>
                </a:ext>
              </a:extLst>
            </p:cNvPr>
            <p:cNvPicPr>
              <a:picLocks noChangeAspect="1"/>
            </p:cNvPicPr>
            <p:nvPr/>
          </p:nvPicPr>
          <p:blipFill>
            <a:blip r:embed="rId4"/>
            <a:stretch>
              <a:fillRect/>
            </a:stretch>
          </p:blipFill>
          <p:spPr>
            <a:xfrm>
              <a:off x="3601971" y="2348702"/>
              <a:ext cx="1220548" cy="844520"/>
            </a:xfrm>
            <a:prstGeom prst="rect">
              <a:avLst/>
            </a:prstGeom>
          </p:spPr>
        </p:pic>
      </p:grpSp>
      <p:grpSp>
        <p:nvGrpSpPr>
          <p:cNvPr id="33" name="グループ化 32">
            <a:extLst>
              <a:ext uri="{FF2B5EF4-FFF2-40B4-BE49-F238E27FC236}">
                <a16:creationId xmlns:a16="http://schemas.microsoft.com/office/drawing/2014/main" id="{7C91A994-B4E1-4ADB-B133-C53541EFA26E}"/>
              </a:ext>
            </a:extLst>
          </p:cNvPr>
          <p:cNvGrpSpPr/>
          <p:nvPr/>
        </p:nvGrpSpPr>
        <p:grpSpPr>
          <a:xfrm>
            <a:off x="2171107" y="5666913"/>
            <a:ext cx="6772425" cy="844520"/>
            <a:chOff x="2171107" y="5666913"/>
            <a:chExt cx="6772425" cy="844520"/>
          </a:xfrm>
        </p:grpSpPr>
        <p:sp>
          <p:nvSpPr>
            <p:cNvPr id="34" name="テキスト ボックス 33">
              <a:extLst>
                <a:ext uri="{FF2B5EF4-FFF2-40B4-BE49-F238E27FC236}">
                  <a16:creationId xmlns:a16="http://schemas.microsoft.com/office/drawing/2014/main" id="{881FF58A-84DF-4F0A-B610-5BB4316F2F51}"/>
                </a:ext>
              </a:extLst>
            </p:cNvPr>
            <p:cNvSpPr txBox="1"/>
            <p:nvPr/>
          </p:nvSpPr>
          <p:spPr>
            <a:xfrm>
              <a:off x="2171107" y="5745644"/>
              <a:ext cx="6772425" cy="577081"/>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a:t>
              </a:r>
              <a:r>
                <a:rPr lang="ja-JP" altLang="en-US" dirty="0">
                  <a:solidFill>
                    <a:srgbClr val="575E75"/>
                  </a:solidFill>
                  <a:latin typeface="メイリオ" panose="020B0604030504040204" pitchFamily="50" charset="-128"/>
                  <a:ea typeface="メイリオ" panose="020B0604030504040204" pitchFamily="50" charset="-128"/>
                </a:rPr>
                <a:t>論理</a:t>
              </a:r>
              <a:r>
                <a:rPr lang="ja-JP" altLang="en-US" i="0" dirty="0">
                  <a:solidFill>
                    <a:srgbClr val="575E75"/>
                  </a:solidFill>
                  <a:effectLst/>
                  <a:latin typeface="メイリオ" panose="020B0604030504040204" pitchFamily="50" charset="-128"/>
                  <a:ea typeface="メイリオ" panose="020B0604030504040204" pitchFamily="50" charset="-128"/>
                </a:rPr>
                <a:t>」から　　　　　　　</a:t>
              </a:r>
              <a:r>
                <a:rPr lang="ja-JP" altLang="en-US" dirty="0">
                  <a:solidFill>
                    <a:srgbClr val="575E75"/>
                  </a:solidFill>
                  <a:latin typeface="メイリオ" panose="020B0604030504040204" pitchFamily="50" charset="-128"/>
                  <a:ea typeface="メイリオ" panose="020B0604030504040204" pitchFamily="50" charset="-128"/>
                </a:rPr>
                <a:t>　</a:t>
              </a:r>
              <a:r>
                <a:rPr lang="ja-JP" altLang="en-US" i="0" dirty="0">
                  <a:solidFill>
                    <a:srgbClr val="575E75"/>
                  </a:solidFill>
                  <a:effectLst/>
                  <a:latin typeface="メイリオ" panose="020B0604030504040204" pitchFamily="50" charset="-128"/>
                  <a:ea typeface="メイリオ" panose="020B0604030504040204" pitchFamily="50" charset="-128"/>
                </a:rPr>
                <a:t>を選び、　　　　</a:t>
              </a:r>
              <a:r>
                <a:rPr lang="ja-JP" altLang="en-US" dirty="0">
                  <a:solidFill>
                    <a:srgbClr val="575E75"/>
                  </a:solidFill>
                  <a:latin typeface="メイリオ" panose="020B0604030504040204" pitchFamily="50" charset="-128"/>
                  <a:ea typeface="メイリオ" panose="020B0604030504040204" pitchFamily="50" charset="-128"/>
                </a:rPr>
                <a:t>　</a:t>
              </a:r>
              <a:r>
                <a:rPr lang="ja-JP" altLang="en-US" i="0" dirty="0">
                  <a:solidFill>
                    <a:srgbClr val="575E75"/>
                  </a:solidFill>
                  <a:effectLst/>
                  <a:latin typeface="メイリオ" panose="020B0604030504040204" pitchFamily="50" charset="-128"/>
                  <a:ea typeface="メイリオ" panose="020B0604030504040204" pitchFamily="50" charset="-128"/>
                </a:rPr>
                <a:t>に入れる。</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sp>
          <p:nvSpPr>
            <p:cNvPr id="35" name="テキスト ボックス 34">
              <a:extLst>
                <a:ext uri="{FF2B5EF4-FFF2-40B4-BE49-F238E27FC236}">
                  <a16:creationId xmlns:a16="http://schemas.microsoft.com/office/drawing/2014/main" id="{61CC48BD-5B95-477F-8CEA-B638F8FD1788}"/>
                </a:ext>
              </a:extLst>
            </p:cNvPr>
            <p:cNvSpPr txBox="1"/>
            <p:nvPr/>
          </p:nvSpPr>
          <p:spPr>
            <a:xfrm>
              <a:off x="2382570" y="5814597"/>
              <a:ext cx="669915"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ろんり</a:t>
              </a:r>
              <a:endParaRPr kumimoji="1" lang="ja-JP" altLang="en-US" sz="1000" dirty="0">
                <a:latin typeface="メイリオ" panose="020B0604030504040204" pitchFamily="50" charset="-128"/>
                <a:ea typeface="メイリオ" panose="020B0604030504040204" pitchFamily="50" charset="-128"/>
              </a:endParaRPr>
            </a:p>
          </p:txBody>
        </p:sp>
        <p:sp>
          <p:nvSpPr>
            <p:cNvPr id="36" name="テキスト ボックス 35">
              <a:extLst>
                <a:ext uri="{FF2B5EF4-FFF2-40B4-BE49-F238E27FC236}">
                  <a16:creationId xmlns:a16="http://schemas.microsoft.com/office/drawing/2014/main" id="{77EF25FB-DB92-40B0-BBB6-C14321B56974}"/>
                </a:ext>
              </a:extLst>
            </p:cNvPr>
            <p:cNvSpPr txBox="1"/>
            <p:nvPr/>
          </p:nvSpPr>
          <p:spPr>
            <a:xfrm>
              <a:off x="5546016" y="5814597"/>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えら</a:t>
              </a:r>
              <a:endParaRPr kumimoji="1" lang="ja-JP" altLang="en-US" sz="1000" dirty="0">
                <a:latin typeface="メイリオ" panose="020B0604030504040204" pitchFamily="50" charset="-128"/>
                <a:ea typeface="メイリオ" panose="020B0604030504040204" pitchFamily="50" charset="-128"/>
              </a:endParaRPr>
            </a:p>
          </p:txBody>
        </p:sp>
        <p:sp>
          <p:nvSpPr>
            <p:cNvPr id="37" name="テキスト ボックス 36">
              <a:extLst>
                <a:ext uri="{FF2B5EF4-FFF2-40B4-BE49-F238E27FC236}">
                  <a16:creationId xmlns:a16="http://schemas.microsoft.com/office/drawing/2014/main" id="{675D9725-50AF-40F3-A771-9B5D8DE64412}"/>
                </a:ext>
              </a:extLst>
            </p:cNvPr>
            <p:cNvSpPr txBox="1"/>
            <p:nvPr/>
          </p:nvSpPr>
          <p:spPr>
            <a:xfrm>
              <a:off x="7581212" y="5826580"/>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い</a:t>
              </a:r>
              <a:endParaRPr kumimoji="1" lang="ja-JP" altLang="en-US" sz="1000" dirty="0">
                <a:latin typeface="メイリオ" panose="020B0604030504040204" pitchFamily="50" charset="-128"/>
                <a:ea typeface="メイリオ" panose="020B0604030504040204" pitchFamily="50" charset="-128"/>
              </a:endParaRPr>
            </a:p>
          </p:txBody>
        </p:sp>
        <p:pic>
          <p:nvPicPr>
            <p:cNvPr id="48" name="図 47">
              <a:extLst>
                <a:ext uri="{FF2B5EF4-FFF2-40B4-BE49-F238E27FC236}">
                  <a16:creationId xmlns:a16="http://schemas.microsoft.com/office/drawing/2014/main" id="{E256A800-8497-4A6F-9089-5A8C1066C362}"/>
                </a:ext>
              </a:extLst>
            </p:cNvPr>
            <p:cNvPicPr>
              <a:picLocks noChangeAspect="1"/>
            </p:cNvPicPr>
            <p:nvPr/>
          </p:nvPicPr>
          <p:blipFill>
            <a:blip r:embed="rId4"/>
            <a:stretch>
              <a:fillRect/>
            </a:stretch>
          </p:blipFill>
          <p:spPr>
            <a:xfrm>
              <a:off x="6313381" y="5666913"/>
              <a:ext cx="1220548" cy="844520"/>
            </a:xfrm>
            <a:prstGeom prst="rect">
              <a:avLst/>
            </a:prstGeom>
          </p:spPr>
        </p:pic>
        <p:pic>
          <p:nvPicPr>
            <p:cNvPr id="49" name="図 48">
              <a:extLst>
                <a:ext uri="{FF2B5EF4-FFF2-40B4-BE49-F238E27FC236}">
                  <a16:creationId xmlns:a16="http://schemas.microsoft.com/office/drawing/2014/main" id="{575A587F-82F0-43BC-8C56-4E4FE62E5380}"/>
                </a:ext>
              </a:extLst>
            </p:cNvPr>
            <p:cNvPicPr>
              <a:picLocks noChangeAspect="1"/>
            </p:cNvPicPr>
            <p:nvPr/>
          </p:nvPicPr>
          <p:blipFill>
            <a:blip r:embed="rId5"/>
            <a:stretch>
              <a:fillRect/>
            </a:stretch>
          </p:blipFill>
          <p:spPr>
            <a:xfrm>
              <a:off x="3690024" y="5866416"/>
              <a:ext cx="1783235" cy="411516"/>
            </a:xfrm>
            <a:prstGeom prst="rect">
              <a:avLst/>
            </a:prstGeom>
          </p:spPr>
        </p:pic>
      </p:grpSp>
      <p:sp>
        <p:nvSpPr>
          <p:cNvPr id="27" name="テキスト ボックス 26">
            <a:extLst>
              <a:ext uri="{FF2B5EF4-FFF2-40B4-BE49-F238E27FC236}">
                <a16:creationId xmlns:a16="http://schemas.microsoft.com/office/drawing/2014/main" id="{80A72665-834A-FEAD-AF31-FAF05C650AC4}"/>
              </a:ext>
            </a:extLst>
          </p:cNvPr>
          <p:cNvSpPr txBox="1"/>
          <p:nvPr/>
        </p:nvSpPr>
        <p:spPr>
          <a:xfrm>
            <a:off x="1078006" y="969665"/>
            <a:ext cx="646331"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にゅうりょく</a:t>
            </a:r>
          </a:p>
        </p:txBody>
      </p:sp>
      <p:sp>
        <p:nvSpPr>
          <p:cNvPr id="38" name="テキスト ボックス 37">
            <a:extLst>
              <a:ext uri="{FF2B5EF4-FFF2-40B4-BE49-F238E27FC236}">
                <a16:creationId xmlns:a16="http://schemas.microsoft.com/office/drawing/2014/main" id="{ECD06E51-ABA2-8E2A-4E03-43E6D6A588BA}"/>
              </a:ext>
            </a:extLst>
          </p:cNvPr>
          <p:cNvSpPr txBox="1"/>
          <p:nvPr/>
        </p:nvSpPr>
        <p:spPr>
          <a:xfrm>
            <a:off x="1555060" y="969665"/>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とき</a:t>
            </a:r>
          </a:p>
        </p:txBody>
      </p:sp>
      <p:sp>
        <p:nvSpPr>
          <p:cNvPr id="44" name="テキスト ボックス 43">
            <a:extLst>
              <a:ext uri="{FF2B5EF4-FFF2-40B4-BE49-F238E27FC236}">
                <a16:creationId xmlns:a16="http://schemas.microsoft.com/office/drawing/2014/main" id="{1FDEAFC9-B3FF-EEE3-7F71-668F7CD4BCEE}"/>
              </a:ext>
            </a:extLst>
          </p:cNvPr>
          <p:cNvSpPr txBox="1"/>
          <p:nvPr/>
        </p:nvSpPr>
        <p:spPr>
          <a:xfrm>
            <a:off x="2113571" y="1293726"/>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した</a:t>
            </a:r>
          </a:p>
        </p:txBody>
      </p:sp>
      <p:sp>
        <p:nvSpPr>
          <p:cNvPr id="45" name="テキスト ボックス 44">
            <a:extLst>
              <a:ext uri="{FF2B5EF4-FFF2-40B4-BE49-F238E27FC236}">
                <a16:creationId xmlns:a16="http://schemas.microsoft.com/office/drawing/2014/main" id="{06407C22-72FE-3546-178C-65F24FC86A4D}"/>
              </a:ext>
            </a:extLst>
          </p:cNvPr>
          <p:cNvSpPr txBox="1"/>
          <p:nvPr/>
        </p:nvSpPr>
        <p:spPr>
          <a:xfrm>
            <a:off x="2594565" y="1313934"/>
            <a:ext cx="492443"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かくにん</a:t>
            </a:r>
          </a:p>
        </p:txBody>
      </p:sp>
      <p:sp>
        <p:nvSpPr>
          <p:cNvPr id="46" name="テキスト ボックス 45">
            <a:extLst>
              <a:ext uri="{FF2B5EF4-FFF2-40B4-BE49-F238E27FC236}">
                <a16:creationId xmlns:a16="http://schemas.microsoft.com/office/drawing/2014/main" id="{1D658764-2A52-0CE7-8593-C8AB84249D9F}"/>
              </a:ext>
            </a:extLst>
          </p:cNvPr>
          <p:cNvSpPr txBox="1"/>
          <p:nvPr/>
        </p:nvSpPr>
        <p:spPr>
          <a:xfrm>
            <a:off x="2188930" y="1715934"/>
            <a:ext cx="415498"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ひだり</a:t>
            </a:r>
          </a:p>
        </p:txBody>
      </p:sp>
      <p:sp>
        <p:nvSpPr>
          <p:cNvPr id="47" name="テキスト ボックス 46">
            <a:extLst>
              <a:ext uri="{FF2B5EF4-FFF2-40B4-BE49-F238E27FC236}">
                <a16:creationId xmlns:a16="http://schemas.microsoft.com/office/drawing/2014/main" id="{2FED4B05-3215-AC71-CE70-CCA468A47CE2}"/>
              </a:ext>
            </a:extLst>
          </p:cNvPr>
          <p:cNvSpPr txBox="1"/>
          <p:nvPr/>
        </p:nvSpPr>
        <p:spPr>
          <a:xfrm>
            <a:off x="2667838" y="1729457"/>
            <a:ext cx="492443"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かくにん</a:t>
            </a:r>
          </a:p>
        </p:txBody>
      </p:sp>
      <p:sp>
        <p:nvSpPr>
          <p:cNvPr id="50" name="テキスト ボックス 49">
            <a:extLst>
              <a:ext uri="{FF2B5EF4-FFF2-40B4-BE49-F238E27FC236}">
                <a16:creationId xmlns:a16="http://schemas.microsoft.com/office/drawing/2014/main" id="{2A5ACE38-0C4A-216E-627A-9ADBFBFAB6F8}"/>
              </a:ext>
            </a:extLst>
          </p:cNvPr>
          <p:cNvSpPr txBox="1"/>
          <p:nvPr/>
        </p:nvSpPr>
        <p:spPr>
          <a:xfrm>
            <a:off x="2336037" y="2112166"/>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まえ</a:t>
            </a:r>
          </a:p>
        </p:txBody>
      </p:sp>
      <p:sp>
        <p:nvSpPr>
          <p:cNvPr id="51" name="テキスト ボックス 50">
            <a:extLst>
              <a:ext uri="{FF2B5EF4-FFF2-40B4-BE49-F238E27FC236}">
                <a16:creationId xmlns:a16="http://schemas.microsoft.com/office/drawing/2014/main" id="{AA886D9F-7A42-B2D1-1C2E-5DE56EC8500B}"/>
              </a:ext>
            </a:extLst>
          </p:cNvPr>
          <p:cNvSpPr txBox="1"/>
          <p:nvPr/>
        </p:nvSpPr>
        <p:spPr>
          <a:xfrm>
            <a:off x="2817031" y="2132374"/>
            <a:ext cx="492443"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かくにん</a:t>
            </a:r>
          </a:p>
        </p:txBody>
      </p:sp>
      <p:sp>
        <p:nvSpPr>
          <p:cNvPr id="52" name="テキスト ボックス 51">
            <a:extLst>
              <a:ext uri="{FF2B5EF4-FFF2-40B4-BE49-F238E27FC236}">
                <a16:creationId xmlns:a16="http://schemas.microsoft.com/office/drawing/2014/main" id="{1D16D969-5162-D161-F1DE-E03A33E16A4F}"/>
              </a:ext>
            </a:extLst>
          </p:cNvPr>
          <p:cNvSpPr txBox="1"/>
          <p:nvPr/>
        </p:nvSpPr>
        <p:spPr>
          <a:xfrm>
            <a:off x="1155071" y="2494859"/>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みぎ</a:t>
            </a:r>
          </a:p>
        </p:txBody>
      </p:sp>
      <p:sp>
        <p:nvSpPr>
          <p:cNvPr id="53" name="テキスト ボックス 52">
            <a:extLst>
              <a:ext uri="{FF2B5EF4-FFF2-40B4-BE49-F238E27FC236}">
                <a16:creationId xmlns:a16="http://schemas.microsoft.com/office/drawing/2014/main" id="{CC9DECAE-000C-E94B-6D36-998F0E6D1803}"/>
              </a:ext>
            </a:extLst>
          </p:cNvPr>
          <p:cNvSpPr txBox="1"/>
          <p:nvPr/>
        </p:nvSpPr>
        <p:spPr>
          <a:xfrm>
            <a:off x="1593278" y="2494224"/>
            <a:ext cx="261610"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か</a:t>
            </a:r>
          </a:p>
        </p:txBody>
      </p:sp>
      <p:sp>
        <p:nvSpPr>
          <p:cNvPr id="54" name="テキスト ボックス 53">
            <a:extLst>
              <a:ext uri="{FF2B5EF4-FFF2-40B4-BE49-F238E27FC236}">
                <a16:creationId xmlns:a16="http://schemas.microsoft.com/office/drawing/2014/main" id="{56C72032-743F-BB31-B185-CBBF263F9AFF}"/>
              </a:ext>
            </a:extLst>
          </p:cNvPr>
          <p:cNvSpPr txBox="1"/>
          <p:nvPr/>
        </p:nvSpPr>
        <p:spPr>
          <a:xfrm>
            <a:off x="1058983" y="3222330"/>
            <a:ext cx="415498"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ひだり</a:t>
            </a:r>
          </a:p>
        </p:txBody>
      </p:sp>
      <p:sp>
        <p:nvSpPr>
          <p:cNvPr id="55" name="テキスト ボックス 54">
            <a:extLst>
              <a:ext uri="{FF2B5EF4-FFF2-40B4-BE49-F238E27FC236}">
                <a16:creationId xmlns:a16="http://schemas.microsoft.com/office/drawing/2014/main" id="{EF55B99B-AC60-7543-08D4-5EFA54813C7F}"/>
              </a:ext>
            </a:extLst>
          </p:cNvPr>
          <p:cNvSpPr txBox="1"/>
          <p:nvPr/>
        </p:nvSpPr>
        <p:spPr>
          <a:xfrm>
            <a:off x="1472672" y="3222330"/>
            <a:ext cx="261610"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か</a:t>
            </a:r>
          </a:p>
        </p:txBody>
      </p:sp>
      <p:sp>
        <p:nvSpPr>
          <p:cNvPr id="56" name="テキスト ボックス 55">
            <a:extLst>
              <a:ext uri="{FF2B5EF4-FFF2-40B4-BE49-F238E27FC236}">
                <a16:creationId xmlns:a16="http://schemas.microsoft.com/office/drawing/2014/main" id="{CB394339-0B11-0525-69C5-91D8DF4CBD07}"/>
              </a:ext>
            </a:extLst>
          </p:cNvPr>
          <p:cNvSpPr txBox="1"/>
          <p:nvPr/>
        </p:nvSpPr>
        <p:spPr>
          <a:xfrm>
            <a:off x="761627" y="3222330"/>
            <a:ext cx="261610"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む</a:t>
            </a:r>
          </a:p>
        </p:txBody>
      </p:sp>
      <p:sp>
        <p:nvSpPr>
          <p:cNvPr id="57" name="テキスト ボックス 56">
            <a:extLst>
              <a:ext uri="{FF2B5EF4-FFF2-40B4-BE49-F238E27FC236}">
                <a16:creationId xmlns:a16="http://schemas.microsoft.com/office/drawing/2014/main" id="{A14F7371-BA53-A55A-9575-69A59863162A}"/>
              </a:ext>
            </a:extLst>
          </p:cNvPr>
          <p:cNvSpPr txBox="1"/>
          <p:nvPr/>
        </p:nvSpPr>
        <p:spPr>
          <a:xfrm>
            <a:off x="6768084" y="1755385"/>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しん</a:t>
            </a:r>
          </a:p>
        </p:txBody>
      </p:sp>
      <p:sp>
        <p:nvSpPr>
          <p:cNvPr id="58" name="テキスト ボックス 57">
            <a:extLst>
              <a:ext uri="{FF2B5EF4-FFF2-40B4-BE49-F238E27FC236}">
                <a16:creationId xmlns:a16="http://schemas.microsoft.com/office/drawing/2014/main" id="{403958EE-8D9E-5F13-D577-78655A5AD5E8}"/>
              </a:ext>
            </a:extLst>
          </p:cNvPr>
          <p:cNvSpPr txBox="1"/>
          <p:nvPr/>
        </p:nvSpPr>
        <p:spPr>
          <a:xfrm>
            <a:off x="6662771" y="5663632"/>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しん</a:t>
            </a:r>
          </a:p>
        </p:txBody>
      </p:sp>
      <p:sp>
        <p:nvSpPr>
          <p:cNvPr id="59" name="テキスト ボックス 58">
            <a:extLst>
              <a:ext uri="{FF2B5EF4-FFF2-40B4-BE49-F238E27FC236}">
                <a16:creationId xmlns:a16="http://schemas.microsoft.com/office/drawing/2014/main" id="{1BC19CF4-EFA4-8EFE-B051-EB44F2DA6B97}"/>
              </a:ext>
            </a:extLst>
          </p:cNvPr>
          <p:cNvSpPr txBox="1"/>
          <p:nvPr/>
        </p:nvSpPr>
        <p:spPr>
          <a:xfrm>
            <a:off x="856525" y="2466582"/>
            <a:ext cx="261610"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む</a:t>
            </a:r>
          </a:p>
        </p:txBody>
      </p:sp>
    </p:spTree>
    <p:extLst>
      <p:ext uri="{BB962C8B-B14F-4D97-AF65-F5344CB8AC3E}">
        <p14:creationId xmlns:p14="http://schemas.microsoft.com/office/powerpoint/2010/main" val="3624059132"/>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a:extLst>
              <a:ext uri="{FF2B5EF4-FFF2-40B4-BE49-F238E27FC236}">
                <a16:creationId xmlns:a16="http://schemas.microsoft.com/office/drawing/2014/main" id="{C36AE20D-0A7D-4E12-B0D9-9115DDC995DE}"/>
              </a:ext>
            </a:extLst>
          </p:cNvPr>
          <p:cNvPicPr>
            <a:picLocks noChangeAspect="1"/>
          </p:cNvPicPr>
          <p:nvPr/>
        </p:nvPicPr>
        <p:blipFill>
          <a:blip r:embed="rId2"/>
          <a:stretch>
            <a:fillRect/>
          </a:stretch>
        </p:blipFill>
        <p:spPr>
          <a:xfrm>
            <a:off x="0" y="965401"/>
            <a:ext cx="9144000" cy="4683512"/>
          </a:xfrm>
          <a:prstGeom prst="rect">
            <a:avLst/>
          </a:prstGeom>
        </p:spPr>
      </p:pic>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4</a:t>
            </a:r>
            <a:r>
              <a:rPr lang="ja-JP" altLang="en-US" dirty="0"/>
              <a:t>．シミュレーションルームで活動しよう</a:t>
            </a:r>
          </a:p>
        </p:txBody>
      </p:sp>
      <p:sp>
        <p:nvSpPr>
          <p:cNvPr id="23" name="テキスト ボックス 22">
            <a:extLst>
              <a:ext uri="{FF2B5EF4-FFF2-40B4-BE49-F238E27FC236}">
                <a16:creationId xmlns:a16="http://schemas.microsoft.com/office/drawing/2014/main" id="{EC98BA1A-2E47-4AA6-984F-7D54B64434AF}"/>
              </a:ext>
            </a:extLst>
          </p:cNvPr>
          <p:cNvSpPr txBox="1"/>
          <p:nvPr/>
        </p:nvSpPr>
        <p:spPr>
          <a:xfrm>
            <a:off x="4115978" y="400039"/>
            <a:ext cx="818154"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かつどう</a:t>
            </a:r>
          </a:p>
        </p:txBody>
      </p:sp>
      <p:grpSp>
        <p:nvGrpSpPr>
          <p:cNvPr id="124" name="グループ化 123">
            <a:extLst>
              <a:ext uri="{FF2B5EF4-FFF2-40B4-BE49-F238E27FC236}">
                <a16:creationId xmlns:a16="http://schemas.microsoft.com/office/drawing/2014/main" id="{7EA5C920-B270-4EDE-B77F-02203DA2CAEE}"/>
              </a:ext>
            </a:extLst>
          </p:cNvPr>
          <p:cNvGrpSpPr/>
          <p:nvPr/>
        </p:nvGrpSpPr>
        <p:grpSpPr>
          <a:xfrm>
            <a:off x="8087557" y="286393"/>
            <a:ext cx="798137" cy="772176"/>
            <a:chOff x="8087557" y="286393"/>
            <a:chExt cx="798137" cy="772176"/>
          </a:xfrm>
        </p:grpSpPr>
        <p:sp>
          <p:nvSpPr>
            <p:cNvPr id="125" name="四角形: 角を丸くする 124">
              <a:extLst>
                <a:ext uri="{FF2B5EF4-FFF2-40B4-BE49-F238E27FC236}">
                  <a16:creationId xmlns:a16="http://schemas.microsoft.com/office/drawing/2014/main" id="{A87CF82E-C73E-45EF-AD3D-C7C3154387BE}"/>
                </a:ext>
              </a:extLst>
            </p:cNvPr>
            <p:cNvSpPr/>
            <p:nvPr/>
          </p:nvSpPr>
          <p:spPr>
            <a:xfrm>
              <a:off x="8087557" y="286393"/>
              <a:ext cx="798137" cy="772176"/>
            </a:xfrm>
            <a:prstGeom prst="roundRect">
              <a:avLst/>
            </a:prstGeom>
            <a:solidFill>
              <a:schemeClr val="accent1">
                <a:lumMod val="20000"/>
                <a:lumOff val="80000"/>
              </a:schemeClr>
            </a:solidFill>
            <a:ln w="28575">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26" name="テキスト ボックス 125">
              <a:extLst>
                <a:ext uri="{FF2B5EF4-FFF2-40B4-BE49-F238E27FC236}">
                  <a16:creationId xmlns:a16="http://schemas.microsoft.com/office/drawing/2014/main" id="{A169CFE6-E8F5-40F5-B5BE-535236CAB3D8}"/>
                </a:ext>
              </a:extLst>
            </p:cNvPr>
            <p:cNvSpPr txBox="1"/>
            <p:nvPr/>
          </p:nvSpPr>
          <p:spPr>
            <a:xfrm>
              <a:off x="8087826" y="286393"/>
              <a:ext cx="797599" cy="738664"/>
            </a:xfrm>
            <a:prstGeom prst="rect">
              <a:avLst/>
            </a:prstGeom>
            <a:noFill/>
          </p:spPr>
          <p:txBody>
            <a:bodyPr wrap="square" rtlCol="0">
              <a:spAutoFit/>
            </a:bodyPr>
            <a:lstStyle/>
            <a:p>
              <a:pPr algn="ctr">
                <a:lnSpc>
                  <a:spcPct val="200000"/>
                </a:lnSpc>
              </a:pPr>
              <a:r>
                <a:rPr kumimoji="1" lang="ja-JP" altLang="en-US" sz="2400" b="1" dirty="0">
                  <a:solidFill>
                    <a:schemeClr val="accent1">
                      <a:lumMod val="75000"/>
                    </a:schemeClr>
                  </a:solidFill>
                  <a:latin typeface="メイリオ" panose="020B0604030504040204" pitchFamily="50" charset="-128"/>
                  <a:ea typeface="メイリオ" panose="020B0604030504040204" pitchFamily="50" charset="-128"/>
                </a:rPr>
                <a:t>例</a:t>
              </a:r>
            </a:p>
          </p:txBody>
        </p:sp>
        <p:sp>
          <p:nvSpPr>
            <p:cNvPr id="127" name="テキスト ボックス 126">
              <a:extLst>
                <a:ext uri="{FF2B5EF4-FFF2-40B4-BE49-F238E27FC236}">
                  <a16:creationId xmlns:a16="http://schemas.microsoft.com/office/drawing/2014/main" id="{EC88A336-4F64-4405-ABAD-D8427E5C01E9}"/>
                </a:ext>
              </a:extLst>
            </p:cNvPr>
            <p:cNvSpPr txBox="1"/>
            <p:nvPr/>
          </p:nvSpPr>
          <p:spPr>
            <a:xfrm>
              <a:off x="8219580" y="405119"/>
              <a:ext cx="534091" cy="255366"/>
            </a:xfrm>
            <a:prstGeom prst="rect">
              <a:avLst/>
            </a:prstGeom>
            <a:noFill/>
          </p:spPr>
          <p:txBody>
            <a:bodyPr wrap="square" rtlCol="0">
              <a:spAutoFit/>
            </a:bodyPr>
            <a:lstStyle/>
            <a:p>
              <a:pPr algn="ctr"/>
              <a:r>
                <a:rPr kumimoji="1" lang="ja-JP" altLang="en-US" sz="1000" b="1" dirty="0">
                  <a:solidFill>
                    <a:schemeClr val="accent1">
                      <a:lumMod val="75000"/>
                    </a:schemeClr>
                  </a:solidFill>
                  <a:latin typeface="メイリオ" panose="020B0604030504040204" pitchFamily="50" charset="-128"/>
                  <a:ea typeface="メイリオ" panose="020B0604030504040204" pitchFamily="50" charset="-128"/>
                </a:rPr>
                <a:t>れい</a:t>
              </a:r>
            </a:p>
          </p:txBody>
        </p:sp>
      </p:grpSp>
      <p:sp>
        <p:nvSpPr>
          <p:cNvPr id="84" name="正方形/長方形 83">
            <a:extLst>
              <a:ext uri="{FF2B5EF4-FFF2-40B4-BE49-F238E27FC236}">
                <a16:creationId xmlns:a16="http://schemas.microsoft.com/office/drawing/2014/main" id="{C39A31A9-1696-4B77-B7AC-D22F75103D24}"/>
              </a:ext>
            </a:extLst>
          </p:cNvPr>
          <p:cNvSpPr/>
          <p:nvPr/>
        </p:nvSpPr>
        <p:spPr>
          <a:xfrm>
            <a:off x="263769" y="4152428"/>
            <a:ext cx="1638093" cy="649684"/>
          </a:xfrm>
          <a:prstGeom prst="rect">
            <a:avLst/>
          </a:prstGeom>
          <a:solidFill>
            <a:schemeClr val="bg1">
              <a:alpha val="75000"/>
            </a:schemeClr>
          </a:solidFill>
          <a:ln w="38100">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28" name="正方形/長方形 27">
            <a:extLst>
              <a:ext uri="{FF2B5EF4-FFF2-40B4-BE49-F238E27FC236}">
                <a16:creationId xmlns:a16="http://schemas.microsoft.com/office/drawing/2014/main" id="{4F62EAEB-2B80-4644-96F6-9CFF35A928F3}"/>
              </a:ext>
            </a:extLst>
          </p:cNvPr>
          <p:cNvSpPr/>
          <p:nvPr/>
        </p:nvSpPr>
        <p:spPr>
          <a:xfrm>
            <a:off x="174273" y="4925221"/>
            <a:ext cx="2149049" cy="389916"/>
          </a:xfrm>
          <a:prstGeom prst="rect">
            <a:avLst/>
          </a:prstGeom>
          <a:solidFill>
            <a:schemeClr val="bg1">
              <a:alpha val="75000"/>
            </a:schemeClr>
          </a:solidFill>
          <a:ln w="38100">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pic>
        <p:nvPicPr>
          <p:cNvPr id="33" name="図 32">
            <a:extLst>
              <a:ext uri="{FF2B5EF4-FFF2-40B4-BE49-F238E27FC236}">
                <a16:creationId xmlns:a16="http://schemas.microsoft.com/office/drawing/2014/main" id="{197CA2D9-B7C6-4AEB-9684-5C4D58E20B1A}"/>
              </a:ext>
            </a:extLst>
          </p:cNvPr>
          <p:cNvPicPr>
            <a:picLocks noChangeAspect="1"/>
          </p:cNvPicPr>
          <p:nvPr/>
        </p:nvPicPr>
        <p:blipFill>
          <a:blip r:embed="rId3"/>
          <a:srcRect/>
          <a:stretch/>
        </p:blipFill>
        <p:spPr>
          <a:xfrm>
            <a:off x="3046809" y="2980274"/>
            <a:ext cx="460535" cy="448726"/>
          </a:xfrm>
          <a:prstGeom prst="rect">
            <a:avLst/>
          </a:prstGeom>
          <a:ln w="28575">
            <a:solidFill>
              <a:schemeClr val="accent5"/>
            </a:solidFill>
          </a:ln>
        </p:spPr>
      </p:pic>
      <p:cxnSp>
        <p:nvCxnSpPr>
          <p:cNvPr id="34" name="直線矢印コネクタ 33">
            <a:extLst>
              <a:ext uri="{FF2B5EF4-FFF2-40B4-BE49-F238E27FC236}">
                <a16:creationId xmlns:a16="http://schemas.microsoft.com/office/drawing/2014/main" id="{76290D19-169A-4136-BBF8-0023D05CF0B5}"/>
              </a:ext>
            </a:extLst>
          </p:cNvPr>
          <p:cNvCxnSpPr>
            <a:cxnSpLocks/>
            <a:stCxn id="33" idx="2"/>
          </p:cNvCxnSpPr>
          <p:nvPr/>
        </p:nvCxnSpPr>
        <p:spPr>
          <a:xfrm flipH="1">
            <a:off x="3277076" y="3429000"/>
            <a:ext cx="1" cy="360752"/>
          </a:xfrm>
          <a:prstGeom prst="straightConnector1">
            <a:avLst/>
          </a:prstGeom>
          <a:ln w="28575">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sp>
        <p:nvSpPr>
          <p:cNvPr id="35" name="四角形: 角を丸くする 34">
            <a:extLst>
              <a:ext uri="{FF2B5EF4-FFF2-40B4-BE49-F238E27FC236}">
                <a16:creationId xmlns:a16="http://schemas.microsoft.com/office/drawing/2014/main" id="{373E8A91-665C-4B2C-A5F1-4C96722FC1B7}"/>
              </a:ext>
            </a:extLst>
          </p:cNvPr>
          <p:cNvSpPr/>
          <p:nvPr/>
        </p:nvSpPr>
        <p:spPr>
          <a:xfrm>
            <a:off x="3651938" y="3796397"/>
            <a:ext cx="540315" cy="331413"/>
          </a:xfrm>
          <a:prstGeom prst="roundRect">
            <a:avLst>
              <a:gd name="adj" fmla="val 50000"/>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36" name="四角形: 角を丸くする 35">
            <a:extLst>
              <a:ext uri="{FF2B5EF4-FFF2-40B4-BE49-F238E27FC236}">
                <a16:creationId xmlns:a16="http://schemas.microsoft.com/office/drawing/2014/main" id="{8D851579-7087-4521-A2EC-3E086CC05A3A}"/>
              </a:ext>
            </a:extLst>
          </p:cNvPr>
          <p:cNvSpPr/>
          <p:nvPr/>
        </p:nvSpPr>
        <p:spPr>
          <a:xfrm>
            <a:off x="8022143" y="3794726"/>
            <a:ext cx="540315" cy="331413"/>
          </a:xfrm>
          <a:prstGeom prst="roundRect">
            <a:avLst>
              <a:gd name="adj" fmla="val 50000"/>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cxnSp>
        <p:nvCxnSpPr>
          <p:cNvPr id="37" name="直線矢印コネクタ 36">
            <a:extLst>
              <a:ext uri="{FF2B5EF4-FFF2-40B4-BE49-F238E27FC236}">
                <a16:creationId xmlns:a16="http://schemas.microsoft.com/office/drawing/2014/main" id="{17B7384C-AD00-4B46-A610-C49166DD7676}"/>
              </a:ext>
            </a:extLst>
          </p:cNvPr>
          <p:cNvCxnSpPr>
            <a:cxnSpLocks/>
          </p:cNvCxnSpPr>
          <p:nvPr/>
        </p:nvCxnSpPr>
        <p:spPr>
          <a:xfrm>
            <a:off x="2385531" y="3440809"/>
            <a:ext cx="0" cy="355588"/>
          </a:xfrm>
          <a:prstGeom prst="straightConnector1">
            <a:avLst/>
          </a:prstGeom>
          <a:ln w="28575">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pic>
        <p:nvPicPr>
          <p:cNvPr id="48" name="図 47">
            <a:extLst>
              <a:ext uri="{FF2B5EF4-FFF2-40B4-BE49-F238E27FC236}">
                <a16:creationId xmlns:a16="http://schemas.microsoft.com/office/drawing/2014/main" id="{897510B1-8D30-4CC1-885A-45CAB10C15C5}"/>
              </a:ext>
            </a:extLst>
          </p:cNvPr>
          <p:cNvPicPr>
            <a:picLocks noChangeAspect="1"/>
          </p:cNvPicPr>
          <p:nvPr/>
        </p:nvPicPr>
        <p:blipFill>
          <a:blip r:embed="rId4"/>
          <a:stretch>
            <a:fillRect/>
          </a:stretch>
        </p:blipFill>
        <p:spPr>
          <a:xfrm>
            <a:off x="2138374" y="2968466"/>
            <a:ext cx="494313" cy="472343"/>
          </a:xfrm>
          <a:prstGeom prst="rect">
            <a:avLst/>
          </a:prstGeom>
          <a:ln w="28575">
            <a:solidFill>
              <a:schemeClr val="accent1"/>
            </a:solidFill>
          </a:ln>
        </p:spPr>
      </p:pic>
      <p:sp>
        <p:nvSpPr>
          <p:cNvPr id="49" name="四角形: 角を丸くする 48">
            <a:extLst>
              <a:ext uri="{FF2B5EF4-FFF2-40B4-BE49-F238E27FC236}">
                <a16:creationId xmlns:a16="http://schemas.microsoft.com/office/drawing/2014/main" id="{6D16B121-D35D-435B-ACA1-2FDE6FFCDDF4}"/>
              </a:ext>
            </a:extLst>
          </p:cNvPr>
          <p:cNvSpPr/>
          <p:nvPr/>
        </p:nvSpPr>
        <p:spPr>
          <a:xfrm>
            <a:off x="2273598" y="3794128"/>
            <a:ext cx="351100" cy="302209"/>
          </a:xfrm>
          <a:prstGeom prst="roundRect">
            <a:avLst>
              <a:gd name="adj" fmla="val 24127"/>
            </a:avLst>
          </a:prstGeom>
          <a:noFill/>
          <a:ln w="28575">
            <a:solidFill>
              <a:srgbClr val="FFC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50" name="四角形: 角を丸くする 49">
            <a:extLst>
              <a:ext uri="{FF2B5EF4-FFF2-40B4-BE49-F238E27FC236}">
                <a16:creationId xmlns:a16="http://schemas.microsoft.com/office/drawing/2014/main" id="{EE93FE48-EDC8-429C-9206-E2C0F9E48653}"/>
              </a:ext>
            </a:extLst>
          </p:cNvPr>
          <p:cNvSpPr/>
          <p:nvPr/>
        </p:nvSpPr>
        <p:spPr>
          <a:xfrm>
            <a:off x="6658266" y="3789752"/>
            <a:ext cx="351100" cy="302209"/>
          </a:xfrm>
          <a:prstGeom prst="roundRect">
            <a:avLst>
              <a:gd name="adj" fmla="val 24127"/>
            </a:avLst>
          </a:prstGeom>
          <a:noFill/>
          <a:ln w="28575">
            <a:solidFill>
              <a:srgbClr val="FFC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pic>
        <p:nvPicPr>
          <p:cNvPr id="51" name="図 50">
            <a:extLst>
              <a:ext uri="{FF2B5EF4-FFF2-40B4-BE49-F238E27FC236}">
                <a16:creationId xmlns:a16="http://schemas.microsoft.com/office/drawing/2014/main" id="{FBA2C1CF-99C7-4A78-94EA-B778630F0CBA}"/>
              </a:ext>
            </a:extLst>
          </p:cNvPr>
          <p:cNvPicPr>
            <a:picLocks noChangeAspect="1"/>
          </p:cNvPicPr>
          <p:nvPr/>
        </p:nvPicPr>
        <p:blipFill>
          <a:blip r:embed="rId3"/>
          <a:srcRect/>
          <a:stretch/>
        </p:blipFill>
        <p:spPr>
          <a:xfrm>
            <a:off x="7409048" y="2945874"/>
            <a:ext cx="460535" cy="448726"/>
          </a:xfrm>
          <a:prstGeom prst="rect">
            <a:avLst/>
          </a:prstGeom>
          <a:ln w="28575">
            <a:solidFill>
              <a:schemeClr val="accent5"/>
            </a:solidFill>
          </a:ln>
        </p:spPr>
      </p:pic>
      <p:cxnSp>
        <p:nvCxnSpPr>
          <p:cNvPr id="52" name="直線矢印コネクタ 51">
            <a:extLst>
              <a:ext uri="{FF2B5EF4-FFF2-40B4-BE49-F238E27FC236}">
                <a16:creationId xmlns:a16="http://schemas.microsoft.com/office/drawing/2014/main" id="{40C87524-37AA-44F7-9E13-135DAC055675}"/>
              </a:ext>
            </a:extLst>
          </p:cNvPr>
          <p:cNvCxnSpPr>
            <a:cxnSpLocks/>
            <a:stCxn id="51" idx="2"/>
          </p:cNvCxnSpPr>
          <p:nvPr/>
        </p:nvCxnSpPr>
        <p:spPr>
          <a:xfrm flipH="1">
            <a:off x="7639315" y="3394600"/>
            <a:ext cx="1" cy="360752"/>
          </a:xfrm>
          <a:prstGeom prst="straightConnector1">
            <a:avLst/>
          </a:prstGeom>
          <a:ln w="28575">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53" name="直線矢印コネクタ 52">
            <a:extLst>
              <a:ext uri="{FF2B5EF4-FFF2-40B4-BE49-F238E27FC236}">
                <a16:creationId xmlns:a16="http://schemas.microsoft.com/office/drawing/2014/main" id="{EFA85695-1B36-4ECC-A851-45CCCB3F32B7}"/>
              </a:ext>
            </a:extLst>
          </p:cNvPr>
          <p:cNvCxnSpPr>
            <a:cxnSpLocks/>
          </p:cNvCxnSpPr>
          <p:nvPr/>
        </p:nvCxnSpPr>
        <p:spPr>
          <a:xfrm>
            <a:off x="6747770" y="3406409"/>
            <a:ext cx="0" cy="355588"/>
          </a:xfrm>
          <a:prstGeom prst="straightConnector1">
            <a:avLst/>
          </a:prstGeom>
          <a:ln w="28575">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pic>
        <p:nvPicPr>
          <p:cNvPr id="54" name="図 53">
            <a:extLst>
              <a:ext uri="{FF2B5EF4-FFF2-40B4-BE49-F238E27FC236}">
                <a16:creationId xmlns:a16="http://schemas.microsoft.com/office/drawing/2014/main" id="{37677312-56C0-4858-B337-6624202BC32A}"/>
              </a:ext>
            </a:extLst>
          </p:cNvPr>
          <p:cNvPicPr>
            <a:picLocks noChangeAspect="1"/>
          </p:cNvPicPr>
          <p:nvPr/>
        </p:nvPicPr>
        <p:blipFill>
          <a:blip r:embed="rId4"/>
          <a:stretch>
            <a:fillRect/>
          </a:stretch>
        </p:blipFill>
        <p:spPr>
          <a:xfrm>
            <a:off x="6500613" y="2934066"/>
            <a:ext cx="494313" cy="472343"/>
          </a:xfrm>
          <a:prstGeom prst="rect">
            <a:avLst/>
          </a:prstGeom>
          <a:ln w="28575">
            <a:solidFill>
              <a:schemeClr val="accent1"/>
            </a:solidFill>
          </a:ln>
        </p:spPr>
      </p:pic>
      <p:sp>
        <p:nvSpPr>
          <p:cNvPr id="67" name="テキスト ボックス 66">
            <a:extLst>
              <a:ext uri="{FF2B5EF4-FFF2-40B4-BE49-F238E27FC236}">
                <a16:creationId xmlns:a16="http://schemas.microsoft.com/office/drawing/2014/main" id="{FF7C6237-4287-47A3-A4DC-B8254542F189}"/>
              </a:ext>
            </a:extLst>
          </p:cNvPr>
          <p:cNvSpPr txBox="1"/>
          <p:nvPr/>
        </p:nvSpPr>
        <p:spPr>
          <a:xfrm>
            <a:off x="2152888" y="5551585"/>
            <a:ext cx="6835806" cy="1131079"/>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「エージェント」から　　　　　　　　　　　　　　　　　の</a:t>
            </a:r>
            <a:endParaRPr lang="en-US" altLang="ja-JP" i="0" dirty="0">
              <a:solidFill>
                <a:srgbClr val="575E75"/>
              </a:solidFill>
              <a:effectLst/>
              <a:latin typeface="メイリオ" panose="020B0604030504040204" pitchFamily="50" charset="-128"/>
              <a:ea typeface="メイリオ" panose="020B0604030504040204" pitchFamily="50" charset="-128"/>
            </a:endParaRPr>
          </a:p>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ブロックを選び、向きを「</a:t>
            </a:r>
            <a:r>
              <a:rPr lang="ja-JP" altLang="en-US" b="1" i="0" dirty="0">
                <a:solidFill>
                  <a:srgbClr val="575E75"/>
                </a:solidFill>
                <a:effectLst/>
                <a:latin typeface="メイリオ" panose="020B0604030504040204" pitchFamily="50" charset="-128"/>
                <a:ea typeface="メイリオ" panose="020B0604030504040204" pitchFamily="50" charset="-128"/>
              </a:rPr>
              <a:t>下</a:t>
            </a:r>
            <a:r>
              <a:rPr lang="ja-JP" altLang="en-US" i="0" dirty="0">
                <a:solidFill>
                  <a:srgbClr val="575E75"/>
                </a:solidFill>
                <a:effectLst/>
                <a:latin typeface="メイリオ" panose="020B0604030504040204" pitchFamily="50" charset="-128"/>
                <a:ea typeface="メイリオ" panose="020B0604030504040204" pitchFamily="50" charset="-128"/>
              </a:rPr>
              <a:t>」に変更する。</a:t>
            </a:r>
            <a:endParaRPr kumimoji="1" lang="ja-JP" altLang="en-US" dirty="0">
              <a:latin typeface="メイリオ" panose="020B0604030504040204" pitchFamily="50" charset="-128"/>
              <a:ea typeface="メイリオ" panose="020B0604030504040204" pitchFamily="50" charset="-128"/>
            </a:endParaRPr>
          </a:p>
        </p:txBody>
      </p:sp>
      <p:pic>
        <p:nvPicPr>
          <p:cNvPr id="68" name="図 67">
            <a:extLst>
              <a:ext uri="{FF2B5EF4-FFF2-40B4-BE49-F238E27FC236}">
                <a16:creationId xmlns:a16="http://schemas.microsoft.com/office/drawing/2014/main" id="{860B977A-6763-4FC6-A1E4-8E939A9F314A}"/>
              </a:ext>
            </a:extLst>
          </p:cNvPr>
          <p:cNvPicPr>
            <a:picLocks noChangeAspect="1"/>
          </p:cNvPicPr>
          <p:nvPr/>
        </p:nvPicPr>
        <p:blipFill>
          <a:blip r:embed="rId5"/>
          <a:stretch>
            <a:fillRect/>
          </a:stretch>
        </p:blipFill>
        <p:spPr>
          <a:xfrm>
            <a:off x="4562570" y="5711140"/>
            <a:ext cx="3810330" cy="403895"/>
          </a:xfrm>
          <a:prstGeom prst="rect">
            <a:avLst/>
          </a:prstGeom>
          <a:noFill/>
        </p:spPr>
      </p:pic>
      <p:sp>
        <p:nvSpPr>
          <p:cNvPr id="69" name="テキスト ボックス 68">
            <a:extLst>
              <a:ext uri="{FF2B5EF4-FFF2-40B4-BE49-F238E27FC236}">
                <a16:creationId xmlns:a16="http://schemas.microsoft.com/office/drawing/2014/main" id="{B1A7FA7A-1842-4B93-95E3-F42B0A49FE55}"/>
              </a:ext>
            </a:extLst>
          </p:cNvPr>
          <p:cNvSpPr txBox="1"/>
          <p:nvPr/>
        </p:nvSpPr>
        <p:spPr>
          <a:xfrm>
            <a:off x="3245439" y="6173917"/>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えら</a:t>
            </a:r>
            <a:endParaRPr kumimoji="1" lang="ja-JP" altLang="en-US" sz="1000" dirty="0">
              <a:latin typeface="メイリオ" panose="020B0604030504040204" pitchFamily="50" charset="-128"/>
              <a:ea typeface="メイリオ" panose="020B0604030504040204" pitchFamily="50" charset="-128"/>
            </a:endParaRPr>
          </a:p>
        </p:txBody>
      </p:sp>
      <p:sp>
        <p:nvSpPr>
          <p:cNvPr id="70" name="テキスト ボックス 69">
            <a:extLst>
              <a:ext uri="{FF2B5EF4-FFF2-40B4-BE49-F238E27FC236}">
                <a16:creationId xmlns:a16="http://schemas.microsoft.com/office/drawing/2014/main" id="{87BCFF2F-1FCD-41A9-81B3-A89AC44244AC}"/>
              </a:ext>
            </a:extLst>
          </p:cNvPr>
          <p:cNvSpPr txBox="1"/>
          <p:nvPr/>
        </p:nvSpPr>
        <p:spPr>
          <a:xfrm>
            <a:off x="4821083" y="6173917"/>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した</a:t>
            </a:r>
            <a:endParaRPr kumimoji="1" lang="ja-JP" altLang="en-US" sz="1000" dirty="0">
              <a:latin typeface="メイリオ" panose="020B0604030504040204" pitchFamily="50" charset="-128"/>
              <a:ea typeface="メイリオ" panose="020B0604030504040204" pitchFamily="50" charset="-128"/>
            </a:endParaRPr>
          </a:p>
        </p:txBody>
      </p:sp>
      <p:sp>
        <p:nvSpPr>
          <p:cNvPr id="71" name="テキスト ボックス 70">
            <a:extLst>
              <a:ext uri="{FF2B5EF4-FFF2-40B4-BE49-F238E27FC236}">
                <a16:creationId xmlns:a16="http://schemas.microsoft.com/office/drawing/2014/main" id="{4C590EC1-2E72-43A9-BF4E-11849B74C8BF}"/>
              </a:ext>
            </a:extLst>
          </p:cNvPr>
          <p:cNvSpPr txBox="1"/>
          <p:nvPr/>
        </p:nvSpPr>
        <p:spPr>
          <a:xfrm>
            <a:off x="5544657" y="6173917"/>
            <a:ext cx="707321"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へんこう</a:t>
            </a:r>
            <a:endParaRPr kumimoji="1" lang="ja-JP" altLang="en-US" sz="1000" dirty="0">
              <a:latin typeface="メイリオ" panose="020B0604030504040204" pitchFamily="50" charset="-128"/>
              <a:ea typeface="メイリオ" panose="020B0604030504040204" pitchFamily="50" charset="-128"/>
            </a:endParaRPr>
          </a:p>
        </p:txBody>
      </p:sp>
      <p:sp>
        <p:nvSpPr>
          <p:cNvPr id="72" name="テキスト ボックス 71">
            <a:extLst>
              <a:ext uri="{FF2B5EF4-FFF2-40B4-BE49-F238E27FC236}">
                <a16:creationId xmlns:a16="http://schemas.microsoft.com/office/drawing/2014/main" id="{A802CDCD-FB30-438D-8321-E2DA0B2EC3FB}"/>
              </a:ext>
            </a:extLst>
          </p:cNvPr>
          <p:cNvSpPr txBox="1"/>
          <p:nvPr/>
        </p:nvSpPr>
        <p:spPr>
          <a:xfrm>
            <a:off x="3918457" y="6173917"/>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む</a:t>
            </a:r>
            <a:endParaRPr kumimoji="1" lang="ja-JP" altLang="en-US" sz="1000" dirty="0">
              <a:latin typeface="メイリオ" panose="020B0604030504040204" pitchFamily="50" charset="-128"/>
              <a:ea typeface="メイリオ" panose="020B0604030504040204" pitchFamily="50" charset="-128"/>
            </a:endParaRPr>
          </a:p>
        </p:txBody>
      </p:sp>
      <p:grpSp>
        <p:nvGrpSpPr>
          <p:cNvPr id="38" name="グループ化 37">
            <a:extLst>
              <a:ext uri="{FF2B5EF4-FFF2-40B4-BE49-F238E27FC236}">
                <a16:creationId xmlns:a16="http://schemas.microsoft.com/office/drawing/2014/main" id="{362AF789-6142-46C5-9A42-97D0E3145CA0}"/>
              </a:ext>
            </a:extLst>
          </p:cNvPr>
          <p:cNvGrpSpPr/>
          <p:nvPr/>
        </p:nvGrpSpPr>
        <p:grpSpPr>
          <a:xfrm>
            <a:off x="2094952" y="4125961"/>
            <a:ext cx="6835806" cy="577081"/>
            <a:chOff x="2147804" y="3916583"/>
            <a:chExt cx="6835806" cy="577081"/>
          </a:xfrm>
        </p:grpSpPr>
        <p:sp>
          <p:nvSpPr>
            <p:cNvPr id="39" name="テキスト ボックス 38">
              <a:extLst>
                <a:ext uri="{FF2B5EF4-FFF2-40B4-BE49-F238E27FC236}">
                  <a16:creationId xmlns:a16="http://schemas.microsoft.com/office/drawing/2014/main" id="{B799A4D8-7B48-49DC-ADB9-42EAFB6D9144}"/>
                </a:ext>
              </a:extLst>
            </p:cNvPr>
            <p:cNvSpPr txBox="1"/>
            <p:nvPr/>
          </p:nvSpPr>
          <p:spPr>
            <a:xfrm>
              <a:off x="2147804" y="3916583"/>
              <a:ext cx="6835806" cy="577081"/>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a:t>
              </a:r>
              <a:r>
                <a:rPr lang="ja-JP" altLang="en-US" dirty="0">
                  <a:solidFill>
                    <a:srgbClr val="575E75"/>
                  </a:solidFill>
                  <a:latin typeface="メイリオ" panose="020B0604030504040204" pitchFamily="50" charset="-128"/>
                  <a:ea typeface="メイリオ" panose="020B0604030504040204" pitchFamily="50" charset="-128"/>
                </a:rPr>
                <a:t>論理</a:t>
              </a:r>
              <a:r>
                <a:rPr lang="ja-JP" altLang="en-US" i="0" dirty="0">
                  <a:solidFill>
                    <a:srgbClr val="575E75"/>
                  </a:solidFill>
                  <a:effectLst/>
                  <a:latin typeface="メイリオ" panose="020B0604030504040204" pitchFamily="50" charset="-128"/>
                  <a:ea typeface="メイリオ" panose="020B0604030504040204" pitchFamily="50" charset="-128"/>
                </a:rPr>
                <a:t>」から　　　　　　</a:t>
              </a:r>
              <a:r>
                <a:rPr lang="ja-JP" altLang="en-US" dirty="0">
                  <a:solidFill>
                    <a:srgbClr val="575E75"/>
                  </a:solidFill>
                  <a:latin typeface="メイリオ" panose="020B0604030504040204" pitchFamily="50" charset="-128"/>
                  <a:ea typeface="メイリオ" panose="020B0604030504040204" pitchFamily="50" charset="-128"/>
                </a:rPr>
                <a:t>　</a:t>
              </a:r>
              <a:r>
                <a:rPr lang="ja-JP" altLang="en-US" i="0" dirty="0">
                  <a:solidFill>
                    <a:srgbClr val="575E75"/>
                  </a:solidFill>
                  <a:effectLst/>
                  <a:latin typeface="メイリオ" panose="020B0604030504040204" pitchFamily="50" charset="-128"/>
                  <a:ea typeface="メイリオ" panose="020B0604030504040204" pitchFamily="50" charset="-128"/>
                </a:rPr>
                <a:t>を選び、　　　　　　　に入れる。</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sp>
          <p:nvSpPr>
            <p:cNvPr id="40" name="テキスト ボックス 39">
              <a:extLst>
                <a:ext uri="{FF2B5EF4-FFF2-40B4-BE49-F238E27FC236}">
                  <a16:creationId xmlns:a16="http://schemas.microsoft.com/office/drawing/2014/main" id="{47A57AF5-0A74-4F82-8A52-26A1D6E08B50}"/>
                </a:ext>
              </a:extLst>
            </p:cNvPr>
            <p:cNvSpPr txBox="1"/>
            <p:nvPr/>
          </p:nvSpPr>
          <p:spPr>
            <a:xfrm>
              <a:off x="2359266" y="3985536"/>
              <a:ext cx="669915"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ろんり</a:t>
              </a:r>
              <a:endParaRPr kumimoji="1" lang="ja-JP" altLang="en-US" sz="1000" dirty="0">
                <a:latin typeface="メイリオ" panose="020B0604030504040204" pitchFamily="50" charset="-128"/>
                <a:ea typeface="メイリオ" panose="020B0604030504040204" pitchFamily="50" charset="-128"/>
              </a:endParaRPr>
            </a:p>
          </p:txBody>
        </p:sp>
        <p:sp>
          <p:nvSpPr>
            <p:cNvPr id="41" name="テキスト ボックス 40">
              <a:extLst>
                <a:ext uri="{FF2B5EF4-FFF2-40B4-BE49-F238E27FC236}">
                  <a16:creationId xmlns:a16="http://schemas.microsoft.com/office/drawing/2014/main" id="{1BBBE353-767C-4F59-9F42-8302B4A4F4A6}"/>
                </a:ext>
              </a:extLst>
            </p:cNvPr>
            <p:cNvSpPr txBox="1"/>
            <p:nvPr/>
          </p:nvSpPr>
          <p:spPr>
            <a:xfrm>
              <a:off x="5299768" y="3989020"/>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えら</a:t>
              </a:r>
              <a:endParaRPr kumimoji="1" lang="ja-JP" altLang="en-US" sz="1000" dirty="0">
                <a:latin typeface="メイリオ" panose="020B0604030504040204" pitchFamily="50" charset="-128"/>
                <a:ea typeface="メイリオ" panose="020B0604030504040204" pitchFamily="50" charset="-128"/>
              </a:endParaRPr>
            </a:p>
          </p:txBody>
        </p:sp>
        <p:sp>
          <p:nvSpPr>
            <p:cNvPr id="42" name="テキスト ボックス 41">
              <a:extLst>
                <a:ext uri="{FF2B5EF4-FFF2-40B4-BE49-F238E27FC236}">
                  <a16:creationId xmlns:a16="http://schemas.microsoft.com/office/drawing/2014/main" id="{9A63E1B0-45B9-432A-8A79-21E465ACDDBA}"/>
                </a:ext>
              </a:extLst>
            </p:cNvPr>
            <p:cNvSpPr txBox="1"/>
            <p:nvPr/>
          </p:nvSpPr>
          <p:spPr>
            <a:xfrm>
              <a:off x="7787600" y="3984970"/>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い</a:t>
              </a:r>
              <a:endParaRPr kumimoji="1" lang="ja-JP" altLang="en-US" sz="1000" dirty="0">
                <a:latin typeface="メイリオ" panose="020B0604030504040204" pitchFamily="50" charset="-128"/>
                <a:ea typeface="メイリオ" panose="020B0604030504040204" pitchFamily="50" charset="-128"/>
              </a:endParaRPr>
            </a:p>
          </p:txBody>
        </p:sp>
        <p:pic>
          <p:nvPicPr>
            <p:cNvPr id="43" name="図 42">
              <a:extLst>
                <a:ext uri="{FF2B5EF4-FFF2-40B4-BE49-F238E27FC236}">
                  <a16:creationId xmlns:a16="http://schemas.microsoft.com/office/drawing/2014/main" id="{8DB43E11-B82F-4BDF-9C47-3161B98E2EFF}"/>
                </a:ext>
              </a:extLst>
            </p:cNvPr>
            <p:cNvPicPr>
              <a:picLocks noChangeAspect="1"/>
            </p:cNvPicPr>
            <p:nvPr/>
          </p:nvPicPr>
          <p:blipFill>
            <a:blip r:embed="rId6"/>
            <a:stretch>
              <a:fillRect/>
            </a:stretch>
          </p:blipFill>
          <p:spPr>
            <a:xfrm>
              <a:off x="3619895" y="4082012"/>
              <a:ext cx="1585097" cy="396274"/>
            </a:xfrm>
            <a:prstGeom prst="rect">
              <a:avLst/>
            </a:prstGeom>
          </p:spPr>
        </p:pic>
        <p:pic>
          <p:nvPicPr>
            <p:cNvPr id="44" name="図 43">
              <a:extLst>
                <a:ext uri="{FF2B5EF4-FFF2-40B4-BE49-F238E27FC236}">
                  <a16:creationId xmlns:a16="http://schemas.microsoft.com/office/drawing/2014/main" id="{87598C6D-11B0-42E6-8A42-CF70A5624BD7}"/>
                </a:ext>
              </a:extLst>
            </p:cNvPr>
            <p:cNvPicPr>
              <a:picLocks noChangeAspect="1"/>
            </p:cNvPicPr>
            <p:nvPr/>
          </p:nvPicPr>
          <p:blipFill>
            <a:blip r:embed="rId7"/>
            <a:stretch>
              <a:fillRect/>
            </a:stretch>
          </p:blipFill>
          <p:spPr>
            <a:xfrm>
              <a:off x="5975070" y="4042090"/>
              <a:ext cx="1783235" cy="411516"/>
            </a:xfrm>
            <a:prstGeom prst="rect">
              <a:avLst/>
            </a:prstGeom>
          </p:spPr>
        </p:pic>
      </p:grpSp>
      <p:sp>
        <p:nvSpPr>
          <p:cNvPr id="45" name="テキスト ボックス 44">
            <a:extLst>
              <a:ext uri="{FF2B5EF4-FFF2-40B4-BE49-F238E27FC236}">
                <a16:creationId xmlns:a16="http://schemas.microsoft.com/office/drawing/2014/main" id="{92365950-96CE-EFA6-B9DB-46F34FBFE178}"/>
              </a:ext>
            </a:extLst>
          </p:cNvPr>
          <p:cNvSpPr txBox="1"/>
          <p:nvPr/>
        </p:nvSpPr>
        <p:spPr>
          <a:xfrm>
            <a:off x="1078006" y="969665"/>
            <a:ext cx="646331"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にゅうりょく</a:t>
            </a:r>
          </a:p>
        </p:txBody>
      </p:sp>
      <p:sp>
        <p:nvSpPr>
          <p:cNvPr id="46" name="テキスト ボックス 45">
            <a:extLst>
              <a:ext uri="{FF2B5EF4-FFF2-40B4-BE49-F238E27FC236}">
                <a16:creationId xmlns:a16="http://schemas.microsoft.com/office/drawing/2014/main" id="{23B14A85-E902-E22C-4D71-8F72B673F401}"/>
              </a:ext>
            </a:extLst>
          </p:cNvPr>
          <p:cNvSpPr txBox="1"/>
          <p:nvPr/>
        </p:nvSpPr>
        <p:spPr>
          <a:xfrm>
            <a:off x="1555060" y="969665"/>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とき</a:t>
            </a:r>
          </a:p>
        </p:txBody>
      </p:sp>
      <p:sp>
        <p:nvSpPr>
          <p:cNvPr id="47" name="テキスト ボックス 46">
            <a:extLst>
              <a:ext uri="{FF2B5EF4-FFF2-40B4-BE49-F238E27FC236}">
                <a16:creationId xmlns:a16="http://schemas.microsoft.com/office/drawing/2014/main" id="{6913036A-190B-1635-3960-691242BA74CF}"/>
              </a:ext>
            </a:extLst>
          </p:cNvPr>
          <p:cNvSpPr txBox="1"/>
          <p:nvPr/>
        </p:nvSpPr>
        <p:spPr>
          <a:xfrm>
            <a:off x="2113571" y="1293726"/>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した</a:t>
            </a:r>
          </a:p>
        </p:txBody>
      </p:sp>
      <p:sp>
        <p:nvSpPr>
          <p:cNvPr id="55" name="テキスト ボックス 54">
            <a:extLst>
              <a:ext uri="{FF2B5EF4-FFF2-40B4-BE49-F238E27FC236}">
                <a16:creationId xmlns:a16="http://schemas.microsoft.com/office/drawing/2014/main" id="{3DC7C3A1-BCEE-DD3D-D965-FED833ECC334}"/>
              </a:ext>
            </a:extLst>
          </p:cNvPr>
          <p:cNvSpPr txBox="1"/>
          <p:nvPr/>
        </p:nvSpPr>
        <p:spPr>
          <a:xfrm>
            <a:off x="2594565" y="1313934"/>
            <a:ext cx="492443"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かくにん</a:t>
            </a:r>
          </a:p>
        </p:txBody>
      </p:sp>
      <p:sp>
        <p:nvSpPr>
          <p:cNvPr id="56" name="テキスト ボックス 55">
            <a:extLst>
              <a:ext uri="{FF2B5EF4-FFF2-40B4-BE49-F238E27FC236}">
                <a16:creationId xmlns:a16="http://schemas.microsoft.com/office/drawing/2014/main" id="{A121CB73-2373-F5D6-8CB5-75C1D3CDECB6}"/>
              </a:ext>
            </a:extLst>
          </p:cNvPr>
          <p:cNvSpPr txBox="1"/>
          <p:nvPr/>
        </p:nvSpPr>
        <p:spPr>
          <a:xfrm>
            <a:off x="2188930" y="1715934"/>
            <a:ext cx="415498"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ひだり</a:t>
            </a:r>
          </a:p>
        </p:txBody>
      </p:sp>
      <p:sp>
        <p:nvSpPr>
          <p:cNvPr id="57" name="テキスト ボックス 56">
            <a:extLst>
              <a:ext uri="{FF2B5EF4-FFF2-40B4-BE49-F238E27FC236}">
                <a16:creationId xmlns:a16="http://schemas.microsoft.com/office/drawing/2014/main" id="{8E387080-0E67-5FEB-BDC8-86A74DCC59D2}"/>
              </a:ext>
            </a:extLst>
          </p:cNvPr>
          <p:cNvSpPr txBox="1"/>
          <p:nvPr/>
        </p:nvSpPr>
        <p:spPr>
          <a:xfrm>
            <a:off x="2667838" y="1729457"/>
            <a:ext cx="492443"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かくにん</a:t>
            </a:r>
          </a:p>
        </p:txBody>
      </p:sp>
      <p:sp>
        <p:nvSpPr>
          <p:cNvPr id="58" name="テキスト ボックス 57">
            <a:extLst>
              <a:ext uri="{FF2B5EF4-FFF2-40B4-BE49-F238E27FC236}">
                <a16:creationId xmlns:a16="http://schemas.microsoft.com/office/drawing/2014/main" id="{4994F5E1-19A3-662F-3932-C13A0A9B9B5E}"/>
              </a:ext>
            </a:extLst>
          </p:cNvPr>
          <p:cNvSpPr txBox="1"/>
          <p:nvPr/>
        </p:nvSpPr>
        <p:spPr>
          <a:xfrm>
            <a:off x="2336037" y="2122270"/>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まえ</a:t>
            </a:r>
          </a:p>
        </p:txBody>
      </p:sp>
      <p:sp>
        <p:nvSpPr>
          <p:cNvPr id="59" name="テキスト ボックス 58">
            <a:extLst>
              <a:ext uri="{FF2B5EF4-FFF2-40B4-BE49-F238E27FC236}">
                <a16:creationId xmlns:a16="http://schemas.microsoft.com/office/drawing/2014/main" id="{4F59BBC0-B0E8-3DB1-1379-5FB88181C2A1}"/>
              </a:ext>
            </a:extLst>
          </p:cNvPr>
          <p:cNvSpPr txBox="1"/>
          <p:nvPr/>
        </p:nvSpPr>
        <p:spPr>
          <a:xfrm>
            <a:off x="2817031" y="2122270"/>
            <a:ext cx="492443"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かくにん</a:t>
            </a:r>
          </a:p>
        </p:txBody>
      </p:sp>
      <p:sp>
        <p:nvSpPr>
          <p:cNvPr id="60" name="テキスト ボックス 59">
            <a:extLst>
              <a:ext uri="{FF2B5EF4-FFF2-40B4-BE49-F238E27FC236}">
                <a16:creationId xmlns:a16="http://schemas.microsoft.com/office/drawing/2014/main" id="{E7777EDE-D64D-95E3-0654-5F368F603F86}"/>
              </a:ext>
            </a:extLst>
          </p:cNvPr>
          <p:cNvSpPr txBox="1"/>
          <p:nvPr/>
        </p:nvSpPr>
        <p:spPr>
          <a:xfrm>
            <a:off x="1155071" y="2494859"/>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みぎ</a:t>
            </a:r>
          </a:p>
        </p:txBody>
      </p:sp>
      <p:sp>
        <p:nvSpPr>
          <p:cNvPr id="61" name="テキスト ボックス 60">
            <a:extLst>
              <a:ext uri="{FF2B5EF4-FFF2-40B4-BE49-F238E27FC236}">
                <a16:creationId xmlns:a16="http://schemas.microsoft.com/office/drawing/2014/main" id="{49CBB21F-C1F6-08B4-49D9-D4E16ECA9312}"/>
              </a:ext>
            </a:extLst>
          </p:cNvPr>
          <p:cNvSpPr txBox="1"/>
          <p:nvPr/>
        </p:nvSpPr>
        <p:spPr>
          <a:xfrm>
            <a:off x="1593278" y="2494224"/>
            <a:ext cx="261610"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か</a:t>
            </a:r>
          </a:p>
        </p:txBody>
      </p:sp>
      <p:sp>
        <p:nvSpPr>
          <p:cNvPr id="62" name="テキスト ボックス 61">
            <a:extLst>
              <a:ext uri="{FF2B5EF4-FFF2-40B4-BE49-F238E27FC236}">
                <a16:creationId xmlns:a16="http://schemas.microsoft.com/office/drawing/2014/main" id="{831329BC-9C46-C904-D353-D5B7B44EED5E}"/>
              </a:ext>
            </a:extLst>
          </p:cNvPr>
          <p:cNvSpPr txBox="1"/>
          <p:nvPr/>
        </p:nvSpPr>
        <p:spPr>
          <a:xfrm>
            <a:off x="1058983" y="3222330"/>
            <a:ext cx="415498"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ひだり</a:t>
            </a:r>
          </a:p>
        </p:txBody>
      </p:sp>
      <p:sp>
        <p:nvSpPr>
          <p:cNvPr id="63" name="テキスト ボックス 62">
            <a:extLst>
              <a:ext uri="{FF2B5EF4-FFF2-40B4-BE49-F238E27FC236}">
                <a16:creationId xmlns:a16="http://schemas.microsoft.com/office/drawing/2014/main" id="{4F5CF87D-EB46-E362-6A8E-778F5A5EB210}"/>
              </a:ext>
            </a:extLst>
          </p:cNvPr>
          <p:cNvSpPr txBox="1"/>
          <p:nvPr/>
        </p:nvSpPr>
        <p:spPr>
          <a:xfrm>
            <a:off x="1472672" y="3222330"/>
            <a:ext cx="261610"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か</a:t>
            </a:r>
          </a:p>
        </p:txBody>
      </p:sp>
      <p:sp>
        <p:nvSpPr>
          <p:cNvPr id="64" name="テキスト ボックス 63">
            <a:extLst>
              <a:ext uri="{FF2B5EF4-FFF2-40B4-BE49-F238E27FC236}">
                <a16:creationId xmlns:a16="http://schemas.microsoft.com/office/drawing/2014/main" id="{87C20F97-7E17-AF2C-489B-1E9ED8292AAB}"/>
              </a:ext>
            </a:extLst>
          </p:cNvPr>
          <p:cNvSpPr txBox="1"/>
          <p:nvPr/>
        </p:nvSpPr>
        <p:spPr>
          <a:xfrm>
            <a:off x="761627" y="3222330"/>
            <a:ext cx="261610"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む</a:t>
            </a:r>
          </a:p>
        </p:txBody>
      </p:sp>
      <p:sp>
        <p:nvSpPr>
          <p:cNvPr id="65" name="テキスト ボックス 64">
            <a:extLst>
              <a:ext uri="{FF2B5EF4-FFF2-40B4-BE49-F238E27FC236}">
                <a16:creationId xmlns:a16="http://schemas.microsoft.com/office/drawing/2014/main" id="{236D3BF9-4B17-3C40-9386-BB0D4349BA2F}"/>
              </a:ext>
            </a:extLst>
          </p:cNvPr>
          <p:cNvSpPr txBox="1"/>
          <p:nvPr/>
        </p:nvSpPr>
        <p:spPr>
          <a:xfrm>
            <a:off x="856525" y="2466582"/>
            <a:ext cx="261610"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む</a:t>
            </a:r>
          </a:p>
        </p:txBody>
      </p:sp>
      <p:sp>
        <p:nvSpPr>
          <p:cNvPr id="66" name="テキスト ボックス 65">
            <a:extLst>
              <a:ext uri="{FF2B5EF4-FFF2-40B4-BE49-F238E27FC236}">
                <a16:creationId xmlns:a16="http://schemas.microsoft.com/office/drawing/2014/main" id="{B57961CA-6195-653D-AD16-59E75E289565}"/>
              </a:ext>
            </a:extLst>
          </p:cNvPr>
          <p:cNvSpPr txBox="1"/>
          <p:nvPr/>
        </p:nvSpPr>
        <p:spPr>
          <a:xfrm>
            <a:off x="2675688" y="3784248"/>
            <a:ext cx="492443"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かくにん</a:t>
            </a:r>
          </a:p>
        </p:txBody>
      </p:sp>
      <p:sp>
        <p:nvSpPr>
          <p:cNvPr id="73" name="テキスト ボックス 72">
            <a:extLst>
              <a:ext uri="{FF2B5EF4-FFF2-40B4-BE49-F238E27FC236}">
                <a16:creationId xmlns:a16="http://schemas.microsoft.com/office/drawing/2014/main" id="{655F31A2-362D-2181-1E3D-4B469F089C91}"/>
              </a:ext>
            </a:extLst>
          </p:cNvPr>
          <p:cNvSpPr txBox="1"/>
          <p:nvPr/>
        </p:nvSpPr>
        <p:spPr>
          <a:xfrm>
            <a:off x="2222608" y="3784248"/>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した</a:t>
            </a:r>
          </a:p>
        </p:txBody>
      </p:sp>
      <p:sp>
        <p:nvSpPr>
          <p:cNvPr id="74" name="テキスト ボックス 73">
            <a:extLst>
              <a:ext uri="{FF2B5EF4-FFF2-40B4-BE49-F238E27FC236}">
                <a16:creationId xmlns:a16="http://schemas.microsoft.com/office/drawing/2014/main" id="{C879CB92-407D-08EE-6A0A-E6DBDDE462EE}"/>
              </a:ext>
            </a:extLst>
          </p:cNvPr>
          <p:cNvSpPr txBox="1"/>
          <p:nvPr/>
        </p:nvSpPr>
        <p:spPr>
          <a:xfrm>
            <a:off x="7106967" y="3755991"/>
            <a:ext cx="492443"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かくにん</a:t>
            </a:r>
          </a:p>
        </p:txBody>
      </p:sp>
      <p:sp>
        <p:nvSpPr>
          <p:cNvPr id="75" name="テキスト ボックス 74">
            <a:extLst>
              <a:ext uri="{FF2B5EF4-FFF2-40B4-BE49-F238E27FC236}">
                <a16:creationId xmlns:a16="http://schemas.microsoft.com/office/drawing/2014/main" id="{D317B5F2-BF0C-A988-AAFC-5E41A8F8C8C5}"/>
              </a:ext>
            </a:extLst>
          </p:cNvPr>
          <p:cNvSpPr txBox="1"/>
          <p:nvPr/>
        </p:nvSpPr>
        <p:spPr>
          <a:xfrm>
            <a:off x="6653887" y="3755991"/>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した</a:t>
            </a:r>
          </a:p>
        </p:txBody>
      </p:sp>
      <p:sp>
        <p:nvSpPr>
          <p:cNvPr id="76" name="テキスト ボックス 75">
            <a:extLst>
              <a:ext uri="{FF2B5EF4-FFF2-40B4-BE49-F238E27FC236}">
                <a16:creationId xmlns:a16="http://schemas.microsoft.com/office/drawing/2014/main" id="{B0055C1B-B2EB-D787-940B-E2085FBB8F19}"/>
              </a:ext>
            </a:extLst>
          </p:cNvPr>
          <p:cNvSpPr txBox="1"/>
          <p:nvPr/>
        </p:nvSpPr>
        <p:spPr>
          <a:xfrm>
            <a:off x="6903773" y="5713627"/>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まえ</a:t>
            </a:r>
          </a:p>
        </p:txBody>
      </p:sp>
      <p:sp>
        <p:nvSpPr>
          <p:cNvPr id="77" name="テキスト ボックス 76">
            <a:extLst>
              <a:ext uri="{FF2B5EF4-FFF2-40B4-BE49-F238E27FC236}">
                <a16:creationId xmlns:a16="http://schemas.microsoft.com/office/drawing/2014/main" id="{72B1375D-AF61-E3C3-492C-9BBC58386439}"/>
              </a:ext>
            </a:extLst>
          </p:cNvPr>
          <p:cNvSpPr txBox="1"/>
          <p:nvPr/>
        </p:nvSpPr>
        <p:spPr>
          <a:xfrm>
            <a:off x="7529700" y="5700695"/>
            <a:ext cx="492443"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かくにん</a:t>
            </a:r>
          </a:p>
        </p:txBody>
      </p:sp>
    </p:spTree>
    <p:extLst>
      <p:ext uri="{BB962C8B-B14F-4D97-AF65-F5344CB8AC3E}">
        <p14:creationId xmlns:p14="http://schemas.microsoft.com/office/powerpoint/2010/main" val="1399718"/>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a:extLst>
              <a:ext uri="{FF2B5EF4-FFF2-40B4-BE49-F238E27FC236}">
                <a16:creationId xmlns:a16="http://schemas.microsoft.com/office/drawing/2014/main" id="{C36AE20D-0A7D-4E12-B0D9-9115DDC995DE}"/>
              </a:ext>
            </a:extLst>
          </p:cNvPr>
          <p:cNvPicPr>
            <a:picLocks noChangeAspect="1"/>
          </p:cNvPicPr>
          <p:nvPr/>
        </p:nvPicPr>
        <p:blipFill>
          <a:blip r:embed="rId2"/>
          <a:stretch>
            <a:fillRect/>
          </a:stretch>
        </p:blipFill>
        <p:spPr>
          <a:xfrm>
            <a:off x="0" y="965401"/>
            <a:ext cx="9144000" cy="4683512"/>
          </a:xfrm>
          <a:prstGeom prst="rect">
            <a:avLst/>
          </a:prstGeom>
        </p:spPr>
      </p:pic>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4</a:t>
            </a:r>
            <a:r>
              <a:rPr lang="ja-JP" altLang="en-US" dirty="0"/>
              <a:t>．シミュレーションルームで活動しよう</a:t>
            </a:r>
          </a:p>
        </p:txBody>
      </p:sp>
      <p:sp>
        <p:nvSpPr>
          <p:cNvPr id="23" name="テキスト ボックス 22">
            <a:extLst>
              <a:ext uri="{FF2B5EF4-FFF2-40B4-BE49-F238E27FC236}">
                <a16:creationId xmlns:a16="http://schemas.microsoft.com/office/drawing/2014/main" id="{EC98BA1A-2E47-4AA6-984F-7D54B64434AF}"/>
              </a:ext>
            </a:extLst>
          </p:cNvPr>
          <p:cNvSpPr txBox="1"/>
          <p:nvPr/>
        </p:nvSpPr>
        <p:spPr>
          <a:xfrm>
            <a:off x="4115978" y="400039"/>
            <a:ext cx="818154"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かつどう</a:t>
            </a:r>
          </a:p>
        </p:txBody>
      </p:sp>
      <p:grpSp>
        <p:nvGrpSpPr>
          <p:cNvPr id="124" name="グループ化 123">
            <a:extLst>
              <a:ext uri="{FF2B5EF4-FFF2-40B4-BE49-F238E27FC236}">
                <a16:creationId xmlns:a16="http://schemas.microsoft.com/office/drawing/2014/main" id="{7EA5C920-B270-4EDE-B77F-02203DA2CAEE}"/>
              </a:ext>
            </a:extLst>
          </p:cNvPr>
          <p:cNvGrpSpPr/>
          <p:nvPr/>
        </p:nvGrpSpPr>
        <p:grpSpPr>
          <a:xfrm>
            <a:off x="8087557" y="286393"/>
            <a:ext cx="798137" cy="772176"/>
            <a:chOff x="8087557" y="286393"/>
            <a:chExt cx="798137" cy="772176"/>
          </a:xfrm>
        </p:grpSpPr>
        <p:sp>
          <p:nvSpPr>
            <p:cNvPr id="125" name="四角形: 角を丸くする 124">
              <a:extLst>
                <a:ext uri="{FF2B5EF4-FFF2-40B4-BE49-F238E27FC236}">
                  <a16:creationId xmlns:a16="http://schemas.microsoft.com/office/drawing/2014/main" id="{A87CF82E-C73E-45EF-AD3D-C7C3154387BE}"/>
                </a:ext>
              </a:extLst>
            </p:cNvPr>
            <p:cNvSpPr/>
            <p:nvPr/>
          </p:nvSpPr>
          <p:spPr>
            <a:xfrm>
              <a:off x="8087557" y="286393"/>
              <a:ext cx="798137" cy="772176"/>
            </a:xfrm>
            <a:prstGeom prst="roundRect">
              <a:avLst/>
            </a:prstGeom>
            <a:solidFill>
              <a:schemeClr val="accent1">
                <a:lumMod val="20000"/>
                <a:lumOff val="80000"/>
              </a:schemeClr>
            </a:solidFill>
            <a:ln w="28575">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26" name="テキスト ボックス 125">
              <a:extLst>
                <a:ext uri="{FF2B5EF4-FFF2-40B4-BE49-F238E27FC236}">
                  <a16:creationId xmlns:a16="http://schemas.microsoft.com/office/drawing/2014/main" id="{A169CFE6-E8F5-40F5-B5BE-535236CAB3D8}"/>
                </a:ext>
              </a:extLst>
            </p:cNvPr>
            <p:cNvSpPr txBox="1"/>
            <p:nvPr/>
          </p:nvSpPr>
          <p:spPr>
            <a:xfrm>
              <a:off x="8087826" y="286393"/>
              <a:ext cx="797599" cy="738664"/>
            </a:xfrm>
            <a:prstGeom prst="rect">
              <a:avLst/>
            </a:prstGeom>
            <a:noFill/>
          </p:spPr>
          <p:txBody>
            <a:bodyPr wrap="square" rtlCol="0">
              <a:spAutoFit/>
            </a:bodyPr>
            <a:lstStyle/>
            <a:p>
              <a:pPr algn="ctr">
                <a:lnSpc>
                  <a:spcPct val="200000"/>
                </a:lnSpc>
              </a:pPr>
              <a:r>
                <a:rPr kumimoji="1" lang="ja-JP" altLang="en-US" sz="2400" b="1" dirty="0">
                  <a:solidFill>
                    <a:schemeClr val="accent1">
                      <a:lumMod val="75000"/>
                    </a:schemeClr>
                  </a:solidFill>
                  <a:latin typeface="メイリオ" panose="020B0604030504040204" pitchFamily="50" charset="-128"/>
                  <a:ea typeface="メイリオ" panose="020B0604030504040204" pitchFamily="50" charset="-128"/>
                </a:rPr>
                <a:t>例</a:t>
              </a:r>
            </a:p>
          </p:txBody>
        </p:sp>
        <p:sp>
          <p:nvSpPr>
            <p:cNvPr id="127" name="テキスト ボックス 126">
              <a:extLst>
                <a:ext uri="{FF2B5EF4-FFF2-40B4-BE49-F238E27FC236}">
                  <a16:creationId xmlns:a16="http://schemas.microsoft.com/office/drawing/2014/main" id="{EC88A336-4F64-4405-ABAD-D8427E5C01E9}"/>
                </a:ext>
              </a:extLst>
            </p:cNvPr>
            <p:cNvSpPr txBox="1"/>
            <p:nvPr/>
          </p:nvSpPr>
          <p:spPr>
            <a:xfrm>
              <a:off x="8219580" y="405119"/>
              <a:ext cx="534091" cy="255366"/>
            </a:xfrm>
            <a:prstGeom prst="rect">
              <a:avLst/>
            </a:prstGeom>
            <a:noFill/>
          </p:spPr>
          <p:txBody>
            <a:bodyPr wrap="square" rtlCol="0">
              <a:spAutoFit/>
            </a:bodyPr>
            <a:lstStyle/>
            <a:p>
              <a:pPr algn="ctr"/>
              <a:r>
                <a:rPr kumimoji="1" lang="ja-JP" altLang="en-US" sz="1000" b="1" dirty="0">
                  <a:solidFill>
                    <a:schemeClr val="accent1">
                      <a:lumMod val="75000"/>
                    </a:schemeClr>
                  </a:solidFill>
                  <a:latin typeface="メイリオ" panose="020B0604030504040204" pitchFamily="50" charset="-128"/>
                  <a:ea typeface="メイリオ" panose="020B0604030504040204" pitchFamily="50" charset="-128"/>
                </a:rPr>
                <a:t>れい</a:t>
              </a:r>
            </a:p>
          </p:txBody>
        </p:sp>
      </p:grpSp>
      <p:sp>
        <p:nvSpPr>
          <p:cNvPr id="84" name="正方形/長方形 83">
            <a:extLst>
              <a:ext uri="{FF2B5EF4-FFF2-40B4-BE49-F238E27FC236}">
                <a16:creationId xmlns:a16="http://schemas.microsoft.com/office/drawing/2014/main" id="{C39A31A9-1696-4B77-B7AC-D22F75103D24}"/>
              </a:ext>
            </a:extLst>
          </p:cNvPr>
          <p:cNvSpPr/>
          <p:nvPr/>
        </p:nvSpPr>
        <p:spPr>
          <a:xfrm>
            <a:off x="263769" y="4152428"/>
            <a:ext cx="1638093" cy="649684"/>
          </a:xfrm>
          <a:prstGeom prst="rect">
            <a:avLst/>
          </a:prstGeom>
          <a:solidFill>
            <a:schemeClr val="bg1">
              <a:alpha val="75000"/>
            </a:schemeClr>
          </a:solidFill>
          <a:ln w="38100">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28" name="正方形/長方形 27">
            <a:extLst>
              <a:ext uri="{FF2B5EF4-FFF2-40B4-BE49-F238E27FC236}">
                <a16:creationId xmlns:a16="http://schemas.microsoft.com/office/drawing/2014/main" id="{4F62EAEB-2B80-4644-96F6-9CFF35A928F3}"/>
              </a:ext>
            </a:extLst>
          </p:cNvPr>
          <p:cNvSpPr/>
          <p:nvPr/>
        </p:nvSpPr>
        <p:spPr>
          <a:xfrm>
            <a:off x="174273" y="4925221"/>
            <a:ext cx="2149049" cy="389916"/>
          </a:xfrm>
          <a:prstGeom prst="rect">
            <a:avLst/>
          </a:prstGeom>
          <a:solidFill>
            <a:schemeClr val="bg1">
              <a:alpha val="75000"/>
            </a:schemeClr>
          </a:solidFill>
          <a:ln w="38100">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38" name="テキスト ボックス 37">
            <a:extLst>
              <a:ext uri="{FF2B5EF4-FFF2-40B4-BE49-F238E27FC236}">
                <a16:creationId xmlns:a16="http://schemas.microsoft.com/office/drawing/2014/main" id="{6ECC7AB9-F676-4107-99F0-EAB79324CA9C}"/>
              </a:ext>
            </a:extLst>
          </p:cNvPr>
          <p:cNvSpPr txBox="1"/>
          <p:nvPr/>
        </p:nvSpPr>
        <p:spPr>
          <a:xfrm>
            <a:off x="487374" y="5418621"/>
            <a:ext cx="7941108" cy="1131079"/>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「ブロック」から　　　　　のブロックを選び、</a:t>
            </a:r>
            <a:endParaRPr lang="en-US" altLang="ja-JP" i="0" dirty="0">
              <a:solidFill>
                <a:srgbClr val="575E75"/>
              </a:solidFill>
              <a:effectLst/>
              <a:latin typeface="メイリオ" panose="020B0604030504040204" pitchFamily="50" charset="-128"/>
              <a:ea typeface="メイリオ" panose="020B0604030504040204" pitchFamily="50" charset="-128"/>
            </a:endParaRPr>
          </a:p>
          <a:p>
            <a:pPr>
              <a:lnSpc>
                <a:spcPct val="200000"/>
              </a:lnSpc>
            </a:pPr>
            <a:r>
              <a:rPr kumimoji="1" lang="ja-JP" altLang="en-US" i="0" dirty="0">
                <a:solidFill>
                  <a:srgbClr val="575E75"/>
                </a:solidFill>
                <a:effectLst/>
                <a:latin typeface="メイリオ" panose="020B0604030504040204" pitchFamily="50" charset="-128"/>
                <a:ea typeface="メイリオ" panose="020B0604030504040204" pitchFamily="50" charset="-128"/>
              </a:rPr>
              <a:t>種類をそれぞれ</a:t>
            </a:r>
            <a:r>
              <a:rPr kumimoji="1" lang="ja-JP" altLang="en-US" dirty="0">
                <a:solidFill>
                  <a:srgbClr val="575E75"/>
                </a:solidFill>
                <a:latin typeface="メイリオ" panose="020B0604030504040204" pitchFamily="50" charset="-128"/>
                <a:ea typeface="メイリオ" panose="020B0604030504040204" pitchFamily="50" charset="-128"/>
              </a:rPr>
              <a:t>「</a:t>
            </a:r>
            <a:r>
              <a:rPr kumimoji="1" lang="ja-JP" altLang="en-US" b="1" dirty="0">
                <a:solidFill>
                  <a:srgbClr val="575E75"/>
                </a:solidFill>
                <a:latin typeface="メイリオ" panose="020B0604030504040204" pitchFamily="50" charset="-128"/>
                <a:ea typeface="メイリオ" panose="020B0604030504040204" pitchFamily="50" charset="-128"/>
              </a:rPr>
              <a:t>丸石</a:t>
            </a:r>
            <a:r>
              <a:rPr kumimoji="1" lang="ja-JP" altLang="en-US" dirty="0">
                <a:solidFill>
                  <a:srgbClr val="575E75"/>
                </a:solidFill>
                <a:latin typeface="メイリオ" panose="020B0604030504040204" pitchFamily="50" charset="-128"/>
                <a:ea typeface="メイリオ" panose="020B0604030504040204" pitchFamily="50" charset="-128"/>
              </a:rPr>
              <a:t>」「</a:t>
            </a:r>
            <a:r>
              <a:rPr kumimoji="1" lang="ja-JP" altLang="en-US" b="1" dirty="0">
                <a:solidFill>
                  <a:srgbClr val="575E75"/>
                </a:solidFill>
                <a:latin typeface="メイリオ" panose="020B0604030504040204" pitchFamily="50" charset="-128"/>
                <a:ea typeface="メイリオ" panose="020B0604030504040204" pitchFamily="50" charset="-128"/>
              </a:rPr>
              <a:t>砂利</a:t>
            </a:r>
            <a:r>
              <a:rPr kumimoji="1" lang="ja-JP" altLang="en-US" dirty="0">
                <a:solidFill>
                  <a:srgbClr val="575E75"/>
                </a:solidFill>
                <a:latin typeface="メイリオ" panose="020B0604030504040204" pitchFamily="50" charset="-128"/>
                <a:ea typeface="メイリオ" panose="020B0604030504040204" pitchFamily="50" charset="-128"/>
              </a:rPr>
              <a:t>」のブロックに変更する。</a:t>
            </a:r>
            <a:endParaRPr kumimoji="1" lang="ja-JP" altLang="en-US" dirty="0">
              <a:latin typeface="メイリオ" panose="020B0604030504040204" pitchFamily="50" charset="-128"/>
              <a:ea typeface="メイリオ" panose="020B0604030504040204" pitchFamily="50" charset="-128"/>
            </a:endParaRPr>
          </a:p>
        </p:txBody>
      </p:sp>
      <p:sp>
        <p:nvSpPr>
          <p:cNvPr id="39" name="テキスト ボックス 38">
            <a:extLst>
              <a:ext uri="{FF2B5EF4-FFF2-40B4-BE49-F238E27FC236}">
                <a16:creationId xmlns:a16="http://schemas.microsoft.com/office/drawing/2014/main" id="{102B256D-38E8-4F25-B8D0-30EE3F39D4F5}"/>
              </a:ext>
            </a:extLst>
          </p:cNvPr>
          <p:cNvSpPr txBox="1"/>
          <p:nvPr/>
        </p:nvSpPr>
        <p:spPr>
          <a:xfrm>
            <a:off x="4786881" y="5493936"/>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えら</a:t>
            </a:r>
            <a:endParaRPr kumimoji="1" lang="ja-JP" altLang="en-US" sz="1000" dirty="0">
              <a:latin typeface="メイリオ" panose="020B0604030504040204" pitchFamily="50" charset="-128"/>
              <a:ea typeface="メイリオ" panose="020B0604030504040204" pitchFamily="50" charset="-128"/>
            </a:endParaRPr>
          </a:p>
        </p:txBody>
      </p:sp>
      <p:sp>
        <p:nvSpPr>
          <p:cNvPr id="40" name="テキスト ボックス 39">
            <a:extLst>
              <a:ext uri="{FF2B5EF4-FFF2-40B4-BE49-F238E27FC236}">
                <a16:creationId xmlns:a16="http://schemas.microsoft.com/office/drawing/2014/main" id="{D8E01662-4EA2-4797-ACC5-948C6062D676}"/>
              </a:ext>
            </a:extLst>
          </p:cNvPr>
          <p:cNvSpPr txBox="1"/>
          <p:nvPr/>
        </p:nvSpPr>
        <p:spPr>
          <a:xfrm>
            <a:off x="2272425" y="6049756"/>
            <a:ext cx="703893"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まるいし</a:t>
            </a:r>
          </a:p>
        </p:txBody>
      </p:sp>
      <p:sp>
        <p:nvSpPr>
          <p:cNvPr id="41" name="テキスト ボックス 40">
            <a:extLst>
              <a:ext uri="{FF2B5EF4-FFF2-40B4-BE49-F238E27FC236}">
                <a16:creationId xmlns:a16="http://schemas.microsoft.com/office/drawing/2014/main" id="{FD26E570-EFB5-4BAC-A381-70C7D96EB034}"/>
              </a:ext>
            </a:extLst>
          </p:cNvPr>
          <p:cNvSpPr txBox="1"/>
          <p:nvPr/>
        </p:nvSpPr>
        <p:spPr>
          <a:xfrm>
            <a:off x="441541" y="6040463"/>
            <a:ext cx="741415"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しゅるい</a:t>
            </a:r>
            <a:endParaRPr kumimoji="1" lang="ja-JP" altLang="en-US" sz="1000" dirty="0">
              <a:latin typeface="メイリオ" panose="020B0604030504040204" pitchFamily="50" charset="-128"/>
              <a:ea typeface="メイリオ" panose="020B0604030504040204" pitchFamily="50" charset="-128"/>
            </a:endParaRPr>
          </a:p>
        </p:txBody>
      </p:sp>
      <p:pic>
        <p:nvPicPr>
          <p:cNvPr id="42" name="図 41">
            <a:extLst>
              <a:ext uri="{FF2B5EF4-FFF2-40B4-BE49-F238E27FC236}">
                <a16:creationId xmlns:a16="http://schemas.microsoft.com/office/drawing/2014/main" id="{F49CECFA-307A-431B-A7A7-A1734FF652F5}"/>
              </a:ext>
            </a:extLst>
          </p:cNvPr>
          <p:cNvPicPr>
            <a:picLocks noChangeAspect="1"/>
          </p:cNvPicPr>
          <p:nvPr/>
        </p:nvPicPr>
        <p:blipFill>
          <a:blip r:embed="rId3"/>
          <a:stretch>
            <a:fillRect/>
          </a:stretch>
        </p:blipFill>
        <p:spPr>
          <a:xfrm>
            <a:off x="2493574" y="5508809"/>
            <a:ext cx="922100" cy="533446"/>
          </a:xfrm>
          <a:prstGeom prst="rect">
            <a:avLst/>
          </a:prstGeom>
        </p:spPr>
      </p:pic>
      <p:pic>
        <p:nvPicPr>
          <p:cNvPr id="43" name="図 42">
            <a:extLst>
              <a:ext uri="{FF2B5EF4-FFF2-40B4-BE49-F238E27FC236}">
                <a16:creationId xmlns:a16="http://schemas.microsoft.com/office/drawing/2014/main" id="{0FA46725-5EE0-43F4-AC86-F967763CE203}"/>
              </a:ext>
            </a:extLst>
          </p:cNvPr>
          <p:cNvPicPr>
            <a:picLocks noChangeAspect="1"/>
          </p:cNvPicPr>
          <p:nvPr/>
        </p:nvPicPr>
        <p:blipFill>
          <a:blip r:embed="rId4"/>
          <a:stretch>
            <a:fillRect/>
          </a:stretch>
        </p:blipFill>
        <p:spPr>
          <a:xfrm>
            <a:off x="3628401" y="4514639"/>
            <a:ext cx="466725" cy="457200"/>
          </a:xfrm>
          <a:prstGeom prst="rect">
            <a:avLst/>
          </a:prstGeom>
          <a:ln w="28575">
            <a:solidFill>
              <a:schemeClr val="accent2">
                <a:lumMod val="75000"/>
              </a:schemeClr>
            </a:solidFill>
          </a:ln>
        </p:spPr>
      </p:pic>
      <p:cxnSp>
        <p:nvCxnSpPr>
          <p:cNvPr id="44" name="直線矢印コネクタ 43">
            <a:extLst>
              <a:ext uri="{FF2B5EF4-FFF2-40B4-BE49-F238E27FC236}">
                <a16:creationId xmlns:a16="http://schemas.microsoft.com/office/drawing/2014/main" id="{0CE29962-E6EB-4802-9CED-1D4DD590E394}"/>
              </a:ext>
            </a:extLst>
          </p:cNvPr>
          <p:cNvCxnSpPr>
            <a:cxnSpLocks/>
          </p:cNvCxnSpPr>
          <p:nvPr/>
        </p:nvCxnSpPr>
        <p:spPr>
          <a:xfrm flipH="1" flipV="1">
            <a:off x="3861764" y="4172139"/>
            <a:ext cx="3506" cy="324113"/>
          </a:xfrm>
          <a:prstGeom prst="straightConnector1">
            <a:avLst/>
          </a:prstGeom>
          <a:ln w="28575">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pic>
        <p:nvPicPr>
          <p:cNvPr id="45" name="図 44">
            <a:extLst>
              <a:ext uri="{FF2B5EF4-FFF2-40B4-BE49-F238E27FC236}">
                <a16:creationId xmlns:a16="http://schemas.microsoft.com/office/drawing/2014/main" id="{1B0E8169-36DB-486D-83BA-4E21F519A4A8}"/>
              </a:ext>
            </a:extLst>
          </p:cNvPr>
          <p:cNvPicPr>
            <a:picLocks noChangeAspect="1"/>
          </p:cNvPicPr>
          <p:nvPr/>
        </p:nvPicPr>
        <p:blipFill>
          <a:blip r:embed="rId4"/>
          <a:stretch>
            <a:fillRect/>
          </a:stretch>
        </p:blipFill>
        <p:spPr>
          <a:xfrm>
            <a:off x="7949993" y="4529291"/>
            <a:ext cx="466725" cy="457200"/>
          </a:xfrm>
          <a:prstGeom prst="rect">
            <a:avLst/>
          </a:prstGeom>
          <a:ln w="28575">
            <a:solidFill>
              <a:schemeClr val="accent2">
                <a:lumMod val="75000"/>
              </a:schemeClr>
            </a:solidFill>
          </a:ln>
        </p:spPr>
      </p:pic>
      <p:cxnSp>
        <p:nvCxnSpPr>
          <p:cNvPr id="46" name="直線矢印コネクタ 45">
            <a:extLst>
              <a:ext uri="{FF2B5EF4-FFF2-40B4-BE49-F238E27FC236}">
                <a16:creationId xmlns:a16="http://schemas.microsoft.com/office/drawing/2014/main" id="{E7E7C110-DB23-400F-9D41-59605E42282B}"/>
              </a:ext>
            </a:extLst>
          </p:cNvPr>
          <p:cNvCxnSpPr>
            <a:cxnSpLocks/>
          </p:cNvCxnSpPr>
          <p:nvPr/>
        </p:nvCxnSpPr>
        <p:spPr>
          <a:xfrm flipH="1" flipV="1">
            <a:off x="8183356" y="4186791"/>
            <a:ext cx="3506" cy="324113"/>
          </a:xfrm>
          <a:prstGeom prst="straightConnector1">
            <a:avLst/>
          </a:prstGeom>
          <a:ln w="28575">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pic>
        <p:nvPicPr>
          <p:cNvPr id="47" name="図 46">
            <a:extLst>
              <a:ext uri="{FF2B5EF4-FFF2-40B4-BE49-F238E27FC236}">
                <a16:creationId xmlns:a16="http://schemas.microsoft.com/office/drawing/2014/main" id="{DB89AADA-E16D-4E20-ACF2-01A00EFD6F92}"/>
              </a:ext>
            </a:extLst>
          </p:cNvPr>
          <p:cNvPicPr>
            <a:picLocks noChangeAspect="1"/>
          </p:cNvPicPr>
          <p:nvPr/>
        </p:nvPicPr>
        <p:blipFill>
          <a:blip r:embed="rId5"/>
          <a:srcRect/>
          <a:stretch/>
        </p:blipFill>
        <p:spPr>
          <a:xfrm>
            <a:off x="2625870" y="2448287"/>
            <a:ext cx="2686992" cy="1270802"/>
          </a:xfrm>
          <a:prstGeom prst="rect">
            <a:avLst/>
          </a:prstGeom>
        </p:spPr>
      </p:pic>
      <p:pic>
        <p:nvPicPr>
          <p:cNvPr id="57" name="図 56">
            <a:extLst>
              <a:ext uri="{FF2B5EF4-FFF2-40B4-BE49-F238E27FC236}">
                <a16:creationId xmlns:a16="http://schemas.microsoft.com/office/drawing/2014/main" id="{9C6FE04F-D557-44AB-A7F7-B431D0620178}"/>
              </a:ext>
            </a:extLst>
          </p:cNvPr>
          <p:cNvPicPr>
            <a:picLocks noChangeAspect="1"/>
          </p:cNvPicPr>
          <p:nvPr/>
        </p:nvPicPr>
        <p:blipFill>
          <a:blip r:embed="rId6"/>
          <a:srcRect/>
          <a:stretch/>
        </p:blipFill>
        <p:spPr>
          <a:xfrm>
            <a:off x="6190994" y="2467196"/>
            <a:ext cx="2665911" cy="1246958"/>
          </a:xfrm>
          <a:prstGeom prst="rect">
            <a:avLst/>
          </a:prstGeom>
        </p:spPr>
      </p:pic>
      <p:sp>
        <p:nvSpPr>
          <p:cNvPr id="58" name="四角形: 角を丸くする 57">
            <a:extLst>
              <a:ext uri="{FF2B5EF4-FFF2-40B4-BE49-F238E27FC236}">
                <a16:creationId xmlns:a16="http://schemas.microsoft.com/office/drawing/2014/main" id="{35F5D196-1208-4490-B35F-FDC89D22D403}"/>
              </a:ext>
            </a:extLst>
          </p:cNvPr>
          <p:cNvSpPr/>
          <p:nvPr/>
        </p:nvSpPr>
        <p:spPr>
          <a:xfrm>
            <a:off x="3619609" y="3791302"/>
            <a:ext cx="589015" cy="344866"/>
          </a:xfrm>
          <a:prstGeom prst="roundRect">
            <a:avLst>
              <a:gd name="adj" fmla="val 50000"/>
            </a:avLst>
          </a:prstGeom>
          <a:noFill/>
          <a:ln w="28575">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59" name="四角形: 角を丸くする 58">
            <a:extLst>
              <a:ext uri="{FF2B5EF4-FFF2-40B4-BE49-F238E27FC236}">
                <a16:creationId xmlns:a16="http://schemas.microsoft.com/office/drawing/2014/main" id="{7AF25053-BA23-4063-ABE5-BB606C8799C3}"/>
              </a:ext>
            </a:extLst>
          </p:cNvPr>
          <p:cNvSpPr/>
          <p:nvPr/>
        </p:nvSpPr>
        <p:spPr>
          <a:xfrm>
            <a:off x="7998099" y="3778702"/>
            <a:ext cx="589015" cy="344866"/>
          </a:xfrm>
          <a:prstGeom prst="roundRect">
            <a:avLst>
              <a:gd name="adj" fmla="val 50000"/>
            </a:avLst>
          </a:prstGeom>
          <a:noFill/>
          <a:ln w="28575">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60" name="テキスト ボックス 59">
            <a:extLst>
              <a:ext uri="{FF2B5EF4-FFF2-40B4-BE49-F238E27FC236}">
                <a16:creationId xmlns:a16="http://schemas.microsoft.com/office/drawing/2014/main" id="{3E4684F8-2C86-4982-895D-5C10B143C35E}"/>
              </a:ext>
            </a:extLst>
          </p:cNvPr>
          <p:cNvSpPr txBox="1"/>
          <p:nvPr/>
        </p:nvSpPr>
        <p:spPr>
          <a:xfrm>
            <a:off x="5243757" y="6055036"/>
            <a:ext cx="703893"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へんこう</a:t>
            </a:r>
          </a:p>
        </p:txBody>
      </p:sp>
      <p:sp>
        <p:nvSpPr>
          <p:cNvPr id="61" name="テキスト ボックス 60">
            <a:extLst>
              <a:ext uri="{FF2B5EF4-FFF2-40B4-BE49-F238E27FC236}">
                <a16:creationId xmlns:a16="http://schemas.microsoft.com/office/drawing/2014/main" id="{D0519C46-B37D-420C-88CF-633D351A9E10}"/>
              </a:ext>
            </a:extLst>
          </p:cNvPr>
          <p:cNvSpPr txBox="1"/>
          <p:nvPr/>
        </p:nvSpPr>
        <p:spPr>
          <a:xfrm>
            <a:off x="3205144" y="6054610"/>
            <a:ext cx="703893"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じゃり</a:t>
            </a:r>
          </a:p>
        </p:txBody>
      </p:sp>
      <p:sp>
        <p:nvSpPr>
          <p:cNvPr id="26" name="テキスト ボックス 25">
            <a:extLst>
              <a:ext uri="{FF2B5EF4-FFF2-40B4-BE49-F238E27FC236}">
                <a16:creationId xmlns:a16="http://schemas.microsoft.com/office/drawing/2014/main" id="{F88FF4E4-3A48-AD0B-E0AF-F10DE76BA0A7}"/>
              </a:ext>
            </a:extLst>
          </p:cNvPr>
          <p:cNvSpPr txBox="1"/>
          <p:nvPr/>
        </p:nvSpPr>
        <p:spPr>
          <a:xfrm>
            <a:off x="1078006" y="969665"/>
            <a:ext cx="646331"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にゅうりょく</a:t>
            </a:r>
          </a:p>
        </p:txBody>
      </p:sp>
      <p:sp>
        <p:nvSpPr>
          <p:cNvPr id="27" name="テキスト ボックス 26">
            <a:extLst>
              <a:ext uri="{FF2B5EF4-FFF2-40B4-BE49-F238E27FC236}">
                <a16:creationId xmlns:a16="http://schemas.microsoft.com/office/drawing/2014/main" id="{89428A7E-896D-F772-180E-797AD1FBA9E8}"/>
              </a:ext>
            </a:extLst>
          </p:cNvPr>
          <p:cNvSpPr txBox="1"/>
          <p:nvPr/>
        </p:nvSpPr>
        <p:spPr>
          <a:xfrm>
            <a:off x="1555060" y="969665"/>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とき</a:t>
            </a:r>
          </a:p>
        </p:txBody>
      </p:sp>
      <p:sp>
        <p:nvSpPr>
          <p:cNvPr id="29" name="テキスト ボックス 28">
            <a:extLst>
              <a:ext uri="{FF2B5EF4-FFF2-40B4-BE49-F238E27FC236}">
                <a16:creationId xmlns:a16="http://schemas.microsoft.com/office/drawing/2014/main" id="{2F0AA518-EC7D-57E4-B7C4-66A9B72098C6}"/>
              </a:ext>
            </a:extLst>
          </p:cNvPr>
          <p:cNvSpPr txBox="1"/>
          <p:nvPr/>
        </p:nvSpPr>
        <p:spPr>
          <a:xfrm>
            <a:off x="2113571" y="1293726"/>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した</a:t>
            </a:r>
          </a:p>
        </p:txBody>
      </p:sp>
      <p:sp>
        <p:nvSpPr>
          <p:cNvPr id="30" name="テキスト ボックス 29">
            <a:extLst>
              <a:ext uri="{FF2B5EF4-FFF2-40B4-BE49-F238E27FC236}">
                <a16:creationId xmlns:a16="http://schemas.microsoft.com/office/drawing/2014/main" id="{EAF7E080-4BAC-6394-EB90-337F4D042489}"/>
              </a:ext>
            </a:extLst>
          </p:cNvPr>
          <p:cNvSpPr txBox="1"/>
          <p:nvPr/>
        </p:nvSpPr>
        <p:spPr>
          <a:xfrm>
            <a:off x="2594565" y="1313934"/>
            <a:ext cx="492443"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かくにん</a:t>
            </a:r>
          </a:p>
        </p:txBody>
      </p:sp>
      <p:sp>
        <p:nvSpPr>
          <p:cNvPr id="31" name="テキスト ボックス 30">
            <a:extLst>
              <a:ext uri="{FF2B5EF4-FFF2-40B4-BE49-F238E27FC236}">
                <a16:creationId xmlns:a16="http://schemas.microsoft.com/office/drawing/2014/main" id="{11769479-24F2-29BB-058A-4B57E3139452}"/>
              </a:ext>
            </a:extLst>
          </p:cNvPr>
          <p:cNvSpPr txBox="1"/>
          <p:nvPr/>
        </p:nvSpPr>
        <p:spPr>
          <a:xfrm>
            <a:off x="2188930" y="1715934"/>
            <a:ext cx="415498"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ひだり</a:t>
            </a:r>
          </a:p>
        </p:txBody>
      </p:sp>
      <p:sp>
        <p:nvSpPr>
          <p:cNvPr id="32" name="テキスト ボックス 31">
            <a:extLst>
              <a:ext uri="{FF2B5EF4-FFF2-40B4-BE49-F238E27FC236}">
                <a16:creationId xmlns:a16="http://schemas.microsoft.com/office/drawing/2014/main" id="{834C9182-A9A7-AF6E-0723-CCBF209D7D61}"/>
              </a:ext>
            </a:extLst>
          </p:cNvPr>
          <p:cNvSpPr txBox="1"/>
          <p:nvPr/>
        </p:nvSpPr>
        <p:spPr>
          <a:xfrm>
            <a:off x="2667838" y="1729457"/>
            <a:ext cx="492443"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かくにん</a:t>
            </a:r>
          </a:p>
        </p:txBody>
      </p:sp>
      <p:sp>
        <p:nvSpPr>
          <p:cNvPr id="33" name="テキスト ボックス 32">
            <a:extLst>
              <a:ext uri="{FF2B5EF4-FFF2-40B4-BE49-F238E27FC236}">
                <a16:creationId xmlns:a16="http://schemas.microsoft.com/office/drawing/2014/main" id="{42FC608B-9871-86AB-3CCD-66242CFE9393}"/>
              </a:ext>
            </a:extLst>
          </p:cNvPr>
          <p:cNvSpPr txBox="1"/>
          <p:nvPr/>
        </p:nvSpPr>
        <p:spPr>
          <a:xfrm>
            <a:off x="2336037" y="2122270"/>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まえ</a:t>
            </a:r>
          </a:p>
        </p:txBody>
      </p:sp>
      <p:sp>
        <p:nvSpPr>
          <p:cNvPr id="34" name="テキスト ボックス 33">
            <a:extLst>
              <a:ext uri="{FF2B5EF4-FFF2-40B4-BE49-F238E27FC236}">
                <a16:creationId xmlns:a16="http://schemas.microsoft.com/office/drawing/2014/main" id="{9CB70BB8-88DE-F283-EC29-426B6287B22C}"/>
              </a:ext>
            </a:extLst>
          </p:cNvPr>
          <p:cNvSpPr txBox="1"/>
          <p:nvPr/>
        </p:nvSpPr>
        <p:spPr>
          <a:xfrm>
            <a:off x="2817031" y="2122270"/>
            <a:ext cx="492443"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かくにん</a:t>
            </a:r>
          </a:p>
        </p:txBody>
      </p:sp>
      <p:sp>
        <p:nvSpPr>
          <p:cNvPr id="35" name="テキスト ボックス 34">
            <a:extLst>
              <a:ext uri="{FF2B5EF4-FFF2-40B4-BE49-F238E27FC236}">
                <a16:creationId xmlns:a16="http://schemas.microsoft.com/office/drawing/2014/main" id="{7E0C383C-9698-EF27-C92C-9E01FC964C72}"/>
              </a:ext>
            </a:extLst>
          </p:cNvPr>
          <p:cNvSpPr txBox="1"/>
          <p:nvPr/>
        </p:nvSpPr>
        <p:spPr>
          <a:xfrm>
            <a:off x="1155071" y="2494859"/>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みぎ</a:t>
            </a:r>
          </a:p>
        </p:txBody>
      </p:sp>
      <p:sp>
        <p:nvSpPr>
          <p:cNvPr id="36" name="テキスト ボックス 35">
            <a:extLst>
              <a:ext uri="{FF2B5EF4-FFF2-40B4-BE49-F238E27FC236}">
                <a16:creationId xmlns:a16="http://schemas.microsoft.com/office/drawing/2014/main" id="{09D3C6A1-C597-AEC9-E944-529A409773E9}"/>
              </a:ext>
            </a:extLst>
          </p:cNvPr>
          <p:cNvSpPr txBox="1"/>
          <p:nvPr/>
        </p:nvSpPr>
        <p:spPr>
          <a:xfrm>
            <a:off x="1593278" y="2494224"/>
            <a:ext cx="261610"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か</a:t>
            </a:r>
          </a:p>
        </p:txBody>
      </p:sp>
      <p:sp>
        <p:nvSpPr>
          <p:cNvPr id="37" name="テキスト ボックス 36">
            <a:extLst>
              <a:ext uri="{FF2B5EF4-FFF2-40B4-BE49-F238E27FC236}">
                <a16:creationId xmlns:a16="http://schemas.microsoft.com/office/drawing/2014/main" id="{3410F50A-0204-1803-9AB3-D78D9CF774FB}"/>
              </a:ext>
            </a:extLst>
          </p:cNvPr>
          <p:cNvSpPr txBox="1"/>
          <p:nvPr/>
        </p:nvSpPr>
        <p:spPr>
          <a:xfrm>
            <a:off x="1058983" y="3222330"/>
            <a:ext cx="415498"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ひだり</a:t>
            </a:r>
          </a:p>
        </p:txBody>
      </p:sp>
      <p:sp>
        <p:nvSpPr>
          <p:cNvPr id="48" name="テキスト ボックス 47">
            <a:extLst>
              <a:ext uri="{FF2B5EF4-FFF2-40B4-BE49-F238E27FC236}">
                <a16:creationId xmlns:a16="http://schemas.microsoft.com/office/drawing/2014/main" id="{00884635-4626-7762-5407-B901BA58ADDB}"/>
              </a:ext>
            </a:extLst>
          </p:cNvPr>
          <p:cNvSpPr txBox="1"/>
          <p:nvPr/>
        </p:nvSpPr>
        <p:spPr>
          <a:xfrm>
            <a:off x="1472672" y="3222330"/>
            <a:ext cx="261610"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か</a:t>
            </a:r>
          </a:p>
        </p:txBody>
      </p:sp>
      <p:sp>
        <p:nvSpPr>
          <p:cNvPr id="49" name="テキスト ボックス 48">
            <a:extLst>
              <a:ext uri="{FF2B5EF4-FFF2-40B4-BE49-F238E27FC236}">
                <a16:creationId xmlns:a16="http://schemas.microsoft.com/office/drawing/2014/main" id="{9336062F-F385-9EBF-8CBC-78FBE0B473AC}"/>
              </a:ext>
            </a:extLst>
          </p:cNvPr>
          <p:cNvSpPr txBox="1"/>
          <p:nvPr/>
        </p:nvSpPr>
        <p:spPr>
          <a:xfrm>
            <a:off x="761627" y="3222330"/>
            <a:ext cx="261610"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む</a:t>
            </a:r>
          </a:p>
        </p:txBody>
      </p:sp>
      <p:sp>
        <p:nvSpPr>
          <p:cNvPr id="50" name="テキスト ボックス 49">
            <a:extLst>
              <a:ext uri="{FF2B5EF4-FFF2-40B4-BE49-F238E27FC236}">
                <a16:creationId xmlns:a16="http://schemas.microsoft.com/office/drawing/2014/main" id="{FA9E1B50-56E0-5C1B-A45B-5324339C0E9B}"/>
              </a:ext>
            </a:extLst>
          </p:cNvPr>
          <p:cNvSpPr txBox="1"/>
          <p:nvPr/>
        </p:nvSpPr>
        <p:spPr>
          <a:xfrm>
            <a:off x="856525" y="2466582"/>
            <a:ext cx="261610"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む</a:t>
            </a:r>
          </a:p>
        </p:txBody>
      </p:sp>
      <p:sp>
        <p:nvSpPr>
          <p:cNvPr id="51" name="テキスト ボックス 50">
            <a:extLst>
              <a:ext uri="{FF2B5EF4-FFF2-40B4-BE49-F238E27FC236}">
                <a16:creationId xmlns:a16="http://schemas.microsoft.com/office/drawing/2014/main" id="{24574E9D-1158-0556-9D9C-DCB3206E9946}"/>
              </a:ext>
            </a:extLst>
          </p:cNvPr>
          <p:cNvSpPr txBox="1"/>
          <p:nvPr/>
        </p:nvSpPr>
        <p:spPr>
          <a:xfrm>
            <a:off x="2675688" y="3784248"/>
            <a:ext cx="492443"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かくにん</a:t>
            </a:r>
          </a:p>
        </p:txBody>
      </p:sp>
      <p:sp>
        <p:nvSpPr>
          <p:cNvPr id="52" name="テキスト ボックス 51">
            <a:extLst>
              <a:ext uri="{FF2B5EF4-FFF2-40B4-BE49-F238E27FC236}">
                <a16:creationId xmlns:a16="http://schemas.microsoft.com/office/drawing/2014/main" id="{FFDA9C3C-1E17-3CB9-2870-6D7AF5E857AF}"/>
              </a:ext>
            </a:extLst>
          </p:cNvPr>
          <p:cNvSpPr txBox="1"/>
          <p:nvPr/>
        </p:nvSpPr>
        <p:spPr>
          <a:xfrm>
            <a:off x="2222608" y="3784248"/>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した</a:t>
            </a:r>
          </a:p>
        </p:txBody>
      </p:sp>
      <p:sp>
        <p:nvSpPr>
          <p:cNvPr id="53" name="テキスト ボックス 52">
            <a:extLst>
              <a:ext uri="{FF2B5EF4-FFF2-40B4-BE49-F238E27FC236}">
                <a16:creationId xmlns:a16="http://schemas.microsoft.com/office/drawing/2014/main" id="{1EA93375-4726-45BA-0153-207AD65185C1}"/>
              </a:ext>
            </a:extLst>
          </p:cNvPr>
          <p:cNvSpPr txBox="1"/>
          <p:nvPr/>
        </p:nvSpPr>
        <p:spPr>
          <a:xfrm>
            <a:off x="7106967" y="3755991"/>
            <a:ext cx="492443"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かくにん</a:t>
            </a:r>
          </a:p>
        </p:txBody>
      </p:sp>
      <p:sp>
        <p:nvSpPr>
          <p:cNvPr id="54" name="テキスト ボックス 53">
            <a:extLst>
              <a:ext uri="{FF2B5EF4-FFF2-40B4-BE49-F238E27FC236}">
                <a16:creationId xmlns:a16="http://schemas.microsoft.com/office/drawing/2014/main" id="{65781B54-96EE-E247-B218-E7FB81C324F4}"/>
              </a:ext>
            </a:extLst>
          </p:cNvPr>
          <p:cNvSpPr txBox="1"/>
          <p:nvPr/>
        </p:nvSpPr>
        <p:spPr>
          <a:xfrm>
            <a:off x="6653887" y="3755991"/>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した</a:t>
            </a:r>
          </a:p>
        </p:txBody>
      </p:sp>
    </p:spTree>
    <p:extLst>
      <p:ext uri="{BB962C8B-B14F-4D97-AF65-F5344CB8AC3E}">
        <p14:creationId xmlns:p14="http://schemas.microsoft.com/office/powerpoint/2010/main" val="368220263"/>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a:extLst>
              <a:ext uri="{FF2B5EF4-FFF2-40B4-BE49-F238E27FC236}">
                <a16:creationId xmlns:a16="http://schemas.microsoft.com/office/drawing/2014/main" id="{C36AE20D-0A7D-4E12-B0D9-9115DDC995DE}"/>
              </a:ext>
            </a:extLst>
          </p:cNvPr>
          <p:cNvPicPr>
            <a:picLocks noChangeAspect="1"/>
          </p:cNvPicPr>
          <p:nvPr/>
        </p:nvPicPr>
        <p:blipFill>
          <a:blip r:embed="rId2"/>
          <a:stretch>
            <a:fillRect/>
          </a:stretch>
        </p:blipFill>
        <p:spPr>
          <a:xfrm>
            <a:off x="0" y="965401"/>
            <a:ext cx="9144000" cy="4683512"/>
          </a:xfrm>
          <a:prstGeom prst="rect">
            <a:avLst/>
          </a:prstGeom>
        </p:spPr>
      </p:pic>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4</a:t>
            </a:r>
            <a:r>
              <a:rPr lang="ja-JP" altLang="en-US" dirty="0"/>
              <a:t>．シミュレーションルームで活動しよう</a:t>
            </a:r>
          </a:p>
        </p:txBody>
      </p:sp>
      <p:sp>
        <p:nvSpPr>
          <p:cNvPr id="23" name="テキスト ボックス 22">
            <a:extLst>
              <a:ext uri="{FF2B5EF4-FFF2-40B4-BE49-F238E27FC236}">
                <a16:creationId xmlns:a16="http://schemas.microsoft.com/office/drawing/2014/main" id="{EC98BA1A-2E47-4AA6-984F-7D54B64434AF}"/>
              </a:ext>
            </a:extLst>
          </p:cNvPr>
          <p:cNvSpPr txBox="1"/>
          <p:nvPr/>
        </p:nvSpPr>
        <p:spPr>
          <a:xfrm>
            <a:off x="4115978" y="400039"/>
            <a:ext cx="818154"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かつどう</a:t>
            </a:r>
          </a:p>
        </p:txBody>
      </p:sp>
      <p:grpSp>
        <p:nvGrpSpPr>
          <p:cNvPr id="124" name="グループ化 123">
            <a:extLst>
              <a:ext uri="{FF2B5EF4-FFF2-40B4-BE49-F238E27FC236}">
                <a16:creationId xmlns:a16="http://schemas.microsoft.com/office/drawing/2014/main" id="{7EA5C920-B270-4EDE-B77F-02203DA2CAEE}"/>
              </a:ext>
            </a:extLst>
          </p:cNvPr>
          <p:cNvGrpSpPr/>
          <p:nvPr/>
        </p:nvGrpSpPr>
        <p:grpSpPr>
          <a:xfrm>
            <a:off x="8087557" y="286393"/>
            <a:ext cx="798137" cy="772176"/>
            <a:chOff x="8087557" y="286393"/>
            <a:chExt cx="798137" cy="772176"/>
          </a:xfrm>
        </p:grpSpPr>
        <p:sp>
          <p:nvSpPr>
            <p:cNvPr id="125" name="四角形: 角を丸くする 124">
              <a:extLst>
                <a:ext uri="{FF2B5EF4-FFF2-40B4-BE49-F238E27FC236}">
                  <a16:creationId xmlns:a16="http://schemas.microsoft.com/office/drawing/2014/main" id="{A87CF82E-C73E-45EF-AD3D-C7C3154387BE}"/>
                </a:ext>
              </a:extLst>
            </p:cNvPr>
            <p:cNvSpPr/>
            <p:nvPr/>
          </p:nvSpPr>
          <p:spPr>
            <a:xfrm>
              <a:off x="8087557" y="286393"/>
              <a:ext cx="798137" cy="772176"/>
            </a:xfrm>
            <a:prstGeom prst="roundRect">
              <a:avLst/>
            </a:prstGeom>
            <a:solidFill>
              <a:schemeClr val="accent1">
                <a:lumMod val="20000"/>
                <a:lumOff val="80000"/>
              </a:schemeClr>
            </a:solidFill>
            <a:ln w="28575">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26" name="テキスト ボックス 125">
              <a:extLst>
                <a:ext uri="{FF2B5EF4-FFF2-40B4-BE49-F238E27FC236}">
                  <a16:creationId xmlns:a16="http://schemas.microsoft.com/office/drawing/2014/main" id="{A169CFE6-E8F5-40F5-B5BE-535236CAB3D8}"/>
                </a:ext>
              </a:extLst>
            </p:cNvPr>
            <p:cNvSpPr txBox="1"/>
            <p:nvPr/>
          </p:nvSpPr>
          <p:spPr>
            <a:xfrm>
              <a:off x="8087826" y="286393"/>
              <a:ext cx="797599" cy="738664"/>
            </a:xfrm>
            <a:prstGeom prst="rect">
              <a:avLst/>
            </a:prstGeom>
            <a:noFill/>
          </p:spPr>
          <p:txBody>
            <a:bodyPr wrap="square" rtlCol="0">
              <a:spAutoFit/>
            </a:bodyPr>
            <a:lstStyle/>
            <a:p>
              <a:pPr algn="ctr">
                <a:lnSpc>
                  <a:spcPct val="200000"/>
                </a:lnSpc>
              </a:pPr>
              <a:r>
                <a:rPr kumimoji="1" lang="ja-JP" altLang="en-US" sz="2400" b="1" dirty="0">
                  <a:solidFill>
                    <a:schemeClr val="accent1">
                      <a:lumMod val="75000"/>
                    </a:schemeClr>
                  </a:solidFill>
                  <a:latin typeface="メイリオ" panose="020B0604030504040204" pitchFamily="50" charset="-128"/>
                  <a:ea typeface="メイリオ" panose="020B0604030504040204" pitchFamily="50" charset="-128"/>
                </a:rPr>
                <a:t>例</a:t>
              </a:r>
            </a:p>
          </p:txBody>
        </p:sp>
        <p:sp>
          <p:nvSpPr>
            <p:cNvPr id="127" name="テキスト ボックス 126">
              <a:extLst>
                <a:ext uri="{FF2B5EF4-FFF2-40B4-BE49-F238E27FC236}">
                  <a16:creationId xmlns:a16="http://schemas.microsoft.com/office/drawing/2014/main" id="{EC88A336-4F64-4405-ABAD-D8427E5C01E9}"/>
                </a:ext>
              </a:extLst>
            </p:cNvPr>
            <p:cNvSpPr txBox="1"/>
            <p:nvPr/>
          </p:nvSpPr>
          <p:spPr>
            <a:xfrm>
              <a:off x="8219580" y="405119"/>
              <a:ext cx="534091" cy="255366"/>
            </a:xfrm>
            <a:prstGeom prst="rect">
              <a:avLst/>
            </a:prstGeom>
            <a:noFill/>
          </p:spPr>
          <p:txBody>
            <a:bodyPr wrap="square" rtlCol="0">
              <a:spAutoFit/>
            </a:bodyPr>
            <a:lstStyle/>
            <a:p>
              <a:pPr algn="ctr"/>
              <a:r>
                <a:rPr kumimoji="1" lang="ja-JP" altLang="en-US" sz="1000" b="1" dirty="0">
                  <a:solidFill>
                    <a:schemeClr val="accent1">
                      <a:lumMod val="75000"/>
                    </a:schemeClr>
                  </a:solidFill>
                  <a:latin typeface="メイリオ" panose="020B0604030504040204" pitchFamily="50" charset="-128"/>
                  <a:ea typeface="メイリオ" panose="020B0604030504040204" pitchFamily="50" charset="-128"/>
                </a:rPr>
                <a:t>れい</a:t>
              </a:r>
            </a:p>
          </p:txBody>
        </p:sp>
      </p:grpSp>
      <p:sp>
        <p:nvSpPr>
          <p:cNvPr id="28" name="正方形/長方形 27">
            <a:extLst>
              <a:ext uri="{FF2B5EF4-FFF2-40B4-BE49-F238E27FC236}">
                <a16:creationId xmlns:a16="http://schemas.microsoft.com/office/drawing/2014/main" id="{4F62EAEB-2B80-4644-96F6-9CFF35A928F3}"/>
              </a:ext>
            </a:extLst>
          </p:cNvPr>
          <p:cNvSpPr/>
          <p:nvPr/>
        </p:nvSpPr>
        <p:spPr>
          <a:xfrm>
            <a:off x="174273" y="4925221"/>
            <a:ext cx="2149049" cy="389916"/>
          </a:xfrm>
          <a:prstGeom prst="rect">
            <a:avLst/>
          </a:prstGeom>
          <a:solidFill>
            <a:schemeClr val="bg1">
              <a:alpha val="75000"/>
            </a:schemeClr>
          </a:solidFill>
          <a:ln w="38100">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cxnSp>
        <p:nvCxnSpPr>
          <p:cNvPr id="26" name="直線矢印コネクタ 25">
            <a:extLst>
              <a:ext uri="{FF2B5EF4-FFF2-40B4-BE49-F238E27FC236}">
                <a16:creationId xmlns:a16="http://schemas.microsoft.com/office/drawing/2014/main" id="{A3490913-CE7B-4896-9689-45D305D70DDD}"/>
              </a:ext>
            </a:extLst>
          </p:cNvPr>
          <p:cNvCxnSpPr>
            <a:cxnSpLocks/>
          </p:cNvCxnSpPr>
          <p:nvPr/>
        </p:nvCxnSpPr>
        <p:spPr>
          <a:xfrm flipH="1">
            <a:off x="1842305" y="4373705"/>
            <a:ext cx="429175" cy="0"/>
          </a:xfrm>
          <a:prstGeom prst="straightConnector1">
            <a:avLst/>
          </a:prstGeom>
          <a:ln w="28575">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pic>
        <p:nvPicPr>
          <p:cNvPr id="27" name="図 26">
            <a:extLst>
              <a:ext uri="{FF2B5EF4-FFF2-40B4-BE49-F238E27FC236}">
                <a16:creationId xmlns:a16="http://schemas.microsoft.com/office/drawing/2014/main" id="{37C157DC-5567-456F-8968-947A45358C5E}"/>
              </a:ext>
            </a:extLst>
          </p:cNvPr>
          <p:cNvPicPr>
            <a:picLocks noChangeAspect="1"/>
          </p:cNvPicPr>
          <p:nvPr/>
        </p:nvPicPr>
        <p:blipFill>
          <a:blip r:embed="rId3"/>
          <a:stretch>
            <a:fillRect/>
          </a:stretch>
        </p:blipFill>
        <p:spPr>
          <a:xfrm>
            <a:off x="2302306" y="4199763"/>
            <a:ext cx="494313" cy="472343"/>
          </a:xfrm>
          <a:prstGeom prst="rect">
            <a:avLst/>
          </a:prstGeom>
          <a:ln w="28575">
            <a:solidFill>
              <a:schemeClr val="accent1"/>
            </a:solidFill>
          </a:ln>
        </p:spPr>
      </p:pic>
      <p:sp>
        <p:nvSpPr>
          <p:cNvPr id="30" name="テキスト ボックス 29">
            <a:extLst>
              <a:ext uri="{FF2B5EF4-FFF2-40B4-BE49-F238E27FC236}">
                <a16:creationId xmlns:a16="http://schemas.microsoft.com/office/drawing/2014/main" id="{D7D40C71-A6AD-401D-8EE9-5637DE2BD4B5}"/>
              </a:ext>
            </a:extLst>
          </p:cNvPr>
          <p:cNvSpPr txBox="1"/>
          <p:nvPr/>
        </p:nvSpPr>
        <p:spPr>
          <a:xfrm>
            <a:off x="2189500" y="2523002"/>
            <a:ext cx="6954500" cy="1131079"/>
          </a:xfrm>
          <a:prstGeom prst="rect">
            <a:avLst/>
          </a:prstGeom>
          <a:solidFill>
            <a:schemeClr val="bg1"/>
          </a:solid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「エージェント」から　　　　　　　　　　のブロックを選び、</a:t>
            </a:r>
            <a:endParaRPr lang="en-US" altLang="ja-JP" i="0" dirty="0">
              <a:solidFill>
                <a:srgbClr val="575E75"/>
              </a:solidFill>
              <a:effectLst/>
              <a:latin typeface="メイリオ" panose="020B0604030504040204" pitchFamily="50" charset="-128"/>
              <a:ea typeface="メイリオ" panose="020B0604030504040204" pitchFamily="50" charset="-128"/>
            </a:endParaRPr>
          </a:p>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向きを「</a:t>
            </a:r>
            <a:r>
              <a:rPr lang="ja-JP" altLang="en-US" b="1" i="0" dirty="0">
                <a:solidFill>
                  <a:srgbClr val="575E75"/>
                </a:solidFill>
                <a:effectLst/>
                <a:latin typeface="メイリオ" panose="020B0604030504040204" pitchFamily="50" charset="-128"/>
                <a:ea typeface="メイリオ" panose="020B0604030504040204" pitchFamily="50" charset="-128"/>
              </a:rPr>
              <a:t>下</a:t>
            </a:r>
            <a:r>
              <a:rPr lang="ja-JP" altLang="en-US" i="0" dirty="0">
                <a:solidFill>
                  <a:srgbClr val="575E75"/>
                </a:solidFill>
                <a:effectLst/>
                <a:latin typeface="メイリオ" panose="020B0604030504040204" pitchFamily="50" charset="-128"/>
                <a:ea typeface="メイリオ" panose="020B0604030504040204" pitchFamily="50" charset="-128"/>
              </a:rPr>
              <a:t>」に変更する。</a:t>
            </a:r>
            <a:endParaRPr kumimoji="1" lang="ja-JP" altLang="en-US" dirty="0">
              <a:latin typeface="メイリオ" panose="020B0604030504040204" pitchFamily="50" charset="-128"/>
              <a:ea typeface="メイリオ" panose="020B0604030504040204" pitchFamily="50" charset="-128"/>
            </a:endParaRPr>
          </a:p>
        </p:txBody>
      </p:sp>
      <p:sp>
        <p:nvSpPr>
          <p:cNvPr id="31" name="テキスト ボックス 30">
            <a:extLst>
              <a:ext uri="{FF2B5EF4-FFF2-40B4-BE49-F238E27FC236}">
                <a16:creationId xmlns:a16="http://schemas.microsoft.com/office/drawing/2014/main" id="{2F6EA32D-6CC6-4925-B6CB-0B63E550FD9A}"/>
              </a:ext>
            </a:extLst>
          </p:cNvPr>
          <p:cNvSpPr txBox="1"/>
          <p:nvPr/>
        </p:nvSpPr>
        <p:spPr>
          <a:xfrm>
            <a:off x="8074798" y="2591293"/>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えら</a:t>
            </a:r>
            <a:endParaRPr kumimoji="1" lang="ja-JP" altLang="en-US" sz="1000" dirty="0">
              <a:latin typeface="メイリオ" panose="020B0604030504040204" pitchFamily="50" charset="-128"/>
              <a:ea typeface="メイリオ" panose="020B0604030504040204" pitchFamily="50" charset="-128"/>
            </a:endParaRPr>
          </a:p>
        </p:txBody>
      </p:sp>
      <p:sp>
        <p:nvSpPr>
          <p:cNvPr id="32" name="テキスト ボックス 31">
            <a:extLst>
              <a:ext uri="{FF2B5EF4-FFF2-40B4-BE49-F238E27FC236}">
                <a16:creationId xmlns:a16="http://schemas.microsoft.com/office/drawing/2014/main" id="{34E6AEEB-C8B6-4FEA-9D03-722D5378CB9E}"/>
              </a:ext>
            </a:extLst>
          </p:cNvPr>
          <p:cNvSpPr txBox="1"/>
          <p:nvPr/>
        </p:nvSpPr>
        <p:spPr>
          <a:xfrm>
            <a:off x="3026810" y="3132370"/>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した</a:t>
            </a:r>
            <a:endParaRPr kumimoji="1" lang="ja-JP" altLang="en-US" sz="1000" dirty="0">
              <a:latin typeface="メイリオ" panose="020B0604030504040204" pitchFamily="50" charset="-128"/>
              <a:ea typeface="メイリオ" panose="020B0604030504040204" pitchFamily="50" charset="-128"/>
            </a:endParaRPr>
          </a:p>
        </p:txBody>
      </p:sp>
      <p:sp>
        <p:nvSpPr>
          <p:cNvPr id="33" name="テキスト ボックス 32">
            <a:extLst>
              <a:ext uri="{FF2B5EF4-FFF2-40B4-BE49-F238E27FC236}">
                <a16:creationId xmlns:a16="http://schemas.microsoft.com/office/drawing/2014/main" id="{3746230A-1745-4FED-BA34-F6BDA2C2DCC2}"/>
              </a:ext>
            </a:extLst>
          </p:cNvPr>
          <p:cNvSpPr txBox="1"/>
          <p:nvPr/>
        </p:nvSpPr>
        <p:spPr>
          <a:xfrm>
            <a:off x="3750384" y="3132370"/>
            <a:ext cx="707321"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へんこう</a:t>
            </a:r>
            <a:endParaRPr kumimoji="1" lang="ja-JP" altLang="en-US" sz="1000" dirty="0">
              <a:latin typeface="メイリオ" panose="020B0604030504040204" pitchFamily="50" charset="-128"/>
              <a:ea typeface="メイリオ" panose="020B0604030504040204" pitchFamily="50" charset="-128"/>
            </a:endParaRPr>
          </a:p>
        </p:txBody>
      </p:sp>
      <p:sp>
        <p:nvSpPr>
          <p:cNvPr id="34" name="テキスト ボックス 33">
            <a:extLst>
              <a:ext uri="{FF2B5EF4-FFF2-40B4-BE49-F238E27FC236}">
                <a16:creationId xmlns:a16="http://schemas.microsoft.com/office/drawing/2014/main" id="{CBA79EDC-EC1E-4D70-954F-08B9C8FB535E}"/>
              </a:ext>
            </a:extLst>
          </p:cNvPr>
          <p:cNvSpPr txBox="1"/>
          <p:nvPr/>
        </p:nvSpPr>
        <p:spPr>
          <a:xfrm>
            <a:off x="2124184" y="3125677"/>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む</a:t>
            </a:r>
            <a:endParaRPr kumimoji="1" lang="ja-JP" altLang="en-US" sz="1000" dirty="0">
              <a:latin typeface="メイリオ" panose="020B0604030504040204" pitchFamily="50" charset="-128"/>
              <a:ea typeface="メイリオ" panose="020B0604030504040204" pitchFamily="50" charset="-128"/>
            </a:endParaRPr>
          </a:p>
        </p:txBody>
      </p:sp>
      <p:pic>
        <p:nvPicPr>
          <p:cNvPr id="35" name="図 34">
            <a:extLst>
              <a:ext uri="{FF2B5EF4-FFF2-40B4-BE49-F238E27FC236}">
                <a16:creationId xmlns:a16="http://schemas.microsoft.com/office/drawing/2014/main" id="{C382D345-3569-4C34-A16F-06806C019AA9}"/>
              </a:ext>
            </a:extLst>
          </p:cNvPr>
          <p:cNvPicPr>
            <a:picLocks noChangeAspect="1"/>
          </p:cNvPicPr>
          <p:nvPr/>
        </p:nvPicPr>
        <p:blipFill>
          <a:blip r:embed="rId4"/>
          <a:stretch>
            <a:fillRect/>
          </a:stretch>
        </p:blipFill>
        <p:spPr>
          <a:xfrm>
            <a:off x="4572000" y="2658237"/>
            <a:ext cx="2324301" cy="541067"/>
          </a:xfrm>
          <a:prstGeom prst="rect">
            <a:avLst/>
          </a:prstGeom>
        </p:spPr>
      </p:pic>
      <p:sp>
        <p:nvSpPr>
          <p:cNvPr id="36" name="テキスト ボックス 35">
            <a:extLst>
              <a:ext uri="{FF2B5EF4-FFF2-40B4-BE49-F238E27FC236}">
                <a16:creationId xmlns:a16="http://schemas.microsoft.com/office/drawing/2014/main" id="{7ACC83A8-6E28-4959-8D94-BEEF0C7F9C9D}"/>
              </a:ext>
            </a:extLst>
          </p:cNvPr>
          <p:cNvSpPr txBox="1"/>
          <p:nvPr/>
        </p:nvSpPr>
        <p:spPr>
          <a:xfrm>
            <a:off x="2189500" y="5505851"/>
            <a:ext cx="6807829" cy="577081"/>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「エージェント」から　　　　　　　　　のブロックを選ぶ。</a:t>
            </a:r>
            <a:endParaRPr kumimoji="1" lang="ja-JP" altLang="en-US" dirty="0">
              <a:latin typeface="メイリオ" panose="020B0604030504040204" pitchFamily="50" charset="-128"/>
              <a:ea typeface="メイリオ" panose="020B0604030504040204" pitchFamily="50" charset="-128"/>
            </a:endParaRPr>
          </a:p>
        </p:txBody>
      </p:sp>
      <p:sp>
        <p:nvSpPr>
          <p:cNvPr id="37" name="テキスト ボックス 36">
            <a:extLst>
              <a:ext uri="{FF2B5EF4-FFF2-40B4-BE49-F238E27FC236}">
                <a16:creationId xmlns:a16="http://schemas.microsoft.com/office/drawing/2014/main" id="{B1F4AA4A-ED0C-47A8-A534-A4271BC1F0CC}"/>
              </a:ext>
            </a:extLst>
          </p:cNvPr>
          <p:cNvSpPr txBox="1"/>
          <p:nvPr/>
        </p:nvSpPr>
        <p:spPr>
          <a:xfrm>
            <a:off x="7843855" y="5576573"/>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えら</a:t>
            </a:r>
            <a:endParaRPr kumimoji="1" lang="ja-JP" altLang="en-US" sz="1000" dirty="0">
              <a:latin typeface="メイリオ" panose="020B0604030504040204" pitchFamily="50" charset="-128"/>
              <a:ea typeface="メイリオ" panose="020B0604030504040204" pitchFamily="50" charset="-128"/>
            </a:endParaRPr>
          </a:p>
        </p:txBody>
      </p:sp>
      <p:pic>
        <p:nvPicPr>
          <p:cNvPr id="48" name="図 47">
            <a:extLst>
              <a:ext uri="{FF2B5EF4-FFF2-40B4-BE49-F238E27FC236}">
                <a16:creationId xmlns:a16="http://schemas.microsoft.com/office/drawing/2014/main" id="{81022D8A-C374-4928-BDED-3634A59B9AF4}"/>
              </a:ext>
            </a:extLst>
          </p:cNvPr>
          <p:cNvPicPr>
            <a:picLocks noChangeAspect="1"/>
          </p:cNvPicPr>
          <p:nvPr/>
        </p:nvPicPr>
        <p:blipFill>
          <a:blip r:embed="rId5"/>
          <a:stretch>
            <a:fillRect/>
          </a:stretch>
        </p:blipFill>
        <p:spPr>
          <a:xfrm>
            <a:off x="4611733" y="5624675"/>
            <a:ext cx="1905165" cy="579170"/>
          </a:xfrm>
          <a:prstGeom prst="rect">
            <a:avLst/>
          </a:prstGeom>
        </p:spPr>
      </p:pic>
      <p:sp>
        <p:nvSpPr>
          <p:cNvPr id="49" name="四角形: 角を丸くする 48">
            <a:extLst>
              <a:ext uri="{FF2B5EF4-FFF2-40B4-BE49-F238E27FC236}">
                <a16:creationId xmlns:a16="http://schemas.microsoft.com/office/drawing/2014/main" id="{D4FFF330-D573-4AF5-A726-821BDAC617BC}"/>
              </a:ext>
            </a:extLst>
          </p:cNvPr>
          <p:cNvSpPr/>
          <p:nvPr/>
        </p:nvSpPr>
        <p:spPr>
          <a:xfrm>
            <a:off x="821637" y="4165348"/>
            <a:ext cx="412203" cy="307911"/>
          </a:xfrm>
          <a:prstGeom prst="roundRect">
            <a:avLst>
              <a:gd name="adj" fmla="val 24127"/>
            </a:avLst>
          </a:prstGeom>
          <a:noFill/>
          <a:ln w="28575">
            <a:solidFill>
              <a:srgbClr val="FFC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22" name="テキスト ボックス 21">
            <a:extLst>
              <a:ext uri="{FF2B5EF4-FFF2-40B4-BE49-F238E27FC236}">
                <a16:creationId xmlns:a16="http://schemas.microsoft.com/office/drawing/2014/main" id="{A51EFBB7-1969-750B-442D-1395FADAF249}"/>
              </a:ext>
            </a:extLst>
          </p:cNvPr>
          <p:cNvSpPr txBox="1"/>
          <p:nvPr/>
        </p:nvSpPr>
        <p:spPr>
          <a:xfrm>
            <a:off x="1078006" y="969665"/>
            <a:ext cx="646331"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にゅうりょく</a:t>
            </a:r>
          </a:p>
        </p:txBody>
      </p:sp>
      <p:sp>
        <p:nvSpPr>
          <p:cNvPr id="24" name="テキスト ボックス 23">
            <a:extLst>
              <a:ext uri="{FF2B5EF4-FFF2-40B4-BE49-F238E27FC236}">
                <a16:creationId xmlns:a16="http://schemas.microsoft.com/office/drawing/2014/main" id="{F62558B4-B2A1-DD92-0B17-839F429D1D25}"/>
              </a:ext>
            </a:extLst>
          </p:cNvPr>
          <p:cNvSpPr txBox="1"/>
          <p:nvPr/>
        </p:nvSpPr>
        <p:spPr>
          <a:xfrm>
            <a:off x="1555060" y="969665"/>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とき</a:t>
            </a:r>
          </a:p>
        </p:txBody>
      </p:sp>
      <p:sp>
        <p:nvSpPr>
          <p:cNvPr id="25" name="テキスト ボックス 24">
            <a:extLst>
              <a:ext uri="{FF2B5EF4-FFF2-40B4-BE49-F238E27FC236}">
                <a16:creationId xmlns:a16="http://schemas.microsoft.com/office/drawing/2014/main" id="{CC029A7E-9F62-D4AB-CB90-69E4824C63B3}"/>
              </a:ext>
            </a:extLst>
          </p:cNvPr>
          <p:cNvSpPr txBox="1"/>
          <p:nvPr/>
        </p:nvSpPr>
        <p:spPr>
          <a:xfrm>
            <a:off x="2113571" y="1293726"/>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した</a:t>
            </a:r>
          </a:p>
        </p:txBody>
      </p:sp>
      <p:sp>
        <p:nvSpPr>
          <p:cNvPr id="29" name="テキスト ボックス 28">
            <a:extLst>
              <a:ext uri="{FF2B5EF4-FFF2-40B4-BE49-F238E27FC236}">
                <a16:creationId xmlns:a16="http://schemas.microsoft.com/office/drawing/2014/main" id="{372BC039-F5DC-AE1C-D90C-A7A038CF3460}"/>
              </a:ext>
            </a:extLst>
          </p:cNvPr>
          <p:cNvSpPr txBox="1"/>
          <p:nvPr/>
        </p:nvSpPr>
        <p:spPr>
          <a:xfrm>
            <a:off x="2594565" y="1313934"/>
            <a:ext cx="492443"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かくにん</a:t>
            </a:r>
          </a:p>
        </p:txBody>
      </p:sp>
      <p:sp>
        <p:nvSpPr>
          <p:cNvPr id="38" name="テキスト ボックス 37">
            <a:extLst>
              <a:ext uri="{FF2B5EF4-FFF2-40B4-BE49-F238E27FC236}">
                <a16:creationId xmlns:a16="http://schemas.microsoft.com/office/drawing/2014/main" id="{A1E51F4F-4AEE-8554-F60B-6731D05A360A}"/>
              </a:ext>
            </a:extLst>
          </p:cNvPr>
          <p:cNvSpPr txBox="1"/>
          <p:nvPr/>
        </p:nvSpPr>
        <p:spPr>
          <a:xfrm>
            <a:off x="2188930" y="1715934"/>
            <a:ext cx="415498"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ひだり</a:t>
            </a:r>
          </a:p>
        </p:txBody>
      </p:sp>
      <p:sp>
        <p:nvSpPr>
          <p:cNvPr id="39" name="テキスト ボックス 38">
            <a:extLst>
              <a:ext uri="{FF2B5EF4-FFF2-40B4-BE49-F238E27FC236}">
                <a16:creationId xmlns:a16="http://schemas.microsoft.com/office/drawing/2014/main" id="{221D34F3-9C8E-CB7D-4430-90CF831D73D0}"/>
              </a:ext>
            </a:extLst>
          </p:cNvPr>
          <p:cNvSpPr txBox="1"/>
          <p:nvPr/>
        </p:nvSpPr>
        <p:spPr>
          <a:xfrm>
            <a:off x="2667838" y="1729457"/>
            <a:ext cx="492443"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かくにん</a:t>
            </a:r>
          </a:p>
        </p:txBody>
      </p:sp>
      <p:sp>
        <p:nvSpPr>
          <p:cNvPr id="40" name="テキスト ボックス 39">
            <a:extLst>
              <a:ext uri="{FF2B5EF4-FFF2-40B4-BE49-F238E27FC236}">
                <a16:creationId xmlns:a16="http://schemas.microsoft.com/office/drawing/2014/main" id="{0C24028A-9DDA-5F25-F655-30A73550AC52}"/>
              </a:ext>
            </a:extLst>
          </p:cNvPr>
          <p:cNvSpPr txBox="1"/>
          <p:nvPr/>
        </p:nvSpPr>
        <p:spPr>
          <a:xfrm>
            <a:off x="2336037" y="2122270"/>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まえ</a:t>
            </a:r>
          </a:p>
        </p:txBody>
      </p:sp>
      <p:sp>
        <p:nvSpPr>
          <p:cNvPr id="41" name="テキスト ボックス 40">
            <a:extLst>
              <a:ext uri="{FF2B5EF4-FFF2-40B4-BE49-F238E27FC236}">
                <a16:creationId xmlns:a16="http://schemas.microsoft.com/office/drawing/2014/main" id="{F4AEE8D7-032F-E961-B774-2E0486308F3A}"/>
              </a:ext>
            </a:extLst>
          </p:cNvPr>
          <p:cNvSpPr txBox="1"/>
          <p:nvPr/>
        </p:nvSpPr>
        <p:spPr>
          <a:xfrm>
            <a:off x="2817031" y="2122270"/>
            <a:ext cx="492443"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かくにん</a:t>
            </a:r>
          </a:p>
        </p:txBody>
      </p:sp>
      <p:sp>
        <p:nvSpPr>
          <p:cNvPr id="42" name="テキスト ボックス 41">
            <a:extLst>
              <a:ext uri="{FF2B5EF4-FFF2-40B4-BE49-F238E27FC236}">
                <a16:creationId xmlns:a16="http://schemas.microsoft.com/office/drawing/2014/main" id="{FDB65FF3-D261-C6EC-BF25-9A684073A388}"/>
              </a:ext>
            </a:extLst>
          </p:cNvPr>
          <p:cNvSpPr txBox="1"/>
          <p:nvPr/>
        </p:nvSpPr>
        <p:spPr>
          <a:xfrm>
            <a:off x="1155071" y="2494859"/>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みぎ</a:t>
            </a:r>
          </a:p>
        </p:txBody>
      </p:sp>
      <p:sp>
        <p:nvSpPr>
          <p:cNvPr id="43" name="テキスト ボックス 42">
            <a:extLst>
              <a:ext uri="{FF2B5EF4-FFF2-40B4-BE49-F238E27FC236}">
                <a16:creationId xmlns:a16="http://schemas.microsoft.com/office/drawing/2014/main" id="{4485FED4-2F63-8BFF-C5E5-ECB864AEE415}"/>
              </a:ext>
            </a:extLst>
          </p:cNvPr>
          <p:cNvSpPr txBox="1"/>
          <p:nvPr/>
        </p:nvSpPr>
        <p:spPr>
          <a:xfrm>
            <a:off x="1593278" y="2494224"/>
            <a:ext cx="261610"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か</a:t>
            </a:r>
          </a:p>
        </p:txBody>
      </p:sp>
      <p:sp>
        <p:nvSpPr>
          <p:cNvPr id="44" name="テキスト ボックス 43">
            <a:extLst>
              <a:ext uri="{FF2B5EF4-FFF2-40B4-BE49-F238E27FC236}">
                <a16:creationId xmlns:a16="http://schemas.microsoft.com/office/drawing/2014/main" id="{CC5A4B3D-D301-FC01-52BB-ABBC1CD34DEE}"/>
              </a:ext>
            </a:extLst>
          </p:cNvPr>
          <p:cNvSpPr txBox="1"/>
          <p:nvPr/>
        </p:nvSpPr>
        <p:spPr>
          <a:xfrm>
            <a:off x="1058983" y="3222330"/>
            <a:ext cx="415498"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ひだり</a:t>
            </a:r>
          </a:p>
        </p:txBody>
      </p:sp>
      <p:sp>
        <p:nvSpPr>
          <p:cNvPr id="45" name="テキスト ボックス 44">
            <a:extLst>
              <a:ext uri="{FF2B5EF4-FFF2-40B4-BE49-F238E27FC236}">
                <a16:creationId xmlns:a16="http://schemas.microsoft.com/office/drawing/2014/main" id="{D278AEDF-6A15-2021-C42F-78251E1CF407}"/>
              </a:ext>
            </a:extLst>
          </p:cNvPr>
          <p:cNvSpPr txBox="1"/>
          <p:nvPr/>
        </p:nvSpPr>
        <p:spPr>
          <a:xfrm>
            <a:off x="1472672" y="3222330"/>
            <a:ext cx="261610"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か</a:t>
            </a:r>
          </a:p>
        </p:txBody>
      </p:sp>
      <p:sp>
        <p:nvSpPr>
          <p:cNvPr id="46" name="テキスト ボックス 45">
            <a:extLst>
              <a:ext uri="{FF2B5EF4-FFF2-40B4-BE49-F238E27FC236}">
                <a16:creationId xmlns:a16="http://schemas.microsoft.com/office/drawing/2014/main" id="{F835F0A7-0E5B-EA10-0C09-42DECAC6AAD3}"/>
              </a:ext>
            </a:extLst>
          </p:cNvPr>
          <p:cNvSpPr txBox="1"/>
          <p:nvPr/>
        </p:nvSpPr>
        <p:spPr>
          <a:xfrm>
            <a:off x="761627" y="3222330"/>
            <a:ext cx="261610"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む</a:t>
            </a:r>
          </a:p>
        </p:txBody>
      </p:sp>
      <p:sp>
        <p:nvSpPr>
          <p:cNvPr id="47" name="テキスト ボックス 46">
            <a:extLst>
              <a:ext uri="{FF2B5EF4-FFF2-40B4-BE49-F238E27FC236}">
                <a16:creationId xmlns:a16="http://schemas.microsoft.com/office/drawing/2014/main" id="{B237B72C-7854-79E3-C9BE-E9C212EE0F16}"/>
              </a:ext>
            </a:extLst>
          </p:cNvPr>
          <p:cNvSpPr txBox="1"/>
          <p:nvPr/>
        </p:nvSpPr>
        <p:spPr>
          <a:xfrm>
            <a:off x="856525" y="2466582"/>
            <a:ext cx="261610"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む</a:t>
            </a:r>
          </a:p>
        </p:txBody>
      </p:sp>
      <p:sp>
        <p:nvSpPr>
          <p:cNvPr id="50" name="テキスト ボックス 49">
            <a:extLst>
              <a:ext uri="{FF2B5EF4-FFF2-40B4-BE49-F238E27FC236}">
                <a16:creationId xmlns:a16="http://schemas.microsoft.com/office/drawing/2014/main" id="{40A33DA9-BCED-DE0F-B2F8-9EF6C7426131}"/>
              </a:ext>
            </a:extLst>
          </p:cNvPr>
          <p:cNvSpPr txBox="1"/>
          <p:nvPr/>
        </p:nvSpPr>
        <p:spPr>
          <a:xfrm>
            <a:off x="2675688" y="3784248"/>
            <a:ext cx="492443"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かくにん</a:t>
            </a:r>
          </a:p>
        </p:txBody>
      </p:sp>
      <p:sp>
        <p:nvSpPr>
          <p:cNvPr id="51" name="テキスト ボックス 50">
            <a:extLst>
              <a:ext uri="{FF2B5EF4-FFF2-40B4-BE49-F238E27FC236}">
                <a16:creationId xmlns:a16="http://schemas.microsoft.com/office/drawing/2014/main" id="{D97F4DE0-B2D2-D9C9-DE03-AFBB798B33BC}"/>
              </a:ext>
            </a:extLst>
          </p:cNvPr>
          <p:cNvSpPr txBox="1"/>
          <p:nvPr/>
        </p:nvSpPr>
        <p:spPr>
          <a:xfrm>
            <a:off x="2222608" y="3784248"/>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した</a:t>
            </a:r>
          </a:p>
        </p:txBody>
      </p:sp>
      <p:sp>
        <p:nvSpPr>
          <p:cNvPr id="52" name="テキスト ボックス 51">
            <a:extLst>
              <a:ext uri="{FF2B5EF4-FFF2-40B4-BE49-F238E27FC236}">
                <a16:creationId xmlns:a16="http://schemas.microsoft.com/office/drawing/2014/main" id="{0C1BA33C-3873-0B35-3A7C-FC190AB4C30B}"/>
              </a:ext>
            </a:extLst>
          </p:cNvPr>
          <p:cNvSpPr txBox="1"/>
          <p:nvPr/>
        </p:nvSpPr>
        <p:spPr>
          <a:xfrm>
            <a:off x="7106967" y="3755991"/>
            <a:ext cx="492443"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かくにん</a:t>
            </a:r>
          </a:p>
        </p:txBody>
      </p:sp>
      <p:sp>
        <p:nvSpPr>
          <p:cNvPr id="53" name="テキスト ボックス 52">
            <a:extLst>
              <a:ext uri="{FF2B5EF4-FFF2-40B4-BE49-F238E27FC236}">
                <a16:creationId xmlns:a16="http://schemas.microsoft.com/office/drawing/2014/main" id="{FBECB845-13C3-C7C6-88DB-F0FBC6FEBD17}"/>
              </a:ext>
            </a:extLst>
          </p:cNvPr>
          <p:cNvSpPr txBox="1"/>
          <p:nvPr/>
        </p:nvSpPr>
        <p:spPr>
          <a:xfrm>
            <a:off x="6653887" y="3755991"/>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した</a:t>
            </a:r>
          </a:p>
        </p:txBody>
      </p:sp>
      <p:sp>
        <p:nvSpPr>
          <p:cNvPr id="54" name="テキスト ボックス 53">
            <a:extLst>
              <a:ext uri="{FF2B5EF4-FFF2-40B4-BE49-F238E27FC236}">
                <a16:creationId xmlns:a16="http://schemas.microsoft.com/office/drawing/2014/main" id="{8FF9717E-C424-670E-9F80-B569C2A06023}"/>
              </a:ext>
            </a:extLst>
          </p:cNvPr>
          <p:cNvSpPr txBox="1"/>
          <p:nvPr/>
        </p:nvSpPr>
        <p:spPr>
          <a:xfrm>
            <a:off x="5424137" y="2684491"/>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まえ</a:t>
            </a:r>
          </a:p>
        </p:txBody>
      </p:sp>
      <p:sp>
        <p:nvSpPr>
          <p:cNvPr id="55" name="テキスト ボックス 54">
            <a:extLst>
              <a:ext uri="{FF2B5EF4-FFF2-40B4-BE49-F238E27FC236}">
                <a16:creationId xmlns:a16="http://schemas.microsoft.com/office/drawing/2014/main" id="{E7C8CA46-3267-C327-8E97-3CD84862B68D}"/>
              </a:ext>
            </a:extLst>
          </p:cNvPr>
          <p:cNvSpPr txBox="1"/>
          <p:nvPr/>
        </p:nvSpPr>
        <p:spPr>
          <a:xfrm>
            <a:off x="6097303" y="2684491"/>
            <a:ext cx="415498"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はかい</a:t>
            </a:r>
          </a:p>
        </p:txBody>
      </p:sp>
      <p:sp>
        <p:nvSpPr>
          <p:cNvPr id="56" name="テキスト ボックス 55">
            <a:extLst>
              <a:ext uri="{FF2B5EF4-FFF2-40B4-BE49-F238E27FC236}">
                <a16:creationId xmlns:a16="http://schemas.microsoft.com/office/drawing/2014/main" id="{9FD0257B-398B-BACE-963E-DB3BF948925F}"/>
              </a:ext>
            </a:extLst>
          </p:cNvPr>
          <p:cNvSpPr txBox="1"/>
          <p:nvPr/>
        </p:nvSpPr>
        <p:spPr>
          <a:xfrm>
            <a:off x="811965" y="4151199"/>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した</a:t>
            </a:r>
          </a:p>
        </p:txBody>
      </p:sp>
      <p:sp>
        <p:nvSpPr>
          <p:cNvPr id="57" name="テキスト ボックス 56">
            <a:extLst>
              <a:ext uri="{FF2B5EF4-FFF2-40B4-BE49-F238E27FC236}">
                <a16:creationId xmlns:a16="http://schemas.microsoft.com/office/drawing/2014/main" id="{13D22731-2149-A824-6669-72D5C7AB208F}"/>
              </a:ext>
            </a:extLst>
          </p:cNvPr>
          <p:cNvSpPr txBox="1"/>
          <p:nvPr/>
        </p:nvSpPr>
        <p:spPr>
          <a:xfrm>
            <a:off x="1285876" y="4142709"/>
            <a:ext cx="415498"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はかい</a:t>
            </a:r>
          </a:p>
        </p:txBody>
      </p:sp>
      <p:sp>
        <p:nvSpPr>
          <p:cNvPr id="60" name="テキスト ボックス 59">
            <a:extLst>
              <a:ext uri="{FF2B5EF4-FFF2-40B4-BE49-F238E27FC236}">
                <a16:creationId xmlns:a16="http://schemas.microsoft.com/office/drawing/2014/main" id="{E2CF2EE7-D145-4EA3-D289-0D8BEF9DD7FC}"/>
              </a:ext>
            </a:extLst>
          </p:cNvPr>
          <p:cNvSpPr txBox="1"/>
          <p:nvPr/>
        </p:nvSpPr>
        <p:spPr>
          <a:xfrm>
            <a:off x="790136" y="4451432"/>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すべ</a:t>
            </a:r>
          </a:p>
        </p:txBody>
      </p:sp>
      <p:sp>
        <p:nvSpPr>
          <p:cNvPr id="61" name="テキスト ボックス 60">
            <a:extLst>
              <a:ext uri="{FF2B5EF4-FFF2-40B4-BE49-F238E27FC236}">
                <a16:creationId xmlns:a16="http://schemas.microsoft.com/office/drawing/2014/main" id="{18F9BBED-CB92-D672-D7F8-DBB8842E4A77}"/>
              </a:ext>
            </a:extLst>
          </p:cNvPr>
          <p:cNvSpPr txBox="1"/>
          <p:nvPr/>
        </p:nvSpPr>
        <p:spPr>
          <a:xfrm>
            <a:off x="5395038" y="5675404"/>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すべ</a:t>
            </a:r>
          </a:p>
        </p:txBody>
      </p:sp>
    </p:spTree>
    <p:extLst>
      <p:ext uri="{BB962C8B-B14F-4D97-AF65-F5344CB8AC3E}">
        <p14:creationId xmlns:p14="http://schemas.microsoft.com/office/powerpoint/2010/main" val="2852352020"/>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a:extLst>
              <a:ext uri="{FF2B5EF4-FFF2-40B4-BE49-F238E27FC236}">
                <a16:creationId xmlns:a16="http://schemas.microsoft.com/office/drawing/2014/main" id="{C36AE20D-0A7D-4E12-B0D9-9115DDC995DE}"/>
              </a:ext>
            </a:extLst>
          </p:cNvPr>
          <p:cNvPicPr>
            <a:picLocks noChangeAspect="1"/>
          </p:cNvPicPr>
          <p:nvPr/>
        </p:nvPicPr>
        <p:blipFill>
          <a:blip r:embed="rId2"/>
          <a:stretch>
            <a:fillRect/>
          </a:stretch>
        </p:blipFill>
        <p:spPr>
          <a:xfrm>
            <a:off x="0" y="965401"/>
            <a:ext cx="9144000" cy="4683512"/>
          </a:xfrm>
          <a:prstGeom prst="rect">
            <a:avLst/>
          </a:prstGeom>
        </p:spPr>
      </p:pic>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4</a:t>
            </a:r>
            <a:r>
              <a:rPr lang="ja-JP" altLang="en-US" dirty="0"/>
              <a:t>．シミュレーションルームで活動しよう</a:t>
            </a:r>
          </a:p>
        </p:txBody>
      </p:sp>
      <p:sp>
        <p:nvSpPr>
          <p:cNvPr id="23" name="テキスト ボックス 22">
            <a:extLst>
              <a:ext uri="{FF2B5EF4-FFF2-40B4-BE49-F238E27FC236}">
                <a16:creationId xmlns:a16="http://schemas.microsoft.com/office/drawing/2014/main" id="{EC98BA1A-2E47-4AA6-984F-7D54B64434AF}"/>
              </a:ext>
            </a:extLst>
          </p:cNvPr>
          <p:cNvSpPr txBox="1"/>
          <p:nvPr/>
        </p:nvSpPr>
        <p:spPr>
          <a:xfrm>
            <a:off x="4115978" y="400039"/>
            <a:ext cx="818154"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かつどう</a:t>
            </a:r>
          </a:p>
        </p:txBody>
      </p:sp>
      <p:grpSp>
        <p:nvGrpSpPr>
          <p:cNvPr id="124" name="グループ化 123">
            <a:extLst>
              <a:ext uri="{FF2B5EF4-FFF2-40B4-BE49-F238E27FC236}">
                <a16:creationId xmlns:a16="http://schemas.microsoft.com/office/drawing/2014/main" id="{7EA5C920-B270-4EDE-B77F-02203DA2CAEE}"/>
              </a:ext>
            </a:extLst>
          </p:cNvPr>
          <p:cNvGrpSpPr/>
          <p:nvPr/>
        </p:nvGrpSpPr>
        <p:grpSpPr>
          <a:xfrm>
            <a:off x="8087557" y="286393"/>
            <a:ext cx="798137" cy="772176"/>
            <a:chOff x="8087557" y="286393"/>
            <a:chExt cx="798137" cy="772176"/>
          </a:xfrm>
        </p:grpSpPr>
        <p:sp>
          <p:nvSpPr>
            <p:cNvPr id="125" name="四角形: 角を丸くする 124">
              <a:extLst>
                <a:ext uri="{FF2B5EF4-FFF2-40B4-BE49-F238E27FC236}">
                  <a16:creationId xmlns:a16="http://schemas.microsoft.com/office/drawing/2014/main" id="{A87CF82E-C73E-45EF-AD3D-C7C3154387BE}"/>
                </a:ext>
              </a:extLst>
            </p:cNvPr>
            <p:cNvSpPr/>
            <p:nvPr/>
          </p:nvSpPr>
          <p:spPr>
            <a:xfrm>
              <a:off x="8087557" y="286393"/>
              <a:ext cx="798137" cy="772176"/>
            </a:xfrm>
            <a:prstGeom prst="roundRect">
              <a:avLst/>
            </a:prstGeom>
            <a:solidFill>
              <a:schemeClr val="accent1">
                <a:lumMod val="20000"/>
                <a:lumOff val="80000"/>
              </a:schemeClr>
            </a:solidFill>
            <a:ln w="28575">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26" name="テキスト ボックス 125">
              <a:extLst>
                <a:ext uri="{FF2B5EF4-FFF2-40B4-BE49-F238E27FC236}">
                  <a16:creationId xmlns:a16="http://schemas.microsoft.com/office/drawing/2014/main" id="{A169CFE6-E8F5-40F5-B5BE-535236CAB3D8}"/>
                </a:ext>
              </a:extLst>
            </p:cNvPr>
            <p:cNvSpPr txBox="1"/>
            <p:nvPr/>
          </p:nvSpPr>
          <p:spPr>
            <a:xfrm>
              <a:off x="8087826" y="286393"/>
              <a:ext cx="797599" cy="738664"/>
            </a:xfrm>
            <a:prstGeom prst="rect">
              <a:avLst/>
            </a:prstGeom>
            <a:noFill/>
          </p:spPr>
          <p:txBody>
            <a:bodyPr wrap="square" rtlCol="0">
              <a:spAutoFit/>
            </a:bodyPr>
            <a:lstStyle/>
            <a:p>
              <a:pPr algn="ctr">
                <a:lnSpc>
                  <a:spcPct val="200000"/>
                </a:lnSpc>
              </a:pPr>
              <a:r>
                <a:rPr kumimoji="1" lang="ja-JP" altLang="en-US" sz="2400" b="1" dirty="0">
                  <a:solidFill>
                    <a:schemeClr val="accent1">
                      <a:lumMod val="75000"/>
                    </a:schemeClr>
                  </a:solidFill>
                  <a:latin typeface="メイリオ" panose="020B0604030504040204" pitchFamily="50" charset="-128"/>
                  <a:ea typeface="メイリオ" panose="020B0604030504040204" pitchFamily="50" charset="-128"/>
                </a:rPr>
                <a:t>例</a:t>
              </a:r>
            </a:p>
          </p:txBody>
        </p:sp>
        <p:sp>
          <p:nvSpPr>
            <p:cNvPr id="127" name="テキスト ボックス 126">
              <a:extLst>
                <a:ext uri="{FF2B5EF4-FFF2-40B4-BE49-F238E27FC236}">
                  <a16:creationId xmlns:a16="http://schemas.microsoft.com/office/drawing/2014/main" id="{EC88A336-4F64-4405-ABAD-D8427E5C01E9}"/>
                </a:ext>
              </a:extLst>
            </p:cNvPr>
            <p:cNvSpPr txBox="1"/>
            <p:nvPr/>
          </p:nvSpPr>
          <p:spPr>
            <a:xfrm>
              <a:off x="8219580" y="405119"/>
              <a:ext cx="534091" cy="255366"/>
            </a:xfrm>
            <a:prstGeom prst="rect">
              <a:avLst/>
            </a:prstGeom>
            <a:noFill/>
          </p:spPr>
          <p:txBody>
            <a:bodyPr wrap="square" rtlCol="0">
              <a:spAutoFit/>
            </a:bodyPr>
            <a:lstStyle/>
            <a:p>
              <a:pPr algn="ctr"/>
              <a:r>
                <a:rPr kumimoji="1" lang="ja-JP" altLang="en-US" sz="1000" b="1" dirty="0">
                  <a:solidFill>
                    <a:schemeClr val="accent1">
                      <a:lumMod val="75000"/>
                    </a:schemeClr>
                  </a:solidFill>
                  <a:latin typeface="メイリオ" panose="020B0604030504040204" pitchFamily="50" charset="-128"/>
                  <a:ea typeface="メイリオ" panose="020B0604030504040204" pitchFamily="50" charset="-128"/>
                </a:rPr>
                <a:t>れい</a:t>
              </a:r>
            </a:p>
          </p:txBody>
        </p:sp>
      </p:grpSp>
      <p:sp>
        <p:nvSpPr>
          <p:cNvPr id="22" name="テキスト ボックス 21">
            <a:extLst>
              <a:ext uri="{FF2B5EF4-FFF2-40B4-BE49-F238E27FC236}">
                <a16:creationId xmlns:a16="http://schemas.microsoft.com/office/drawing/2014/main" id="{4E11FBC9-43AF-44DE-8F14-5975C05FEB41}"/>
              </a:ext>
            </a:extLst>
          </p:cNvPr>
          <p:cNvSpPr txBox="1"/>
          <p:nvPr/>
        </p:nvSpPr>
        <p:spPr>
          <a:xfrm>
            <a:off x="3654" y="5675109"/>
            <a:ext cx="7795151" cy="577081"/>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「エージェント」から　　　　　　　　　　　　　　のブロックを選ぶ。</a:t>
            </a:r>
            <a:endParaRPr kumimoji="1" lang="ja-JP" altLang="en-US" dirty="0">
              <a:latin typeface="メイリオ" panose="020B0604030504040204" pitchFamily="50" charset="-128"/>
              <a:ea typeface="メイリオ" panose="020B0604030504040204" pitchFamily="50" charset="-128"/>
            </a:endParaRPr>
          </a:p>
        </p:txBody>
      </p:sp>
      <p:sp>
        <p:nvSpPr>
          <p:cNvPr id="24" name="テキスト ボックス 23">
            <a:extLst>
              <a:ext uri="{FF2B5EF4-FFF2-40B4-BE49-F238E27FC236}">
                <a16:creationId xmlns:a16="http://schemas.microsoft.com/office/drawing/2014/main" id="{6E9AA11B-3AFB-4685-B600-44E934C6B6C9}"/>
              </a:ext>
            </a:extLst>
          </p:cNvPr>
          <p:cNvSpPr txBox="1"/>
          <p:nvPr/>
        </p:nvSpPr>
        <p:spPr>
          <a:xfrm>
            <a:off x="6797198" y="5740743"/>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えら</a:t>
            </a:r>
            <a:endParaRPr kumimoji="1" lang="ja-JP" altLang="en-US" sz="1000" dirty="0">
              <a:latin typeface="メイリオ" panose="020B0604030504040204" pitchFamily="50" charset="-128"/>
              <a:ea typeface="メイリオ" panose="020B0604030504040204" pitchFamily="50" charset="-128"/>
            </a:endParaRPr>
          </a:p>
        </p:txBody>
      </p:sp>
      <p:grpSp>
        <p:nvGrpSpPr>
          <p:cNvPr id="25" name="グループ化 24">
            <a:extLst>
              <a:ext uri="{FF2B5EF4-FFF2-40B4-BE49-F238E27FC236}">
                <a16:creationId xmlns:a16="http://schemas.microsoft.com/office/drawing/2014/main" id="{668B59C1-FC6F-431F-B9F7-F75EBB1FFD8C}"/>
              </a:ext>
            </a:extLst>
          </p:cNvPr>
          <p:cNvGrpSpPr/>
          <p:nvPr/>
        </p:nvGrpSpPr>
        <p:grpSpPr>
          <a:xfrm>
            <a:off x="7704428" y="5191214"/>
            <a:ext cx="1215452" cy="1215452"/>
            <a:chOff x="5638108" y="5543188"/>
            <a:chExt cx="1215452" cy="1215452"/>
          </a:xfrm>
        </p:grpSpPr>
        <p:sp>
          <p:nvSpPr>
            <p:cNvPr id="29" name="楕円 28">
              <a:extLst>
                <a:ext uri="{FF2B5EF4-FFF2-40B4-BE49-F238E27FC236}">
                  <a16:creationId xmlns:a16="http://schemas.microsoft.com/office/drawing/2014/main" id="{DCA51207-FD69-4230-BC74-33AC0B1F239A}"/>
                </a:ext>
              </a:extLst>
            </p:cNvPr>
            <p:cNvSpPr/>
            <p:nvPr/>
          </p:nvSpPr>
          <p:spPr>
            <a:xfrm>
              <a:off x="5638108" y="5543188"/>
              <a:ext cx="1215452" cy="1215452"/>
            </a:xfrm>
            <a:prstGeom prst="ellipse">
              <a:avLst/>
            </a:prstGeom>
            <a:solidFill>
              <a:schemeClr val="bg1"/>
            </a:solidFill>
            <a:ln w="38100">
              <a:solidFill>
                <a:srgbClr val="FFC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dirty="0">
                <a:solidFill>
                  <a:srgbClr val="FF0000"/>
                </a:solidFill>
              </a:endParaRPr>
            </a:p>
          </p:txBody>
        </p:sp>
        <p:pic>
          <p:nvPicPr>
            <p:cNvPr id="38" name="図 37">
              <a:extLst>
                <a:ext uri="{FF2B5EF4-FFF2-40B4-BE49-F238E27FC236}">
                  <a16:creationId xmlns:a16="http://schemas.microsoft.com/office/drawing/2014/main" id="{7E3102EB-7CBB-4266-B877-0DC320F0F03D}"/>
                </a:ext>
              </a:extLst>
            </p:cNvPr>
            <p:cNvPicPr>
              <a:picLocks noChangeAspect="1"/>
            </p:cNvPicPr>
            <p:nvPr/>
          </p:nvPicPr>
          <p:blipFill rotWithShape="1">
            <a:blip r:embed="rId3"/>
            <a:srcRect l="9416" t="9912" r="9339" b="10536"/>
            <a:stretch/>
          </p:blipFill>
          <p:spPr>
            <a:xfrm>
              <a:off x="5938259" y="5686636"/>
              <a:ext cx="613737" cy="572336"/>
            </a:xfrm>
            <a:prstGeom prst="rect">
              <a:avLst/>
            </a:prstGeom>
          </p:spPr>
        </p:pic>
        <p:sp>
          <p:nvSpPr>
            <p:cNvPr id="39" name="テキスト ボックス 38">
              <a:extLst>
                <a:ext uri="{FF2B5EF4-FFF2-40B4-BE49-F238E27FC236}">
                  <a16:creationId xmlns:a16="http://schemas.microsoft.com/office/drawing/2014/main" id="{86706DDC-F592-4FEB-85B9-20127CA2A437}"/>
                </a:ext>
              </a:extLst>
            </p:cNvPr>
            <p:cNvSpPr txBox="1"/>
            <p:nvPr/>
          </p:nvSpPr>
          <p:spPr>
            <a:xfrm>
              <a:off x="5849364" y="6204182"/>
              <a:ext cx="791529" cy="523220"/>
            </a:xfrm>
            <a:prstGeom prst="rect">
              <a:avLst/>
            </a:prstGeom>
            <a:noFill/>
          </p:spPr>
          <p:txBody>
            <a:bodyPr wrap="square" rtlCol="0">
              <a:spAutoFit/>
            </a:bodyPr>
            <a:lstStyle/>
            <a:p>
              <a:pPr algn="ctr">
                <a:lnSpc>
                  <a:spcPct val="200000"/>
                </a:lnSpc>
              </a:pPr>
              <a:r>
                <a:rPr lang="ja-JP" altLang="en-US" sz="1600" b="1" i="0" dirty="0">
                  <a:solidFill>
                    <a:srgbClr val="79AE02"/>
                  </a:solidFill>
                  <a:effectLst/>
                  <a:latin typeface="メイリオ" panose="020B0604030504040204" pitchFamily="50" charset="-128"/>
                  <a:ea typeface="メイリオ" panose="020B0604030504040204" pitchFamily="50" charset="-128"/>
                </a:rPr>
                <a:t>再生</a:t>
              </a:r>
              <a:endParaRPr kumimoji="1" lang="ja-JP" altLang="en-US" sz="1600" b="1" dirty="0">
                <a:solidFill>
                  <a:srgbClr val="79AE02"/>
                </a:solidFill>
                <a:latin typeface="メイリオ" panose="020B0604030504040204" pitchFamily="50" charset="-128"/>
                <a:ea typeface="メイリオ" panose="020B0604030504040204" pitchFamily="50" charset="-128"/>
              </a:endParaRPr>
            </a:p>
          </p:txBody>
        </p:sp>
        <p:sp>
          <p:nvSpPr>
            <p:cNvPr id="40" name="テキスト ボックス 39">
              <a:extLst>
                <a:ext uri="{FF2B5EF4-FFF2-40B4-BE49-F238E27FC236}">
                  <a16:creationId xmlns:a16="http://schemas.microsoft.com/office/drawing/2014/main" id="{167E75DA-B9C1-413B-B84B-A49594C70C81}"/>
                </a:ext>
              </a:extLst>
            </p:cNvPr>
            <p:cNvSpPr txBox="1"/>
            <p:nvPr/>
          </p:nvSpPr>
          <p:spPr>
            <a:xfrm>
              <a:off x="5883336" y="6258972"/>
              <a:ext cx="703893" cy="215444"/>
            </a:xfrm>
            <a:prstGeom prst="rect">
              <a:avLst/>
            </a:prstGeom>
            <a:noFill/>
          </p:spPr>
          <p:txBody>
            <a:bodyPr wrap="square" rtlCol="0">
              <a:spAutoFit/>
            </a:bodyPr>
            <a:lstStyle/>
            <a:p>
              <a:pPr algn="ctr"/>
              <a:r>
                <a:rPr kumimoji="1" lang="ja-JP" altLang="en-US" sz="800" dirty="0">
                  <a:solidFill>
                    <a:srgbClr val="79AE02"/>
                  </a:solidFill>
                  <a:latin typeface="メイリオ" panose="020B0604030504040204" pitchFamily="50" charset="-128"/>
                  <a:ea typeface="メイリオ" panose="020B0604030504040204" pitchFamily="50" charset="-128"/>
                </a:rPr>
                <a:t>さいせい</a:t>
              </a:r>
            </a:p>
          </p:txBody>
        </p:sp>
      </p:grpSp>
      <p:pic>
        <p:nvPicPr>
          <p:cNvPr id="41" name="図 40">
            <a:extLst>
              <a:ext uri="{FF2B5EF4-FFF2-40B4-BE49-F238E27FC236}">
                <a16:creationId xmlns:a16="http://schemas.microsoft.com/office/drawing/2014/main" id="{7B445D39-AB32-47EF-9AF9-F1A5A46DA4D3}"/>
              </a:ext>
            </a:extLst>
          </p:cNvPr>
          <p:cNvPicPr>
            <a:picLocks noChangeAspect="1"/>
          </p:cNvPicPr>
          <p:nvPr/>
        </p:nvPicPr>
        <p:blipFill>
          <a:blip r:embed="rId4"/>
          <a:stretch>
            <a:fillRect/>
          </a:stretch>
        </p:blipFill>
        <p:spPr>
          <a:xfrm>
            <a:off x="5107499" y="4955043"/>
            <a:ext cx="494313" cy="472343"/>
          </a:xfrm>
          <a:prstGeom prst="rect">
            <a:avLst/>
          </a:prstGeom>
          <a:ln w="28575">
            <a:solidFill>
              <a:schemeClr val="accent1"/>
            </a:solidFill>
          </a:ln>
        </p:spPr>
      </p:pic>
      <p:cxnSp>
        <p:nvCxnSpPr>
          <p:cNvPr id="42" name="直線矢印コネクタ 41">
            <a:extLst>
              <a:ext uri="{FF2B5EF4-FFF2-40B4-BE49-F238E27FC236}">
                <a16:creationId xmlns:a16="http://schemas.microsoft.com/office/drawing/2014/main" id="{824B9CD1-0CE2-4746-AF47-0E669F832FE3}"/>
              </a:ext>
            </a:extLst>
          </p:cNvPr>
          <p:cNvCxnSpPr>
            <a:cxnSpLocks/>
          </p:cNvCxnSpPr>
          <p:nvPr/>
        </p:nvCxnSpPr>
        <p:spPr>
          <a:xfrm flipH="1">
            <a:off x="2299001" y="5080189"/>
            <a:ext cx="2808498" cy="0"/>
          </a:xfrm>
          <a:prstGeom prst="straightConnector1">
            <a:avLst/>
          </a:prstGeom>
          <a:ln w="28575">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pic>
        <p:nvPicPr>
          <p:cNvPr id="43" name="図 42">
            <a:extLst>
              <a:ext uri="{FF2B5EF4-FFF2-40B4-BE49-F238E27FC236}">
                <a16:creationId xmlns:a16="http://schemas.microsoft.com/office/drawing/2014/main" id="{693BEBE0-E9A7-4C57-9192-C04833BE4413}"/>
              </a:ext>
            </a:extLst>
          </p:cNvPr>
          <p:cNvPicPr>
            <a:picLocks noChangeAspect="1"/>
          </p:cNvPicPr>
          <p:nvPr/>
        </p:nvPicPr>
        <p:blipFill>
          <a:blip r:embed="rId5"/>
          <a:stretch>
            <a:fillRect/>
          </a:stretch>
        </p:blipFill>
        <p:spPr>
          <a:xfrm>
            <a:off x="2371565" y="5728247"/>
            <a:ext cx="3132091" cy="579170"/>
          </a:xfrm>
          <a:prstGeom prst="rect">
            <a:avLst/>
          </a:prstGeom>
        </p:spPr>
      </p:pic>
      <p:sp>
        <p:nvSpPr>
          <p:cNvPr id="19" name="テキスト ボックス 18">
            <a:extLst>
              <a:ext uri="{FF2B5EF4-FFF2-40B4-BE49-F238E27FC236}">
                <a16:creationId xmlns:a16="http://schemas.microsoft.com/office/drawing/2014/main" id="{85A00DCB-E045-946E-9EB3-39AA729607AF}"/>
              </a:ext>
            </a:extLst>
          </p:cNvPr>
          <p:cNvSpPr txBox="1"/>
          <p:nvPr/>
        </p:nvSpPr>
        <p:spPr>
          <a:xfrm>
            <a:off x="1078006" y="969665"/>
            <a:ext cx="646331"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にゅうりょく</a:t>
            </a:r>
          </a:p>
        </p:txBody>
      </p:sp>
      <p:sp>
        <p:nvSpPr>
          <p:cNvPr id="20" name="テキスト ボックス 19">
            <a:extLst>
              <a:ext uri="{FF2B5EF4-FFF2-40B4-BE49-F238E27FC236}">
                <a16:creationId xmlns:a16="http://schemas.microsoft.com/office/drawing/2014/main" id="{20D91D02-D9F3-77F0-6028-927FCD500B15}"/>
              </a:ext>
            </a:extLst>
          </p:cNvPr>
          <p:cNvSpPr txBox="1"/>
          <p:nvPr/>
        </p:nvSpPr>
        <p:spPr>
          <a:xfrm>
            <a:off x="1555060" y="969665"/>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とき</a:t>
            </a:r>
          </a:p>
        </p:txBody>
      </p:sp>
      <p:sp>
        <p:nvSpPr>
          <p:cNvPr id="21" name="テキスト ボックス 20">
            <a:extLst>
              <a:ext uri="{FF2B5EF4-FFF2-40B4-BE49-F238E27FC236}">
                <a16:creationId xmlns:a16="http://schemas.microsoft.com/office/drawing/2014/main" id="{B668E64B-642F-2BC8-80F1-E7AF41EE03B8}"/>
              </a:ext>
            </a:extLst>
          </p:cNvPr>
          <p:cNvSpPr txBox="1"/>
          <p:nvPr/>
        </p:nvSpPr>
        <p:spPr>
          <a:xfrm>
            <a:off x="2113571" y="1293726"/>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した</a:t>
            </a:r>
          </a:p>
        </p:txBody>
      </p:sp>
      <p:sp>
        <p:nvSpPr>
          <p:cNvPr id="26" name="テキスト ボックス 25">
            <a:extLst>
              <a:ext uri="{FF2B5EF4-FFF2-40B4-BE49-F238E27FC236}">
                <a16:creationId xmlns:a16="http://schemas.microsoft.com/office/drawing/2014/main" id="{59DD6798-1B7D-D68B-6627-538B5C9A82A6}"/>
              </a:ext>
            </a:extLst>
          </p:cNvPr>
          <p:cNvSpPr txBox="1"/>
          <p:nvPr/>
        </p:nvSpPr>
        <p:spPr>
          <a:xfrm>
            <a:off x="2594565" y="1313934"/>
            <a:ext cx="492443"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かくにん</a:t>
            </a:r>
          </a:p>
        </p:txBody>
      </p:sp>
      <p:sp>
        <p:nvSpPr>
          <p:cNvPr id="27" name="テキスト ボックス 26">
            <a:extLst>
              <a:ext uri="{FF2B5EF4-FFF2-40B4-BE49-F238E27FC236}">
                <a16:creationId xmlns:a16="http://schemas.microsoft.com/office/drawing/2014/main" id="{041784EC-05F6-FBE3-E9E5-1FB2DAE8AC9F}"/>
              </a:ext>
            </a:extLst>
          </p:cNvPr>
          <p:cNvSpPr txBox="1"/>
          <p:nvPr/>
        </p:nvSpPr>
        <p:spPr>
          <a:xfrm>
            <a:off x="2188930" y="1715934"/>
            <a:ext cx="415498"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ひだり</a:t>
            </a:r>
          </a:p>
        </p:txBody>
      </p:sp>
      <p:sp>
        <p:nvSpPr>
          <p:cNvPr id="28" name="テキスト ボックス 27">
            <a:extLst>
              <a:ext uri="{FF2B5EF4-FFF2-40B4-BE49-F238E27FC236}">
                <a16:creationId xmlns:a16="http://schemas.microsoft.com/office/drawing/2014/main" id="{ABDCCF65-023C-EFE7-81D9-AB6E451E04BE}"/>
              </a:ext>
            </a:extLst>
          </p:cNvPr>
          <p:cNvSpPr txBox="1"/>
          <p:nvPr/>
        </p:nvSpPr>
        <p:spPr>
          <a:xfrm>
            <a:off x="2667838" y="1729457"/>
            <a:ext cx="492443"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かくにん</a:t>
            </a:r>
          </a:p>
        </p:txBody>
      </p:sp>
      <p:sp>
        <p:nvSpPr>
          <p:cNvPr id="30" name="テキスト ボックス 29">
            <a:extLst>
              <a:ext uri="{FF2B5EF4-FFF2-40B4-BE49-F238E27FC236}">
                <a16:creationId xmlns:a16="http://schemas.microsoft.com/office/drawing/2014/main" id="{02E02D06-8527-89F6-A444-1954F1209C49}"/>
              </a:ext>
            </a:extLst>
          </p:cNvPr>
          <p:cNvSpPr txBox="1"/>
          <p:nvPr/>
        </p:nvSpPr>
        <p:spPr>
          <a:xfrm>
            <a:off x="2336037" y="2122270"/>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まえ</a:t>
            </a:r>
          </a:p>
        </p:txBody>
      </p:sp>
      <p:sp>
        <p:nvSpPr>
          <p:cNvPr id="31" name="テキスト ボックス 30">
            <a:extLst>
              <a:ext uri="{FF2B5EF4-FFF2-40B4-BE49-F238E27FC236}">
                <a16:creationId xmlns:a16="http://schemas.microsoft.com/office/drawing/2014/main" id="{62152ED9-D973-85A8-F47D-983BAE31A831}"/>
              </a:ext>
            </a:extLst>
          </p:cNvPr>
          <p:cNvSpPr txBox="1"/>
          <p:nvPr/>
        </p:nvSpPr>
        <p:spPr>
          <a:xfrm>
            <a:off x="2817031" y="2122270"/>
            <a:ext cx="492443"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かくにん</a:t>
            </a:r>
          </a:p>
        </p:txBody>
      </p:sp>
      <p:sp>
        <p:nvSpPr>
          <p:cNvPr id="32" name="テキスト ボックス 31">
            <a:extLst>
              <a:ext uri="{FF2B5EF4-FFF2-40B4-BE49-F238E27FC236}">
                <a16:creationId xmlns:a16="http://schemas.microsoft.com/office/drawing/2014/main" id="{262DCFAC-BC63-1BF3-5582-A91F925DD699}"/>
              </a:ext>
            </a:extLst>
          </p:cNvPr>
          <p:cNvSpPr txBox="1"/>
          <p:nvPr/>
        </p:nvSpPr>
        <p:spPr>
          <a:xfrm>
            <a:off x="1155071" y="2494859"/>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みぎ</a:t>
            </a:r>
          </a:p>
        </p:txBody>
      </p:sp>
      <p:sp>
        <p:nvSpPr>
          <p:cNvPr id="33" name="テキスト ボックス 32">
            <a:extLst>
              <a:ext uri="{FF2B5EF4-FFF2-40B4-BE49-F238E27FC236}">
                <a16:creationId xmlns:a16="http://schemas.microsoft.com/office/drawing/2014/main" id="{C2BEF5D1-4EE5-D552-35EF-62D996597E78}"/>
              </a:ext>
            </a:extLst>
          </p:cNvPr>
          <p:cNvSpPr txBox="1"/>
          <p:nvPr/>
        </p:nvSpPr>
        <p:spPr>
          <a:xfrm>
            <a:off x="1593278" y="2494224"/>
            <a:ext cx="261610"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か</a:t>
            </a:r>
          </a:p>
        </p:txBody>
      </p:sp>
      <p:sp>
        <p:nvSpPr>
          <p:cNvPr id="34" name="テキスト ボックス 33">
            <a:extLst>
              <a:ext uri="{FF2B5EF4-FFF2-40B4-BE49-F238E27FC236}">
                <a16:creationId xmlns:a16="http://schemas.microsoft.com/office/drawing/2014/main" id="{C5AD977A-443D-15CB-17FA-9DABE7EBA33A}"/>
              </a:ext>
            </a:extLst>
          </p:cNvPr>
          <p:cNvSpPr txBox="1"/>
          <p:nvPr/>
        </p:nvSpPr>
        <p:spPr>
          <a:xfrm>
            <a:off x="1058983" y="3222330"/>
            <a:ext cx="415498"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ひだり</a:t>
            </a:r>
          </a:p>
        </p:txBody>
      </p:sp>
      <p:sp>
        <p:nvSpPr>
          <p:cNvPr id="35" name="テキスト ボックス 34">
            <a:extLst>
              <a:ext uri="{FF2B5EF4-FFF2-40B4-BE49-F238E27FC236}">
                <a16:creationId xmlns:a16="http://schemas.microsoft.com/office/drawing/2014/main" id="{689B5300-4336-2A5D-AD3A-9E6363803FED}"/>
              </a:ext>
            </a:extLst>
          </p:cNvPr>
          <p:cNvSpPr txBox="1"/>
          <p:nvPr/>
        </p:nvSpPr>
        <p:spPr>
          <a:xfrm>
            <a:off x="1472672" y="3222330"/>
            <a:ext cx="261610"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か</a:t>
            </a:r>
          </a:p>
        </p:txBody>
      </p:sp>
      <p:sp>
        <p:nvSpPr>
          <p:cNvPr id="36" name="テキスト ボックス 35">
            <a:extLst>
              <a:ext uri="{FF2B5EF4-FFF2-40B4-BE49-F238E27FC236}">
                <a16:creationId xmlns:a16="http://schemas.microsoft.com/office/drawing/2014/main" id="{09562E51-606C-30FF-222D-D562C4330824}"/>
              </a:ext>
            </a:extLst>
          </p:cNvPr>
          <p:cNvSpPr txBox="1"/>
          <p:nvPr/>
        </p:nvSpPr>
        <p:spPr>
          <a:xfrm>
            <a:off x="761627" y="3222330"/>
            <a:ext cx="261610"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む</a:t>
            </a:r>
          </a:p>
        </p:txBody>
      </p:sp>
      <p:sp>
        <p:nvSpPr>
          <p:cNvPr id="37" name="テキスト ボックス 36">
            <a:extLst>
              <a:ext uri="{FF2B5EF4-FFF2-40B4-BE49-F238E27FC236}">
                <a16:creationId xmlns:a16="http://schemas.microsoft.com/office/drawing/2014/main" id="{F4E6E135-1E68-3ACA-6378-AF1AA1527D02}"/>
              </a:ext>
            </a:extLst>
          </p:cNvPr>
          <p:cNvSpPr txBox="1"/>
          <p:nvPr/>
        </p:nvSpPr>
        <p:spPr>
          <a:xfrm>
            <a:off x="856525" y="2466582"/>
            <a:ext cx="261610"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む</a:t>
            </a:r>
          </a:p>
        </p:txBody>
      </p:sp>
      <p:sp>
        <p:nvSpPr>
          <p:cNvPr id="44" name="テキスト ボックス 43">
            <a:extLst>
              <a:ext uri="{FF2B5EF4-FFF2-40B4-BE49-F238E27FC236}">
                <a16:creationId xmlns:a16="http://schemas.microsoft.com/office/drawing/2014/main" id="{9A496BDB-C05A-0102-03F1-2BFA4B50D77D}"/>
              </a:ext>
            </a:extLst>
          </p:cNvPr>
          <p:cNvSpPr txBox="1"/>
          <p:nvPr/>
        </p:nvSpPr>
        <p:spPr>
          <a:xfrm>
            <a:off x="2675688" y="3784248"/>
            <a:ext cx="492443"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かくにん</a:t>
            </a:r>
          </a:p>
        </p:txBody>
      </p:sp>
      <p:sp>
        <p:nvSpPr>
          <p:cNvPr id="45" name="テキスト ボックス 44">
            <a:extLst>
              <a:ext uri="{FF2B5EF4-FFF2-40B4-BE49-F238E27FC236}">
                <a16:creationId xmlns:a16="http://schemas.microsoft.com/office/drawing/2014/main" id="{39F8410C-7460-4291-9F93-4E7D75AFAF99}"/>
              </a:ext>
            </a:extLst>
          </p:cNvPr>
          <p:cNvSpPr txBox="1"/>
          <p:nvPr/>
        </p:nvSpPr>
        <p:spPr>
          <a:xfrm>
            <a:off x="2222608" y="3784248"/>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した</a:t>
            </a:r>
          </a:p>
        </p:txBody>
      </p:sp>
      <p:sp>
        <p:nvSpPr>
          <p:cNvPr id="46" name="テキスト ボックス 45">
            <a:extLst>
              <a:ext uri="{FF2B5EF4-FFF2-40B4-BE49-F238E27FC236}">
                <a16:creationId xmlns:a16="http://schemas.microsoft.com/office/drawing/2014/main" id="{1261E751-9753-6043-6210-885B9FBC2A3F}"/>
              </a:ext>
            </a:extLst>
          </p:cNvPr>
          <p:cNvSpPr txBox="1"/>
          <p:nvPr/>
        </p:nvSpPr>
        <p:spPr>
          <a:xfrm>
            <a:off x="7106967" y="3755991"/>
            <a:ext cx="492443"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かくにん</a:t>
            </a:r>
          </a:p>
        </p:txBody>
      </p:sp>
      <p:sp>
        <p:nvSpPr>
          <p:cNvPr id="47" name="テキスト ボックス 46">
            <a:extLst>
              <a:ext uri="{FF2B5EF4-FFF2-40B4-BE49-F238E27FC236}">
                <a16:creationId xmlns:a16="http://schemas.microsoft.com/office/drawing/2014/main" id="{C65B55BB-21D7-3835-12C3-0F46A09EF404}"/>
              </a:ext>
            </a:extLst>
          </p:cNvPr>
          <p:cNvSpPr txBox="1"/>
          <p:nvPr/>
        </p:nvSpPr>
        <p:spPr>
          <a:xfrm>
            <a:off x="6653887" y="3755991"/>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した</a:t>
            </a:r>
          </a:p>
        </p:txBody>
      </p:sp>
      <p:sp>
        <p:nvSpPr>
          <p:cNvPr id="48" name="テキスト ボックス 47">
            <a:extLst>
              <a:ext uri="{FF2B5EF4-FFF2-40B4-BE49-F238E27FC236}">
                <a16:creationId xmlns:a16="http://schemas.microsoft.com/office/drawing/2014/main" id="{46FF1713-51F1-691A-4FE3-0292CD69F65B}"/>
              </a:ext>
            </a:extLst>
          </p:cNvPr>
          <p:cNvSpPr txBox="1"/>
          <p:nvPr/>
        </p:nvSpPr>
        <p:spPr>
          <a:xfrm>
            <a:off x="811965" y="4151199"/>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した</a:t>
            </a:r>
          </a:p>
        </p:txBody>
      </p:sp>
      <p:sp>
        <p:nvSpPr>
          <p:cNvPr id="49" name="テキスト ボックス 48">
            <a:extLst>
              <a:ext uri="{FF2B5EF4-FFF2-40B4-BE49-F238E27FC236}">
                <a16:creationId xmlns:a16="http://schemas.microsoft.com/office/drawing/2014/main" id="{62C7EA2B-B6AF-871B-F170-BDD0727EAB63}"/>
              </a:ext>
            </a:extLst>
          </p:cNvPr>
          <p:cNvSpPr txBox="1"/>
          <p:nvPr/>
        </p:nvSpPr>
        <p:spPr>
          <a:xfrm>
            <a:off x="1285876" y="4142709"/>
            <a:ext cx="415498"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はかい</a:t>
            </a:r>
          </a:p>
        </p:txBody>
      </p:sp>
      <p:sp>
        <p:nvSpPr>
          <p:cNvPr id="50" name="テキスト ボックス 49">
            <a:extLst>
              <a:ext uri="{FF2B5EF4-FFF2-40B4-BE49-F238E27FC236}">
                <a16:creationId xmlns:a16="http://schemas.microsoft.com/office/drawing/2014/main" id="{AF9951D0-0BBF-14A3-E762-664AD9ED7655}"/>
              </a:ext>
            </a:extLst>
          </p:cNvPr>
          <p:cNvSpPr txBox="1"/>
          <p:nvPr/>
        </p:nvSpPr>
        <p:spPr>
          <a:xfrm>
            <a:off x="790136" y="4451432"/>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すべ</a:t>
            </a:r>
          </a:p>
        </p:txBody>
      </p:sp>
      <p:sp>
        <p:nvSpPr>
          <p:cNvPr id="51" name="テキスト ボックス 50">
            <a:extLst>
              <a:ext uri="{FF2B5EF4-FFF2-40B4-BE49-F238E27FC236}">
                <a16:creationId xmlns:a16="http://schemas.microsoft.com/office/drawing/2014/main" id="{702EAED3-CFB8-3F4C-9600-0D80B21410D4}"/>
              </a:ext>
            </a:extLst>
          </p:cNvPr>
          <p:cNvSpPr txBox="1"/>
          <p:nvPr/>
        </p:nvSpPr>
        <p:spPr>
          <a:xfrm>
            <a:off x="737493" y="4897789"/>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まえ</a:t>
            </a:r>
          </a:p>
        </p:txBody>
      </p:sp>
      <p:sp>
        <p:nvSpPr>
          <p:cNvPr id="52" name="テキスト ボックス 51">
            <a:extLst>
              <a:ext uri="{FF2B5EF4-FFF2-40B4-BE49-F238E27FC236}">
                <a16:creationId xmlns:a16="http://schemas.microsoft.com/office/drawing/2014/main" id="{DFC8578B-89A2-7173-C205-BA616D1BFE9C}"/>
              </a:ext>
            </a:extLst>
          </p:cNvPr>
          <p:cNvSpPr txBox="1"/>
          <p:nvPr/>
        </p:nvSpPr>
        <p:spPr>
          <a:xfrm>
            <a:off x="1748906" y="4897789"/>
            <a:ext cx="415498"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いどう</a:t>
            </a:r>
          </a:p>
        </p:txBody>
      </p:sp>
      <p:sp>
        <p:nvSpPr>
          <p:cNvPr id="53" name="テキスト ボックス 52">
            <a:extLst>
              <a:ext uri="{FF2B5EF4-FFF2-40B4-BE49-F238E27FC236}">
                <a16:creationId xmlns:a16="http://schemas.microsoft.com/office/drawing/2014/main" id="{BF0E8575-E787-5BB4-C107-16AC6D3240AE}"/>
              </a:ext>
            </a:extLst>
          </p:cNvPr>
          <p:cNvSpPr txBox="1"/>
          <p:nvPr/>
        </p:nvSpPr>
        <p:spPr>
          <a:xfrm>
            <a:off x="3216237" y="5786723"/>
            <a:ext cx="338554"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まえ</a:t>
            </a:r>
          </a:p>
        </p:txBody>
      </p:sp>
      <p:sp>
        <p:nvSpPr>
          <p:cNvPr id="54" name="テキスト ボックス 53">
            <a:extLst>
              <a:ext uri="{FF2B5EF4-FFF2-40B4-BE49-F238E27FC236}">
                <a16:creationId xmlns:a16="http://schemas.microsoft.com/office/drawing/2014/main" id="{F22C7BDA-9204-EED2-57AA-D27EBF8AC3F7}"/>
              </a:ext>
            </a:extLst>
          </p:cNvPr>
          <p:cNvSpPr txBox="1"/>
          <p:nvPr/>
        </p:nvSpPr>
        <p:spPr>
          <a:xfrm>
            <a:off x="4738746" y="5769163"/>
            <a:ext cx="415498" cy="184666"/>
          </a:xfrm>
          <a:prstGeom prst="rect">
            <a:avLst/>
          </a:prstGeom>
          <a:noFill/>
        </p:spPr>
        <p:txBody>
          <a:bodyPr wrap="none" rtlCol="0">
            <a:spAutoFit/>
          </a:bodyPr>
          <a:lstStyle/>
          <a:p>
            <a:r>
              <a:rPr kumimoji="1" lang="ja-JP" altLang="en-US" sz="600">
                <a:solidFill>
                  <a:schemeClr val="bg1"/>
                </a:solidFill>
                <a:latin typeface="Meiryo" panose="020B0604030504040204" pitchFamily="34" charset="-128"/>
                <a:ea typeface="Meiryo" panose="020B0604030504040204" pitchFamily="34" charset="-128"/>
              </a:rPr>
              <a:t>いどう</a:t>
            </a:r>
          </a:p>
        </p:txBody>
      </p:sp>
    </p:spTree>
    <p:extLst>
      <p:ext uri="{BB962C8B-B14F-4D97-AF65-F5344CB8AC3E}">
        <p14:creationId xmlns:p14="http://schemas.microsoft.com/office/powerpoint/2010/main" val="3743754681"/>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4</a:t>
            </a:r>
            <a:r>
              <a:rPr lang="ja-JP" altLang="en-US" dirty="0"/>
              <a:t>．シミュレーションルームで活動しよう</a:t>
            </a:r>
          </a:p>
        </p:txBody>
      </p:sp>
      <p:sp>
        <p:nvSpPr>
          <p:cNvPr id="23" name="テキスト ボックス 22">
            <a:extLst>
              <a:ext uri="{FF2B5EF4-FFF2-40B4-BE49-F238E27FC236}">
                <a16:creationId xmlns:a16="http://schemas.microsoft.com/office/drawing/2014/main" id="{EC98BA1A-2E47-4AA6-984F-7D54B64434AF}"/>
              </a:ext>
            </a:extLst>
          </p:cNvPr>
          <p:cNvSpPr txBox="1"/>
          <p:nvPr/>
        </p:nvSpPr>
        <p:spPr>
          <a:xfrm>
            <a:off x="4115978" y="400039"/>
            <a:ext cx="818154"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かつどう</a:t>
            </a:r>
          </a:p>
        </p:txBody>
      </p:sp>
      <p:grpSp>
        <p:nvGrpSpPr>
          <p:cNvPr id="124" name="グループ化 123">
            <a:extLst>
              <a:ext uri="{FF2B5EF4-FFF2-40B4-BE49-F238E27FC236}">
                <a16:creationId xmlns:a16="http://schemas.microsoft.com/office/drawing/2014/main" id="{7EA5C920-B270-4EDE-B77F-02203DA2CAEE}"/>
              </a:ext>
            </a:extLst>
          </p:cNvPr>
          <p:cNvGrpSpPr/>
          <p:nvPr/>
        </p:nvGrpSpPr>
        <p:grpSpPr>
          <a:xfrm>
            <a:off x="8087557" y="286393"/>
            <a:ext cx="798137" cy="772176"/>
            <a:chOff x="8087557" y="286393"/>
            <a:chExt cx="798137" cy="772176"/>
          </a:xfrm>
        </p:grpSpPr>
        <p:sp>
          <p:nvSpPr>
            <p:cNvPr id="125" name="四角形: 角を丸くする 124">
              <a:extLst>
                <a:ext uri="{FF2B5EF4-FFF2-40B4-BE49-F238E27FC236}">
                  <a16:creationId xmlns:a16="http://schemas.microsoft.com/office/drawing/2014/main" id="{A87CF82E-C73E-45EF-AD3D-C7C3154387BE}"/>
                </a:ext>
              </a:extLst>
            </p:cNvPr>
            <p:cNvSpPr/>
            <p:nvPr/>
          </p:nvSpPr>
          <p:spPr>
            <a:xfrm>
              <a:off x="8087557" y="286393"/>
              <a:ext cx="798137" cy="772176"/>
            </a:xfrm>
            <a:prstGeom prst="roundRect">
              <a:avLst/>
            </a:prstGeom>
            <a:solidFill>
              <a:schemeClr val="accent1">
                <a:lumMod val="20000"/>
                <a:lumOff val="80000"/>
              </a:schemeClr>
            </a:solidFill>
            <a:ln w="28575">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26" name="テキスト ボックス 125">
              <a:extLst>
                <a:ext uri="{FF2B5EF4-FFF2-40B4-BE49-F238E27FC236}">
                  <a16:creationId xmlns:a16="http://schemas.microsoft.com/office/drawing/2014/main" id="{A169CFE6-E8F5-40F5-B5BE-535236CAB3D8}"/>
                </a:ext>
              </a:extLst>
            </p:cNvPr>
            <p:cNvSpPr txBox="1"/>
            <p:nvPr/>
          </p:nvSpPr>
          <p:spPr>
            <a:xfrm>
              <a:off x="8087826" y="286393"/>
              <a:ext cx="797599" cy="738664"/>
            </a:xfrm>
            <a:prstGeom prst="rect">
              <a:avLst/>
            </a:prstGeom>
            <a:noFill/>
          </p:spPr>
          <p:txBody>
            <a:bodyPr wrap="square" rtlCol="0">
              <a:spAutoFit/>
            </a:bodyPr>
            <a:lstStyle/>
            <a:p>
              <a:pPr algn="ctr">
                <a:lnSpc>
                  <a:spcPct val="200000"/>
                </a:lnSpc>
              </a:pPr>
              <a:r>
                <a:rPr kumimoji="1" lang="ja-JP" altLang="en-US" sz="2400" b="1" dirty="0">
                  <a:solidFill>
                    <a:schemeClr val="accent1">
                      <a:lumMod val="75000"/>
                    </a:schemeClr>
                  </a:solidFill>
                  <a:latin typeface="メイリオ" panose="020B0604030504040204" pitchFamily="50" charset="-128"/>
                  <a:ea typeface="メイリオ" panose="020B0604030504040204" pitchFamily="50" charset="-128"/>
                </a:rPr>
                <a:t>例</a:t>
              </a:r>
            </a:p>
          </p:txBody>
        </p:sp>
        <p:sp>
          <p:nvSpPr>
            <p:cNvPr id="127" name="テキスト ボックス 126">
              <a:extLst>
                <a:ext uri="{FF2B5EF4-FFF2-40B4-BE49-F238E27FC236}">
                  <a16:creationId xmlns:a16="http://schemas.microsoft.com/office/drawing/2014/main" id="{EC88A336-4F64-4405-ABAD-D8427E5C01E9}"/>
                </a:ext>
              </a:extLst>
            </p:cNvPr>
            <p:cNvSpPr txBox="1"/>
            <p:nvPr/>
          </p:nvSpPr>
          <p:spPr>
            <a:xfrm>
              <a:off x="8219580" y="405119"/>
              <a:ext cx="534091" cy="255366"/>
            </a:xfrm>
            <a:prstGeom prst="rect">
              <a:avLst/>
            </a:prstGeom>
            <a:noFill/>
          </p:spPr>
          <p:txBody>
            <a:bodyPr wrap="square" rtlCol="0">
              <a:spAutoFit/>
            </a:bodyPr>
            <a:lstStyle/>
            <a:p>
              <a:pPr algn="ctr"/>
              <a:r>
                <a:rPr kumimoji="1" lang="ja-JP" altLang="en-US" sz="1000" b="1" dirty="0">
                  <a:solidFill>
                    <a:schemeClr val="accent1">
                      <a:lumMod val="75000"/>
                    </a:schemeClr>
                  </a:solidFill>
                  <a:latin typeface="メイリオ" panose="020B0604030504040204" pitchFamily="50" charset="-128"/>
                  <a:ea typeface="メイリオ" panose="020B0604030504040204" pitchFamily="50" charset="-128"/>
                </a:rPr>
                <a:t>れい</a:t>
              </a:r>
            </a:p>
          </p:txBody>
        </p:sp>
      </p:grpSp>
      <p:pic>
        <p:nvPicPr>
          <p:cNvPr id="26" name="図 25">
            <a:extLst>
              <a:ext uri="{FF2B5EF4-FFF2-40B4-BE49-F238E27FC236}">
                <a16:creationId xmlns:a16="http://schemas.microsoft.com/office/drawing/2014/main" id="{CC95CF61-F4EC-4135-8DF0-D10AD142E64F}"/>
              </a:ext>
            </a:extLst>
          </p:cNvPr>
          <p:cNvPicPr>
            <a:picLocks noChangeAspect="1"/>
          </p:cNvPicPr>
          <p:nvPr/>
        </p:nvPicPr>
        <p:blipFill>
          <a:blip r:embed="rId2"/>
          <a:srcRect/>
          <a:stretch/>
        </p:blipFill>
        <p:spPr>
          <a:xfrm>
            <a:off x="950342" y="2169264"/>
            <a:ext cx="7092295" cy="4580648"/>
          </a:xfrm>
          <a:prstGeom prst="rect">
            <a:avLst/>
          </a:prstGeom>
        </p:spPr>
      </p:pic>
      <p:sp>
        <p:nvSpPr>
          <p:cNvPr id="27" name="テキスト ボックス 26">
            <a:extLst>
              <a:ext uri="{FF2B5EF4-FFF2-40B4-BE49-F238E27FC236}">
                <a16:creationId xmlns:a16="http://schemas.microsoft.com/office/drawing/2014/main" id="{E0B3032A-BCB3-484A-B631-5D96D5CDDBD8}"/>
              </a:ext>
            </a:extLst>
          </p:cNvPr>
          <p:cNvSpPr txBox="1"/>
          <p:nvPr/>
        </p:nvSpPr>
        <p:spPr>
          <a:xfrm>
            <a:off x="725198" y="1010988"/>
            <a:ext cx="7695272" cy="1131079"/>
          </a:xfrm>
          <a:prstGeom prst="rect">
            <a:avLst/>
          </a:prstGeom>
          <a:noFill/>
        </p:spPr>
        <p:txBody>
          <a:bodyPr wrap="square" rtlCol="0">
            <a:spAutoFit/>
          </a:bodyPr>
          <a:lstStyle/>
          <a:p>
            <a:pPr>
              <a:lnSpc>
                <a:spcPct val="200000"/>
              </a:lnSpc>
            </a:pPr>
            <a:r>
              <a:rPr lang="en-US" altLang="ja-JP" i="0" dirty="0">
                <a:solidFill>
                  <a:srgbClr val="575E75"/>
                </a:solidFill>
                <a:effectLst/>
                <a:latin typeface="メイリオ" panose="020B0604030504040204" pitchFamily="50" charset="-128"/>
                <a:ea typeface="メイリオ" panose="020B0604030504040204" pitchFamily="50" charset="-128"/>
              </a:rPr>
              <a:t>T</a:t>
            </a:r>
            <a:r>
              <a:rPr lang="ja-JP" altLang="en-US" i="0" dirty="0">
                <a:solidFill>
                  <a:srgbClr val="575E75"/>
                </a:solidFill>
                <a:effectLst/>
                <a:latin typeface="メイリオ" panose="020B0604030504040204" pitchFamily="50" charset="-128"/>
                <a:ea typeface="メイリオ" panose="020B0604030504040204" pitchFamily="50" charset="-128"/>
              </a:rPr>
              <a:t>キーを押してチャット画面を開きます。</a:t>
            </a:r>
            <a:endParaRPr lang="en-US" altLang="ja-JP" i="0" dirty="0">
              <a:solidFill>
                <a:srgbClr val="575E75"/>
              </a:solidFill>
              <a:effectLst/>
              <a:latin typeface="メイリオ" panose="020B0604030504040204" pitchFamily="50" charset="-128"/>
              <a:ea typeface="メイリオ" panose="020B0604030504040204" pitchFamily="50" charset="-128"/>
            </a:endParaRPr>
          </a:p>
          <a:p>
            <a:pPr>
              <a:lnSpc>
                <a:spcPct val="200000"/>
              </a:lnSpc>
            </a:pPr>
            <a:r>
              <a:rPr kumimoji="1" lang="ja-JP" altLang="en-US" dirty="0">
                <a:solidFill>
                  <a:srgbClr val="575E75"/>
                </a:solidFill>
                <a:latin typeface="メイリオ" panose="020B0604030504040204" pitchFamily="50" charset="-128"/>
                <a:ea typeface="メイリオ" panose="020B0604030504040204" pitchFamily="50" charset="-128"/>
              </a:rPr>
              <a:t>「</a:t>
            </a:r>
            <a:r>
              <a:rPr kumimoji="1" lang="en-US" altLang="ja-JP" dirty="0">
                <a:solidFill>
                  <a:srgbClr val="575E75"/>
                </a:solidFill>
                <a:latin typeface="メイリオ" panose="020B0604030504040204" pitchFamily="50" charset="-128"/>
                <a:ea typeface="メイリオ" panose="020B0604030504040204" pitchFamily="50" charset="-128"/>
              </a:rPr>
              <a:t>run</a:t>
            </a:r>
            <a:r>
              <a:rPr kumimoji="1" lang="ja-JP" altLang="en-US" dirty="0">
                <a:solidFill>
                  <a:srgbClr val="575E75"/>
                </a:solidFill>
                <a:latin typeface="メイリオ" panose="020B0604030504040204" pitchFamily="50" charset="-128"/>
                <a:ea typeface="メイリオ" panose="020B0604030504040204" pitchFamily="50" charset="-128"/>
              </a:rPr>
              <a:t>」とコマンドを入力して、矢印ボタンを押します。</a:t>
            </a:r>
            <a:endParaRPr kumimoji="1" lang="ja-JP" altLang="en-US" dirty="0">
              <a:latin typeface="メイリオ" panose="020B0604030504040204" pitchFamily="50" charset="-128"/>
              <a:ea typeface="メイリオ" panose="020B0604030504040204" pitchFamily="50" charset="-128"/>
            </a:endParaRPr>
          </a:p>
        </p:txBody>
      </p:sp>
      <p:sp>
        <p:nvSpPr>
          <p:cNvPr id="28" name="テキスト ボックス 27">
            <a:extLst>
              <a:ext uri="{FF2B5EF4-FFF2-40B4-BE49-F238E27FC236}">
                <a16:creationId xmlns:a16="http://schemas.microsoft.com/office/drawing/2014/main" id="{5E27C098-78F2-43D7-8C1A-A91F29192302}"/>
              </a:ext>
            </a:extLst>
          </p:cNvPr>
          <p:cNvSpPr txBox="1"/>
          <p:nvPr/>
        </p:nvSpPr>
        <p:spPr>
          <a:xfrm>
            <a:off x="3799470" y="1079358"/>
            <a:ext cx="499920"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ひら</a:t>
            </a:r>
          </a:p>
        </p:txBody>
      </p:sp>
      <p:sp>
        <p:nvSpPr>
          <p:cNvPr id="29" name="テキスト ボックス 28">
            <a:extLst>
              <a:ext uri="{FF2B5EF4-FFF2-40B4-BE49-F238E27FC236}">
                <a16:creationId xmlns:a16="http://schemas.microsoft.com/office/drawing/2014/main" id="{1C77858C-9398-4C92-ABE6-C6F8074F76B6}"/>
              </a:ext>
            </a:extLst>
          </p:cNvPr>
          <p:cNvSpPr txBox="1"/>
          <p:nvPr/>
        </p:nvSpPr>
        <p:spPr>
          <a:xfrm>
            <a:off x="3143313" y="1079359"/>
            <a:ext cx="62751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がめん</a:t>
            </a:r>
          </a:p>
        </p:txBody>
      </p:sp>
      <p:sp>
        <p:nvSpPr>
          <p:cNvPr id="30" name="テキスト ボックス 29">
            <a:extLst>
              <a:ext uri="{FF2B5EF4-FFF2-40B4-BE49-F238E27FC236}">
                <a16:creationId xmlns:a16="http://schemas.microsoft.com/office/drawing/2014/main" id="{04C575EA-020D-408B-87FD-80D31261216E}"/>
              </a:ext>
            </a:extLst>
          </p:cNvPr>
          <p:cNvSpPr txBox="1"/>
          <p:nvPr/>
        </p:nvSpPr>
        <p:spPr>
          <a:xfrm>
            <a:off x="1588122" y="1079359"/>
            <a:ext cx="346134" cy="246220"/>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お</a:t>
            </a:r>
          </a:p>
        </p:txBody>
      </p:sp>
      <p:sp>
        <p:nvSpPr>
          <p:cNvPr id="31" name="正方形/長方形 30">
            <a:extLst>
              <a:ext uri="{FF2B5EF4-FFF2-40B4-BE49-F238E27FC236}">
                <a16:creationId xmlns:a16="http://schemas.microsoft.com/office/drawing/2014/main" id="{80707677-6202-42B6-9B69-3704E457F4E8}"/>
              </a:ext>
            </a:extLst>
          </p:cNvPr>
          <p:cNvSpPr/>
          <p:nvPr/>
        </p:nvSpPr>
        <p:spPr>
          <a:xfrm>
            <a:off x="2143541" y="6347533"/>
            <a:ext cx="5002983" cy="460626"/>
          </a:xfrm>
          <a:prstGeom prst="rect">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32" name="正方形/長方形 31">
            <a:extLst>
              <a:ext uri="{FF2B5EF4-FFF2-40B4-BE49-F238E27FC236}">
                <a16:creationId xmlns:a16="http://schemas.microsoft.com/office/drawing/2014/main" id="{8E42FF39-61BC-4AE9-B584-9DDC25B937A8}"/>
              </a:ext>
            </a:extLst>
          </p:cNvPr>
          <p:cNvSpPr/>
          <p:nvPr/>
        </p:nvSpPr>
        <p:spPr>
          <a:xfrm>
            <a:off x="7208668" y="6347533"/>
            <a:ext cx="866558" cy="460626"/>
          </a:xfrm>
          <a:prstGeom prst="rect">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33" name="吹き出し: 角を丸めた四角形 32">
            <a:extLst>
              <a:ext uri="{FF2B5EF4-FFF2-40B4-BE49-F238E27FC236}">
                <a16:creationId xmlns:a16="http://schemas.microsoft.com/office/drawing/2014/main" id="{8CBE60DB-621B-4441-963B-CF32245E6812}"/>
              </a:ext>
            </a:extLst>
          </p:cNvPr>
          <p:cNvSpPr/>
          <p:nvPr/>
        </p:nvSpPr>
        <p:spPr>
          <a:xfrm>
            <a:off x="2266605" y="5682644"/>
            <a:ext cx="1360277" cy="581187"/>
          </a:xfrm>
          <a:prstGeom prst="wedgeRoundRectCallout">
            <a:avLst>
              <a:gd name="adj1" fmla="val -26364"/>
              <a:gd name="adj2" fmla="val 85321"/>
              <a:gd name="adj3" fmla="val 16667"/>
            </a:avLst>
          </a:prstGeom>
          <a:solidFill>
            <a:schemeClr val="bg1"/>
          </a:solidFill>
          <a:ln w="19050"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kumimoji="1" lang="ja-JP" altLang="en-US">
              <a:solidFill>
                <a:schemeClr val="tx1"/>
              </a:solidFill>
            </a:endParaRPr>
          </a:p>
        </p:txBody>
      </p:sp>
      <p:sp>
        <p:nvSpPr>
          <p:cNvPr id="34" name="テキスト ボックス 33">
            <a:extLst>
              <a:ext uri="{FF2B5EF4-FFF2-40B4-BE49-F238E27FC236}">
                <a16:creationId xmlns:a16="http://schemas.microsoft.com/office/drawing/2014/main" id="{6A6E75DE-A708-4F8F-9881-371E96DFC969}"/>
              </a:ext>
            </a:extLst>
          </p:cNvPr>
          <p:cNvSpPr txBox="1"/>
          <p:nvPr/>
        </p:nvSpPr>
        <p:spPr>
          <a:xfrm>
            <a:off x="2289965" y="5676170"/>
            <a:ext cx="1336918" cy="523220"/>
          </a:xfrm>
          <a:prstGeom prst="rect">
            <a:avLst/>
          </a:prstGeom>
          <a:noFill/>
        </p:spPr>
        <p:txBody>
          <a:bodyPr wrap="square" rtlCol="0">
            <a:spAutoFit/>
          </a:bodyPr>
          <a:lstStyle/>
          <a:p>
            <a:pPr>
              <a:lnSpc>
                <a:spcPct val="200000"/>
              </a:lnSpc>
            </a:pPr>
            <a:r>
              <a:rPr kumimoji="1" lang="en-US" altLang="ja-JP" sz="1600" b="1" dirty="0">
                <a:solidFill>
                  <a:srgbClr val="575E75"/>
                </a:solidFill>
                <a:latin typeface="メイリオ" panose="020B0604030504040204" pitchFamily="50" charset="-128"/>
                <a:ea typeface="メイリオ" panose="020B0604030504040204" pitchFamily="50" charset="-128"/>
              </a:rPr>
              <a:t>run</a:t>
            </a:r>
            <a:r>
              <a:rPr kumimoji="1" lang="en-US" altLang="ja-JP" sz="1600" dirty="0">
                <a:solidFill>
                  <a:srgbClr val="575E75"/>
                </a:solidFill>
                <a:latin typeface="メイリオ" panose="020B0604030504040204" pitchFamily="50" charset="-128"/>
                <a:ea typeface="メイリオ" panose="020B0604030504040204" pitchFamily="50" charset="-128"/>
              </a:rPr>
              <a:t> </a:t>
            </a:r>
            <a:r>
              <a:rPr kumimoji="1" lang="ja-JP" altLang="en-US" sz="1600" dirty="0">
                <a:solidFill>
                  <a:srgbClr val="575E75"/>
                </a:solidFill>
                <a:latin typeface="メイリオ" panose="020B0604030504040204" pitchFamily="50" charset="-128"/>
                <a:ea typeface="メイリオ" panose="020B0604030504040204" pitchFamily="50" charset="-128"/>
              </a:rPr>
              <a:t>と入力</a:t>
            </a:r>
            <a:endParaRPr kumimoji="1" lang="en-US" altLang="ja-JP" sz="1600" dirty="0">
              <a:solidFill>
                <a:srgbClr val="575E75"/>
              </a:solidFill>
              <a:latin typeface="メイリオ" panose="020B0604030504040204" pitchFamily="50" charset="-128"/>
              <a:ea typeface="メイリオ" panose="020B0604030504040204" pitchFamily="50" charset="-128"/>
            </a:endParaRPr>
          </a:p>
        </p:txBody>
      </p:sp>
      <p:sp>
        <p:nvSpPr>
          <p:cNvPr id="35" name="テキスト ボックス 34">
            <a:extLst>
              <a:ext uri="{FF2B5EF4-FFF2-40B4-BE49-F238E27FC236}">
                <a16:creationId xmlns:a16="http://schemas.microsoft.com/office/drawing/2014/main" id="{7254E478-0C41-43D1-8F8E-D7C45E4AF7CF}"/>
              </a:ext>
            </a:extLst>
          </p:cNvPr>
          <p:cNvSpPr txBox="1"/>
          <p:nvPr/>
        </p:nvSpPr>
        <p:spPr>
          <a:xfrm>
            <a:off x="2745917" y="1627237"/>
            <a:ext cx="968303"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にゅうりょく</a:t>
            </a:r>
          </a:p>
        </p:txBody>
      </p:sp>
      <p:sp>
        <p:nvSpPr>
          <p:cNvPr id="36" name="テキスト ボックス 35">
            <a:extLst>
              <a:ext uri="{FF2B5EF4-FFF2-40B4-BE49-F238E27FC236}">
                <a16:creationId xmlns:a16="http://schemas.microsoft.com/office/drawing/2014/main" id="{86A1DBDB-21AA-4197-9B35-D9DABF352413}"/>
              </a:ext>
            </a:extLst>
          </p:cNvPr>
          <p:cNvSpPr txBox="1"/>
          <p:nvPr/>
        </p:nvSpPr>
        <p:spPr>
          <a:xfrm>
            <a:off x="4055182" y="1635026"/>
            <a:ext cx="70895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やじるし</a:t>
            </a:r>
          </a:p>
        </p:txBody>
      </p:sp>
      <p:sp>
        <p:nvSpPr>
          <p:cNvPr id="37" name="テキスト ボックス 36">
            <a:extLst>
              <a:ext uri="{FF2B5EF4-FFF2-40B4-BE49-F238E27FC236}">
                <a16:creationId xmlns:a16="http://schemas.microsoft.com/office/drawing/2014/main" id="{FBE978BC-4662-4F7B-9484-B5A169C7904C}"/>
              </a:ext>
            </a:extLst>
          </p:cNvPr>
          <p:cNvSpPr txBox="1"/>
          <p:nvPr/>
        </p:nvSpPr>
        <p:spPr>
          <a:xfrm>
            <a:off x="5503284" y="1635027"/>
            <a:ext cx="26403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お</a:t>
            </a:r>
          </a:p>
        </p:txBody>
      </p:sp>
      <p:sp>
        <p:nvSpPr>
          <p:cNvPr id="38" name="テキスト ボックス 37">
            <a:extLst>
              <a:ext uri="{FF2B5EF4-FFF2-40B4-BE49-F238E27FC236}">
                <a16:creationId xmlns:a16="http://schemas.microsoft.com/office/drawing/2014/main" id="{15F8CF0A-523E-44B7-B736-C0A07941E57F}"/>
              </a:ext>
            </a:extLst>
          </p:cNvPr>
          <p:cNvSpPr txBox="1"/>
          <p:nvPr/>
        </p:nvSpPr>
        <p:spPr>
          <a:xfrm>
            <a:off x="2795829" y="5757793"/>
            <a:ext cx="831053"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にゅうりょく</a:t>
            </a:r>
          </a:p>
        </p:txBody>
      </p:sp>
    </p:spTree>
    <p:extLst>
      <p:ext uri="{BB962C8B-B14F-4D97-AF65-F5344CB8AC3E}">
        <p14:creationId xmlns:p14="http://schemas.microsoft.com/office/powerpoint/2010/main" val="2409129109"/>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4</a:t>
            </a:r>
            <a:r>
              <a:rPr lang="ja-JP" altLang="en-US" dirty="0"/>
              <a:t>．シミュレーションルームで活動しよう</a:t>
            </a:r>
          </a:p>
        </p:txBody>
      </p:sp>
      <p:sp>
        <p:nvSpPr>
          <p:cNvPr id="23" name="テキスト ボックス 22">
            <a:extLst>
              <a:ext uri="{FF2B5EF4-FFF2-40B4-BE49-F238E27FC236}">
                <a16:creationId xmlns:a16="http://schemas.microsoft.com/office/drawing/2014/main" id="{EC98BA1A-2E47-4AA6-984F-7D54B64434AF}"/>
              </a:ext>
            </a:extLst>
          </p:cNvPr>
          <p:cNvSpPr txBox="1"/>
          <p:nvPr/>
        </p:nvSpPr>
        <p:spPr>
          <a:xfrm>
            <a:off x="4115978" y="400039"/>
            <a:ext cx="818154"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かつどう</a:t>
            </a:r>
          </a:p>
        </p:txBody>
      </p:sp>
      <p:pic>
        <p:nvPicPr>
          <p:cNvPr id="4" name="図 3">
            <a:extLst>
              <a:ext uri="{FF2B5EF4-FFF2-40B4-BE49-F238E27FC236}">
                <a16:creationId xmlns:a16="http://schemas.microsoft.com/office/drawing/2014/main" id="{EE2B0421-A519-4EDC-B4EB-B2566906D88E}"/>
              </a:ext>
            </a:extLst>
          </p:cNvPr>
          <p:cNvPicPr>
            <a:picLocks noChangeAspect="1"/>
          </p:cNvPicPr>
          <p:nvPr/>
        </p:nvPicPr>
        <p:blipFill>
          <a:blip r:embed="rId2"/>
          <a:srcRect/>
          <a:stretch/>
        </p:blipFill>
        <p:spPr>
          <a:xfrm>
            <a:off x="1005139" y="1688051"/>
            <a:ext cx="7133722" cy="4607404"/>
          </a:xfrm>
          <a:prstGeom prst="rect">
            <a:avLst/>
          </a:prstGeom>
        </p:spPr>
      </p:pic>
      <p:sp>
        <p:nvSpPr>
          <p:cNvPr id="11" name="テキスト ボックス 10">
            <a:extLst>
              <a:ext uri="{FF2B5EF4-FFF2-40B4-BE49-F238E27FC236}">
                <a16:creationId xmlns:a16="http://schemas.microsoft.com/office/drawing/2014/main" id="{01F9813F-B325-4A6D-AD40-F7D7B0A46D7A}"/>
              </a:ext>
            </a:extLst>
          </p:cNvPr>
          <p:cNvSpPr txBox="1"/>
          <p:nvPr/>
        </p:nvSpPr>
        <p:spPr>
          <a:xfrm>
            <a:off x="725198" y="1010988"/>
            <a:ext cx="7695272" cy="577081"/>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資源を回収できました！頑張った点を先生に伝えましょう！</a:t>
            </a:r>
            <a:endParaRPr kumimoji="1" lang="ja-JP" altLang="en-US" dirty="0">
              <a:latin typeface="メイリオ" panose="020B0604030504040204" pitchFamily="50" charset="-128"/>
              <a:ea typeface="メイリオ" panose="020B0604030504040204" pitchFamily="50" charset="-128"/>
            </a:endParaRPr>
          </a:p>
        </p:txBody>
      </p:sp>
      <p:sp>
        <p:nvSpPr>
          <p:cNvPr id="12" name="テキスト ボックス 11">
            <a:extLst>
              <a:ext uri="{FF2B5EF4-FFF2-40B4-BE49-F238E27FC236}">
                <a16:creationId xmlns:a16="http://schemas.microsoft.com/office/drawing/2014/main" id="{F13A7230-B783-4036-BBBE-F8DEDF7CFD4E}"/>
              </a:ext>
            </a:extLst>
          </p:cNvPr>
          <p:cNvSpPr txBox="1"/>
          <p:nvPr/>
        </p:nvSpPr>
        <p:spPr>
          <a:xfrm>
            <a:off x="3182726" y="1086891"/>
            <a:ext cx="719291"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がんば</a:t>
            </a:r>
          </a:p>
        </p:txBody>
      </p:sp>
      <p:sp>
        <p:nvSpPr>
          <p:cNvPr id="14" name="テキスト ボックス 13">
            <a:extLst>
              <a:ext uri="{FF2B5EF4-FFF2-40B4-BE49-F238E27FC236}">
                <a16:creationId xmlns:a16="http://schemas.microsoft.com/office/drawing/2014/main" id="{73396EE9-4EA7-49D2-988B-2F77AC13965D}"/>
              </a:ext>
            </a:extLst>
          </p:cNvPr>
          <p:cNvSpPr txBox="1"/>
          <p:nvPr/>
        </p:nvSpPr>
        <p:spPr>
          <a:xfrm>
            <a:off x="4110948" y="1086891"/>
            <a:ext cx="499920"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てん</a:t>
            </a:r>
          </a:p>
        </p:txBody>
      </p:sp>
      <p:sp>
        <p:nvSpPr>
          <p:cNvPr id="15" name="テキスト ボックス 14">
            <a:extLst>
              <a:ext uri="{FF2B5EF4-FFF2-40B4-BE49-F238E27FC236}">
                <a16:creationId xmlns:a16="http://schemas.microsoft.com/office/drawing/2014/main" id="{A656B895-E54F-42EF-A0BF-2A72ABCBD225}"/>
              </a:ext>
            </a:extLst>
          </p:cNvPr>
          <p:cNvSpPr txBox="1"/>
          <p:nvPr/>
        </p:nvSpPr>
        <p:spPr>
          <a:xfrm>
            <a:off x="723530" y="1086890"/>
            <a:ext cx="60889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しげん</a:t>
            </a:r>
          </a:p>
        </p:txBody>
      </p:sp>
      <p:sp>
        <p:nvSpPr>
          <p:cNvPr id="16" name="テキスト ボックス 15">
            <a:extLst>
              <a:ext uri="{FF2B5EF4-FFF2-40B4-BE49-F238E27FC236}">
                <a16:creationId xmlns:a16="http://schemas.microsoft.com/office/drawing/2014/main" id="{F9AF18BE-E22F-4E75-BF80-A4B42F7CC7ED}"/>
              </a:ext>
            </a:extLst>
          </p:cNvPr>
          <p:cNvSpPr txBox="1"/>
          <p:nvPr/>
        </p:nvSpPr>
        <p:spPr>
          <a:xfrm>
            <a:off x="4557604" y="1086891"/>
            <a:ext cx="719291"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せんせい</a:t>
            </a:r>
          </a:p>
        </p:txBody>
      </p:sp>
      <p:sp>
        <p:nvSpPr>
          <p:cNvPr id="17" name="テキスト ボックス 16">
            <a:extLst>
              <a:ext uri="{FF2B5EF4-FFF2-40B4-BE49-F238E27FC236}">
                <a16:creationId xmlns:a16="http://schemas.microsoft.com/office/drawing/2014/main" id="{6B06E363-EC62-49A6-B790-289782B6A168}"/>
              </a:ext>
            </a:extLst>
          </p:cNvPr>
          <p:cNvSpPr txBox="1"/>
          <p:nvPr/>
        </p:nvSpPr>
        <p:spPr>
          <a:xfrm>
            <a:off x="5259311" y="1086891"/>
            <a:ext cx="499920"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つた</a:t>
            </a:r>
          </a:p>
        </p:txBody>
      </p:sp>
      <p:sp>
        <p:nvSpPr>
          <p:cNvPr id="18" name="楕円 17">
            <a:extLst>
              <a:ext uri="{FF2B5EF4-FFF2-40B4-BE49-F238E27FC236}">
                <a16:creationId xmlns:a16="http://schemas.microsoft.com/office/drawing/2014/main" id="{76EC4B0D-5D88-4331-8033-4A3A6DB9F08C}"/>
              </a:ext>
            </a:extLst>
          </p:cNvPr>
          <p:cNvSpPr/>
          <p:nvPr/>
        </p:nvSpPr>
        <p:spPr>
          <a:xfrm>
            <a:off x="2829859" y="2382077"/>
            <a:ext cx="818321" cy="818321"/>
          </a:xfrm>
          <a:prstGeom prst="ellipse">
            <a:avLst/>
          </a:prstGeom>
          <a:noFill/>
          <a:ln w="38100">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dirty="0">
              <a:solidFill>
                <a:srgbClr val="FF0000"/>
              </a:solidFill>
            </a:endParaRPr>
          </a:p>
        </p:txBody>
      </p:sp>
      <p:sp>
        <p:nvSpPr>
          <p:cNvPr id="13" name="テキスト ボックス 12">
            <a:extLst>
              <a:ext uri="{FF2B5EF4-FFF2-40B4-BE49-F238E27FC236}">
                <a16:creationId xmlns:a16="http://schemas.microsoft.com/office/drawing/2014/main" id="{4714B755-7888-4F3D-8A87-EE263E9399A8}"/>
              </a:ext>
            </a:extLst>
          </p:cNvPr>
          <p:cNvSpPr txBox="1"/>
          <p:nvPr/>
        </p:nvSpPr>
        <p:spPr>
          <a:xfrm>
            <a:off x="1306472" y="1086889"/>
            <a:ext cx="84889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かいしゅう</a:t>
            </a:r>
          </a:p>
        </p:txBody>
      </p:sp>
    </p:spTree>
    <p:extLst>
      <p:ext uri="{BB962C8B-B14F-4D97-AF65-F5344CB8AC3E}">
        <p14:creationId xmlns:p14="http://schemas.microsoft.com/office/powerpoint/2010/main" val="2239258817"/>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a:extLst>
              <a:ext uri="{FF2B5EF4-FFF2-40B4-BE49-F238E27FC236}">
                <a16:creationId xmlns:a16="http://schemas.microsoft.com/office/drawing/2014/main" id="{31D4E439-7AFE-41C2-9561-67F5879CAB86}"/>
              </a:ext>
            </a:extLst>
          </p:cNvPr>
          <p:cNvSpPr>
            <a:spLocks noGrp="1"/>
          </p:cNvSpPr>
          <p:nvPr>
            <p:ph type="title"/>
          </p:nvPr>
        </p:nvSpPr>
        <p:spPr/>
        <p:txBody>
          <a:bodyPr rtlCol="0"/>
          <a:lstStyle/>
          <a:p>
            <a:pPr rtl="0"/>
            <a:r>
              <a:rPr lang="ja-JP" altLang="en-US" dirty="0"/>
              <a:t>課題の終了</a:t>
            </a:r>
          </a:p>
        </p:txBody>
      </p:sp>
      <p:sp>
        <p:nvSpPr>
          <p:cNvPr id="7" name="テキスト ボックス 6">
            <a:extLst>
              <a:ext uri="{FF2B5EF4-FFF2-40B4-BE49-F238E27FC236}">
                <a16:creationId xmlns:a16="http://schemas.microsoft.com/office/drawing/2014/main" id="{DE0FA59A-AB55-46F2-BA50-DF440BB2E6D0}"/>
              </a:ext>
            </a:extLst>
          </p:cNvPr>
          <p:cNvSpPr txBox="1"/>
          <p:nvPr/>
        </p:nvSpPr>
        <p:spPr>
          <a:xfrm>
            <a:off x="639192" y="1406171"/>
            <a:ext cx="843379" cy="307777"/>
          </a:xfrm>
          <a:prstGeom prst="rect">
            <a:avLst/>
          </a:prstGeom>
          <a:noFill/>
        </p:spPr>
        <p:txBody>
          <a:bodyPr wrap="square" rtlCol="0">
            <a:spAutoFit/>
          </a:bodyPr>
          <a:lstStyle/>
          <a:p>
            <a:pPr algn="dist"/>
            <a:r>
              <a:rPr kumimoji="1" lang="ja-JP" altLang="en-US" sz="1400" b="1" dirty="0">
                <a:solidFill>
                  <a:schemeClr val="tx2">
                    <a:lumMod val="50000"/>
                  </a:schemeClr>
                </a:solidFill>
                <a:latin typeface="Meiryo UI" panose="020B0604030504040204" pitchFamily="50" charset="-128"/>
                <a:ea typeface="Meiryo UI" panose="020B0604030504040204" pitchFamily="50" charset="-128"/>
              </a:rPr>
              <a:t>かだい</a:t>
            </a:r>
          </a:p>
        </p:txBody>
      </p:sp>
      <p:pic>
        <p:nvPicPr>
          <p:cNvPr id="4" name="図 3">
            <a:extLst>
              <a:ext uri="{FF2B5EF4-FFF2-40B4-BE49-F238E27FC236}">
                <a16:creationId xmlns:a16="http://schemas.microsoft.com/office/drawing/2014/main" id="{4C602437-FB42-453D-91BE-61BC8965D1C5}"/>
              </a:ext>
            </a:extLst>
          </p:cNvPr>
          <p:cNvPicPr>
            <a:picLocks noChangeAspect="1"/>
          </p:cNvPicPr>
          <p:nvPr/>
        </p:nvPicPr>
        <p:blipFill>
          <a:blip r:embed="rId3"/>
          <a:stretch>
            <a:fillRect/>
          </a:stretch>
        </p:blipFill>
        <p:spPr>
          <a:xfrm>
            <a:off x="5885895" y="4434781"/>
            <a:ext cx="2659491" cy="2694951"/>
          </a:xfrm>
          <a:prstGeom prst="rect">
            <a:avLst/>
          </a:prstGeom>
        </p:spPr>
      </p:pic>
      <p:sp>
        <p:nvSpPr>
          <p:cNvPr id="9" name="テキスト ボックス 8">
            <a:extLst>
              <a:ext uri="{FF2B5EF4-FFF2-40B4-BE49-F238E27FC236}">
                <a16:creationId xmlns:a16="http://schemas.microsoft.com/office/drawing/2014/main" id="{163985ED-B7C1-440B-9BFA-927D0E77D886}"/>
              </a:ext>
            </a:extLst>
          </p:cNvPr>
          <p:cNvSpPr txBox="1"/>
          <p:nvPr/>
        </p:nvSpPr>
        <p:spPr>
          <a:xfrm>
            <a:off x="1830278" y="1406170"/>
            <a:ext cx="992820" cy="307777"/>
          </a:xfrm>
          <a:prstGeom prst="rect">
            <a:avLst/>
          </a:prstGeom>
          <a:noFill/>
        </p:spPr>
        <p:txBody>
          <a:bodyPr wrap="square" rtlCol="0">
            <a:spAutoFit/>
          </a:bodyPr>
          <a:lstStyle/>
          <a:p>
            <a:pPr algn="dist"/>
            <a:r>
              <a:rPr kumimoji="1" lang="ja-JP" altLang="en-US" sz="1400" b="1" dirty="0">
                <a:solidFill>
                  <a:schemeClr val="tx2">
                    <a:lumMod val="50000"/>
                  </a:schemeClr>
                </a:solidFill>
                <a:latin typeface="Meiryo UI" panose="020B0604030504040204" pitchFamily="50" charset="-128"/>
                <a:ea typeface="Meiryo UI" panose="020B0604030504040204" pitchFamily="50" charset="-128"/>
              </a:rPr>
              <a:t>しゅうりょう</a:t>
            </a:r>
          </a:p>
        </p:txBody>
      </p:sp>
    </p:spTree>
    <p:extLst>
      <p:ext uri="{BB962C8B-B14F-4D97-AF65-F5344CB8AC3E}">
        <p14:creationId xmlns:p14="http://schemas.microsoft.com/office/powerpoint/2010/main" val="885329587"/>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ja-JP" altLang="en-US" dirty="0"/>
              <a:t>課題の終了</a:t>
            </a:r>
          </a:p>
        </p:txBody>
      </p:sp>
      <p:sp>
        <p:nvSpPr>
          <p:cNvPr id="9" name="テキスト ボックス 8">
            <a:extLst>
              <a:ext uri="{FF2B5EF4-FFF2-40B4-BE49-F238E27FC236}">
                <a16:creationId xmlns:a16="http://schemas.microsoft.com/office/drawing/2014/main" id="{64370D4A-8469-4C8E-8FD5-C3A083A8BA30}"/>
              </a:ext>
            </a:extLst>
          </p:cNvPr>
          <p:cNvSpPr txBox="1"/>
          <p:nvPr/>
        </p:nvSpPr>
        <p:spPr>
          <a:xfrm>
            <a:off x="1263342" y="392129"/>
            <a:ext cx="970400"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しゅうりょう</a:t>
            </a:r>
          </a:p>
        </p:txBody>
      </p:sp>
      <p:sp>
        <p:nvSpPr>
          <p:cNvPr id="21" name="テキスト ボックス 20">
            <a:extLst>
              <a:ext uri="{FF2B5EF4-FFF2-40B4-BE49-F238E27FC236}">
                <a16:creationId xmlns:a16="http://schemas.microsoft.com/office/drawing/2014/main" id="{53513E87-365D-4BC5-BFC4-EA7432BBC1AA}"/>
              </a:ext>
            </a:extLst>
          </p:cNvPr>
          <p:cNvSpPr txBox="1"/>
          <p:nvPr/>
        </p:nvSpPr>
        <p:spPr>
          <a:xfrm>
            <a:off x="379124" y="393594"/>
            <a:ext cx="783852"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かだい</a:t>
            </a:r>
          </a:p>
        </p:txBody>
      </p:sp>
      <p:pic>
        <p:nvPicPr>
          <p:cNvPr id="4" name="図 3">
            <a:extLst>
              <a:ext uri="{FF2B5EF4-FFF2-40B4-BE49-F238E27FC236}">
                <a16:creationId xmlns:a16="http://schemas.microsoft.com/office/drawing/2014/main" id="{43D6B741-EED1-46BF-A9B6-694A1ED1C971}"/>
              </a:ext>
            </a:extLst>
          </p:cNvPr>
          <p:cNvPicPr>
            <a:picLocks noChangeAspect="1"/>
          </p:cNvPicPr>
          <p:nvPr/>
        </p:nvPicPr>
        <p:blipFill>
          <a:blip r:embed="rId2"/>
          <a:srcRect/>
          <a:stretch/>
        </p:blipFill>
        <p:spPr>
          <a:xfrm>
            <a:off x="739004" y="1621900"/>
            <a:ext cx="7665990" cy="4951176"/>
          </a:xfrm>
          <a:prstGeom prst="rect">
            <a:avLst/>
          </a:prstGeom>
        </p:spPr>
      </p:pic>
      <p:sp>
        <p:nvSpPr>
          <p:cNvPr id="24" name="テキスト ボックス 23">
            <a:extLst>
              <a:ext uri="{FF2B5EF4-FFF2-40B4-BE49-F238E27FC236}">
                <a16:creationId xmlns:a16="http://schemas.microsoft.com/office/drawing/2014/main" id="{D66547B5-5BF3-41E2-80D7-9269AC973E42}"/>
              </a:ext>
            </a:extLst>
          </p:cNvPr>
          <p:cNvSpPr txBox="1"/>
          <p:nvPr/>
        </p:nvSpPr>
        <p:spPr>
          <a:xfrm>
            <a:off x="428625" y="950630"/>
            <a:ext cx="7339336" cy="577081"/>
          </a:xfrm>
          <a:prstGeom prst="rect">
            <a:avLst/>
          </a:prstGeom>
          <a:noFill/>
        </p:spPr>
        <p:txBody>
          <a:bodyPr wrap="square" rtlCol="0">
            <a:spAutoFit/>
          </a:bodyPr>
          <a:lstStyle/>
          <a:p>
            <a:pPr>
              <a:lnSpc>
                <a:spcPct val="200000"/>
              </a:lnSpc>
            </a:pPr>
            <a:r>
              <a:rPr lang="en-US" altLang="ja-JP" i="0" dirty="0">
                <a:solidFill>
                  <a:srgbClr val="575E75"/>
                </a:solidFill>
                <a:effectLst/>
                <a:latin typeface="メイリオ" panose="020B0604030504040204" pitchFamily="50" charset="-128"/>
                <a:ea typeface="メイリオ" panose="020B0604030504040204" pitchFamily="50" charset="-128"/>
              </a:rPr>
              <a:t>Esc</a:t>
            </a:r>
            <a:r>
              <a:rPr lang="ja-JP" altLang="en-US" i="0" dirty="0">
                <a:solidFill>
                  <a:srgbClr val="575E75"/>
                </a:solidFill>
                <a:effectLst/>
                <a:latin typeface="メイリオ" panose="020B0604030504040204" pitchFamily="50" charset="-128"/>
                <a:ea typeface="メイリオ" panose="020B0604030504040204" pitchFamily="50" charset="-128"/>
              </a:rPr>
              <a:t>キーを押し、「セーブして終了」ボタンを押します。</a:t>
            </a:r>
            <a:endParaRPr kumimoji="1" lang="ja-JP" altLang="en-US" dirty="0">
              <a:latin typeface="メイリオ" panose="020B0604030504040204" pitchFamily="50" charset="-128"/>
              <a:ea typeface="メイリオ" panose="020B0604030504040204" pitchFamily="50" charset="-128"/>
            </a:endParaRPr>
          </a:p>
        </p:txBody>
      </p:sp>
      <p:sp>
        <p:nvSpPr>
          <p:cNvPr id="28" name="テキスト ボックス 27">
            <a:extLst>
              <a:ext uri="{FF2B5EF4-FFF2-40B4-BE49-F238E27FC236}">
                <a16:creationId xmlns:a16="http://schemas.microsoft.com/office/drawing/2014/main" id="{DEDD1C4C-9E62-41C2-9082-A02051553F26}"/>
              </a:ext>
            </a:extLst>
          </p:cNvPr>
          <p:cNvSpPr txBox="1"/>
          <p:nvPr/>
        </p:nvSpPr>
        <p:spPr>
          <a:xfrm>
            <a:off x="1524483" y="1011783"/>
            <a:ext cx="394981"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お</a:t>
            </a:r>
          </a:p>
        </p:txBody>
      </p:sp>
      <p:sp>
        <p:nvSpPr>
          <p:cNvPr id="30" name="テキスト ボックス 29">
            <a:extLst>
              <a:ext uri="{FF2B5EF4-FFF2-40B4-BE49-F238E27FC236}">
                <a16:creationId xmlns:a16="http://schemas.microsoft.com/office/drawing/2014/main" id="{6A0103EF-0467-4A36-87CD-1AEEA32205DF}"/>
              </a:ext>
            </a:extLst>
          </p:cNvPr>
          <p:cNvSpPr txBox="1"/>
          <p:nvPr/>
        </p:nvSpPr>
        <p:spPr>
          <a:xfrm>
            <a:off x="5159895" y="1011783"/>
            <a:ext cx="40337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お</a:t>
            </a:r>
          </a:p>
        </p:txBody>
      </p:sp>
      <p:sp>
        <p:nvSpPr>
          <p:cNvPr id="31" name="テキスト ボックス 30">
            <a:extLst>
              <a:ext uri="{FF2B5EF4-FFF2-40B4-BE49-F238E27FC236}">
                <a16:creationId xmlns:a16="http://schemas.microsoft.com/office/drawing/2014/main" id="{25B37E05-D4A0-4625-A03C-C953C69B8E7D}"/>
              </a:ext>
            </a:extLst>
          </p:cNvPr>
          <p:cNvSpPr txBox="1"/>
          <p:nvPr/>
        </p:nvSpPr>
        <p:spPr>
          <a:xfrm>
            <a:off x="3355506" y="1011783"/>
            <a:ext cx="104672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しゅうりょう</a:t>
            </a:r>
          </a:p>
        </p:txBody>
      </p:sp>
      <p:sp>
        <p:nvSpPr>
          <p:cNvPr id="32" name="正方形/長方形 31">
            <a:extLst>
              <a:ext uri="{FF2B5EF4-FFF2-40B4-BE49-F238E27FC236}">
                <a16:creationId xmlns:a16="http://schemas.microsoft.com/office/drawing/2014/main" id="{B24861BC-0403-4ED7-8051-5A47485F8241}"/>
              </a:ext>
            </a:extLst>
          </p:cNvPr>
          <p:cNvSpPr/>
          <p:nvPr/>
        </p:nvSpPr>
        <p:spPr>
          <a:xfrm>
            <a:off x="1398429" y="3648722"/>
            <a:ext cx="2481113" cy="267518"/>
          </a:xfrm>
          <a:prstGeom prst="rect">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Tree>
    <p:extLst>
      <p:ext uri="{BB962C8B-B14F-4D97-AF65-F5344CB8AC3E}">
        <p14:creationId xmlns:p14="http://schemas.microsoft.com/office/powerpoint/2010/main" val="4003981587"/>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72B120EE-5A00-4D2C-B7E6-246AC32298FA}"/>
              </a:ext>
            </a:extLst>
          </p:cNvPr>
          <p:cNvPicPr>
            <a:picLocks noChangeAspect="1"/>
          </p:cNvPicPr>
          <p:nvPr/>
        </p:nvPicPr>
        <p:blipFill>
          <a:blip r:embed="rId2"/>
          <a:stretch>
            <a:fillRect/>
          </a:stretch>
        </p:blipFill>
        <p:spPr>
          <a:xfrm>
            <a:off x="1919464" y="1871245"/>
            <a:ext cx="4656596" cy="3822471"/>
          </a:xfrm>
          <a:prstGeom prst="rect">
            <a:avLst/>
          </a:prstGeom>
        </p:spPr>
      </p:pic>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ja-JP" altLang="en-US" dirty="0"/>
              <a:t>課題の終了</a:t>
            </a:r>
          </a:p>
        </p:txBody>
      </p:sp>
      <p:sp>
        <p:nvSpPr>
          <p:cNvPr id="9" name="テキスト ボックス 8">
            <a:extLst>
              <a:ext uri="{FF2B5EF4-FFF2-40B4-BE49-F238E27FC236}">
                <a16:creationId xmlns:a16="http://schemas.microsoft.com/office/drawing/2014/main" id="{64370D4A-8469-4C8E-8FD5-C3A083A8BA30}"/>
              </a:ext>
            </a:extLst>
          </p:cNvPr>
          <p:cNvSpPr txBox="1"/>
          <p:nvPr/>
        </p:nvSpPr>
        <p:spPr>
          <a:xfrm>
            <a:off x="1263342" y="392129"/>
            <a:ext cx="970400"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しゅうりょう</a:t>
            </a:r>
          </a:p>
        </p:txBody>
      </p:sp>
      <p:sp>
        <p:nvSpPr>
          <p:cNvPr id="24" name="テキスト ボックス 23">
            <a:extLst>
              <a:ext uri="{FF2B5EF4-FFF2-40B4-BE49-F238E27FC236}">
                <a16:creationId xmlns:a16="http://schemas.microsoft.com/office/drawing/2014/main" id="{D66547B5-5BF3-41E2-80D7-9269AC973E42}"/>
              </a:ext>
            </a:extLst>
          </p:cNvPr>
          <p:cNvSpPr txBox="1"/>
          <p:nvPr/>
        </p:nvSpPr>
        <p:spPr>
          <a:xfrm>
            <a:off x="428625" y="977634"/>
            <a:ext cx="7339336" cy="577081"/>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もう一度「セーブして終了」ボタンを押すと、課題が終了します。</a:t>
            </a:r>
            <a:endParaRPr kumimoji="1" lang="ja-JP" altLang="en-US" dirty="0">
              <a:latin typeface="メイリオ" panose="020B0604030504040204" pitchFamily="50" charset="-128"/>
              <a:ea typeface="メイリオ" panose="020B0604030504040204" pitchFamily="50" charset="-128"/>
            </a:endParaRPr>
          </a:p>
        </p:txBody>
      </p:sp>
      <p:sp>
        <p:nvSpPr>
          <p:cNvPr id="28" name="テキスト ボックス 27">
            <a:extLst>
              <a:ext uri="{FF2B5EF4-FFF2-40B4-BE49-F238E27FC236}">
                <a16:creationId xmlns:a16="http://schemas.microsoft.com/office/drawing/2014/main" id="{DEDD1C4C-9E62-41C2-9082-A02051553F26}"/>
              </a:ext>
            </a:extLst>
          </p:cNvPr>
          <p:cNvSpPr txBox="1"/>
          <p:nvPr/>
        </p:nvSpPr>
        <p:spPr>
          <a:xfrm>
            <a:off x="4346198" y="1027476"/>
            <a:ext cx="394981"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お</a:t>
            </a:r>
          </a:p>
        </p:txBody>
      </p:sp>
      <p:sp>
        <p:nvSpPr>
          <p:cNvPr id="30" name="テキスト ボックス 29">
            <a:extLst>
              <a:ext uri="{FF2B5EF4-FFF2-40B4-BE49-F238E27FC236}">
                <a16:creationId xmlns:a16="http://schemas.microsoft.com/office/drawing/2014/main" id="{6A0103EF-0467-4A36-87CD-1AEEA32205DF}"/>
              </a:ext>
            </a:extLst>
          </p:cNvPr>
          <p:cNvSpPr txBox="1"/>
          <p:nvPr/>
        </p:nvSpPr>
        <p:spPr>
          <a:xfrm>
            <a:off x="906164" y="1027476"/>
            <a:ext cx="57188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いちど</a:t>
            </a:r>
          </a:p>
        </p:txBody>
      </p:sp>
      <p:sp>
        <p:nvSpPr>
          <p:cNvPr id="31" name="テキスト ボックス 30">
            <a:extLst>
              <a:ext uri="{FF2B5EF4-FFF2-40B4-BE49-F238E27FC236}">
                <a16:creationId xmlns:a16="http://schemas.microsoft.com/office/drawing/2014/main" id="{25B37E05-D4A0-4625-A03C-C953C69B8E7D}"/>
              </a:ext>
            </a:extLst>
          </p:cNvPr>
          <p:cNvSpPr txBox="1"/>
          <p:nvPr/>
        </p:nvSpPr>
        <p:spPr>
          <a:xfrm>
            <a:off x="2509714" y="1027476"/>
            <a:ext cx="104672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しゅうりょう</a:t>
            </a:r>
          </a:p>
        </p:txBody>
      </p:sp>
      <p:sp>
        <p:nvSpPr>
          <p:cNvPr id="32" name="正方形/長方形 31">
            <a:extLst>
              <a:ext uri="{FF2B5EF4-FFF2-40B4-BE49-F238E27FC236}">
                <a16:creationId xmlns:a16="http://schemas.microsoft.com/office/drawing/2014/main" id="{B24861BC-0403-4ED7-8051-5A47485F8241}"/>
              </a:ext>
            </a:extLst>
          </p:cNvPr>
          <p:cNvSpPr/>
          <p:nvPr/>
        </p:nvSpPr>
        <p:spPr>
          <a:xfrm>
            <a:off x="2090887" y="4145872"/>
            <a:ext cx="4336546" cy="692458"/>
          </a:xfrm>
          <a:prstGeom prst="rect">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3" name="テキスト ボックス 12">
            <a:extLst>
              <a:ext uri="{FF2B5EF4-FFF2-40B4-BE49-F238E27FC236}">
                <a16:creationId xmlns:a16="http://schemas.microsoft.com/office/drawing/2014/main" id="{14F1E224-5362-4B02-81B0-CC0278D20130}"/>
              </a:ext>
            </a:extLst>
          </p:cNvPr>
          <p:cNvSpPr txBox="1"/>
          <p:nvPr/>
        </p:nvSpPr>
        <p:spPr>
          <a:xfrm>
            <a:off x="5797326" y="1027476"/>
            <a:ext cx="104672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しゅうりょう</a:t>
            </a:r>
          </a:p>
        </p:txBody>
      </p:sp>
      <p:sp>
        <p:nvSpPr>
          <p:cNvPr id="14" name="テキスト ボックス 13">
            <a:extLst>
              <a:ext uri="{FF2B5EF4-FFF2-40B4-BE49-F238E27FC236}">
                <a16:creationId xmlns:a16="http://schemas.microsoft.com/office/drawing/2014/main" id="{ED99F94B-20EE-4F28-8B45-37E0C8D4F5D8}"/>
              </a:ext>
            </a:extLst>
          </p:cNvPr>
          <p:cNvSpPr txBox="1"/>
          <p:nvPr/>
        </p:nvSpPr>
        <p:spPr>
          <a:xfrm>
            <a:off x="5299969" y="1027476"/>
            <a:ext cx="594803" cy="246221"/>
          </a:xfrm>
          <a:prstGeom prst="rect">
            <a:avLst/>
          </a:prstGeom>
          <a:noFill/>
        </p:spPr>
        <p:txBody>
          <a:bodyPr wrap="square" rtlCol="0">
            <a:spAutoFit/>
          </a:bodyPr>
          <a:lstStyle/>
          <a:p>
            <a:pPr algn="dist"/>
            <a:r>
              <a:rPr kumimoji="1" lang="ja-JP" altLang="en-US" sz="1000" dirty="0">
                <a:solidFill>
                  <a:srgbClr val="575E75"/>
                </a:solidFill>
                <a:latin typeface="メイリオ" panose="020B0604030504040204" pitchFamily="50" charset="-128"/>
                <a:ea typeface="メイリオ" panose="020B0604030504040204" pitchFamily="50" charset="-128"/>
              </a:rPr>
              <a:t>かだい</a:t>
            </a:r>
          </a:p>
        </p:txBody>
      </p:sp>
      <p:sp>
        <p:nvSpPr>
          <p:cNvPr id="15" name="テキスト ボックス 14">
            <a:extLst>
              <a:ext uri="{FF2B5EF4-FFF2-40B4-BE49-F238E27FC236}">
                <a16:creationId xmlns:a16="http://schemas.microsoft.com/office/drawing/2014/main" id="{DCAF973D-125A-4C68-8595-DB96FB6FCAE7}"/>
              </a:ext>
            </a:extLst>
          </p:cNvPr>
          <p:cNvSpPr txBox="1"/>
          <p:nvPr/>
        </p:nvSpPr>
        <p:spPr>
          <a:xfrm>
            <a:off x="379124" y="393594"/>
            <a:ext cx="783852"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かだい</a:t>
            </a:r>
          </a:p>
        </p:txBody>
      </p:sp>
    </p:spTree>
    <p:extLst>
      <p:ext uri="{BB962C8B-B14F-4D97-AF65-F5344CB8AC3E}">
        <p14:creationId xmlns:p14="http://schemas.microsoft.com/office/powerpoint/2010/main" val="199223410"/>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図プレースホルダー 8">
            <a:extLst>
              <a:ext uri="{FF2B5EF4-FFF2-40B4-BE49-F238E27FC236}">
                <a16:creationId xmlns:a16="http://schemas.microsoft.com/office/drawing/2014/main" id="{F6678825-25B7-4A39-8619-0B753A1099A2}"/>
              </a:ext>
            </a:extLst>
          </p:cNvPr>
          <p:cNvPicPr>
            <a:picLocks noGrp="1" noChangeAspect="1"/>
          </p:cNvPicPr>
          <p:nvPr>
            <p:ph type="pic" sz="quarter" idx="13"/>
          </p:nvPr>
        </p:nvPicPr>
        <p:blipFill rotWithShape="1">
          <a:blip r:embed="rId2"/>
          <a:srcRect t="-47681" r="-233" b="-47681"/>
          <a:stretch/>
        </p:blipFill>
        <p:spPr>
          <a:xfrm>
            <a:off x="0" y="0"/>
            <a:ext cx="9144000" cy="6858000"/>
          </a:xfrm>
        </p:spPr>
      </p:pic>
      <p:sp>
        <p:nvSpPr>
          <p:cNvPr id="4" name="タイトル 3">
            <a:extLst>
              <a:ext uri="{FF2B5EF4-FFF2-40B4-BE49-F238E27FC236}">
                <a16:creationId xmlns:a16="http://schemas.microsoft.com/office/drawing/2014/main" id="{E3F15753-9A70-41A7-8148-3C77FC4D7C4E}"/>
              </a:ext>
            </a:extLst>
          </p:cNvPr>
          <p:cNvSpPr>
            <a:spLocks noGrp="1"/>
          </p:cNvSpPr>
          <p:nvPr>
            <p:ph type="ctrTitle"/>
          </p:nvPr>
        </p:nvSpPr>
        <p:spPr>
          <a:xfrm>
            <a:off x="2015231" y="2507643"/>
            <a:ext cx="5113538" cy="1311128"/>
          </a:xfrm>
        </p:spPr>
        <p:txBody>
          <a:bodyPr/>
          <a:lstStyle/>
          <a:p>
            <a:r>
              <a:rPr lang="ja-JP" altLang="en-US" sz="4400" dirty="0"/>
              <a:t>おつかれさまでした！</a:t>
            </a:r>
            <a:br>
              <a:rPr lang="en-US" altLang="ja-JP" sz="4400" dirty="0"/>
            </a:br>
            <a:r>
              <a:rPr lang="ja-JP" altLang="en-US" sz="4400" dirty="0"/>
              <a:t>がんばったね！</a:t>
            </a:r>
          </a:p>
        </p:txBody>
      </p:sp>
    </p:spTree>
    <p:extLst>
      <p:ext uri="{BB962C8B-B14F-4D97-AF65-F5344CB8AC3E}">
        <p14:creationId xmlns:p14="http://schemas.microsoft.com/office/powerpoint/2010/main" val="85445843"/>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テキスト ボックス 10">
            <a:extLst>
              <a:ext uri="{FF2B5EF4-FFF2-40B4-BE49-F238E27FC236}">
                <a16:creationId xmlns:a16="http://schemas.microsoft.com/office/drawing/2014/main" id="{32EB86F2-64B6-44A7-8837-7ABBB9DA89B6}"/>
              </a:ext>
            </a:extLst>
          </p:cNvPr>
          <p:cNvSpPr txBox="1"/>
          <p:nvPr/>
        </p:nvSpPr>
        <p:spPr>
          <a:xfrm>
            <a:off x="479565" y="1123793"/>
            <a:ext cx="1997306" cy="369332"/>
          </a:xfrm>
          <a:prstGeom prst="rect">
            <a:avLst/>
          </a:prstGeom>
          <a:noFill/>
        </p:spPr>
        <p:txBody>
          <a:bodyPr wrap="square" rtlCol="0">
            <a:spAutoFit/>
          </a:bodyPr>
          <a:lstStyle/>
          <a:p>
            <a:r>
              <a:rPr lang="ja-JP" altLang="en-US" b="1" dirty="0">
                <a:solidFill>
                  <a:srgbClr val="575E75"/>
                </a:solidFill>
                <a:latin typeface="メイリオ" panose="020B0604030504040204" pitchFamily="50" charset="-128"/>
                <a:ea typeface="メイリオ" panose="020B0604030504040204" pitchFamily="50" charset="-128"/>
              </a:rPr>
              <a:t>画像引用サイト</a:t>
            </a:r>
            <a:endParaRPr lang="en-US" altLang="ja-JP" sz="1400" b="1" dirty="0">
              <a:solidFill>
                <a:srgbClr val="575E75"/>
              </a:solidFill>
              <a:latin typeface="メイリオ" panose="020B0604030504040204" pitchFamily="50" charset="-128"/>
              <a:ea typeface="メイリオ" panose="020B0604030504040204" pitchFamily="50" charset="-128"/>
            </a:endParaRPr>
          </a:p>
        </p:txBody>
      </p:sp>
      <p:sp>
        <p:nvSpPr>
          <p:cNvPr id="10" name="テキスト ボックス 9">
            <a:extLst>
              <a:ext uri="{FF2B5EF4-FFF2-40B4-BE49-F238E27FC236}">
                <a16:creationId xmlns:a16="http://schemas.microsoft.com/office/drawing/2014/main" id="{27F4920B-8A80-43B4-995A-EC5AAD6E6A69}"/>
              </a:ext>
            </a:extLst>
          </p:cNvPr>
          <p:cNvSpPr txBox="1"/>
          <p:nvPr/>
        </p:nvSpPr>
        <p:spPr>
          <a:xfrm>
            <a:off x="720741" y="2279370"/>
            <a:ext cx="5031989" cy="369332"/>
          </a:xfrm>
          <a:prstGeom prst="rect">
            <a:avLst/>
          </a:prstGeom>
          <a:noFill/>
        </p:spPr>
        <p:txBody>
          <a:bodyPr wrap="square" rtlCol="0">
            <a:spAutoFit/>
          </a:bodyPr>
          <a:lstStyle/>
          <a:p>
            <a:r>
              <a:rPr lang="ja-JP" altLang="en-US" dirty="0">
                <a:solidFill>
                  <a:srgbClr val="575E75"/>
                </a:solidFill>
                <a:latin typeface="メイリオ" panose="020B0604030504040204" pitchFamily="50" charset="-128"/>
                <a:ea typeface="メイリオ" panose="020B0604030504040204" pitchFamily="50" charset="-128"/>
              </a:rPr>
              <a:t>公式リファレンス（</a:t>
            </a:r>
            <a:r>
              <a:rPr lang="en-US" altLang="ja-JP" dirty="0">
                <a:solidFill>
                  <a:srgbClr val="575E75"/>
                </a:solidFill>
                <a:latin typeface="メイリオ" panose="020B0604030504040204" pitchFamily="50" charset="-128"/>
                <a:ea typeface="メイリオ" panose="020B0604030504040204" pitchFamily="50" charset="-128"/>
              </a:rPr>
              <a:t>P21,55,56</a:t>
            </a:r>
            <a:r>
              <a:rPr lang="ja-JP" altLang="en-US" dirty="0">
                <a:solidFill>
                  <a:srgbClr val="575E75"/>
                </a:solidFill>
                <a:latin typeface="メイリオ" panose="020B0604030504040204" pitchFamily="50" charset="-128"/>
                <a:ea typeface="メイリオ" panose="020B0604030504040204" pitchFamily="50" charset="-128"/>
              </a:rPr>
              <a:t>）</a:t>
            </a:r>
            <a:endParaRPr lang="en-US" altLang="ja-JP" dirty="0">
              <a:solidFill>
                <a:srgbClr val="575E75"/>
              </a:solidFill>
              <a:latin typeface="メイリオ" panose="020B0604030504040204" pitchFamily="50" charset="-128"/>
              <a:ea typeface="メイリオ" panose="020B0604030504040204" pitchFamily="50" charset="-128"/>
            </a:endParaRPr>
          </a:p>
        </p:txBody>
      </p:sp>
      <p:sp>
        <p:nvSpPr>
          <p:cNvPr id="12" name="テキスト ボックス 11">
            <a:extLst>
              <a:ext uri="{FF2B5EF4-FFF2-40B4-BE49-F238E27FC236}">
                <a16:creationId xmlns:a16="http://schemas.microsoft.com/office/drawing/2014/main" id="{E48AF3B8-7A4D-4EA2-81B5-33268F259854}"/>
              </a:ext>
            </a:extLst>
          </p:cNvPr>
          <p:cNvSpPr txBox="1"/>
          <p:nvPr/>
        </p:nvSpPr>
        <p:spPr>
          <a:xfrm>
            <a:off x="1102481" y="2745443"/>
            <a:ext cx="7544369" cy="738664"/>
          </a:xfrm>
          <a:prstGeom prst="rect">
            <a:avLst/>
          </a:prstGeom>
          <a:noFill/>
        </p:spPr>
        <p:txBody>
          <a:bodyPr wrap="square" rtlCol="0">
            <a:spAutoFit/>
          </a:bodyPr>
          <a:lstStyle/>
          <a:p>
            <a:r>
              <a:rPr lang="en-US" altLang="ja-JP" sz="1400" dirty="0">
                <a:solidFill>
                  <a:srgbClr val="575E75"/>
                </a:solidFill>
                <a:latin typeface="メイリオ" panose="020B0604030504040204" pitchFamily="50" charset="-128"/>
                <a:ea typeface="メイリオ" panose="020B0604030504040204" pitchFamily="50" charset="-128"/>
                <a:hlinkClick r:id="rId2"/>
              </a:rPr>
              <a:t>https://meedownloads.blob.core.windows.net/learning-experience/Coding_Fundamentals/Block%202/Block%202%20Lesson%204%20Coding%20Fundamentals%20Teacher%20Guide_n.pdf</a:t>
            </a:r>
            <a:endParaRPr lang="en-US" altLang="ja-JP" sz="1400" dirty="0">
              <a:solidFill>
                <a:srgbClr val="575E75"/>
              </a:solidFill>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3470530016"/>
      </p:ext>
    </p:extLst>
  </p:cSld>
  <p:clrMapOvr>
    <a:masterClrMapping/>
  </p:clrMapOvr>
</p:sld>
</file>

<file path=ppt/theme/theme1.xml><?xml version="1.0" encoding="utf-8"?>
<a:theme xmlns:a="http://schemas.openxmlformats.org/drawingml/2006/main" name="曲線">
  <a:themeElements>
    <a:clrScheme name="マインクラフト（リンク）">
      <a:dk1>
        <a:srgbClr val="777777"/>
      </a:dk1>
      <a:lt1>
        <a:sysClr val="window" lastClr="FFFFFF"/>
      </a:lt1>
      <a:dk2>
        <a:srgbClr val="5F5F5F"/>
      </a:dk2>
      <a:lt2>
        <a:srgbClr val="EEECE1"/>
      </a:lt2>
      <a:accent1>
        <a:srgbClr val="DA6272"/>
      </a:accent1>
      <a:accent2>
        <a:srgbClr val="A4C516"/>
      </a:accent2>
      <a:accent3>
        <a:srgbClr val="9BBB59"/>
      </a:accent3>
      <a:accent4>
        <a:srgbClr val="8064A2"/>
      </a:accent4>
      <a:accent5>
        <a:srgbClr val="4BACC6"/>
      </a:accent5>
      <a:accent6>
        <a:srgbClr val="F79646"/>
      </a:accent6>
      <a:hlink>
        <a:srgbClr val="4BACC6"/>
      </a:hlink>
      <a:folHlink>
        <a:srgbClr val="7B9310"/>
      </a:folHlink>
    </a:clrScheme>
    <a:fontScheme name="MSFT_01">
      <a:majorFont>
        <a:latin typeface="Century Gothic"/>
        <a:ea typeface=""/>
        <a:cs typeface=""/>
      </a:majorFont>
      <a:minorFont>
        <a:latin typeface="Century Gothic"/>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a:noFill/>
        </a:ln>
      </a:spPr>
      <a:bodyPr rtlCol="0" anchor="ctr"/>
      <a:lstStyle>
        <a:defPPr algn="ctr">
          <a:defRPr>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_30677633_TF89715846" id="{D02933C7-5B70-486F-96EA-AD9386C0B23E}" vid="{8E1BD739-95C8-4D6D-B1D5-95D4DC66B59D}"/>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EEA25CC0A0AC24199CDC46C25B8B0BC" ma:contentTypeVersion="10" ma:contentTypeDescription="Create a new document." ma:contentTypeScope="" ma:versionID="e3b47856d4cf355c0dacb39e1084d14f">
  <xsd:schema xmlns:xsd="http://www.w3.org/2001/XMLSchema" xmlns:xs="http://www.w3.org/2001/XMLSchema" xmlns:p="http://schemas.microsoft.com/office/2006/metadata/properties" xmlns:ns1="http://schemas.microsoft.com/sharepoint/v3" xmlns:ns2="6dc4bcd6-49db-4c07-9060-8acfc67cef9f" xmlns:ns3="fb0879af-3eba-417a-a55a-ffe6dcd6ca77" targetNamespace="http://schemas.microsoft.com/office/2006/metadata/properties" ma:root="true" ma:fieldsID="a845a615265fdb1f7b12cc65ac20ecbd" ns1:_="" ns2:_="" ns3:_="">
    <xsd:import namespace="http://schemas.microsoft.com/sharepoint/v3"/>
    <xsd:import namespace="6dc4bcd6-49db-4c07-9060-8acfc67cef9f"/>
    <xsd:import namespace="fb0879af-3eba-417a-a55a-ffe6dcd6ca77"/>
    <xsd:element name="properties">
      <xsd:complexType>
        <xsd:sequence>
          <xsd:element name="documentManagement">
            <xsd:complexType>
              <xsd:all>
                <xsd:element ref="ns2:MediaServiceMetadata" minOccurs="0"/>
                <xsd:element ref="ns2:MediaServiceFastMetadata" minOccurs="0"/>
                <xsd:element ref="ns2:MediaServiceOCR" minOccurs="0"/>
                <xsd:element ref="ns3:SharedWithUsers" minOccurs="0"/>
                <xsd:element ref="ns3:SharedWithDetails" minOccurs="0"/>
                <xsd:element ref="ns3:LastSharedByUser" minOccurs="0"/>
                <xsd:element ref="ns3:LastSharedByTime" minOccurs="0"/>
                <xsd:element ref="ns1:_ip_UnifiedCompliancePolicyProperties" minOccurs="0"/>
                <xsd:element ref="ns1:_ip_UnifiedCompliancePolicyUIAction" minOccurs="0"/>
                <xsd:element ref="ns2:MediaServiceAuto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5" nillable="true" ma:displayName="Unified Compliance Policy Properties" ma:hidden="true" ma:internalName="_ip_UnifiedCompliancePolicyProperties">
      <xsd:simpleType>
        <xsd:restriction base="dms:Note"/>
      </xsd:simpleType>
    </xsd:element>
    <xsd:element name="_ip_UnifiedCompliancePolicyUIAction" ma:index="16"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dc4bcd6-49db-4c07-9060-8acfc67cef9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7" nillable="true" ma:displayName="MediaServiceAutoTags" ma:internalName="MediaServiceAutoTag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b0879af-3eba-417a-a55a-ffe6dcd6ca77"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LastSharedByUser" ma:index="13" nillable="true" ma:displayName="Last Shared By User" ma:hidden="true" ma:internalName="LastSharedByUser" ma:readOnly="true">
      <xsd:simpleType>
        <xsd:restriction base="dms:Note"/>
      </xsd:simpleType>
    </xsd:element>
    <xsd:element name="LastSharedByTime" ma:index="14" nillable="true" ma:displayName="Last Shared By Time" ma:hidden="true" ma:internalName="LastSharedByTime" ma:readOnly="true">
      <xsd:simpleType>
        <xsd:restriction base="dms:DateTim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documentManagement>
</p:properties>
</file>

<file path=customXml/itemProps1.xml><?xml version="1.0" encoding="utf-8"?>
<ds:datastoreItem xmlns:ds="http://schemas.openxmlformats.org/officeDocument/2006/customXml" ds:itemID="{67D8A4B1-1036-4F2B-9C1A-A86F68D3142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6dc4bcd6-49db-4c07-9060-8acfc67cef9f"/>
    <ds:schemaRef ds:uri="fb0879af-3eba-417a-a55a-ffe6dcd6ca7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723BE856-B6C2-4675-AE16-47A27D415D46}">
  <ds:schemaRefs>
    <ds:schemaRef ds:uri="http://schemas.microsoft.com/sharepoint/v3/contenttype/forms"/>
  </ds:schemaRefs>
</ds:datastoreItem>
</file>

<file path=customXml/itemProps3.xml><?xml version="1.0" encoding="utf-8"?>
<ds:datastoreItem xmlns:ds="http://schemas.openxmlformats.org/officeDocument/2006/customXml" ds:itemID="{450439D9-8631-4FC1-BCE0-1BDB23425EE1}">
  <ds:schemaRefs>
    <ds:schemaRef ds:uri="http://schemas.microsoft.com/office/2006/metadata/properties"/>
    <ds:schemaRef ds:uri="http://purl.org/dc/dcmitype/"/>
    <ds:schemaRef ds:uri="http://schemas.microsoft.com/office/2006/documentManagement/types"/>
    <ds:schemaRef ds:uri="http://purl.org/dc/terms/"/>
    <ds:schemaRef ds:uri="http://schemas.openxmlformats.org/package/2006/metadata/core-properties"/>
    <ds:schemaRef ds:uri="fb0879af-3eba-417a-a55a-ffe6dcd6ca77"/>
    <ds:schemaRef ds:uri="http://schemas.microsoft.com/sharepoint/v3"/>
    <ds:schemaRef ds:uri="http://www.w3.org/XML/1998/namespace"/>
    <ds:schemaRef ds:uri="http://schemas.microsoft.com/office/infopath/2007/PartnerControls"/>
    <ds:schemaRef ds:uri="6dc4bcd6-49db-4c07-9060-8acfc67cef9f"/>
    <ds:schemaRef ds:uri="http://purl.org/dc/elements/1.1/"/>
  </ds:schemaRefs>
</ds:datastoreItem>
</file>

<file path=docProps/app.xml><?xml version="1.0" encoding="utf-8"?>
<Properties xmlns="http://schemas.openxmlformats.org/officeDocument/2006/extended-properties" xmlns:vt="http://schemas.openxmlformats.org/officeDocument/2006/docPropsVTypes">
  <Template>海をモチーフにしたプレゼンテーション</Template>
  <TotalTime>0</TotalTime>
  <Words>5474</Words>
  <Application>Microsoft Office PowerPoint</Application>
  <PresentationFormat>画面に合わせる (4:3)</PresentationFormat>
  <Paragraphs>1923</Paragraphs>
  <Slides>108</Slides>
  <Notes>23</Notes>
  <HiddenSlides>0</HiddenSlides>
  <MMClips>0</MMClips>
  <ScaleCrop>false</ScaleCrop>
  <HeadingPairs>
    <vt:vector size="6" baseType="variant">
      <vt:variant>
        <vt:lpstr>使用されているフォント</vt:lpstr>
      </vt:variant>
      <vt:variant>
        <vt:i4>6</vt:i4>
      </vt:variant>
      <vt:variant>
        <vt:lpstr>テーマ</vt:lpstr>
      </vt:variant>
      <vt:variant>
        <vt:i4>1</vt:i4>
      </vt:variant>
      <vt:variant>
        <vt:lpstr>スライド タイトル</vt:lpstr>
      </vt:variant>
      <vt:variant>
        <vt:i4>108</vt:i4>
      </vt:variant>
    </vt:vector>
  </HeadingPairs>
  <TitlesOfParts>
    <vt:vector size="115" baseType="lpstr">
      <vt:lpstr>Meiryo UI</vt:lpstr>
      <vt:lpstr>UD デジタル 教科書体 NP-R</vt:lpstr>
      <vt:lpstr>メイリオ</vt:lpstr>
      <vt:lpstr>メイリオ</vt:lpstr>
      <vt:lpstr>Arial</vt:lpstr>
      <vt:lpstr>Century Gothic</vt:lpstr>
      <vt:lpstr>曲線</vt:lpstr>
      <vt:lpstr>第10回　ガニメデと土星を探索しよう！</vt:lpstr>
      <vt:lpstr>目次</vt:lpstr>
      <vt:lpstr>本日のミッション！</vt:lpstr>
      <vt:lpstr>ミッション：ガニメデと土星を探索しよう！</vt:lpstr>
      <vt:lpstr>プログラミングの準備</vt:lpstr>
      <vt:lpstr>Minecraft: Education Editionの起動</vt:lpstr>
      <vt:lpstr>Minecraft: Education Editionへのログイン</vt:lpstr>
      <vt:lpstr>主題キット　メニューの表示</vt:lpstr>
      <vt:lpstr>主題キット　メニューの表示</vt:lpstr>
      <vt:lpstr>主題キット　メニューの表示</vt:lpstr>
      <vt:lpstr>主題キット　メニューの表示</vt:lpstr>
      <vt:lpstr>主題キット　メニューの表示</vt:lpstr>
      <vt:lpstr>主題キット　メニューの表示</vt:lpstr>
      <vt:lpstr>主題キット　メニューの表示</vt:lpstr>
      <vt:lpstr>主題キット　メニューの表示</vt:lpstr>
      <vt:lpstr>ミッション1：【ガニメデ】岩場を探そう</vt:lpstr>
      <vt:lpstr>世界の作成</vt:lpstr>
      <vt:lpstr>ストーリーの確認</vt:lpstr>
      <vt:lpstr>ストーリーの確認</vt:lpstr>
      <vt:lpstr>1．【ガニメデ】岩場を探そう</vt:lpstr>
      <vt:lpstr>1．【ガニメデ】岩場を探そう</vt:lpstr>
      <vt:lpstr>1．【ガニメデ】岩場を探そう</vt:lpstr>
      <vt:lpstr>1．【ガニメデ】岩場を探そう</vt:lpstr>
      <vt:lpstr>1．【ガニメデ】岩場を探そう</vt:lpstr>
      <vt:lpstr>1．【ガニメデ】岩場を探そう</vt:lpstr>
      <vt:lpstr>1．【ガニメデ】岩場を探そう</vt:lpstr>
      <vt:lpstr>1．【ガニメデ】岩場を探そう</vt:lpstr>
      <vt:lpstr>1．【ガニメデ】岩場を探そう</vt:lpstr>
      <vt:lpstr>1．【ガニメデ】岩場を探そう</vt:lpstr>
      <vt:lpstr>1．【ガニメデ】岩場を探そう</vt:lpstr>
      <vt:lpstr>1．【ガニメデ】岩場を探そう</vt:lpstr>
      <vt:lpstr>【参考】ミッションをやり直したい時は？</vt:lpstr>
      <vt:lpstr>ミッション2：【ガニメデ】資源を探そう</vt:lpstr>
      <vt:lpstr>2．【ガニメデ】資源を探そう</vt:lpstr>
      <vt:lpstr>2．【ガニメデ】資源を探そう</vt:lpstr>
      <vt:lpstr>2．【ガニメデ】資源を探そう</vt:lpstr>
      <vt:lpstr>2．【ガニメデ】資源を探そう</vt:lpstr>
      <vt:lpstr>2．【ガニメデ】資源を探そう</vt:lpstr>
      <vt:lpstr>2．【ガニメデ】資源を探そう</vt:lpstr>
      <vt:lpstr>2．【ガニメデ】資源を探そう</vt:lpstr>
      <vt:lpstr>2．【ガニメデ】資源を探そう</vt:lpstr>
      <vt:lpstr>2．【ガニメデ】資源を探そう</vt:lpstr>
      <vt:lpstr>2．【ガニメデ】資源を探そう</vt:lpstr>
      <vt:lpstr>2．【ガニメデ】資源を探そう</vt:lpstr>
      <vt:lpstr>2．【ガニメデ】資源を探そう</vt:lpstr>
      <vt:lpstr>2．【ガニメデ】資源を探そう</vt:lpstr>
      <vt:lpstr>2．【ガニメデ】資源を探そう</vt:lpstr>
      <vt:lpstr>2．【ガニメデ】資源を探そう</vt:lpstr>
      <vt:lpstr>2．【ガニメデ】資源を探そう</vt:lpstr>
      <vt:lpstr>2．【ガニメデ】資源を探そう</vt:lpstr>
      <vt:lpstr>ミッション3： 　　　　　【土星】環の中から資源を回収しよう</vt:lpstr>
      <vt:lpstr>ストーリーの確認</vt:lpstr>
      <vt:lpstr>ストーリーの確認</vt:lpstr>
      <vt:lpstr>3．【土星】環の中から資源を回収しよう</vt:lpstr>
      <vt:lpstr>3．【土星】環の中から資源を回収しよう</vt:lpstr>
      <vt:lpstr>3．【土星】環の中から資源を回収しよう</vt:lpstr>
      <vt:lpstr>3．【土星】環の中から資源を回収しよう</vt:lpstr>
      <vt:lpstr>3．【土星】環の中から資源を回収しよう</vt:lpstr>
      <vt:lpstr>3．【土星】環の中から資源を回収しよう</vt:lpstr>
      <vt:lpstr>3．【土星】環の中から資源を回収しよう</vt:lpstr>
      <vt:lpstr>3．【土星】環の中から資源を回収しよう</vt:lpstr>
      <vt:lpstr>3．【土星】環の中から資源を回収しよう</vt:lpstr>
      <vt:lpstr>3．【土星】環の中から資源を回収しよう</vt:lpstr>
      <vt:lpstr>3．【土星】環の中から資源を回収しよう</vt:lpstr>
      <vt:lpstr>3．【土星】環の中から資源を回収しよう</vt:lpstr>
      <vt:lpstr>3．【土星】環の中から資源を回収しよう</vt:lpstr>
      <vt:lpstr>3．【土星】環の中から資源を回収しよう</vt:lpstr>
      <vt:lpstr>3．【土星】環の中から資源を回収しよう</vt:lpstr>
      <vt:lpstr>3．【土星】環の中から資源を回収しよう</vt:lpstr>
      <vt:lpstr>3．【土星】環の中から資源を回収しよう</vt:lpstr>
      <vt:lpstr>3．【土星】環の中から資源を回収しよう</vt:lpstr>
      <vt:lpstr>3．【土星】環の中から資源を回収しよう</vt:lpstr>
      <vt:lpstr>3．【土星】環の中から資源を回収しよう</vt:lpstr>
      <vt:lpstr>3．【土星】環の中から資源を回収しよう</vt:lpstr>
      <vt:lpstr>3．【土星】環の中から資源を回収しよう</vt:lpstr>
      <vt:lpstr>3．【土星】環の中から資源を回収しよう</vt:lpstr>
      <vt:lpstr>3．【土星】環の中から資源を回収しよう</vt:lpstr>
      <vt:lpstr>3．【土星】環の中から資源を回収しよう</vt:lpstr>
      <vt:lpstr>ミッション4： 　　　シミュレーションルームで活動しよう</vt:lpstr>
      <vt:lpstr>ストーリーの確認</vt:lpstr>
      <vt:lpstr>ストーリーの確認</vt:lpstr>
      <vt:lpstr>4．シミュレーションルームで活動しよう</vt:lpstr>
      <vt:lpstr>4．シミュレーションルームで活動しよう</vt:lpstr>
      <vt:lpstr>4．シミュレーションルームで活動しよう</vt:lpstr>
      <vt:lpstr>4．シミュレーションルームで活動しよう</vt:lpstr>
      <vt:lpstr>4．シミュレーションルームで活動しよう</vt:lpstr>
      <vt:lpstr>4．シミュレーションルームで活動しよう</vt:lpstr>
      <vt:lpstr>4．シミュレーションルームで活動しよう</vt:lpstr>
      <vt:lpstr>4．シミュレーションルームで活動しよう</vt:lpstr>
      <vt:lpstr>4．シミュレーションルームで活動しよう</vt:lpstr>
      <vt:lpstr>4．シミュレーションルームで活動しよう</vt:lpstr>
      <vt:lpstr>4．シミュレーションルームで活動しよう</vt:lpstr>
      <vt:lpstr>4．シミュレーションルームで活動しよう</vt:lpstr>
      <vt:lpstr>4．シミュレーションルームで活動しよう</vt:lpstr>
      <vt:lpstr>4．シミュレーションルームで活動しよう</vt:lpstr>
      <vt:lpstr>4．シミュレーションルームで活動しよう</vt:lpstr>
      <vt:lpstr>4．シミュレーションルームで活動しよう</vt:lpstr>
      <vt:lpstr>4．シミュレーションルームで活動しよう</vt:lpstr>
      <vt:lpstr>4．シミュレーションルームで活動しよう</vt:lpstr>
      <vt:lpstr>4．シミュレーションルームで活動しよう</vt:lpstr>
      <vt:lpstr>4．シミュレーションルームで活動しよう</vt:lpstr>
      <vt:lpstr>4．シミュレーションルームで活動しよう</vt:lpstr>
      <vt:lpstr>4．シミュレーションルームで活動しよう</vt:lpstr>
      <vt:lpstr>課題の終了</vt:lpstr>
      <vt:lpstr>課題の終了</vt:lpstr>
      <vt:lpstr>課題の終了</vt:lpstr>
      <vt:lpstr>おつかれさまでした！ がんばったね！</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2020-06-23T05:32:10Z</dcterms:created>
  <dcterms:modified xsi:type="dcterms:W3CDTF">2023-01-23T00:41:16Z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0x010100DEEA25CC0A0AC24199CDC46C25B8B0BC</vt:lpwstr>
  </property>
</Properties>
</file>