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562" r:id="rId6"/>
    <p:sldId id="563" r:id="rId7"/>
    <p:sldId id="641" r:id="rId8"/>
    <p:sldId id="527" r:id="rId9"/>
    <p:sldId id="528" r:id="rId10"/>
    <p:sldId id="604" r:id="rId11"/>
    <p:sldId id="642" r:id="rId12"/>
    <p:sldId id="663" r:id="rId13"/>
    <p:sldId id="416" r:id="rId14"/>
    <p:sldId id="644" r:id="rId15"/>
    <p:sldId id="645" r:id="rId16"/>
    <p:sldId id="646" r:id="rId17"/>
    <p:sldId id="647" r:id="rId18"/>
    <p:sldId id="605" r:id="rId19"/>
    <p:sldId id="338" r:id="rId20"/>
    <p:sldId id="331" r:id="rId21"/>
    <p:sldId id="337" r:id="rId22"/>
    <p:sldId id="583" r:id="rId23"/>
    <p:sldId id="593" r:id="rId24"/>
    <p:sldId id="648" r:id="rId25"/>
    <p:sldId id="649" r:id="rId26"/>
    <p:sldId id="650" r:id="rId27"/>
    <p:sldId id="664" r:id="rId28"/>
    <p:sldId id="651" r:id="rId29"/>
    <p:sldId id="333" r:id="rId30"/>
    <p:sldId id="529" r:id="rId31"/>
    <p:sldId id="491" r:id="rId32"/>
    <p:sldId id="537" r:id="rId33"/>
    <p:sldId id="543" r:id="rId34"/>
    <p:sldId id="653" r:id="rId35"/>
    <p:sldId id="654" r:id="rId36"/>
    <p:sldId id="655" r:id="rId37"/>
    <p:sldId id="656" r:id="rId38"/>
    <p:sldId id="657" r:id="rId39"/>
    <p:sldId id="658" r:id="rId40"/>
    <p:sldId id="659" r:id="rId41"/>
    <p:sldId id="660" r:id="rId42"/>
    <p:sldId id="661" r:id="rId43"/>
    <p:sldId id="662" r:id="rId44"/>
    <p:sldId id="335" r:id="rId4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6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0.png"/><Relationship Id="rId10" Type="http://schemas.openxmlformats.org/officeDocument/2006/relationships/image" Target="../media/image30.png"/><Relationship Id="rId4" Type="http://schemas.openxmlformats.org/officeDocument/2006/relationships/image" Target="../media/image3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32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2.png"/><Relationship Id="rId7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32.png"/><Relationship Id="rId5" Type="http://schemas.openxmlformats.org/officeDocument/2006/relationships/image" Target="../media/image41.PNG"/><Relationship Id="rId10" Type="http://schemas.openxmlformats.org/officeDocument/2006/relationships/image" Target="../media/image30.png"/><Relationship Id="rId4" Type="http://schemas.openxmlformats.org/officeDocument/2006/relationships/image" Target="../media/image22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3" Type="http://schemas.openxmlformats.org/officeDocument/2006/relationships/image" Target="../media/image21.png"/><Relationship Id="rId7" Type="http://schemas.openxmlformats.org/officeDocument/2006/relationships/image" Target="../media/image69.PNG"/><Relationship Id="rId12" Type="http://schemas.openxmlformats.org/officeDocument/2006/relationships/image" Target="../media/image4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31.png"/><Relationship Id="rId5" Type="http://schemas.openxmlformats.org/officeDocument/2006/relationships/image" Target="../media/image68.PNG"/><Relationship Id="rId10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9.PNG"/><Relationship Id="rId7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30.png"/><Relationship Id="rId3" Type="http://schemas.openxmlformats.org/officeDocument/2006/relationships/image" Target="../media/image73.png"/><Relationship Id="rId7" Type="http://schemas.openxmlformats.org/officeDocument/2006/relationships/image" Target="../media/image39.PNG"/><Relationship Id="rId12" Type="http://schemas.openxmlformats.org/officeDocument/2006/relationships/image" Target="../media/image4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37.png"/><Relationship Id="rId5" Type="http://schemas.openxmlformats.org/officeDocument/2006/relationships/image" Target="../media/image65.PNG"/><Relationship Id="rId15" Type="http://schemas.openxmlformats.org/officeDocument/2006/relationships/image" Target="../media/image66.png"/><Relationship Id="rId10" Type="http://schemas.openxmlformats.org/officeDocument/2006/relationships/image" Target="../media/image78.png"/><Relationship Id="rId4" Type="http://schemas.openxmlformats.org/officeDocument/2006/relationships/image" Target="../media/image21.png"/><Relationship Id="rId9" Type="http://schemas.openxmlformats.org/officeDocument/2006/relationships/image" Target="../media/image77.png"/><Relationship Id="rId1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1.png"/><Relationship Id="rId7" Type="http://schemas.openxmlformats.org/officeDocument/2006/relationships/image" Target="../media/image6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66.png"/><Relationship Id="rId5" Type="http://schemas.openxmlformats.org/officeDocument/2006/relationships/image" Target="../media/image81.PNG"/><Relationship Id="rId10" Type="http://schemas.openxmlformats.org/officeDocument/2006/relationships/image" Target="../media/image45.png"/><Relationship Id="rId4" Type="http://schemas.openxmlformats.org/officeDocument/2006/relationships/image" Target="../media/image80.png"/><Relationship Id="rId9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1.png"/><Relationship Id="rId7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6.png"/><Relationship Id="rId9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0.png"/><Relationship Id="rId7" Type="http://schemas.openxmlformats.org/officeDocument/2006/relationships/image" Target="../media/image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85.png"/><Relationship Id="rId5" Type="http://schemas.openxmlformats.org/officeDocument/2006/relationships/image" Target="../media/image86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22.png"/><Relationship Id="rId4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9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21</a:t>
            </a:r>
            <a:r>
              <a:rPr lang="ja-JP" altLang="en-US"/>
              <a:t>かい　</a:t>
            </a:r>
            <a:r>
              <a:rPr lang="en-US" altLang="ja-JP" dirty="0"/>
              <a:t>Codey</a:t>
            </a:r>
            <a:r>
              <a:rPr lang="ja-JP" altLang="en-US"/>
              <a:t>でたいせんゲーム</a:t>
            </a:r>
            <a:r>
              <a:rPr lang="ja-JP" altLang="en-US" dirty="0"/>
              <a:t>をしよう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081584" y="4832417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/>
              <a:t>ステップアップ！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664527" y="3732195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2727140" y="4235381"/>
            <a:ext cx="1188980" cy="1608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C937FD-63D6-42D8-AE5F-B58998F0C81E}"/>
              </a:ext>
            </a:extLst>
          </p:cNvPr>
          <p:cNvSpPr txBox="1"/>
          <p:nvPr/>
        </p:nvSpPr>
        <p:spPr>
          <a:xfrm>
            <a:off x="4167713" y="6280919"/>
            <a:ext cx="42260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5701813" y="6349578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1551F2-239C-7B4D-8C4E-399AC32BBC78}"/>
              </a:ext>
            </a:extLst>
          </p:cNvPr>
          <p:cNvSpPr txBox="1"/>
          <p:nvPr/>
        </p:nvSpPr>
        <p:spPr>
          <a:xfrm>
            <a:off x="1639551" y="5772264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吹き出し: 角を丸めた四角形 42">
            <a:extLst>
              <a:ext uri="{FF2B5EF4-FFF2-40B4-BE49-F238E27FC236}">
                <a16:creationId xmlns:a16="http://schemas.microsoft.com/office/drawing/2014/main" id="{E72C560E-7AF8-734D-842D-543DA34A7CC8}"/>
              </a:ext>
            </a:extLst>
          </p:cNvPr>
          <p:cNvSpPr/>
          <p:nvPr/>
        </p:nvSpPr>
        <p:spPr>
          <a:xfrm>
            <a:off x="3996602" y="4492443"/>
            <a:ext cx="1868214" cy="503186"/>
          </a:xfrm>
          <a:prstGeom prst="wedgeRoundRectCallout">
            <a:avLst>
              <a:gd name="adj1" fmla="val -49682"/>
              <a:gd name="adj2" fmla="val -110196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730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7" y="402482"/>
            <a:ext cx="8937979" cy="840230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r>
              <a:rPr lang="en-US" altLang="ja-JP" dirty="0"/>
              <a:t>2</a:t>
            </a:r>
            <a:r>
              <a:rPr lang="ja-JP" altLang="en-US"/>
              <a:t>だいつかってメッセージをそうじゅしんしよう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1930179" y="406549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344583" y="1202174"/>
            <a:ext cx="866850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メッセージをせきがいせんでそうしんする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もうひとつの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メッセージをじゅしんしたらひょうじょうをかえる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65905D1-DDC2-494F-86D3-355BD0841A1A}"/>
              </a:ext>
            </a:extLst>
          </p:cNvPr>
          <p:cNvSpPr txBox="1"/>
          <p:nvPr/>
        </p:nvSpPr>
        <p:spPr>
          <a:xfrm>
            <a:off x="379473" y="1250176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BDFA901-B8AE-4738-9A88-352117316265}"/>
              </a:ext>
            </a:extLst>
          </p:cNvPr>
          <p:cNvSpPr txBox="1"/>
          <p:nvPr/>
        </p:nvSpPr>
        <p:spPr>
          <a:xfrm>
            <a:off x="1930179" y="1889505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3" name="21_01">
            <a:hlinkClick r:id="" action="ppaction://media"/>
            <a:extLst>
              <a:ext uri="{FF2B5EF4-FFF2-40B4-BE49-F238E27FC236}">
                <a16:creationId xmlns:a16="http://schemas.microsoft.com/office/drawing/2014/main" id="{9C873BFC-4EAE-460D-B70C-2EE5EE412F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1678" y="2448669"/>
            <a:ext cx="7451748" cy="419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86" y="435576"/>
            <a:ext cx="8908119" cy="840230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r>
              <a:rPr lang="en-US" altLang="ja-JP" dirty="0"/>
              <a:t>2</a:t>
            </a:r>
            <a:r>
              <a:rPr lang="ja-JP" altLang="en-US"/>
              <a:t>だいつかってメッセージをそうじゅしんしよう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328483"/>
            <a:ext cx="2215797" cy="234113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24" y="1408382"/>
            <a:ext cx="2215797" cy="234113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20DD86-1D64-4F48-8C89-EF00793DF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4062804"/>
            <a:ext cx="2215797" cy="2341135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CB3D1FF-BC2A-4DE7-AA5A-4D05217E7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924" y="4062804"/>
            <a:ext cx="2215797" cy="2341135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3002360" y="2694359"/>
            <a:ext cx="28036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3002360" y="3121742"/>
            <a:ext cx="2803636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1149964" y="3744624"/>
            <a:ext cx="585337" cy="59512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217154" y="3765242"/>
            <a:ext cx="585337" cy="59512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4896BD4-3EA4-44D3-8C8A-B3A8D386F392}"/>
              </a:ext>
            </a:extLst>
          </p:cNvPr>
          <p:cNvSpPr txBox="1"/>
          <p:nvPr/>
        </p:nvSpPr>
        <p:spPr>
          <a:xfrm>
            <a:off x="2797353" y="1319702"/>
            <a:ext cx="36045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RED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」（あか）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メッセージをおくります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279162D-995F-454B-AB7E-0D3E47EA12EB}"/>
              </a:ext>
            </a:extLst>
          </p:cNvPr>
          <p:cNvSpPr txBox="1"/>
          <p:nvPr/>
        </p:nvSpPr>
        <p:spPr>
          <a:xfrm>
            <a:off x="2773035" y="3276136"/>
            <a:ext cx="36288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」（あお）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メッセージをおくります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955769" y="1472399"/>
            <a:ext cx="1116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6951470" y="1549528"/>
            <a:ext cx="1116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C8ECF3-605F-4832-9677-3425476CD705}"/>
              </a:ext>
            </a:extLst>
          </p:cNvPr>
          <p:cNvSpPr txBox="1"/>
          <p:nvPr/>
        </p:nvSpPr>
        <p:spPr>
          <a:xfrm>
            <a:off x="2460298" y="4988991"/>
            <a:ext cx="4078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あいて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をじゅしんしたら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942D48F-EF7C-4B0B-AF80-080B24629BBA}"/>
              </a:ext>
            </a:extLst>
          </p:cNvPr>
          <p:cNvSpPr txBox="1"/>
          <p:nvPr/>
        </p:nvSpPr>
        <p:spPr>
          <a:xfrm>
            <a:off x="2876569" y="1405216"/>
            <a:ext cx="873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9223A46-1423-42C9-996A-503D8A8D8EA5}"/>
              </a:ext>
            </a:extLst>
          </p:cNvPr>
          <p:cNvSpPr txBox="1"/>
          <p:nvPr/>
        </p:nvSpPr>
        <p:spPr>
          <a:xfrm>
            <a:off x="2876569" y="3343336"/>
            <a:ext cx="8737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715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617072-8A6A-B140-8355-075F5BB83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365106"/>
            <a:ext cx="3543300" cy="3492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9" y="372728"/>
            <a:ext cx="8895762" cy="840230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r>
              <a:rPr lang="en-US" altLang="ja-JP" dirty="0"/>
              <a:t>2</a:t>
            </a:r>
            <a:r>
              <a:rPr lang="ja-JP" altLang="en-US"/>
              <a:t>だいつかってメッセージをそうじゅしんしよう</a:t>
            </a:r>
            <a:endParaRPr lang="ja-JP" altLang="en-US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281630" y="2466523"/>
            <a:ext cx="1010806" cy="3462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277191" y="30117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858065" y="3898710"/>
            <a:ext cx="4461721" cy="2062103"/>
            <a:chOff x="5344289" y="4673458"/>
            <a:chExt cx="3915121" cy="2062103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DE83D84-C857-9347-8356-D7569DCC90A6}"/>
              </a:ext>
            </a:extLst>
          </p:cNvPr>
          <p:cNvSpPr txBox="1"/>
          <p:nvPr/>
        </p:nvSpPr>
        <p:spPr>
          <a:xfrm>
            <a:off x="1872041" y="36964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7302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C4331A21-AC44-8B44-A5D9-58A423410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684" y="2261070"/>
            <a:ext cx="2781796" cy="21798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7FF76809-55A7-4D1E-9DC0-B4CF06A719D8}"/>
              </a:ext>
            </a:extLst>
          </p:cNvPr>
          <p:cNvCxnSpPr>
            <a:cxnSpLocks/>
          </p:cNvCxnSpPr>
          <p:nvPr/>
        </p:nvCxnSpPr>
        <p:spPr>
          <a:xfrm>
            <a:off x="857219" y="251579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7E7E683-D3B1-4253-AAE1-0B9CEA7B0CF1}"/>
              </a:ext>
            </a:extLst>
          </p:cNvPr>
          <p:cNvCxnSpPr>
            <a:cxnSpLocks/>
          </p:cNvCxnSpPr>
          <p:nvPr/>
        </p:nvCxnSpPr>
        <p:spPr>
          <a:xfrm>
            <a:off x="842262" y="30088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D89754BF-DBE8-4675-BBF3-E910C0DCF863}"/>
              </a:ext>
            </a:extLst>
          </p:cNvPr>
          <p:cNvGrpSpPr/>
          <p:nvPr/>
        </p:nvGrpSpPr>
        <p:grpSpPr>
          <a:xfrm>
            <a:off x="1046295" y="5538797"/>
            <a:ext cx="5864074" cy="1066536"/>
            <a:chOff x="989487" y="5684866"/>
            <a:chExt cx="5864074" cy="1066536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6827FB34-A587-4B0F-A394-CC4DCD0B638D}"/>
                </a:ext>
              </a:extLst>
            </p:cNvPr>
            <p:cNvSpPr/>
            <p:nvPr/>
          </p:nvSpPr>
          <p:spPr>
            <a:xfrm>
              <a:off x="989487" y="5684866"/>
              <a:ext cx="5864074" cy="1037117"/>
            </a:xfrm>
            <a:prstGeom prst="wedgeRoundRectCallout">
              <a:avLst>
                <a:gd name="adj1" fmla="val 53485"/>
                <a:gd name="adj2" fmla="val -67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B2326DA7-A529-4F3C-AF5E-3CB51DC921D0}"/>
                </a:ext>
              </a:extLst>
            </p:cNvPr>
            <p:cNvGrpSpPr/>
            <p:nvPr/>
          </p:nvGrpSpPr>
          <p:grpSpPr>
            <a:xfrm>
              <a:off x="1144450" y="5735739"/>
              <a:ext cx="5510899" cy="1015663"/>
              <a:chOff x="712348" y="5279792"/>
              <a:chExt cx="5510899" cy="1015663"/>
            </a:xfrm>
          </p:grpSpPr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85E45702-B128-46C0-B245-ACCD6216E0BE}"/>
                  </a:ext>
                </a:extLst>
              </p:cNvPr>
              <p:cNvSpPr txBox="1"/>
              <p:nvPr/>
            </p:nvSpPr>
            <p:spPr>
              <a:xfrm>
                <a:off x="712348" y="5279792"/>
                <a:ext cx="551089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</a:t>
                </a:r>
                <a:r>
                  <a:rPr kumimoji="1" lang="ja-JP" altLang="en-US" sz="16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センサーから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せきがいせんでメッセージをそうしんする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6089FB4F-B760-4DB0-B973-A1C2228512C3}"/>
                  </a:ext>
                </a:extLst>
              </p:cNvPr>
              <p:cNvSpPr txBox="1"/>
              <p:nvPr/>
            </p:nvSpPr>
            <p:spPr>
              <a:xfrm>
                <a:off x="784538" y="5360676"/>
                <a:ext cx="69339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7405DC9-FB7F-416E-B3F3-3F7C3A274EF8}"/>
              </a:ext>
            </a:extLst>
          </p:cNvPr>
          <p:cNvSpPr txBox="1"/>
          <p:nvPr/>
        </p:nvSpPr>
        <p:spPr>
          <a:xfrm>
            <a:off x="3655678" y="3329129"/>
            <a:ext cx="55932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「せきがいせん」から　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RED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A4A2B9B-6DE7-4AEF-A350-50A78834F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782" y="5161636"/>
            <a:ext cx="1064481" cy="1696364"/>
          </a:xfrm>
          <a:prstGeom prst="rect">
            <a:avLst/>
          </a:prstGeom>
        </p:spPr>
      </p:pic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9D7167CE-2E91-4964-8DCF-5F7BDC671398}"/>
              </a:ext>
            </a:extLst>
          </p:cNvPr>
          <p:cNvSpPr/>
          <p:nvPr/>
        </p:nvSpPr>
        <p:spPr>
          <a:xfrm>
            <a:off x="1152188" y="3567550"/>
            <a:ext cx="2543374" cy="92157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4" name="コネクタ: カギ線 93">
            <a:extLst>
              <a:ext uri="{FF2B5EF4-FFF2-40B4-BE49-F238E27FC236}">
                <a16:creationId xmlns:a16="http://schemas.microsoft.com/office/drawing/2014/main" id="{61B8E5DF-89D3-4C5B-A469-EC7693C11018}"/>
              </a:ext>
            </a:extLst>
          </p:cNvPr>
          <p:cNvCxnSpPr>
            <a:cxnSpLocks/>
          </p:cNvCxnSpPr>
          <p:nvPr/>
        </p:nvCxnSpPr>
        <p:spPr>
          <a:xfrm flipV="1">
            <a:off x="834524" y="3409649"/>
            <a:ext cx="388664" cy="33716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82E58F4-3F8E-554D-B9F6-4C42459D85F9}"/>
              </a:ext>
            </a:extLst>
          </p:cNvPr>
          <p:cNvGrpSpPr/>
          <p:nvPr/>
        </p:nvGrpSpPr>
        <p:grpSpPr>
          <a:xfrm>
            <a:off x="3880024" y="1940260"/>
            <a:ext cx="4778931" cy="1131079"/>
            <a:chOff x="4045471" y="1926955"/>
            <a:chExt cx="4778931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DCC8CB0-6EAD-4D31-B4FE-D175B46F1104}"/>
                </a:ext>
              </a:extLst>
            </p:cNvPr>
            <p:cNvSpPr txBox="1"/>
            <p:nvPr/>
          </p:nvSpPr>
          <p:spPr>
            <a:xfrm>
              <a:off x="4045471" y="1926955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6EA2BDA-D6B2-7843-B302-E0993BF09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6545" y="1952406"/>
              <a:ext cx="1775522" cy="544011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2D30E130-1953-8540-A7F6-AA8597E3E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6242" y="3507999"/>
            <a:ext cx="2019872" cy="358403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951776E-EB92-1B4D-BB05-703BCC800E28}"/>
              </a:ext>
            </a:extLst>
          </p:cNvPr>
          <p:cNvGrpSpPr/>
          <p:nvPr/>
        </p:nvGrpSpPr>
        <p:grpSpPr>
          <a:xfrm>
            <a:off x="633863" y="4587095"/>
            <a:ext cx="6661676" cy="659430"/>
            <a:chOff x="633863" y="4587095"/>
            <a:chExt cx="6661676" cy="659430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DACC821-4176-485D-AC70-7B3DBDFCCA47}"/>
                </a:ext>
              </a:extLst>
            </p:cNvPr>
            <p:cNvSpPr txBox="1"/>
            <p:nvPr/>
          </p:nvSpPr>
          <p:spPr>
            <a:xfrm>
              <a:off x="633863" y="4587095"/>
              <a:ext cx="66616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8B6D900-6D4E-B946-8BCF-FAA418EAB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19681" y="4698629"/>
              <a:ext cx="1608012" cy="547896"/>
            </a:xfrm>
            <a:prstGeom prst="rect">
              <a:avLst/>
            </a:prstGeom>
          </p:spPr>
        </p:pic>
      </p:grp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D25F5FC7-2AA8-B847-B67C-F69699961219}"/>
              </a:ext>
            </a:extLst>
          </p:cNvPr>
          <p:cNvGrpSpPr/>
          <p:nvPr/>
        </p:nvGrpSpPr>
        <p:grpSpPr>
          <a:xfrm>
            <a:off x="11716" y="3695387"/>
            <a:ext cx="857604" cy="856056"/>
            <a:chOff x="9647457" y="2630639"/>
            <a:chExt cx="857604" cy="856056"/>
          </a:xfrm>
        </p:grpSpPr>
        <p:grpSp>
          <p:nvGrpSpPr>
            <p:cNvPr id="114" name="グループ化 113">
              <a:extLst>
                <a:ext uri="{FF2B5EF4-FFF2-40B4-BE49-F238E27FC236}">
                  <a16:creationId xmlns:a16="http://schemas.microsoft.com/office/drawing/2014/main" id="{7F673924-D371-094F-838C-A2D0CECE7F0D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116" name="図 115">
                <a:extLst>
                  <a:ext uri="{FF2B5EF4-FFF2-40B4-BE49-F238E27FC236}">
                    <a16:creationId xmlns:a16="http://schemas.microsoft.com/office/drawing/2014/main" id="{FE626F4F-4AAA-DB48-BBFC-67833D74D8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54F05062-345C-7049-B65F-754AD778F253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115" name="四角形: 角を丸くする 77">
              <a:extLst>
                <a:ext uri="{FF2B5EF4-FFF2-40B4-BE49-F238E27FC236}">
                  <a16:creationId xmlns:a16="http://schemas.microsoft.com/office/drawing/2014/main" id="{E0895178-C19B-C545-9753-EE604E12C90E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13666FE8-1725-6B45-9FB9-B2C65F9C33AA}"/>
              </a:ext>
            </a:extLst>
          </p:cNvPr>
          <p:cNvGrpSpPr/>
          <p:nvPr/>
        </p:nvGrpSpPr>
        <p:grpSpPr>
          <a:xfrm>
            <a:off x="-41878" y="1800032"/>
            <a:ext cx="1038413" cy="856056"/>
            <a:chOff x="7137508" y="4892125"/>
            <a:chExt cx="1038413" cy="856056"/>
          </a:xfrm>
        </p:grpSpPr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9A3A9952-0CDB-754D-9FBF-FB457EF6838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121" name="図 120">
                <a:extLst>
                  <a:ext uri="{FF2B5EF4-FFF2-40B4-BE49-F238E27FC236}">
                    <a16:creationId xmlns:a16="http://schemas.microsoft.com/office/drawing/2014/main" id="{31EB1A1E-4C08-3F47-88BF-A20C0C7A66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503670F2-1853-754C-A303-289BD500147E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120" name="四角形: 角を丸くする 77">
              <a:extLst>
                <a:ext uri="{FF2B5EF4-FFF2-40B4-BE49-F238E27FC236}">
                  <a16:creationId xmlns:a16="http://schemas.microsoft.com/office/drawing/2014/main" id="{25F9EE04-5064-164F-B996-F327BB5F2D6A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A663F667-6164-D046-92D6-17903AF8E8E7}"/>
              </a:ext>
            </a:extLst>
          </p:cNvPr>
          <p:cNvGrpSpPr/>
          <p:nvPr/>
        </p:nvGrpSpPr>
        <p:grpSpPr>
          <a:xfrm>
            <a:off x="-52963" y="2761086"/>
            <a:ext cx="957340" cy="905912"/>
            <a:chOff x="4625676" y="3047661"/>
            <a:chExt cx="957340" cy="905912"/>
          </a:xfrm>
        </p:grpSpPr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CFBB4B40-DA12-DA4B-BB67-ED1CC3BC2458}"/>
                </a:ext>
              </a:extLst>
            </p:cNvPr>
            <p:cNvGrpSpPr/>
            <p:nvPr/>
          </p:nvGrpSpPr>
          <p:grpSpPr>
            <a:xfrm>
              <a:off x="4625676" y="3047661"/>
              <a:ext cx="957340" cy="905912"/>
              <a:chOff x="1594767" y="1557958"/>
              <a:chExt cx="957340" cy="905912"/>
            </a:xfrm>
          </p:grpSpPr>
          <p:pic>
            <p:nvPicPr>
              <p:cNvPr id="131" name="図 130">
                <a:extLst>
                  <a:ext uri="{FF2B5EF4-FFF2-40B4-BE49-F238E27FC236}">
                    <a16:creationId xmlns:a16="http://schemas.microsoft.com/office/drawing/2014/main" id="{87C4EE57-2F31-D94B-A5FD-D2B5B68DF5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8759" t="16393" r="16331" b="39561"/>
              <a:stretch/>
            </p:blipFill>
            <p:spPr>
              <a:xfrm>
                <a:off x="1767555" y="1557958"/>
                <a:ext cx="636905" cy="423791"/>
              </a:xfrm>
              <a:prstGeom prst="rect">
                <a:avLst/>
              </a:prstGeom>
            </p:spPr>
          </p:pic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1C130C0A-7655-B349-95E8-5A101E5B9381}"/>
                  </a:ext>
                </a:extLst>
              </p:cNvPr>
              <p:cNvSpPr txBox="1"/>
              <p:nvPr/>
            </p:nvSpPr>
            <p:spPr>
              <a:xfrm>
                <a:off x="1594767" y="1940650"/>
                <a:ext cx="9573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せきがいせん</a:t>
                </a:r>
                <a:endParaRPr kumimoji="1" lang="en-US" altLang="ja-JP" sz="1400" dirty="0"/>
              </a:p>
            </p:txBody>
          </p:sp>
        </p:grpSp>
        <p:sp>
          <p:nvSpPr>
            <p:cNvPr id="130" name="四角形: 角を丸くする 77">
              <a:extLst>
                <a:ext uri="{FF2B5EF4-FFF2-40B4-BE49-F238E27FC236}">
                  <a16:creationId xmlns:a16="http://schemas.microsoft.com/office/drawing/2014/main" id="{08CB03D8-6D1A-9F48-997F-0D306C4E3790}"/>
                </a:ext>
              </a:extLst>
            </p:cNvPr>
            <p:cNvSpPr/>
            <p:nvPr/>
          </p:nvSpPr>
          <p:spPr>
            <a:xfrm>
              <a:off x="4683632" y="3056418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>
            <a:extLst>
              <a:ext uri="{FF2B5EF4-FFF2-40B4-BE49-F238E27FC236}">
                <a16:creationId xmlns:a16="http://schemas.microsoft.com/office/drawing/2014/main" id="{697FA694-3BA7-9B40-B485-9B5B82A35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87" y="2339055"/>
            <a:ext cx="2781796" cy="21798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3512B04C-21FF-4E78-BC71-CC6046429D6C}"/>
              </a:ext>
            </a:extLst>
          </p:cNvPr>
          <p:cNvCxnSpPr>
            <a:cxnSpLocks/>
          </p:cNvCxnSpPr>
          <p:nvPr/>
        </p:nvCxnSpPr>
        <p:spPr>
          <a:xfrm>
            <a:off x="845075" y="374608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07BF0C59-D625-4492-86C2-1C16EC669C2B}"/>
              </a:ext>
            </a:extLst>
          </p:cNvPr>
          <p:cNvCxnSpPr>
            <a:cxnSpLocks/>
          </p:cNvCxnSpPr>
          <p:nvPr/>
        </p:nvCxnSpPr>
        <p:spPr>
          <a:xfrm>
            <a:off x="845075" y="412930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DB7206E4-5AFC-40F0-BF4F-69FE873915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376"/>
          <a:stretch/>
        </p:blipFill>
        <p:spPr>
          <a:xfrm>
            <a:off x="3588339" y="4042788"/>
            <a:ext cx="4706811" cy="25867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FC075A9-0D9C-9B45-829F-562726F8F2E4}"/>
              </a:ext>
            </a:extLst>
          </p:cNvPr>
          <p:cNvGrpSpPr/>
          <p:nvPr/>
        </p:nvGrpSpPr>
        <p:grpSpPr>
          <a:xfrm>
            <a:off x="3882901" y="1899930"/>
            <a:ext cx="4329422" cy="616842"/>
            <a:chOff x="4385953" y="1849848"/>
            <a:chExt cx="4329422" cy="616842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88D8BCA-FE36-4693-9B52-8A00DAAB9A28}"/>
                </a:ext>
              </a:extLst>
            </p:cNvPr>
            <p:cNvSpPr txBox="1"/>
            <p:nvPr/>
          </p:nvSpPr>
          <p:spPr>
            <a:xfrm>
              <a:off x="4385953" y="1849848"/>
              <a:ext cx="43294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B667523-BC33-9941-8B24-80E9C2E73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4770" y="2016571"/>
              <a:ext cx="1302279" cy="450119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8FBCD26-18CD-ED4A-B2D6-30EC7F56FF98}"/>
              </a:ext>
            </a:extLst>
          </p:cNvPr>
          <p:cNvGrpSpPr/>
          <p:nvPr/>
        </p:nvGrpSpPr>
        <p:grpSpPr>
          <a:xfrm>
            <a:off x="3882900" y="2485346"/>
            <a:ext cx="5261099" cy="1685077"/>
            <a:chOff x="3882900" y="2485346"/>
            <a:chExt cx="5261099" cy="1685077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946FDA3C-B5A6-442B-815E-34A4B5EC1AF1}"/>
                </a:ext>
              </a:extLst>
            </p:cNvPr>
            <p:cNvSpPr txBox="1"/>
            <p:nvPr/>
          </p:nvSpPr>
          <p:spPr>
            <a:xfrm>
              <a:off x="3882900" y="2485346"/>
              <a:ext cx="526109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をへんしゅうして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F8591338-616F-F34F-8420-FDB8C395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19207" y="2655487"/>
              <a:ext cx="1745420" cy="426775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58C0603-AFB9-2247-89DD-A2999DFAC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89721" y="3199491"/>
              <a:ext cx="1805429" cy="426775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57007DA-6E53-AB4E-B8B5-2950AE120C8E}"/>
              </a:ext>
            </a:extLst>
          </p:cNvPr>
          <p:cNvGrpSpPr/>
          <p:nvPr/>
        </p:nvGrpSpPr>
        <p:grpSpPr>
          <a:xfrm>
            <a:off x="123293" y="3147292"/>
            <a:ext cx="826535" cy="690933"/>
            <a:chOff x="6035407" y="3746180"/>
            <a:chExt cx="1024065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137CDAC8-D217-4646-AB40-351BFF254C1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8F187502-10D1-F247-AA3E-930AFD021A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AFDC088-0A27-3242-8026-FE4CB30770A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4E3FAFA1-1463-D542-9CA3-C5D67B95E774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B5CD818-DBB3-C24C-9666-5233BA1F2983}"/>
              </a:ext>
            </a:extLst>
          </p:cNvPr>
          <p:cNvGrpSpPr/>
          <p:nvPr/>
        </p:nvGrpSpPr>
        <p:grpSpPr>
          <a:xfrm>
            <a:off x="82079" y="4023080"/>
            <a:ext cx="806970" cy="708264"/>
            <a:chOff x="1759963" y="5105628"/>
            <a:chExt cx="806970" cy="708264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4DC0AB23-0605-204D-91B4-4E3AA073B79E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3495D802-0C80-FA42-AD75-1F73DA14E0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230274B9-17D9-4B46-8C4A-A853A3844DE1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CCE60121-A4BC-A046-BA09-5DD181C7CD10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904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C601265-BEB1-7C4F-8CE3-23763833F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48" y="2872685"/>
            <a:ext cx="4362073" cy="31527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098867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しているあいだは、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でも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したらひょうじょうを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621547" y="112360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CB1E8CF8-FA42-4F16-BF9F-F0767B0EDA4C}"/>
              </a:ext>
            </a:extLst>
          </p:cNvPr>
          <p:cNvSpPr/>
          <p:nvPr/>
        </p:nvSpPr>
        <p:spPr>
          <a:xfrm>
            <a:off x="879761" y="4176447"/>
            <a:ext cx="4224943" cy="158910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724798" y="307022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</p:cNvCxnSpPr>
          <p:nvPr/>
        </p:nvCxnSpPr>
        <p:spPr>
          <a:xfrm>
            <a:off x="724798" y="361952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F447439-BA11-4C12-B16C-7BEAABD2385A}"/>
              </a:ext>
            </a:extLst>
          </p:cNvPr>
          <p:cNvGrpSpPr/>
          <p:nvPr/>
        </p:nvGrpSpPr>
        <p:grpSpPr>
          <a:xfrm>
            <a:off x="4465705" y="3458991"/>
            <a:ext cx="4352103" cy="777307"/>
            <a:chOff x="4723092" y="3491876"/>
            <a:chExt cx="4352103" cy="777307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4723092" y="3529428"/>
              <a:ext cx="43521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C532D34-DD2D-4627-83D3-CD1335385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1811" y="3491876"/>
              <a:ext cx="1097375" cy="777307"/>
            </a:xfrm>
            <a:prstGeom prst="rect">
              <a:avLst/>
            </a:prstGeom>
          </p:spPr>
        </p:pic>
      </p:grpSp>
      <p:cxnSp>
        <p:nvCxnSpPr>
          <p:cNvPr id="122" name="コネクタ: カギ線 121">
            <a:extLst>
              <a:ext uri="{FF2B5EF4-FFF2-40B4-BE49-F238E27FC236}">
                <a16:creationId xmlns:a16="http://schemas.microsoft.com/office/drawing/2014/main" id="{8D8A9E66-3C9E-455D-A041-692E06BE4CE1}"/>
              </a:ext>
            </a:extLst>
          </p:cNvPr>
          <p:cNvCxnSpPr>
            <a:cxnSpLocks/>
          </p:cNvCxnSpPr>
          <p:nvPr/>
        </p:nvCxnSpPr>
        <p:spPr>
          <a:xfrm flipV="1">
            <a:off x="715787" y="3995413"/>
            <a:ext cx="610830" cy="60173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B637043-A77B-674A-9E87-43AEF4736A78}"/>
              </a:ext>
            </a:extLst>
          </p:cNvPr>
          <p:cNvGrpSpPr/>
          <p:nvPr/>
        </p:nvGrpSpPr>
        <p:grpSpPr>
          <a:xfrm>
            <a:off x="4430982" y="2740541"/>
            <a:ext cx="4883780" cy="1131079"/>
            <a:chOff x="4430982" y="2740541"/>
            <a:chExt cx="4883780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E3C8D86-C781-4DD9-B06F-39EA0B211F98}"/>
                </a:ext>
              </a:extLst>
            </p:cNvPr>
            <p:cNvSpPr txBox="1"/>
            <p:nvPr/>
          </p:nvSpPr>
          <p:spPr>
            <a:xfrm>
              <a:off x="4430982" y="2740541"/>
              <a:ext cx="48837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E2D51D8-BB5A-8843-B731-BA3C0CF94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4088" y="2798333"/>
              <a:ext cx="1500592" cy="510938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0A249C0-988D-AC45-9267-6F9B2FB366DD}"/>
              </a:ext>
            </a:extLst>
          </p:cNvPr>
          <p:cNvGrpSpPr/>
          <p:nvPr/>
        </p:nvGrpSpPr>
        <p:grpSpPr>
          <a:xfrm>
            <a:off x="4491506" y="4625935"/>
            <a:ext cx="4606941" cy="1685077"/>
            <a:chOff x="4108434" y="4701468"/>
            <a:chExt cx="4606941" cy="1685077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1867CC57-8590-4819-805D-EC50FE37C649}"/>
                </a:ext>
              </a:extLst>
            </p:cNvPr>
            <p:cNvSpPr txBox="1"/>
            <p:nvPr/>
          </p:nvSpPr>
          <p:spPr>
            <a:xfrm>
              <a:off x="4108434" y="4701468"/>
              <a:ext cx="4606941" cy="16850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をへんしゅうして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F9FEB1D9-0E61-5646-9046-8C08CC4C0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05154" y="4857094"/>
              <a:ext cx="1745420" cy="426775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CEA32394-6C03-0746-A28A-57BA7B96C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51312" y="5381746"/>
              <a:ext cx="1805429" cy="426775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86229CD8-2084-8048-8F39-3E2E0BA19429}"/>
              </a:ext>
            </a:extLst>
          </p:cNvPr>
          <p:cNvGrpSpPr/>
          <p:nvPr/>
        </p:nvGrpSpPr>
        <p:grpSpPr>
          <a:xfrm>
            <a:off x="11875" y="3412650"/>
            <a:ext cx="826535" cy="690933"/>
            <a:chOff x="6035407" y="3746180"/>
            <a:chExt cx="1024065" cy="85605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3315E0F5-5BE8-4249-87FE-717775C1593D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5080F9F6-1282-B84C-B72B-8503A8E9B5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5783DF2-7409-BD47-8D82-310D90CB47EB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9270BB4C-5633-2F41-8FCE-2471245B9B4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D13E483A-FBF5-CE4C-8CE3-CC2ACCC48AAF}"/>
              </a:ext>
            </a:extLst>
          </p:cNvPr>
          <p:cNvGrpSpPr/>
          <p:nvPr/>
        </p:nvGrpSpPr>
        <p:grpSpPr>
          <a:xfrm>
            <a:off x="-28429" y="2654356"/>
            <a:ext cx="1038413" cy="692867"/>
            <a:chOff x="7250266" y="4943854"/>
            <a:chExt cx="1038413" cy="692867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FDAE3A2-94EA-054A-BDB4-176C5C2412CE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BFAFEDCD-D9C5-4745-AA5B-AB1C44DB45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0E0F0435-FF06-6F4D-86E9-5A06E327956A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68" name="四角形: 角を丸くする 77">
              <a:extLst>
                <a:ext uri="{FF2B5EF4-FFF2-40B4-BE49-F238E27FC236}">
                  <a16:creationId xmlns:a16="http://schemas.microsoft.com/office/drawing/2014/main" id="{E80B84F6-50BC-3F4A-BFD9-8FDAC4C2A327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74DE8D70-2F6D-7345-A4D1-A76ADB7A2349}"/>
              </a:ext>
            </a:extLst>
          </p:cNvPr>
          <p:cNvGrpSpPr/>
          <p:nvPr/>
        </p:nvGrpSpPr>
        <p:grpSpPr>
          <a:xfrm>
            <a:off x="-28905" y="4271803"/>
            <a:ext cx="806970" cy="708264"/>
            <a:chOff x="1759963" y="5105628"/>
            <a:chExt cx="806970" cy="708264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3EB29F65-9B9B-F74D-9C56-200DFD3487DC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81" name="図 80">
                <a:extLst>
                  <a:ext uri="{FF2B5EF4-FFF2-40B4-BE49-F238E27FC236}">
                    <a16:creationId xmlns:a16="http://schemas.microsoft.com/office/drawing/2014/main" id="{E9FB2F46-220B-4A4D-8BA4-FEE2DF316D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4D186D28-367E-3C48-875D-3A49D44D1269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79" name="四角形: 角を丸くする 77">
              <a:extLst>
                <a:ext uri="{FF2B5EF4-FFF2-40B4-BE49-F238E27FC236}">
                  <a16:creationId xmlns:a16="http://schemas.microsoft.com/office/drawing/2014/main" id="{F2F0B38D-A3C3-A743-AF0D-53A8C13BA49E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080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>
            <a:extLst>
              <a:ext uri="{FF2B5EF4-FFF2-40B4-BE49-F238E27FC236}">
                <a16:creationId xmlns:a16="http://schemas.microsoft.com/office/drawing/2014/main" id="{2F3F0CAB-A0ED-284F-BC82-31251680D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33" y="1783186"/>
            <a:ext cx="4362073" cy="31527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766381" y="3429693"/>
            <a:ext cx="923232" cy="120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5024FF0-36A1-4E51-BE72-C3F50E7C59AE}"/>
              </a:ext>
            </a:extLst>
          </p:cNvPr>
          <p:cNvGrpSpPr/>
          <p:nvPr/>
        </p:nvGrpSpPr>
        <p:grpSpPr>
          <a:xfrm>
            <a:off x="5244924" y="2406300"/>
            <a:ext cx="3763223" cy="1199313"/>
            <a:chOff x="4083259" y="1487976"/>
            <a:chExt cx="3763223" cy="1199313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6735AE1-38AC-482D-A9C6-1184420A287E}"/>
                </a:ext>
              </a:extLst>
            </p:cNvPr>
            <p:cNvSpPr txBox="1"/>
            <p:nvPr/>
          </p:nvSpPr>
          <p:spPr>
            <a:xfrm>
              <a:off x="4083259" y="1556210"/>
              <a:ext cx="37632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4BDBB6B-E888-484D-94CD-3C5732042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9762" y="1487976"/>
              <a:ext cx="1120237" cy="807790"/>
            </a:xfrm>
            <a:prstGeom prst="rect">
              <a:avLst/>
            </a:prstGeom>
          </p:spPr>
        </p:pic>
      </p:grp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0FD2079C-6017-4956-A33A-F7D039379E04}"/>
              </a:ext>
            </a:extLst>
          </p:cNvPr>
          <p:cNvCxnSpPr>
            <a:cxnSpLocks/>
          </p:cNvCxnSpPr>
          <p:nvPr/>
        </p:nvCxnSpPr>
        <p:spPr>
          <a:xfrm>
            <a:off x="774866" y="2923074"/>
            <a:ext cx="496730" cy="352923"/>
          </a:xfrm>
          <a:prstGeom prst="bentConnector3">
            <a:avLst>
              <a:gd name="adj1" fmla="val 3927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C1AC612-88ED-4B2F-A6C1-D6DA3AA49EDE}"/>
              </a:ext>
            </a:extLst>
          </p:cNvPr>
          <p:cNvGrpSpPr/>
          <p:nvPr/>
        </p:nvGrpSpPr>
        <p:grpSpPr>
          <a:xfrm>
            <a:off x="5244925" y="3796556"/>
            <a:ext cx="3712852" cy="1131079"/>
            <a:chOff x="5144053" y="2555936"/>
            <a:chExt cx="3712852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EF36491-7C0F-4DA9-91D7-E70CB653092F}"/>
                </a:ext>
              </a:extLst>
            </p:cNvPr>
            <p:cNvSpPr txBox="1"/>
            <p:nvPr/>
          </p:nvSpPr>
          <p:spPr>
            <a:xfrm>
              <a:off x="5144053" y="2555936"/>
              <a:ext cx="37128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0E935C7-D46D-4B0B-A672-D7AB876BA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1038" y="2664818"/>
              <a:ext cx="1089754" cy="449619"/>
            </a:xfrm>
            <a:prstGeom prst="rect">
              <a:avLst/>
            </a:prstGeom>
          </p:spPr>
        </p:pic>
      </p:grp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66179C39-7409-40AE-A881-29E10BBB2A79}"/>
              </a:ext>
            </a:extLst>
          </p:cNvPr>
          <p:cNvCxnSpPr>
            <a:cxnSpLocks/>
            <a:stCxn id="74" idx="2"/>
          </p:cNvCxnSpPr>
          <p:nvPr/>
        </p:nvCxnSpPr>
        <p:spPr>
          <a:xfrm>
            <a:off x="3704364" y="2706452"/>
            <a:ext cx="1320" cy="4736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483AD08-01D8-435B-A70A-756EFA13359C}"/>
              </a:ext>
            </a:extLst>
          </p:cNvPr>
          <p:cNvSpPr/>
          <p:nvPr/>
        </p:nvSpPr>
        <p:spPr>
          <a:xfrm>
            <a:off x="1248316" y="3565431"/>
            <a:ext cx="3595531" cy="873637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D58B1F8-428B-E74B-ACCA-9AC764115312}"/>
              </a:ext>
            </a:extLst>
          </p:cNvPr>
          <p:cNvGrpSpPr/>
          <p:nvPr/>
        </p:nvGrpSpPr>
        <p:grpSpPr>
          <a:xfrm>
            <a:off x="1542918" y="5015174"/>
            <a:ext cx="6058163" cy="1346171"/>
            <a:chOff x="1542918" y="5015174"/>
            <a:chExt cx="6058163" cy="1346171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1D230A1-CFA3-4EBD-9838-EF2EBEFEEB1E}"/>
                </a:ext>
              </a:extLst>
            </p:cNvPr>
            <p:cNvGrpSpPr/>
            <p:nvPr/>
          </p:nvGrpSpPr>
          <p:grpSpPr>
            <a:xfrm>
              <a:off x="1542918" y="5015174"/>
              <a:ext cx="6058163" cy="1346171"/>
              <a:chOff x="1542918" y="5015174"/>
              <a:chExt cx="6058163" cy="1346171"/>
            </a:xfrm>
          </p:grpSpPr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E54BCA79-77F9-4994-8782-FB8AEEBB73B6}"/>
                  </a:ext>
                </a:extLst>
              </p:cNvPr>
              <p:cNvSpPr txBox="1"/>
              <p:nvPr/>
            </p:nvSpPr>
            <p:spPr>
              <a:xfrm>
                <a:off x="1542918" y="5015174"/>
                <a:ext cx="6058163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「せきがいせん」から　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をえらび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　　　に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　　　　　　にいれる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46FB5493-08BC-4A91-A279-D4E8BB3D3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36227" y="5553555"/>
                <a:ext cx="1120237" cy="807790"/>
              </a:xfrm>
              <a:prstGeom prst="rect">
                <a:avLst/>
              </a:prstGeom>
            </p:spPr>
          </p:pic>
        </p:grp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C9E60AB-2499-DE40-9BA4-202583DDD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5074" y="5148913"/>
              <a:ext cx="1816104" cy="4318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D28774F-5B10-FB4C-8B15-D3A97D184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35580" y="5675338"/>
              <a:ext cx="2689285" cy="533400"/>
            </a:xfrm>
            <a:prstGeom prst="rect">
              <a:avLst/>
            </a:prstGeom>
          </p:spPr>
        </p:pic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1CA56F6-6052-3F4E-AB3C-7E559CC2D353}"/>
              </a:ext>
            </a:extLst>
          </p:cNvPr>
          <p:cNvGrpSpPr/>
          <p:nvPr/>
        </p:nvGrpSpPr>
        <p:grpSpPr>
          <a:xfrm>
            <a:off x="58916" y="2339653"/>
            <a:ext cx="826535" cy="690933"/>
            <a:chOff x="6035407" y="3746180"/>
            <a:chExt cx="1024065" cy="856056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3B61F383-F5E3-A742-9475-7A63EBA788BA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7F01EC73-EAE3-1845-B833-8132082FDB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641CE69F-02AA-544C-919B-D99F1FBC4436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040B3449-286A-B240-8003-FF5AEB72F677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A002D15B-5AB9-8849-BDF9-D0C53392DDC4}"/>
              </a:ext>
            </a:extLst>
          </p:cNvPr>
          <p:cNvGrpSpPr/>
          <p:nvPr/>
        </p:nvGrpSpPr>
        <p:grpSpPr>
          <a:xfrm>
            <a:off x="0" y="3242281"/>
            <a:ext cx="1084083" cy="726663"/>
            <a:chOff x="3317430" y="5463309"/>
            <a:chExt cx="1084083" cy="726663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17F9F4D7-7318-F04D-95F0-47129CAD0F11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774CC927-5FE2-DA43-B610-59EC440794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1846C92-70E8-B34C-B7AA-97B82BA095A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F722BED9-C14D-8046-87B4-35EF57BBDA56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60C3E750-01E1-AD48-939D-24870B8A8C38}"/>
              </a:ext>
            </a:extLst>
          </p:cNvPr>
          <p:cNvGrpSpPr/>
          <p:nvPr/>
        </p:nvGrpSpPr>
        <p:grpSpPr>
          <a:xfrm>
            <a:off x="3227014" y="2015519"/>
            <a:ext cx="957340" cy="690933"/>
            <a:chOff x="956337" y="4374526"/>
            <a:chExt cx="957340" cy="690933"/>
          </a:xfrm>
        </p:grpSpPr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08F8E78C-07DE-E948-AEF5-5DD5140481EE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CC6FADD1-E9FB-1D41-99AB-70CCDC3FA8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34D98C7-6319-AB43-96D2-4FFC89C0D945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74" name="四角形: 角を丸くする 77">
              <a:extLst>
                <a:ext uri="{FF2B5EF4-FFF2-40B4-BE49-F238E27FC236}">
                  <a16:creationId xmlns:a16="http://schemas.microsoft.com/office/drawing/2014/main" id="{40CF29FC-5428-5C4A-ABF6-BCC141ECA757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06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図 46">
            <a:extLst>
              <a:ext uri="{FF2B5EF4-FFF2-40B4-BE49-F238E27FC236}">
                <a16:creationId xmlns:a16="http://schemas.microsoft.com/office/drawing/2014/main" id="{B09892B3-D92C-E94F-8873-2886A7EA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046" y="1791469"/>
            <a:ext cx="4362073" cy="31527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DEDC991C-4E84-45EA-8B8F-D734D73B584B}"/>
              </a:ext>
            </a:extLst>
          </p:cNvPr>
          <p:cNvCxnSpPr>
            <a:cxnSpLocks/>
          </p:cNvCxnSpPr>
          <p:nvPr/>
        </p:nvCxnSpPr>
        <p:spPr>
          <a:xfrm>
            <a:off x="862615" y="3815772"/>
            <a:ext cx="5275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5C02B4DE-0A24-4F78-8197-E49C554B724D}"/>
              </a:ext>
            </a:extLst>
          </p:cNvPr>
          <p:cNvCxnSpPr>
            <a:cxnSpLocks/>
          </p:cNvCxnSpPr>
          <p:nvPr/>
        </p:nvCxnSpPr>
        <p:spPr>
          <a:xfrm>
            <a:off x="862615" y="4205797"/>
            <a:ext cx="5275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0C78A72-1F69-EA4B-99A2-9DE4F57B2679}"/>
              </a:ext>
            </a:extLst>
          </p:cNvPr>
          <p:cNvGrpSpPr/>
          <p:nvPr/>
        </p:nvGrpSpPr>
        <p:grpSpPr>
          <a:xfrm>
            <a:off x="517836" y="5982400"/>
            <a:ext cx="7267995" cy="613452"/>
            <a:chOff x="517836" y="5982400"/>
            <a:chExt cx="7267995" cy="613452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06AC8A1-1BF7-42C1-BC83-138C4C1705B5}"/>
                </a:ext>
              </a:extLst>
            </p:cNvPr>
            <p:cNvSpPr txBox="1"/>
            <p:nvPr/>
          </p:nvSpPr>
          <p:spPr>
            <a:xfrm>
              <a:off x="517836" y="5982400"/>
              <a:ext cx="7267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「おと」から　　　　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C5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78AE9CE-902C-8A48-A671-E9EF4696E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5389" y="6090600"/>
              <a:ext cx="2529626" cy="50525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9B6D966-1B87-1641-B047-CB515B529D8C}"/>
              </a:ext>
            </a:extLst>
          </p:cNvPr>
          <p:cNvGrpSpPr/>
          <p:nvPr/>
        </p:nvGrpSpPr>
        <p:grpSpPr>
          <a:xfrm>
            <a:off x="4428781" y="1753158"/>
            <a:ext cx="4606941" cy="1685077"/>
            <a:chOff x="4428781" y="1753158"/>
            <a:chExt cx="4606941" cy="1685077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502DE52-F120-4572-A0FB-BE50E9606D07}"/>
                </a:ext>
              </a:extLst>
            </p:cNvPr>
            <p:cNvGrpSpPr/>
            <p:nvPr/>
          </p:nvGrpSpPr>
          <p:grpSpPr>
            <a:xfrm>
              <a:off x="4428781" y="1753158"/>
              <a:ext cx="4606941" cy="1685077"/>
              <a:chOff x="4350836" y="1945046"/>
              <a:chExt cx="4606941" cy="1685077"/>
            </a:xfrm>
          </p:grpSpPr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B853629-B337-4382-88C3-DC2598D99C0D}"/>
                  </a:ext>
                </a:extLst>
              </p:cNvPr>
              <p:cNvSpPr txBox="1"/>
              <p:nvPr/>
            </p:nvSpPr>
            <p:spPr>
              <a:xfrm>
                <a:off x="4350836" y="1945046"/>
                <a:ext cx="4606941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「み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ため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した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のがぞうから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　　　　　　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CB09A5AA-94EE-41B4-9CE9-B79E778F94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51513" y="2650673"/>
                <a:ext cx="718563" cy="384742"/>
              </a:xfrm>
              <a:prstGeom prst="rect">
                <a:avLst/>
              </a:prstGeom>
            </p:spPr>
          </p:pic>
        </p:grp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9D4BCC11-6481-9E41-8193-BBF3D737F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94002" y="2986497"/>
              <a:ext cx="2514064" cy="451738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F7099BEE-E7F6-1148-8F70-1E1DAC8FC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9389" y="1892065"/>
              <a:ext cx="1745420" cy="426775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8BD9B50-3AE7-DD44-A774-FD73B97731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886" y="3571970"/>
            <a:ext cx="3626008" cy="2374059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B4CD9073-8575-0342-B84D-5E4562B99BDA}"/>
              </a:ext>
            </a:extLst>
          </p:cNvPr>
          <p:cNvGrpSpPr/>
          <p:nvPr/>
        </p:nvGrpSpPr>
        <p:grpSpPr>
          <a:xfrm>
            <a:off x="108278" y="3279484"/>
            <a:ext cx="806970" cy="708264"/>
            <a:chOff x="1759963" y="5105628"/>
            <a:chExt cx="806970" cy="708264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5CDFCC04-DA90-894E-AB47-EA467DEA46EF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4ACDF1E8-CEFA-E742-BEFC-C72C2F9B72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39F5A7A-6B89-A448-8182-C19C75E85DA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54C62742-EE24-7C4A-BCBD-8C23749B1C22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02A18295-5F12-F048-8732-98A1B7AD2C97}"/>
              </a:ext>
            </a:extLst>
          </p:cNvPr>
          <p:cNvGrpSpPr/>
          <p:nvPr/>
        </p:nvGrpSpPr>
        <p:grpSpPr>
          <a:xfrm>
            <a:off x="180200" y="4109287"/>
            <a:ext cx="682415" cy="744642"/>
            <a:chOff x="819506" y="5513885"/>
            <a:chExt cx="682415" cy="744642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8AF265C0-2490-F340-8DAA-A025E592F92F}"/>
                </a:ext>
              </a:extLst>
            </p:cNvPr>
            <p:cNvGrpSpPr/>
            <p:nvPr/>
          </p:nvGrpSpPr>
          <p:grpSpPr>
            <a:xfrm>
              <a:off x="861393" y="5610395"/>
              <a:ext cx="625973" cy="648132"/>
              <a:chOff x="3137582" y="733798"/>
              <a:chExt cx="625973" cy="648132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052A29A0-9B44-534E-BA25-ACABEFD070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4002" t="17204" r="24877" b="41192"/>
              <a:stretch/>
            </p:blipFill>
            <p:spPr>
              <a:xfrm>
                <a:off x="3295758" y="733798"/>
                <a:ext cx="287430" cy="312943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1A9D091-2D3A-1845-ACBF-7522F8753394}"/>
                  </a:ext>
                </a:extLst>
              </p:cNvPr>
              <p:cNvSpPr txBox="1"/>
              <p:nvPr/>
            </p:nvSpPr>
            <p:spPr>
              <a:xfrm>
                <a:off x="3137582" y="1043376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CA5BB9EA-A75D-C940-A0D9-5957FA21EA74}"/>
                </a:ext>
              </a:extLst>
            </p:cNvPr>
            <p:cNvSpPr/>
            <p:nvPr/>
          </p:nvSpPr>
          <p:spPr>
            <a:xfrm>
              <a:off x="819506" y="5513885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808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en-US" altLang="ja-JP" sz="2400" dirty="0"/>
              <a:t>【Codey 1】</a:t>
            </a:r>
            <a:r>
              <a:rPr lang="ja-JP" altLang="en-US" sz="2400"/>
              <a:t>のプログラム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49D613-B262-9642-B6F1-272E20C35D92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コーディメッセージ</a:t>
            </a:r>
            <a:r>
              <a:rPr lang="en-US" altLang="ja-JP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BA2ABC-DCBD-47C1-8BF9-0D58090198C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50754D8-1E4D-4000-91C1-4AA04D0895C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64C9D7A-AD50-4263-9594-3C527866412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581AF147-F3E5-4AA7-B0BD-A227D7B1E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5" y="1886298"/>
            <a:ext cx="7166121" cy="1131079"/>
            <a:chOff x="514176" y="1733490"/>
            <a:chExt cx="6703370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ランプがあおに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ことをたしかめる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774066" y="1763674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B908979-33D2-4C5B-8042-2DDF9C238BA8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1C7A77F-D3E3-4978-9D93-7614A43765D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DDC61189-64F7-49CF-BB75-CD6BCF4D1FCF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F60C391-30A0-4565-8686-61ADBE389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28FCDDE8-E0EC-6645-87BA-6AF1AB850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317" y="1514407"/>
            <a:ext cx="3394531" cy="5104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1】</a:t>
            </a:r>
            <a:r>
              <a:rPr lang="ja-JP" altLang="en-US" dirty="0"/>
              <a:t>のプログラム</a:t>
            </a: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651899" y="6089048"/>
            <a:ext cx="1823042" cy="4353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4CA63A-D8C5-4F28-9B5A-9C37589153E7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8D9A617-6A4F-479E-A136-70E56248EEE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C60E0BD-E5E4-4FF7-AB22-DDB9A3D3F39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A835D0D-89D2-4520-895D-37E7345E7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30D57A3-8703-C648-9399-F98F4D15FC3A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en-US" altLang="ja-JP" sz="2400" dirty="0"/>
              <a:t>【Codey 1】</a:t>
            </a:r>
            <a:r>
              <a:rPr lang="ja-JP" altLang="en-US" sz="2400"/>
              <a:t>のプログラム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3F09FC-BA18-BC45-A138-D263871999E3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CDEF5DE-386C-624E-A63E-789139FB740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F73DD33F-9539-C647-B091-3D882C6B8B1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B20F3AE-9CF2-B34A-8A2A-DEA6EBAEC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163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en-US" altLang="ja-JP" sz="2400" dirty="0"/>
              <a:t>【Codey 1】</a:t>
            </a:r>
            <a:r>
              <a:rPr lang="ja-JP" altLang="en-US" sz="2400"/>
              <a:t>のプログラム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8272046-7299-498B-B3D4-BC616EA370C5}"/>
              </a:ext>
            </a:extLst>
          </p:cNvPr>
          <p:cNvSpPr txBox="1"/>
          <p:nvPr/>
        </p:nvSpPr>
        <p:spPr>
          <a:xfrm>
            <a:off x="598780" y="38972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8120D66-5043-104B-8802-6A759C9EFE05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78D7A8D4-7E1F-D143-B430-50A336978D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B47C5DC-D7A7-AC4E-9E8D-765B310F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7338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612" y="2038795"/>
            <a:ext cx="1636108" cy="17286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56" y="2038795"/>
            <a:ext cx="1636108" cy="172865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20DD86-1D64-4F48-8C89-EF00793DF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611" y="4283992"/>
            <a:ext cx="1636108" cy="172865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CB3D1FF-BC2A-4DE7-AA5A-4D05217E7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0553" y="4355413"/>
            <a:ext cx="1636108" cy="1728656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5384718" y="2579046"/>
            <a:ext cx="12817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5384719" y="3250470"/>
            <a:ext cx="120793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4102564" y="3919596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522506" y="3859482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3879281" y="2118694"/>
            <a:ext cx="1174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sz="1600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7195327" y="2102096"/>
            <a:ext cx="108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sz="1600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7ACBF6-B0E4-4292-893B-5FDCDB290F87}"/>
              </a:ext>
            </a:extLst>
          </p:cNvPr>
          <p:cNvSpPr txBox="1"/>
          <p:nvPr/>
        </p:nvSpPr>
        <p:spPr>
          <a:xfrm>
            <a:off x="500575" y="1245270"/>
            <a:ext cx="50390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 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プログラムをつくるよ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E0C302-08F9-4A82-B885-4B3DAB20091F}"/>
              </a:ext>
            </a:extLst>
          </p:cNvPr>
          <p:cNvSpPr txBox="1"/>
          <p:nvPr/>
        </p:nvSpPr>
        <p:spPr>
          <a:xfrm>
            <a:off x="1250291" y="1278537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B45F2625-DBED-4403-B16B-04D14E04D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" y="4478878"/>
            <a:ext cx="1136309" cy="1925106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A01D8204-6B77-4289-828E-7A3756DDC4DC}"/>
              </a:ext>
            </a:extLst>
          </p:cNvPr>
          <p:cNvSpPr/>
          <p:nvPr/>
        </p:nvSpPr>
        <p:spPr>
          <a:xfrm>
            <a:off x="665182" y="3189397"/>
            <a:ext cx="2536260" cy="1171346"/>
          </a:xfrm>
          <a:prstGeom prst="wedgeRoundRectCallout">
            <a:avLst>
              <a:gd name="adj1" fmla="val -33294"/>
              <a:gd name="adj2" fmla="val 6355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420F21-23FB-498C-925F-1CAA950F155E}"/>
              </a:ext>
            </a:extLst>
          </p:cNvPr>
          <p:cNvGrpSpPr/>
          <p:nvPr/>
        </p:nvGrpSpPr>
        <p:grpSpPr>
          <a:xfrm>
            <a:off x="647693" y="3253462"/>
            <a:ext cx="2742757" cy="1015663"/>
            <a:chOff x="761862" y="3757227"/>
            <a:chExt cx="2451010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16D1CCC-EAFA-4F09-81F8-2D2DD103BF1A}"/>
                </a:ext>
              </a:extLst>
            </p:cNvPr>
            <p:cNvSpPr txBox="1"/>
            <p:nvPr/>
          </p:nvSpPr>
          <p:spPr>
            <a:xfrm>
              <a:off x="761862" y="3757227"/>
              <a:ext cx="24510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どこがちがうか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かんがえて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0402B3B-BDC3-421B-BF63-02EF2E9EED27}"/>
                </a:ext>
              </a:extLst>
            </p:cNvPr>
            <p:cNvSpPr txBox="1"/>
            <p:nvPr/>
          </p:nvSpPr>
          <p:spPr>
            <a:xfrm>
              <a:off x="761862" y="3825043"/>
              <a:ext cx="8185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タイトル 4">
            <a:extLst>
              <a:ext uri="{FF2B5EF4-FFF2-40B4-BE49-F238E27FC236}">
                <a16:creationId xmlns:a16="http://schemas.microsoft.com/office/drawing/2014/main" id="{82677B6F-B335-B748-B9BE-75DAB540D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7" y="402482"/>
            <a:ext cx="8937979" cy="840230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r>
              <a:rPr lang="en-US" altLang="ja-JP" dirty="0"/>
              <a:t>2</a:t>
            </a:r>
            <a:r>
              <a:rPr lang="ja-JP" altLang="en-US"/>
              <a:t>だいつかってメッセージをそうじゅしんしよう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5853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EC9E46C-ADE2-AC46-AB1B-400059AA3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831" y="2094752"/>
            <a:ext cx="3352800" cy="2324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7E7E683-D3B1-4253-AAE1-0B9CEA7B0CF1}"/>
              </a:ext>
            </a:extLst>
          </p:cNvPr>
          <p:cNvCxnSpPr>
            <a:cxnSpLocks/>
          </p:cNvCxnSpPr>
          <p:nvPr/>
        </p:nvCxnSpPr>
        <p:spPr>
          <a:xfrm>
            <a:off x="842262" y="30088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コネクタ: カギ線 93">
            <a:extLst>
              <a:ext uri="{FF2B5EF4-FFF2-40B4-BE49-F238E27FC236}">
                <a16:creationId xmlns:a16="http://schemas.microsoft.com/office/drawing/2014/main" id="{61B8E5DF-89D3-4C5B-A469-EC7693C11018}"/>
              </a:ext>
            </a:extLst>
          </p:cNvPr>
          <p:cNvCxnSpPr>
            <a:cxnSpLocks/>
          </p:cNvCxnSpPr>
          <p:nvPr/>
        </p:nvCxnSpPr>
        <p:spPr>
          <a:xfrm flipV="1">
            <a:off x="834524" y="3409649"/>
            <a:ext cx="388664" cy="33716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F66C104-E804-46A0-8AF1-9699751B3DB6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918B3F7-65A0-481B-8296-B16C2AA00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855C6BD4-CCED-4E1A-B9CF-9647BDB3F7ED}"/>
              </a:ext>
            </a:extLst>
          </p:cNvPr>
          <p:cNvSpPr/>
          <p:nvPr/>
        </p:nvSpPr>
        <p:spPr>
          <a:xfrm>
            <a:off x="2676799" y="2728112"/>
            <a:ext cx="626169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0" name="四角形: 角を丸くする 59">
            <a:extLst>
              <a:ext uri="{FF2B5EF4-FFF2-40B4-BE49-F238E27FC236}">
                <a16:creationId xmlns:a16="http://schemas.microsoft.com/office/drawing/2014/main" id="{A0124AF3-6D3F-4885-8E3A-95C1965A4B41}"/>
              </a:ext>
            </a:extLst>
          </p:cNvPr>
          <p:cNvSpPr/>
          <p:nvPr/>
        </p:nvSpPr>
        <p:spPr>
          <a:xfrm>
            <a:off x="1665347" y="3091820"/>
            <a:ext cx="731864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2C6032C8-6063-4DF8-8DE7-CA9C800BF497}"/>
              </a:ext>
            </a:extLst>
          </p:cNvPr>
          <p:cNvSpPr/>
          <p:nvPr/>
        </p:nvSpPr>
        <p:spPr>
          <a:xfrm>
            <a:off x="2187474" y="3950398"/>
            <a:ext cx="626169" cy="335391"/>
          </a:xfrm>
          <a:prstGeom prst="roundRect">
            <a:avLst>
              <a:gd name="adj" fmla="val 2617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4" name="コネクタ: カギ線 63">
            <a:extLst>
              <a:ext uri="{FF2B5EF4-FFF2-40B4-BE49-F238E27FC236}">
                <a16:creationId xmlns:a16="http://schemas.microsoft.com/office/drawing/2014/main" id="{3673B9A4-E19B-4A6A-957F-0BE1F9CE15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83312" y="3791406"/>
            <a:ext cx="103378" cy="65337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474E975-68F0-4D5F-8B06-211834929842}"/>
              </a:ext>
            </a:extLst>
          </p:cNvPr>
          <p:cNvGrpSpPr/>
          <p:nvPr/>
        </p:nvGrpSpPr>
        <p:grpSpPr>
          <a:xfrm>
            <a:off x="4853111" y="1785966"/>
            <a:ext cx="3446706" cy="585466"/>
            <a:chOff x="4853111" y="1785966"/>
            <a:chExt cx="3446706" cy="585466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946E36A6-3B20-4223-AED9-70F97FD255FC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675911F-7EFB-4CF8-A3BF-6413E5BBF69D}"/>
                </a:ext>
              </a:extLst>
            </p:cNvPr>
            <p:cNvSpPr txBox="1"/>
            <p:nvPr/>
          </p:nvSpPr>
          <p:spPr>
            <a:xfrm>
              <a:off x="5035867" y="1785966"/>
              <a:ext cx="326395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【Codey 1】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とちがうと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ころ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5A15FDB-4407-B642-BA07-8BE354AC6CBF}"/>
              </a:ext>
            </a:extLst>
          </p:cNvPr>
          <p:cNvGrpSpPr/>
          <p:nvPr/>
        </p:nvGrpSpPr>
        <p:grpSpPr>
          <a:xfrm>
            <a:off x="4365069" y="2456238"/>
            <a:ext cx="4778931" cy="1131079"/>
            <a:chOff x="4293967" y="2443320"/>
            <a:chExt cx="4778931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7405DC9-FB7F-416E-B3F3-3F7C3A274EF8}"/>
                </a:ext>
              </a:extLst>
            </p:cNvPr>
            <p:cNvSpPr txBox="1"/>
            <p:nvPr/>
          </p:nvSpPr>
          <p:spPr>
            <a:xfrm>
              <a:off x="4293967" y="2443320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「せきがいせん」から　　　　　　　　　をえらび、「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AA35D357-ABD5-184F-8511-C85C43E64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4731" y="2604944"/>
              <a:ext cx="2019872" cy="358403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FBA655-3EE4-5C4B-BA3F-BA2C93C3C454}"/>
              </a:ext>
            </a:extLst>
          </p:cNvPr>
          <p:cNvGrpSpPr/>
          <p:nvPr/>
        </p:nvGrpSpPr>
        <p:grpSpPr>
          <a:xfrm>
            <a:off x="4368455" y="3680508"/>
            <a:ext cx="4267233" cy="1131079"/>
            <a:chOff x="4307377" y="3681637"/>
            <a:chExt cx="4267233" cy="1131079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DACC821-4176-485D-AC70-7B3DBDFCCA47}"/>
                </a:ext>
              </a:extLst>
            </p:cNvPr>
            <p:cNvSpPr txBox="1"/>
            <p:nvPr/>
          </p:nvSpPr>
          <p:spPr>
            <a:xfrm>
              <a:off x="4307377" y="3681637"/>
              <a:ext cx="42672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「みため」から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i="0" u="sng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20BE0DB8-02AF-BF45-95F1-A8172C9CD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1041" y="3792457"/>
              <a:ext cx="1501294" cy="547896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3989A790-B888-6B48-B883-C06F0DD5E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504" y="4656281"/>
            <a:ext cx="3812819" cy="208768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4813DBB-29B0-AE40-BCD4-03092E25E256}"/>
              </a:ext>
            </a:extLst>
          </p:cNvPr>
          <p:cNvGrpSpPr/>
          <p:nvPr/>
        </p:nvGrpSpPr>
        <p:grpSpPr>
          <a:xfrm>
            <a:off x="4342905" y="5144496"/>
            <a:ext cx="4764554" cy="1685077"/>
            <a:chOff x="4342905" y="5144496"/>
            <a:chExt cx="4764554" cy="1685077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45E8589-9CA0-0F40-8F7C-CFCBF822F6B9}"/>
                </a:ext>
              </a:extLst>
            </p:cNvPr>
            <p:cNvGrpSpPr/>
            <p:nvPr/>
          </p:nvGrpSpPr>
          <p:grpSpPr>
            <a:xfrm>
              <a:off x="4342905" y="5144496"/>
              <a:ext cx="4764554" cy="1685077"/>
              <a:chOff x="4342905" y="5144496"/>
              <a:chExt cx="4764554" cy="1685077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71FF82E9-3DA1-1D40-8A21-656597380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29779" y="5850474"/>
                <a:ext cx="2077680" cy="399873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55EFC7D2-17B5-42D6-83F9-2DBF51B3A18B}"/>
                  </a:ext>
                </a:extLst>
              </p:cNvPr>
              <p:cNvSpPr txBox="1"/>
              <p:nvPr/>
            </p:nvSpPr>
            <p:spPr>
              <a:xfrm>
                <a:off x="4342905" y="5144496"/>
                <a:ext cx="4606941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「み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ため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がぞう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をへんしゅうして　　　　　　　　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C5771109-C3A6-094A-91F6-7A2895EF0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50866" y="5269731"/>
              <a:ext cx="1745420" cy="426775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B0A10596-EAD7-8348-ACBA-FD8C7E13D43E}"/>
              </a:ext>
            </a:extLst>
          </p:cNvPr>
          <p:cNvGrpSpPr/>
          <p:nvPr/>
        </p:nvGrpSpPr>
        <p:grpSpPr>
          <a:xfrm>
            <a:off x="97090" y="3375206"/>
            <a:ext cx="806970" cy="708264"/>
            <a:chOff x="1759963" y="5105628"/>
            <a:chExt cx="806970" cy="708264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8BAD6739-07D9-EA4D-A532-DF00AB167746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83" name="図 82">
                <a:extLst>
                  <a:ext uri="{FF2B5EF4-FFF2-40B4-BE49-F238E27FC236}">
                    <a16:creationId xmlns:a16="http://schemas.microsoft.com/office/drawing/2014/main" id="{E81BFEF7-AF56-E84C-8BAD-1C6FAB4BA0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DEA5D239-3000-F544-B006-8AB54CDF510B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82" name="四角形: 角を丸くする 77">
              <a:extLst>
                <a:ext uri="{FF2B5EF4-FFF2-40B4-BE49-F238E27FC236}">
                  <a16:creationId xmlns:a16="http://schemas.microsoft.com/office/drawing/2014/main" id="{5CA0DE7D-D313-0143-AB35-AECC21F990DE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421EC34E-F4CB-134E-817E-04529286EE3D}"/>
              </a:ext>
            </a:extLst>
          </p:cNvPr>
          <p:cNvGrpSpPr/>
          <p:nvPr/>
        </p:nvGrpSpPr>
        <p:grpSpPr>
          <a:xfrm>
            <a:off x="26079" y="2609447"/>
            <a:ext cx="957340" cy="690933"/>
            <a:chOff x="956337" y="4374526"/>
            <a:chExt cx="957340" cy="690933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BB25BAD6-F705-5541-BBFE-AA5036439169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09CFCBB7-694E-B14F-BB86-A2CD498693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EB4AC810-2904-8540-AA09-C66CDC5AB98C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53DA0F55-E85D-754A-9F86-6AA7C054AE5C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50A53055-08C1-0B4E-85CC-16F6AB85663A}"/>
              </a:ext>
            </a:extLst>
          </p:cNvPr>
          <p:cNvSpPr/>
          <p:nvPr/>
        </p:nvSpPr>
        <p:spPr>
          <a:xfrm>
            <a:off x="7035670" y="5850474"/>
            <a:ext cx="2077679" cy="444981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9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406944D-64CA-E540-970E-13D0DD328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530" y="4343219"/>
            <a:ext cx="2582799" cy="44498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57BAEC3-A88E-0B4F-8883-C00D1E9E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242" y="2793496"/>
            <a:ext cx="3605463" cy="3314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F66C104-E804-46A0-8AF1-9699751B3DB6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918B3F7-65A0-481B-8296-B16C2AA00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30F85CB-51C4-4601-BB34-B9C787CCA184}"/>
              </a:ext>
            </a:extLst>
          </p:cNvPr>
          <p:cNvSpPr txBox="1"/>
          <p:nvPr/>
        </p:nvSpPr>
        <p:spPr>
          <a:xfrm>
            <a:off x="94054" y="1246583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しているあいだは、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でも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したらひょうじょうを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4CDDF0C-CB56-467D-A518-130A287C59B8}"/>
              </a:ext>
            </a:extLst>
          </p:cNvPr>
          <p:cNvSpPr txBox="1"/>
          <p:nvPr/>
        </p:nvSpPr>
        <p:spPr>
          <a:xfrm>
            <a:off x="172190" y="128545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04406B5A-B406-44B4-A9BC-FC4905760EAA}"/>
              </a:ext>
            </a:extLst>
          </p:cNvPr>
          <p:cNvSpPr/>
          <p:nvPr/>
        </p:nvSpPr>
        <p:spPr>
          <a:xfrm>
            <a:off x="3645811" y="4253285"/>
            <a:ext cx="396208" cy="33539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6A2BBEFE-AA27-4C1A-8BD9-E491BB866FC6}"/>
              </a:ext>
            </a:extLst>
          </p:cNvPr>
          <p:cNvSpPr/>
          <p:nvPr/>
        </p:nvSpPr>
        <p:spPr>
          <a:xfrm>
            <a:off x="1702857" y="3815918"/>
            <a:ext cx="551742" cy="335391"/>
          </a:xfrm>
          <a:prstGeom prst="roundRect">
            <a:avLst>
              <a:gd name="adj" fmla="val 1823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00744A3-80BB-438D-A0C6-3F76C5AC5C79}"/>
              </a:ext>
            </a:extLst>
          </p:cNvPr>
          <p:cNvCxnSpPr>
            <a:cxnSpLocks/>
          </p:cNvCxnSpPr>
          <p:nvPr/>
        </p:nvCxnSpPr>
        <p:spPr>
          <a:xfrm>
            <a:off x="806748" y="3872345"/>
            <a:ext cx="3339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13728E63-F72F-41BA-904A-56CE47612CEE}"/>
              </a:ext>
            </a:extLst>
          </p:cNvPr>
          <p:cNvCxnSpPr>
            <a:cxnSpLocks/>
          </p:cNvCxnSpPr>
          <p:nvPr/>
        </p:nvCxnSpPr>
        <p:spPr>
          <a:xfrm>
            <a:off x="3715808" y="3954401"/>
            <a:ext cx="0" cy="2066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0E58A096-D831-42A3-A520-A9D97F92492E}"/>
              </a:ext>
            </a:extLst>
          </p:cNvPr>
          <p:cNvCxnSpPr>
            <a:cxnSpLocks/>
          </p:cNvCxnSpPr>
          <p:nvPr/>
        </p:nvCxnSpPr>
        <p:spPr>
          <a:xfrm>
            <a:off x="806748" y="4440101"/>
            <a:ext cx="821692" cy="10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288BA020-7F65-4D41-9560-99110BBC36A2}"/>
              </a:ext>
            </a:extLst>
          </p:cNvPr>
          <p:cNvCxnSpPr>
            <a:cxnSpLocks/>
          </p:cNvCxnSpPr>
          <p:nvPr/>
        </p:nvCxnSpPr>
        <p:spPr>
          <a:xfrm>
            <a:off x="806748" y="5309295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36658F66-2DAC-4E8D-AA76-2BD48360D19E}"/>
              </a:ext>
            </a:extLst>
          </p:cNvPr>
          <p:cNvGrpSpPr/>
          <p:nvPr/>
        </p:nvGrpSpPr>
        <p:grpSpPr>
          <a:xfrm>
            <a:off x="5682704" y="2222508"/>
            <a:ext cx="3411053" cy="585466"/>
            <a:chOff x="4853111" y="1785966"/>
            <a:chExt cx="3411053" cy="585466"/>
          </a:xfrm>
        </p:grpSpPr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033B77D2-F07D-4159-9D5D-B077A4CE634F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E880FAAB-0BC0-401A-8CD1-6DA4BB7111F7}"/>
                </a:ext>
              </a:extLst>
            </p:cNvPr>
            <p:cNvSpPr txBox="1"/>
            <p:nvPr/>
          </p:nvSpPr>
          <p:spPr>
            <a:xfrm>
              <a:off x="5035867" y="1785966"/>
              <a:ext cx="32282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【Codey 1】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とちがうと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ころ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7CAD466C-2DB2-42A5-BFA8-BB15924433F3}"/>
              </a:ext>
            </a:extLst>
          </p:cNvPr>
          <p:cNvSpPr txBox="1"/>
          <p:nvPr/>
        </p:nvSpPr>
        <p:spPr>
          <a:xfrm>
            <a:off x="4490046" y="2793010"/>
            <a:ext cx="460694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をへんしゅうして　　　　　　　　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FA1E8D-81F8-48D2-845E-69DA65B3F46F}"/>
              </a:ext>
            </a:extLst>
          </p:cNvPr>
          <p:cNvGrpSpPr/>
          <p:nvPr/>
        </p:nvGrpSpPr>
        <p:grpSpPr>
          <a:xfrm>
            <a:off x="5367899" y="4252951"/>
            <a:ext cx="3729447" cy="1292544"/>
            <a:chOff x="5332955" y="3598064"/>
            <a:chExt cx="3729447" cy="1292544"/>
          </a:xfrm>
        </p:grpSpPr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9E0EDCF5-C800-4A3E-802D-10E1BCAC51EC}"/>
                </a:ext>
              </a:extLst>
            </p:cNvPr>
            <p:cNvSpPr txBox="1"/>
            <p:nvPr/>
          </p:nvSpPr>
          <p:spPr>
            <a:xfrm>
              <a:off x="5332955" y="3598064"/>
              <a:ext cx="37294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FC2BB132-BF54-4973-84AE-6B9B28045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0413" y="4082818"/>
              <a:ext cx="1120237" cy="807790"/>
            </a:xfrm>
            <a:prstGeom prst="rect">
              <a:avLst/>
            </a:prstGeom>
          </p:spPr>
        </p:pic>
        <p:sp>
          <p:nvSpPr>
            <p:cNvPr id="145" name="四角形: 角を丸くする 144">
              <a:extLst>
                <a:ext uri="{FF2B5EF4-FFF2-40B4-BE49-F238E27FC236}">
                  <a16:creationId xmlns:a16="http://schemas.microsoft.com/office/drawing/2014/main" id="{E961EAE1-AE47-447D-8111-2A484D4AA113}"/>
                </a:ext>
              </a:extLst>
            </p:cNvPr>
            <p:cNvSpPr/>
            <p:nvPr/>
          </p:nvSpPr>
          <p:spPr>
            <a:xfrm>
              <a:off x="7547713" y="3736237"/>
              <a:ext cx="379331" cy="33539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60890A7B-4B5A-4382-85FD-0A93EA494ABB}"/>
              </a:ext>
            </a:extLst>
          </p:cNvPr>
          <p:cNvSpPr/>
          <p:nvPr/>
        </p:nvSpPr>
        <p:spPr>
          <a:xfrm>
            <a:off x="1507378" y="5141600"/>
            <a:ext cx="421269" cy="335391"/>
          </a:xfrm>
          <a:prstGeom prst="roundRect">
            <a:avLst>
              <a:gd name="adj" fmla="val 2353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312CF6-BC41-7448-AB2A-4EC77AF0F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546" y="3499716"/>
            <a:ext cx="1897572" cy="44957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FFC1E2D-AD8E-994D-9838-5800C5F8828A}"/>
              </a:ext>
            </a:extLst>
          </p:cNvPr>
          <p:cNvGrpSpPr/>
          <p:nvPr/>
        </p:nvGrpSpPr>
        <p:grpSpPr>
          <a:xfrm>
            <a:off x="1928647" y="5967408"/>
            <a:ext cx="5266367" cy="1131079"/>
            <a:chOff x="1928647" y="5967408"/>
            <a:chExt cx="5266367" cy="1131079"/>
          </a:xfrm>
        </p:grpSpPr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C496A3FD-955A-48F6-B4C2-C6243E22D75A}"/>
                </a:ext>
              </a:extLst>
            </p:cNvPr>
            <p:cNvSpPr txBox="1"/>
            <p:nvPr/>
          </p:nvSpPr>
          <p:spPr>
            <a:xfrm>
              <a:off x="1928647" y="5967408"/>
              <a:ext cx="52663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「おと」から　　　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18065F5D-DB66-494C-8B1C-468673A6C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28315" y="6117959"/>
              <a:ext cx="2529626" cy="505252"/>
            </a:xfrm>
            <a:prstGeom prst="rect">
              <a:avLst/>
            </a:prstGeom>
          </p:spPr>
        </p:pic>
      </p:grpSp>
      <p:pic>
        <p:nvPicPr>
          <p:cNvPr id="69" name="図 68">
            <a:extLst>
              <a:ext uri="{FF2B5EF4-FFF2-40B4-BE49-F238E27FC236}">
                <a16:creationId xmlns:a16="http://schemas.microsoft.com/office/drawing/2014/main" id="{2AD1B8D4-72EC-8845-BDF1-3DC43680DF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68" y="2909646"/>
            <a:ext cx="1745420" cy="426775"/>
          </a:xfrm>
          <a:prstGeom prst="rect">
            <a:avLst/>
          </a:prstGeom>
        </p:spPr>
      </p:pic>
      <p:sp>
        <p:nvSpPr>
          <p:cNvPr id="70" name="四角形: 角を丸くする 80">
            <a:extLst>
              <a:ext uri="{FF2B5EF4-FFF2-40B4-BE49-F238E27FC236}">
                <a16:creationId xmlns:a16="http://schemas.microsoft.com/office/drawing/2014/main" id="{E9495230-F57F-9A4F-B508-68BC690A469E}"/>
              </a:ext>
            </a:extLst>
          </p:cNvPr>
          <p:cNvSpPr/>
          <p:nvPr/>
        </p:nvSpPr>
        <p:spPr>
          <a:xfrm>
            <a:off x="3779089" y="6187649"/>
            <a:ext cx="397496" cy="335391"/>
          </a:xfrm>
          <a:prstGeom prst="roundRect">
            <a:avLst>
              <a:gd name="adj" fmla="val 2353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031CA44-DCE3-8949-B694-EFEC4D527C0A}"/>
              </a:ext>
            </a:extLst>
          </p:cNvPr>
          <p:cNvGrpSpPr/>
          <p:nvPr/>
        </p:nvGrpSpPr>
        <p:grpSpPr>
          <a:xfrm>
            <a:off x="56661" y="4124061"/>
            <a:ext cx="1084083" cy="726663"/>
            <a:chOff x="3317430" y="5463309"/>
            <a:chExt cx="1084083" cy="726663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98883973-585A-9247-8D98-FEC5B67229B2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C0E23E62-9085-F64C-8F14-BC31361C47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AC8F976-011E-AC4E-AF5C-ED5D2E3A80DA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74" name="四角形: 角を丸くする 77">
              <a:extLst>
                <a:ext uri="{FF2B5EF4-FFF2-40B4-BE49-F238E27FC236}">
                  <a16:creationId xmlns:a16="http://schemas.microsoft.com/office/drawing/2014/main" id="{AA584E34-B6DF-A841-8BF5-CB888461EB36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C5DB9097-D4CF-854D-9F17-96706AA65C55}"/>
              </a:ext>
            </a:extLst>
          </p:cNvPr>
          <p:cNvGrpSpPr/>
          <p:nvPr/>
        </p:nvGrpSpPr>
        <p:grpSpPr>
          <a:xfrm>
            <a:off x="65048" y="3336275"/>
            <a:ext cx="806970" cy="708264"/>
            <a:chOff x="1759963" y="5105628"/>
            <a:chExt cx="806970" cy="708264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32F67CA0-91EC-1648-BEB2-6CB6C08DE29F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55491E15-5D3A-6C49-AB5E-E99B86E79F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FE525E81-508A-2342-94A4-514C352D17AE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85" name="四角形: 角を丸くする 77">
              <a:extLst>
                <a:ext uri="{FF2B5EF4-FFF2-40B4-BE49-F238E27FC236}">
                  <a16:creationId xmlns:a16="http://schemas.microsoft.com/office/drawing/2014/main" id="{70A43E5F-5195-E24F-958D-A6ED02878645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D9BB3200-8BB3-7644-97CE-8D8020600F36}"/>
              </a:ext>
            </a:extLst>
          </p:cNvPr>
          <p:cNvGrpSpPr/>
          <p:nvPr/>
        </p:nvGrpSpPr>
        <p:grpSpPr>
          <a:xfrm>
            <a:off x="3227331" y="3262994"/>
            <a:ext cx="957340" cy="690933"/>
            <a:chOff x="956337" y="4374526"/>
            <a:chExt cx="957340" cy="690933"/>
          </a:xfrm>
        </p:grpSpPr>
        <p:grpSp>
          <p:nvGrpSpPr>
            <p:cNvPr id="93" name="グループ化 92">
              <a:extLst>
                <a:ext uri="{FF2B5EF4-FFF2-40B4-BE49-F238E27FC236}">
                  <a16:creationId xmlns:a16="http://schemas.microsoft.com/office/drawing/2014/main" id="{9845A99C-587B-C142-88C6-5AF31DD08DA0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96" name="図 95">
                <a:extLst>
                  <a:ext uri="{FF2B5EF4-FFF2-40B4-BE49-F238E27FC236}">
                    <a16:creationId xmlns:a16="http://schemas.microsoft.com/office/drawing/2014/main" id="{9515A582-1438-B64E-B03A-D4D8AF5F23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9D18284A-80B8-2846-A6CA-42E7CF2267CF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94" name="四角形: 角を丸くする 77">
              <a:extLst>
                <a:ext uri="{FF2B5EF4-FFF2-40B4-BE49-F238E27FC236}">
                  <a16:creationId xmlns:a16="http://schemas.microsoft.com/office/drawing/2014/main" id="{8CB51E9C-CC24-6745-A2C8-589396920FBD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6EC25B55-AFAF-4946-A95C-C2EE42FCF85E}"/>
              </a:ext>
            </a:extLst>
          </p:cNvPr>
          <p:cNvGrpSpPr/>
          <p:nvPr/>
        </p:nvGrpSpPr>
        <p:grpSpPr>
          <a:xfrm>
            <a:off x="116419" y="4939833"/>
            <a:ext cx="682415" cy="744642"/>
            <a:chOff x="819506" y="5513885"/>
            <a:chExt cx="682415" cy="744642"/>
          </a:xfrm>
        </p:grpSpPr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71DDB354-B57D-364C-B0CA-4977C6164549}"/>
                </a:ext>
              </a:extLst>
            </p:cNvPr>
            <p:cNvGrpSpPr/>
            <p:nvPr/>
          </p:nvGrpSpPr>
          <p:grpSpPr>
            <a:xfrm>
              <a:off x="861393" y="5610395"/>
              <a:ext cx="625973" cy="648132"/>
              <a:chOff x="3137582" y="733798"/>
              <a:chExt cx="625973" cy="648132"/>
            </a:xfrm>
          </p:grpSpPr>
          <p:pic>
            <p:nvPicPr>
              <p:cNvPr id="115" name="図 114">
                <a:extLst>
                  <a:ext uri="{FF2B5EF4-FFF2-40B4-BE49-F238E27FC236}">
                    <a16:creationId xmlns:a16="http://schemas.microsoft.com/office/drawing/2014/main" id="{F2A42197-F4F8-3F4C-81B0-DADBCECC43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34002" t="17204" r="24877" b="41192"/>
              <a:stretch/>
            </p:blipFill>
            <p:spPr>
              <a:xfrm>
                <a:off x="3295758" y="733798"/>
                <a:ext cx="287430" cy="312943"/>
              </a:xfrm>
              <a:prstGeom prst="rect">
                <a:avLst/>
              </a:prstGeom>
            </p:spPr>
          </p:pic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B87EC67D-E134-524A-A396-8AFE221119F0}"/>
                  </a:ext>
                </a:extLst>
              </p:cNvPr>
              <p:cNvSpPr txBox="1"/>
              <p:nvPr/>
            </p:nvSpPr>
            <p:spPr>
              <a:xfrm>
                <a:off x="3137582" y="1043376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101" name="四角形: 角を丸くする 77">
              <a:extLst>
                <a:ext uri="{FF2B5EF4-FFF2-40B4-BE49-F238E27FC236}">
                  <a16:creationId xmlns:a16="http://schemas.microsoft.com/office/drawing/2014/main" id="{C9EBC769-8ABF-DF48-8FAE-24D62BCF15AC}"/>
                </a:ext>
              </a:extLst>
            </p:cNvPr>
            <p:cNvSpPr/>
            <p:nvPr/>
          </p:nvSpPr>
          <p:spPr>
            <a:xfrm>
              <a:off x="819506" y="5513885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94F7D7E4-EF47-7A47-81EA-3118459CE761}"/>
              </a:ext>
            </a:extLst>
          </p:cNvPr>
          <p:cNvSpPr/>
          <p:nvPr/>
        </p:nvSpPr>
        <p:spPr>
          <a:xfrm>
            <a:off x="7129820" y="3499716"/>
            <a:ext cx="1949131" cy="444981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56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en-US" altLang="ja-JP" sz="2400" dirty="0"/>
              <a:t>【Codey 2】</a:t>
            </a:r>
            <a:r>
              <a:rPr lang="ja-JP" altLang="en-US" sz="2400"/>
              <a:t>のプログラム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644F4E7-9B51-344B-8C86-CFE410EC46AC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90837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【Codey 2】</a:t>
            </a:r>
            <a:r>
              <a:rPr lang="ja-JP" altLang="en-US" dirty="0"/>
              <a:t>のプログラム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コーディメッセージ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コーディメッセージ</a:t>
            </a:r>
            <a:r>
              <a:rPr lang="en-US" altLang="ja-JP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「ほぞん」ボタンをおす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BA2ABC-DCBD-47C1-8BF9-0D58090198CD}"/>
              </a:ext>
            </a:extLst>
          </p:cNvPr>
          <p:cNvSpPr txBox="1"/>
          <p:nvPr/>
        </p:nvSpPr>
        <p:spPr>
          <a:xfrm>
            <a:off x="712348" y="42403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BA44CC3-9B07-4EBB-871E-ED98BD6EA5A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4ABE46F-D10D-483B-B2CD-76BDC1CB548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698EA4D-1EC7-41D1-BE87-B1EF65DEB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5593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75574" y="2326224"/>
            <a:ext cx="9158701" cy="577081"/>
            <a:chOff x="120067" y="1993397"/>
            <a:chExt cx="9158701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120067" y="1993397"/>
              <a:ext cx="9158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934989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120067" y="2026038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C7E817D-A7C2-4A06-B409-40EEEDBD6784}"/>
              </a:ext>
            </a:extLst>
          </p:cNvPr>
          <p:cNvSpPr txBox="1"/>
          <p:nvPr/>
        </p:nvSpPr>
        <p:spPr>
          <a:xfrm>
            <a:off x="2066103" y="386157"/>
            <a:ext cx="7883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F310A30-2AF0-4F59-AD7B-1DBB016D7606}"/>
              </a:ext>
            </a:extLst>
          </p:cNvPr>
          <p:cNvSpPr txBox="1"/>
          <p:nvPr/>
        </p:nvSpPr>
        <p:spPr>
          <a:xfrm>
            <a:off x="384132" y="1718145"/>
            <a:ext cx="39748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プログラムをアップロードしよう！</a:t>
            </a:r>
          </a:p>
        </p:txBody>
      </p:sp>
      <p:sp>
        <p:nvSpPr>
          <p:cNvPr id="27" name="タイトル 4">
            <a:extLst>
              <a:ext uri="{FF2B5EF4-FFF2-40B4-BE49-F238E27FC236}">
                <a16:creationId xmlns:a16="http://schemas.microsoft.com/office/drawing/2014/main" id="{0630A4A1-CE1E-194B-BF01-B32E5368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47" y="402482"/>
            <a:ext cx="8937979" cy="840230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r>
              <a:rPr lang="en-US" altLang="ja-JP" dirty="0"/>
              <a:t>2</a:t>
            </a:r>
            <a:r>
              <a:rPr lang="ja-JP" altLang="en-US"/>
              <a:t>だいつかってメッセージをそうじゅしんしよう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09" y="17599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8" y="416830"/>
            <a:ext cx="879039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じぶんのこうげきがあいてにとどいたとき、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あいてのエネルギーがへるように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エネルギーが０になったら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ゲームオーバーをひょうじしよう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21_02">
            <a:hlinkClick r:id="" action="ppaction://media"/>
            <a:extLst>
              <a:ext uri="{FF2B5EF4-FFF2-40B4-BE49-F238E27FC236}">
                <a16:creationId xmlns:a16="http://schemas.microsoft.com/office/drawing/2014/main" id="{09FC2764-77D2-4C81-B11E-0B9DFC81D6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118" y="2278878"/>
            <a:ext cx="7863763" cy="442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2066591" y="1588160"/>
            <a:ext cx="53025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エネルギー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60023" y="3172023"/>
            <a:ext cx="52257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がもつ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エネルギー（ヒットポイント）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80E26E1-4020-4B3D-A12F-CF8C3365FBF5}"/>
              </a:ext>
            </a:extLst>
          </p:cNvPr>
          <p:cNvSpPr txBox="1"/>
          <p:nvPr/>
        </p:nvSpPr>
        <p:spPr>
          <a:xfrm flipH="1">
            <a:off x="2316075" y="3263934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C624F3F-5BC6-4A1A-8D47-1B47A50A1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32" y="3548061"/>
            <a:ext cx="982201" cy="453324"/>
          </a:xfrm>
          <a:prstGeom prst="rect">
            <a:avLst/>
          </a:prstGeom>
        </p:spPr>
      </p:pic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79E0E72B-63D5-4DC7-BD4B-1E0BEDD30E3E}"/>
              </a:ext>
            </a:extLst>
          </p:cNvPr>
          <p:cNvSpPr/>
          <p:nvPr/>
        </p:nvSpPr>
        <p:spPr>
          <a:xfrm>
            <a:off x="737992" y="4667799"/>
            <a:ext cx="6706183" cy="1544968"/>
          </a:xfrm>
          <a:prstGeom prst="wedgeRoundRectCallout">
            <a:avLst>
              <a:gd name="adj1" fmla="val 53485"/>
              <a:gd name="adj2" fmla="val -672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3015D8D-E3E5-4433-9E88-40FDC01A2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472" y="4983237"/>
            <a:ext cx="1064481" cy="1696364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4ADF2B-41AE-4474-8054-6F7FAFD71264}"/>
              </a:ext>
            </a:extLst>
          </p:cNvPr>
          <p:cNvSpPr txBox="1"/>
          <p:nvPr/>
        </p:nvSpPr>
        <p:spPr>
          <a:xfrm>
            <a:off x="1033777" y="4713156"/>
            <a:ext cx="64519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さいしょはエネルギーのあたいを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にしよう。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こうげきをうけた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ときはエネルギーは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ずつへって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いき、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になったらゲームオーバーとなるルールで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B8F7C25-20CB-8F42-A00D-D63A6F12E9AF}"/>
              </a:ext>
            </a:extLst>
          </p:cNvPr>
          <p:cNvGrpSpPr/>
          <p:nvPr/>
        </p:nvGrpSpPr>
        <p:grpSpPr>
          <a:xfrm>
            <a:off x="878349" y="1725671"/>
            <a:ext cx="1003384" cy="856056"/>
            <a:chOff x="8253959" y="3717854"/>
            <a:chExt cx="1003384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66E7540-047E-BB45-A1C3-8CF958F9AB9C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8C109EAC-CFF4-EA45-99D8-9DB3B4AA49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95C30E63-4FEC-CB47-94F1-3E058F2EE076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CB603E9D-5D5B-7247-939B-9861DCB7F311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図 59">
            <a:extLst>
              <a:ext uri="{FF2B5EF4-FFF2-40B4-BE49-F238E27FC236}">
                <a16:creationId xmlns:a16="http://schemas.microsoft.com/office/drawing/2014/main" id="{93E77DB6-0BF7-FF45-9F33-F97AFD11B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613" y="2088287"/>
            <a:ext cx="4318000" cy="236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645C82-827D-4784-85E6-A075FABA11A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8EA0471-4366-4603-BADE-BD8AD1B50BB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8A742AD5-8E92-47A4-9F18-AFAB7D9BEA1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618650D-FF34-4BE0-9549-C0625416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00F6FC01-FA54-478B-A9C3-D89520285DD2}"/>
              </a:ext>
            </a:extLst>
          </p:cNvPr>
          <p:cNvCxnSpPr>
            <a:cxnSpLocks/>
          </p:cNvCxnSpPr>
          <p:nvPr/>
        </p:nvCxnSpPr>
        <p:spPr>
          <a:xfrm>
            <a:off x="834524" y="251841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54DF797E-9CF0-4A14-AAAC-E9573D7F1076}"/>
              </a:ext>
            </a:extLst>
          </p:cNvPr>
          <p:cNvCxnSpPr>
            <a:cxnSpLocks/>
          </p:cNvCxnSpPr>
          <p:nvPr/>
        </p:nvCxnSpPr>
        <p:spPr>
          <a:xfrm>
            <a:off x="866998" y="303385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AECA86AE-AD2C-440E-9CE6-D3BF6DF40A72}"/>
              </a:ext>
            </a:extLst>
          </p:cNvPr>
          <p:cNvSpPr/>
          <p:nvPr/>
        </p:nvSpPr>
        <p:spPr>
          <a:xfrm>
            <a:off x="1238829" y="3197309"/>
            <a:ext cx="4144186" cy="87268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8" name="コネクタ: カギ線 77">
            <a:extLst>
              <a:ext uri="{FF2B5EF4-FFF2-40B4-BE49-F238E27FC236}">
                <a16:creationId xmlns:a16="http://schemas.microsoft.com/office/drawing/2014/main" id="{61A83EB3-1891-49BD-BED7-A5AE5815E5F9}"/>
              </a:ext>
            </a:extLst>
          </p:cNvPr>
          <p:cNvCxnSpPr>
            <a:cxnSpLocks/>
          </p:cNvCxnSpPr>
          <p:nvPr/>
        </p:nvCxnSpPr>
        <p:spPr>
          <a:xfrm flipV="1">
            <a:off x="868680" y="3086930"/>
            <a:ext cx="774783" cy="635052"/>
          </a:xfrm>
          <a:prstGeom prst="bentConnector3">
            <a:avLst>
              <a:gd name="adj1" fmla="val 167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A4062623-6494-4FCD-9EDC-A0C0C2E87DDE}"/>
              </a:ext>
            </a:extLst>
          </p:cNvPr>
          <p:cNvGrpSpPr/>
          <p:nvPr/>
        </p:nvGrpSpPr>
        <p:grpSpPr>
          <a:xfrm>
            <a:off x="4401327" y="3033852"/>
            <a:ext cx="4314047" cy="807790"/>
            <a:chOff x="4083259" y="1523864"/>
            <a:chExt cx="4314047" cy="807790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BB2DC9D8-2D36-45CC-B7B2-C52CA0F688C9}"/>
                </a:ext>
              </a:extLst>
            </p:cNvPr>
            <p:cNvSpPr txBox="1"/>
            <p:nvPr/>
          </p:nvSpPr>
          <p:spPr>
            <a:xfrm>
              <a:off x="4083259" y="1556210"/>
              <a:ext cx="43140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960F2160-D821-4CE0-AC62-0868364B3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01925" y="1523864"/>
              <a:ext cx="1120237" cy="80779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774025E-6543-4139-AC40-760E76E52E9A}"/>
              </a:ext>
            </a:extLst>
          </p:cNvPr>
          <p:cNvGrpSpPr/>
          <p:nvPr/>
        </p:nvGrpSpPr>
        <p:grpSpPr>
          <a:xfrm>
            <a:off x="4408088" y="3832540"/>
            <a:ext cx="4144186" cy="577081"/>
            <a:chOff x="4401328" y="4045479"/>
            <a:chExt cx="4144186" cy="577081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DD11AD7E-A195-47A4-BDBC-85D389609C26}"/>
                </a:ext>
              </a:extLst>
            </p:cNvPr>
            <p:cNvSpPr txBox="1"/>
            <p:nvPr/>
          </p:nvSpPr>
          <p:spPr>
            <a:xfrm>
              <a:off x="4401328" y="4045479"/>
              <a:ext cx="41441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41750912-68C8-472F-B38A-CC9319205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4977" y="4252146"/>
              <a:ext cx="1005927" cy="312447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6EA87AB-F7F4-4565-A310-C9270FDAB83A}"/>
              </a:ext>
            </a:extLst>
          </p:cNvPr>
          <p:cNvGrpSpPr/>
          <p:nvPr/>
        </p:nvGrpSpPr>
        <p:grpSpPr>
          <a:xfrm>
            <a:off x="344062" y="4747560"/>
            <a:ext cx="8885974" cy="807790"/>
            <a:chOff x="322597" y="5509644"/>
            <a:chExt cx="8885974" cy="807790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36F2A64-A7CA-42D0-B56E-15C6E37B8346}"/>
                </a:ext>
              </a:extLst>
            </p:cNvPr>
            <p:cNvSpPr txBox="1"/>
            <p:nvPr/>
          </p:nvSpPr>
          <p:spPr>
            <a:xfrm>
              <a:off x="322597" y="5543213"/>
              <a:ext cx="888597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　　　　　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6EFB198A-CD80-448C-97F7-F6142911B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8527" y="5509644"/>
              <a:ext cx="1120237" cy="80779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B4D5CBA-16C4-4358-BC42-E956C4DCC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06269" y="5700909"/>
              <a:ext cx="792549" cy="365792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E9CE7B7-D3E6-4279-BB94-3B41AAF3C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64860" y="5695930"/>
              <a:ext cx="1516511" cy="396274"/>
            </a:xfrm>
            <a:prstGeom prst="rect">
              <a:avLst/>
            </a:prstGeom>
          </p:spPr>
        </p:pic>
      </p:grpSp>
      <p:cxnSp>
        <p:nvCxnSpPr>
          <p:cNvPr id="117" name="コネクタ: カギ線 116">
            <a:extLst>
              <a:ext uri="{FF2B5EF4-FFF2-40B4-BE49-F238E27FC236}">
                <a16:creationId xmlns:a16="http://schemas.microsoft.com/office/drawing/2014/main" id="{E44A2AE4-C7AB-4CAF-9C32-7D2566E0BCB2}"/>
              </a:ext>
            </a:extLst>
          </p:cNvPr>
          <p:cNvCxnSpPr>
            <a:cxnSpLocks/>
          </p:cNvCxnSpPr>
          <p:nvPr/>
        </p:nvCxnSpPr>
        <p:spPr>
          <a:xfrm flipV="1">
            <a:off x="855377" y="3239548"/>
            <a:ext cx="1385992" cy="1220278"/>
          </a:xfrm>
          <a:prstGeom prst="bentConnector3">
            <a:avLst>
              <a:gd name="adj1" fmla="val 9996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図 117">
            <a:extLst>
              <a:ext uri="{FF2B5EF4-FFF2-40B4-BE49-F238E27FC236}">
                <a16:creationId xmlns:a16="http://schemas.microsoft.com/office/drawing/2014/main" id="{66D5358D-49D2-4C19-8CCE-3B27EC74DF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954" y="5247588"/>
            <a:ext cx="936035" cy="158580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FCC84E6-3E39-4C05-9783-25DA1924BD7F}"/>
              </a:ext>
            </a:extLst>
          </p:cNvPr>
          <p:cNvGrpSpPr/>
          <p:nvPr/>
        </p:nvGrpSpPr>
        <p:grpSpPr>
          <a:xfrm>
            <a:off x="1711649" y="5729359"/>
            <a:ext cx="5825485" cy="1052521"/>
            <a:chOff x="1711649" y="5729359"/>
            <a:chExt cx="5825485" cy="1052521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DA8E7144-085C-4C2C-9421-045062708FA1}"/>
                </a:ext>
              </a:extLst>
            </p:cNvPr>
            <p:cNvSpPr txBox="1"/>
            <p:nvPr/>
          </p:nvSpPr>
          <p:spPr>
            <a:xfrm>
              <a:off x="1836751" y="5729359"/>
              <a:ext cx="57003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エネルギー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があるあいだだけ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こうげきできる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ようにするよ。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吹き出し: 角を丸めた四角形 128">
              <a:extLst>
                <a:ext uri="{FF2B5EF4-FFF2-40B4-BE49-F238E27FC236}">
                  <a16:creationId xmlns:a16="http://schemas.microsoft.com/office/drawing/2014/main" id="{A16D177F-EC69-41BC-8017-492C9F7434AC}"/>
                </a:ext>
              </a:extLst>
            </p:cNvPr>
            <p:cNvSpPr/>
            <p:nvPr/>
          </p:nvSpPr>
          <p:spPr>
            <a:xfrm>
              <a:off x="1711649" y="5782952"/>
              <a:ext cx="5700384" cy="998928"/>
            </a:xfrm>
            <a:prstGeom prst="wedgeRoundRectCallout">
              <a:avLst>
                <a:gd name="adj1" fmla="val -53215"/>
                <a:gd name="adj2" fmla="val -2688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1DDD5C71-D3CE-4080-859F-ABE0736A6136}"/>
              </a:ext>
            </a:extLst>
          </p:cNvPr>
          <p:cNvSpPr txBox="1"/>
          <p:nvPr/>
        </p:nvSpPr>
        <p:spPr>
          <a:xfrm>
            <a:off x="3524384" y="380790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E71FE3C-6387-9C40-BD39-FC1D82709456}"/>
              </a:ext>
            </a:extLst>
          </p:cNvPr>
          <p:cNvGrpSpPr/>
          <p:nvPr/>
        </p:nvGrpSpPr>
        <p:grpSpPr>
          <a:xfrm>
            <a:off x="4365069" y="2150283"/>
            <a:ext cx="4778931" cy="579897"/>
            <a:chOff x="4365069" y="2150283"/>
            <a:chExt cx="4778931" cy="57989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6A10CB3-9074-4A96-8056-643CB6D4D544}"/>
                </a:ext>
              </a:extLst>
            </p:cNvPr>
            <p:cNvSpPr txBox="1"/>
            <p:nvPr/>
          </p:nvSpPr>
          <p:spPr>
            <a:xfrm>
              <a:off x="4365069" y="2150283"/>
              <a:ext cx="47789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299954B2-06BF-E841-A911-1B7EFC49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27554" y="2186169"/>
              <a:ext cx="1775522" cy="544011"/>
            </a:xfrm>
            <a:prstGeom prst="rect">
              <a:avLst/>
            </a:prstGeom>
          </p:spPr>
        </p:pic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CBC4C913-1484-694F-A545-0F4BE0C813D3}"/>
              </a:ext>
            </a:extLst>
          </p:cNvPr>
          <p:cNvGrpSpPr/>
          <p:nvPr/>
        </p:nvGrpSpPr>
        <p:grpSpPr>
          <a:xfrm>
            <a:off x="159533" y="2729758"/>
            <a:ext cx="826535" cy="690933"/>
            <a:chOff x="6035407" y="3746180"/>
            <a:chExt cx="1024065" cy="856056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0E6FC641-2026-BB4F-98D5-1849B5F1B9B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7871FBB7-E624-864A-8052-0CBC8119BF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148DB66-A82D-7E44-998B-291DD7DC45C2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2F684BB1-DE73-9D42-BD57-2FD83AAEC56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540EBCC4-FBD3-804D-A10E-022A71C0F898}"/>
              </a:ext>
            </a:extLst>
          </p:cNvPr>
          <p:cNvGrpSpPr/>
          <p:nvPr/>
        </p:nvGrpSpPr>
        <p:grpSpPr>
          <a:xfrm>
            <a:off x="106037" y="1961201"/>
            <a:ext cx="1038413" cy="692867"/>
            <a:chOff x="7250266" y="4943854"/>
            <a:chExt cx="1038413" cy="692867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9BCEB1D3-A25D-3B4B-9476-0B9638BFB3A6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860B1637-D9EE-9F41-946E-5FEE87B245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730E3BFF-62F0-124D-AB1C-154FC5F94B56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69" name="四角形: 角を丸くする 77">
              <a:extLst>
                <a:ext uri="{FF2B5EF4-FFF2-40B4-BE49-F238E27FC236}">
                  <a16:creationId xmlns:a16="http://schemas.microsoft.com/office/drawing/2014/main" id="{710F1CF1-9F91-5E4D-A74B-066FCB3C8D8D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ED9F24F1-98C9-3C47-BB01-18180EF178BE}"/>
              </a:ext>
            </a:extLst>
          </p:cNvPr>
          <p:cNvGrpSpPr/>
          <p:nvPr/>
        </p:nvGrpSpPr>
        <p:grpSpPr>
          <a:xfrm>
            <a:off x="106037" y="3485541"/>
            <a:ext cx="1084083" cy="726663"/>
            <a:chOff x="3317430" y="5463309"/>
            <a:chExt cx="1084083" cy="726663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16562696-78BF-DE4E-9728-3F2058C32FFF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31F54DDA-C8F6-D649-92BB-AD1F96C742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41D54C87-8DDB-9D41-BA7B-81FD396857E8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74" name="四角形: 角を丸くする 77">
              <a:extLst>
                <a:ext uri="{FF2B5EF4-FFF2-40B4-BE49-F238E27FC236}">
                  <a16:creationId xmlns:a16="http://schemas.microsoft.com/office/drawing/2014/main" id="{610C5A16-9EC2-0F4D-B33E-7A8DD35F97EF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56250CD8-E07D-D148-8C9A-D4B95E6113B9}"/>
              </a:ext>
            </a:extLst>
          </p:cNvPr>
          <p:cNvGrpSpPr/>
          <p:nvPr/>
        </p:nvGrpSpPr>
        <p:grpSpPr>
          <a:xfrm>
            <a:off x="108092" y="4281421"/>
            <a:ext cx="1003384" cy="732937"/>
            <a:chOff x="2163925" y="3899247"/>
            <a:chExt cx="1003384" cy="732937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8946E399-23FC-8047-9EEE-C4DFBB422D08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10CBCD74-3B80-2A42-9E27-705FDA084D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39BEBAA2-53E9-BA46-B86C-E96B691456DA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81" name="四角形: 角を丸くする 77">
              <a:extLst>
                <a:ext uri="{FF2B5EF4-FFF2-40B4-BE49-F238E27FC236}">
                  <a16:creationId xmlns:a16="http://schemas.microsoft.com/office/drawing/2014/main" id="{29DA9233-14D1-0543-964E-D36EE3C31506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F28FD56B-70C7-734E-9CC0-E82E67005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769" y="2451138"/>
            <a:ext cx="4318000" cy="236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8EA0471-4366-4603-BADE-BD8AD1B50BB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8A742AD5-8E92-47A4-9F18-AFAB7D9BEA1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618650D-FF34-4BE0-9549-C0625416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7CFA5AD9-A854-46F6-B414-FBDAEE6074B8}"/>
              </a:ext>
            </a:extLst>
          </p:cNvPr>
          <p:cNvCxnSpPr>
            <a:cxnSpLocks/>
          </p:cNvCxnSpPr>
          <p:nvPr/>
        </p:nvCxnSpPr>
        <p:spPr>
          <a:xfrm>
            <a:off x="861393" y="3775546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6B9F607B-E9A8-47A6-82E2-D75FB6BC005B}"/>
              </a:ext>
            </a:extLst>
          </p:cNvPr>
          <p:cNvCxnSpPr>
            <a:cxnSpLocks/>
          </p:cNvCxnSpPr>
          <p:nvPr/>
        </p:nvCxnSpPr>
        <p:spPr>
          <a:xfrm>
            <a:off x="861392" y="4351504"/>
            <a:ext cx="395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95A7F20-2A8D-41A2-927A-238B9437226C}"/>
              </a:ext>
            </a:extLst>
          </p:cNvPr>
          <p:cNvSpPr txBox="1"/>
          <p:nvPr/>
        </p:nvSpPr>
        <p:spPr>
          <a:xfrm>
            <a:off x="3519046" y="350212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3BE9997-A79D-D74D-B5A6-E3787E2B1C03}"/>
              </a:ext>
            </a:extLst>
          </p:cNvPr>
          <p:cNvGrpSpPr/>
          <p:nvPr/>
        </p:nvGrpSpPr>
        <p:grpSpPr>
          <a:xfrm>
            <a:off x="4291718" y="2501159"/>
            <a:ext cx="4778931" cy="1131079"/>
            <a:chOff x="4291718" y="2681167"/>
            <a:chExt cx="4778931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87CAB78-0361-4F3D-ACE5-CD203D0F7134}"/>
                </a:ext>
              </a:extLst>
            </p:cNvPr>
            <p:cNvSpPr txBox="1"/>
            <p:nvPr/>
          </p:nvSpPr>
          <p:spPr>
            <a:xfrm>
              <a:off x="4291718" y="2681167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「せきがいせん」から　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7B2CF42-F29F-3740-9C51-C35C07F5F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9612" y="2844524"/>
              <a:ext cx="2055763" cy="419516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7684709-DBA4-E442-8AC0-0787FAC26967}"/>
              </a:ext>
            </a:extLst>
          </p:cNvPr>
          <p:cNvGrpSpPr/>
          <p:nvPr/>
        </p:nvGrpSpPr>
        <p:grpSpPr>
          <a:xfrm>
            <a:off x="4291718" y="4750501"/>
            <a:ext cx="4852282" cy="1131079"/>
            <a:chOff x="4291718" y="4750501"/>
            <a:chExt cx="4852282" cy="1131079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4CE0B8D-C38C-42D8-A16A-AAE47CA9F2D2}"/>
                </a:ext>
              </a:extLst>
            </p:cNvPr>
            <p:cNvSpPr txBox="1"/>
            <p:nvPr/>
          </p:nvSpPr>
          <p:spPr>
            <a:xfrm>
              <a:off x="4291718" y="4750501"/>
              <a:ext cx="485228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「おと」から　　　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B5CAF28-6032-4F43-9152-617DA408F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8670" y="4919970"/>
              <a:ext cx="2629598" cy="396070"/>
            </a:xfrm>
            <a:prstGeom prst="rect">
              <a:avLst/>
            </a:prstGeom>
          </p:spPr>
        </p:pic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D9CA479C-78A4-664D-B599-316AD0A06758}"/>
              </a:ext>
            </a:extLst>
          </p:cNvPr>
          <p:cNvGrpSpPr/>
          <p:nvPr/>
        </p:nvGrpSpPr>
        <p:grpSpPr>
          <a:xfrm>
            <a:off x="43034" y="3430080"/>
            <a:ext cx="957340" cy="690933"/>
            <a:chOff x="956337" y="4374526"/>
            <a:chExt cx="957340" cy="69093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045D506C-550E-7D4C-9D4E-5B55776B9ED4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0BC20E98-8EB4-184D-B80B-3924D7AD02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7554F24-AB6D-9F49-A7DE-A5CFC60018BC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F99C6EED-BE1D-BC40-8785-98C318362E8D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DE5141BA-BD9F-D642-A4BE-12491672B205}"/>
              </a:ext>
            </a:extLst>
          </p:cNvPr>
          <p:cNvGrpSpPr/>
          <p:nvPr/>
        </p:nvGrpSpPr>
        <p:grpSpPr>
          <a:xfrm>
            <a:off x="178978" y="4254994"/>
            <a:ext cx="682415" cy="744642"/>
            <a:chOff x="819506" y="5513885"/>
            <a:chExt cx="682415" cy="744642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232B0112-D0F7-3F40-80F1-B04047D90002}"/>
                </a:ext>
              </a:extLst>
            </p:cNvPr>
            <p:cNvGrpSpPr/>
            <p:nvPr/>
          </p:nvGrpSpPr>
          <p:grpSpPr>
            <a:xfrm>
              <a:off x="861393" y="5610395"/>
              <a:ext cx="625973" cy="648132"/>
              <a:chOff x="3137582" y="733798"/>
              <a:chExt cx="625973" cy="648132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CB815FA2-1CDA-2D44-8DEF-4752B0AFC9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4002" t="17204" r="24877" b="41192"/>
              <a:stretch/>
            </p:blipFill>
            <p:spPr>
              <a:xfrm>
                <a:off x="3295758" y="733798"/>
                <a:ext cx="287430" cy="312943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EBA7E0B4-A46C-684F-9967-794775DC4B83}"/>
                  </a:ext>
                </a:extLst>
              </p:cNvPr>
              <p:cNvSpPr txBox="1"/>
              <p:nvPr/>
            </p:nvSpPr>
            <p:spPr>
              <a:xfrm>
                <a:off x="3137582" y="1043376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77">
              <a:extLst>
                <a:ext uri="{FF2B5EF4-FFF2-40B4-BE49-F238E27FC236}">
                  <a16:creationId xmlns:a16="http://schemas.microsoft.com/office/drawing/2014/main" id="{29AA5F93-EFCC-D047-A5CE-3BBE6C832A8C}"/>
                </a:ext>
              </a:extLst>
            </p:cNvPr>
            <p:cNvSpPr/>
            <p:nvPr/>
          </p:nvSpPr>
          <p:spPr>
            <a:xfrm>
              <a:off x="819506" y="5513885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161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459106" y="935766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しているあいだは、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でも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したらひょうじょうを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え、エネルギーがへるように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600415" y="96755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809302" y="317225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</p:cNvCxnSpPr>
          <p:nvPr/>
        </p:nvCxnSpPr>
        <p:spPr>
          <a:xfrm>
            <a:off x="828554" y="362638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F447439-BA11-4C12-B16C-7BEAABD2385A}"/>
              </a:ext>
            </a:extLst>
          </p:cNvPr>
          <p:cNvGrpSpPr/>
          <p:nvPr/>
        </p:nvGrpSpPr>
        <p:grpSpPr>
          <a:xfrm>
            <a:off x="4180749" y="5144927"/>
            <a:ext cx="4333057" cy="1210626"/>
            <a:chOff x="4723093" y="3449881"/>
            <a:chExt cx="3712852" cy="1210626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C532D34-DD2D-4627-83D3-CD1335385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626" y="3449881"/>
              <a:ext cx="1097375" cy="777307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531398" y="375202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E23FAFA3-984B-4F8D-A413-0226D98F98D6}"/>
              </a:ext>
            </a:extLst>
          </p:cNvPr>
          <p:cNvCxnSpPr>
            <a:cxnSpLocks/>
          </p:cNvCxnSpPr>
          <p:nvPr/>
        </p:nvCxnSpPr>
        <p:spPr>
          <a:xfrm>
            <a:off x="837615" y="420023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D86CEB2-7F7E-411B-A442-320FAE66CCFB}"/>
              </a:ext>
            </a:extLst>
          </p:cNvPr>
          <p:cNvGrpSpPr/>
          <p:nvPr/>
        </p:nvGrpSpPr>
        <p:grpSpPr>
          <a:xfrm>
            <a:off x="4027719" y="3761236"/>
            <a:ext cx="4619132" cy="1131079"/>
            <a:chOff x="4027719" y="3761236"/>
            <a:chExt cx="4619132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F1FE3E5-ED23-4DFB-A46D-8A0C0108BE71}"/>
                </a:ext>
              </a:extLst>
            </p:cNvPr>
            <p:cNvSpPr txBox="1"/>
            <p:nvPr/>
          </p:nvSpPr>
          <p:spPr>
            <a:xfrm>
              <a:off x="4027719" y="3761236"/>
              <a:ext cx="461913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0DC20E6-5C98-42CB-A72F-69C3BAC59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7323" y="3870512"/>
              <a:ext cx="2209992" cy="44199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F28C93EA-929D-A44B-B8CF-915023707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721" y="2757136"/>
            <a:ext cx="2946400" cy="19558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CB50576-2939-A449-A154-29FC96FFE4C7}"/>
              </a:ext>
            </a:extLst>
          </p:cNvPr>
          <p:cNvGrpSpPr/>
          <p:nvPr/>
        </p:nvGrpSpPr>
        <p:grpSpPr>
          <a:xfrm>
            <a:off x="4027718" y="2781461"/>
            <a:ext cx="4887368" cy="1131079"/>
            <a:chOff x="4027718" y="2781461"/>
            <a:chExt cx="4887368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E3C8D86-C781-4DD9-B06F-39EA0B211F98}"/>
                </a:ext>
              </a:extLst>
            </p:cNvPr>
            <p:cNvSpPr txBox="1"/>
            <p:nvPr/>
          </p:nvSpPr>
          <p:spPr>
            <a:xfrm>
              <a:off x="4027718" y="2781461"/>
              <a:ext cx="48873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16E89A0-FBC3-874A-BCEE-61D0CF224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3317" y="2859226"/>
              <a:ext cx="1505332" cy="540098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16A79FC8-5E22-7740-B4ED-541DC29C9916}"/>
              </a:ext>
            </a:extLst>
          </p:cNvPr>
          <p:cNvGrpSpPr/>
          <p:nvPr/>
        </p:nvGrpSpPr>
        <p:grpSpPr>
          <a:xfrm>
            <a:off x="130150" y="4153918"/>
            <a:ext cx="826535" cy="690933"/>
            <a:chOff x="6035407" y="3746180"/>
            <a:chExt cx="1024065" cy="856056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1E66C105-5778-2B43-8469-6BD3EF1BA9AC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094ACA26-B603-E04A-A93E-319A844E70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75AB5186-F9EA-4B43-BAB0-D6C1F6D5759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3C3D1770-79D9-BB4C-A53E-46D5DE59035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34294DA6-4D79-8D4C-860F-6710A92C00D4}"/>
              </a:ext>
            </a:extLst>
          </p:cNvPr>
          <p:cNvGrpSpPr/>
          <p:nvPr/>
        </p:nvGrpSpPr>
        <p:grpSpPr>
          <a:xfrm>
            <a:off x="65760" y="2649120"/>
            <a:ext cx="1038413" cy="692867"/>
            <a:chOff x="7250266" y="4943854"/>
            <a:chExt cx="1038413" cy="692867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C3D39D85-EA42-7C42-B7B0-DF217FDAF8B1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CDF7B89C-5504-2B47-9C60-4469554A4E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D947033D-249D-8944-B99C-97667E36CA2C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005ACF00-A41C-8540-AB12-BE88C9491A31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01C1CB47-E962-C045-8C40-DBFE70049717}"/>
              </a:ext>
            </a:extLst>
          </p:cNvPr>
          <p:cNvGrpSpPr/>
          <p:nvPr/>
        </p:nvGrpSpPr>
        <p:grpSpPr>
          <a:xfrm>
            <a:off x="68402" y="3397083"/>
            <a:ext cx="1003384" cy="732937"/>
            <a:chOff x="2163925" y="3899247"/>
            <a:chExt cx="1003384" cy="732937"/>
          </a:xfrm>
        </p:grpSpPr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9A5F8648-6197-B74D-8E79-8A49968F4F79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7C72C980-0963-B34C-96C7-76C25D68ED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83686D39-5B57-774D-86E6-96FCF0D543E1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84" name="四角形: 角を丸くする 77">
              <a:extLst>
                <a:ext uri="{FF2B5EF4-FFF2-40B4-BE49-F238E27FC236}">
                  <a16:creationId xmlns:a16="http://schemas.microsoft.com/office/drawing/2014/main" id="{0C5D582C-076E-0040-B191-3BDBBA4C7D44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7340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2F11029-C040-234E-B9F2-8CBCFC307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77" y="2468081"/>
            <a:ext cx="4378707" cy="1587500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BA9D48C8-D911-6449-B7C7-E04DF101B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72" y="1073619"/>
            <a:ext cx="1900455" cy="126150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3194AC5D-CD7B-4206-8BA3-1D8C56BACBAD}"/>
              </a:ext>
            </a:extLst>
          </p:cNvPr>
          <p:cNvCxnSpPr>
            <a:cxnSpLocks/>
          </p:cNvCxnSpPr>
          <p:nvPr/>
        </p:nvCxnSpPr>
        <p:spPr>
          <a:xfrm>
            <a:off x="768312" y="280826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D25A2486-090B-4C1A-ADE4-9AA10A38B0CD}"/>
              </a:ext>
            </a:extLst>
          </p:cNvPr>
          <p:cNvCxnSpPr>
            <a:cxnSpLocks/>
          </p:cNvCxnSpPr>
          <p:nvPr/>
        </p:nvCxnSpPr>
        <p:spPr>
          <a:xfrm flipV="1">
            <a:off x="3804969" y="3429001"/>
            <a:ext cx="1122" cy="6032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458782" y="377781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E23FAFA3-984B-4F8D-A413-0226D98F98D6}"/>
              </a:ext>
            </a:extLst>
          </p:cNvPr>
          <p:cNvCxnSpPr>
            <a:cxnSpLocks/>
          </p:cNvCxnSpPr>
          <p:nvPr/>
        </p:nvCxnSpPr>
        <p:spPr>
          <a:xfrm flipV="1">
            <a:off x="2496897" y="3429000"/>
            <a:ext cx="0" cy="5966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E03605C-0E61-497F-8ACD-0F18BCD2B57A}"/>
              </a:ext>
            </a:extLst>
          </p:cNvPr>
          <p:cNvSpPr/>
          <p:nvPr/>
        </p:nvSpPr>
        <p:spPr>
          <a:xfrm>
            <a:off x="420799" y="1970329"/>
            <a:ext cx="866258" cy="2388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6EA8C5C-BAB6-49B7-8757-A1D9E9A2ECFD}"/>
              </a:ext>
            </a:extLst>
          </p:cNvPr>
          <p:cNvGrpSpPr/>
          <p:nvPr/>
        </p:nvGrpSpPr>
        <p:grpSpPr>
          <a:xfrm>
            <a:off x="4349579" y="1590259"/>
            <a:ext cx="4755662" cy="1131079"/>
            <a:chOff x="-321556" y="5083855"/>
            <a:chExt cx="4755662" cy="1131079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FA7A6E9-C7B7-4130-A248-9D7F3459A083}"/>
                </a:ext>
              </a:extLst>
            </p:cNvPr>
            <p:cNvSpPr txBox="1"/>
            <p:nvPr/>
          </p:nvSpPr>
          <p:spPr>
            <a:xfrm>
              <a:off x="-321556" y="5083855"/>
              <a:ext cx="475566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「みため」から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をえらんで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8F03BAC-CA31-4AC4-B8AB-2CCE7BCF0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12135" y="5792885"/>
              <a:ext cx="792549" cy="365792"/>
            </a:xfrm>
            <a:prstGeom prst="rect">
              <a:avLst/>
            </a:prstGeom>
          </p:spPr>
        </p:pic>
      </p:grpSp>
      <p:cxnSp>
        <p:nvCxnSpPr>
          <p:cNvPr id="88" name="コネクタ: カギ線 87">
            <a:extLst>
              <a:ext uri="{FF2B5EF4-FFF2-40B4-BE49-F238E27FC236}">
                <a16:creationId xmlns:a16="http://schemas.microsoft.com/office/drawing/2014/main" id="{2ADA0954-2B6B-48C0-B57F-3A3668229E4C}"/>
              </a:ext>
            </a:extLst>
          </p:cNvPr>
          <p:cNvCxnSpPr>
            <a:cxnSpLocks/>
          </p:cNvCxnSpPr>
          <p:nvPr/>
        </p:nvCxnSpPr>
        <p:spPr>
          <a:xfrm flipV="1">
            <a:off x="768312" y="2924706"/>
            <a:ext cx="774783" cy="635052"/>
          </a:xfrm>
          <a:prstGeom prst="bentConnector3">
            <a:avLst>
              <a:gd name="adj1" fmla="val 167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5DB439F8-F34C-4270-A670-37CC19C8B71D}"/>
              </a:ext>
            </a:extLst>
          </p:cNvPr>
          <p:cNvCxnSpPr>
            <a:cxnSpLocks/>
          </p:cNvCxnSpPr>
          <p:nvPr/>
        </p:nvCxnSpPr>
        <p:spPr>
          <a:xfrm flipV="1">
            <a:off x="777776" y="3921005"/>
            <a:ext cx="971128" cy="404515"/>
          </a:xfrm>
          <a:prstGeom prst="bentConnector3">
            <a:avLst>
              <a:gd name="adj1" fmla="val 10027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B3765784-41A3-4CB4-9FB7-45B6B3EAE281}"/>
              </a:ext>
            </a:extLst>
          </p:cNvPr>
          <p:cNvGrpSpPr/>
          <p:nvPr/>
        </p:nvGrpSpPr>
        <p:grpSpPr>
          <a:xfrm>
            <a:off x="1331074" y="4686767"/>
            <a:ext cx="6058163" cy="1346171"/>
            <a:chOff x="1542918" y="5015174"/>
            <a:chExt cx="6058163" cy="1346171"/>
          </a:xfrm>
        </p:grpSpPr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70F129B5-9BA8-4D6B-BA10-6E786E415A29}"/>
                </a:ext>
              </a:extLst>
            </p:cNvPr>
            <p:cNvSpPr txBox="1"/>
            <p:nvPr/>
          </p:nvSpPr>
          <p:spPr>
            <a:xfrm>
              <a:off x="1542918" y="5015174"/>
              <a:ext cx="60581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「せきがいせん」から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　　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10521D4A-8F2E-4243-AB88-8E8726CA5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36227" y="5553555"/>
              <a:ext cx="1120237" cy="807790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928AFC4-FCAD-40C6-82C3-BFCE277104F3}"/>
              </a:ext>
            </a:extLst>
          </p:cNvPr>
          <p:cNvGrpSpPr/>
          <p:nvPr/>
        </p:nvGrpSpPr>
        <p:grpSpPr>
          <a:xfrm>
            <a:off x="5289495" y="3295863"/>
            <a:ext cx="3884954" cy="1149818"/>
            <a:chOff x="5227398" y="3329669"/>
            <a:chExt cx="3884954" cy="1149818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52C7003-FD61-455C-96C3-546D1449CB43}"/>
                </a:ext>
              </a:extLst>
            </p:cNvPr>
            <p:cNvSpPr txBox="1"/>
            <p:nvPr/>
          </p:nvSpPr>
          <p:spPr>
            <a:xfrm>
              <a:off x="5227398" y="3348408"/>
              <a:ext cx="388495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BA70CA82-42B8-429E-AB8E-34DA31B6F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93354" y="3329669"/>
              <a:ext cx="1120237" cy="807790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AEBCE98-3CAD-4EB1-A659-76580675E37A}"/>
              </a:ext>
            </a:extLst>
          </p:cNvPr>
          <p:cNvGrpSpPr/>
          <p:nvPr/>
        </p:nvGrpSpPr>
        <p:grpSpPr>
          <a:xfrm>
            <a:off x="1457501" y="6069529"/>
            <a:ext cx="6136295" cy="777307"/>
            <a:chOff x="1292953" y="6038964"/>
            <a:chExt cx="6136295" cy="777307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C9D424E7-8C88-4115-8849-7468C4270D5A}"/>
                </a:ext>
              </a:extLst>
            </p:cNvPr>
            <p:cNvSpPr txBox="1"/>
            <p:nvPr/>
          </p:nvSpPr>
          <p:spPr>
            <a:xfrm>
              <a:off x="1292953" y="6134770"/>
              <a:ext cx="61362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を、さきに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った　　　　　にいれる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DBF80E8-B15B-48C8-BF3A-1344DB7BB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40281" y="6038964"/>
              <a:ext cx="1097375" cy="777307"/>
            </a:xfrm>
            <a:prstGeom prst="rect">
              <a:avLst/>
            </a:prstGeom>
          </p:spPr>
        </p:pic>
      </p:grpSp>
      <p:sp>
        <p:nvSpPr>
          <p:cNvPr id="28" name="円弧 27">
            <a:extLst>
              <a:ext uri="{FF2B5EF4-FFF2-40B4-BE49-F238E27FC236}">
                <a16:creationId xmlns:a16="http://schemas.microsoft.com/office/drawing/2014/main" id="{A0BD44B2-A86C-45EC-83F4-91DDE50CFE58}"/>
              </a:ext>
            </a:extLst>
          </p:cNvPr>
          <p:cNvSpPr/>
          <p:nvPr/>
        </p:nvSpPr>
        <p:spPr>
          <a:xfrm>
            <a:off x="880376" y="1981912"/>
            <a:ext cx="1131075" cy="1131075"/>
          </a:xfrm>
          <a:prstGeom prst="arc">
            <a:avLst>
              <a:gd name="adj1" fmla="val 15939581"/>
              <a:gd name="adj2" fmla="val 0"/>
            </a:avLst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5075F0E-9556-834C-AFD2-671C9C8BB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832" y="1720000"/>
            <a:ext cx="1508965" cy="4580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426522A-EED2-2849-99B9-E65E35603E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0615" y="4759741"/>
            <a:ext cx="1857569" cy="508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8515849-DB29-AF4C-BF18-7D9EA27E0E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8346" y="5386020"/>
            <a:ext cx="2518559" cy="379055"/>
          </a:xfrm>
          <a:prstGeom prst="rect">
            <a:avLst/>
          </a:prstGeom>
        </p:spPr>
      </p:pic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4BC3416B-4504-B344-B910-5C76E1651E9E}"/>
              </a:ext>
            </a:extLst>
          </p:cNvPr>
          <p:cNvGrpSpPr/>
          <p:nvPr/>
        </p:nvGrpSpPr>
        <p:grpSpPr>
          <a:xfrm>
            <a:off x="49904" y="3968830"/>
            <a:ext cx="826535" cy="690933"/>
            <a:chOff x="6035407" y="3746180"/>
            <a:chExt cx="1024065" cy="856056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73865152-71DD-6A4E-9010-0E3D9B8210B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78" name="図 77">
                <a:extLst>
                  <a:ext uri="{FF2B5EF4-FFF2-40B4-BE49-F238E27FC236}">
                    <a16:creationId xmlns:a16="http://schemas.microsoft.com/office/drawing/2014/main" id="{D35BB66E-3871-C846-B679-0AE203037F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EC088E4-C9B1-2245-9754-C34D79EFE32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77" name="四角形: 角を丸くする 77">
              <a:extLst>
                <a:ext uri="{FF2B5EF4-FFF2-40B4-BE49-F238E27FC236}">
                  <a16:creationId xmlns:a16="http://schemas.microsoft.com/office/drawing/2014/main" id="{38B2C0AA-4BAE-374D-AE7C-CE291CE0042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634177BA-40C4-E241-85C9-9CE4B3D4AEC9}"/>
              </a:ext>
            </a:extLst>
          </p:cNvPr>
          <p:cNvGrpSpPr/>
          <p:nvPr/>
        </p:nvGrpSpPr>
        <p:grpSpPr>
          <a:xfrm>
            <a:off x="3406651" y="4025631"/>
            <a:ext cx="1084083" cy="726663"/>
            <a:chOff x="3317430" y="5463309"/>
            <a:chExt cx="1084083" cy="726663"/>
          </a:xfrm>
        </p:grpSpPr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3C156A5F-E3DE-DF4F-92DB-69ACFA258560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115" name="図 114">
                <a:extLst>
                  <a:ext uri="{FF2B5EF4-FFF2-40B4-BE49-F238E27FC236}">
                    <a16:creationId xmlns:a16="http://schemas.microsoft.com/office/drawing/2014/main" id="{0A530F77-DD40-2447-8FA0-1D81C1B034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83C079C9-7837-CF4A-9008-FA7C69F4AD5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114" name="四角形: 角を丸くする 77">
              <a:extLst>
                <a:ext uri="{FF2B5EF4-FFF2-40B4-BE49-F238E27FC236}">
                  <a16:creationId xmlns:a16="http://schemas.microsoft.com/office/drawing/2014/main" id="{496E14E2-0A35-564E-A4D0-70F4F7F54FB8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ED01628E-93E9-0245-9A8B-073E44A87D5F}"/>
              </a:ext>
            </a:extLst>
          </p:cNvPr>
          <p:cNvGrpSpPr/>
          <p:nvPr/>
        </p:nvGrpSpPr>
        <p:grpSpPr>
          <a:xfrm>
            <a:off x="20439" y="2460651"/>
            <a:ext cx="806970" cy="708264"/>
            <a:chOff x="1759963" y="5105628"/>
            <a:chExt cx="806970" cy="708264"/>
          </a:xfrm>
        </p:grpSpPr>
        <p:grpSp>
          <p:nvGrpSpPr>
            <p:cNvPr id="120" name="グループ化 119">
              <a:extLst>
                <a:ext uri="{FF2B5EF4-FFF2-40B4-BE49-F238E27FC236}">
                  <a16:creationId xmlns:a16="http://schemas.microsoft.com/office/drawing/2014/main" id="{AC6ECC0F-CCE2-3448-850F-94A5E8BA6776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122" name="図 121">
                <a:extLst>
                  <a:ext uri="{FF2B5EF4-FFF2-40B4-BE49-F238E27FC236}">
                    <a16:creationId xmlns:a16="http://schemas.microsoft.com/office/drawing/2014/main" id="{CA3686F8-DD33-004B-80DD-E3A76B79FF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123" name="テキスト ボックス 122">
                <a:extLst>
                  <a:ext uri="{FF2B5EF4-FFF2-40B4-BE49-F238E27FC236}">
                    <a16:creationId xmlns:a16="http://schemas.microsoft.com/office/drawing/2014/main" id="{B69C13B7-A4AD-DE4F-B1E4-0CEE6674FB2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121" name="四角形: 角を丸くする 77">
              <a:extLst>
                <a:ext uri="{FF2B5EF4-FFF2-40B4-BE49-F238E27FC236}">
                  <a16:creationId xmlns:a16="http://schemas.microsoft.com/office/drawing/2014/main" id="{678404E8-B4FE-3844-A354-BFDCA6D464F8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168367DD-1D82-FB48-8C8C-E583B7EB40E2}"/>
              </a:ext>
            </a:extLst>
          </p:cNvPr>
          <p:cNvGrpSpPr/>
          <p:nvPr/>
        </p:nvGrpSpPr>
        <p:grpSpPr>
          <a:xfrm>
            <a:off x="1985841" y="4027653"/>
            <a:ext cx="957340" cy="690933"/>
            <a:chOff x="956337" y="4374526"/>
            <a:chExt cx="957340" cy="690933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882533BD-9B72-7F48-B87C-808DF82B3DFA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127" name="図 126">
                <a:extLst>
                  <a:ext uri="{FF2B5EF4-FFF2-40B4-BE49-F238E27FC236}">
                    <a16:creationId xmlns:a16="http://schemas.microsoft.com/office/drawing/2014/main" id="{208F789C-1BE6-834C-9198-F0271B2C92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128" name="テキスト ボックス 127">
                <a:extLst>
                  <a:ext uri="{FF2B5EF4-FFF2-40B4-BE49-F238E27FC236}">
                    <a16:creationId xmlns:a16="http://schemas.microsoft.com/office/drawing/2014/main" id="{B10E27D3-ECAC-B443-A9A5-9D3A02F3E03B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126" name="四角形: 角を丸くする 77">
              <a:extLst>
                <a:ext uri="{FF2B5EF4-FFF2-40B4-BE49-F238E27FC236}">
                  <a16:creationId xmlns:a16="http://schemas.microsoft.com/office/drawing/2014/main" id="{AED0396B-3053-424F-8B1A-977F13286ACC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4A96CE24-D8D7-524E-96CE-BFE26C0833F2}"/>
              </a:ext>
            </a:extLst>
          </p:cNvPr>
          <p:cNvGrpSpPr/>
          <p:nvPr/>
        </p:nvGrpSpPr>
        <p:grpSpPr>
          <a:xfrm>
            <a:off x="4075" y="3218614"/>
            <a:ext cx="1003384" cy="732937"/>
            <a:chOff x="2163925" y="3899247"/>
            <a:chExt cx="1003384" cy="732937"/>
          </a:xfrm>
        </p:grpSpPr>
        <p:grpSp>
          <p:nvGrpSpPr>
            <p:cNvPr id="130" name="グループ化 129">
              <a:extLst>
                <a:ext uri="{FF2B5EF4-FFF2-40B4-BE49-F238E27FC236}">
                  <a16:creationId xmlns:a16="http://schemas.microsoft.com/office/drawing/2014/main" id="{326E73BB-E20F-7C49-8437-EA09D98B9032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132" name="図 131">
                <a:extLst>
                  <a:ext uri="{FF2B5EF4-FFF2-40B4-BE49-F238E27FC236}">
                    <a16:creationId xmlns:a16="http://schemas.microsoft.com/office/drawing/2014/main" id="{2FE80681-CB66-CF48-AAA9-EA280F3715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EDC2D887-E789-DE40-829A-B4F17472297C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131" name="四角形: 角を丸くする 77">
              <a:extLst>
                <a:ext uri="{FF2B5EF4-FFF2-40B4-BE49-F238E27FC236}">
                  <a16:creationId xmlns:a16="http://schemas.microsoft.com/office/drawing/2014/main" id="{E015C442-9042-0348-87B8-30D3789E056F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556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657CF925-FEE9-A549-95D5-3F398D0E3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2" y="2922298"/>
            <a:ext cx="3568700" cy="3289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563550" y="384045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FC558D9-1885-7B47-9EEE-3B9FE412EDC4}"/>
              </a:ext>
            </a:extLst>
          </p:cNvPr>
          <p:cNvGrpSpPr/>
          <p:nvPr/>
        </p:nvGrpSpPr>
        <p:grpSpPr>
          <a:xfrm>
            <a:off x="334735" y="991641"/>
            <a:ext cx="2957914" cy="1842144"/>
            <a:chOff x="334735" y="991641"/>
            <a:chExt cx="2957914" cy="1842144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CF3A0DC-EA22-8D44-A688-E6B82F378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735" y="991641"/>
              <a:ext cx="2957914" cy="1842144"/>
            </a:xfrm>
            <a:prstGeom prst="rect">
              <a:avLst/>
            </a:prstGeom>
          </p:spPr>
        </p:pic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DE03605C-0E61-497F-8ACD-0F18BCD2B57A}"/>
                </a:ext>
              </a:extLst>
            </p:cNvPr>
            <p:cNvSpPr/>
            <p:nvPr/>
          </p:nvSpPr>
          <p:spPr>
            <a:xfrm>
              <a:off x="539861" y="2282929"/>
              <a:ext cx="2680653" cy="2729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574C0C9A-8438-4701-AEAA-9380A93A324A}"/>
              </a:ext>
            </a:extLst>
          </p:cNvPr>
          <p:cNvSpPr/>
          <p:nvPr/>
        </p:nvSpPr>
        <p:spPr>
          <a:xfrm>
            <a:off x="1327892" y="3488073"/>
            <a:ext cx="3166414" cy="844230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338D3537-575B-4D73-ABA1-BECE93D60493}"/>
              </a:ext>
            </a:extLst>
          </p:cNvPr>
          <p:cNvSpPr/>
          <p:nvPr/>
        </p:nvSpPr>
        <p:spPr>
          <a:xfrm>
            <a:off x="1340060" y="4600226"/>
            <a:ext cx="3013289" cy="12024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3FB2838-141C-4474-8F36-9FCD6007FB8C}"/>
              </a:ext>
            </a:extLst>
          </p:cNvPr>
          <p:cNvGrpSpPr/>
          <p:nvPr/>
        </p:nvGrpSpPr>
        <p:grpSpPr>
          <a:xfrm>
            <a:off x="4336221" y="1516998"/>
            <a:ext cx="4379154" cy="1242168"/>
            <a:chOff x="4341179" y="1554443"/>
            <a:chExt cx="4379154" cy="1242168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655112F7-78B6-4BC6-B979-B102DC9FBC54}"/>
                </a:ext>
              </a:extLst>
            </p:cNvPr>
            <p:cNvSpPr txBox="1"/>
            <p:nvPr/>
          </p:nvSpPr>
          <p:spPr>
            <a:xfrm>
              <a:off x="4341179" y="1809220"/>
              <a:ext cx="437915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13C6197-3EFE-4CA5-8252-ECDA5D857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0240" y="1554443"/>
              <a:ext cx="1150720" cy="1242168"/>
            </a:xfrm>
            <a:prstGeom prst="rect">
              <a:avLst/>
            </a:prstGeom>
          </p:spPr>
        </p:pic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435C8C1-C2DA-49C4-8BB0-53AE541C953E}"/>
              </a:ext>
            </a:extLst>
          </p:cNvPr>
          <p:cNvGrpSpPr/>
          <p:nvPr/>
        </p:nvGrpSpPr>
        <p:grpSpPr>
          <a:xfrm>
            <a:off x="4336221" y="3003144"/>
            <a:ext cx="4238661" cy="577081"/>
            <a:chOff x="4401328" y="4045479"/>
            <a:chExt cx="3896380" cy="577081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401328" y="4045479"/>
              <a:ext cx="389638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0" name="図 129">
              <a:extLst>
                <a:ext uri="{FF2B5EF4-FFF2-40B4-BE49-F238E27FC236}">
                  <a16:creationId xmlns:a16="http://schemas.microsoft.com/office/drawing/2014/main" id="{6615513F-014B-435D-AE10-4A1707E8C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6847" y="4238818"/>
              <a:ext cx="1005927" cy="312447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5244348-DA76-4ED8-9DA1-AB37D8608608}"/>
              </a:ext>
            </a:extLst>
          </p:cNvPr>
          <p:cNvGrpSpPr/>
          <p:nvPr/>
        </p:nvGrpSpPr>
        <p:grpSpPr>
          <a:xfrm>
            <a:off x="4343804" y="4114384"/>
            <a:ext cx="4574666" cy="1744413"/>
            <a:chOff x="4140710" y="4033520"/>
            <a:chExt cx="4574666" cy="1744413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23163A5-4C1D-43C6-94CD-F6293237609A}"/>
                </a:ext>
              </a:extLst>
            </p:cNvPr>
            <p:cNvSpPr txBox="1"/>
            <p:nvPr/>
          </p:nvSpPr>
          <p:spPr>
            <a:xfrm>
              <a:off x="4140710" y="4033520"/>
              <a:ext cx="45746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　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7" name="図 136">
              <a:extLst>
                <a:ext uri="{FF2B5EF4-FFF2-40B4-BE49-F238E27FC236}">
                  <a16:creationId xmlns:a16="http://schemas.microsoft.com/office/drawing/2014/main" id="{2B76431E-369D-48CB-8F3C-9BBFBBF97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19384" y="4197279"/>
              <a:ext cx="792549" cy="365792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28DD4047-6E91-4A50-A513-C87B638C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91212" y="4747845"/>
              <a:ext cx="1524132" cy="381033"/>
            </a:xfrm>
            <a:prstGeom prst="rect">
              <a:avLst/>
            </a:prstGeom>
          </p:spPr>
        </p:pic>
        <p:pic>
          <p:nvPicPr>
            <p:cNvPr id="139" name="図 138">
              <a:extLst>
                <a:ext uri="{FF2B5EF4-FFF2-40B4-BE49-F238E27FC236}">
                  <a16:creationId xmlns:a16="http://schemas.microsoft.com/office/drawing/2014/main" id="{52981FBF-87FF-4670-B83D-8C31783E9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3219" y="4535765"/>
              <a:ext cx="1150720" cy="1242168"/>
            </a:xfrm>
            <a:prstGeom prst="rect">
              <a:avLst/>
            </a:prstGeom>
          </p:spPr>
        </p:pic>
      </p:grpSp>
      <p:cxnSp>
        <p:nvCxnSpPr>
          <p:cNvPr id="140" name="直線矢印コネクタ 139">
            <a:extLst>
              <a:ext uri="{FF2B5EF4-FFF2-40B4-BE49-F238E27FC236}">
                <a16:creationId xmlns:a16="http://schemas.microsoft.com/office/drawing/2014/main" id="{2EE95411-1087-4C03-A956-FF3A42F80D8F}"/>
              </a:ext>
            </a:extLst>
          </p:cNvPr>
          <p:cNvCxnSpPr>
            <a:cxnSpLocks/>
          </p:cNvCxnSpPr>
          <p:nvPr/>
        </p:nvCxnSpPr>
        <p:spPr>
          <a:xfrm>
            <a:off x="941543" y="329168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コネクタ: カギ線 140">
            <a:extLst>
              <a:ext uri="{FF2B5EF4-FFF2-40B4-BE49-F238E27FC236}">
                <a16:creationId xmlns:a16="http://schemas.microsoft.com/office/drawing/2014/main" id="{10E495C7-E2A7-4669-863E-39A51A1C6C27}"/>
              </a:ext>
            </a:extLst>
          </p:cNvPr>
          <p:cNvCxnSpPr>
            <a:cxnSpLocks/>
          </p:cNvCxnSpPr>
          <p:nvPr/>
        </p:nvCxnSpPr>
        <p:spPr>
          <a:xfrm flipV="1">
            <a:off x="950293" y="3391525"/>
            <a:ext cx="869629" cy="702600"/>
          </a:xfrm>
          <a:prstGeom prst="bentConnector3">
            <a:avLst>
              <a:gd name="adj1" fmla="val 1529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コネクタ: カギ線 141">
            <a:extLst>
              <a:ext uri="{FF2B5EF4-FFF2-40B4-BE49-F238E27FC236}">
                <a16:creationId xmlns:a16="http://schemas.microsoft.com/office/drawing/2014/main" id="{A560C61D-62C9-4407-9209-DF8BA58AA417}"/>
              </a:ext>
            </a:extLst>
          </p:cNvPr>
          <p:cNvCxnSpPr>
            <a:cxnSpLocks/>
          </p:cNvCxnSpPr>
          <p:nvPr/>
        </p:nvCxnSpPr>
        <p:spPr>
          <a:xfrm flipV="1">
            <a:off x="952916" y="3435556"/>
            <a:ext cx="1425545" cy="1322566"/>
          </a:xfrm>
          <a:prstGeom prst="bentConnector3">
            <a:avLst>
              <a:gd name="adj1" fmla="val 9982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488F8136-6EC2-0C49-B5E0-BD18C8C45423}"/>
              </a:ext>
            </a:extLst>
          </p:cNvPr>
          <p:cNvGrpSpPr/>
          <p:nvPr/>
        </p:nvGrpSpPr>
        <p:grpSpPr>
          <a:xfrm>
            <a:off x="235228" y="2980999"/>
            <a:ext cx="826535" cy="690933"/>
            <a:chOff x="6035407" y="3746180"/>
            <a:chExt cx="1024065" cy="85605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2D0CA665-B0AB-9B45-824B-36AFBB81382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23D40C9D-DBB3-CC42-8219-8B02996B95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DBE99240-F890-C445-924B-70F75CBDEC6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5A77ED31-8C8B-FD4B-BA2A-3842E9538CC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CF80433E-BC2B-6F4E-87FB-BDF61A0DC12E}"/>
              </a:ext>
            </a:extLst>
          </p:cNvPr>
          <p:cNvGrpSpPr/>
          <p:nvPr/>
        </p:nvGrpSpPr>
        <p:grpSpPr>
          <a:xfrm>
            <a:off x="190680" y="3761757"/>
            <a:ext cx="1084083" cy="726663"/>
            <a:chOff x="3317430" y="5463309"/>
            <a:chExt cx="1084083" cy="726663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148290A8-D124-AD4A-821B-1D970D488D39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C36A2673-5D41-E74E-8BB0-46B9FD906B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CF690F4F-8EBF-8E49-847D-C84E610276F0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E2B81B82-E30C-D740-AFFE-5ECDD4A90C25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1134F1AF-30C5-4C49-9D00-AB3938E423FD}"/>
              </a:ext>
            </a:extLst>
          </p:cNvPr>
          <p:cNvGrpSpPr/>
          <p:nvPr/>
        </p:nvGrpSpPr>
        <p:grpSpPr>
          <a:xfrm>
            <a:off x="195719" y="4547447"/>
            <a:ext cx="1003384" cy="732937"/>
            <a:chOff x="2163925" y="3899247"/>
            <a:chExt cx="1003384" cy="732937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A7D96006-2C74-734E-B9A5-532804CA9B6D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20F28AD1-0BA2-1B45-BB32-67C559862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C94A2FA7-ED4A-8A43-9C24-B9DEE0248BFD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9" name="四角形: 角を丸くする 77">
              <a:extLst>
                <a:ext uri="{FF2B5EF4-FFF2-40B4-BE49-F238E27FC236}">
                  <a16:creationId xmlns:a16="http://schemas.microsoft.com/office/drawing/2014/main" id="{0F2C2F83-EF5D-6C4F-BFBE-25DDA73E6250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68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AA424823-3828-A141-849C-26E3574D2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58" y="2833785"/>
            <a:ext cx="3568700" cy="3289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568508" y="38231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338D3537-575B-4D73-ABA1-BECE93D60493}"/>
              </a:ext>
            </a:extLst>
          </p:cNvPr>
          <p:cNvSpPr/>
          <p:nvPr/>
        </p:nvSpPr>
        <p:spPr>
          <a:xfrm>
            <a:off x="1127652" y="4526685"/>
            <a:ext cx="3013289" cy="12024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BF9C4047-2B9E-48B8-A0D3-B5D4C1614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825" y="5108361"/>
            <a:ext cx="1064481" cy="1696364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9B2917B-0097-4955-A748-E1D122344710}"/>
              </a:ext>
            </a:extLst>
          </p:cNvPr>
          <p:cNvSpPr txBox="1"/>
          <p:nvPr/>
        </p:nvSpPr>
        <p:spPr>
          <a:xfrm>
            <a:off x="4241499" y="4241968"/>
            <a:ext cx="287439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かずをへらす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マイナスのあたいをせっていする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吹き出し: 角を丸めた四角形 65">
            <a:extLst>
              <a:ext uri="{FF2B5EF4-FFF2-40B4-BE49-F238E27FC236}">
                <a16:creationId xmlns:a16="http://schemas.microsoft.com/office/drawing/2014/main" id="{CC20E461-E68E-4688-AC49-F4059960D8FE}"/>
              </a:ext>
            </a:extLst>
          </p:cNvPr>
          <p:cNvSpPr/>
          <p:nvPr/>
        </p:nvSpPr>
        <p:spPr>
          <a:xfrm>
            <a:off x="4140941" y="4300068"/>
            <a:ext cx="3150187" cy="1391906"/>
          </a:xfrm>
          <a:prstGeom prst="wedgeRoundRectCallout">
            <a:avLst>
              <a:gd name="adj1" fmla="val 55196"/>
              <a:gd name="adj2" fmla="val 3458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39BA2DA-3AE2-4D29-83B0-E0F90F97554B}"/>
              </a:ext>
            </a:extLst>
          </p:cNvPr>
          <p:cNvCxnSpPr>
            <a:cxnSpLocks/>
          </p:cNvCxnSpPr>
          <p:nvPr/>
        </p:nvCxnSpPr>
        <p:spPr>
          <a:xfrm>
            <a:off x="986719" y="366816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05DF2BD1-8C5E-4BDE-868F-BED81C116F65}"/>
              </a:ext>
            </a:extLst>
          </p:cNvPr>
          <p:cNvCxnSpPr>
            <a:cxnSpLocks/>
          </p:cNvCxnSpPr>
          <p:nvPr/>
        </p:nvCxnSpPr>
        <p:spPr>
          <a:xfrm>
            <a:off x="986719" y="410217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0094324-10B5-FC48-8851-E3FAE149CF44}"/>
              </a:ext>
            </a:extLst>
          </p:cNvPr>
          <p:cNvGrpSpPr/>
          <p:nvPr/>
        </p:nvGrpSpPr>
        <p:grpSpPr>
          <a:xfrm>
            <a:off x="4285063" y="2113721"/>
            <a:ext cx="4858937" cy="1131079"/>
            <a:chOff x="4285063" y="2113721"/>
            <a:chExt cx="4858937" cy="1131079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23163A5-4C1D-43C6-94CD-F6293237609A}"/>
                </a:ext>
              </a:extLst>
            </p:cNvPr>
            <p:cNvSpPr txBox="1"/>
            <p:nvPr/>
          </p:nvSpPr>
          <p:spPr>
            <a:xfrm>
              <a:off x="4285063" y="2113721"/>
              <a:ext cx="48589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-1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26FA5C6C-C34D-364F-B591-46DA09CB1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6560" y="2199157"/>
              <a:ext cx="2478815" cy="52039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C5ADFCC-A9EB-8945-B4C6-B152A91AA7A8}"/>
              </a:ext>
            </a:extLst>
          </p:cNvPr>
          <p:cNvGrpSpPr/>
          <p:nvPr/>
        </p:nvGrpSpPr>
        <p:grpSpPr>
          <a:xfrm>
            <a:off x="4341180" y="3539047"/>
            <a:ext cx="4495437" cy="1131079"/>
            <a:chOff x="4341180" y="3539047"/>
            <a:chExt cx="4495437" cy="1131079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341180" y="3539047"/>
              <a:ext cx="44954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「かんじょう」から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AE7D14D7-B21E-1743-902D-F81BD1A00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98365" y="3654463"/>
              <a:ext cx="877460" cy="537154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81B789FD-FD5C-0A46-9CC6-A3FE08A83126}"/>
              </a:ext>
            </a:extLst>
          </p:cNvPr>
          <p:cNvGrpSpPr/>
          <p:nvPr/>
        </p:nvGrpSpPr>
        <p:grpSpPr>
          <a:xfrm>
            <a:off x="334735" y="991641"/>
            <a:ext cx="2957914" cy="1842144"/>
            <a:chOff x="334735" y="991641"/>
            <a:chExt cx="2957914" cy="1842144"/>
          </a:xfrm>
        </p:grpSpPr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766809CF-02CB-BE42-BD12-D8DC793B3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4735" y="991641"/>
              <a:ext cx="2957914" cy="1842144"/>
            </a:xfrm>
            <a:prstGeom prst="rect">
              <a:avLst/>
            </a:prstGeom>
          </p:spPr>
        </p:pic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B238859-3116-B045-8991-B761B4B1D285}"/>
                </a:ext>
              </a:extLst>
            </p:cNvPr>
            <p:cNvSpPr/>
            <p:nvPr/>
          </p:nvSpPr>
          <p:spPr>
            <a:xfrm>
              <a:off x="539861" y="2282929"/>
              <a:ext cx="2680653" cy="2729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0AA8265-DDA8-C04D-A014-89BA675024A6}"/>
              </a:ext>
            </a:extLst>
          </p:cNvPr>
          <p:cNvGrpSpPr/>
          <p:nvPr/>
        </p:nvGrpSpPr>
        <p:grpSpPr>
          <a:xfrm>
            <a:off x="214841" y="3243008"/>
            <a:ext cx="1003384" cy="732937"/>
            <a:chOff x="2163925" y="3899247"/>
            <a:chExt cx="1003384" cy="732937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7B47A2EE-6C85-5745-9F2B-57E51771C2F9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0C6B3734-2E0F-034B-87C8-015A392DC1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E605DDED-24AA-7845-8976-FDEFDF538397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FB65461A-C550-B046-BC3D-E6437835FD45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E859FF30-827F-8C4F-9429-13DBB3F81D5B}"/>
              </a:ext>
            </a:extLst>
          </p:cNvPr>
          <p:cNvGrpSpPr/>
          <p:nvPr/>
        </p:nvGrpSpPr>
        <p:grpSpPr>
          <a:xfrm>
            <a:off x="214841" y="4017924"/>
            <a:ext cx="1117979" cy="710216"/>
            <a:chOff x="261051" y="3544256"/>
            <a:chExt cx="1117979" cy="710216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B608505E-1D72-0040-A7DD-10077A0D2402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F34C5F5E-0768-424B-BED1-05E7F282A1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7D6FD4F-85FB-1D44-A64C-0801258C2D3E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72" name="四角形: 角を丸くする 77">
              <a:extLst>
                <a:ext uri="{FF2B5EF4-FFF2-40B4-BE49-F238E27FC236}">
                  <a16:creationId xmlns:a16="http://schemas.microsoft.com/office/drawing/2014/main" id="{E8CEAAA5-496F-4847-A370-09619CEAC404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6694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図 60">
            <a:extLst>
              <a:ext uri="{FF2B5EF4-FFF2-40B4-BE49-F238E27FC236}">
                <a16:creationId xmlns:a16="http://schemas.microsoft.com/office/drawing/2014/main" id="{895FB507-DC5E-F34F-ADC5-9DE96F2E8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96" y="2915977"/>
            <a:ext cx="3568700" cy="3289300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EA63B7D3-E139-2F4D-865B-F429D39391A7}"/>
              </a:ext>
            </a:extLst>
          </p:cNvPr>
          <p:cNvGrpSpPr/>
          <p:nvPr/>
        </p:nvGrpSpPr>
        <p:grpSpPr>
          <a:xfrm>
            <a:off x="404789" y="1005276"/>
            <a:ext cx="2957914" cy="1842144"/>
            <a:chOff x="334735" y="991641"/>
            <a:chExt cx="2957914" cy="1842144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AD0B24F4-F473-A548-A2E2-79BED228C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991641"/>
              <a:ext cx="2957914" cy="1842144"/>
            </a:xfrm>
            <a:prstGeom prst="rect">
              <a:avLst/>
            </a:prstGeom>
          </p:spPr>
        </p:pic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104AE0A8-1754-0542-BE0D-AA92013410F4}"/>
                </a:ext>
              </a:extLst>
            </p:cNvPr>
            <p:cNvSpPr/>
            <p:nvPr/>
          </p:nvSpPr>
          <p:spPr>
            <a:xfrm>
              <a:off x="539861" y="2282929"/>
              <a:ext cx="2680653" cy="2729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468672" y="365844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39BA2DA-3AE2-4D29-83B0-E0F90F97554B}"/>
              </a:ext>
            </a:extLst>
          </p:cNvPr>
          <p:cNvCxnSpPr>
            <a:cxnSpLocks/>
          </p:cNvCxnSpPr>
          <p:nvPr/>
        </p:nvCxnSpPr>
        <p:spPr>
          <a:xfrm>
            <a:off x="981023" y="513055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05DF2BD1-8C5E-4BDE-868F-BED81C116F65}"/>
              </a:ext>
            </a:extLst>
          </p:cNvPr>
          <p:cNvCxnSpPr>
            <a:cxnSpLocks/>
          </p:cNvCxnSpPr>
          <p:nvPr/>
        </p:nvCxnSpPr>
        <p:spPr>
          <a:xfrm>
            <a:off x="997896" y="553742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4293A347-B5B8-4271-9480-0FC964C0F8E7}"/>
              </a:ext>
            </a:extLst>
          </p:cNvPr>
          <p:cNvCxnSpPr>
            <a:cxnSpLocks/>
          </p:cNvCxnSpPr>
          <p:nvPr/>
        </p:nvCxnSpPr>
        <p:spPr>
          <a:xfrm>
            <a:off x="981023" y="4203418"/>
            <a:ext cx="442791" cy="465066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円弧 87">
            <a:extLst>
              <a:ext uri="{FF2B5EF4-FFF2-40B4-BE49-F238E27FC236}">
                <a16:creationId xmlns:a16="http://schemas.microsoft.com/office/drawing/2014/main" id="{691B1547-8286-4447-BB7D-58A651D08105}"/>
              </a:ext>
            </a:extLst>
          </p:cNvPr>
          <p:cNvSpPr/>
          <p:nvPr/>
        </p:nvSpPr>
        <p:spPr>
          <a:xfrm>
            <a:off x="2337597" y="2409436"/>
            <a:ext cx="1131075" cy="1131075"/>
          </a:xfrm>
          <a:prstGeom prst="arc">
            <a:avLst>
              <a:gd name="adj1" fmla="val 15939581"/>
              <a:gd name="adj2" fmla="val 0"/>
            </a:avLst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19EAED7-27D6-0940-8D86-8117B8130789}"/>
              </a:ext>
            </a:extLst>
          </p:cNvPr>
          <p:cNvGrpSpPr/>
          <p:nvPr/>
        </p:nvGrpSpPr>
        <p:grpSpPr>
          <a:xfrm>
            <a:off x="4236641" y="3641282"/>
            <a:ext cx="4478734" cy="1131079"/>
            <a:chOff x="4236641" y="4071812"/>
            <a:chExt cx="4478734" cy="1131079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F91314F-517A-432C-9661-6FD1A294E512}"/>
                </a:ext>
              </a:extLst>
            </p:cNvPr>
            <p:cNvSpPr txBox="1"/>
            <p:nvPr/>
          </p:nvSpPr>
          <p:spPr>
            <a:xfrm>
              <a:off x="4236641" y="4071812"/>
              <a:ext cx="447873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2483CE29-E9F9-864D-BB19-C52A3ACAD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0162" y="4213297"/>
              <a:ext cx="1354240" cy="453979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99C8CF-77BC-D247-B455-C34B76353F0F}"/>
              </a:ext>
            </a:extLst>
          </p:cNvPr>
          <p:cNvGrpSpPr/>
          <p:nvPr/>
        </p:nvGrpSpPr>
        <p:grpSpPr>
          <a:xfrm>
            <a:off x="4226542" y="1714689"/>
            <a:ext cx="4307543" cy="1131079"/>
            <a:chOff x="4226542" y="1714689"/>
            <a:chExt cx="4307543" cy="1131079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B87ED9B-B616-441F-953C-10117D134B23}"/>
                </a:ext>
              </a:extLst>
            </p:cNvPr>
            <p:cNvSpPr txBox="1"/>
            <p:nvPr/>
          </p:nvSpPr>
          <p:spPr>
            <a:xfrm>
              <a:off x="4226542" y="1714689"/>
              <a:ext cx="43075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「かんじょう」から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9A417CA5-9E5E-C746-8632-7C2222D6E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8624" y="1774929"/>
              <a:ext cx="838338" cy="541642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69CB346-8113-124E-B65B-54AB49B7709B}"/>
              </a:ext>
            </a:extLst>
          </p:cNvPr>
          <p:cNvGrpSpPr/>
          <p:nvPr/>
        </p:nvGrpSpPr>
        <p:grpSpPr>
          <a:xfrm>
            <a:off x="4236641" y="2430867"/>
            <a:ext cx="4650273" cy="1131079"/>
            <a:chOff x="4236641" y="2738858"/>
            <a:chExt cx="4650273" cy="113107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25F0C15-E33E-40C5-B3C7-A65CFFCBF077}"/>
                </a:ext>
              </a:extLst>
            </p:cNvPr>
            <p:cNvSpPr txBox="1"/>
            <p:nvPr/>
          </p:nvSpPr>
          <p:spPr>
            <a:xfrm>
              <a:off x="4236641" y="2738858"/>
              <a:ext cx="46502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GAME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OVER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9C5F49C6-3AEA-7242-81E8-1471CED25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6869" y="2862962"/>
              <a:ext cx="1508965" cy="458025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748113E-B481-084E-A460-E2707531E29A}"/>
              </a:ext>
            </a:extLst>
          </p:cNvPr>
          <p:cNvGrpSpPr/>
          <p:nvPr/>
        </p:nvGrpSpPr>
        <p:grpSpPr>
          <a:xfrm>
            <a:off x="4399262" y="5143311"/>
            <a:ext cx="4650273" cy="1678738"/>
            <a:chOff x="4399262" y="5143311"/>
            <a:chExt cx="4650273" cy="1678738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BD846C6-171D-448B-9D0B-875938FFEC6A}"/>
                </a:ext>
              </a:extLst>
            </p:cNvPr>
            <p:cNvSpPr txBox="1"/>
            <p:nvPr/>
          </p:nvSpPr>
          <p:spPr>
            <a:xfrm>
              <a:off x="4399262" y="5143311"/>
              <a:ext cx="46502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を、さきに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った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にいれる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E2C3B12-4DC5-864E-BC03-92165056D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99262" y="5666349"/>
              <a:ext cx="3381375" cy="115570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4A576D62-A7E7-7641-8D5E-F0C6D053BEA0}"/>
              </a:ext>
            </a:extLst>
          </p:cNvPr>
          <p:cNvGrpSpPr/>
          <p:nvPr/>
        </p:nvGrpSpPr>
        <p:grpSpPr>
          <a:xfrm>
            <a:off x="298608" y="5250577"/>
            <a:ext cx="826535" cy="690933"/>
            <a:chOff x="6035407" y="3746180"/>
            <a:chExt cx="1024065" cy="85605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CB775128-0CB6-EF40-A28F-6BD646C08C67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120E2DBF-3139-F54E-9AE1-E8F9AF8533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E63FE5CE-AE3D-6A48-9201-5A110AD1F90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A3194698-1197-294F-9F2E-73F522E6DD6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14827AF6-8E3C-1B43-9208-27EA968BF210}"/>
              </a:ext>
            </a:extLst>
          </p:cNvPr>
          <p:cNvGrpSpPr/>
          <p:nvPr/>
        </p:nvGrpSpPr>
        <p:grpSpPr>
          <a:xfrm>
            <a:off x="240765" y="4499827"/>
            <a:ext cx="806970" cy="708264"/>
            <a:chOff x="1759963" y="5105628"/>
            <a:chExt cx="806970" cy="708264"/>
          </a:xfrm>
        </p:grpSpPr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D8D73F74-0CFA-9543-AFAA-B0C47A9BB954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85" name="図 84">
                <a:extLst>
                  <a:ext uri="{FF2B5EF4-FFF2-40B4-BE49-F238E27FC236}">
                    <a16:creationId xmlns:a16="http://schemas.microsoft.com/office/drawing/2014/main" id="{B02D0C26-C4F9-4E49-98DD-C2A597B16E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FA5AB49E-C658-4045-8079-8BE8C69D1051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83" name="四角形: 角を丸くする 77">
              <a:extLst>
                <a:ext uri="{FF2B5EF4-FFF2-40B4-BE49-F238E27FC236}">
                  <a16:creationId xmlns:a16="http://schemas.microsoft.com/office/drawing/2014/main" id="{7EC14FD7-AC75-8F46-AC25-160163F09E4C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62DF5DDE-8BBC-7E49-BF89-87E8F2CA95F3}"/>
              </a:ext>
            </a:extLst>
          </p:cNvPr>
          <p:cNvGrpSpPr/>
          <p:nvPr/>
        </p:nvGrpSpPr>
        <p:grpSpPr>
          <a:xfrm>
            <a:off x="209145" y="3761429"/>
            <a:ext cx="1117979" cy="710216"/>
            <a:chOff x="261051" y="3544256"/>
            <a:chExt cx="1117979" cy="710216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DC41C7F5-EA1D-4B43-A336-D097C6564A04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91" name="図 90">
                <a:extLst>
                  <a:ext uri="{FF2B5EF4-FFF2-40B4-BE49-F238E27FC236}">
                    <a16:creationId xmlns:a16="http://schemas.microsoft.com/office/drawing/2014/main" id="{0E516557-8E71-754A-A71F-E38E702137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53164248-71B0-7844-96D9-EA9B6037FDEE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90" name="四角形: 角を丸くする 77">
              <a:extLst>
                <a:ext uri="{FF2B5EF4-FFF2-40B4-BE49-F238E27FC236}">
                  <a16:creationId xmlns:a16="http://schemas.microsoft.com/office/drawing/2014/main" id="{35D4D1FE-66ED-F945-BA9D-4FE73F7B0008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78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CC142B4-8BAF-DB4C-8C10-BACB23E9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8" y="1028826"/>
            <a:ext cx="4848226" cy="578151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1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D7FCE9-8D20-410A-BA2A-9DA7C33B534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D10AA72-AE24-4F65-86C8-D2825A3DAE6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DA30F96-8260-405D-A607-B624961B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3183" y="146352"/>
              <a:ext cx="1014594" cy="1071986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529584" y="383244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1125DD-F709-4E12-90BD-5E388203B24E}"/>
              </a:ext>
            </a:extLst>
          </p:cNvPr>
          <p:cNvSpPr txBox="1"/>
          <p:nvPr/>
        </p:nvSpPr>
        <p:spPr>
          <a:xfrm>
            <a:off x="3733349" y="1198953"/>
            <a:ext cx="55393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</a:t>
            </a:r>
            <a:b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「（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r>
              <a:rPr lang="en-US" altLang="ja-JP" sz="1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232832-5CEA-4FCD-9B94-583B37BADF19}"/>
              </a:ext>
            </a:extLst>
          </p:cNvPr>
          <p:cNvGrpSpPr/>
          <p:nvPr/>
        </p:nvGrpSpPr>
        <p:grpSpPr>
          <a:xfrm>
            <a:off x="3915920" y="4525248"/>
            <a:ext cx="3988927" cy="577081"/>
            <a:chOff x="3610358" y="5188195"/>
            <a:chExt cx="3988927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6D676A2-1458-433C-B5CD-5A152CE4B69D}"/>
                </a:ext>
              </a:extLst>
            </p:cNvPr>
            <p:cNvSpPr txBox="1"/>
            <p:nvPr/>
          </p:nvSpPr>
          <p:spPr>
            <a:xfrm>
              <a:off x="3610358" y="5188195"/>
              <a:ext cx="39889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0AA5E2D-C8A0-464A-A8FE-E77739B4AAFC}"/>
                </a:ext>
              </a:extLst>
            </p:cNvPr>
            <p:cNvSpPr txBox="1"/>
            <p:nvPr/>
          </p:nvSpPr>
          <p:spPr>
            <a:xfrm>
              <a:off x="3841320" y="5269798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309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EFF53-0F2F-4375-8CE9-64BCBD9FD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612" y="2038795"/>
            <a:ext cx="1636108" cy="17286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8EE8D9-0842-4465-B19B-D5BB1D3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56" y="2038795"/>
            <a:ext cx="1636108" cy="1728656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3A50CE7-03CD-41E7-94DD-52717B8D29F2}"/>
              </a:ext>
            </a:extLst>
          </p:cNvPr>
          <p:cNvCxnSpPr>
            <a:cxnSpLocks/>
          </p:cNvCxnSpPr>
          <p:nvPr/>
        </p:nvCxnSpPr>
        <p:spPr>
          <a:xfrm>
            <a:off x="5384718" y="2579046"/>
            <a:ext cx="12817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BCECF6FC-1319-413D-8091-28F716B97268}"/>
              </a:ext>
            </a:extLst>
          </p:cNvPr>
          <p:cNvCxnSpPr>
            <a:cxnSpLocks/>
          </p:cNvCxnSpPr>
          <p:nvPr/>
        </p:nvCxnSpPr>
        <p:spPr>
          <a:xfrm flipH="1">
            <a:off x="5384719" y="3250470"/>
            <a:ext cx="120793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C771D432-06FC-4F45-9A4E-CA41420F75A9}"/>
              </a:ext>
            </a:extLst>
          </p:cNvPr>
          <p:cNvSpPr/>
          <p:nvPr/>
        </p:nvSpPr>
        <p:spPr>
          <a:xfrm rot="5400000">
            <a:off x="4102564" y="3919596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56FADB3D-B179-44CA-9EC2-64B2413E1B1D}"/>
              </a:ext>
            </a:extLst>
          </p:cNvPr>
          <p:cNvSpPr/>
          <p:nvPr/>
        </p:nvSpPr>
        <p:spPr>
          <a:xfrm rot="5400000">
            <a:off x="7522506" y="3859482"/>
            <a:ext cx="432203" cy="43943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F66768-21E6-4FED-B2E5-D0847B584665}"/>
              </a:ext>
            </a:extLst>
          </p:cNvPr>
          <p:cNvSpPr txBox="1"/>
          <p:nvPr/>
        </p:nvSpPr>
        <p:spPr>
          <a:xfrm>
            <a:off x="3879281" y="2118694"/>
            <a:ext cx="1174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Codey1</a:t>
            </a:r>
            <a:endParaRPr lang="en-US" altLang="ja-JP" sz="1600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693846-E69C-47A3-9942-0935F2A7233F}"/>
              </a:ext>
            </a:extLst>
          </p:cNvPr>
          <p:cNvSpPr txBox="1"/>
          <p:nvPr/>
        </p:nvSpPr>
        <p:spPr>
          <a:xfrm>
            <a:off x="7195327" y="2102096"/>
            <a:ext cx="108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sz="1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sz="1600" b="1" i="0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7ACBF6-B0E4-4292-893B-5FDCDB290F87}"/>
              </a:ext>
            </a:extLst>
          </p:cNvPr>
          <p:cNvSpPr txBox="1"/>
          <p:nvPr/>
        </p:nvSpPr>
        <p:spPr>
          <a:xfrm>
            <a:off x="500575" y="1245270"/>
            <a:ext cx="50390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E0C302-08F9-4A82-B885-4B3DAB20091F}"/>
              </a:ext>
            </a:extLst>
          </p:cNvPr>
          <p:cNvSpPr txBox="1"/>
          <p:nvPr/>
        </p:nvSpPr>
        <p:spPr>
          <a:xfrm>
            <a:off x="1346262" y="128758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B45F2625-DBED-4403-B16B-04D14E04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4478878"/>
            <a:ext cx="1136309" cy="1925106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A01D8204-6B77-4289-828E-7A3756DDC4DC}"/>
              </a:ext>
            </a:extLst>
          </p:cNvPr>
          <p:cNvSpPr/>
          <p:nvPr/>
        </p:nvSpPr>
        <p:spPr>
          <a:xfrm>
            <a:off x="665182" y="3189397"/>
            <a:ext cx="2536260" cy="1171346"/>
          </a:xfrm>
          <a:prstGeom prst="wedgeRoundRectCallout">
            <a:avLst>
              <a:gd name="adj1" fmla="val -33294"/>
              <a:gd name="adj2" fmla="val 6355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420F21-23FB-498C-925F-1CAA950F155E}"/>
              </a:ext>
            </a:extLst>
          </p:cNvPr>
          <p:cNvGrpSpPr/>
          <p:nvPr/>
        </p:nvGrpSpPr>
        <p:grpSpPr>
          <a:xfrm>
            <a:off x="752486" y="3250470"/>
            <a:ext cx="2451010" cy="1015663"/>
            <a:chOff x="860303" y="3754235"/>
            <a:chExt cx="2451010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16D1CCC-EAFA-4F09-81F8-2D2DD103BF1A}"/>
                </a:ext>
              </a:extLst>
            </p:cNvPr>
            <p:cNvSpPr txBox="1"/>
            <p:nvPr/>
          </p:nvSpPr>
          <p:spPr>
            <a:xfrm>
              <a:off x="860303" y="3754235"/>
              <a:ext cx="24510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どこがちがうかかんがえて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0402B3B-BDC3-421B-BF63-02EF2E9EED27}"/>
                </a:ext>
              </a:extLst>
            </p:cNvPr>
            <p:cNvSpPr txBox="1"/>
            <p:nvPr/>
          </p:nvSpPr>
          <p:spPr>
            <a:xfrm>
              <a:off x="860303" y="3825043"/>
              <a:ext cx="8185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BEF8C2B3-8D53-47C8-911A-F8C7B9AF8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49" y="4366719"/>
            <a:ext cx="1636108" cy="172865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0C63FFE-772E-4251-877B-0F3EAB25B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140" y="4390943"/>
            <a:ext cx="1636108" cy="172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16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8686443-B7F6-DF47-9565-217F9D44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349" y="4761486"/>
            <a:ext cx="1978599" cy="481449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C76D884-B1F5-B14D-A7BC-8DCD069DB924}"/>
              </a:ext>
            </a:extLst>
          </p:cNvPr>
          <p:cNvGrpSpPr/>
          <p:nvPr/>
        </p:nvGrpSpPr>
        <p:grpSpPr>
          <a:xfrm>
            <a:off x="4376171" y="3795332"/>
            <a:ext cx="957340" cy="690933"/>
            <a:chOff x="956337" y="4374526"/>
            <a:chExt cx="957340" cy="690933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4C2294BD-8382-8C41-8F8F-D8CD379E6A18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0818BBDD-3C9E-4D41-A7C4-B10BA4B460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71929899-E083-4548-A0BF-B6013D6CE312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B984F31D-96AA-5B40-93CD-A03DE7A8F12D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94538924-27AC-3346-843C-328FF827F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33" y="2813662"/>
            <a:ext cx="3968700" cy="21127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2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645C82-827D-4784-85E6-A075FABA11A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1DDD5C71-D3CE-4080-859F-ABE0736A6136}"/>
              </a:ext>
            </a:extLst>
          </p:cNvPr>
          <p:cNvSpPr txBox="1"/>
          <p:nvPr/>
        </p:nvSpPr>
        <p:spPr>
          <a:xfrm>
            <a:off x="3463212" y="390788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FA14F8CB-8A59-4E3E-8303-704F25D392F3}"/>
              </a:ext>
            </a:extLst>
          </p:cNvPr>
          <p:cNvGrpSpPr/>
          <p:nvPr/>
        </p:nvGrpSpPr>
        <p:grpSpPr>
          <a:xfrm>
            <a:off x="4892327" y="2379027"/>
            <a:ext cx="3711621" cy="1131079"/>
            <a:chOff x="4853111" y="1785966"/>
            <a:chExt cx="3411053" cy="1131079"/>
          </a:xfrm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1F0F451-14EE-4812-9DD3-56B8C937B8EA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FCA207A-CC3D-4DFC-B39A-F69E7DD03D48}"/>
                </a:ext>
              </a:extLst>
            </p:cNvPr>
            <p:cNvSpPr txBox="1"/>
            <p:nvPr/>
          </p:nvSpPr>
          <p:spPr>
            <a:xfrm>
              <a:off x="5035867" y="1785966"/>
              <a:ext cx="31005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【Codey 1】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とちがうと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ころ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74AD579-E6A5-4775-A157-489C82E137EB}"/>
              </a:ext>
            </a:extLst>
          </p:cNvPr>
          <p:cNvSpPr txBox="1"/>
          <p:nvPr/>
        </p:nvSpPr>
        <p:spPr>
          <a:xfrm>
            <a:off x="4213963" y="4670145"/>
            <a:ext cx="47789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「せきがいせん」から　　　　　　　　　をえらび、「</a:t>
            </a:r>
            <a:r>
              <a:rPr lang="en-US" altLang="ja-JP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81D04346-7353-4479-9A07-B0CE88DD493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8A7B1430-DD02-4854-A45C-F92877BC397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50D0C277-521F-42C3-A419-61A8BA5D8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61988" y="168335"/>
              <a:ext cx="976984" cy="1032248"/>
            </a:xfrm>
            <a:prstGeom prst="rect">
              <a:avLst/>
            </a:prstGeom>
          </p:spPr>
        </p:pic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763D0993-AE16-46A1-A5EC-AC07F2E009DB}"/>
              </a:ext>
            </a:extLst>
          </p:cNvPr>
          <p:cNvCxnSpPr>
            <a:cxnSpLocks/>
          </p:cNvCxnSpPr>
          <p:nvPr/>
        </p:nvCxnSpPr>
        <p:spPr>
          <a:xfrm flipH="1">
            <a:off x="3963248" y="3888472"/>
            <a:ext cx="540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9B10370-9DC8-451B-811B-335A6CD95A9A}"/>
              </a:ext>
            </a:extLst>
          </p:cNvPr>
          <p:cNvGrpSpPr/>
          <p:nvPr/>
        </p:nvGrpSpPr>
        <p:grpSpPr>
          <a:xfrm>
            <a:off x="681424" y="2960024"/>
            <a:ext cx="8252286" cy="2851561"/>
            <a:chOff x="878740" y="3410510"/>
            <a:chExt cx="8252286" cy="2851561"/>
          </a:xfrm>
        </p:grpSpPr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6AB66CFD-04C6-4D85-9F21-EC84C58F23C8}"/>
                </a:ext>
              </a:extLst>
            </p:cNvPr>
            <p:cNvSpPr/>
            <p:nvPr/>
          </p:nvSpPr>
          <p:spPr>
            <a:xfrm>
              <a:off x="878740" y="4199574"/>
              <a:ext cx="3671083" cy="5082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089F9C39-F8AC-4D1E-8518-980C26479CC9}"/>
                </a:ext>
              </a:extLst>
            </p:cNvPr>
            <p:cNvSpPr/>
            <p:nvPr/>
          </p:nvSpPr>
          <p:spPr>
            <a:xfrm>
              <a:off x="4514303" y="4199574"/>
              <a:ext cx="4616723" cy="206249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7309B70-50EE-4714-961F-4B922DD40BB6}"/>
                </a:ext>
              </a:extLst>
            </p:cNvPr>
            <p:cNvGrpSpPr/>
            <p:nvPr/>
          </p:nvGrpSpPr>
          <p:grpSpPr>
            <a:xfrm>
              <a:off x="2229291" y="3410510"/>
              <a:ext cx="5499571" cy="1250668"/>
              <a:chOff x="1014173" y="4998519"/>
              <a:chExt cx="5499571" cy="1250668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07BB5D64-25B1-44AB-B919-9237AC2EEA94}"/>
                  </a:ext>
                </a:extLst>
              </p:cNvPr>
              <p:cNvSpPr txBox="1"/>
              <p:nvPr/>
            </p:nvSpPr>
            <p:spPr>
              <a:xfrm>
                <a:off x="1014173" y="5733661"/>
                <a:ext cx="5499571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Codey2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がおくるメッセージはなんだっけ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？！</a:t>
                </a: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863E78AF-FC5D-4D99-94E1-0017BD4BF3E7}"/>
                  </a:ext>
                </a:extLst>
              </p:cNvPr>
              <p:cNvSpPr txBox="1"/>
              <p:nvPr/>
            </p:nvSpPr>
            <p:spPr>
              <a:xfrm>
                <a:off x="1570408" y="4998519"/>
                <a:ext cx="8291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90913312-448A-47DC-9077-4B75DFA1D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8279" y="5018690"/>
              <a:ext cx="1365532" cy="1034051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C43C431-029F-7F43-B727-BB3755AB79AA}"/>
              </a:ext>
            </a:extLst>
          </p:cNvPr>
          <p:cNvSpPr txBox="1"/>
          <p:nvPr/>
        </p:nvSpPr>
        <p:spPr>
          <a:xfrm>
            <a:off x="5461062" y="2306489"/>
            <a:ext cx="7277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03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70BDF2C-5FCD-C341-8D21-8240241589EF}"/>
              </a:ext>
            </a:extLst>
          </p:cNvPr>
          <p:cNvGrpSpPr/>
          <p:nvPr/>
        </p:nvGrpSpPr>
        <p:grpSpPr>
          <a:xfrm>
            <a:off x="4086458" y="4224486"/>
            <a:ext cx="1084083" cy="726663"/>
            <a:chOff x="3317430" y="5463309"/>
            <a:chExt cx="1084083" cy="726663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2F58870A-7BCD-934D-BAF7-D4E4FEDC3821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EDBCD154-D686-EB4D-8058-8E96DCCD7D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15FBD791-6E02-9447-8AC7-71A6479F9734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4A26B083-751D-1943-9E87-FA2B80F02812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A7CB8A60-C915-7C4E-B521-A78A07E3F079}"/>
              </a:ext>
            </a:extLst>
          </p:cNvPr>
          <p:cNvGrpSpPr/>
          <p:nvPr/>
        </p:nvGrpSpPr>
        <p:grpSpPr>
          <a:xfrm>
            <a:off x="3998563" y="3460920"/>
            <a:ext cx="957340" cy="690933"/>
            <a:chOff x="956337" y="4374526"/>
            <a:chExt cx="957340" cy="690933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6549AE63-DFFF-5B42-8A40-D6A560C53695}"/>
                </a:ext>
              </a:extLst>
            </p:cNvPr>
            <p:cNvGrpSpPr/>
            <p:nvPr/>
          </p:nvGrpSpPr>
          <p:grpSpPr>
            <a:xfrm>
              <a:off x="956337" y="4401015"/>
              <a:ext cx="957340" cy="619703"/>
              <a:chOff x="1625833" y="1564771"/>
              <a:chExt cx="957340" cy="619703"/>
            </a:xfrm>
          </p:grpSpPr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181918D8-519F-6C4D-924F-436A1CC0C8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8759" t="16393" r="16331" b="39561"/>
              <a:stretch/>
            </p:blipFill>
            <p:spPr>
              <a:xfrm>
                <a:off x="1863403" y="1564771"/>
                <a:ext cx="517185" cy="344130"/>
              </a:xfrm>
              <a:prstGeom prst="rect">
                <a:avLst/>
              </a:prstGeom>
            </p:spPr>
          </p:pic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AD299F9C-646B-7542-A5FA-09E505A70D34}"/>
                  </a:ext>
                </a:extLst>
              </p:cNvPr>
              <p:cNvSpPr txBox="1"/>
              <p:nvPr/>
            </p:nvSpPr>
            <p:spPr>
              <a:xfrm>
                <a:off x="1625833" y="1953642"/>
                <a:ext cx="95734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/>
                  <a:t>せきがいせん</a:t>
                </a:r>
                <a:endParaRPr kumimoji="1" lang="en-US" altLang="ja-JP" sz="9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0E5D2883-11A5-F64F-AA89-5456E4513C52}"/>
                </a:ext>
              </a:extLst>
            </p:cNvPr>
            <p:cNvSpPr/>
            <p:nvPr/>
          </p:nvSpPr>
          <p:spPr>
            <a:xfrm>
              <a:off x="1092479" y="437452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78DD93A6-51E3-CF48-9D17-9A7566753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171" y="3656265"/>
            <a:ext cx="2591025" cy="3421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F731E52-6F93-1B4D-BDEB-BCE94561B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84" y="2311377"/>
            <a:ext cx="3680868" cy="448932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78" y="297472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r>
              <a:rPr lang="en-US" altLang="ja-JP" dirty="0"/>
              <a:t>【Codey 2</a:t>
            </a:r>
            <a:r>
              <a:rPr lang="ja-JP" altLang="en-US" dirty="0"/>
              <a:t>のプログラム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266FE0-5379-41B0-873A-FB5CCF5376FD}"/>
              </a:ext>
            </a:extLst>
          </p:cNvPr>
          <p:cNvSpPr txBox="1"/>
          <p:nvPr/>
        </p:nvSpPr>
        <p:spPr>
          <a:xfrm>
            <a:off x="3544458" y="128480"/>
            <a:ext cx="772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1125DD-F709-4E12-90BD-5E388203B24E}"/>
              </a:ext>
            </a:extLst>
          </p:cNvPr>
          <p:cNvSpPr txBox="1"/>
          <p:nvPr/>
        </p:nvSpPr>
        <p:spPr>
          <a:xfrm>
            <a:off x="3623572" y="4811980"/>
            <a:ext cx="5588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</a:t>
            </a:r>
            <a:b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「（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r>
              <a:rPr lang="en-US" altLang="ja-JP" sz="1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232832-5CEA-4FCD-9B94-583B37BADF19}"/>
              </a:ext>
            </a:extLst>
          </p:cNvPr>
          <p:cNvGrpSpPr/>
          <p:nvPr/>
        </p:nvGrpSpPr>
        <p:grpSpPr>
          <a:xfrm>
            <a:off x="3662144" y="6299742"/>
            <a:ext cx="3988927" cy="577081"/>
            <a:chOff x="3610358" y="5188195"/>
            <a:chExt cx="3988927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6D676A2-1458-433C-B5CD-5A152CE4B69D}"/>
                </a:ext>
              </a:extLst>
            </p:cNvPr>
            <p:cNvSpPr txBox="1"/>
            <p:nvPr/>
          </p:nvSpPr>
          <p:spPr>
            <a:xfrm>
              <a:off x="3610358" y="5188195"/>
              <a:ext cx="39889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0AA5E2D-C8A0-464A-A8FE-E77739B4AAFC}"/>
                </a:ext>
              </a:extLst>
            </p:cNvPr>
            <p:cNvSpPr txBox="1"/>
            <p:nvPr/>
          </p:nvSpPr>
          <p:spPr>
            <a:xfrm>
              <a:off x="3841320" y="5269798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DC80E6-01CC-4C4B-BE88-B69E61EEA6C2}"/>
              </a:ext>
            </a:extLst>
          </p:cNvPr>
          <p:cNvSpPr txBox="1"/>
          <p:nvPr/>
        </p:nvSpPr>
        <p:spPr>
          <a:xfrm>
            <a:off x="309378" y="626301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しているあいだは、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でも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したらひょうじょうを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え、エネルギーがへるように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651B514-325F-47E7-9EDA-654EDDCE4EE1}"/>
              </a:ext>
            </a:extLst>
          </p:cNvPr>
          <p:cNvSpPr txBox="1"/>
          <p:nvPr/>
        </p:nvSpPr>
        <p:spPr>
          <a:xfrm>
            <a:off x="534223" y="694077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856D80E-5F1A-47B4-BE0F-CF51D69E63D6}"/>
              </a:ext>
            </a:extLst>
          </p:cNvPr>
          <p:cNvGrpSpPr/>
          <p:nvPr/>
        </p:nvGrpSpPr>
        <p:grpSpPr>
          <a:xfrm>
            <a:off x="3158999" y="2545341"/>
            <a:ext cx="3411053" cy="585466"/>
            <a:chOff x="4853111" y="1785966"/>
            <a:chExt cx="3411053" cy="585466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52153945-3118-423D-9162-EFD369D14FE4}"/>
                </a:ext>
              </a:extLst>
            </p:cNvPr>
            <p:cNvSpPr/>
            <p:nvPr/>
          </p:nvSpPr>
          <p:spPr>
            <a:xfrm>
              <a:off x="4853111" y="1821733"/>
              <a:ext cx="3411053" cy="549699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59EC614-FD0E-4A2C-A655-02F7E91969BE}"/>
                </a:ext>
              </a:extLst>
            </p:cNvPr>
            <p:cNvSpPr txBox="1"/>
            <p:nvPr/>
          </p:nvSpPr>
          <p:spPr>
            <a:xfrm>
              <a:off x="5035867" y="1785966"/>
              <a:ext cx="32282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【Codey 1】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とちがうと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ころ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409610E-15B1-4A83-B435-B1B5353F506B}"/>
              </a:ext>
            </a:extLst>
          </p:cNvPr>
          <p:cNvGrpSpPr/>
          <p:nvPr/>
        </p:nvGrpSpPr>
        <p:grpSpPr>
          <a:xfrm>
            <a:off x="4905713" y="3541802"/>
            <a:ext cx="3729447" cy="1292544"/>
            <a:chOff x="5332955" y="3598064"/>
            <a:chExt cx="3729447" cy="1292544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21AA59E-B702-425E-855E-97DC6DB9C63C}"/>
                </a:ext>
              </a:extLst>
            </p:cNvPr>
            <p:cNvSpPr txBox="1"/>
            <p:nvPr/>
          </p:nvSpPr>
          <p:spPr>
            <a:xfrm>
              <a:off x="5332955" y="3598064"/>
              <a:ext cx="37294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2B737A50-ED3C-433D-81C0-88961DE76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0413" y="4082818"/>
              <a:ext cx="1120237" cy="807790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22C8236-F746-4452-BE0B-34E1F3BD226B}"/>
                </a:ext>
              </a:extLst>
            </p:cNvPr>
            <p:cNvSpPr/>
            <p:nvPr/>
          </p:nvSpPr>
          <p:spPr>
            <a:xfrm>
              <a:off x="7439991" y="3723586"/>
              <a:ext cx="626169" cy="335391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46B4B6-AD5A-4AAA-8675-C8A63AA8F922}"/>
              </a:ext>
            </a:extLst>
          </p:cNvPr>
          <p:cNvGrpSpPr/>
          <p:nvPr/>
        </p:nvGrpSpPr>
        <p:grpSpPr>
          <a:xfrm>
            <a:off x="666046" y="3277457"/>
            <a:ext cx="8023972" cy="1690707"/>
            <a:chOff x="611188" y="3328495"/>
            <a:chExt cx="8023972" cy="1690707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11F9017-403C-4676-9B1C-AE83617CF632}"/>
                </a:ext>
              </a:extLst>
            </p:cNvPr>
            <p:cNvSpPr/>
            <p:nvPr/>
          </p:nvSpPr>
          <p:spPr>
            <a:xfrm>
              <a:off x="611188" y="3710577"/>
              <a:ext cx="2878412" cy="3527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87AEF597-4C0B-4E77-B4D9-5FD8B9823775}"/>
                </a:ext>
              </a:extLst>
            </p:cNvPr>
            <p:cNvSpPr/>
            <p:nvPr/>
          </p:nvSpPr>
          <p:spPr>
            <a:xfrm>
              <a:off x="4038445" y="3328495"/>
              <a:ext cx="4596715" cy="1690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690DD07-BDA5-4C40-8D0D-D2391BC86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6650" y="3638830"/>
              <a:ext cx="1365532" cy="1034051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B3769ED-615F-416F-8AA5-F5EF5B582E93}"/>
                </a:ext>
              </a:extLst>
            </p:cNvPr>
            <p:cNvSpPr txBox="1"/>
            <p:nvPr/>
          </p:nvSpPr>
          <p:spPr>
            <a:xfrm>
              <a:off x="4084809" y="3651109"/>
              <a:ext cx="3534778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Codey2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がうけとる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メッセージはなんだっけ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？！</a:t>
              </a: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A6B654C-A724-094D-82DF-A317B0F9C3A0}"/>
              </a:ext>
            </a:extLst>
          </p:cNvPr>
          <p:cNvSpPr txBox="1"/>
          <p:nvPr/>
        </p:nvSpPr>
        <p:spPr>
          <a:xfrm>
            <a:off x="3662144" y="2470240"/>
            <a:ext cx="7277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923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1702</Words>
  <Application>Microsoft Macintosh PowerPoint</Application>
  <PresentationFormat>画面に合わせる (4:3)</PresentationFormat>
  <Paragraphs>321</Paragraphs>
  <Slides>41</Slides>
  <Notes>4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8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だい21かい　Codeyでたいせんゲームをしよう</vt:lpstr>
      <vt:lpstr>もくじ</vt:lpstr>
      <vt:lpstr>プログラミングのじゅんび</vt:lpstr>
      <vt:lpstr>パソコンとつなげよう</vt:lpstr>
      <vt:lpstr>mBlockをきどうしよう</vt:lpstr>
      <vt:lpstr>ほんじつのミッション！</vt:lpstr>
      <vt:lpstr>ミッション：Codeyを2だいつかってメッセージをそうじゅしんしよう</vt:lpstr>
      <vt:lpstr>ミッション：Codeyを2だいつかってメッセージをそうじゅしんしよう</vt:lpstr>
      <vt:lpstr>ミッション：Codeyを2だいつかってメッセージをそうじゅしんしよう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【Codey 1】のプログラム</vt:lpstr>
      <vt:lpstr>ミッション：Codeyを2だいつかってメッセージをそうじゅしんしよう</vt:lpstr>
      <vt:lpstr>【Codey 2】のプログラム</vt:lpstr>
      <vt:lpstr>【Codey 2】のプログラム</vt:lpstr>
      <vt:lpstr>【Codey 2】のプログラム</vt:lpstr>
      <vt:lpstr>【Codey 2】のプログラム</vt:lpstr>
      <vt:lpstr>ミッション：Codeyを2だいつかってメッセージをそうじゅしんしよう</vt:lpstr>
      <vt:lpstr>ステップアップ！</vt:lpstr>
      <vt:lpstr>かんがえてみよう！</vt:lpstr>
      <vt:lpstr>【じゅんび】：あたいをだいにゅうするへんすうをよういする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【Codey 1のプログラム】</vt:lpstr>
      <vt:lpstr>かんがえてみよう！　</vt:lpstr>
      <vt:lpstr>かんがえてみよう！　【Codey 2のプログラム】</vt:lpstr>
      <vt:lpstr>かんがえてみよう！　【Codey 2のプログラム】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2021-11-08T07:40:24Z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