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562" r:id="rId6"/>
    <p:sldId id="563" r:id="rId7"/>
    <p:sldId id="641" r:id="rId8"/>
    <p:sldId id="642" r:id="rId9"/>
    <p:sldId id="527" r:id="rId10"/>
    <p:sldId id="528" r:id="rId11"/>
    <p:sldId id="604" r:id="rId12"/>
    <p:sldId id="413" r:id="rId13"/>
    <p:sldId id="414" r:id="rId14"/>
    <p:sldId id="629" r:id="rId15"/>
    <p:sldId id="416" r:id="rId16"/>
    <p:sldId id="607" r:id="rId17"/>
    <p:sldId id="631" r:id="rId18"/>
    <p:sldId id="537" r:id="rId19"/>
    <p:sldId id="632" r:id="rId20"/>
    <p:sldId id="633" r:id="rId21"/>
    <p:sldId id="634" r:id="rId22"/>
    <p:sldId id="635" r:id="rId23"/>
    <p:sldId id="636" r:id="rId24"/>
    <p:sldId id="637" r:id="rId25"/>
    <p:sldId id="605" r:id="rId26"/>
    <p:sldId id="594" r:id="rId27"/>
    <p:sldId id="630" r:id="rId28"/>
    <p:sldId id="529" r:id="rId29"/>
    <p:sldId id="491" r:id="rId30"/>
    <p:sldId id="643" r:id="rId31"/>
    <p:sldId id="568" r:id="rId32"/>
    <p:sldId id="640" r:id="rId33"/>
    <p:sldId id="639" r:id="rId34"/>
    <p:sldId id="493" r:id="rId35"/>
    <p:sldId id="355" r:id="rId36"/>
    <p:sldId id="574" r:id="rId37"/>
    <p:sldId id="763" r:id="rId38"/>
    <p:sldId id="335" r:id="rId3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29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45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png"/><Relationship Id="rId7" Type="http://schemas.openxmlformats.org/officeDocument/2006/relationships/image" Target="../media/image51.png"/><Relationship Id="rId12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44.png"/><Relationship Id="rId5" Type="http://schemas.openxmlformats.org/officeDocument/2006/relationships/image" Target="../media/image66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6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70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4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5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63.png"/><Relationship Id="rId5" Type="http://schemas.openxmlformats.org/officeDocument/2006/relationships/image" Target="../media/image80.png"/><Relationship Id="rId10" Type="http://schemas.openxmlformats.org/officeDocument/2006/relationships/image" Target="../media/image62.png"/><Relationship Id="rId4" Type="http://schemas.openxmlformats.org/officeDocument/2006/relationships/image" Target="../media/image79.png"/><Relationship Id="rId9" Type="http://schemas.openxmlformats.org/officeDocument/2006/relationships/image" Target="../media/image53.png"/><Relationship Id="rId1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7.png"/><Relationship Id="rId7" Type="http://schemas.openxmlformats.org/officeDocument/2006/relationships/image" Target="../media/image5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70.PNG"/><Relationship Id="rId4" Type="http://schemas.openxmlformats.org/officeDocument/2006/relationships/image" Target="../media/image78.png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90.png"/><Relationship Id="rId7" Type="http://schemas.openxmlformats.org/officeDocument/2006/relationships/image" Target="../media/image8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91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20</a:t>
            </a:r>
            <a:r>
              <a:rPr lang="ja-JP" altLang="en-US"/>
              <a:t>かい　</a:t>
            </a:r>
            <a:r>
              <a:rPr lang="en-US" altLang="ja-JP" dirty="0"/>
              <a:t>Codey</a:t>
            </a:r>
            <a:r>
              <a:rPr lang="ja-JP" altLang="en-US"/>
              <a:t>のしょうがいぶつよけ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081584" y="4899916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/>
              <a:t>チャレンジ！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491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37755" y="3581322"/>
            <a:ext cx="1868214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51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128640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6F20BC1B-239B-4406-A32A-F6401FB8A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268" y="4895873"/>
            <a:ext cx="1000943" cy="1595112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615182" y="705658"/>
            <a:ext cx="665706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まえにあるしょうがいぶつをみつけたら、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むきをかえてすすもう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20_01">
            <a:hlinkClick r:id="" action="ppaction://media"/>
            <a:extLst>
              <a:ext uri="{FF2B5EF4-FFF2-40B4-BE49-F238E27FC236}">
                <a16:creationId xmlns:a16="http://schemas.microsoft.com/office/drawing/2014/main" id="{C5ADAF1B-138F-44A8-B4A1-431043F0B2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429" y="1839108"/>
            <a:ext cx="5734848" cy="456169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5CB356F-9D86-4B8A-8B0B-C071C3E9CE79}"/>
              </a:ext>
            </a:extLst>
          </p:cNvPr>
          <p:cNvGrpSpPr/>
          <p:nvPr/>
        </p:nvGrpSpPr>
        <p:grpSpPr>
          <a:xfrm>
            <a:off x="5881296" y="3111044"/>
            <a:ext cx="3415205" cy="1784829"/>
            <a:chOff x="5907929" y="3040653"/>
            <a:chExt cx="3415205" cy="17848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D4684F3-B664-427B-9C29-70C06B313EE6}"/>
                </a:ext>
              </a:extLst>
            </p:cNvPr>
            <p:cNvSpPr txBox="1"/>
            <p:nvPr/>
          </p:nvSpPr>
          <p:spPr>
            <a:xfrm>
              <a:off x="5964714" y="3040653"/>
              <a:ext cx="3358420" cy="1762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スプライトでかんがえかたを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べんきょうして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つくって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いくよ！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956F0DC-29A0-417B-A7DC-312A63227589}"/>
                </a:ext>
              </a:extLst>
            </p:cNvPr>
            <p:cNvSpPr txBox="1"/>
            <p:nvPr/>
          </p:nvSpPr>
          <p:spPr>
            <a:xfrm>
              <a:off x="5964714" y="3906029"/>
              <a:ext cx="6719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吹き出し: 角を丸めた四角形 30">
              <a:extLst>
                <a:ext uri="{FF2B5EF4-FFF2-40B4-BE49-F238E27FC236}">
                  <a16:creationId xmlns:a16="http://schemas.microsoft.com/office/drawing/2014/main" id="{CCECC152-1228-41BD-B6EB-E5D06340B8DF}"/>
                </a:ext>
              </a:extLst>
            </p:cNvPr>
            <p:cNvSpPr/>
            <p:nvPr/>
          </p:nvSpPr>
          <p:spPr>
            <a:xfrm>
              <a:off x="5907929" y="3063461"/>
              <a:ext cx="3236072" cy="1762021"/>
            </a:xfrm>
            <a:prstGeom prst="wedgeRoundRectCallout">
              <a:avLst>
                <a:gd name="adj1" fmla="val 23952"/>
                <a:gd name="adj2" fmla="val 6386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A817B95-E510-4184-BCC6-AB1728E603B6}"/>
              </a:ext>
            </a:extLst>
          </p:cNvPr>
          <p:cNvSpPr/>
          <p:nvPr/>
        </p:nvSpPr>
        <p:spPr>
          <a:xfrm>
            <a:off x="2317072" y="1850872"/>
            <a:ext cx="1260000" cy="1080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6E33D8-5573-994A-BA35-2C4FF5B79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424991"/>
            <a:ext cx="3178583" cy="334561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ja-JP" altLang="en-US"/>
              <a:t>コースをつくる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454975" y="2485411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」タブをえらび、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コスチュームボタンをおす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3316697" y="376891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958101-8466-44DC-98E1-B120D562F99B}"/>
              </a:ext>
            </a:extLst>
          </p:cNvPr>
          <p:cNvSpPr txBox="1"/>
          <p:nvPr/>
        </p:nvSpPr>
        <p:spPr>
          <a:xfrm>
            <a:off x="4944318" y="1475892"/>
            <a:ext cx="41008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へんしゅうがめん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がひょうじされます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E50CA1A1-8E73-47CF-9325-5F733C5A2430}"/>
              </a:ext>
            </a:extLst>
          </p:cNvPr>
          <p:cNvSpPr/>
          <p:nvPr/>
        </p:nvSpPr>
        <p:spPr>
          <a:xfrm>
            <a:off x="1976319" y="4700760"/>
            <a:ext cx="1340378" cy="29963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E54B895-3BB5-264F-9A73-CD35BBC9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879" y="2283595"/>
            <a:ext cx="4990268" cy="36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191912B-43B8-0543-B493-43D76F79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71" y="1256416"/>
            <a:ext cx="7793852" cy="52852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コースをつくる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70153" y="4004140"/>
            <a:ext cx="372141" cy="358746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2294099" y="1789769"/>
            <a:ext cx="1326052" cy="364168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0448" y="383046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475015" y="155893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1835868" y="155893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48820" y="3666751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825901" y="4004140"/>
            <a:ext cx="500613" cy="4159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7BE746-8C35-481E-A765-D97651ECB671}"/>
              </a:ext>
            </a:extLst>
          </p:cNvPr>
          <p:cNvSpPr txBox="1"/>
          <p:nvPr/>
        </p:nvSpPr>
        <p:spPr>
          <a:xfrm>
            <a:off x="4650245" y="5070907"/>
            <a:ext cx="3797178" cy="1131079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マウスをうごかしてせんをひく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AA85B4CC-10D9-45BA-9C26-F31C2279120C}"/>
              </a:ext>
            </a:extLst>
          </p:cNvPr>
          <p:cNvSpPr/>
          <p:nvPr/>
        </p:nvSpPr>
        <p:spPr>
          <a:xfrm>
            <a:off x="1253101" y="1789769"/>
            <a:ext cx="597875" cy="364168"/>
          </a:xfrm>
          <a:prstGeom prst="roundRect">
            <a:avLst>
              <a:gd name="adj" fmla="val 133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1F980BE-4687-4EDA-95B5-24C597A042CC}"/>
              </a:ext>
            </a:extLst>
          </p:cNvPr>
          <p:cNvSpPr txBox="1"/>
          <p:nvPr/>
        </p:nvSpPr>
        <p:spPr>
          <a:xfrm>
            <a:off x="3937981" y="35224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A7A79F-D5EE-C841-976D-22C8BE500CF0}"/>
              </a:ext>
            </a:extLst>
          </p:cNvPr>
          <p:cNvGrpSpPr/>
          <p:nvPr/>
        </p:nvGrpSpPr>
        <p:grpSpPr>
          <a:xfrm>
            <a:off x="3639845" y="933153"/>
            <a:ext cx="5504155" cy="2239074"/>
            <a:chOff x="3436204" y="1105659"/>
            <a:chExt cx="5504155" cy="2239074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2DF3D621-BDE3-416B-9092-27011DB752B2}"/>
                </a:ext>
              </a:extLst>
            </p:cNvPr>
            <p:cNvGrpSpPr/>
            <p:nvPr/>
          </p:nvGrpSpPr>
          <p:grpSpPr>
            <a:xfrm>
              <a:off x="3436204" y="1105659"/>
              <a:ext cx="5504155" cy="2239074"/>
              <a:chOff x="4279037" y="586696"/>
              <a:chExt cx="5504155" cy="2239074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20E551C-9661-473D-845A-488003A72E04}"/>
                  </a:ext>
                </a:extLst>
              </p:cNvPr>
              <p:cNvSpPr txBox="1"/>
              <p:nvPr/>
            </p:nvSpPr>
            <p:spPr>
              <a:xfrm>
                <a:off x="4279037" y="586696"/>
                <a:ext cx="5504155" cy="22390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75E7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①「　　　　」を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えらぶ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②「じゅうてん」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　　にする。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③「がいけい」のいろをはいいろにし、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ふとさを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20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」にする。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ACB43EDB-DCC7-48D8-A288-50B01818A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63429" y="1262506"/>
                <a:ext cx="419100" cy="428625"/>
              </a:xfrm>
              <a:prstGeom prst="rect">
                <a:avLst/>
              </a:prstGeom>
            </p:spPr>
          </p:pic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B959054-CA4F-7046-A145-907C19FF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0601" y="1136822"/>
              <a:ext cx="685800" cy="58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コースをつくる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329DC30-6872-4742-A446-BE66FF9B1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657" y="1851166"/>
            <a:ext cx="5110718" cy="3882818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AC89F66-FAE9-43DF-A713-882544908357}"/>
              </a:ext>
            </a:extLst>
          </p:cNvPr>
          <p:cNvSpPr txBox="1"/>
          <p:nvPr/>
        </p:nvSpPr>
        <p:spPr>
          <a:xfrm>
            <a:off x="571002" y="1202497"/>
            <a:ext cx="72768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じてじゅんで、なかにしかくけいと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をひとつずつかきます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44F59FA-1BA0-4731-BC05-376A6ACAF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32" y="2259023"/>
            <a:ext cx="1171575" cy="281940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4EBF0947-543D-47B4-9D02-CF644182D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4" y="5130583"/>
            <a:ext cx="944058" cy="1599399"/>
          </a:xfrm>
          <a:prstGeom prst="rect">
            <a:avLst/>
          </a:prstGeom>
        </p:spPr>
      </p:pic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F0519D50-C38B-4441-8190-6545280C2E29}"/>
              </a:ext>
            </a:extLst>
          </p:cNvPr>
          <p:cNvSpPr/>
          <p:nvPr/>
        </p:nvSpPr>
        <p:spPr>
          <a:xfrm>
            <a:off x="1917575" y="3977013"/>
            <a:ext cx="523784" cy="506210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635D837-3CC1-4FAC-9A15-4524F7EC7201}"/>
              </a:ext>
            </a:extLst>
          </p:cNvPr>
          <p:cNvGrpSpPr/>
          <p:nvPr/>
        </p:nvGrpSpPr>
        <p:grpSpPr>
          <a:xfrm>
            <a:off x="1312098" y="5804066"/>
            <a:ext cx="3267075" cy="1026095"/>
            <a:chOff x="1170055" y="5679777"/>
            <a:chExt cx="3267075" cy="1026095"/>
          </a:xfrm>
        </p:grpSpPr>
        <p:sp>
          <p:nvSpPr>
            <p:cNvPr id="55" name="吹き出し: 角を丸めた四角形 54">
              <a:extLst>
                <a:ext uri="{FF2B5EF4-FFF2-40B4-BE49-F238E27FC236}">
                  <a16:creationId xmlns:a16="http://schemas.microsoft.com/office/drawing/2014/main" id="{D2655909-59EB-47B8-95D3-F518DA7B5A69}"/>
                </a:ext>
              </a:extLst>
            </p:cNvPr>
            <p:cNvSpPr/>
            <p:nvPr/>
          </p:nvSpPr>
          <p:spPr>
            <a:xfrm>
              <a:off x="1170055" y="5679777"/>
              <a:ext cx="3173259" cy="1015663"/>
            </a:xfrm>
            <a:prstGeom prst="wedgeRoundRectCallout">
              <a:avLst>
                <a:gd name="adj1" fmla="val -59062"/>
                <a:gd name="adj2" fmla="val -4804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B05A54C-DAB2-4D56-9522-7AF944B6DEBE}"/>
                </a:ext>
              </a:extLst>
            </p:cNvPr>
            <p:cNvSpPr txBox="1"/>
            <p:nvPr/>
          </p:nvSpPr>
          <p:spPr>
            <a:xfrm>
              <a:off x="1170055" y="5690209"/>
              <a:ext cx="32670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えんはここをえらんでから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かこう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FBE20EFD-6FFE-4062-B783-64D7AA52E785}"/>
              </a:ext>
            </a:extLst>
          </p:cNvPr>
          <p:cNvCxnSpPr>
            <a:cxnSpLocks/>
          </p:cNvCxnSpPr>
          <p:nvPr/>
        </p:nvCxnSpPr>
        <p:spPr>
          <a:xfrm flipV="1">
            <a:off x="1043032" y="4385570"/>
            <a:ext cx="1131997" cy="9765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809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2FF16116-587C-6C46-9140-62642B49E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7" y="4908906"/>
            <a:ext cx="8823006" cy="183878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186C9AB-9300-F445-80A6-FB2AB81D7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35" y="2121404"/>
            <a:ext cx="3505200" cy="2781300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ロケット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43782CC2-C60C-4000-8DCF-F44EDB51E261}"/>
              </a:ext>
            </a:extLst>
          </p:cNvPr>
          <p:cNvSpPr/>
          <p:nvPr/>
        </p:nvSpPr>
        <p:spPr>
          <a:xfrm>
            <a:off x="1728014" y="217896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16B00B2-9958-4536-9781-4A79A53D309A}"/>
              </a:ext>
            </a:extLst>
          </p:cNvPr>
          <p:cNvSpPr/>
          <p:nvPr/>
        </p:nvSpPr>
        <p:spPr>
          <a:xfrm>
            <a:off x="606659" y="3923329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48D95B1-E9F3-46E8-8DB8-6827F96E051C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4AAC178E-5B0C-4D24-B56C-875B12111CE7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92F86D9B-5CBF-4B41-B85E-DF208C18803B}"/>
              </a:ext>
            </a:extLst>
          </p:cNvPr>
          <p:cNvSpPr/>
          <p:nvPr/>
        </p:nvSpPr>
        <p:spPr>
          <a:xfrm>
            <a:off x="6215449" y="5949134"/>
            <a:ext cx="689081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7B8DA9-0AFA-4387-9E93-72E395C13397}"/>
              </a:ext>
            </a:extLst>
          </p:cNvPr>
          <p:cNvSpPr txBox="1"/>
          <p:nvPr/>
        </p:nvSpPr>
        <p:spPr>
          <a:xfrm>
            <a:off x="4401250" y="202825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4050E40-CF64-42A3-A7C5-32E3A32816D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5A1884-1AE1-434A-88F1-844466831ABC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りもののボタンをおす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56FA7EC-C559-4B24-A906-0415EA17D57A}"/>
              </a:ext>
            </a:extLst>
          </p:cNvPr>
          <p:cNvCxnSpPr>
            <a:cxnSpLocks/>
          </p:cNvCxnSpPr>
          <p:nvPr/>
        </p:nvCxnSpPr>
        <p:spPr>
          <a:xfrm>
            <a:off x="6116715" y="4902704"/>
            <a:ext cx="284085" cy="9543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楕円 73">
            <a:extLst>
              <a:ext uri="{FF2B5EF4-FFF2-40B4-BE49-F238E27FC236}">
                <a16:creationId xmlns:a16="http://schemas.microsoft.com/office/drawing/2014/main" id="{5EA3E3CA-80E1-4C20-9136-8B119DF27609}"/>
              </a:ext>
            </a:extLst>
          </p:cNvPr>
          <p:cNvSpPr/>
          <p:nvPr/>
        </p:nvSpPr>
        <p:spPr>
          <a:xfrm>
            <a:off x="1240642" y="2680594"/>
            <a:ext cx="366651" cy="3666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4DBEAC8-2CC4-485F-BB15-8F6F24C71AFC}"/>
              </a:ext>
            </a:extLst>
          </p:cNvPr>
          <p:cNvCxnSpPr>
            <a:cxnSpLocks/>
          </p:cNvCxnSpPr>
          <p:nvPr/>
        </p:nvCxnSpPr>
        <p:spPr>
          <a:xfrm flipH="1">
            <a:off x="1804201" y="2899037"/>
            <a:ext cx="254008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04E26E3-4A02-49AE-BF9F-79ED2CA9FF7B}"/>
              </a:ext>
            </a:extLst>
          </p:cNvPr>
          <p:cNvSpPr txBox="1"/>
          <p:nvPr/>
        </p:nvSpPr>
        <p:spPr>
          <a:xfrm>
            <a:off x="4401250" y="2591733"/>
            <a:ext cx="1715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タイトル 4">
            <a:extLst>
              <a:ext uri="{FF2B5EF4-FFF2-40B4-BE49-F238E27FC236}">
                <a16:creationId xmlns:a16="http://schemas.microsoft.com/office/drawing/2014/main" id="{990125F0-1A81-BB4B-BC26-8A53D60EB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5C07600-32BE-644E-9F1D-E28FA117D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1" y="3119144"/>
            <a:ext cx="8991116" cy="3601412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614D5A-59A3-4238-9843-F0A3018C32E5}"/>
              </a:ext>
            </a:extLst>
          </p:cNvPr>
          <p:cNvSpPr txBox="1"/>
          <p:nvPr/>
        </p:nvSpPr>
        <p:spPr>
          <a:xfrm>
            <a:off x="3529704" y="1496904"/>
            <a:ext cx="54189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までうごかし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140A17-24A3-48DC-A5C2-236B7F757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2" y="1586820"/>
            <a:ext cx="2886075" cy="514350"/>
          </a:xfrm>
          <a:prstGeom prst="rect">
            <a:avLst/>
          </a:prstGeom>
        </p:spPr>
      </p:pic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D984DDF-0446-46E2-B28C-5030B9BC7EFF}"/>
              </a:ext>
            </a:extLst>
          </p:cNvPr>
          <p:cNvSpPr/>
          <p:nvPr/>
        </p:nvSpPr>
        <p:spPr>
          <a:xfrm>
            <a:off x="1998587" y="1613404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5D46D70-6282-43F2-B02B-FD88FE47154F}"/>
              </a:ext>
            </a:extLst>
          </p:cNvPr>
          <p:cNvSpPr txBox="1"/>
          <p:nvPr/>
        </p:nvSpPr>
        <p:spPr>
          <a:xfrm>
            <a:off x="74293" y="2542063"/>
            <a:ext cx="47125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Rocket9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9A68822D-EEEB-4296-8260-CA3B4486EAC6}"/>
              </a:ext>
            </a:extLst>
          </p:cNvPr>
          <p:cNvSpPr/>
          <p:nvPr/>
        </p:nvSpPr>
        <p:spPr>
          <a:xfrm>
            <a:off x="4572000" y="3119144"/>
            <a:ext cx="1363000" cy="1297328"/>
          </a:xfrm>
          <a:prstGeom prst="roundRect">
            <a:avLst>
              <a:gd name="adj" fmla="val 62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DF62B50-C6DF-455A-BF99-E22674D0B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712" y="1643970"/>
            <a:ext cx="447675" cy="457200"/>
          </a:xfrm>
          <a:prstGeom prst="rect">
            <a:avLst/>
          </a:prstGeom>
        </p:spPr>
      </p:pic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E3CE4250-2B41-48D8-A123-B3FD87CDDA39}"/>
              </a:ext>
            </a:extLst>
          </p:cNvPr>
          <p:cNvSpPr/>
          <p:nvPr/>
        </p:nvSpPr>
        <p:spPr>
          <a:xfrm>
            <a:off x="7911313" y="6374327"/>
            <a:ext cx="1154096" cy="34622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タイトル 4">
            <a:extLst>
              <a:ext uri="{FF2B5EF4-FFF2-40B4-BE49-F238E27FC236}">
                <a16:creationId xmlns:a16="http://schemas.microsoft.com/office/drawing/2014/main" id="{29379F01-F002-8742-BB92-F6F5F548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724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B05A9B70-B3D0-4201-BA37-B0C72C547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004" y="2609611"/>
            <a:ext cx="2134436" cy="222498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E76F197-7C86-4A87-9616-B29FD2EA2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1" y="1863159"/>
            <a:ext cx="5294621" cy="425061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C7ABB9B-66A7-409E-AB81-2E53DD0DA24A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きさをかえます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DFB9FE14-B3CB-4BC6-92EF-5CEDF5F22777}"/>
              </a:ext>
            </a:extLst>
          </p:cNvPr>
          <p:cNvSpPr/>
          <p:nvPr/>
        </p:nvSpPr>
        <p:spPr>
          <a:xfrm>
            <a:off x="378464" y="1944493"/>
            <a:ext cx="366924" cy="37130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5F4C8A1-3AC4-4ADB-ADC5-8B02D26CE485}"/>
              </a:ext>
            </a:extLst>
          </p:cNvPr>
          <p:cNvSpPr txBox="1"/>
          <p:nvPr/>
        </p:nvSpPr>
        <p:spPr>
          <a:xfrm>
            <a:off x="-72554" y="188921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94DD66F0-E33C-44F2-8F8A-B181BF550F6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7461" y="4767862"/>
            <a:ext cx="577081" cy="577081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1A1BA96-9F7B-413F-9833-455CB9419C74}"/>
              </a:ext>
            </a:extLst>
          </p:cNvPr>
          <p:cNvSpPr txBox="1"/>
          <p:nvPr/>
        </p:nvSpPr>
        <p:spPr>
          <a:xfrm>
            <a:off x="1190648" y="182853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3E9395F7-D2F7-431F-90B9-4DFDAFA8F133}"/>
              </a:ext>
            </a:extLst>
          </p:cNvPr>
          <p:cNvSpPr/>
          <p:nvPr/>
        </p:nvSpPr>
        <p:spPr>
          <a:xfrm>
            <a:off x="1800778" y="2253703"/>
            <a:ext cx="3503695" cy="31778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5F74AFF1-ACAC-4348-B317-20910D78257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2446" y="2262654"/>
            <a:ext cx="432009" cy="43200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B0EEEDC-D7F0-4F89-BE75-ACD58709A232}"/>
              </a:ext>
            </a:extLst>
          </p:cNvPr>
          <p:cNvSpPr txBox="1"/>
          <p:nvPr/>
        </p:nvSpPr>
        <p:spPr>
          <a:xfrm>
            <a:off x="1169816" y="43538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1D158B6C-F4FD-4645-A3BF-FD1909FC5C43}"/>
              </a:ext>
            </a:extLst>
          </p:cNvPr>
          <p:cNvSpPr/>
          <p:nvPr/>
        </p:nvSpPr>
        <p:spPr>
          <a:xfrm>
            <a:off x="1633771" y="5145411"/>
            <a:ext cx="410010" cy="41001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CD7EC6E1-C6C6-4836-8DA9-343647E680A6}"/>
              </a:ext>
            </a:extLst>
          </p:cNvPr>
          <p:cNvSpPr/>
          <p:nvPr/>
        </p:nvSpPr>
        <p:spPr>
          <a:xfrm>
            <a:off x="5550242" y="332104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33AAB3CA-34C2-43F1-8F04-EBB3AAB00746}"/>
              </a:ext>
            </a:extLst>
          </p:cNvPr>
          <p:cNvCxnSpPr>
            <a:cxnSpLocks/>
          </p:cNvCxnSpPr>
          <p:nvPr/>
        </p:nvCxnSpPr>
        <p:spPr>
          <a:xfrm flipV="1">
            <a:off x="993960" y="4856267"/>
            <a:ext cx="448307" cy="23215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345E43F-BA84-44AE-BBDE-98382AF6DFE4}"/>
              </a:ext>
            </a:extLst>
          </p:cNvPr>
          <p:cNvGrpSpPr/>
          <p:nvPr/>
        </p:nvGrpSpPr>
        <p:grpSpPr>
          <a:xfrm>
            <a:off x="80409" y="5634174"/>
            <a:ext cx="5059726" cy="1131079"/>
            <a:chOff x="4054452" y="5177163"/>
            <a:chExt cx="5059726" cy="1131079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849091F-D44F-4C25-B8D7-EC5241A2B05D}"/>
                </a:ext>
              </a:extLst>
            </p:cNvPr>
            <p:cNvSpPr txBox="1"/>
            <p:nvPr/>
          </p:nvSpPr>
          <p:spPr>
            <a:xfrm>
              <a:off x="4054452" y="5177163"/>
              <a:ext cx="5059726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　　をクリックしたまま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マウスをうごかして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スプライトのおおきさをかえる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5ED8403-9CC9-4E38-B3D4-5E85822E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27612" y="5441083"/>
              <a:ext cx="247650" cy="247650"/>
            </a:xfrm>
            <a:prstGeom prst="rect">
              <a:avLst/>
            </a:prstGeom>
          </p:spPr>
        </p:pic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0E30A4B8-9AE2-438A-AB2B-3CCA20949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30" y="4987827"/>
            <a:ext cx="1000943" cy="1595112"/>
          </a:xfrm>
          <a:prstGeom prst="rect">
            <a:avLst/>
          </a:prstGeom>
        </p:spPr>
      </p:pic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7E87AE21-A515-4F40-8AD9-19CB56CFB4EA}"/>
              </a:ext>
            </a:extLst>
          </p:cNvPr>
          <p:cNvSpPr/>
          <p:nvPr/>
        </p:nvSpPr>
        <p:spPr>
          <a:xfrm>
            <a:off x="5450684" y="4864000"/>
            <a:ext cx="2219314" cy="1901253"/>
          </a:xfrm>
          <a:prstGeom prst="wedgeRoundRectCallout">
            <a:avLst>
              <a:gd name="adj1" fmla="val 64544"/>
              <a:gd name="adj2" fmla="val -150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D41558FA-2969-437A-B1C8-6BE12CD9816A}"/>
              </a:ext>
            </a:extLst>
          </p:cNvPr>
          <p:cNvCxnSpPr>
            <a:cxnSpLocks/>
            <a:endCxn id="62" idx="4"/>
          </p:cNvCxnSpPr>
          <p:nvPr/>
        </p:nvCxnSpPr>
        <p:spPr>
          <a:xfrm flipV="1">
            <a:off x="7048870" y="3928865"/>
            <a:ext cx="264040" cy="1083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楕円 61">
            <a:extLst>
              <a:ext uri="{FF2B5EF4-FFF2-40B4-BE49-F238E27FC236}">
                <a16:creationId xmlns:a16="http://schemas.microsoft.com/office/drawing/2014/main" id="{219DCA01-98FA-4DF6-826F-B30A316DE930}"/>
              </a:ext>
            </a:extLst>
          </p:cNvPr>
          <p:cNvSpPr/>
          <p:nvPr/>
        </p:nvSpPr>
        <p:spPr>
          <a:xfrm>
            <a:off x="7158516" y="3620078"/>
            <a:ext cx="308787" cy="3087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B3E899C-60BA-4C54-BA32-697DD7E184F5}"/>
              </a:ext>
            </a:extLst>
          </p:cNvPr>
          <p:cNvGrpSpPr/>
          <p:nvPr/>
        </p:nvGrpSpPr>
        <p:grpSpPr>
          <a:xfrm>
            <a:off x="5528547" y="4834598"/>
            <a:ext cx="2181609" cy="2000548"/>
            <a:chOff x="7810418" y="3276486"/>
            <a:chExt cx="2181609" cy="2000548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0E7EE03-F196-4345-B275-003684087216}"/>
                </a:ext>
              </a:extLst>
            </p:cNvPr>
            <p:cNvSpPr txBox="1"/>
            <p:nvPr/>
          </p:nvSpPr>
          <p:spPr>
            <a:xfrm>
              <a:off x="7810418" y="3276486"/>
              <a:ext cx="2181609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キャンバスの　　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ちゅうしんを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あわせよう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9344FDDC-DC4C-4976-BFE8-1A461E70A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07055" y="3537772"/>
              <a:ext cx="333332" cy="280302"/>
            </a:xfrm>
            <a:prstGeom prst="rect">
              <a:avLst/>
            </a:prstGeom>
          </p:spPr>
        </p:pic>
      </p:grpSp>
      <p:sp>
        <p:nvSpPr>
          <p:cNvPr id="47" name="タイトル 4">
            <a:extLst>
              <a:ext uri="{FF2B5EF4-FFF2-40B4-BE49-F238E27FC236}">
                <a16:creationId xmlns:a16="http://schemas.microsoft.com/office/drawing/2014/main" id="{EAA4EABA-9264-C54D-9357-73010E6F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80" y="91204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F46DE1E-99CC-3C48-A911-B12298F845AE}"/>
              </a:ext>
            </a:extLst>
          </p:cNvPr>
          <p:cNvGrpSpPr/>
          <p:nvPr/>
        </p:nvGrpSpPr>
        <p:grpSpPr>
          <a:xfrm>
            <a:off x="4053368" y="658380"/>
            <a:ext cx="5059726" cy="2239074"/>
            <a:chOff x="4084274" y="1071230"/>
            <a:chExt cx="5059726" cy="223907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69BCF1E-234D-4C9F-B1A2-6437FC69CFF8}"/>
                </a:ext>
              </a:extLst>
            </p:cNvPr>
            <p:cNvSpPr txBox="1"/>
            <p:nvPr/>
          </p:nvSpPr>
          <p:spPr>
            <a:xfrm>
              <a:off x="4084274" y="1071230"/>
              <a:ext cx="5059726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　　　」を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マウスをうごかして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スプライトぜんたいをえらぶ。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4B36046-D0C3-7846-B13E-088CA4EDE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77349" y="1217614"/>
              <a:ext cx="4699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084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58218" y="1587830"/>
            <a:ext cx="64944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75921" y="3699279"/>
            <a:ext cx="4468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EC67AEA-E7CB-3F48-8045-914793BFB28F}"/>
              </a:ext>
            </a:extLst>
          </p:cNvPr>
          <p:cNvGrpSpPr/>
          <p:nvPr/>
        </p:nvGrpSpPr>
        <p:grpSpPr>
          <a:xfrm>
            <a:off x="654834" y="1725341"/>
            <a:ext cx="1003384" cy="856056"/>
            <a:chOff x="8253959" y="3717854"/>
            <a:chExt cx="1003384" cy="856056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2FF8CA0B-AEE6-884C-B914-D5F5A346252F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5D9A2A0E-C8E6-9647-9254-6E60A2AE73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4ADF6444-7F74-C345-AE9A-337990F7FCA1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F61E4470-87CA-C947-8D9D-99BFB65E439A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F22462E0-3800-B845-BD71-3BB26C77D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168" y="4048918"/>
            <a:ext cx="5461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C236473A-2E17-CF4A-81AA-64E8151E7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099" y="2324336"/>
            <a:ext cx="3581400" cy="191770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8623FC-7CD5-4C30-B130-2C230013EDD5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がおされた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、いちとへんすうをしょきかしよう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F907662F-C261-43CB-9FC9-DA931D0AB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D818B1F0-1F4E-4A92-8E89-24D9230EB8EB}"/>
              </a:ext>
            </a:extLst>
          </p:cNvPr>
          <p:cNvCxnSpPr>
            <a:cxnSpLocks/>
          </p:cNvCxnSpPr>
          <p:nvPr/>
        </p:nvCxnSpPr>
        <p:spPr>
          <a:xfrm>
            <a:off x="878597" y="267272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891915F6-AECE-40FD-9B2A-9920BA69C815}"/>
              </a:ext>
            </a:extLst>
          </p:cNvPr>
          <p:cNvCxnSpPr>
            <a:cxnSpLocks/>
          </p:cNvCxnSpPr>
          <p:nvPr/>
        </p:nvCxnSpPr>
        <p:spPr>
          <a:xfrm>
            <a:off x="891729" y="318005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コネクタ: カギ線 95">
            <a:extLst>
              <a:ext uri="{FF2B5EF4-FFF2-40B4-BE49-F238E27FC236}">
                <a16:creationId xmlns:a16="http://schemas.microsoft.com/office/drawing/2014/main" id="{0016549A-1B1C-45B1-930E-0A770E47A51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79492" y="3572959"/>
            <a:ext cx="630836" cy="57580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CD8A79D3-D066-4BC3-9929-1AD6B2BD0EAC}"/>
              </a:ext>
            </a:extLst>
          </p:cNvPr>
          <p:cNvSpPr txBox="1"/>
          <p:nvPr/>
        </p:nvSpPr>
        <p:spPr>
          <a:xfrm>
            <a:off x="386941" y="5435381"/>
            <a:ext cx="58007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タイトル 4">
            <a:extLst>
              <a:ext uri="{FF2B5EF4-FFF2-40B4-BE49-F238E27FC236}">
                <a16:creationId xmlns:a16="http://schemas.microsoft.com/office/drawing/2014/main" id="{DBAB9735-BF6C-5B4E-B95D-BB3D243B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A57A0ED-04D3-B644-8D63-7F268341CB51}"/>
              </a:ext>
            </a:extLst>
          </p:cNvPr>
          <p:cNvGrpSpPr/>
          <p:nvPr/>
        </p:nvGrpSpPr>
        <p:grpSpPr>
          <a:xfrm>
            <a:off x="4365069" y="1884760"/>
            <a:ext cx="4778931" cy="1176060"/>
            <a:chOff x="4365068" y="2105240"/>
            <a:chExt cx="4778931" cy="1176060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037D175-1F96-4325-8315-572A78B36229}"/>
                </a:ext>
              </a:extLst>
            </p:cNvPr>
            <p:cNvSpPr txBox="1"/>
            <p:nvPr/>
          </p:nvSpPr>
          <p:spPr>
            <a:xfrm>
              <a:off x="4365068" y="2150221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35C046F-E7EB-5747-9EA1-B75CCC4A6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3941" y="2105240"/>
              <a:ext cx="1622027" cy="711200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415A14D-F558-0749-8143-8F90C4435F62}"/>
              </a:ext>
            </a:extLst>
          </p:cNvPr>
          <p:cNvGrpSpPr/>
          <p:nvPr/>
        </p:nvGrpSpPr>
        <p:grpSpPr>
          <a:xfrm>
            <a:off x="4418334" y="2761766"/>
            <a:ext cx="4672400" cy="1685077"/>
            <a:chOff x="4439170" y="3057168"/>
            <a:chExt cx="4672400" cy="1685077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E999690-0C38-4C62-B092-2BC6FA57521E}"/>
                </a:ext>
              </a:extLst>
            </p:cNvPr>
            <p:cNvSpPr txBox="1"/>
            <p:nvPr/>
          </p:nvSpPr>
          <p:spPr>
            <a:xfrm>
              <a:off x="4439170" y="3057168"/>
              <a:ext cx="4672400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ざひょうの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BFDABBC-8DCB-FC4A-95CA-98719BA24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0038" y="3202774"/>
              <a:ext cx="2253466" cy="545370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B32D4A2-8F96-8240-B367-984C433B6F61}"/>
              </a:ext>
            </a:extLst>
          </p:cNvPr>
          <p:cNvGrpSpPr/>
          <p:nvPr/>
        </p:nvGrpSpPr>
        <p:grpSpPr>
          <a:xfrm>
            <a:off x="386941" y="4776169"/>
            <a:ext cx="8380640" cy="660515"/>
            <a:chOff x="429179" y="4776169"/>
            <a:chExt cx="8380640" cy="660515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44645C7F-7DF1-4C2D-A668-9ADB891CC7BC}"/>
                </a:ext>
              </a:extLst>
            </p:cNvPr>
            <p:cNvSpPr txBox="1"/>
            <p:nvPr/>
          </p:nvSpPr>
          <p:spPr>
            <a:xfrm>
              <a:off x="429179" y="4776169"/>
              <a:ext cx="83806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07B71E6-2E95-7448-AF41-C639DCA0C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82159" y="4827084"/>
              <a:ext cx="2036175" cy="609600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3CEFB129-8F1F-DB4C-956B-DB1605DDC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8746" y="5553571"/>
            <a:ext cx="1318789" cy="479277"/>
          </a:xfrm>
          <a:prstGeom prst="rect">
            <a:avLst/>
          </a:prstGeom>
        </p:spPr>
      </p:pic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2869604D-C691-B147-A4AE-48A5AEA92280}"/>
              </a:ext>
            </a:extLst>
          </p:cNvPr>
          <p:cNvGrpSpPr/>
          <p:nvPr/>
        </p:nvGrpSpPr>
        <p:grpSpPr>
          <a:xfrm>
            <a:off x="0" y="4015378"/>
            <a:ext cx="1003384" cy="856056"/>
            <a:chOff x="8253959" y="3717854"/>
            <a:chExt cx="1003384" cy="856056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730CB587-571B-EA44-98EA-254C92F5BF5A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EDEF07E1-2EB8-DE4B-9FBE-7F33570899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6B489B50-DEE2-724F-8407-029C06EA15A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1" name="四角形: 角を丸くする 77">
              <a:extLst>
                <a:ext uri="{FF2B5EF4-FFF2-40B4-BE49-F238E27FC236}">
                  <a16:creationId xmlns:a16="http://schemas.microsoft.com/office/drawing/2014/main" id="{BDCCF6E0-61AB-1540-B42B-14C311C26464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9732E04F-DD07-1749-84EB-0F870FCCF1F3}"/>
              </a:ext>
            </a:extLst>
          </p:cNvPr>
          <p:cNvGrpSpPr/>
          <p:nvPr/>
        </p:nvGrpSpPr>
        <p:grpSpPr>
          <a:xfrm>
            <a:off x="-4853" y="2036322"/>
            <a:ext cx="1038413" cy="856056"/>
            <a:chOff x="7137508" y="4892125"/>
            <a:chExt cx="1038413" cy="856056"/>
          </a:xfrm>
        </p:grpSpPr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AEAD4779-B190-E047-823F-F8DEF63BBE95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104" name="図 103">
                <a:extLst>
                  <a:ext uri="{FF2B5EF4-FFF2-40B4-BE49-F238E27FC236}">
                    <a16:creationId xmlns:a16="http://schemas.microsoft.com/office/drawing/2014/main" id="{B8149321-B9DE-CB4D-A744-70E90BD76D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58C6EB6B-AB48-C048-9F41-A0EF33B1F032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103" name="四角形: 角を丸くする 77">
              <a:extLst>
                <a:ext uri="{FF2B5EF4-FFF2-40B4-BE49-F238E27FC236}">
                  <a16:creationId xmlns:a16="http://schemas.microsoft.com/office/drawing/2014/main" id="{FC57A728-AED5-EB4A-95A1-358DB6B8218F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97025A03-AB1C-074D-8BFC-C6023C166186}"/>
              </a:ext>
            </a:extLst>
          </p:cNvPr>
          <p:cNvGrpSpPr/>
          <p:nvPr/>
        </p:nvGrpSpPr>
        <p:grpSpPr>
          <a:xfrm>
            <a:off x="55174" y="3005477"/>
            <a:ext cx="848947" cy="856056"/>
            <a:chOff x="7111230" y="5870931"/>
            <a:chExt cx="848947" cy="856056"/>
          </a:xfrm>
        </p:grpSpPr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2E05FDB4-A3FF-D74B-B83E-D66D0E19B828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110" name="図 109">
                <a:extLst>
                  <a:ext uri="{FF2B5EF4-FFF2-40B4-BE49-F238E27FC236}">
                    <a16:creationId xmlns:a16="http://schemas.microsoft.com/office/drawing/2014/main" id="{F64E6260-D605-FB49-A6EB-49C347F90A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DCA1BA3E-2F15-2C46-A15D-069BDD4706CA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109" name="四角形: 角を丸くする 77">
              <a:extLst>
                <a:ext uri="{FF2B5EF4-FFF2-40B4-BE49-F238E27FC236}">
                  <a16:creationId xmlns:a16="http://schemas.microsoft.com/office/drawing/2014/main" id="{6468CB5B-DBC6-7D45-B134-E5AB1C4E4FD9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5" name="図 114">
            <a:extLst>
              <a:ext uri="{FF2B5EF4-FFF2-40B4-BE49-F238E27FC236}">
                <a16:creationId xmlns:a16="http://schemas.microsoft.com/office/drawing/2014/main" id="{333E9E2A-8FCD-4D42-82EC-306E88BF37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1301" y="5577309"/>
            <a:ext cx="5461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95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5E316B0-4EF8-469D-B0BB-C6D726BBB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1574076"/>
            <a:ext cx="5629275" cy="4295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F3182B0-DF6C-4A00-8BBC-622F9709F937}"/>
              </a:ext>
            </a:extLst>
          </p:cNvPr>
          <p:cNvSpPr txBox="1"/>
          <p:nvPr/>
        </p:nvSpPr>
        <p:spPr>
          <a:xfrm>
            <a:off x="3730306" y="1982937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</a:t>
            </a:r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025617-BD1D-4A9F-9E04-87F0313535B5}"/>
              </a:ext>
            </a:extLst>
          </p:cNvPr>
          <p:cNvSpPr txBox="1"/>
          <p:nvPr/>
        </p:nvSpPr>
        <p:spPr>
          <a:xfrm>
            <a:off x="5573022" y="3425209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</a:t>
            </a:r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DE210EE-0C2A-4804-A3C8-C14613411BB5}"/>
              </a:ext>
            </a:extLst>
          </p:cNvPr>
          <p:cNvSpPr txBox="1"/>
          <p:nvPr/>
        </p:nvSpPr>
        <p:spPr>
          <a:xfrm>
            <a:off x="3860607" y="5119523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</a:t>
            </a:r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5FD7EB3-9A1D-4EC3-B63B-567096BB60DF}"/>
              </a:ext>
            </a:extLst>
          </p:cNvPr>
          <p:cNvSpPr txBox="1"/>
          <p:nvPr/>
        </p:nvSpPr>
        <p:spPr>
          <a:xfrm>
            <a:off x="2242082" y="3425209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</a:t>
            </a:r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270</a:t>
            </a:r>
          </a:p>
        </p:txBody>
      </p:sp>
      <p:sp>
        <p:nvSpPr>
          <p:cNvPr id="15" name="タイトル 4">
            <a:extLst>
              <a:ext uri="{FF2B5EF4-FFF2-40B4-BE49-F238E27FC236}">
                <a16:creationId xmlns:a16="http://schemas.microsoft.com/office/drawing/2014/main" id="{C75C8C51-0CC5-D94C-AFE3-51C78BB9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BE1B7FC-BECB-C74B-B8C1-A5E2FAF12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965" y="3763763"/>
            <a:ext cx="2085906" cy="246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46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A92365F7-9FFA-5746-A30F-C8F388084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60" y="2200502"/>
            <a:ext cx="3579805" cy="323850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8623FC-7CD5-4C30-B130-2C230013EDD5}"/>
              </a:ext>
            </a:extLst>
          </p:cNvPr>
          <p:cNvSpPr txBox="1"/>
          <p:nvPr/>
        </p:nvSpPr>
        <p:spPr>
          <a:xfrm>
            <a:off x="512920" y="1059744"/>
            <a:ext cx="6939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にふれた＝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はいいろ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れたときはむきを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ふれて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いない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ときはまえにすすむプログラムをつくろ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1DB193BC-CC6A-454C-A9EB-CA26F2B9385D}"/>
              </a:ext>
            </a:extLst>
          </p:cNvPr>
          <p:cNvSpPr/>
          <p:nvPr/>
        </p:nvSpPr>
        <p:spPr>
          <a:xfrm>
            <a:off x="966280" y="2731488"/>
            <a:ext cx="4465776" cy="160868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7C569BB-FC56-4B27-B725-206C5F8A7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110" y="5049566"/>
            <a:ext cx="2454809" cy="1824520"/>
          </a:xfrm>
          <a:prstGeom prst="rect">
            <a:avLst/>
          </a:prstGeom>
        </p:spPr>
      </p:pic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2A6B7F6D-8759-4D9E-8CC3-8E9E51931B1B}"/>
              </a:ext>
            </a:extLst>
          </p:cNvPr>
          <p:cNvCxnSpPr>
            <a:cxnSpLocks/>
          </p:cNvCxnSpPr>
          <p:nvPr/>
        </p:nvCxnSpPr>
        <p:spPr>
          <a:xfrm>
            <a:off x="906503" y="259021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12BA6F1-732D-4820-86BB-C18CD31FF696}"/>
              </a:ext>
            </a:extLst>
          </p:cNvPr>
          <p:cNvGrpSpPr/>
          <p:nvPr/>
        </p:nvGrpSpPr>
        <p:grpSpPr>
          <a:xfrm>
            <a:off x="4434100" y="1599577"/>
            <a:ext cx="4749170" cy="1529469"/>
            <a:chOff x="5179482" y="2193886"/>
            <a:chExt cx="3712852" cy="1529469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7079D4B-598A-4157-B3F7-A2F35EE6040B}"/>
                </a:ext>
              </a:extLst>
            </p:cNvPr>
            <p:cNvSpPr txBox="1"/>
            <p:nvPr/>
          </p:nvSpPr>
          <p:spPr>
            <a:xfrm>
              <a:off x="5179482" y="2592276"/>
              <a:ext cx="37128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3E7864D-4132-4F97-BDF9-5F2926F7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98694" y="2193886"/>
              <a:ext cx="951156" cy="1242168"/>
            </a:xfrm>
            <a:prstGeom prst="rect">
              <a:avLst/>
            </a:prstGeom>
          </p:spPr>
        </p:pic>
      </p:grp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485BC1BB-33B8-49EC-BCB9-8FFF7D79A58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96156" y="2663633"/>
            <a:ext cx="760179" cy="66289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04D88B93-A0D9-44BE-859F-1200F1C72CA0}"/>
              </a:ext>
            </a:extLst>
          </p:cNvPr>
          <p:cNvSpPr/>
          <p:nvPr/>
        </p:nvSpPr>
        <p:spPr>
          <a:xfrm>
            <a:off x="937650" y="4637110"/>
            <a:ext cx="2205338" cy="5327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7" name="楕円 126">
            <a:extLst>
              <a:ext uri="{FF2B5EF4-FFF2-40B4-BE49-F238E27FC236}">
                <a16:creationId xmlns:a16="http://schemas.microsoft.com/office/drawing/2014/main" id="{93BB4B2D-B65D-42E0-BEFF-DDE04770EB36}"/>
              </a:ext>
            </a:extLst>
          </p:cNvPr>
          <p:cNvSpPr/>
          <p:nvPr/>
        </p:nvSpPr>
        <p:spPr>
          <a:xfrm>
            <a:off x="6307508" y="5964998"/>
            <a:ext cx="714182" cy="7141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8" name="矢印: 右 127">
            <a:extLst>
              <a:ext uri="{FF2B5EF4-FFF2-40B4-BE49-F238E27FC236}">
                <a16:creationId xmlns:a16="http://schemas.microsoft.com/office/drawing/2014/main" id="{E0904D03-4D8F-4A85-9322-1F5D9A602F9C}"/>
              </a:ext>
            </a:extLst>
          </p:cNvPr>
          <p:cNvSpPr/>
          <p:nvPr/>
        </p:nvSpPr>
        <p:spPr>
          <a:xfrm>
            <a:off x="5262911" y="5723739"/>
            <a:ext cx="468342" cy="476173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タイトル 4">
            <a:extLst>
              <a:ext uri="{FF2B5EF4-FFF2-40B4-BE49-F238E27FC236}">
                <a16:creationId xmlns:a16="http://schemas.microsoft.com/office/drawing/2014/main" id="{90A1E5A9-ED34-AE44-ABC9-9EB1929D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CC8DD6D-8993-C444-9F08-22BB4056BE20}"/>
              </a:ext>
            </a:extLst>
          </p:cNvPr>
          <p:cNvGrpSpPr/>
          <p:nvPr/>
        </p:nvGrpSpPr>
        <p:grpSpPr>
          <a:xfrm>
            <a:off x="4464117" y="2731488"/>
            <a:ext cx="4535569" cy="2239074"/>
            <a:chOff x="4464115" y="3333789"/>
            <a:chExt cx="4535569" cy="2239074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270F9B8B-BD90-4FFB-B824-859E8B1476FF}"/>
                </a:ext>
              </a:extLst>
            </p:cNvPr>
            <p:cNvGrpSpPr/>
            <p:nvPr/>
          </p:nvGrpSpPr>
          <p:grpSpPr>
            <a:xfrm>
              <a:off x="4464115" y="3333789"/>
              <a:ext cx="4535569" cy="2239074"/>
              <a:chOff x="4229571" y="3379028"/>
              <a:chExt cx="4044417" cy="2239074"/>
            </a:xfrm>
          </p:grpSpPr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6D834695-882A-4444-8E23-F75F5D58FA96}"/>
                  </a:ext>
                </a:extLst>
              </p:cNvPr>
              <p:cNvSpPr txBox="1"/>
              <p:nvPr/>
            </p:nvSpPr>
            <p:spPr>
              <a:xfrm>
                <a:off x="4229571" y="3379028"/>
                <a:ext cx="4044417" cy="22390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「しら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べる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いろを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クリック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　　をおして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ステージにひょうじされているいろを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えらぶ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2511ABB9-1A43-4E9B-A49E-B8BB8A9A8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2574" y="4105342"/>
                <a:ext cx="447675" cy="361950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714A7D8-C129-6148-8726-1D064DBCD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98334" y="3541453"/>
              <a:ext cx="1326199" cy="469900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592FF416-C3E1-F24D-80F4-FDE72CF09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271" y="4970562"/>
            <a:ext cx="1429220" cy="1865281"/>
          </a:xfrm>
          <a:prstGeom prst="rect">
            <a:avLst/>
          </a:prstGeom>
        </p:spPr>
      </p:pic>
      <p:sp>
        <p:nvSpPr>
          <p:cNvPr id="62" name="楕円 125">
            <a:extLst>
              <a:ext uri="{FF2B5EF4-FFF2-40B4-BE49-F238E27FC236}">
                <a16:creationId xmlns:a16="http://schemas.microsoft.com/office/drawing/2014/main" id="{2ABE26CB-3363-6B40-B12D-255BC126220D}"/>
              </a:ext>
            </a:extLst>
          </p:cNvPr>
          <p:cNvSpPr/>
          <p:nvPr/>
        </p:nvSpPr>
        <p:spPr>
          <a:xfrm>
            <a:off x="4374919" y="6489151"/>
            <a:ext cx="295424" cy="295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67A47FF0-2213-3346-BA3C-45D9631DE075}"/>
              </a:ext>
            </a:extLst>
          </p:cNvPr>
          <p:cNvGrpSpPr/>
          <p:nvPr/>
        </p:nvGrpSpPr>
        <p:grpSpPr>
          <a:xfrm>
            <a:off x="37401" y="2162183"/>
            <a:ext cx="1024065" cy="856056"/>
            <a:chOff x="6035407" y="3746180"/>
            <a:chExt cx="1024065" cy="856056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E54152A6-CFEE-294B-810C-845AA52913D3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E4E71C39-4DC8-C64C-8267-F4A5127062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4E1243F3-02B7-404B-8C93-9CEABE8925AC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81" name="四角形: 角を丸くする 77">
              <a:extLst>
                <a:ext uri="{FF2B5EF4-FFF2-40B4-BE49-F238E27FC236}">
                  <a16:creationId xmlns:a16="http://schemas.microsoft.com/office/drawing/2014/main" id="{64E55D60-B60C-B447-936F-2EDF35B7BB7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C4AEFD48-053B-0947-8BE4-8F1FD6773EF1}"/>
              </a:ext>
            </a:extLst>
          </p:cNvPr>
          <p:cNvGrpSpPr/>
          <p:nvPr/>
        </p:nvGrpSpPr>
        <p:grpSpPr>
          <a:xfrm>
            <a:off x="0" y="3185145"/>
            <a:ext cx="1003384" cy="870388"/>
            <a:chOff x="9672991" y="4909284"/>
            <a:chExt cx="1003384" cy="870388"/>
          </a:xfrm>
        </p:grpSpPr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E037AAA3-9DB0-B247-8AA7-E754E1065192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1AC1A2AE-0DD3-E14E-A69F-2502212166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6FEF322A-0CF0-8344-8664-8B9A5BAFD940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86" name="四角形: 角を丸くする 77">
              <a:extLst>
                <a:ext uri="{FF2B5EF4-FFF2-40B4-BE49-F238E27FC236}">
                  <a16:creationId xmlns:a16="http://schemas.microsoft.com/office/drawing/2014/main" id="{053EC996-B820-4343-B10C-C576B6F890C9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117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図 58">
            <a:extLst>
              <a:ext uri="{FF2B5EF4-FFF2-40B4-BE49-F238E27FC236}">
                <a16:creationId xmlns:a16="http://schemas.microsoft.com/office/drawing/2014/main" id="{9A4B55AD-60F2-9740-B0DA-70D6D6E5D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185" y="1721153"/>
            <a:ext cx="3818175" cy="3238500"/>
          </a:xfrm>
          <a:prstGeom prst="rect">
            <a:avLst/>
          </a:prstGeom>
        </p:spPr>
      </p:pic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04D88B93-A0D9-44BE-859F-1200F1C72CA0}"/>
              </a:ext>
            </a:extLst>
          </p:cNvPr>
          <p:cNvSpPr/>
          <p:nvPr/>
        </p:nvSpPr>
        <p:spPr>
          <a:xfrm>
            <a:off x="1161036" y="4092864"/>
            <a:ext cx="2205338" cy="5327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962D3608-3AE8-4269-B439-66959E4210E6}"/>
              </a:ext>
            </a:extLst>
          </p:cNvPr>
          <p:cNvCxnSpPr>
            <a:cxnSpLocks/>
          </p:cNvCxnSpPr>
          <p:nvPr/>
        </p:nvCxnSpPr>
        <p:spPr>
          <a:xfrm>
            <a:off x="885079" y="2856312"/>
            <a:ext cx="5961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1CDC96E-6C3E-4FFC-A1D1-31C02B32DC92}"/>
              </a:ext>
            </a:extLst>
          </p:cNvPr>
          <p:cNvCxnSpPr>
            <a:cxnSpLocks/>
          </p:cNvCxnSpPr>
          <p:nvPr/>
        </p:nvCxnSpPr>
        <p:spPr>
          <a:xfrm>
            <a:off x="875698" y="2399877"/>
            <a:ext cx="71832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コネクタ: カギ線 86">
            <a:extLst>
              <a:ext uri="{FF2B5EF4-FFF2-40B4-BE49-F238E27FC236}">
                <a16:creationId xmlns:a16="http://schemas.microsoft.com/office/drawing/2014/main" id="{81B0466A-8554-40F7-959E-B134C56EC487}"/>
              </a:ext>
            </a:extLst>
          </p:cNvPr>
          <p:cNvCxnSpPr>
            <a:cxnSpLocks/>
          </p:cNvCxnSpPr>
          <p:nvPr/>
        </p:nvCxnSpPr>
        <p:spPr>
          <a:xfrm flipV="1">
            <a:off x="885079" y="3234751"/>
            <a:ext cx="984100" cy="36793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コネクタ: カギ線 99">
            <a:extLst>
              <a:ext uri="{FF2B5EF4-FFF2-40B4-BE49-F238E27FC236}">
                <a16:creationId xmlns:a16="http://schemas.microsoft.com/office/drawing/2014/main" id="{BB271C5D-E5A3-4AE0-A838-4DE449611C25}"/>
              </a:ext>
            </a:extLst>
          </p:cNvPr>
          <p:cNvCxnSpPr>
            <a:cxnSpLocks/>
            <a:stCxn id="97" idx="3"/>
          </p:cNvCxnSpPr>
          <p:nvPr/>
        </p:nvCxnSpPr>
        <p:spPr>
          <a:xfrm flipV="1">
            <a:off x="880983" y="3312608"/>
            <a:ext cx="1692843" cy="160039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6FD75AD-A0C1-4659-89D5-D0523DEE1D76}"/>
              </a:ext>
            </a:extLst>
          </p:cNvPr>
          <p:cNvSpPr txBox="1"/>
          <p:nvPr/>
        </p:nvSpPr>
        <p:spPr>
          <a:xfrm>
            <a:off x="3649335" y="4359239"/>
            <a:ext cx="502510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えんざん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270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タイトル 4">
            <a:extLst>
              <a:ext uri="{FF2B5EF4-FFF2-40B4-BE49-F238E27FC236}">
                <a16:creationId xmlns:a16="http://schemas.microsoft.com/office/drawing/2014/main" id="{CE3B8CBA-927B-4142-A696-90D2348A6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DACAD1E-AE7F-D348-B5B9-6AB6B6EE6757}"/>
              </a:ext>
            </a:extLst>
          </p:cNvPr>
          <p:cNvGrpSpPr/>
          <p:nvPr/>
        </p:nvGrpSpPr>
        <p:grpSpPr>
          <a:xfrm>
            <a:off x="3588010" y="1209315"/>
            <a:ext cx="5514092" cy="1131079"/>
            <a:chOff x="3588010" y="1209315"/>
            <a:chExt cx="5514092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A11E965-B95F-48F7-A43E-27D9EF00150E}"/>
                </a:ext>
              </a:extLst>
            </p:cNvPr>
            <p:cNvSpPr txBox="1"/>
            <p:nvPr/>
          </p:nvSpPr>
          <p:spPr>
            <a:xfrm>
              <a:off x="3588010" y="1209315"/>
              <a:ext cx="551409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31E511D8-1E7A-4D4C-B11A-6C12691D6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9520" y="1391096"/>
              <a:ext cx="1399886" cy="431504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DC0614D-13BF-1E43-88DF-521EA69576D6}"/>
              </a:ext>
            </a:extLst>
          </p:cNvPr>
          <p:cNvGrpSpPr/>
          <p:nvPr/>
        </p:nvGrpSpPr>
        <p:grpSpPr>
          <a:xfrm>
            <a:off x="3620860" y="2399877"/>
            <a:ext cx="4159811" cy="585807"/>
            <a:chOff x="3620860" y="2399877"/>
            <a:chExt cx="4159811" cy="585807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3B66E76-9631-4661-92B4-0AF45DF07A5B}"/>
                </a:ext>
              </a:extLst>
            </p:cNvPr>
            <p:cNvSpPr txBox="1"/>
            <p:nvPr/>
          </p:nvSpPr>
          <p:spPr>
            <a:xfrm>
              <a:off x="3620860" y="2399877"/>
              <a:ext cx="41598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6F54944-F893-8E47-85E5-2E736B833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9694" y="2546382"/>
              <a:ext cx="1179712" cy="439302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474D260-F784-7947-8A93-4E9CD2A57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214" y="4563017"/>
            <a:ext cx="1808692" cy="36787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9FD6B08-EEFF-AB43-877F-FA37B4BCC34A}"/>
              </a:ext>
            </a:extLst>
          </p:cNvPr>
          <p:cNvGrpSpPr/>
          <p:nvPr/>
        </p:nvGrpSpPr>
        <p:grpSpPr>
          <a:xfrm>
            <a:off x="3620861" y="3668204"/>
            <a:ext cx="5053582" cy="645290"/>
            <a:chOff x="3620861" y="3668204"/>
            <a:chExt cx="5053582" cy="645290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97F2EC4C-A803-42AB-9D7B-E6B5C76C2F17}"/>
                </a:ext>
              </a:extLst>
            </p:cNvPr>
            <p:cNvSpPr txBox="1"/>
            <p:nvPr/>
          </p:nvSpPr>
          <p:spPr>
            <a:xfrm>
              <a:off x="3620861" y="3668204"/>
              <a:ext cx="50535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9876F5C-52C8-0242-AB76-CA790CB4B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46802" y="3794020"/>
              <a:ext cx="2049694" cy="519474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C48CE43-53BC-804C-B5F4-CBFF2672CB73}"/>
              </a:ext>
            </a:extLst>
          </p:cNvPr>
          <p:cNvGrpSpPr/>
          <p:nvPr/>
        </p:nvGrpSpPr>
        <p:grpSpPr>
          <a:xfrm>
            <a:off x="924318" y="5877250"/>
            <a:ext cx="6672178" cy="1131079"/>
            <a:chOff x="924318" y="5877250"/>
            <a:chExt cx="6672178" cy="1131079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3B21101E-CC0C-43AF-9AA8-C28302C6CA2E}"/>
                </a:ext>
              </a:extLst>
            </p:cNvPr>
            <p:cNvSpPr txBox="1"/>
            <p:nvPr/>
          </p:nvSpPr>
          <p:spPr>
            <a:xfrm>
              <a:off x="924318" y="5877250"/>
              <a:ext cx="667217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A34EE432-9D50-4A45-88F7-2791EC75B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39033" y="6000544"/>
              <a:ext cx="1318789" cy="479277"/>
            </a:xfrm>
            <a:prstGeom prst="rect">
              <a:avLst/>
            </a:prstGeom>
          </p:spPr>
        </p:pic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2DBDB703-0D30-9249-9E6D-15FB5C01E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17006" y="6000544"/>
              <a:ext cx="546100" cy="431800"/>
            </a:xfrm>
            <a:prstGeom prst="rect">
              <a:avLst/>
            </a:prstGeom>
          </p:spPr>
        </p:pic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37722E78-8321-6A45-BECE-06946F55F2B3}"/>
              </a:ext>
            </a:extLst>
          </p:cNvPr>
          <p:cNvGrpSpPr/>
          <p:nvPr/>
        </p:nvGrpSpPr>
        <p:grpSpPr>
          <a:xfrm>
            <a:off x="0" y="2587036"/>
            <a:ext cx="1024065" cy="856056"/>
            <a:chOff x="6035407" y="3746180"/>
            <a:chExt cx="1024065" cy="856056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F87FE2E9-65EC-E342-98D0-7907D6E3DFB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987FCA68-B8E3-A34E-88E3-16AC0E8D89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F1F49E68-D4C7-0A48-B7D6-616E1DFF1612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83" name="四角形: 角を丸くする 77">
              <a:extLst>
                <a:ext uri="{FF2B5EF4-FFF2-40B4-BE49-F238E27FC236}">
                  <a16:creationId xmlns:a16="http://schemas.microsoft.com/office/drawing/2014/main" id="{3773B1DD-DD38-4C4C-AE1E-1213D4A3D22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CA13EA85-7F46-484E-870E-7ED608A327C2}"/>
              </a:ext>
            </a:extLst>
          </p:cNvPr>
          <p:cNvGrpSpPr/>
          <p:nvPr/>
        </p:nvGrpSpPr>
        <p:grpSpPr>
          <a:xfrm>
            <a:off x="-54890" y="4484976"/>
            <a:ext cx="1084083" cy="864281"/>
            <a:chOff x="7114674" y="3730834"/>
            <a:chExt cx="1084083" cy="864281"/>
          </a:xfrm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10C8C682-687C-CA48-9446-27EE9133BAC8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101" name="図 100">
                <a:extLst>
                  <a:ext uri="{FF2B5EF4-FFF2-40B4-BE49-F238E27FC236}">
                    <a16:creationId xmlns:a16="http://schemas.microsoft.com/office/drawing/2014/main" id="{DB6402D9-CB48-1349-8562-399EE242B1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02D17E07-EBF4-9041-8A5F-47511EC62712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97" name="四角形: 角を丸くする 77">
              <a:extLst>
                <a:ext uri="{FF2B5EF4-FFF2-40B4-BE49-F238E27FC236}">
                  <a16:creationId xmlns:a16="http://schemas.microsoft.com/office/drawing/2014/main" id="{FD030B51-7C65-6F40-BA95-990B0ED5B85A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D5EFC8A6-1887-8643-9B82-6AC56B5F29DB}"/>
              </a:ext>
            </a:extLst>
          </p:cNvPr>
          <p:cNvGrpSpPr/>
          <p:nvPr/>
        </p:nvGrpSpPr>
        <p:grpSpPr>
          <a:xfrm>
            <a:off x="-26127" y="3549112"/>
            <a:ext cx="1003384" cy="856056"/>
            <a:chOff x="8253959" y="3717854"/>
            <a:chExt cx="1003384" cy="856056"/>
          </a:xfrm>
        </p:grpSpPr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347A04D3-C0CD-7546-B9C8-E71D3A1DFE10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108" name="図 107">
                <a:extLst>
                  <a:ext uri="{FF2B5EF4-FFF2-40B4-BE49-F238E27FC236}">
                    <a16:creationId xmlns:a16="http://schemas.microsoft.com/office/drawing/2014/main" id="{F0040A56-324C-EF4C-B40F-A7297801AD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C87E161B-6157-7242-8BDE-B34707DD6B47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106" name="四角形: 角を丸くする 77">
              <a:extLst>
                <a:ext uri="{FF2B5EF4-FFF2-40B4-BE49-F238E27FC236}">
                  <a16:creationId xmlns:a16="http://schemas.microsoft.com/office/drawing/2014/main" id="{9D9D1A8C-8074-BD49-B8B4-941C2024C402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5ACF8AC5-1BEF-734A-AA3F-42A900CF678C}"/>
              </a:ext>
            </a:extLst>
          </p:cNvPr>
          <p:cNvGrpSpPr/>
          <p:nvPr/>
        </p:nvGrpSpPr>
        <p:grpSpPr>
          <a:xfrm>
            <a:off x="39143" y="1657582"/>
            <a:ext cx="848947" cy="856056"/>
            <a:chOff x="7111230" y="5870931"/>
            <a:chExt cx="848947" cy="856056"/>
          </a:xfrm>
        </p:grpSpPr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0B00EB09-C4DF-E049-8C88-0F64782A51CA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116" name="図 115">
                <a:extLst>
                  <a:ext uri="{FF2B5EF4-FFF2-40B4-BE49-F238E27FC236}">
                    <a16:creationId xmlns:a16="http://schemas.microsoft.com/office/drawing/2014/main" id="{648D487F-013A-1F40-9265-6E02C6C23E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66D64889-7800-FF43-962C-DD943BBBD4C3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113" name="四角形: 角を丸くする 77">
              <a:extLst>
                <a:ext uri="{FF2B5EF4-FFF2-40B4-BE49-F238E27FC236}">
                  <a16:creationId xmlns:a16="http://schemas.microsoft.com/office/drawing/2014/main" id="{4B86B601-9EEB-E843-AE7E-0C2FCCEBA78C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799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AF0758F5-44E9-004C-B705-668047429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26" y="1783634"/>
            <a:ext cx="4811587" cy="3238500"/>
          </a:xfrm>
          <a:prstGeom prst="rect">
            <a:avLst/>
          </a:prstGeom>
        </p:spPr>
      </p:pic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1CDC96E-6C3E-4FFC-A1D1-31C02B32DC92}"/>
              </a:ext>
            </a:extLst>
          </p:cNvPr>
          <p:cNvCxnSpPr>
            <a:cxnSpLocks/>
          </p:cNvCxnSpPr>
          <p:nvPr/>
        </p:nvCxnSpPr>
        <p:spPr>
          <a:xfrm>
            <a:off x="899552" y="4349713"/>
            <a:ext cx="3166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649ABA14-6918-42D2-B7AE-C4428E61A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546" y="5111341"/>
            <a:ext cx="944058" cy="1599399"/>
          </a:xfrm>
          <a:prstGeom prst="rect">
            <a:avLst/>
          </a:prstGeom>
        </p:spPr>
      </p:pic>
      <p:sp>
        <p:nvSpPr>
          <p:cNvPr id="56" name="吹き出し: 角を丸めた四角形 55">
            <a:extLst>
              <a:ext uri="{FF2B5EF4-FFF2-40B4-BE49-F238E27FC236}">
                <a16:creationId xmlns:a16="http://schemas.microsoft.com/office/drawing/2014/main" id="{5B3FC765-1237-436E-BCA5-83425CC54C7F}"/>
              </a:ext>
            </a:extLst>
          </p:cNvPr>
          <p:cNvSpPr/>
          <p:nvPr/>
        </p:nvSpPr>
        <p:spPr>
          <a:xfrm>
            <a:off x="3324357" y="5046942"/>
            <a:ext cx="4123398" cy="117864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3A3B04D-B4EB-4AEE-A456-2A80AF35DF89}"/>
              </a:ext>
            </a:extLst>
          </p:cNvPr>
          <p:cNvSpPr txBox="1"/>
          <p:nvPr/>
        </p:nvSpPr>
        <p:spPr>
          <a:xfrm>
            <a:off x="3688568" y="5063751"/>
            <a:ext cx="3460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しょうがいぶつにさわったとき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すこしさがってからむきをかえる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タイトル 4">
            <a:extLst>
              <a:ext uri="{FF2B5EF4-FFF2-40B4-BE49-F238E27FC236}">
                <a16:creationId xmlns:a16="http://schemas.microsoft.com/office/drawing/2014/main" id="{B393EDD2-A7C2-8F40-B65A-75F0549F9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6AF4C9C-7262-3147-AB8B-48DBC846C164}"/>
              </a:ext>
            </a:extLst>
          </p:cNvPr>
          <p:cNvGrpSpPr/>
          <p:nvPr/>
        </p:nvGrpSpPr>
        <p:grpSpPr>
          <a:xfrm>
            <a:off x="4766080" y="2249813"/>
            <a:ext cx="4241996" cy="1131079"/>
            <a:chOff x="4766080" y="2249813"/>
            <a:chExt cx="4241996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A11E965-B95F-48F7-A43E-27D9EF00150E}"/>
                </a:ext>
              </a:extLst>
            </p:cNvPr>
            <p:cNvSpPr txBox="1"/>
            <p:nvPr/>
          </p:nvSpPr>
          <p:spPr>
            <a:xfrm>
              <a:off x="4766080" y="2249813"/>
              <a:ext cx="42419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D410903F-D459-B340-89A8-E0B5EF1AF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9547" y="2400160"/>
              <a:ext cx="1399886" cy="431504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89B5E22B-7745-8344-8F4E-608F8D2EE13F}"/>
              </a:ext>
            </a:extLst>
          </p:cNvPr>
          <p:cNvGrpSpPr/>
          <p:nvPr/>
        </p:nvGrpSpPr>
        <p:grpSpPr>
          <a:xfrm>
            <a:off x="50605" y="3921685"/>
            <a:ext cx="848947" cy="856056"/>
            <a:chOff x="7111230" y="5870931"/>
            <a:chExt cx="848947" cy="856056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A43A5D8-0EDA-DF4F-AE53-B87DA5963342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92DBBEFA-CAF6-8F45-833E-2859DBD2E7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8BE51B22-7ACD-204D-A717-2DED2D6DE4F4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FF44F27A-14F4-CA41-977B-680C192C454D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102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BBD828C-C724-DF4D-8500-9EFAEFF56D26}"/>
              </a:ext>
            </a:extLst>
          </p:cNvPr>
          <p:cNvGrpSpPr/>
          <p:nvPr/>
        </p:nvGrpSpPr>
        <p:grpSpPr>
          <a:xfrm>
            <a:off x="730408" y="1750167"/>
            <a:ext cx="5384800" cy="4885123"/>
            <a:chOff x="3704667" y="1216479"/>
            <a:chExt cx="5384800" cy="4885123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93B598C4-C96A-DA43-8EFA-F0156044E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45801" y="1216479"/>
              <a:ext cx="2239285" cy="119905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13BF5DA-3385-6647-B715-362C8A254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4667" y="2361452"/>
              <a:ext cx="5384800" cy="374015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F570D73-3834-7848-B488-7406C8F085D2}"/>
              </a:ext>
            </a:extLst>
          </p:cNvPr>
          <p:cNvGrpSpPr/>
          <p:nvPr/>
        </p:nvGrpSpPr>
        <p:grpSpPr>
          <a:xfrm>
            <a:off x="173813" y="701364"/>
            <a:ext cx="8732202" cy="1131079"/>
            <a:chOff x="500575" y="1245270"/>
            <a:chExt cx="8732202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02427A6-C002-47CE-869C-4636796F3FA0}"/>
                </a:ext>
              </a:extLst>
            </p:cNvPr>
            <p:cNvSpPr txBox="1"/>
            <p:nvPr/>
          </p:nvSpPr>
          <p:spPr>
            <a:xfrm>
              <a:off x="500575" y="1245270"/>
              <a:ext cx="87322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がおされた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あと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、ロケットが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をよけながら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ずっとうごくよう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6C5F2701-AE73-42CF-98E7-560548350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191" y="1402920"/>
              <a:ext cx="403895" cy="403895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CFC0BD3-8288-4B34-966C-2F9F5C9A63A8}"/>
              </a:ext>
            </a:extLst>
          </p:cNvPr>
          <p:cNvCxnSpPr>
            <a:cxnSpLocks/>
          </p:cNvCxnSpPr>
          <p:nvPr/>
        </p:nvCxnSpPr>
        <p:spPr>
          <a:xfrm>
            <a:off x="696774" y="3184756"/>
            <a:ext cx="2686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18E1A6-6BFB-4DD9-8665-F6CCE2B6E4A4}"/>
              </a:ext>
            </a:extLst>
          </p:cNvPr>
          <p:cNvGrpSpPr/>
          <p:nvPr/>
        </p:nvGrpSpPr>
        <p:grpSpPr>
          <a:xfrm>
            <a:off x="4093383" y="1440864"/>
            <a:ext cx="4270828" cy="1224408"/>
            <a:chOff x="3620861" y="2306548"/>
            <a:chExt cx="3712852" cy="1224408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CF9E527-4C10-42B6-9372-BE9FFD10491A}"/>
                </a:ext>
              </a:extLst>
            </p:cNvPr>
            <p:cNvSpPr txBox="1"/>
            <p:nvPr/>
          </p:nvSpPr>
          <p:spPr>
            <a:xfrm>
              <a:off x="3620861" y="2399877"/>
              <a:ext cx="37128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224EE0A8-C0E4-4F72-B413-3102502AE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89158" y="2306548"/>
              <a:ext cx="962012" cy="777307"/>
            </a:xfrm>
            <a:prstGeom prst="rect">
              <a:avLst/>
            </a:prstGeom>
          </p:spPr>
        </p:pic>
      </p:grp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4FC28C2D-79F4-452B-B071-3CD7F68099F4}"/>
              </a:ext>
            </a:extLst>
          </p:cNvPr>
          <p:cNvSpPr/>
          <p:nvPr/>
        </p:nvSpPr>
        <p:spPr>
          <a:xfrm>
            <a:off x="821240" y="3303949"/>
            <a:ext cx="5157538" cy="30272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02CA24A-D840-45DF-800B-C7B56ECF3FB6}"/>
              </a:ext>
            </a:extLst>
          </p:cNvPr>
          <p:cNvSpPr txBox="1"/>
          <p:nvPr/>
        </p:nvSpPr>
        <p:spPr>
          <a:xfrm>
            <a:off x="4093383" y="2160108"/>
            <a:ext cx="59286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くりかえししょりのぶぶんにいれる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ED393084-9BF0-4D97-8965-41D1B3F1B015}"/>
              </a:ext>
            </a:extLst>
          </p:cNvPr>
          <p:cNvCxnSpPr>
            <a:cxnSpLocks/>
          </p:cNvCxnSpPr>
          <p:nvPr/>
        </p:nvCxnSpPr>
        <p:spPr>
          <a:xfrm rot="16200000" flipH="1">
            <a:off x="-661871" y="4575954"/>
            <a:ext cx="2884411" cy="783042"/>
          </a:xfrm>
          <a:prstGeom prst="bentConnector3">
            <a:avLst>
              <a:gd name="adj1" fmla="val 9986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タイトル 4">
            <a:extLst>
              <a:ext uri="{FF2B5EF4-FFF2-40B4-BE49-F238E27FC236}">
                <a16:creationId xmlns:a16="http://schemas.microsoft.com/office/drawing/2014/main" id="{5F261A3A-2DD3-FB47-9016-9C2547F0A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13" y="125412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3BE6EBC-C090-2B43-BB6F-6FDD9A26CF6E}"/>
              </a:ext>
            </a:extLst>
          </p:cNvPr>
          <p:cNvGrpSpPr/>
          <p:nvPr/>
        </p:nvGrpSpPr>
        <p:grpSpPr>
          <a:xfrm>
            <a:off x="5891530" y="3412637"/>
            <a:ext cx="3506680" cy="1685077"/>
            <a:chOff x="5755606" y="3389494"/>
            <a:chExt cx="3506680" cy="1685077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686CF05-15A1-4B11-AAB1-F515B9765F93}"/>
                </a:ext>
              </a:extLst>
            </p:cNvPr>
            <p:cNvSpPr txBox="1"/>
            <p:nvPr/>
          </p:nvSpPr>
          <p:spPr>
            <a:xfrm>
              <a:off x="5755606" y="3389494"/>
              <a:ext cx="3506680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」びょうにかえる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0182DFAE-F369-7241-B64F-88CF03BAA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26303" y="3525269"/>
              <a:ext cx="892960" cy="439302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5437935A-1B7C-5E45-800D-5289FD32F62A}"/>
              </a:ext>
            </a:extLst>
          </p:cNvPr>
          <p:cNvGrpSpPr/>
          <p:nvPr/>
        </p:nvGrpSpPr>
        <p:grpSpPr>
          <a:xfrm>
            <a:off x="-42760" y="2759824"/>
            <a:ext cx="864000" cy="756000"/>
            <a:chOff x="6035407" y="3746180"/>
            <a:chExt cx="1024065" cy="85605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A587ED53-FC6D-9D4B-A35F-12D568C824B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49021"/>
              <a:chOff x="3199202" y="1557958"/>
              <a:chExt cx="1024065" cy="749021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78E74D50-F94A-244F-846F-72D820B325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D441DC0-8187-9C4E-A5D0-BB34155C976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13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E8F18E98-635C-5A44-971B-DE99B926F6D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24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ミッション：しょうがいぶつをよけてすすもう！（スプライトへん）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2716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２０しょうがいぶつよけ」にして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0" name="タイトル 4">
            <a:extLst>
              <a:ext uri="{FF2B5EF4-FFF2-40B4-BE49-F238E27FC236}">
                <a16:creationId xmlns:a16="http://schemas.microsoft.com/office/drawing/2014/main" id="{5F787376-9E99-3745-97D1-0445D7155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15" y="386936"/>
            <a:ext cx="8933553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</a:t>
            </a:r>
            <a:r>
              <a:rPr lang="ja-JP" altLang="en-US" dirty="0"/>
              <a:t>！</a:t>
            </a:r>
            <a:r>
              <a:rPr lang="ja-JP" altLang="en-US"/>
              <a:t>（スプライトへん）</a:t>
            </a:r>
            <a:endParaRPr lang="ja-JP" altLang="en-US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B4D55E1-14FF-5F41-8ECD-EEBCD3868E5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CF12B0C-FC09-904E-85B1-D46FEEF24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12" name="四角形: 角を丸くする 24">
              <a:extLst>
                <a:ext uri="{FF2B5EF4-FFF2-40B4-BE49-F238E27FC236}">
                  <a16:creationId xmlns:a16="http://schemas.microsoft.com/office/drawing/2014/main" id="{9495CCD6-EEF8-2E42-BD01-DE6D266B18EF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CF86AED-5A19-584D-A94A-5691034EEF6D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しょうがいぶつよけ</a:t>
              </a:r>
              <a:endPara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四角形: 角を丸くする 23">
              <a:extLst>
                <a:ext uri="{FF2B5EF4-FFF2-40B4-BE49-F238E27FC236}">
                  <a16:creationId xmlns:a16="http://schemas.microsoft.com/office/drawing/2014/main" id="{0E453376-C0EF-6940-8425-017FFB986CBE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92" y="391445"/>
            <a:ext cx="8809265" cy="840230"/>
          </a:xfrm>
        </p:spPr>
        <p:txBody>
          <a:bodyPr/>
          <a:lstStyle/>
          <a:p>
            <a:r>
              <a:rPr lang="ja-JP" altLang="en-US"/>
              <a:t>ミッション：しょうがいぶつをよけてすすもう！（スプライトへん）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751599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066748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08" y="197507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8" y="452825"/>
            <a:ext cx="897682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しょうがいぶつをよけながら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がうごくように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3768774" y="1154792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20_02">
            <a:hlinkClick r:id="" action="ppaction://media"/>
            <a:extLst>
              <a:ext uri="{FF2B5EF4-FFF2-40B4-BE49-F238E27FC236}">
                <a16:creationId xmlns:a16="http://schemas.microsoft.com/office/drawing/2014/main" id="{F098C224-F6C2-42BD-ADD1-4144D40742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1252" y="1663325"/>
            <a:ext cx="8279140" cy="46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617072-8A6A-B140-8355-075F5BB83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365106"/>
            <a:ext cx="3543300" cy="3492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281630" y="2466523"/>
            <a:ext cx="1010806" cy="3462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277191" y="30117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858065" y="3898710"/>
            <a:ext cx="4461721" cy="2062103"/>
            <a:chOff x="5344289" y="4673458"/>
            <a:chExt cx="3915121" cy="2062103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028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9D709088-6734-5340-A61A-9F8ADA45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590" y="3039762"/>
            <a:ext cx="4228056" cy="27524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AAED310-9E06-453C-AE5E-AE4D34DBC74F}"/>
              </a:ext>
            </a:extLst>
          </p:cNvPr>
          <p:cNvSpPr txBox="1"/>
          <p:nvPr/>
        </p:nvSpPr>
        <p:spPr>
          <a:xfrm>
            <a:off x="500576" y="1245270"/>
            <a:ext cx="77556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をまえに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みつけたとき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なにも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ときはまえにすすむプログラムをつくろ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24647566-991B-4A90-BD46-50CA2F7F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54" y="4769898"/>
            <a:ext cx="1136309" cy="1925106"/>
          </a:xfrm>
          <a:prstGeom prst="rect">
            <a:avLst/>
          </a:prstGeom>
        </p:spPr>
      </p:pic>
      <p:sp>
        <p:nvSpPr>
          <p:cNvPr id="82" name="吹き出し: 角を丸めた四角形 81">
            <a:extLst>
              <a:ext uri="{FF2B5EF4-FFF2-40B4-BE49-F238E27FC236}">
                <a16:creationId xmlns:a16="http://schemas.microsoft.com/office/drawing/2014/main" id="{E7C09AFB-D36E-4A3C-9D17-665FC67DB868}"/>
              </a:ext>
            </a:extLst>
          </p:cNvPr>
          <p:cNvSpPr/>
          <p:nvPr/>
        </p:nvSpPr>
        <p:spPr>
          <a:xfrm>
            <a:off x="183316" y="2376349"/>
            <a:ext cx="4388684" cy="2377362"/>
          </a:xfrm>
          <a:prstGeom prst="wedgeRoundRectCallout">
            <a:avLst>
              <a:gd name="adj1" fmla="val -29016"/>
              <a:gd name="adj2" fmla="val 6169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739A7A6-5D07-4700-A69F-47CDD93226C8}"/>
              </a:ext>
            </a:extLst>
          </p:cNvPr>
          <p:cNvGrpSpPr/>
          <p:nvPr/>
        </p:nvGrpSpPr>
        <p:grpSpPr>
          <a:xfrm>
            <a:off x="401657" y="2260721"/>
            <a:ext cx="4123398" cy="2492990"/>
            <a:chOff x="571824" y="2597993"/>
            <a:chExt cx="4123398" cy="2492990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66E6EA7D-9624-4E5A-B5F0-AEBC6A2576D8}"/>
                </a:ext>
              </a:extLst>
            </p:cNvPr>
            <p:cNvSpPr txBox="1"/>
            <p:nvPr/>
          </p:nvSpPr>
          <p:spPr>
            <a:xfrm>
              <a:off x="571824" y="2597993"/>
              <a:ext cx="4123398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をつかって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、プログラムしたよ。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このかんがえかたでつくって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51E83B4-1C18-43A0-AC1E-8D66B88AC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2469" y="3167870"/>
              <a:ext cx="999254" cy="1078665"/>
            </a:xfrm>
            <a:prstGeom prst="rect">
              <a:avLst/>
            </a:prstGeom>
          </p:spPr>
        </p:pic>
      </p:grp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98C3F9E4-3365-41BC-87F6-B56C5A7EEB20}"/>
              </a:ext>
            </a:extLst>
          </p:cNvPr>
          <p:cNvSpPr/>
          <p:nvPr/>
        </p:nvSpPr>
        <p:spPr>
          <a:xfrm>
            <a:off x="4682645" y="2922308"/>
            <a:ext cx="4388684" cy="28699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B722C4E-6074-9A45-B650-2FB2523D6F30}"/>
              </a:ext>
            </a:extLst>
          </p:cNvPr>
          <p:cNvSpPr txBox="1"/>
          <p:nvPr/>
        </p:nvSpPr>
        <p:spPr>
          <a:xfrm>
            <a:off x="482816" y="380617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D62812B1-4BDF-2446-BCE8-1FD755D791CB}"/>
              </a:ext>
            </a:extLst>
          </p:cNvPr>
          <p:cNvGrpSpPr/>
          <p:nvPr/>
        </p:nvGrpSpPr>
        <p:grpSpPr>
          <a:xfrm>
            <a:off x="1169641" y="1382240"/>
            <a:ext cx="3611559" cy="2424207"/>
            <a:chOff x="4974021" y="1482633"/>
            <a:chExt cx="3611559" cy="2424207"/>
          </a:xfrm>
        </p:grpSpPr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201F86DB-C923-2B42-A0F4-63A71F116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4021" y="1482633"/>
              <a:ext cx="2870200" cy="1816100"/>
            </a:xfrm>
            <a:prstGeom prst="rect">
              <a:avLst/>
            </a:prstGeom>
          </p:spPr>
        </p:pic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8E267CB6-EEBE-A542-B57A-0EE71CB36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4021" y="3065053"/>
              <a:ext cx="3611559" cy="841787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2D300836-B90F-C446-900A-457073B25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54" y="3082631"/>
            <a:ext cx="4394200" cy="495300"/>
          </a:xfrm>
          <a:prstGeom prst="rect">
            <a:avLst/>
          </a:prstGeom>
        </p:spPr>
      </p:pic>
      <p:pic>
        <p:nvPicPr>
          <p:cNvPr id="70" name="図 69">
            <a:extLst>
              <a:ext uri="{FF2B5EF4-FFF2-40B4-BE49-F238E27FC236}">
                <a16:creationId xmlns:a16="http://schemas.microsoft.com/office/drawing/2014/main" id="{FC3A6E7D-3F6E-9848-836B-FC212055E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8438" y="5870602"/>
            <a:ext cx="2216316" cy="40177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37D82B6C-287F-EC45-83DA-3D99E716B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0861" y="5285261"/>
            <a:ext cx="2223893" cy="40509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76A7CCD-D207-3E4A-BD64-993BA0243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364" y="4817239"/>
            <a:ext cx="1109152" cy="4140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5F7FE5B-62F5-A544-9079-2D4641BEBB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8438" y="4286945"/>
            <a:ext cx="2216316" cy="542591"/>
          </a:xfrm>
          <a:prstGeom prst="rect">
            <a:avLst/>
          </a:prstGeom>
        </p:spPr>
      </p:pic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071B4BF6-F21F-FF45-A90B-8720EA8FD87F}"/>
              </a:ext>
            </a:extLst>
          </p:cNvPr>
          <p:cNvGrpSpPr/>
          <p:nvPr/>
        </p:nvGrpSpPr>
        <p:grpSpPr>
          <a:xfrm>
            <a:off x="5009799" y="3408854"/>
            <a:ext cx="552292" cy="500082"/>
            <a:chOff x="4732739" y="1764150"/>
            <a:chExt cx="836555" cy="757472"/>
          </a:xfrm>
        </p:grpSpPr>
        <p:grpSp>
          <p:nvGrpSpPr>
            <p:cNvPr id="209" name="グループ化 208">
              <a:extLst>
                <a:ext uri="{FF2B5EF4-FFF2-40B4-BE49-F238E27FC236}">
                  <a16:creationId xmlns:a16="http://schemas.microsoft.com/office/drawing/2014/main" id="{426B351C-76E9-394D-B8B7-9D4545B7C9C6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69910"/>
              <a:chOff x="3711161" y="703334"/>
              <a:chExt cx="836555" cy="669910"/>
            </a:xfrm>
          </p:grpSpPr>
          <p:pic>
            <p:nvPicPr>
              <p:cNvPr id="211" name="図 210">
                <a:extLst>
                  <a:ext uri="{FF2B5EF4-FFF2-40B4-BE49-F238E27FC236}">
                    <a16:creationId xmlns:a16="http://schemas.microsoft.com/office/drawing/2014/main" id="{303D5432-FCE9-EA40-B506-5B788B9161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212" name="テキスト ボックス 211">
                <a:extLst>
                  <a:ext uri="{FF2B5EF4-FFF2-40B4-BE49-F238E27FC236}">
                    <a16:creationId xmlns:a16="http://schemas.microsoft.com/office/drawing/2014/main" id="{0D1E87C6-2619-3249-A561-3DE0C447442F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49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900" dirty="0"/>
                  <a:t>うご</a:t>
                </a:r>
                <a:r>
                  <a:rPr kumimoji="1" lang="ja-JP" altLang="en-US" sz="900" dirty="0"/>
                  <a:t>き</a:t>
                </a:r>
                <a:endParaRPr kumimoji="1" lang="en-US" altLang="ja-JP" sz="900" dirty="0"/>
              </a:p>
            </p:txBody>
          </p:sp>
        </p:grpSp>
        <p:sp>
          <p:nvSpPr>
            <p:cNvPr id="210" name="四角形: 角を丸くする 77">
              <a:extLst>
                <a:ext uri="{FF2B5EF4-FFF2-40B4-BE49-F238E27FC236}">
                  <a16:creationId xmlns:a16="http://schemas.microsoft.com/office/drawing/2014/main" id="{B29B9E65-B2E9-DB43-A2CD-3A470795EDD0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16A2766-05EE-9D43-B6CB-BEBC95F5B9A6}"/>
              </a:ext>
            </a:extLst>
          </p:cNvPr>
          <p:cNvGrpSpPr/>
          <p:nvPr/>
        </p:nvGrpSpPr>
        <p:grpSpPr>
          <a:xfrm>
            <a:off x="4602551" y="1788046"/>
            <a:ext cx="836555" cy="715609"/>
            <a:chOff x="4732739" y="1764150"/>
            <a:chExt cx="836555" cy="715609"/>
          </a:xfrm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8FEC69E2-CD86-8046-B2C7-CB81B2CE88A3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205" name="図 204">
                <a:extLst>
                  <a:ext uri="{FF2B5EF4-FFF2-40B4-BE49-F238E27FC236}">
                    <a16:creationId xmlns:a16="http://schemas.microsoft.com/office/drawing/2014/main" id="{EE11C5E1-8C40-FA42-9A8A-4388D0BD44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9B9BB0A9-0A5D-D24B-805E-E513F52C469C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207" name="四角形: 角を丸くする 77">
              <a:extLst>
                <a:ext uri="{FF2B5EF4-FFF2-40B4-BE49-F238E27FC236}">
                  <a16:creationId xmlns:a16="http://schemas.microsoft.com/office/drawing/2014/main" id="{90A832BE-2936-7A4A-93AF-16694359A1CB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7CDFE6CF-DBC8-5C4D-B115-F9BB808BB44F}"/>
              </a:ext>
            </a:extLst>
          </p:cNvPr>
          <p:cNvGrpSpPr/>
          <p:nvPr/>
        </p:nvGrpSpPr>
        <p:grpSpPr>
          <a:xfrm>
            <a:off x="157926" y="1258066"/>
            <a:ext cx="826535" cy="690933"/>
            <a:chOff x="6035407" y="3746180"/>
            <a:chExt cx="1024065" cy="856056"/>
          </a:xfrm>
        </p:grpSpPr>
        <p:grpSp>
          <p:nvGrpSpPr>
            <p:cNvPr id="215" name="グループ化 214">
              <a:extLst>
                <a:ext uri="{FF2B5EF4-FFF2-40B4-BE49-F238E27FC236}">
                  <a16:creationId xmlns:a16="http://schemas.microsoft.com/office/drawing/2014/main" id="{A0E5B5F7-93E2-0945-AB8E-B90DC2EDADDD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217" name="図 216">
                <a:extLst>
                  <a:ext uri="{FF2B5EF4-FFF2-40B4-BE49-F238E27FC236}">
                    <a16:creationId xmlns:a16="http://schemas.microsoft.com/office/drawing/2014/main" id="{73437799-E8F3-5948-B76A-0BB8E5E8E8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218" name="テキスト ボックス 217">
                <a:extLst>
                  <a:ext uri="{FF2B5EF4-FFF2-40B4-BE49-F238E27FC236}">
                    <a16:creationId xmlns:a16="http://schemas.microsoft.com/office/drawing/2014/main" id="{7B408DF3-01CB-F142-8847-07D2A5FE7F47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216" name="四角形: 角を丸くする 77">
              <a:extLst>
                <a:ext uri="{FF2B5EF4-FFF2-40B4-BE49-F238E27FC236}">
                  <a16:creationId xmlns:a16="http://schemas.microsoft.com/office/drawing/2014/main" id="{40A4DCB1-9A07-D04F-9E2E-4B1B31E5C0F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55C73550-BEE7-2649-8648-FD4A20E79D09}"/>
              </a:ext>
            </a:extLst>
          </p:cNvPr>
          <p:cNvGrpSpPr/>
          <p:nvPr/>
        </p:nvGrpSpPr>
        <p:grpSpPr>
          <a:xfrm>
            <a:off x="72336" y="2118324"/>
            <a:ext cx="1003384" cy="728702"/>
            <a:chOff x="50639" y="2242184"/>
            <a:chExt cx="1003384" cy="728702"/>
          </a:xfrm>
        </p:grpSpPr>
        <p:grpSp>
          <p:nvGrpSpPr>
            <p:cNvPr id="185" name="グループ化 184">
              <a:extLst>
                <a:ext uri="{FF2B5EF4-FFF2-40B4-BE49-F238E27FC236}">
                  <a16:creationId xmlns:a16="http://schemas.microsoft.com/office/drawing/2014/main" id="{2515D780-AB28-0240-A1D2-2EAB0860F263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187" name="図 186">
                <a:extLst>
                  <a:ext uri="{FF2B5EF4-FFF2-40B4-BE49-F238E27FC236}">
                    <a16:creationId xmlns:a16="http://schemas.microsoft.com/office/drawing/2014/main" id="{2BB46B39-73D7-9049-873E-BA025205FC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88" name="テキスト ボックス 187">
                <a:extLst>
                  <a:ext uri="{FF2B5EF4-FFF2-40B4-BE49-F238E27FC236}">
                    <a16:creationId xmlns:a16="http://schemas.microsoft.com/office/drawing/2014/main" id="{28A2A67C-69CF-9940-B128-2F9241469A3F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219" name="四角形: 角を丸くする 77">
              <a:extLst>
                <a:ext uri="{FF2B5EF4-FFF2-40B4-BE49-F238E27FC236}">
                  <a16:creationId xmlns:a16="http://schemas.microsoft.com/office/drawing/2014/main" id="{C0A9CB21-0790-AB42-BDC1-F57890DFC2E6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9" name="グループ化 188">
            <a:extLst>
              <a:ext uri="{FF2B5EF4-FFF2-40B4-BE49-F238E27FC236}">
                <a16:creationId xmlns:a16="http://schemas.microsoft.com/office/drawing/2014/main" id="{4601DFF2-8F5A-1A46-9240-B1BCDFDB2615}"/>
              </a:ext>
            </a:extLst>
          </p:cNvPr>
          <p:cNvGrpSpPr/>
          <p:nvPr/>
        </p:nvGrpSpPr>
        <p:grpSpPr>
          <a:xfrm>
            <a:off x="3712568" y="1946477"/>
            <a:ext cx="826535" cy="690933"/>
            <a:chOff x="6035407" y="3746180"/>
            <a:chExt cx="1024065" cy="856056"/>
          </a:xfrm>
        </p:grpSpPr>
        <p:grpSp>
          <p:nvGrpSpPr>
            <p:cNvPr id="190" name="グループ化 189">
              <a:extLst>
                <a:ext uri="{FF2B5EF4-FFF2-40B4-BE49-F238E27FC236}">
                  <a16:creationId xmlns:a16="http://schemas.microsoft.com/office/drawing/2014/main" id="{D16D76D1-BE84-5D4E-B4DE-D5BC72DF9AD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192" name="図 191">
                <a:extLst>
                  <a:ext uri="{FF2B5EF4-FFF2-40B4-BE49-F238E27FC236}">
                    <a16:creationId xmlns:a16="http://schemas.microsoft.com/office/drawing/2014/main" id="{18BBFD3D-17F6-0A4D-88EB-C910633478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193" name="テキスト ボックス 192">
                <a:extLst>
                  <a:ext uri="{FF2B5EF4-FFF2-40B4-BE49-F238E27FC236}">
                    <a16:creationId xmlns:a16="http://schemas.microsoft.com/office/drawing/2014/main" id="{03E4C0DC-C86D-5C46-9C22-60A290E76FB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191" name="四角形: 角を丸くする 77">
              <a:extLst>
                <a:ext uri="{FF2B5EF4-FFF2-40B4-BE49-F238E27FC236}">
                  <a16:creationId xmlns:a16="http://schemas.microsoft.com/office/drawing/2014/main" id="{A854368D-EF88-CD4B-8ADA-BE1E3791306D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360000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8954DED-3569-4343-8F1A-C0C0B3073F43}"/>
              </a:ext>
            </a:extLst>
          </p:cNvPr>
          <p:cNvCxnSpPr>
            <a:cxnSpLocks/>
          </p:cNvCxnSpPr>
          <p:nvPr/>
        </p:nvCxnSpPr>
        <p:spPr>
          <a:xfrm>
            <a:off x="883769" y="16085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E6FFA8B-DDE2-4517-98C1-23CA317FB594}"/>
              </a:ext>
            </a:extLst>
          </p:cNvPr>
          <p:cNvGrpSpPr/>
          <p:nvPr/>
        </p:nvGrpSpPr>
        <p:grpSpPr>
          <a:xfrm>
            <a:off x="5516242" y="975503"/>
            <a:ext cx="3712852" cy="1390250"/>
            <a:chOff x="5179482" y="2333105"/>
            <a:chExt cx="3712852" cy="1390250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261BDF1-7106-4403-BF0B-AE5404CC7816}"/>
                </a:ext>
              </a:extLst>
            </p:cNvPr>
            <p:cNvSpPr txBox="1"/>
            <p:nvPr/>
          </p:nvSpPr>
          <p:spPr>
            <a:xfrm>
              <a:off x="5179482" y="2592276"/>
              <a:ext cx="37128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C47F6E2-A403-4F2E-BEA6-D1F7D276B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98100" y="2333105"/>
              <a:ext cx="1150720" cy="1242168"/>
            </a:xfrm>
            <a:prstGeom prst="rect">
              <a:avLst/>
            </a:prstGeom>
          </p:spPr>
        </p:pic>
      </p:grp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74FFE5FC-2E9F-48B3-B15A-02813C73E5C4}"/>
              </a:ext>
            </a:extLst>
          </p:cNvPr>
          <p:cNvCxnSpPr>
            <a:cxnSpLocks/>
          </p:cNvCxnSpPr>
          <p:nvPr/>
        </p:nvCxnSpPr>
        <p:spPr>
          <a:xfrm flipV="1">
            <a:off x="851439" y="1695068"/>
            <a:ext cx="806482" cy="486260"/>
          </a:xfrm>
          <a:prstGeom prst="bentConnector3">
            <a:avLst>
              <a:gd name="adj1" fmla="val 1257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45730DC-1877-4FE7-B9D0-DEE840B7DEDC}"/>
              </a:ext>
            </a:extLst>
          </p:cNvPr>
          <p:cNvCxnSpPr>
            <a:cxnSpLocks/>
          </p:cNvCxnSpPr>
          <p:nvPr/>
        </p:nvCxnSpPr>
        <p:spPr>
          <a:xfrm flipH="1" flipV="1">
            <a:off x="3660088" y="1889927"/>
            <a:ext cx="948648" cy="43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コネクタ: カギ線 82">
            <a:extLst>
              <a:ext uri="{FF2B5EF4-FFF2-40B4-BE49-F238E27FC236}">
                <a16:creationId xmlns:a16="http://schemas.microsoft.com/office/drawing/2014/main" id="{440ECE4E-ABC0-416A-8536-E6CA505424D7}"/>
              </a:ext>
            </a:extLst>
          </p:cNvPr>
          <p:cNvCxnSpPr>
            <a:cxnSpLocks/>
          </p:cNvCxnSpPr>
          <p:nvPr/>
        </p:nvCxnSpPr>
        <p:spPr>
          <a:xfrm rot="5400000">
            <a:off x="4202111" y="2058578"/>
            <a:ext cx="288571" cy="110672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B618E524-0E8F-4FBF-BE56-A4207103AE43}"/>
              </a:ext>
            </a:extLst>
          </p:cNvPr>
          <p:cNvCxnSpPr>
            <a:cxnSpLocks/>
            <a:stCxn id="191" idx="1"/>
          </p:cNvCxnSpPr>
          <p:nvPr/>
        </p:nvCxnSpPr>
        <p:spPr>
          <a:xfrm flipH="1">
            <a:off x="2331364" y="2291944"/>
            <a:ext cx="1406254" cy="60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CEE6BC9F-9702-4C3E-A10E-5326705D2B69}"/>
              </a:ext>
            </a:extLst>
          </p:cNvPr>
          <p:cNvCxnSpPr>
            <a:cxnSpLocks/>
          </p:cNvCxnSpPr>
          <p:nvPr/>
        </p:nvCxnSpPr>
        <p:spPr>
          <a:xfrm flipH="1" flipV="1">
            <a:off x="4560215" y="3466559"/>
            <a:ext cx="460390" cy="362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EAEDDE5A-853E-4C6F-BBA2-8915A08F1940}"/>
              </a:ext>
            </a:extLst>
          </p:cNvPr>
          <p:cNvSpPr/>
          <p:nvPr/>
        </p:nvSpPr>
        <p:spPr>
          <a:xfrm>
            <a:off x="1166979" y="1759932"/>
            <a:ext cx="4260082" cy="1206634"/>
          </a:xfrm>
          <a:prstGeom prst="rect">
            <a:avLst/>
          </a:prstGeom>
          <a:noFill/>
          <a:ln w="28575">
            <a:solidFill>
              <a:srgbClr val="79AE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7CB25C92-2707-4DF3-82D5-46FCA8A59AC8}"/>
              </a:ext>
            </a:extLst>
          </p:cNvPr>
          <p:cNvGrpSpPr/>
          <p:nvPr/>
        </p:nvGrpSpPr>
        <p:grpSpPr>
          <a:xfrm>
            <a:off x="1152856" y="1701099"/>
            <a:ext cx="4365401" cy="1274277"/>
            <a:chOff x="4332700" y="4689492"/>
            <a:chExt cx="4365401" cy="1274277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242E42EA-4948-47A4-8B18-272EB7391326}"/>
                </a:ext>
              </a:extLst>
            </p:cNvPr>
            <p:cNvSpPr/>
            <p:nvPr/>
          </p:nvSpPr>
          <p:spPr>
            <a:xfrm>
              <a:off x="4332700" y="4689492"/>
              <a:ext cx="4365401" cy="127427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2A04D66-CF42-4747-B206-EE4D0AB7CB1C}"/>
                </a:ext>
              </a:extLst>
            </p:cNvPr>
            <p:cNvSpPr txBox="1"/>
            <p:nvPr/>
          </p:nvSpPr>
          <p:spPr>
            <a:xfrm>
              <a:off x="4983744" y="4807314"/>
              <a:ext cx="3266553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すこしさがって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むきをかえる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とイイね！</a:t>
              </a:r>
            </a:p>
          </p:txBody>
        </p:sp>
      </p:grp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AA532535-DC8D-4A30-B9E2-D154808C0EBB}"/>
              </a:ext>
            </a:extLst>
          </p:cNvPr>
          <p:cNvSpPr/>
          <p:nvPr/>
        </p:nvSpPr>
        <p:spPr>
          <a:xfrm>
            <a:off x="1166979" y="3145233"/>
            <a:ext cx="4260082" cy="68396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87F4102D-3D65-4D97-8E15-025388FA9D9A}"/>
              </a:ext>
            </a:extLst>
          </p:cNvPr>
          <p:cNvGrpSpPr/>
          <p:nvPr/>
        </p:nvGrpSpPr>
        <p:grpSpPr>
          <a:xfrm>
            <a:off x="1166979" y="3075501"/>
            <a:ext cx="4727123" cy="937298"/>
            <a:chOff x="-787348" y="4225099"/>
            <a:chExt cx="4365401" cy="723920"/>
          </a:xfrm>
        </p:grpSpPr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744F9565-6227-438B-930B-A6F40598DBA9}"/>
                </a:ext>
              </a:extLst>
            </p:cNvPr>
            <p:cNvSpPr/>
            <p:nvPr/>
          </p:nvSpPr>
          <p:spPr>
            <a:xfrm>
              <a:off x="-787348" y="4225099"/>
              <a:ext cx="4365401" cy="72392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4A5375C-9930-4814-A9F1-C29E7BD1538B}"/>
                </a:ext>
              </a:extLst>
            </p:cNvPr>
            <p:cNvSpPr txBox="1"/>
            <p:nvPr/>
          </p:nvSpPr>
          <p:spPr>
            <a:xfrm>
              <a:off x="-416220" y="4329296"/>
              <a:ext cx="3623147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まえにすすむ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とイイね！</a:t>
              </a:r>
            </a:p>
          </p:txBody>
        </p:sp>
      </p:grp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E943FA17-2071-486F-8AB3-B1F78E1BC923}"/>
              </a:ext>
            </a:extLst>
          </p:cNvPr>
          <p:cNvSpPr txBox="1"/>
          <p:nvPr/>
        </p:nvSpPr>
        <p:spPr>
          <a:xfrm>
            <a:off x="397200" y="4629903"/>
            <a:ext cx="412785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D37BA09A-9A54-47EF-932F-B90F28402C9B}"/>
              </a:ext>
            </a:extLst>
          </p:cNvPr>
          <p:cNvSpPr txBox="1"/>
          <p:nvPr/>
        </p:nvSpPr>
        <p:spPr>
          <a:xfrm>
            <a:off x="397200" y="5080665"/>
            <a:ext cx="7310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15F3E4A-A561-4D06-9C0E-6C0644D5E622}"/>
              </a:ext>
            </a:extLst>
          </p:cNvPr>
          <p:cNvSpPr txBox="1"/>
          <p:nvPr/>
        </p:nvSpPr>
        <p:spPr>
          <a:xfrm>
            <a:off x="334735" y="4166462"/>
            <a:ext cx="86540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F1ACD00F-9689-42F4-96FB-6AB03B0F2476}"/>
              </a:ext>
            </a:extLst>
          </p:cNvPr>
          <p:cNvSpPr/>
          <p:nvPr/>
        </p:nvSpPr>
        <p:spPr>
          <a:xfrm>
            <a:off x="538435" y="4122740"/>
            <a:ext cx="8462968" cy="1630213"/>
          </a:xfrm>
          <a:prstGeom prst="rect">
            <a:avLst/>
          </a:prstGeom>
          <a:noFill/>
          <a:ln w="28575">
            <a:solidFill>
              <a:srgbClr val="79AE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59C9A73B-98A5-4846-9AF0-E89A4ED14272}"/>
              </a:ext>
            </a:extLst>
          </p:cNvPr>
          <p:cNvSpPr txBox="1"/>
          <p:nvPr/>
        </p:nvSpPr>
        <p:spPr>
          <a:xfrm>
            <a:off x="399049" y="5684292"/>
            <a:ext cx="82801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81528EDD-F750-4699-A045-60E8A1ED58B3}"/>
              </a:ext>
            </a:extLst>
          </p:cNvPr>
          <p:cNvSpPr/>
          <p:nvPr/>
        </p:nvSpPr>
        <p:spPr>
          <a:xfrm>
            <a:off x="538435" y="5858288"/>
            <a:ext cx="8462968" cy="901551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3928072B-EA7C-439D-AF23-677AB70946E9}"/>
              </a:ext>
            </a:extLst>
          </p:cNvPr>
          <p:cNvGrpSpPr/>
          <p:nvPr/>
        </p:nvGrpSpPr>
        <p:grpSpPr>
          <a:xfrm>
            <a:off x="200088" y="4329092"/>
            <a:ext cx="8911285" cy="2024341"/>
            <a:chOff x="455667" y="4079642"/>
            <a:chExt cx="7993055" cy="1710908"/>
          </a:xfrm>
        </p:grpSpPr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E88C65A2-0542-46A7-AF1F-97EDCD960049}"/>
                </a:ext>
              </a:extLst>
            </p:cNvPr>
            <p:cNvSpPr/>
            <p:nvPr/>
          </p:nvSpPr>
          <p:spPr>
            <a:xfrm>
              <a:off x="455667" y="4079642"/>
              <a:ext cx="7993055" cy="171090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3" name="図 152">
              <a:extLst>
                <a:ext uri="{FF2B5EF4-FFF2-40B4-BE49-F238E27FC236}">
                  <a16:creationId xmlns:a16="http://schemas.microsoft.com/office/drawing/2014/main" id="{0B63E7DF-DCEA-4364-A8EF-0B05B40EC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51939" y="4435469"/>
              <a:ext cx="1365532" cy="1034051"/>
            </a:xfrm>
            <a:prstGeom prst="rect">
              <a:avLst/>
            </a:prstGeom>
          </p:spPr>
        </p:pic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3D9C5506-EAAA-4358-9BC3-4393CE105040}"/>
              </a:ext>
            </a:extLst>
          </p:cNvPr>
          <p:cNvGrpSpPr/>
          <p:nvPr/>
        </p:nvGrpSpPr>
        <p:grpSpPr>
          <a:xfrm>
            <a:off x="157926" y="5458113"/>
            <a:ext cx="8925293" cy="1505617"/>
            <a:chOff x="455667" y="5780138"/>
            <a:chExt cx="7993055" cy="1034051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B4A5644F-9F79-4FB6-8C42-3BC30B7DC216}"/>
                </a:ext>
              </a:extLst>
            </p:cNvPr>
            <p:cNvSpPr/>
            <p:nvPr/>
          </p:nvSpPr>
          <p:spPr>
            <a:xfrm>
              <a:off x="455667" y="5881984"/>
              <a:ext cx="7993055" cy="8303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4BB60630-F223-4A9C-A4EC-286197891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01413" y="5780138"/>
              <a:ext cx="1365532" cy="103405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63A4A13-2721-6544-AFB8-EFB69748AD53}"/>
              </a:ext>
            </a:extLst>
          </p:cNvPr>
          <p:cNvGrpSpPr/>
          <p:nvPr/>
        </p:nvGrpSpPr>
        <p:grpSpPr>
          <a:xfrm>
            <a:off x="5431148" y="2165942"/>
            <a:ext cx="3340819" cy="1137810"/>
            <a:chOff x="5431148" y="2165942"/>
            <a:chExt cx="3340819" cy="1137810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C96E441-2574-4B50-B205-4ED0EEC45AB7}"/>
                </a:ext>
              </a:extLst>
            </p:cNvPr>
            <p:cNvSpPr txBox="1"/>
            <p:nvPr/>
          </p:nvSpPr>
          <p:spPr>
            <a:xfrm>
              <a:off x="5431148" y="2165942"/>
              <a:ext cx="334081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しらべる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F345C76-BC4C-DE43-A27E-40B6B183A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906806" y="2884652"/>
              <a:ext cx="126749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3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B67780F-0032-B043-BF83-5435A64EEBBF}"/>
              </a:ext>
            </a:extLst>
          </p:cNvPr>
          <p:cNvGrpSpPr/>
          <p:nvPr/>
        </p:nvGrpSpPr>
        <p:grpSpPr>
          <a:xfrm>
            <a:off x="814703" y="1853591"/>
            <a:ext cx="3700403" cy="3516011"/>
            <a:chOff x="968623" y="1884963"/>
            <a:chExt cx="4443462" cy="351601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23F18E6-1497-9343-AE57-3F685DDF8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8623" y="1884963"/>
              <a:ext cx="3595709" cy="3516011"/>
            </a:xfrm>
            <a:prstGeom prst="rect">
              <a:avLst/>
            </a:prstGeom>
          </p:spPr>
        </p:pic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0791E1B-0391-4C4A-8AC7-99BB6D509F59}"/>
                </a:ext>
              </a:extLst>
            </p:cNvPr>
            <p:cNvGrpSpPr/>
            <p:nvPr/>
          </p:nvGrpSpPr>
          <p:grpSpPr>
            <a:xfrm>
              <a:off x="1147260" y="2807740"/>
              <a:ext cx="4264825" cy="2534475"/>
              <a:chOff x="4974021" y="1482633"/>
              <a:chExt cx="3611559" cy="2424207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4103B5FC-4C47-544F-88B8-BCF67D797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74021" y="1482633"/>
                <a:ext cx="2870200" cy="1816100"/>
              </a:xfrm>
              <a:prstGeom prst="rect">
                <a:avLst/>
              </a:prstGeom>
            </p:spPr>
          </p:pic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BD74E4ED-20C4-0B4C-8CA9-451C1F0577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74021" y="3065053"/>
                <a:ext cx="3611559" cy="841787"/>
              </a:xfrm>
              <a:prstGeom prst="rect">
                <a:avLst/>
              </a:prstGeom>
            </p:spPr>
          </p:pic>
        </p:grp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78888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、ずっと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45885507-14B8-4B9E-A95D-4A4E14BC1738}"/>
              </a:ext>
            </a:extLst>
          </p:cNvPr>
          <p:cNvCxnSpPr>
            <a:cxnSpLocks/>
          </p:cNvCxnSpPr>
          <p:nvPr/>
        </p:nvCxnSpPr>
        <p:spPr>
          <a:xfrm>
            <a:off x="741989" y="215806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E4DECBF1-B0A2-422D-B523-A5ADFF71C2CF}"/>
              </a:ext>
            </a:extLst>
          </p:cNvPr>
          <p:cNvCxnSpPr>
            <a:cxnSpLocks/>
          </p:cNvCxnSpPr>
          <p:nvPr/>
        </p:nvCxnSpPr>
        <p:spPr>
          <a:xfrm>
            <a:off x="749653" y="268110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4973398-593D-4729-A8EB-20AF538B5F9A}"/>
              </a:ext>
            </a:extLst>
          </p:cNvPr>
          <p:cNvGrpSpPr/>
          <p:nvPr/>
        </p:nvGrpSpPr>
        <p:grpSpPr>
          <a:xfrm>
            <a:off x="4315926" y="2812208"/>
            <a:ext cx="4073471" cy="777307"/>
            <a:chOff x="3620860" y="2332254"/>
            <a:chExt cx="4073471" cy="777307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717BCF0-4D2B-4CC8-8E6C-B8C2C3C5A868}"/>
                </a:ext>
              </a:extLst>
            </p:cNvPr>
            <p:cNvSpPr txBox="1"/>
            <p:nvPr/>
          </p:nvSpPr>
          <p:spPr>
            <a:xfrm>
              <a:off x="3620860" y="2399877"/>
              <a:ext cx="40734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8003057A-B76F-45F4-B060-BA6952B98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64772" y="2332254"/>
              <a:ext cx="1097375" cy="777307"/>
            </a:xfrm>
            <a:prstGeom prst="rect">
              <a:avLst/>
            </a:prstGeom>
          </p:spPr>
        </p:pic>
      </p:grp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8109CDE-56B0-4EFF-A49E-1F5BB34C76D6}"/>
              </a:ext>
            </a:extLst>
          </p:cNvPr>
          <p:cNvSpPr/>
          <p:nvPr/>
        </p:nvSpPr>
        <p:spPr>
          <a:xfrm>
            <a:off x="973416" y="2801835"/>
            <a:ext cx="3551639" cy="228799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34695E1-62CC-44BB-AF62-6DE1566E0640}"/>
              </a:ext>
            </a:extLst>
          </p:cNvPr>
          <p:cNvSpPr txBox="1"/>
          <p:nvPr/>
        </p:nvSpPr>
        <p:spPr>
          <a:xfrm>
            <a:off x="4499426" y="3657138"/>
            <a:ext cx="414577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くりかえししょりのぶぶんにいれる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1407AEDB-6F3C-4788-8AEC-387B465467A8}"/>
              </a:ext>
            </a:extLst>
          </p:cNvPr>
          <p:cNvGrpSpPr/>
          <p:nvPr/>
        </p:nvGrpSpPr>
        <p:grpSpPr>
          <a:xfrm>
            <a:off x="63389" y="5130630"/>
            <a:ext cx="9142754" cy="1515257"/>
            <a:chOff x="187677" y="5352573"/>
            <a:chExt cx="9142754" cy="1515257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CE2CC4D-59C0-47B3-8FD0-F4254448757D}"/>
                </a:ext>
              </a:extLst>
            </p:cNvPr>
            <p:cNvSpPr txBox="1"/>
            <p:nvPr/>
          </p:nvSpPr>
          <p:spPr>
            <a:xfrm>
              <a:off x="187678" y="5352573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8711861F-F893-4D9E-8867-133003DC0F8B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F1223627-863A-4229-A711-6B6AB287E07A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1193C93F-F67E-4A57-8B78-7A7B6158BB9C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D82E808-781B-4140-8192-913BC51304C8}"/>
              </a:ext>
            </a:extLst>
          </p:cNvPr>
          <p:cNvGrpSpPr/>
          <p:nvPr/>
        </p:nvGrpSpPr>
        <p:grpSpPr>
          <a:xfrm>
            <a:off x="749653" y="6464075"/>
            <a:ext cx="7895545" cy="469359"/>
            <a:chOff x="2180149" y="6464075"/>
            <a:chExt cx="6465049" cy="469359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7A7D114C-D282-40E3-92D0-1863424EC1B5}"/>
                </a:ext>
              </a:extLst>
            </p:cNvPr>
            <p:cNvSpPr txBox="1"/>
            <p:nvPr/>
          </p:nvSpPr>
          <p:spPr>
            <a:xfrm>
              <a:off x="2180149" y="6464075"/>
              <a:ext cx="6465049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※Codey</a:t>
              </a:r>
              <a:r>
                <a:rPr kumimoji="1"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のせきがいせんセンサーのむきをしょうめんに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してから、</a:t>
              </a:r>
              <a:r>
                <a:rPr kumimoji="1"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プログラムをうごかそう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0344A0F2-36C3-4328-921E-CD1475CDF5CD}"/>
                </a:ext>
              </a:extLst>
            </p:cNvPr>
            <p:cNvSpPr txBox="1"/>
            <p:nvPr/>
          </p:nvSpPr>
          <p:spPr>
            <a:xfrm>
              <a:off x="2300761" y="6506663"/>
              <a:ext cx="65666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6E1F9C5-ACC3-2A41-B0E9-1F86AE912F0D}"/>
              </a:ext>
            </a:extLst>
          </p:cNvPr>
          <p:cNvGrpSpPr/>
          <p:nvPr/>
        </p:nvGrpSpPr>
        <p:grpSpPr>
          <a:xfrm>
            <a:off x="4365068" y="2071581"/>
            <a:ext cx="4841075" cy="593526"/>
            <a:chOff x="4300153" y="2071581"/>
            <a:chExt cx="4841075" cy="593526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A3F017F-6F83-4AB1-B7E4-42382F9FD3E3}"/>
                </a:ext>
              </a:extLst>
            </p:cNvPr>
            <p:cNvSpPr txBox="1"/>
            <p:nvPr/>
          </p:nvSpPr>
          <p:spPr>
            <a:xfrm>
              <a:off x="4300153" y="2071581"/>
              <a:ext cx="48410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2E9AB72-B5DA-F140-BE1C-3D16052E7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9838" y="2158066"/>
              <a:ext cx="1748217" cy="507041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8B28964-F019-6342-A62A-522DDAEEF7F6}"/>
              </a:ext>
            </a:extLst>
          </p:cNvPr>
          <p:cNvGrpSpPr/>
          <p:nvPr/>
        </p:nvGrpSpPr>
        <p:grpSpPr>
          <a:xfrm>
            <a:off x="2971" y="1791875"/>
            <a:ext cx="1038413" cy="692867"/>
            <a:chOff x="7250266" y="4943854"/>
            <a:chExt cx="1038413" cy="692867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D6F0C68C-F800-2247-AFB9-A61B2D0F400E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DFF9B365-E189-4043-84DF-AAF3C0648C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6F5971F8-86EC-D64E-8BFD-62471AF5C404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90" name="四角形: 角を丸くする 77">
              <a:extLst>
                <a:ext uri="{FF2B5EF4-FFF2-40B4-BE49-F238E27FC236}">
                  <a16:creationId xmlns:a16="http://schemas.microsoft.com/office/drawing/2014/main" id="{5D6C6567-118C-CB48-A5C5-FDD067B4B7D2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03D3D915-BFB0-D546-BD22-C8FD79305125}"/>
              </a:ext>
            </a:extLst>
          </p:cNvPr>
          <p:cNvGrpSpPr/>
          <p:nvPr/>
        </p:nvGrpSpPr>
        <p:grpSpPr>
          <a:xfrm>
            <a:off x="38310" y="2560365"/>
            <a:ext cx="826535" cy="690933"/>
            <a:chOff x="6035407" y="3746180"/>
            <a:chExt cx="1024065" cy="856056"/>
          </a:xfrm>
        </p:grpSpPr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84B7CFEE-3101-CB48-B7B0-8DBCB089B5F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96" name="図 95">
                <a:extLst>
                  <a:ext uri="{FF2B5EF4-FFF2-40B4-BE49-F238E27FC236}">
                    <a16:creationId xmlns:a16="http://schemas.microsoft.com/office/drawing/2014/main" id="{858E2214-7084-F14A-AD5A-56ADD51A84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6C21A507-1CED-7C43-8CB9-8D5017047A0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95" name="四角形: 角を丸くする 77">
              <a:extLst>
                <a:ext uri="{FF2B5EF4-FFF2-40B4-BE49-F238E27FC236}">
                  <a16:creationId xmlns:a16="http://schemas.microsoft.com/office/drawing/2014/main" id="{7748D8D5-BC8B-184B-94ED-D801A8EEBC33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FA44183F-640B-CF40-81B4-7D9992097E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551" y="4571200"/>
            <a:ext cx="3490803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72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7" y="1032381"/>
            <a:ext cx="72848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むきをかえる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、いろいろなほうこうにむくよう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20_03">
            <a:hlinkClick r:id="" action="ppaction://media"/>
            <a:extLst>
              <a:ext uri="{FF2B5EF4-FFF2-40B4-BE49-F238E27FC236}">
                <a16:creationId xmlns:a16="http://schemas.microsoft.com/office/drawing/2014/main" id="{993E8F74-322A-4684-B675-F0DAB298E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097" y="1645566"/>
            <a:ext cx="8293162" cy="46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186E9A0-0CF6-DA4F-8BFB-0052009D9562}"/>
              </a:ext>
            </a:extLst>
          </p:cNvPr>
          <p:cNvGrpSpPr/>
          <p:nvPr/>
        </p:nvGrpSpPr>
        <p:grpSpPr>
          <a:xfrm>
            <a:off x="310473" y="1710521"/>
            <a:ext cx="3985460" cy="3937000"/>
            <a:chOff x="310473" y="1710521"/>
            <a:chExt cx="3985460" cy="393700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5CCF33C-65DA-E748-B87E-D115000DF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473" y="1710521"/>
              <a:ext cx="3985460" cy="3937000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21D6A1B-9D83-284A-8E9B-BE0DBEEA6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903" y="4594506"/>
              <a:ext cx="3530600" cy="41910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67B3204-FD75-C24C-ABCA-6F63666A729D}"/>
              </a:ext>
            </a:extLst>
          </p:cNvPr>
          <p:cNvGrpSpPr/>
          <p:nvPr/>
        </p:nvGrpSpPr>
        <p:grpSpPr>
          <a:xfrm>
            <a:off x="4349839" y="3919831"/>
            <a:ext cx="1084083" cy="726663"/>
            <a:chOff x="3317430" y="5463309"/>
            <a:chExt cx="1084083" cy="726663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250A67A9-E5CE-754E-A8FC-C80A2FE50F63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69398E44-2D4B-7E42-A7EE-E8466D51BB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5F65627-31E9-CB4C-97C5-96FA674E0B4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43" name="四角形: 角を丸くする 77">
              <a:extLst>
                <a:ext uri="{FF2B5EF4-FFF2-40B4-BE49-F238E27FC236}">
                  <a16:creationId xmlns:a16="http://schemas.microsoft.com/office/drawing/2014/main" id="{0399E528-8EA8-FF44-AEFE-29C9149720B2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7B05531-63FB-4E0B-970A-07DB06554DD1}"/>
              </a:ext>
            </a:extLst>
          </p:cNvPr>
          <p:cNvSpPr txBox="1"/>
          <p:nvPr/>
        </p:nvSpPr>
        <p:spPr>
          <a:xfrm>
            <a:off x="4248548" y="2348106"/>
            <a:ext cx="500839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えんざん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135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61E2903-16A7-3248-A0E1-7DBE5C992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075" y="2511613"/>
            <a:ext cx="1828519" cy="43759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がむくほうこうをせっていする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AB4A81C-1885-4AEF-AC5E-2CE140D15BEE}"/>
              </a:ext>
            </a:extLst>
          </p:cNvPr>
          <p:cNvSpPr txBox="1"/>
          <p:nvPr/>
        </p:nvSpPr>
        <p:spPr>
          <a:xfrm>
            <a:off x="615123" y="1292659"/>
            <a:ext cx="716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DD0999CA-E18A-424B-A332-03E93B9FB941}"/>
              </a:ext>
            </a:extLst>
          </p:cNvPr>
          <p:cNvCxnSpPr>
            <a:cxnSpLocks/>
          </p:cNvCxnSpPr>
          <p:nvPr/>
        </p:nvCxnSpPr>
        <p:spPr>
          <a:xfrm flipH="1">
            <a:off x="2851578" y="4033183"/>
            <a:ext cx="15667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図 115">
            <a:extLst>
              <a:ext uri="{FF2B5EF4-FFF2-40B4-BE49-F238E27FC236}">
                <a16:creationId xmlns:a16="http://schemas.microsoft.com/office/drawing/2014/main" id="{1C1019C4-1F0A-41FA-B999-498CFA476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6594" y="4766294"/>
            <a:ext cx="1000943" cy="1595112"/>
          </a:xfrm>
          <a:prstGeom prst="rect">
            <a:avLst/>
          </a:prstGeom>
        </p:spPr>
      </p:pic>
      <p:sp>
        <p:nvSpPr>
          <p:cNvPr id="118" name="吹き出し: 角を丸めた四角形 117">
            <a:extLst>
              <a:ext uri="{FF2B5EF4-FFF2-40B4-BE49-F238E27FC236}">
                <a16:creationId xmlns:a16="http://schemas.microsoft.com/office/drawing/2014/main" id="{3C3E888B-190A-42A0-BD3F-25F875FFDB49}"/>
              </a:ext>
            </a:extLst>
          </p:cNvPr>
          <p:cNvSpPr/>
          <p:nvPr/>
        </p:nvSpPr>
        <p:spPr>
          <a:xfrm>
            <a:off x="5175682" y="4509894"/>
            <a:ext cx="2586982" cy="1576496"/>
          </a:xfrm>
          <a:prstGeom prst="wedgeRoundRectCallout">
            <a:avLst>
              <a:gd name="adj1" fmla="val 62865"/>
              <a:gd name="adj2" fmla="val -154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22A57376-2387-4D81-9A22-009FB1E146E1}"/>
              </a:ext>
            </a:extLst>
          </p:cNvPr>
          <p:cNvSpPr txBox="1"/>
          <p:nvPr/>
        </p:nvSpPr>
        <p:spPr>
          <a:xfrm>
            <a:off x="5183757" y="4558938"/>
            <a:ext cx="276563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はんいをかえたら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どんなうごき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になるかな？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53E073E-E39A-439B-95A9-5789EAAED317}"/>
              </a:ext>
            </a:extLst>
          </p:cNvPr>
          <p:cNvGrpSpPr/>
          <p:nvPr/>
        </p:nvGrpSpPr>
        <p:grpSpPr>
          <a:xfrm>
            <a:off x="500575" y="2528700"/>
            <a:ext cx="8502459" cy="3832706"/>
            <a:chOff x="1211119" y="2504415"/>
            <a:chExt cx="7806418" cy="383270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FC5BF77B-D6ED-4DB2-8665-D09EEDD888A8}"/>
                </a:ext>
              </a:extLst>
            </p:cNvPr>
            <p:cNvGrpSpPr/>
            <p:nvPr/>
          </p:nvGrpSpPr>
          <p:grpSpPr>
            <a:xfrm>
              <a:off x="1211119" y="2504415"/>
              <a:ext cx="7806418" cy="3832706"/>
              <a:chOff x="1211119" y="2504415"/>
              <a:chExt cx="7806418" cy="3832706"/>
            </a:xfrm>
          </p:grpSpPr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27267185-C3C5-464B-BC03-72C27EDB5514}"/>
                  </a:ext>
                </a:extLst>
              </p:cNvPr>
              <p:cNvSpPr/>
              <p:nvPr/>
            </p:nvSpPr>
            <p:spPr>
              <a:xfrm>
                <a:off x="1211119" y="3905613"/>
                <a:ext cx="3360881" cy="50065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正方形/長方形 126">
                <a:extLst>
                  <a:ext uri="{FF2B5EF4-FFF2-40B4-BE49-F238E27FC236}">
                    <a16:creationId xmlns:a16="http://schemas.microsoft.com/office/drawing/2014/main" id="{0F32CBD6-EDB3-40CE-9561-AE70165B95F1}"/>
                  </a:ext>
                </a:extLst>
              </p:cNvPr>
              <p:cNvSpPr/>
              <p:nvPr/>
            </p:nvSpPr>
            <p:spPr>
              <a:xfrm>
                <a:off x="4569395" y="2504415"/>
                <a:ext cx="4448142" cy="3832706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7880C78-3318-47A3-918A-C66E3E23834D}"/>
                </a:ext>
              </a:extLst>
            </p:cNvPr>
            <p:cNvSpPr txBox="1"/>
            <p:nvPr/>
          </p:nvSpPr>
          <p:spPr>
            <a:xfrm>
              <a:off x="4975880" y="3153422"/>
              <a:ext cx="3793647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いろんなほうこう、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というめいれいは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どうする？</a:t>
              </a:r>
            </a:p>
          </p:txBody>
        </p:sp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CE759AEA-0DC9-4F26-A12E-76F1A3F5D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9937" y="4615535"/>
              <a:ext cx="1365532" cy="1034051"/>
            </a:xfrm>
            <a:prstGeom prst="rect">
              <a:avLst/>
            </a:prstGeom>
          </p:spPr>
        </p:pic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F439057A-E84E-1C49-A48B-FFAD3C400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751" y="4582646"/>
            <a:ext cx="3585476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1349</Words>
  <Application>Microsoft Macintosh PowerPoint</Application>
  <PresentationFormat>画面に合わせる (4:3)</PresentationFormat>
  <Paragraphs>237</Paragraphs>
  <Slides>35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だい20かい　Codeyのしょうがいぶつよけ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ミッション：しょうがいぶつをよけてすすもう！（スプライトへん）</vt:lpstr>
      <vt:lpstr>【じゅんび①】　コースをつくる</vt:lpstr>
      <vt:lpstr>【じゅんび①】　コースをつくる</vt:lpstr>
      <vt:lpstr>【じゅんび①】　コースをつくる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【じゅんび②】：あたいをだいにゅうするへんすうをよういする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ミッション：しょうがいぶつをよけてすすもう！（スプライトへん）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2021-11-18T05:01:38Z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