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8"/>
  </p:notesMasterIdLst>
  <p:handoutMasterIdLst>
    <p:handoutMasterId r:id="rId49"/>
  </p:handoutMasterIdLst>
  <p:sldIdLst>
    <p:sldId id="256" r:id="rId5"/>
    <p:sldId id="562" r:id="rId6"/>
    <p:sldId id="563" r:id="rId7"/>
    <p:sldId id="339" r:id="rId8"/>
    <p:sldId id="629" r:id="rId9"/>
    <p:sldId id="527" r:id="rId10"/>
    <p:sldId id="528" r:id="rId11"/>
    <p:sldId id="632" r:id="rId12"/>
    <p:sldId id="633" r:id="rId13"/>
    <p:sldId id="634" r:id="rId14"/>
    <p:sldId id="604" r:id="rId15"/>
    <p:sldId id="606" r:id="rId16"/>
    <p:sldId id="416" r:id="rId17"/>
    <p:sldId id="607" r:id="rId18"/>
    <p:sldId id="537" r:id="rId19"/>
    <p:sldId id="588" r:id="rId20"/>
    <p:sldId id="608" r:id="rId21"/>
    <p:sldId id="609" r:id="rId22"/>
    <p:sldId id="610" r:id="rId23"/>
    <p:sldId id="614" r:id="rId24"/>
    <p:sldId id="615" r:id="rId25"/>
    <p:sldId id="616" r:id="rId26"/>
    <p:sldId id="613" r:id="rId27"/>
    <p:sldId id="618" r:id="rId28"/>
    <p:sldId id="617" r:id="rId29"/>
    <p:sldId id="619" r:id="rId30"/>
    <p:sldId id="605" r:id="rId31"/>
    <p:sldId id="594" r:id="rId32"/>
    <p:sldId id="630" r:id="rId33"/>
    <p:sldId id="635" r:id="rId34"/>
    <p:sldId id="631" r:id="rId35"/>
    <p:sldId id="568" r:id="rId36"/>
    <p:sldId id="621" r:id="rId37"/>
    <p:sldId id="623" r:id="rId38"/>
    <p:sldId id="624" r:id="rId39"/>
    <p:sldId id="625" r:id="rId40"/>
    <p:sldId id="626" r:id="rId41"/>
    <p:sldId id="596" r:id="rId42"/>
    <p:sldId id="627" r:id="rId43"/>
    <p:sldId id="628" r:id="rId44"/>
    <p:sldId id="599" r:id="rId45"/>
    <p:sldId id="600" r:id="rId46"/>
    <p:sldId id="335" r:id="rId4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38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9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2021/11/9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2021/11/9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9.png"/><Relationship Id="rId4" Type="http://schemas.openxmlformats.org/officeDocument/2006/relationships/image" Target="../media/image35.png"/><Relationship Id="rId9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6.png"/><Relationship Id="rId7" Type="http://schemas.openxmlformats.org/officeDocument/2006/relationships/image" Target="../media/image6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34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8.png"/><Relationship Id="rId7" Type="http://schemas.openxmlformats.org/officeDocument/2006/relationships/image" Target="../media/image63.png"/><Relationship Id="rId12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8.png"/><Relationship Id="rId5" Type="http://schemas.openxmlformats.org/officeDocument/2006/relationships/image" Target="../media/image62.png"/><Relationship Id="rId10" Type="http://schemas.openxmlformats.org/officeDocument/2006/relationships/image" Target="../media/image54.png"/><Relationship Id="rId4" Type="http://schemas.openxmlformats.org/officeDocument/2006/relationships/image" Target="../media/image55.PNG"/><Relationship Id="rId9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25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4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46.png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33.png"/><Relationship Id="rId4" Type="http://schemas.openxmlformats.org/officeDocument/2006/relationships/image" Target="../media/image4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5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6.PNG"/><Relationship Id="rId4" Type="http://schemas.openxmlformats.org/officeDocument/2006/relationships/image" Target="../media/image8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3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33.png"/><Relationship Id="rId4" Type="http://schemas.openxmlformats.org/officeDocument/2006/relationships/image" Target="../media/image8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86.png"/><Relationship Id="rId7" Type="http://schemas.openxmlformats.org/officeDocument/2006/relationships/image" Target="../media/image8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55.PNG"/><Relationship Id="rId4" Type="http://schemas.openxmlformats.org/officeDocument/2006/relationships/image" Target="../media/image87.png"/><Relationship Id="rId9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86.png"/><Relationship Id="rId7" Type="http://schemas.openxmlformats.org/officeDocument/2006/relationships/image" Target="../media/image3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9.png"/><Relationship Id="rId4" Type="http://schemas.openxmlformats.org/officeDocument/2006/relationships/image" Target="../media/image87.png"/><Relationship Id="rId9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6.png"/><Relationship Id="rId7" Type="http://schemas.openxmlformats.org/officeDocument/2006/relationships/image" Target="../media/image43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84.png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26.png"/><Relationship Id="rId4" Type="http://schemas.openxmlformats.org/officeDocument/2006/relationships/image" Target="../media/image9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19</a:t>
            </a:r>
            <a:r>
              <a:rPr lang="ja-JP" altLang="en-US"/>
              <a:t>かい　</a:t>
            </a:r>
            <a:r>
              <a:rPr lang="en-US" altLang="ja-JP" dirty="0"/>
              <a:t>Codey</a:t>
            </a:r>
            <a:r>
              <a:rPr lang="ja-JP" altLang="en-US"/>
              <a:t>のだっしゅつ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093032" y="4850573"/>
            <a:ext cx="89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ほんじつのミッション！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37755" y="3581322"/>
            <a:ext cx="1868214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51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525924" y="666883"/>
            <a:ext cx="787095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をおして、とじこめられたばしょから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をだっしゅつさせよう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B6174F0-C8A8-44E5-BA35-B12B39DF8EA2}"/>
              </a:ext>
            </a:extLst>
          </p:cNvPr>
          <p:cNvSpPr txBox="1"/>
          <p:nvPr/>
        </p:nvSpPr>
        <p:spPr>
          <a:xfrm>
            <a:off x="658638" y="1290685"/>
            <a:ext cx="792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9_02">
            <a:hlinkClick r:id="" action="ppaction://media"/>
            <a:extLst>
              <a:ext uri="{FF2B5EF4-FFF2-40B4-BE49-F238E27FC236}">
                <a16:creationId xmlns:a16="http://schemas.microsoft.com/office/drawing/2014/main" id="{22ED933D-AF75-45D7-AD4B-12C50AE1AD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5924" y="1832396"/>
            <a:ext cx="8092152" cy="4551835"/>
          </a:xfrm>
          <a:prstGeom prst="rect">
            <a:avLst/>
          </a:prstGeom>
        </p:spPr>
      </p:pic>
      <p:sp>
        <p:nvSpPr>
          <p:cNvPr id="8" name="タイトル 4">
            <a:extLst>
              <a:ext uri="{FF2B5EF4-FFF2-40B4-BE49-F238E27FC236}">
                <a16:creationId xmlns:a16="http://schemas.microsoft.com/office/drawing/2014/main" id="{A3EFA450-5DA9-7A45-9878-977EF13F5CBC}"/>
              </a:ext>
            </a:extLst>
          </p:cNvPr>
          <p:cNvSpPr txBox="1">
            <a:spLocks/>
          </p:cNvSpPr>
          <p:nvPr/>
        </p:nvSpPr>
        <p:spPr>
          <a:xfrm>
            <a:off x="381680" y="299450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GB" sz="2700" b="1" kern="1200" spc="-45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j-cs"/>
              </a:defRPr>
            </a:lvl1pPr>
          </a:lstStyle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92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E1426C0-4F31-4EF0-8E3F-EE9415CECD9C}"/>
              </a:ext>
            </a:extLst>
          </p:cNvPr>
          <p:cNvSpPr txBox="1"/>
          <p:nvPr/>
        </p:nvSpPr>
        <p:spPr>
          <a:xfrm>
            <a:off x="500574" y="1245270"/>
            <a:ext cx="8183742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はせきがいせんセンサーをつかって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まえにしょうがいぶつがあるかどうかをかくにんします。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しょうがいぶつがあればすうちはおおきくなり、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なければ、すうちはちいさくなり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ます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B2905330-022F-44E1-830D-143417BC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1283" y="3836505"/>
            <a:ext cx="2301433" cy="2098907"/>
          </a:xfrm>
          <a:prstGeom prst="rect">
            <a:avLst/>
          </a:prstGeom>
        </p:spPr>
      </p:pic>
      <p:pic>
        <p:nvPicPr>
          <p:cNvPr id="71" name="グラフィックス 70" descr="ワイヤレス">
            <a:extLst>
              <a:ext uri="{FF2B5EF4-FFF2-40B4-BE49-F238E27FC236}">
                <a16:creationId xmlns:a16="http://schemas.microsoft.com/office/drawing/2014/main" id="{8ED3D4A5-9009-44DF-A67F-65E0F5A24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5049704" y="5564048"/>
            <a:ext cx="914400" cy="914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E108A2A-5C23-E744-9E0F-8534FDA982C7}"/>
              </a:ext>
            </a:extLst>
          </p:cNvPr>
          <p:cNvSpPr txBox="1"/>
          <p:nvPr/>
        </p:nvSpPr>
        <p:spPr>
          <a:xfrm>
            <a:off x="592116" y="1265182"/>
            <a:ext cx="717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9864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5FA02456-17B6-E241-9875-361C15DB9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3057" y="3236451"/>
            <a:ext cx="1000943" cy="1595112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9FBE235-EFA8-864D-B8DA-032D02AB6E74}"/>
              </a:ext>
            </a:extLst>
          </p:cNvPr>
          <p:cNvGrpSpPr/>
          <p:nvPr/>
        </p:nvGrpSpPr>
        <p:grpSpPr>
          <a:xfrm>
            <a:off x="3883618" y="2609118"/>
            <a:ext cx="4230772" cy="2150289"/>
            <a:chOff x="5132451" y="3004288"/>
            <a:chExt cx="3843497" cy="215028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AB1FE1C-54EF-4241-BD8B-A4874AF6D9E7}"/>
                </a:ext>
              </a:extLst>
            </p:cNvPr>
            <p:cNvSpPr txBox="1"/>
            <p:nvPr/>
          </p:nvSpPr>
          <p:spPr>
            <a:xfrm>
              <a:off x="5161023" y="3079158"/>
              <a:ext cx="3814925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をすこしずつかいてんさせて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まわりのしょうがいぶつのすうちをはかり、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すうちがいちばんひくかった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ばしょからだっしゅつすればよいんだね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8B8D097-70FB-F149-A653-C50BAF2F4464}"/>
                </a:ext>
              </a:extLst>
            </p:cNvPr>
            <p:cNvSpPr txBox="1"/>
            <p:nvPr/>
          </p:nvSpPr>
          <p:spPr>
            <a:xfrm>
              <a:off x="5257754" y="3079158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吹き出し: 角を丸めた四角形 57">
              <a:extLst>
                <a:ext uri="{FF2B5EF4-FFF2-40B4-BE49-F238E27FC236}">
                  <a16:creationId xmlns:a16="http://schemas.microsoft.com/office/drawing/2014/main" id="{6A2FC58E-F1C8-534F-8E66-E421FFB6FE6C}"/>
                </a:ext>
              </a:extLst>
            </p:cNvPr>
            <p:cNvSpPr/>
            <p:nvPr/>
          </p:nvSpPr>
          <p:spPr>
            <a:xfrm>
              <a:off x="5132451" y="3004288"/>
              <a:ext cx="3843497" cy="2150289"/>
            </a:xfrm>
            <a:prstGeom prst="wedgeRoundRectCallout">
              <a:avLst>
                <a:gd name="adj1" fmla="val 57753"/>
                <a:gd name="adj2" fmla="val 2467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637A678F-8F20-CB43-BA07-AC477C31C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544" y="2872832"/>
            <a:ext cx="2301433" cy="2098907"/>
          </a:xfrm>
          <a:prstGeom prst="rect">
            <a:avLst/>
          </a:prstGeom>
        </p:spPr>
      </p:pic>
      <p:pic>
        <p:nvPicPr>
          <p:cNvPr id="28" name="グラフィックス 27" descr="ワイヤレス">
            <a:extLst>
              <a:ext uri="{FF2B5EF4-FFF2-40B4-BE49-F238E27FC236}">
                <a16:creationId xmlns:a16="http://schemas.microsoft.com/office/drawing/2014/main" id="{770B075B-2AC6-2A4C-A5A2-60797F854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624563" flipV="1">
            <a:off x="2905112" y="4472676"/>
            <a:ext cx="665827" cy="66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52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</a:t>
            </a:r>
            <a:r>
              <a:rPr lang="ja-JP" altLang="en-US" dirty="0"/>
              <a:t>！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0F7497C-9E39-4A19-8FB5-EAAE021FAEB1}"/>
              </a:ext>
            </a:extLst>
          </p:cNvPr>
          <p:cNvGrpSpPr/>
          <p:nvPr/>
        </p:nvGrpSpPr>
        <p:grpSpPr>
          <a:xfrm>
            <a:off x="537070" y="1859669"/>
            <a:ext cx="4554245" cy="4702117"/>
            <a:chOff x="2294877" y="1593338"/>
            <a:chExt cx="4554245" cy="4702117"/>
          </a:xfrm>
        </p:grpSpPr>
        <p:sp>
          <p:nvSpPr>
            <p:cNvPr id="3" name="楕円 2">
              <a:extLst>
                <a:ext uri="{FF2B5EF4-FFF2-40B4-BE49-F238E27FC236}">
                  <a16:creationId xmlns:a16="http://schemas.microsoft.com/office/drawing/2014/main" id="{29B4A2A4-2D26-473A-9EE3-DC6C0247182D}"/>
                </a:ext>
              </a:extLst>
            </p:cNvPr>
            <p:cNvSpPr/>
            <p:nvPr/>
          </p:nvSpPr>
          <p:spPr>
            <a:xfrm>
              <a:off x="2294877" y="1593338"/>
              <a:ext cx="4554245" cy="4554245"/>
            </a:xfrm>
            <a:prstGeom prst="ellips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楕円 9">
              <a:extLst>
                <a:ext uri="{FF2B5EF4-FFF2-40B4-BE49-F238E27FC236}">
                  <a16:creationId xmlns:a16="http://schemas.microsoft.com/office/drawing/2014/main" id="{F6806383-79F8-4BA0-81E9-7657C2EBFE92}"/>
                </a:ext>
              </a:extLst>
            </p:cNvPr>
            <p:cNvSpPr/>
            <p:nvPr/>
          </p:nvSpPr>
          <p:spPr>
            <a:xfrm>
              <a:off x="5182762" y="4943442"/>
              <a:ext cx="1352013" cy="13520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C94E9808-5C44-4555-B609-9928BBB90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302" y="3437082"/>
            <a:ext cx="801780" cy="1399417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6BB227A-6763-46AE-BC94-A4494952AB37}"/>
              </a:ext>
            </a:extLst>
          </p:cNvPr>
          <p:cNvCxnSpPr>
            <a:cxnSpLocks/>
          </p:cNvCxnSpPr>
          <p:nvPr/>
        </p:nvCxnSpPr>
        <p:spPr>
          <a:xfrm flipV="1">
            <a:off x="2767248" y="1859668"/>
            <a:ext cx="0" cy="1577413"/>
          </a:xfrm>
          <a:prstGeom prst="straightConnector1">
            <a:avLst/>
          </a:prstGeom>
          <a:ln w="28575">
            <a:prstDash val="dash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2087CC33-01D4-4D88-B6F6-8EA104AB6953}"/>
              </a:ext>
            </a:extLst>
          </p:cNvPr>
          <p:cNvCxnSpPr>
            <a:cxnSpLocks/>
          </p:cNvCxnSpPr>
          <p:nvPr/>
        </p:nvCxnSpPr>
        <p:spPr>
          <a:xfrm>
            <a:off x="2864430" y="1859668"/>
            <a:ext cx="0" cy="1577413"/>
          </a:xfrm>
          <a:prstGeom prst="straightConnector1">
            <a:avLst/>
          </a:prstGeom>
          <a:ln w="28575">
            <a:prstDash val="sysDot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7" name="図 46">
            <a:extLst>
              <a:ext uri="{FF2B5EF4-FFF2-40B4-BE49-F238E27FC236}">
                <a16:creationId xmlns:a16="http://schemas.microsoft.com/office/drawing/2014/main" id="{6F20BC1B-239B-4406-A32A-F6401FB8A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7444" y="3200170"/>
            <a:ext cx="1000943" cy="1595112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C1101F2A-EF24-42DA-9A67-D1445FE10E89}"/>
              </a:ext>
            </a:extLst>
          </p:cNvPr>
          <p:cNvGrpSpPr/>
          <p:nvPr/>
        </p:nvGrpSpPr>
        <p:grpSpPr>
          <a:xfrm>
            <a:off x="5158656" y="936010"/>
            <a:ext cx="4141770" cy="2492990"/>
            <a:chOff x="5160425" y="2845558"/>
            <a:chExt cx="4141770" cy="2187705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1F41F51-E583-47BE-9C40-83ED88AE2B7B}"/>
                </a:ext>
              </a:extLst>
            </p:cNvPr>
            <p:cNvSpPr txBox="1"/>
            <p:nvPr/>
          </p:nvSpPr>
          <p:spPr>
            <a:xfrm>
              <a:off x="5284648" y="2845558"/>
              <a:ext cx="4017547" cy="2187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まずはスプライトで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きょりのはかりかたを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べんきょうしてから、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いくよ！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32BCDD9B-2873-4799-8B0C-607F1F906BF2}"/>
                </a:ext>
              </a:extLst>
            </p:cNvPr>
            <p:cNvSpPr txBox="1"/>
            <p:nvPr/>
          </p:nvSpPr>
          <p:spPr>
            <a:xfrm>
              <a:off x="5329410" y="4174531"/>
              <a:ext cx="6719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吹き出し: 角を丸めた四角形 57">
              <a:extLst>
                <a:ext uri="{FF2B5EF4-FFF2-40B4-BE49-F238E27FC236}">
                  <a16:creationId xmlns:a16="http://schemas.microsoft.com/office/drawing/2014/main" id="{E458359D-D41B-438E-8407-26D64D3ED340}"/>
                </a:ext>
              </a:extLst>
            </p:cNvPr>
            <p:cNvSpPr/>
            <p:nvPr/>
          </p:nvSpPr>
          <p:spPr>
            <a:xfrm>
              <a:off x="5160425" y="3016121"/>
              <a:ext cx="3843497" cy="1964883"/>
            </a:xfrm>
            <a:prstGeom prst="wedgeRoundRectCallout">
              <a:avLst>
                <a:gd name="adj1" fmla="val -954"/>
                <a:gd name="adj2" fmla="val 58482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055F70-0754-EC40-BE6C-8627581AD454}"/>
              </a:ext>
            </a:extLst>
          </p:cNvPr>
          <p:cNvSpPr txBox="1"/>
          <p:nvPr/>
        </p:nvSpPr>
        <p:spPr>
          <a:xfrm>
            <a:off x="5174521" y="4689510"/>
            <a:ext cx="343240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かいてんしてまわりの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じょうきょうをしらべます。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8700000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23E6E4-DAD4-4F6C-A90B-07ED6B5BF5C6}"/>
              </a:ext>
            </a:extLst>
          </p:cNvPr>
          <p:cNvSpPr txBox="1"/>
          <p:nvPr/>
        </p:nvSpPr>
        <p:spPr>
          <a:xfrm>
            <a:off x="234779" y="1028826"/>
            <a:ext cx="873996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ランダムにせっていされたあたいをくらべて、すすむほうこうをきめよう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19_01">
            <a:hlinkClick r:id="" action="ppaction://media"/>
            <a:extLst>
              <a:ext uri="{FF2B5EF4-FFF2-40B4-BE49-F238E27FC236}">
                <a16:creationId xmlns:a16="http://schemas.microsoft.com/office/drawing/2014/main" id="{38EEE1DA-0EB0-4BE9-86E8-B49E12ACF9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3928" y="2027310"/>
            <a:ext cx="6096143" cy="477522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F82515-45F3-44C9-9DE8-09821B3D099A}"/>
              </a:ext>
            </a:extLst>
          </p:cNvPr>
          <p:cNvSpPr/>
          <p:nvPr/>
        </p:nvSpPr>
        <p:spPr>
          <a:xfrm>
            <a:off x="3868892" y="1937652"/>
            <a:ext cx="1448831" cy="3736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0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4B714E4-A5EB-D543-ADB0-F815BD8DD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07" y="2186949"/>
            <a:ext cx="3416300" cy="2730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くるま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43782CC2-C60C-4000-8DCF-F44EDB51E261}"/>
              </a:ext>
            </a:extLst>
          </p:cNvPr>
          <p:cNvSpPr/>
          <p:nvPr/>
        </p:nvSpPr>
        <p:spPr>
          <a:xfrm>
            <a:off x="1778899" y="2204790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16B00B2-9958-4536-9781-4A79A53D309A}"/>
              </a:ext>
            </a:extLst>
          </p:cNvPr>
          <p:cNvSpPr/>
          <p:nvPr/>
        </p:nvSpPr>
        <p:spPr>
          <a:xfrm>
            <a:off x="646172" y="3968160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48D95B1-E9F3-46E8-8DB8-6827F96E051C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4AAC178E-5B0C-4D24-B56C-875B12111CE7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9D5C94B-801D-1F41-AA12-600B0B9520EC}"/>
              </a:ext>
            </a:extLst>
          </p:cNvPr>
          <p:cNvGrpSpPr/>
          <p:nvPr/>
        </p:nvGrpSpPr>
        <p:grpSpPr>
          <a:xfrm>
            <a:off x="334735" y="4875266"/>
            <a:ext cx="8380640" cy="1825307"/>
            <a:chOff x="334735" y="4875266"/>
            <a:chExt cx="8380640" cy="1825307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3A2357DB-D715-CC48-AD46-A1A749A5E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4735" y="4875266"/>
              <a:ext cx="8380640" cy="1825307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92F86D9B-5CBF-4B41-B85E-DF208C18803B}"/>
                </a:ext>
              </a:extLst>
            </p:cNvPr>
            <p:cNvSpPr/>
            <p:nvPr/>
          </p:nvSpPr>
          <p:spPr>
            <a:xfrm>
              <a:off x="6326659" y="5946292"/>
              <a:ext cx="736266" cy="404258"/>
            </a:xfrm>
            <a:prstGeom prst="roundRect">
              <a:avLst>
                <a:gd name="adj" fmla="val 49608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7B8DA9-0AFA-4387-9E93-72E395C13397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4050E40-CF64-42A3-A7C5-32E3A32816D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25A1884-1AE1-434A-88F1-844466831ABC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りもののボタンをおす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356FA7EC-C559-4B24-A906-0415EA17D57A}"/>
              </a:ext>
            </a:extLst>
          </p:cNvPr>
          <p:cNvCxnSpPr>
            <a:cxnSpLocks/>
          </p:cNvCxnSpPr>
          <p:nvPr/>
        </p:nvCxnSpPr>
        <p:spPr>
          <a:xfrm>
            <a:off x="5986432" y="4954198"/>
            <a:ext cx="426725" cy="9920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楕円 73">
            <a:extLst>
              <a:ext uri="{FF2B5EF4-FFF2-40B4-BE49-F238E27FC236}">
                <a16:creationId xmlns:a16="http://schemas.microsoft.com/office/drawing/2014/main" id="{5EA3E3CA-80E1-4C20-9136-8B119DF27609}"/>
              </a:ext>
            </a:extLst>
          </p:cNvPr>
          <p:cNvSpPr/>
          <p:nvPr/>
        </p:nvSpPr>
        <p:spPr>
          <a:xfrm>
            <a:off x="1279894" y="2715711"/>
            <a:ext cx="366651" cy="3666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4DBEAC8-2CC4-485F-BB15-8F6F24C71AFC}"/>
              </a:ext>
            </a:extLst>
          </p:cNvPr>
          <p:cNvCxnSpPr>
            <a:cxnSpLocks/>
          </p:cNvCxnSpPr>
          <p:nvPr/>
        </p:nvCxnSpPr>
        <p:spPr>
          <a:xfrm flipH="1">
            <a:off x="1804201" y="2899037"/>
            <a:ext cx="254008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04E26E3-4A02-49AE-BF9F-79ED2CA9FF7B}"/>
              </a:ext>
            </a:extLst>
          </p:cNvPr>
          <p:cNvSpPr txBox="1"/>
          <p:nvPr/>
        </p:nvSpPr>
        <p:spPr>
          <a:xfrm>
            <a:off x="4401250" y="2591733"/>
            <a:ext cx="171546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533014B-01FE-5745-A7A2-E7703777F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0" y="3429000"/>
            <a:ext cx="9043686" cy="2744060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EBD6B1F8-CDD5-49E6-96E8-953FD7BA29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18" t="593" r="51204" b="5950"/>
          <a:stretch/>
        </p:blipFill>
        <p:spPr>
          <a:xfrm>
            <a:off x="6940221" y="1342467"/>
            <a:ext cx="416156" cy="5340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DAD3A1B-E54A-4757-9758-0ACD81E78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16" y="1558245"/>
            <a:ext cx="2914650" cy="571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BD984DDF-0446-46E2-B28C-5030B9BC7EFF}"/>
              </a:ext>
            </a:extLst>
          </p:cNvPr>
          <p:cNvSpPr/>
          <p:nvPr/>
        </p:nvSpPr>
        <p:spPr>
          <a:xfrm>
            <a:off x="1529306" y="1609516"/>
            <a:ext cx="43200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2614D5A-59A3-4238-9843-F0A3018C32E5}"/>
              </a:ext>
            </a:extLst>
          </p:cNvPr>
          <p:cNvSpPr txBox="1"/>
          <p:nvPr/>
        </p:nvSpPr>
        <p:spPr>
          <a:xfrm>
            <a:off x="3465066" y="1249597"/>
            <a:ext cx="54189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をしたまで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スクロールし、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E3CE4250-2B41-48D8-A123-B3FD87CDDA39}"/>
              </a:ext>
            </a:extLst>
          </p:cNvPr>
          <p:cNvSpPr/>
          <p:nvPr/>
        </p:nvSpPr>
        <p:spPr>
          <a:xfrm>
            <a:off x="7912186" y="5782962"/>
            <a:ext cx="1148448" cy="39009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5D46D70-6282-43F2-B02B-FD88FE47154F}"/>
              </a:ext>
            </a:extLst>
          </p:cNvPr>
          <p:cNvSpPr txBox="1"/>
          <p:nvPr/>
        </p:nvSpPr>
        <p:spPr>
          <a:xfrm>
            <a:off x="196454" y="2763690"/>
            <a:ext cx="47125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Car48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9A68822D-EEEB-4296-8260-CA3B4486EAC6}"/>
              </a:ext>
            </a:extLst>
          </p:cNvPr>
          <p:cNvSpPr/>
          <p:nvPr/>
        </p:nvSpPr>
        <p:spPr>
          <a:xfrm>
            <a:off x="1625761" y="3524527"/>
            <a:ext cx="1315147" cy="1363000"/>
          </a:xfrm>
          <a:prstGeom prst="roundRect">
            <a:avLst>
              <a:gd name="adj" fmla="val 62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24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</a:t>
            </a:r>
            <a:r>
              <a:rPr lang="en-US" altLang="ja-JP" dirty="0"/>
              <a:t>】</a:t>
            </a:r>
            <a:r>
              <a:rPr lang="ja-JP" altLang="en-US"/>
              <a:t>：あたいをだいにゅうするへんすうをよういする</a:t>
            </a:r>
            <a:endParaRPr lang="ja-JP" altLang="en-US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77481C-500E-4F44-9C4F-94D22821DED3}"/>
              </a:ext>
            </a:extLst>
          </p:cNvPr>
          <p:cNvSpPr txBox="1"/>
          <p:nvPr/>
        </p:nvSpPr>
        <p:spPr>
          <a:xfrm>
            <a:off x="1672115" y="957790"/>
            <a:ext cx="726336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げんざいのかくど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げんざいのあたい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 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すすむかくど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F616C47-5621-492C-A17E-5A2A192B7088}"/>
              </a:ext>
            </a:extLst>
          </p:cNvPr>
          <p:cNvSpPr txBox="1"/>
          <p:nvPr/>
        </p:nvSpPr>
        <p:spPr>
          <a:xfrm>
            <a:off x="2275921" y="3269086"/>
            <a:ext cx="64191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そくていちゅう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DC699F5-6AE2-4C6F-A9AD-7E56C148DF81}"/>
              </a:ext>
            </a:extLst>
          </p:cNvPr>
          <p:cNvSpPr txBox="1"/>
          <p:nvPr/>
        </p:nvSpPr>
        <p:spPr>
          <a:xfrm>
            <a:off x="2275921" y="4604324"/>
            <a:ext cx="64191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でいちばんちいさい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156C8B21-2DC4-41B5-A471-8F6B6D9F155F}"/>
              </a:ext>
            </a:extLst>
          </p:cNvPr>
          <p:cNvSpPr txBox="1"/>
          <p:nvPr/>
        </p:nvSpPr>
        <p:spPr>
          <a:xfrm>
            <a:off x="2275921" y="5726473"/>
            <a:ext cx="64191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さいしょうちをそくてい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938491EF-8F9E-F948-AEB8-F8AFD29A3DA4}"/>
              </a:ext>
            </a:extLst>
          </p:cNvPr>
          <p:cNvGrpSpPr/>
          <p:nvPr/>
        </p:nvGrpSpPr>
        <p:grpSpPr>
          <a:xfrm>
            <a:off x="487924" y="1649299"/>
            <a:ext cx="1003384" cy="856056"/>
            <a:chOff x="8253959" y="3717854"/>
            <a:chExt cx="1003384" cy="856056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3F271089-AA45-D243-A68D-C5E28DCB5767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54740E59-AE1F-BF41-8EAB-94F7B1D9D5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C53DB0F6-E28C-3342-85F7-E090973728DF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C2E0F76C-4518-E649-80BB-99BCCCF142E9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79974D1-B675-664A-8736-A7349944012B}"/>
              </a:ext>
            </a:extLst>
          </p:cNvPr>
          <p:cNvSpPr txBox="1"/>
          <p:nvPr/>
        </p:nvSpPr>
        <p:spPr>
          <a:xfrm>
            <a:off x="2275921" y="3956336"/>
            <a:ext cx="66311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そくていちゅう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のあたい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をだいにゅうするための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9442A4C-80C5-CF46-83CC-50A8E12EEC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88" y="4102158"/>
            <a:ext cx="1625600" cy="4191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C16883E-0476-D540-8784-FBA3202988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38" y="3410649"/>
            <a:ext cx="1562100" cy="4445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89B4D414-009F-DA47-A559-D75039336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88" y="4953963"/>
            <a:ext cx="1219200" cy="4318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8EAF577-5A23-E442-83AE-4E839D04C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538" y="6088812"/>
            <a:ext cx="12573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0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7A1FF6DE-7EB2-344F-8A8A-7BC44D163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155" y="2062358"/>
            <a:ext cx="3257373" cy="2781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1B0556-5EDC-41E9-A0A8-339DF946290C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がおされた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、いちとへんすうをしょきかしよう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479343E-B41B-4A09-9E64-CC8347A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91" y="1402920"/>
            <a:ext cx="403895" cy="403895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51F18ADB-016E-490B-8E66-6230116FC0CF}"/>
              </a:ext>
            </a:extLst>
          </p:cNvPr>
          <p:cNvCxnSpPr>
            <a:cxnSpLocks/>
          </p:cNvCxnSpPr>
          <p:nvPr/>
        </p:nvCxnSpPr>
        <p:spPr>
          <a:xfrm>
            <a:off x="1057839" y="245005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740D3E4-F49B-47A5-99B3-BBBE729BD342}"/>
              </a:ext>
            </a:extLst>
          </p:cNvPr>
          <p:cNvCxnSpPr>
            <a:cxnSpLocks/>
          </p:cNvCxnSpPr>
          <p:nvPr/>
        </p:nvCxnSpPr>
        <p:spPr>
          <a:xfrm>
            <a:off x="1057839" y="2928209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1DC1B7D7-1342-45A3-BF43-C955EFB92B75}"/>
              </a:ext>
            </a:extLst>
          </p:cNvPr>
          <p:cNvSpPr/>
          <p:nvPr/>
        </p:nvSpPr>
        <p:spPr>
          <a:xfrm>
            <a:off x="1236316" y="3054688"/>
            <a:ext cx="3200126" cy="168564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883FFB9-8566-034B-BEF4-868BCC3FFB9F}"/>
              </a:ext>
            </a:extLst>
          </p:cNvPr>
          <p:cNvGrpSpPr/>
          <p:nvPr/>
        </p:nvGrpSpPr>
        <p:grpSpPr>
          <a:xfrm>
            <a:off x="4365068" y="2094459"/>
            <a:ext cx="4778931" cy="1186841"/>
            <a:chOff x="4365068" y="2094459"/>
            <a:chExt cx="4778931" cy="1186841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48BA5473-EC67-43E3-897F-E77156A7116E}"/>
                </a:ext>
              </a:extLst>
            </p:cNvPr>
            <p:cNvSpPr txBox="1"/>
            <p:nvPr/>
          </p:nvSpPr>
          <p:spPr>
            <a:xfrm>
              <a:off x="4365068" y="2150221"/>
              <a:ext cx="47789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328BD22C-F5A9-F947-99A5-434BEAC47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0755" y="2094459"/>
              <a:ext cx="1638300" cy="7112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DFA5618-6232-4A47-8A84-89F0F7A6291E}"/>
              </a:ext>
            </a:extLst>
          </p:cNvPr>
          <p:cNvGrpSpPr/>
          <p:nvPr/>
        </p:nvGrpSpPr>
        <p:grpSpPr>
          <a:xfrm>
            <a:off x="4365069" y="3453535"/>
            <a:ext cx="4672400" cy="2239074"/>
            <a:chOff x="4365069" y="3453535"/>
            <a:chExt cx="4672400" cy="2239074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668A34B-1AA5-4D15-821D-EC5A42A9D8A8}"/>
                </a:ext>
              </a:extLst>
            </p:cNvPr>
            <p:cNvSpPr txBox="1"/>
            <p:nvPr/>
          </p:nvSpPr>
          <p:spPr>
            <a:xfrm>
              <a:off x="4365069" y="3453535"/>
              <a:ext cx="4672400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ざひょうのりょうほうを「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6A40A256-0BF9-B341-8FA1-FA9B927D9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70635" y="3507955"/>
              <a:ext cx="2129043" cy="622300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4712F224-FD7C-6A4D-8E11-D843D21C41A8}"/>
              </a:ext>
            </a:extLst>
          </p:cNvPr>
          <p:cNvGrpSpPr/>
          <p:nvPr/>
        </p:nvGrpSpPr>
        <p:grpSpPr>
          <a:xfrm>
            <a:off x="158742" y="1867054"/>
            <a:ext cx="1038413" cy="856056"/>
            <a:chOff x="7137508" y="4892125"/>
            <a:chExt cx="1038413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E1FB263E-A039-834C-806B-682132213E8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53" name="図 52">
                <a:extLst>
                  <a:ext uri="{FF2B5EF4-FFF2-40B4-BE49-F238E27FC236}">
                    <a16:creationId xmlns:a16="http://schemas.microsoft.com/office/drawing/2014/main" id="{12B421EB-43C9-3849-BE91-6F55E5F635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A1E720FD-A609-1B4F-B6B4-5F87426AC78B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4449DC39-2E2E-F942-8C0E-9EF501E65EE1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C88B5C37-11ED-BC4D-A173-D412B5631C6A}"/>
              </a:ext>
            </a:extLst>
          </p:cNvPr>
          <p:cNvGrpSpPr/>
          <p:nvPr/>
        </p:nvGrpSpPr>
        <p:grpSpPr>
          <a:xfrm>
            <a:off x="212336" y="2834467"/>
            <a:ext cx="848947" cy="856056"/>
            <a:chOff x="7111230" y="5870931"/>
            <a:chExt cx="848947" cy="856056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0BAB4F84-B910-F744-9094-CBBB748263D0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806CFCC9-2760-D04F-A086-DE207B0948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9E4791F6-6ED2-0146-BD45-720470DCF0B9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7" name="四角形: 角を丸くする 77">
              <a:extLst>
                <a:ext uri="{FF2B5EF4-FFF2-40B4-BE49-F238E27FC236}">
                  <a16:creationId xmlns:a16="http://schemas.microsoft.com/office/drawing/2014/main" id="{B15722EF-B92E-A84B-85E1-B1DB0DD131F1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9789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5773A1-761C-E448-921E-9F5C3F612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53" y="2226211"/>
            <a:ext cx="3628767" cy="279709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C27986BC-891B-8647-8B09-4E8429BB1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000" y="2036337"/>
            <a:ext cx="3154281" cy="26932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1E2A067-656D-439F-87B1-8FE0088851B5}"/>
              </a:ext>
            </a:extLst>
          </p:cNvPr>
          <p:cNvCxnSpPr>
            <a:cxnSpLocks/>
          </p:cNvCxnSpPr>
          <p:nvPr/>
        </p:nvCxnSpPr>
        <p:spPr>
          <a:xfrm>
            <a:off x="1118792" y="374292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4A86BEB-B461-431A-B066-6E357E120721}"/>
              </a:ext>
            </a:extLst>
          </p:cNvPr>
          <p:cNvSpPr txBox="1"/>
          <p:nvPr/>
        </p:nvSpPr>
        <p:spPr>
          <a:xfrm>
            <a:off x="367028" y="4537740"/>
            <a:ext cx="5985200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のかくど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げんざいのあたい  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すすむかくど　　    せっていした「げんざいのかくど」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　　　 せっていした「げんざいのあたい」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34FA958-2F88-4A75-96BD-DB15D7678142}"/>
              </a:ext>
            </a:extLst>
          </p:cNvPr>
          <p:cNvGrpSpPr/>
          <p:nvPr/>
        </p:nvGrpSpPr>
        <p:grpSpPr>
          <a:xfrm>
            <a:off x="4845994" y="2258663"/>
            <a:ext cx="4097523" cy="2801224"/>
            <a:chOff x="4876102" y="3128968"/>
            <a:chExt cx="4097523" cy="2801224"/>
          </a:xfrm>
        </p:grpSpPr>
        <p:sp>
          <p:nvSpPr>
            <p:cNvPr id="16" name="楕円 15">
              <a:extLst>
                <a:ext uri="{FF2B5EF4-FFF2-40B4-BE49-F238E27FC236}">
                  <a16:creationId xmlns:a16="http://schemas.microsoft.com/office/drawing/2014/main" id="{1A42DF52-BAFC-4E3E-858F-1CA6F227BD5C}"/>
                </a:ext>
              </a:extLst>
            </p:cNvPr>
            <p:cNvSpPr/>
            <p:nvPr/>
          </p:nvSpPr>
          <p:spPr>
            <a:xfrm>
              <a:off x="6792592" y="4433388"/>
              <a:ext cx="142621" cy="14262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56069D32-9DBE-42D1-B352-DD533A1AD3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29183" y="4211417"/>
              <a:ext cx="470517" cy="26633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5F45551D-016F-47E8-8E5E-617B5FE05745}"/>
                </a:ext>
              </a:extLst>
            </p:cNvPr>
            <p:cNvSpPr txBox="1"/>
            <p:nvPr/>
          </p:nvSpPr>
          <p:spPr>
            <a:xfrm>
              <a:off x="6921951" y="3961932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00" b="1" dirty="0" err="1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x,y</a:t>
              </a:r>
              <a:r>
                <a:rPr kumimoji="1" lang="en-US" altLang="ja-JP" sz="1200" b="1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=0,0</a:t>
              </a:r>
              <a:endParaRPr kumimoji="1" lang="ja-JP" altLang="en-US" sz="1200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793AC83-52BE-4B5C-8A0F-653D0AE2C391}"/>
                </a:ext>
              </a:extLst>
            </p:cNvPr>
            <p:cNvSpPr txBox="1"/>
            <p:nvPr/>
          </p:nvSpPr>
          <p:spPr>
            <a:xfrm>
              <a:off x="4876102" y="4356562"/>
              <a:ext cx="9554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155CA5B3-60D2-4F6F-A413-2D1F3592B9B1}"/>
                </a:ext>
              </a:extLst>
            </p:cNvPr>
            <p:cNvSpPr txBox="1"/>
            <p:nvPr/>
          </p:nvSpPr>
          <p:spPr>
            <a:xfrm>
              <a:off x="6340919" y="3128968"/>
              <a:ext cx="10587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1049BA6E-3BF2-4A47-BC56-4FCD0FA89A35}"/>
                </a:ext>
              </a:extLst>
            </p:cNvPr>
            <p:cNvSpPr txBox="1"/>
            <p:nvPr/>
          </p:nvSpPr>
          <p:spPr>
            <a:xfrm>
              <a:off x="7863683" y="4366198"/>
              <a:ext cx="11099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A594130-6E7E-42E2-8E3F-AB13E099CF8C}"/>
                </a:ext>
              </a:extLst>
            </p:cNvPr>
            <p:cNvSpPr txBox="1"/>
            <p:nvPr/>
          </p:nvSpPr>
          <p:spPr>
            <a:xfrm>
              <a:off x="6386153" y="5653193"/>
              <a:ext cx="116564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かくど：</a:t>
              </a:r>
              <a:r>
                <a:rPr kumimoji="1" lang="en-US" altLang="ja-JP" sz="12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</a:p>
          </p:txBody>
        </p: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4B92AE34-5BEF-4342-BE98-7C701C86E597}"/>
              </a:ext>
            </a:extLst>
          </p:cNvPr>
          <p:cNvSpPr/>
          <p:nvPr/>
        </p:nvSpPr>
        <p:spPr>
          <a:xfrm>
            <a:off x="5802898" y="2637054"/>
            <a:ext cx="2044442" cy="2044442"/>
          </a:xfrm>
          <a:prstGeom prst="arc">
            <a:avLst>
              <a:gd name="adj1" fmla="val 10955830"/>
              <a:gd name="adj2" fmla="val 10033659"/>
            </a:avLst>
          </a:prstGeom>
          <a:ln w="28575">
            <a:solidFill>
              <a:srgbClr val="79AE0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AC2EABAC-41D0-4510-9BAF-7AA899F93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44431" y="5564691"/>
            <a:ext cx="748969" cy="1268884"/>
          </a:xfrm>
          <a:prstGeom prst="rect">
            <a:avLst/>
          </a:prstGeom>
        </p:spPr>
      </p:pic>
      <p:sp>
        <p:nvSpPr>
          <p:cNvPr id="84" name="吹き出し: 角を丸めた四角形 83">
            <a:extLst>
              <a:ext uri="{FF2B5EF4-FFF2-40B4-BE49-F238E27FC236}">
                <a16:creationId xmlns:a16="http://schemas.microsoft.com/office/drawing/2014/main" id="{641D3B8F-7D07-4B3D-99D1-76EE29CBB235}"/>
              </a:ext>
            </a:extLst>
          </p:cNvPr>
          <p:cNvSpPr/>
          <p:nvPr/>
        </p:nvSpPr>
        <p:spPr>
          <a:xfrm>
            <a:off x="4571388" y="5153538"/>
            <a:ext cx="3628766" cy="523220"/>
          </a:xfrm>
          <a:prstGeom prst="wedgeRoundRectCallout">
            <a:avLst>
              <a:gd name="adj1" fmla="val 55912"/>
              <a:gd name="adj2" fmla="val 3849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FF98DAF5-03DD-41F4-B15B-CF8EC1675F92}"/>
              </a:ext>
            </a:extLst>
          </p:cNvPr>
          <p:cNvSpPr txBox="1"/>
          <p:nvPr/>
        </p:nvSpPr>
        <p:spPr>
          <a:xfrm>
            <a:off x="4606221" y="5092339"/>
            <a:ext cx="3840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このむきからちょうさをはじめるよ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A8BB490-3962-F348-AF61-1FF3940E4CCC}"/>
              </a:ext>
            </a:extLst>
          </p:cNvPr>
          <p:cNvGrpSpPr/>
          <p:nvPr/>
        </p:nvGrpSpPr>
        <p:grpSpPr>
          <a:xfrm>
            <a:off x="503099" y="1012178"/>
            <a:ext cx="8285973" cy="1131079"/>
            <a:chOff x="503099" y="1012178"/>
            <a:chExt cx="8285973" cy="1131079"/>
          </a:xfrm>
        </p:grpSpPr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81F67203-C541-4B9F-B83C-BBEABA9F5713}"/>
                </a:ext>
              </a:extLst>
            </p:cNvPr>
            <p:cNvSpPr txBox="1"/>
            <p:nvPr/>
          </p:nvSpPr>
          <p:spPr>
            <a:xfrm>
              <a:off x="503099" y="1012178"/>
              <a:ext cx="828597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しょきち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さいしょにせっていされるあたい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をせっていする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E3491BEB-821C-D34F-85AD-5612F6D86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66430" y="1070768"/>
              <a:ext cx="2176634" cy="571500"/>
            </a:xfrm>
            <a:prstGeom prst="rect">
              <a:avLst/>
            </a:prstGeom>
          </p:spPr>
        </p:pic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717E4E6A-898E-184C-94E2-72B8D881E19C}"/>
              </a:ext>
            </a:extLst>
          </p:cNvPr>
          <p:cNvGrpSpPr/>
          <p:nvPr/>
        </p:nvGrpSpPr>
        <p:grpSpPr>
          <a:xfrm>
            <a:off x="214903" y="3344864"/>
            <a:ext cx="1003384" cy="856056"/>
            <a:chOff x="8253959" y="3717854"/>
            <a:chExt cx="1003384" cy="85605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851C3A69-C2C1-E14D-A0DD-B456D4847700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4F113B4A-D003-B043-8C9B-BD60D4F6D4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42378A88-313F-0C43-89CE-AF266F35E256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CE8C0778-4597-AC47-9602-FEDB10D23ECA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1823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E1426C0-4F31-4EF0-8E3F-EE9415CECD9C}"/>
              </a:ext>
            </a:extLst>
          </p:cNvPr>
          <p:cNvSpPr txBox="1"/>
          <p:nvPr/>
        </p:nvSpPr>
        <p:spPr>
          <a:xfrm>
            <a:off x="500575" y="1117254"/>
            <a:ext cx="521758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しょうがいぶつとのきょりをそくていし、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おわったら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どかいてんする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B2905330-022F-44E1-830D-143417BCD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187" y="2917948"/>
            <a:ext cx="2301433" cy="2098907"/>
          </a:xfrm>
          <a:prstGeom prst="rect">
            <a:avLst/>
          </a:prstGeom>
        </p:spPr>
      </p:pic>
      <p:pic>
        <p:nvPicPr>
          <p:cNvPr id="71" name="グラフィックス 70" descr="ワイヤレス">
            <a:extLst>
              <a:ext uri="{FF2B5EF4-FFF2-40B4-BE49-F238E27FC236}">
                <a16:creationId xmlns:a16="http://schemas.microsoft.com/office/drawing/2014/main" id="{8ED3D4A5-9009-44DF-A67F-65E0F5A24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3283608" y="4645491"/>
            <a:ext cx="914400" cy="9144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6EC841D-D398-474C-BE2E-72BBA6E480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759" y="3068357"/>
            <a:ext cx="1202546" cy="2098908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888A23A-2D12-490F-A90A-F72BC2C06D99}"/>
              </a:ext>
            </a:extLst>
          </p:cNvPr>
          <p:cNvSpPr txBox="1"/>
          <p:nvPr/>
        </p:nvSpPr>
        <p:spPr>
          <a:xfrm>
            <a:off x="280269" y="2256412"/>
            <a:ext cx="87299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センサー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があります。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でも、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スプライトにはありません。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C6CB6AF-8972-4ABE-8D4E-6055CFF0FC2D}"/>
              </a:ext>
            </a:extLst>
          </p:cNvPr>
          <p:cNvSpPr txBox="1"/>
          <p:nvPr/>
        </p:nvSpPr>
        <p:spPr>
          <a:xfrm>
            <a:off x="380082" y="2298731"/>
            <a:ext cx="717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2B419687-903D-49DE-A687-BA23D5FD77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949" y="5236986"/>
            <a:ext cx="944058" cy="1599399"/>
          </a:xfrm>
          <a:prstGeom prst="rect">
            <a:avLst/>
          </a:prstGeom>
        </p:spPr>
      </p:pic>
      <p:sp>
        <p:nvSpPr>
          <p:cNvPr id="97" name="吹き出し: 角を丸めた四角形 96">
            <a:extLst>
              <a:ext uri="{FF2B5EF4-FFF2-40B4-BE49-F238E27FC236}">
                <a16:creationId xmlns:a16="http://schemas.microsoft.com/office/drawing/2014/main" id="{BBF068F8-B69E-4CA7-B5BC-9FFB3F260B3D}"/>
              </a:ext>
            </a:extLst>
          </p:cNvPr>
          <p:cNvSpPr/>
          <p:nvPr/>
        </p:nvSpPr>
        <p:spPr>
          <a:xfrm>
            <a:off x="2193514" y="5402129"/>
            <a:ext cx="6193345" cy="1429127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乗算記号 3">
            <a:extLst>
              <a:ext uri="{FF2B5EF4-FFF2-40B4-BE49-F238E27FC236}">
                <a16:creationId xmlns:a16="http://schemas.microsoft.com/office/drawing/2014/main" id="{A0AF729C-2CE3-4172-964B-52132254318E}"/>
              </a:ext>
            </a:extLst>
          </p:cNvPr>
          <p:cNvSpPr/>
          <p:nvPr/>
        </p:nvSpPr>
        <p:spPr>
          <a:xfrm>
            <a:off x="4862217" y="2739149"/>
            <a:ext cx="855940" cy="855940"/>
          </a:xfrm>
          <a:prstGeom prst="mathMultiply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円: 塗りつぶしなし 5">
            <a:extLst>
              <a:ext uri="{FF2B5EF4-FFF2-40B4-BE49-F238E27FC236}">
                <a16:creationId xmlns:a16="http://schemas.microsoft.com/office/drawing/2014/main" id="{8A28D7DA-E322-4A4B-A987-83A0D9B3583C}"/>
              </a:ext>
            </a:extLst>
          </p:cNvPr>
          <p:cNvSpPr/>
          <p:nvPr/>
        </p:nvSpPr>
        <p:spPr>
          <a:xfrm>
            <a:off x="1095678" y="2833493"/>
            <a:ext cx="667253" cy="667253"/>
          </a:xfrm>
          <a:prstGeom prst="donu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338F2A0C-2A02-495A-BF63-907AF8250AC0}"/>
              </a:ext>
            </a:extLst>
          </p:cNvPr>
          <p:cNvSpPr txBox="1"/>
          <p:nvPr/>
        </p:nvSpPr>
        <p:spPr>
          <a:xfrm>
            <a:off x="2390802" y="5282632"/>
            <a:ext cx="629351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いまはかんがえかたをべんきょうちゅう！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そくていしたつもりで、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そくていちをランダムにせっていして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6737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4FEC111-82DB-E443-8E53-B0BD2B400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31" y="1211743"/>
            <a:ext cx="4960867" cy="34681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967864" y="1974315"/>
            <a:ext cx="4913048" cy="2923333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FD7B9F5-65A3-4BB2-AE62-224A206776A5}"/>
              </a:ext>
            </a:extLst>
          </p:cNvPr>
          <p:cNvCxnSpPr>
            <a:cxnSpLocks/>
          </p:cNvCxnSpPr>
          <p:nvPr/>
        </p:nvCxnSpPr>
        <p:spPr>
          <a:xfrm>
            <a:off x="855968" y="196035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コネクタ: カギ線 104">
            <a:extLst>
              <a:ext uri="{FF2B5EF4-FFF2-40B4-BE49-F238E27FC236}">
                <a16:creationId xmlns:a16="http://schemas.microsoft.com/office/drawing/2014/main" id="{34FC1C1D-A090-4C4B-A268-14BF9D1B713B}"/>
              </a:ext>
            </a:extLst>
          </p:cNvPr>
          <p:cNvCxnSpPr>
            <a:cxnSpLocks/>
          </p:cNvCxnSpPr>
          <p:nvPr/>
        </p:nvCxnSpPr>
        <p:spPr>
          <a:xfrm flipV="1">
            <a:off x="863606" y="1926912"/>
            <a:ext cx="2360970" cy="99233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72872BA4-B6AF-425D-9CEF-1A4B47CACD02}"/>
              </a:ext>
            </a:extLst>
          </p:cNvPr>
          <p:cNvCxnSpPr>
            <a:cxnSpLocks/>
          </p:cNvCxnSpPr>
          <p:nvPr/>
        </p:nvCxnSpPr>
        <p:spPr>
          <a:xfrm>
            <a:off x="868870" y="144459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834A280-707B-3F4E-BDD6-42161413E1B2}"/>
              </a:ext>
            </a:extLst>
          </p:cNvPr>
          <p:cNvGrpSpPr/>
          <p:nvPr/>
        </p:nvGrpSpPr>
        <p:grpSpPr>
          <a:xfrm>
            <a:off x="5132069" y="2726739"/>
            <a:ext cx="3785351" cy="1685077"/>
            <a:chOff x="5132069" y="2726739"/>
            <a:chExt cx="3785351" cy="1685077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407F0AA3-83C0-410A-B5C0-AEA95842C82C}"/>
                </a:ext>
              </a:extLst>
            </p:cNvPr>
            <p:cNvSpPr txBox="1"/>
            <p:nvPr/>
          </p:nvSpPr>
          <p:spPr>
            <a:xfrm>
              <a:off x="5132069" y="2726739"/>
              <a:ext cx="3785351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B693FA0-5BD2-D84C-9FE6-A0728CAB96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5158" y="2822398"/>
              <a:ext cx="1295262" cy="558800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2B488D60-4ED1-4049-92E4-FCE1DF028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30740" y="3429000"/>
              <a:ext cx="1000255" cy="44450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F6605ABC-D444-F048-9E57-B64EB960ACDA}"/>
              </a:ext>
            </a:extLst>
          </p:cNvPr>
          <p:cNvGrpSpPr/>
          <p:nvPr/>
        </p:nvGrpSpPr>
        <p:grpSpPr>
          <a:xfrm>
            <a:off x="381680" y="5209258"/>
            <a:ext cx="8762320" cy="1685077"/>
            <a:chOff x="381680" y="5209258"/>
            <a:chExt cx="8762320" cy="1685077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DF6A6840-E827-465A-98DE-A5D6C99A4F73}"/>
                </a:ext>
              </a:extLst>
            </p:cNvPr>
            <p:cNvSpPr txBox="1"/>
            <p:nvPr/>
          </p:nvSpPr>
          <p:spPr>
            <a:xfrm>
              <a:off x="381680" y="5209258"/>
              <a:ext cx="8762320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げんざいのあたい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～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してだいにゅうする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DE44A09-987C-D542-B6C5-5FD687516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8111" y="5911822"/>
              <a:ext cx="1819046" cy="419100"/>
            </a:xfrm>
            <a:prstGeom prst="rect">
              <a:avLst/>
            </a:prstGeom>
          </p:spPr>
        </p:pic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776845CB-8EDF-4747-9943-F1DBD07E7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08111" y="5277222"/>
              <a:ext cx="2176634" cy="571500"/>
            </a:xfrm>
            <a:prstGeom prst="rect">
              <a:avLst/>
            </a:prstGeom>
          </p:spPr>
        </p:pic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A40D3B4B-3756-F745-89D7-54992737A290}"/>
              </a:ext>
            </a:extLst>
          </p:cNvPr>
          <p:cNvGrpSpPr/>
          <p:nvPr/>
        </p:nvGrpSpPr>
        <p:grpSpPr>
          <a:xfrm>
            <a:off x="-64073" y="2847260"/>
            <a:ext cx="1084083" cy="864281"/>
            <a:chOff x="7114674" y="3730834"/>
            <a:chExt cx="1084083" cy="864281"/>
          </a:xfrm>
        </p:grpSpPr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2298F33B-9660-3B48-ADAF-CB3FB39DCAFF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0A1ACCAB-6A91-0D48-9B55-5D1945F1D4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CC02C7F3-39DF-5D45-8C90-F260F6FE2866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7" name="四角形: 角を丸くする 77">
              <a:extLst>
                <a:ext uri="{FF2B5EF4-FFF2-40B4-BE49-F238E27FC236}">
                  <a16:creationId xmlns:a16="http://schemas.microsoft.com/office/drawing/2014/main" id="{A6725A01-B8B7-FE43-B946-6F315969918B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92600978-2DE1-004C-AF22-C78565808FF8}"/>
              </a:ext>
            </a:extLst>
          </p:cNvPr>
          <p:cNvGrpSpPr/>
          <p:nvPr/>
        </p:nvGrpSpPr>
        <p:grpSpPr>
          <a:xfrm>
            <a:off x="-43182" y="1872622"/>
            <a:ext cx="1003384" cy="856056"/>
            <a:chOff x="8253959" y="3717854"/>
            <a:chExt cx="1003384" cy="856056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CCB3F2A7-619F-074D-8089-EE0965533BDB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7" name="図 66">
                <a:extLst>
                  <a:ext uri="{FF2B5EF4-FFF2-40B4-BE49-F238E27FC236}">
                    <a16:creationId xmlns:a16="http://schemas.microsoft.com/office/drawing/2014/main" id="{1C22E3D0-0542-4F4F-9EF7-0DE073B9EB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BCF015B3-9908-EF4A-9D06-E9D375FBCDF8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3" name="四角形: 角を丸くする 77">
              <a:extLst>
                <a:ext uri="{FF2B5EF4-FFF2-40B4-BE49-F238E27FC236}">
                  <a16:creationId xmlns:a16="http://schemas.microsoft.com/office/drawing/2014/main" id="{26132B31-116C-5E47-A3D0-9DF8F0E5242F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824C8027-4D70-5347-9822-A975C416F4CC}"/>
              </a:ext>
            </a:extLst>
          </p:cNvPr>
          <p:cNvGrpSpPr/>
          <p:nvPr/>
        </p:nvGrpSpPr>
        <p:grpSpPr>
          <a:xfrm>
            <a:off x="18814" y="939804"/>
            <a:ext cx="848947" cy="856056"/>
            <a:chOff x="7111230" y="5870931"/>
            <a:chExt cx="848947" cy="856056"/>
          </a:xfrm>
        </p:grpSpPr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871C97D1-5A4D-1140-B743-E61C42A3A01B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DE879791-952F-154D-84DE-FC7C147F83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FD67D817-D27B-C84E-A92C-DC9921D54E00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CF7E626C-9CB7-6545-88B4-573B19C39386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4536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61865591-6A45-4945-8E4B-89942E5A1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55" y="1277010"/>
            <a:ext cx="4342330" cy="35633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977546" y="2940304"/>
            <a:ext cx="3597829" cy="2014654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698112C-3BA0-4C04-89CA-CC39FE563E68}"/>
              </a:ext>
            </a:extLst>
          </p:cNvPr>
          <p:cNvSpPr txBox="1"/>
          <p:nvPr/>
        </p:nvSpPr>
        <p:spPr>
          <a:xfrm>
            <a:off x="1113655" y="5521053"/>
            <a:ext cx="69688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おなじてじゅんで、げんざいのあたいをはなすブロックをつくる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1CA49DB7-EEC2-4884-A765-AEAAA0E91AA5}"/>
              </a:ext>
            </a:extLst>
          </p:cNvPr>
          <p:cNvCxnSpPr>
            <a:cxnSpLocks/>
          </p:cNvCxnSpPr>
          <p:nvPr/>
        </p:nvCxnSpPr>
        <p:spPr>
          <a:xfrm>
            <a:off x="856999" y="2252186"/>
            <a:ext cx="6505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315EF228-66DD-4C17-88DF-94640BFC76A8}"/>
              </a:ext>
            </a:extLst>
          </p:cNvPr>
          <p:cNvCxnSpPr>
            <a:cxnSpLocks/>
          </p:cNvCxnSpPr>
          <p:nvPr/>
        </p:nvCxnSpPr>
        <p:spPr>
          <a:xfrm>
            <a:off x="838874" y="2432830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EC6EC93-549B-3145-A766-196CF05C4232}"/>
              </a:ext>
            </a:extLst>
          </p:cNvPr>
          <p:cNvGrpSpPr/>
          <p:nvPr/>
        </p:nvGrpSpPr>
        <p:grpSpPr>
          <a:xfrm>
            <a:off x="5166809" y="3523268"/>
            <a:ext cx="4743443" cy="1131079"/>
            <a:chOff x="4400557" y="3560166"/>
            <a:chExt cx="4743443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F214864-E915-4D88-AAA6-3BBFEB61D480}"/>
                </a:ext>
              </a:extLst>
            </p:cNvPr>
            <p:cNvSpPr txBox="1"/>
            <p:nvPr/>
          </p:nvSpPr>
          <p:spPr>
            <a:xfrm>
              <a:off x="4400557" y="3560166"/>
              <a:ext cx="474344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A70E965-9C96-9841-B12E-7C0C8C822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67718" y="3585179"/>
              <a:ext cx="2066599" cy="62230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8AE988D-714F-E44A-968D-29A3FF561021}"/>
              </a:ext>
            </a:extLst>
          </p:cNvPr>
          <p:cNvGrpSpPr/>
          <p:nvPr/>
        </p:nvGrpSpPr>
        <p:grpSpPr>
          <a:xfrm>
            <a:off x="5166809" y="2209891"/>
            <a:ext cx="3801876" cy="1149308"/>
            <a:chOff x="5137747" y="2231161"/>
            <a:chExt cx="3801876" cy="114930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FD96EF83-FFB7-44BA-A584-03653F7DDE99}"/>
                </a:ext>
              </a:extLst>
            </p:cNvPr>
            <p:cNvGrpSpPr/>
            <p:nvPr/>
          </p:nvGrpSpPr>
          <p:grpSpPr>
            <a:xfrm>
              <a:off x="5137747" y="2231161"/>
              <a:ext cx="3801876" cy="1131079"/>
              <a:chOff x="4913500" y="2821371"/>
              <a:chExt cx="3801876" cy="1131079"/>
            </a:xfrm>
          </p:grpSpPr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AC490CE6-640D-4EF2-A331-D1D6FDD95E3F}"/>
                  </a:ext>
                </a:extLst>
              </p:cNvPr>
              <p:cNvSpPr txBox="1"/>
              <p:nvPr/>
            </p:nvSpPr>
            <p:spPr>
              <a:xfrm>
                <a:off x="4913500" y="2821371"/>
                <a:ext cx="3801876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　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36E3ECF4-2608-479D-BC80-0E1C76A38D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48784" y="3044310"/>
                <a:ext cx="1348857" cy="304826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3EBE76B-EF41-8540-AE8E-7B19D37BC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67718" y="2897869"/>
              <a:ext cx="1877677" cy="482600"/>
            </a:xfrm>
            <a:prstGeom prst="rect">
              <a:avLst/>
            </a:prstGeom>
          </p:spPr>
        </p:pic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DCB91D1-7A37-5749-9B0F-9C258B6542D0}"/>
              </a:ext>
            </a:extLst>
          </p:cNvPr>
          <p:cNvGrpSpPr/>
          <p:nvPr/>
        </p:nvGrpSpPr>
        <p:grpSpPr>
          <a:xfrm>
            <a:off x="11496" y="2415424"/>
            <a:ext cx="857604" cy="856056"/>
            <a:chOff x="9647457" y="2630639"/>
            <a:chExt cx="857604" cy="85605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7D66FBB9-132C-0A47-9DD1-1BE549B9510E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3BDF921B-260A-0F44-BE5A-A85A0D76385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D8540389-BEF5-5541-8DF4-A88E14580DCD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F3D032EA-BB64-0B42-A3C4-7F8F11306FD7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FF3A930B-79F5-8348-8861-2802540766FF}"/>
              </a:ext>
            </a:extLst>
          </p:cNvPr>
          <p:cNvGrpSpPr/>
          <p:nvPr/>
        </p:nvGrpSpPr>
        <p:grpSpPr>
          <a:xfrm>
            <a:off x="-78874" y="1508111"/>
            <a:ext cx="1084083" cy="864281"/>
            <a:chOff x="7114674" y="3730834"/>
            <a:chExt cx="1084083" cy="864281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393CCFFB-75AF-E945-92FA-4EC427FDFD98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4EECAE3D-7407-C343-929B-15371417374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6CA5D1E5-9AE8-794D-BF2D-4B26C8D7A2E7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8B410625-B0C6-8E45-954A-9DF52A2D55EF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23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>
            <a:extLst>
              <a:ext uri="{FF2B5EF4-FFF2-40B4-BE49-F238E27FC236}">
                <a16:creationId xmlns:a16="http://schemas.microsoft.com/office/drawing/2014/main" id="{FB490C83-C069-4049-B016-B6DD19887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765" y="1507224"/>
            <a:ext cx="4342330" cy="35633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A12EE5B1-8A24-45BB-A58A-E18CA306D1EA}"/>
              </a:ext>
            </a:extLst>
          </p:cNvPr>
          <p:cNvSpPr/>
          <p:nvPr/>
        </p:nvSpPr>
        <p:spPr>
          <a:xfrm>
            <a:off x="1686252" y="3574643"/>
            <a:ext cx="3305878" cy="84907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6750D63B-7C19-4F72-B4D1-83D02598C57B}"/>
              </a:ext>
            </a:extLst>
          </p:cNvPr>
          <p:cNvGrpSpPr/>
          <p:nvPr/>
        </p:nvGrpSpPr>
        <p:grpSpPr>
          <a:xfrm>
            <a:off x="1172012" y="5055676"/>
            <a:ext cx="6799975" cy="1131079"/>
            <a:chOff x="1039254" y="4847125"/>
            <a:chExt cx="6133903" cy="1131079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F12E817-C64E-4C13-8E32-30E54645A896}"/>
                </a:ext>
              </a:extLst>
            </p:cNvPr>
            <p:cNvSpPr txBox="1"/>
            <p:nvPr/>
          </p:nvSpPr>
          <p:spPr>
            <a:xfrm>
              <a:off x="1039254" y="4847125"/>
              <a:ext cx="61339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BC78D895-94E5-49ED-AEAD-0EBCA4A8B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90325" y="5042368"/>
              <a:ext cx="1005927" cy="312447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AD9847B4-E880-4380-AFA5-F8FE681582F4}"/>
              </a:ext>
            </a:extLst>
          </p:cNvPr>
          <p:cNvGrpSpPr/>
          <p:nvPr/>
        </p:nvGrpSpPr>
        <p:grpSpPr>
          <a:xfrm>
            <a:off x="1172012" y="5896384"/>
            <a:ext cx="7168799" cy="1212899"/>
            <a:chOff x="1206382" y="5692218"/>
            <a:chExt cx="6799975" cy="121289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654D8E07-7DF3-48CE-AF80-269FF0329958}"/>
                </a:ext>
              </a:extLst>
            </p:cNvPr>
            <p:cNvSpPr txBox="1"/>
            <p:nvPr/>
          </p:nvSpPr>
          <p:spPr>
            <a:xfrm>
              <a:off x="1206382" y="5774038"/>
              <a:ext cx="679997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A7C2B081-CAD7-4198-93FC-75A383F78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62355" y="5692218"/>
              <a:ext cx="1120237" cy="807790"/>
            </a:xfrm>
            <a:prstGeom prst="rect">
              <a:avLst/>
            </a:prstGeom>
          </p:spPr>
        </p:pic>
      </p:grp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A36F8D74-FEA9-4E33-B989-86DD46E507DB}"/>
              </a:ext>
            </a:extLst>
          </p:cNvPr>
          <p:cNvSpPr/>
          <p:nvPr/>
        </p:nvSpPr>
        <p:spPr>
          <a:xfrm>
            <a:off x="1587872" y="4554700"/>
            <a:ext cx="3137175" cy="50576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2A91DA55-107E-4C14-87FD-88B187C7715B}"/>
              </a:ext>
            </a:extLst>
          </p:cNvPr>
          <p:cNvCxnSpPr>
            <a:cxnSpLocks/>
          </p:cNvCxnSpPr>
          <p:nvPr/>
        </p:nvCxnSpPr>
        <p:spPr>
          <a:xfrm>
            <a:off x="1377254" y="3294788"/>
            <a:ext cx="73575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329EB9F7-CC29-4B87-988F-74EB4239B5CF}"/>
              </a:ext>
            </a:extLst>
          </p:cNvPr>
          <p:cNvCxnSpPr>
            <a:cxnSpLocks/>
          </p:cNvCxnSpPr>
          <p:nvPr/>
        </p:nvCxnSpPr>
        <p:spPr>
          <a:xfrm>
            <a:off x="1368558" y="414778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FA5EA344-863B-EF44-BBA4-AA67147106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8352" y="5073686"/>
            <a:ext cx="1761729" cy="571500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3118A0E-195E-8F40-AB32-7E84BE2C6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34" y="6020562"/>
            <a:ext cx="1661886" cy="571500"/>
          </a:xfrm>
          <a:prstGeom prst="rect">
            <a:avLst/>
          </a:prstGeom>
        </p:spPr>
      </p:pic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82295F96-17D1-9E45-BCD5-7EEDE807FBF2}"/>
              </a:ext>
            </a:extLst>
          </p:cNvPr>
          <p:cNvGrpSpPr/>
          <p:nvPr/>
        </p:nvGrpSpPr>
        <p:grpSpPr>
          <a:xfrm>
            <a:off x="499456" y="3865389"/>
            <a:ext cx="1024065" cy="856056"/>
            <a:chOff x="6035407" y="3746180"/>
            <a:chExt cx="1024065" cy="856056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732C7BB6-6C4B-904C-B413-63D450394D2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A943CCCA-1BA5-6941-8322-2D4364307C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27765220-542E-344E-B952-2CA2BB29CFF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FEC0D308-68B7-9B4A-8B6E-764A71C9838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EFDBF8B2-BC5C-0E49-BDB9-379930B93DD4}"/>
              </a:ext>
            </a:extLst>
          </p:cNvPr>
          <p:cNvGrpSpPr/>
          <p:nvPr/>
        </p:nvGrpSpPr>
        <p:grpSpPr>
          <a:xfrm>
            <a:off x="441381" y="2856739"/>
            <a:ext cx="1084083" cy="864281"/>
            <a:chOff x="7114674" y="3730834"/>
            <a:chExt cx="1084083" cy="864281"/>
          </a:xfrm>
        </p:grpSpPr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9AF2BFB7-4D99-9742-AA35-9F1BFB2BFDFD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7" name="図 56">
                <a:extLst>
                  <a:ext uri="{FF2B5EF4-FFF2-40B4-BE49-F238E27FC236}">
                    <a16:creationId xmlns:a16="http://schemas.microsoft.com/office/drawing/2014/main" id="{28DCC2A1-5A19-F043-B879-2BAA43DB9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6746FA06-3C02-A94E-A6E8-7547CEEF5D09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6" name="四角形: 角を丸くする 77">
              <a:extLst>
                <a:ext uri="{FF2B5EF4-FFF2-40B4-BE49-F238E27FC236}">
                  <a16:creationId xmlns:a16="http://schemas.microsoft.com/office/drawing/2014/main" id="{D337AA12-DD34-1943-B9AD-1A558E510607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5765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図 59">
            <a:extLst>
              <a:ext uri="{FF2B5EF4-FFF2-40B4-BE49-F238E27FC236}">
                <a16:creationId xmlns:a16="http://schemas.microsoft.com/office/drawing/2014/main" id="{ACFD4F2C-D1E4-2C45-ABC0-F34FD4050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48" y="1654920"/>
            <a:ext cx="4006371" cy="32876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CA754EC5-4422-4BF6-9253-1780CF9A8FB7}"/>
              </a:ext>
            </a:extLst>
          </p:cNvPr>
          <p:cNvCxnSpPr>
            <a:cxnSpLocks/>
          </p:cNvCxnSpPr>
          <p:nvPr/>
        </p:nvCxnSpPr>
        <p:spPr>
          <a:xfrm>
            <a:off x="828239" y="3723337"/>
            <a:ext cx="320939" cy="117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コネクタ: カギ線 41">
            <a:extLst>
              <a:ext uri="{FF2B5EF4-FFF2-40B4-BE49-F238E27FC236}">
                <a16:creationId xmlns:a16="http://schemas.microsoft.com/office/drawing/2014/main" id="{FF4459AF-F5A2-48CE-B7C2-44AFA3B3CDC0}"/>
              </a:ext>
            </a:extLst>
          </p:cNvPr>
          <p:cNvCxnSpPr>
            <a:cxnSpLocks/>
          </p:cNvCxnSpPr>
          <p:nvPr/>
        </p:nvCxnSpPr>
        <p:spPr>
          <a:xfrm rot="16200000" flipH="1">
            <a:off x="407998" y="4164782"/>
            <a:ext cx="672561" cy="612913"/>
          </a:xfrm>
          <a:prstGeom prst="bentConnector3">
            <a:avLst>
              <a:gd name="adj1" fmla="val 100159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5D1015-F883-9241-B34D-DB657317ECB9}"/>
              </a:ext>
            </a:extLst>
          </p:cNvPr>
          <p:cNvGrpSpPr/>
          <p:nvPr/>
        </p:nvGrpSpPr>
        <p:grpSpPr>
          <a:xfrm>
            <a:off x="4669120" y="2037912"/>
            <a:ext cx="4576416" cy="1685077"/>
            <a:chOff x="4486699" y="2456255"/>
            <a:chExt cx="4576416" cy="1685077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111643A1-574A-4099-94B0-4FB34641E845}"/>
                </a:ext>
              </a:extLst>
            </p:cNvPr>
            <p:cNvSpPr txBox="1"/>
            <p:nvPr/>
          </p:nvSpPr>
          <p:spPr>
            <a:xfrm>
              <a:off x="4486699" y="2456255"/>
              <a:ext cx="457641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むかくど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C5B1BCED-91E6-DA4F-88B5-9F63CE30A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9369" y="2548493"/>
              <a:ext cx="2176634" cy="571500"/>
            </a:xfrm>
            <a:prstGeom prst="rect">
              <a:avLst/>
            </a:prstGeom>
          </p:spPr>
        </p:pic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A796F2E2-81BD-6A46-A187-9024EA622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51339" y="3141835"/>
              <a:ext cx="622738" cy="444500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9C93A40-625F-A549-9EB1-C151891EBCFD}"/>
              </a:ext>
            </a:extLst>
          </p:cNvPr>
          <p:cNvGrpSpPr/>
          <p:nvPr/>
        </p:nvGrpSpPr>
        <p:grpSpPr>
          <a:xfrm>
            <a:off x="4364617" y="3632254"/>
            <a:ext cx="4880919" cy="1685077"/>
            <a:chOff x="4263081" y="4005033"/>
            <a:chExt cx="4880919" cy="1685077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BFBAFDF-D57C-4E99-90DA-51341B9FEEA8}"/>
                </a:ext>
              </a:extLst>
            </p:cNvPr>
            <p:cNvSpPr txBox="1"/>
            <p:nvPr/>
          </p:nvSpPr>
          <p:spPr>
            <a:xfrm>
              <a:off x="4263081" y="4005033"/>
              <a:ext cx="4880919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4055DC00-2912-5E4A-9D3B-E4590A6EF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19742" y="4683389"/>
              <a:ext cx="935220" cy="419100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7B2D7F29-3F30-6147-BA15-5BA89A6B3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3645" y="4097271"/>
              <a:ext cx="2176634" cy="57150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193D0BE-0AB2-7942-A66D-B636231CBA70}"/>
              </a:ext>
            </a:extLst>
          </p:cNvPr>
          <p:cNvGrpSpPr/>
          <p:nvPr/>
        </p:nvGrpSpPr>
        <p:grpSpPr>
          <a:xfrm>
            <a:off x="986075" y="5237884"/>
            <a:ext cx="5883983" cy="633388"/>
            <a:chOff x="986075" y="5237884"/>
            <a:chExt cx="5883983" cy="633388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80BCD56-47BD-45E6-906A-B87A3839A76E}"/>
                </a:ext>
              </a:extLst>
            </p:cNvPr>
            <p:cNvSpPr txBox="1"/>
            <p:nvPr/>
          </p:nvSpPr>
          <p:spPr>
            <a:xfrm>
              <a:off x="986075" y="5243333"/>
              <a:ext cx="58839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29B46F2-0F8A-4743-9B06-BE74FC085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03405" y="5237884"/>
              <a:ext cx="2322423" cy="633388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355E9D4-96AE-DB48-B73B-CEFA0B4A6F13}"/>
              </a:ext>
            </a:extLst>
          </p:cNvPr>
          <p:cNvGrpSpPr/>
          <p:nvPr/>
        </p:nvGrpSpPr>
        <p:grpSpPr>
          <a:xfrm>
            <a:off x="912006" y="5726921"/>
            <a:ext cx="7087933" cy="1131079"/>
            <a:chOff x="912006" y="5726921"/>
            <a:chExt cx="7087933" cy="1131079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8407E0C-045A-447C-85EE-8519E64D84F5}"/>
                </a:ext>
              </a:extLst>
            </p:cNvPr>
            <p:cNvSpPr txBox="1"/>
            <p:nvPr/>
          </p:nvSpPr>
          <p:spPr>
            <a:xfrm>
              <a:off x="912006" y="5726921"/>
              <a:ext cx="70879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204C742-6110-EB43-8820-474B14F46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65797" y="5821817"/>
              <a:ext cx="2298181" cy="596900"/>
            </a:xfrm>
            <a:prstGeom prst="rect">
              <a:avLst/>
            </a:prstGeom>
          </p:spPr>
        </p:pic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5834AF84-4E28-D24F-810E-6BB8E65C9D75}"/>
              </a:ext>
            </a:extLst>
          </p:cNvPr>
          <p:cNvGrpSpPr/>
          <p:nvPr/>
        </p:nvGrpSpPr>
        <p:grpSpPr>
          <a:xfrm>
            <a:off x="-79260" y="3296464"/>
            <a:ext cx="1003384" cy="856056"/>
            <a:chOff x="8253959" y="3717854"/>
            <a:chExt cx="1003384" cy="856056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33B7E963-623D-FA4F-8EA1-F04B9103F0B9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42F4DA63-C8A9-6C45-80C3-75CA8C18DD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A82295B4-443A-B04D-9508-5D17C668732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6" name="四角形: 角を丸くする 77">
              <a:extLst>
                <a:ext uri="{FF2B5EF4-FFF2-40B4-BE49-F238E27FC236}">
                  <a16:creationId xmlns:a16="http://schemas.microsoft.com/office/drawing/2014/main" id="{2E6A76A3-951E-3343-AE2D-F4EEE1511CFA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56802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EC51DF3-CFF2-4E7E-9B5B-8A12677C58E3}"/>
              </a:ext>
            </a:extLst>
          </p:cNvPr>
          <p:cNvSpPr txBox="1"/>
          <p:nvPr/>
        </p:nvSpPr>
        <p:spPr>
          <a:xfrm>
            <a:off x="500575" y="1245270"/>
            <a:ext cx="49279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そくていはいつまでつづけたら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いいのかな？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FC46F04-8040-4F85-9411-06E259C0BF48}"/>
              </a:ext>
            </a:extLst>
          </p:cNvPr>
          <p:cNvGrpSpPr/>
          <p:nvPr/>
        </p:nvGrpSpPr>
        <p:grpSpPr>
          <a:xfrm>
            <a:off x="-52425" y="1723416"/>
            <a:ext cx="5641052" cy="4572039"/>
            <a:chOff x="1221035" y="1733192"/>
            <a:chExt cx="6368129" cy="5161330"/>
          </a:xfrm>
        </p:grpSpPr>
        <p:sp>
          <p:nvSpPr>
            <p:cNvPr id="56" name="円弧 55">
              <a:extLst>
                <a:ext uri="{FF2B5EF4-FFF2-40B4-BE49-F238E27FC236}">
                  <a16:creationId xmlns:a16="http://schemas.microsoft.com/office/drawing/2014/main" id="{765D93C7-0966-4048-BEAE-E3611BF4B429}"/>
                </a:ext>
              </a:extLst>
            </p:cNvPr>
            <p:cNvSpPr/>
            <p:nvPr/>
          </p:nvSpPr>
          <p:spPr>
            <a:xfrm>
              <a:off x="2873301" y="2503888"/>
              <a:ext cx="3536411" cy="3536411"/>
            </a:xfrm>
            <a:prstGeom prst="arc">
              <a:avLst>
                <a:gd name="adj1" fmla="val 10955830"/>
                <a:gd name="adj2" fmla="val 10033659"/>
              </a:avLst>
            </a:prstGeom>
            <a:ln w="28575">
              <a:solidFill>
                <a:srgbClr val="79AE02"/>
              </a:solidFill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34F1776-74F6-41D4-92CE-93523D40E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6200000">
              <a:off x="4111619" y="3471929"/>
              <a:ext cx="916885" cy="1600319"/>
            </a:xfrm>
            <a:prstGeom prst="rect">
              <a:avLst/>
            </a:prstGeom>
          </p:spPr>
        </p:pic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A1D3D33D-1159-420C-9E9A-C582C85CE959}"/>
                </a:ext>
              </a:extLst>
            </p:cNvPr>
            <p:cNvCxnSpPr>
              <a:cxnSpLocks/>
            </p:cNvCxnSpPr>
            <p:nvPr/>
          </p:nvCxnSpPr>
          <p:spPr>
            <a:xfrm>
              <a:off x="2346206" y="4272089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19C5699C-4A24-4239-AAC1-0DDE0E842842}"/>
                </a:ext>
              </a:extLst>
            </p:cNvPr>
            <p:cNvCxnSpPr>
              <a:cxnSpLocks/>
            </p:cNvCxnSpPr>
            <p:nvPr/>
          </p:nvCxnSpPr>
          <p:spPr>
            <a:xfrm rot="1800000">
              <a:off x="2348142" y="4271126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91D92438-EA00-4F5B-BF75-497BCCB706BB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2348141" y="4271125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109CEE91-FD99-4CFA-9637-CF0660BE4D9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347174" y="4271124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92311739-5A03-43E5-A234-B68DC95EF8E1}"/>
                </a:ext>
              </a:extLst>
            </p:cNvPr>
            <p:cNvCxnSpPr>
              <a:cxnSpLocks/>
            </p:cNvCxnSpPr>
            <p:nvPr/>
          </p:nvCxnSpPr>
          <p:spPr>
            <a:xfrm rot="7200000">
              <a:off x="2346207" y="4271123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B72F1AFA-E5CE-4670-87DA-4152DFE98C6E}"/>
                </a:ext>
              </a:extLst>
            </p:cNvPr>
            <p:cNvCxnSpPr>
              <a:cxnSpLocks/>
            </p:cNvCxnSpPr>
            <p:nvPr/>
          </p:nvCxnSpPr>
          <p:spPr>
            <a:xfrm rot="9000000">
              <a:off x="2321543" y="4289425"/>
              <a:ext cx="4447713" cy="1933"/>
            </a:xfrm>
            <a:prstGeom prst="line">
              <a:avLst/>
            </a:prstGeom>
            <a:ln w="28575">
              <a:solidFill>
                <a:srgbClr val="92D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F4DC44C-6399-4910-861B-5E505DEF0D3F}"/>
                </a:ext>
              </a:extLst>
            </p:cNvPr>
            <p:cNvSpPr txBox="1"/>
            <p:nvPr/>
          </p:nvSpPr>
          <p:spPr>
            <a:xfrm>
              <a:off x="1966301" y="4121114"/>
              <a:ext cx="4439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AD3E0F9-A96C-45A2-8C4A-FB494E9F932D}"/>
                </a:ext>
              </a:extLst>
            </p:cNvPr>
            <p:cNvSpPr txBox="1"/>
            <p:nvPr/>
          </p:nvSpPr>
          <p:spPr>
            <a:xfrm>
              <a:off x="2008578" y="2935646"/>
              <a:ext cx="716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5744BFA-A1CA-4885-B50C-D10E1E15CEA2}"/>
                </a:ext>
              </a:extLst>
            </p:cNvPr>
            <p:cNvSpPr txBox="1"/>
            <p:nvPr/>
          </p:nvSpPr>
          <p:spPr>
            <a:xfrm>
              <a:off x="3063075" y="2026715"/>
              <a:ext cx="600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60</a:t>
              </a: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5A913514-47FC-4D97-B4A7-DEF24EB8263F}"/>
                </a:ext>
              </a:extLst>
            </p:cNvPr>
            <p:cNvSpPr txBox="1"/>
            <p:nvPr/>
          </p:nvSpPr>
          <p:spPr>
            <a:xfrm>
              <a:off x="4269712" y="1733192"/>
              <a:ext cx="6006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2EFA4EFB-74FF-48E2-992B-1792E1F80971}"/>
                </a:ext>
              </a:extLst>
            </p:cNvPr>
            <p:cNvSpPr txBox="1"/>
            <p:nvPr/>
          </p:nvSpPr>
          <p:spPr>
            <a:xfrm>
              <a:off x="5428521" y="1997987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120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F348DBA-9EF7-4B13-AE4A-4E433E5F5C52}"/>
                </a:ext>
              </a:extLst>
            </p:cNvPr>
            <p:cNvSpPr txBox="1"/>
            <p:nvPr/>
          </p:nvSpPr>
          <p:spPr>
            <a:xfrm>
              <a:off x="6482991" y="2888660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150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B124C32A-1E23-44C8-89D6-CAB07A6CAFEF}"/>
                </a:ext>
              </a:extLst>
            </p:cNvPr>
            <p:cNvSpPr txBox="1"/>
            <p:nvPr/>
          </p:nvSpPr>
          <p:spPr>
            <a:xfrm>
              <a:off x="6861409" y="4113976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180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BA5AA1E7-BF0B-45FB-9A29-AD06F3B33D31}"/>
                </a:ext>
              </a:extLst>
            </p:cNvPr>
            <p:cNvSpPr txBox="1"/>
            <p:nvPr/>
          </p:nvSpPr>
          <p:spPr>
            <a:xfrm>
              <a:off x="6493312" y="5384858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210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9391C9E-BE33-4428-86D5-07C2D084264E}"/>
                </a:ext>
              </a:extLst>
            </p:cNvPr>
            <p:cNvSpPr txBox="1"/>
            <p:nvPr/>
          </p:nvSpPr>
          <p:spPr>
            <a:xfrm>
              <a:off x="5424369" y="6271192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240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52D64FD4-9BEF-4A27-B046-A3E12B7E7C01}"/>
                </a:ext>
              </a:extLst>
            </p:cNvPr>
            <p:cNvSpPr txBox="1"/>
            <p:nvPr/>
          </p:nvSpPr>
          <p:spPr>
            <a:xfrm>
              <a:off x="4269711" y="6541472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270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3B86D7C-EA8F-4D7C-9270-1C140197E44E}"/>
                </a:ext>
              </a:extLst>
            </p:cNvPr>
            <p:cNvSpPr txBox="1"/>
            <p:nvPr/>
          </p:nvSpPr>
          <p:spPr>
            <a:xfrm>
              <a:off x="3058461" y="6278755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300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2881C0A7-6483-4EA4-982B-DDAA7080D440}"/>
                </a:ext>
              </a:extLst>
            </p:cNvPr>
            <p:cNvSpPr txBox="1"/>
            <p:nvPr/>
          </p:nvSpPr>
          <p:spPr>
            <a:xfrm>
              <a:off x="2004594" y="5460437"/>
              <a:ext cx="727755" cy="353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330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CBC38A0-DA58-421D-989D-83B09495877D}"/>
                </a:ext>
              </a:extLst>
            </p:cNvPr>
            <p:cNvSpPr txBox="1"/>
            <p:nvPr/>
          </p:nvSpPr>
          <p:spPr>
            <a:xfrm>
              <a:off x="1221035" y="4113320"/>
              <a:ext cx="783559" cy="382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600" b="1" dirty="0">
                  <a:solidFill>
                    <a:schemeClr val="accent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B96708A-9087-45BD-8661-FE670F2718E3}"/>
              </a:ext>
            </a:extLst>
          </p:cNvPr>
          <p:cNvGrpSpPr/>
          <p:nvPr/>
        </p:nvGrpSpPr>
        <p:grpSpPr>
          <a:xfrm>
            <a:off x="5475891" y="1028826"/>
            <a:ext cx="3728308" cy="3712270"/>
            <a:chOff x="5205336" y="1237097"/>
            <a:chExt cx="3990464" cy="3712270"/>
          </a:xfrm>
        </p:grpSpPr>
        <p:sp>
          <p:nvSpPr>
            <p:cNvPr id="92" name="吹き出し: 角を丸めた四角形 91">
              <a:extLst>
                <a:ext uri="{FF2B5EF4-FFF2-40B4-BE49-F238E27FC236}">
                  <a16:creationId xmlns:a16="http://schemas.microsoft.com/office/drawing/2014/main" id="{D2B22443-681E-479C-8C7F-EDADB91B0F7F}"/>
                </a:ext>
              </a:extLst>
            </p:cNvPr>
            <p:cNvSpPr/>
            <p:nvPr/>
          </p:nvSpPr>
          <p:spPr>
            <a:xfrm>
              <a:off x="5205336" y="1237097"/>
              <a:ext cx="3909211" cy="3712270"/>
            </a:xfrm>
            <a:prstGeom prst="wedgeRoundRectCallout">
              <a:avLst>
                <a:gd name="adj1" fmla="val 26724"/>
                <a:gd name="adj2" fmla="val 57011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3098F19C-86F0-4BD8-B26D-90BEE3C96659}"/>
                </a:ext>
              </a:extLst>
            </p:cNvPr>
            <p:cNvSpPr txBox="1"/>
            <p:nvPr/>
          </p:nvSpPr>
          <p:spPr>
            <a:xfrm>
              <a:off x="5389212" y="1257914"/>
              <a:ext cx="3806588" cy="3477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いっかいてんするときのかくどは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どのむきのあたいは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どのときにそくていずみ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だから、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げんざいのかくどが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359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どをこえたら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そくていしゅうりょうだね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12" name="図 111">
            <a:extLst>
              <a:ext uri="{FF2B5EF4-FFF2-40B4-BE49-F238E27FC236}">
                <a16:creationId xmlns:a16="http://schemas.microsoft.com/office/drawing/2014/main" id="{11C9C48C-8B0F-4EE5-86CC-FEEF84D32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368" y="4822983"/>
            <a:ext cx="1088680" cy="173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737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322F8F23-92CD-8A4D-AA3D-F447C4450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42" y="2634779"/>
            <a:ext cx="4914900" cy="2120900"/>
          </a:xfrm>
          <a:prstGeom prst="rect">
            <a:avLst/>
          </a:prstGeom>
        </p:spPr>
      </p:pic>
      <p:pic>
        <p:nvPicPr>
          <p:cNvPr id="69" name="図 68">
            <a:extLst>
              <a:ext uri="{FF2B5EF4-FFF2-40B4-BE49-F238E27FC236}">
                <a16:creationId xmlns:a16="http://schemas.microsoft.com/office/drawing/2014/main" id="{F0FBD5C9-0122-6B4D-BEAF-A1C2D65E2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142" y="996455"/>
            <a:ext cx="2012243" cy="171814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83ED82D4-A134-410F-9862-FFA4AB78B841}"/>
              </a:ext>
            </a:extLst>
          </p:cNvPr>
          <p:cNvCxnSpPr>
            <a:cxnSpLocks/>
          </p:cNvCxnSpPr>
          <p:nvPr/>
        </p:nvCxnSpPr>
        <p:spPr>
          <a:xfrm>
            <a:off x="890869" y="323488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AEB0CCDB-9412-448E-93F0-17967CABB54E}"/>
              </a:ext>
            </a:extLst>
          </p:cNvPr>
          <p:cNvCxnSpPr>
            <a:cxnSpLocks/>
          </p:cNvCxnSpPr>
          <p:nvPr/>
        </p:nvCxnSpPr>
        <p:spPr>
          <a:xfrm>
            <a:off x="890869" y="2747699"/>
            <a:ext cx="855690" cy="1439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C3449FA5-C0DE-4B42-8E5F-7E4377F9C475}"/>
              </a:ext>
            </a:extLst>
          </p:cNvPr>
          <p:cNvSpPr txBox="1"/>
          <p:nvPr/>
        </p:nvSpPr>
        <p:spPr>
          <a:xfrm>
            <a:off x="753242" y="6186555"/>
            <a:ext cx="7008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おなじてじゅんで、さいしょうちをはなすブロックをつくる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B3FAA562-4348-44B0-BAFE-C1396D5429D2}"/>
              </a:ext>
            </a:extLst>
          </p:cNvPr>
          <p:cNvCxnSpPr>
            <a:cxnSpLocks/>
          </p:cNvCxnSpPr>
          <p:nvPr/>
        </p:nvCxnSpPr>
        <p:spPr>
          <a:xfrm>
            <a:off x="879497" y="4103486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75C7882-F96F-2A4C-B3BB-55E60D7F21FE}"/>
              </a:ext>
            </a:extLst>
          </p:cNvPr>
          <p:cNvGrpSpPr/>
          <p:nvPr/>
        </p:nvGrpSpPr>
        <p:grpSpPr>
          <a:xfrm>
            <a:off x="2971336" y="1229749"/>
            <a:ext cx="6133903" cy="582262"/>
            <a:chOff x="2839345" y="1669952"/>
            <a:chExt cx="6133903" cy="582262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45A879EC-2691-4ECA-981A-DE4133877EC4}"/>
                </a:ext>
              </a:extLst>
            </p:cNvPr>
            <p:cNvGrpSpPr/>
            <p:nvPr/>
          </p:nvGrpSpPr>
          <p:grpSpPr>
            <a:xfrm>
              <a:off x="2839345" y="1669952"/>
              <a:ext cx="6133903" cy="577081"/>
              <a:chOff x="2812571" y="1335910"/>
              <a:chExt cx="6133903" cy="577081"/>
            </a:xfrm>
          </p:grpSpPr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F3831F4A-7DA8-4752-8247-F4724D1C1A40}"/>
                  </a:ext>
                </a:extLst>
              </p:cNvPr>
              <p:cNvSpPr txBox="1"/>
              <p:nvPr/>
            </p:nvSpPr>
            <p:spPr>
              <a:xfrm>
                <a:off x="2812571" y="1335910"/>
                <a:ext cx="6133903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82634019-6B65-4661-8583-4B645E1B8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45370" y="1553086"/>
                <a:ext cx="1005927" cy="312447"/>
              </a:xfrm>
              <a:prstGeom prst="rect">
                <a:avLst/>
              </a:prstGeom>
            </p:spPr>
          </p:pic>
        </p:grp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88A5909-215C-5D4A-B567-72B71D7D0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77519" y="1769614"/>
              <a:ext cx="1312054" cy="482600"/>
            </a:xfrm>
            <a:prstGeom prst="rect">
              <a:avLst/>
            </a:prstGeom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5F68FBC-DB6E-464F-9861-EF375BAEB4F0}"/>
              </a:ext>
            </a:extLst>
          </p:cNvPr>
          <p:cNvGrpSpPr/>
          <p:nvPr/>
        </p:nvGrpSpPr>
        <p:grpSpPr>
          <a:xfrm>
            <a:off x="622783" y="4897749"/>
            <a:ext cx="7265068" cy="1131079"/>
            <a:chOff x="622783" y="4425884"/>
            <a:chExt cx="7265068" cy="1131079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DFAE43E-C3ED-40DB-AFBF-723F8BDC53DC}"/>
                </a:ext>
              </a:extLst>
            </p:cNvPr>
            <p:cNvGrpSpPr/>
            <p:nvPr/>
          </p:nvGrpSpPr>
          <p:grpSpPr>
            <a:xfrm>
              <a:off x="622783" y="4425884"/>
              <a:ext cx="7265068" cy="1131079"/>
              <a:chOff x="5391910" y="3813316"/>
              <a:chExt cx="6770498" cy="1131079"/>
            </a:xfrm>
          </p:grpSpPr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FDCA40C0-C042-4DC9-A2C4-7D65E5737687}"/>
                  </a:ext>
                </a:extLst>
              </p:cNvPr>
              <p:cNvSpPr txBox="1"/>
              <p:nvPr/>
            </p:nvSpPr>
            <p:spPr>
              <a:xfrm>
                <a:off x="5391910" y="3813316"/>
                <a:ext cx="6770498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17" name="図 116">
                <a:extLst>
                  <a:ext uri="{FF2B5EF4-FFF2-40B4-BE49-F238E27FC236}">
                    <a16:creationId xmlns:a16="http://schemas.microsoft.com/office/drawing/2014/main" id="{4FDC0DCE-6E3F-426C-9CF4-CC9F776581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279229" y="4048253"/>
                <a:ext cx="1201810" cy="304826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23FDE915-31C4-2742-BD81-F04D3DD33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4122" y="4483423"/>
              <a:ext cx="1897173" cy="5080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9643297-4EA8-9F49-AD96-5CF8B32F8905}"/>
              </a:ext>
            </a:extLst>
          </p:cNvPr>
          <p:cNvGrpSpPr/>
          <p:nvPr/>
        </p:nvGrpSpPr>
        <p:grpSpPr>
          <a:xfrm>
            <a:off x="5360403" y="2205640"/>
            <a:ext cx="4010750" cy="1295831"/>
            <a:chOff x="4872144" y="2556082"/>
            <a:chExt cx="4010750" cy="129583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F79F9F7-D257-4BE4-ADC9-2177A3F261E2}"/>
                </a:ext>
              </a:extLst>
            </p:cNvPr>
            <p:cNvSpPr txBox="1"/>
            <p:nvPr/>
          </p:nvSpPr>
          <p:spPr>
            <a:xfrm>
              <a:off x="4872144" y="2720834"/>
              <a:ext cx="401075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B4FCCEEF-4F61-5141-BB1C-CADA60981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19224" y="2556082"/>
              <a:ext cx="1182131" cy="813231"/>
            </a:xfrm>
            <a:prstGeom prst="rect">
              <a:avLst/>
            </a:prstGeom>
          </p:spPr>
        </p:pic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CCA6A94E-C6FB-AE4B-B561-870DCB28B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27380" y="3369313"/>
              <a:ext cx="1182130" cy="482600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797758B-0555-244F-A853-73F91A8B62C3}"/>
              </a:ext>
            </a:extLst>
          </p:cNvPr>
          <p:cNvGrpSpPr/>
          <p:nvPr/>
        </p:nvGrpSpPr>
        <p:grpSpPr>
          <a:xfrm>
            <a:off x="622783" y="5516374"/>
            <a:ext cx="7819583" cy="665357"/>
            <a:chOff x="662208" y="5516374"/>
            <a:chExt cx="7819583" cy="665357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38AEF59E-7D5D-44D9-BC3A-C8929797310E}"/>
                </a:ext>
              </a:extLst>
            </p:cNvPr>
            <p:cNvSpPr txBox="1"/>
            <p:nvPr/>
          </p:nvSpPr>
          <p:spPr>
            <a:xfrm>
              <a:off x="662208" y="5516374"/>
              <a:ext cx="781958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たブロックをいれる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052DAAE7-541F-CE42-A8C5-CCD1198BF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58457" y="5559431"/>
              <a:ext cx="1854052" cy="622300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BCE6DEFA-87CB-1E4D-BB18-AE9F5A469DD2}"/>
              </a:ext>
            </a:extLst>
          </p:cNvPr>
          <p:cNvGrpSpPr/>
          <p:nvPr/>
        </p:nvGrpSpPr>
        <p:grpSpPr>
          <a:xfrm>
            <a:off x="33265" y="3964322"/>
            <a:ext cx="857604" cy="856056"/>
            <a:chOff x="9647457" y="2630639"/>
            <a:chExt cx="857604" cy="856056"/>
          </a:xfrm>
        </p:grpSpPr>
        <p:grpSp>
          <p:nvGrpSpPr>
            <p:cNvPr id="72" name="グループ化 71">
              <a:extLst>
                <a:ext uri="{FF2B5EF4-FFF2-40B4-BE49-F238E27FC236}">
                  <a16:creationId xmlns:a16="http://schemas.microsoft.com/office/drawing/2014/main" id="{7E0E5827-7ECD-AE47-8055-DA5BB56416BA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74" name="図 73">
                <a:extLst>
                  <a:ext uri="{FF2B5EF4-FFF2-40B4-BE49-F238E27FC236}">
                    <a16:creationId xmlns:a16="http://schemas.microsoft.com/office/drawing/2014/main" id="{AC1F9421-75D0-D14C-981C-3981383B69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BC925ADE-BD5B-6246-AD9B-825E3D6E4F32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73" name="四角形: 角を丸くする 77">
              <a:extLst>
                <a:ext uri="{FF2B5EF4-FFF2-40B4-BE49-F238E27FC236}">
                  <a16:creationId xmlns:a16="http://schemas.microsoft.com/office/drawing/2014/main" id="{87FE1F7A-E1FF-3E40-BD9C-68E0E7EFC2C1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66264DD7-4674-B34D-9CEB-420B572B0D95}"/>
              </a:ext>
            </a:extLst>
          </p:cNvPr>
          <p:cNvGrpSpPr/>
          <p:nvPr/>
        </p:nvGrpSpPr>
        <p:grpSpPr>
          <a:xfrm>
            <a:off x="0" y="2965605"/>
            <a:ext cx="1024065" cy="856056"/>
            <a:chOff x="6035407" y="3746180"/>
            <a:chExt cx="1024065" cy="856056"/>
          </a:xfrm>
        </p:grpSpPr>
        <p:grpSp>
          <p:nvGrpSpPr>
            <p:cNvPr id="79" name="グループ化 78">
              <a:extLst>
                <a:ext uri="{FF2B5EF4-FFF2-40B4-BE49-F238E27FC236}">
                  <a16:creationId xmlns:a16="http://schemas.microsoft.com/office/drawing/2014/main" id="{AAA4E708-527E-F742-A414-712315324E7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7238B31D-BE63-A44B-B749-99C5BF9971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64981D6D-28FA-DC40-86A5-67E96E99BE9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81" name="四角形: 角を丸くする 77">
              <a:extLst>
                <a:ext uri="{FF2B5EF4-FFF2-40B4-BE49-F238E27FC236}">
                  <a16:creationId xmlns:a16="http://schemas.microsoft.com/office/drawing/2014/main" id="{5EFD7F66-981D-4343-A61C-673E7A08D5E8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C3B3B7D1-0F0F-A943-ABCC-84A28B70DCFE}"/>
              </a:ext>
            </a:extLst>
          </p:cNvPr>
          <p:cNvGrpSpPr/>
          <p:nvPr/>
        </p:nvGrpSpPr>
        <p:grpSpPr>
          <a:xfrm>
            <a:off x="-60018" y="1987592"/>
            <a:ext cx="1084083" cy="864281"/>
            <a:chOff x="7114674" y="3730834"/>
            <a:chExt cx="1084083" cy="864281"/>
          </a:xfrm>
        </p:grpSpPr>
        <p:grpSp>
          <p:nvGrpSpPr>
            <p:cNvPr id="87" name="グループ化 86">
              <a:extLst>
                <a:ext uri="{FF2B5EF4-FFF2-40B4-BE49-F238E27FC236}">
                  <a16:creationId xmlns:a16="http://schemas.microsoft.com/office/drawing/2014/main" id="{B2F024D9-95C7-C14E-A822-61B95CFB32B5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2D1C61E9-E40A-BF4F-BC6F-4DDD5D1725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92" name="テキスト ボックス 91">
                <a:extLst>
                  <a:ext uri="{FF2B5EF4-FFF2-40B4-BE49-F238E27FC236}">
                    <a16:creationId xmlns:a16="http://schemas.microsoft.com/office/drawing/2014/main" id="{42AA2A20-0018-8D44-B25B-850E4C50B897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88" name="四角形: 角を丸くする 77">
              <a:extLst>
                <a:ext uri="{FF2B5EF4-FFF2-40B4-BE49-F238E27FC236}">
                  <a16:creationId xmlns:a16="http://schemas.microsoft.com/office/drawing/2014/main" id="{318E7629-E1A2-A54C-B3D3-7EF8EACC1399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17759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443178F1-D5F0-4E44-A6C9-CCF492D3F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431" y="1568434"/>
            <a:ext cx="4352699" cy="346811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8547CB-8506-D947-8FFE-1F209989DEFF}"/>
              </a:ext>
            </a:extLst>
          </p:cNvPr>
          <p:cNvGrpSpPr/>
          <p:nvPr/>
        </p:nvGrpSpPr>
        <p:grpSpPr>
          <a:xfrm>
            <a:off x="208870" y="1418867"/>
            <a:ext cx="4258811" cy="3759224"/>
            <a:chOff x="4271857" y="1396546"/>
            <a:chExt cx="4914900" cy="3759224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84398F30-7661-7941-9CE5-B936829DB3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1857" y="3034870"/>
              <a:ext cx="4914900" cy="2120900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2D28A5C-4B82-F744-B8F5-383D1F4FD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71857" y="1396546"/>
              <a:ext cx="2012243" cy="1718149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D481F133-1C43-4005-8159-A5D8E99D9F47}"/>
              </a:ext>
            </a:extLst>
          </p:cNvPr>
          <p:cNvSpPr/>
          <p:nvPr/>
        </p:nvSpPr>
        <p:spPr>
          <a:xfrm>
            <a:off x="4525055" y="1391358"/>
            <a:ext cx="4476902" cy="37644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836051D9-71A5-4CF8-88DA-9A22EBD31806}"/>
              </a:ext>
            </a:extLst>
          </p:cNvPr>
          <p:cNvSpPr/>
          <p:nvPr/>
        </p:nvSpPr>
        <p:spPr>
          <a:xfrm>
            <a:off x="334735" y="3527057"/>
            <a:ext cx="3648980" cy="3310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38" name="直線矢印コネクタ 137">
            <a:extLst>
              <a:ext uri="{FF2B5EF4-FFF2-40B4-BE49-F238E27FC236}">
                <a16:creationId xmlns:a16="http://schemas.microsoft.com/office/drawing/2014/main" id="{599838B3-D736-42B1-92B2-2C93C2C4547D}"/>
              </a:ext>
            </a:extLst>
          </p:cNvPr>
          <p:cNvCxnSpPr>
            <a:cxnSpLocks/>
          </p:cNvCxnSpPr>
          <p:nvPr/>
        </p:nvCxnSpPr>
        <p:spPr>
          <a:xfrm flipH="1">
            <a:off x="3983715" y="2976096"/>
            <a:ext cx="531889" cy="55096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020FBB6B-4D97-40D9-ADB1-A87FF084E6E5}"/>
              </a:ext>
            </a:extLst>
          </p:cNvPr>
          <p:cNvSpPr txBox="1"/>
          <p:nvPr/>
        </p:nvSpPr>
        <p:spPr>
          <a:xfrm>
            <a:off x="1020234" y="5555422"/>
            <a:ext cx="68948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を、くりかえししょりのぶぶんにいれる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85803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C17AE5F-788A-F94A-B679-E26C1FED9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826" y="1156138"/>
            <a:ext cx="4043936" cy="57018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5748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9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だっしゅつ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0" y="1525035"/>
            <a:ext cx="9144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だっしゅつ」に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8125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500346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F11BD8-3D3B-49E4-A488-26BAE2F1B1DE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りに</a:t>
              </a:r>
              <a:r>
                <a:rPr lang="ja-JP" altLang="en-US" sz="2000" b="1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r>
                <a:rPr lang="ja-JP" altLang="en-US" sz="2000" b="1" i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いた</a:t>
              </a: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751599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うごかそ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0667487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EFB156D0-E12C-D842-A639-0EFD8024E7E8}"/>
              </a:ext>
            </a:extLst>
          </p:cNvPr>
          <p:cNvGrpSpPr/>
          <p:nvPr/>
        </p:nvGrpSpPr>
        <p:grpSpPr>
          <a:xfrm>
            <a:off x="334735" y="1288328"/>
            <a:ext cx="3998929" cy="4128770"/>
            <a:chOff x="2294877" y="1593338"/>
            <a:chExt cx="4554245" cy="4702117"/>
          </a:xfrm>
        </p:grpSpPr>
        <p:sp>
          <p:nvSpPr>
            <p:cNvPr id="18" name="楕円 2">
              <a:extLst>
                <a:ext uri="{FF2B5EF4-FFF2-40B4-BE49-F238E27FC236}">
                  <a16:creationId xmlns:a16="http://schemas.microsoft.com/office/drawing/2014/main" id="{7DF5AAA6-9D10-1E49-99CD-47615D06B2C0}"/>
                </a:ext>
              </a:extLst>
            </p:cNvPr>
            <p:cNvSpPr/>
            <p:nvPr/>
          </p:nvSpPr>
          <p:spPr>
            <a:xfrm>
              <a:off x="2294877" y="1593338"/>
              <a:ext cx="4554245" cy="4554245"/>
            </a:xfrm>
            <a:prstGeom prst="ellipse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楕円 9">
              <a:extLst>
                <a:ext uri="{FF2B5EF4-FFF2-40B4-BE49-F238E27FC236}">
                  <a16:creationId xmlns:a16="http://schemas.microsoft.com/office/drawing/2014/main" id="{6DA886CD-9045-5048-9158-43AE8EE99B04}"/>
                </a:ext>
              </a:extLst>
            </p:cNvPr>
            <p:cNvSpPr/>
            <p:nvPr/>
          </p:nvSpPr>
          <p:spPr>
            <a:xfrm>
              <a:off x="5182762" y="4943442"/>
              <a:ext cx="1352013" cy="13520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637A678F-8F20-CB43-BA07-AC477C31C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238" y="2777870"/>
            <a:ext cx="2301433" cy="2098907"/>
          </a:xfrm>
          <a:prstGeom prst="rect">
            <a:avLst/>
          </a:prstGeom>
        </p:spPr>
      </p:pic>
      <p:pic>
        <p:nvPicPr>
          <p:cNvPr id="28" name="グラフィックス 27" descr="ワイヤレス">
            <a:extLst>
              <a:ext uri="{FF2B5EF4-FFF2-40B4-BE49-F238E27FC236}">
                <a16:creationId xmlns:a16="http://schemas.microsoft.com/office/drawing/2014/main" id="{770B075B-2AC6-2A4C-A5A2-60797F854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892806" y="4377714"/>
            <a:ext cx="665827" cy="66582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F3F9E75-E18C-D84B-9C23-0CE226C0D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910210" y="4444663"/>
            <a:ext cx="748969" cy="1268884"/>
          </a:xfrm>
          <a:prstGeom prst="rect">
            <a:avLst/>
          </a:prstGeom>
        </p:spPr>
      </p:pic>
      <p:sp>
        <p:nvSpPr>
          <p:cNvPr id="30" name="吹き出し: 角を丸めた四角形 83">
            <a:extLst>
              <a:ext uri="{FF2B5EF4-FFF2-40B4-BE49-F238E27FC236}">
                <a16:creationId xmlns:a16="http://schemas.microsoft.com/office/drawing/2014/main" id="{1C99C482-E39F-874C-A4F9-0E75A384C09A}"/>
              </a:ext>
            </a:extLst>
          </p:cNvPr>
          <p:cNvSpPr/>
          <p:nvPr/>
        </p:nvSpPr>
        <p:spPr>
          <a:xfrm>
            <a:off x="4537167" y="3490199"/>
            <a:ext cx="3628766" cy="1015662"/>
          </a:xfrm>
          <a:prstGeom prst="wedgeRoundRectCallout">
            <a:avLst>
              <a:gd name="adj1" fmla="val 44956"/>
              <a:gd name="adj2" fmla="val 7861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A1A799-CB17-8A4F-8823-F739885FD199}"/>
              </a:ext>
            </a:extLst>
          </p:cNvPr>
          <p:cNvSpPr txBox="1"/>
          <p:nvPr/>
        </p:nvSpPr>
        <p:spPr>
          <a:xfrm>
            <a:off x="4572000" y="3429000"/>
            <a:ext cx="3840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スプライトのかんがえかたをつかって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をだっしゅつさせよう！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975D3FE-B91C-0C40-89C1-414B6B411F8C}"/>
              </a:ext>
            </a:extLst>
          </p:cNvPr>
          <p:cNvSpPr txBox="1"/>
          <p:nvPr/>
        </p:nvSpPr>
        <p:spPr>
          <a:xfrm>
            <a:off x="4572000" y="3936831"/>
            <a:ext cx="717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4634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3617072-8A6A-B140-8355-075F5BB83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365106"/>
            <a:ext cx="3543300" cy="3492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59B03072-AAD5-41AF-83A6-449AE2E6353C}"/>
              </a:ext>
            </a:extLst>
          </p:cNvPr>
          <p:cNvSpPr/>
          <p:nvPr/>
        </p:nvSpPr>
        <p:spPr>
          <a:xfrm>
            <a:off x="1281630" y="2466523"/>
            <a:ext cx="1010806" cy="3462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A7394BFF-7FF5-4DCA-85EE-A0EBD948E3DF}"/>
              </a:ext>
            </a:extLst>
          </p:cNvPr>
          <p:cNvSpPr/>
          <p:nvPr/>
        </p:nvSpPr>
        <p:spPr>
          <a:xfrm>
            <a:off x="1277191" y="3011769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B7202ED-6DE2-4941-98EC-FAA708FA1AAE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82FAEAE-F939-4ECF-A673-B8C32A47936B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DB4EC01-23D7-426F-A8EC-D3C4E72FBFF7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6FDE4268-C41A-40B9-8F21-99581D07FB50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6" name="直線矢印コネクタ 45">
              <a:extLst>
                <a:ext uri="{FF2B5EF4-FFF2-40B4-BE49-F238E27FC236}">
                  <a16:creationId xmlns:a16="http://schemas.microsoft.com/office/drawing/2014/main" id="{5E3C7B27-28A2-45C9-A7A2-5A897994DFEF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線コネクタ 46">
              <a:extLst>
                <a:ext uri="{FF2B5EF4-FFF2-40B4-BE49-F238E27FC236}">
                  <a16:creationId xmlns:a16="http://schemas.microsoft.com/office/drawing/2014/main" id="{EBB9CF51-5E78-4E77-AF2D-29B46F6BF852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7A64F674-6EAB-4EC2-816B-1214C5E6716B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16F69FB-3231-4FD6-AC22-269C1AB87C1B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26B499AA-A56D-4D19-8E2B-13550C977BAF}"/>
              </a:ext>
            </a:extLst>
          </p:cNvPr>
          <p:cNvGrpSpPr/>
          <p:nvPr/>
        </p:nvGrpSpPr>
        <p:grpSpPr>
          <a:xfrm>
            <a:off x="4858065" y="3898710"/>
            <a:ext cx="4461721" cy="2062103"/>
            <a:chOff x="5344289" y="4673458"/>
            <a:chExt cx="3915121" cy="2062103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DE18FBA-18C5-4B25-80F2-3288A8405C4B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2F74C2-7891-4879-BAB1-EB000D2C8FEC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028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1584E1-C4F7-7248-A183-6ECA31B55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19" y="1452496"/>
            <a:ext cx="3639777" cy="236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428625" y="951083"/>
            <a:ext cx="78888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、へんすうをしょきかしよう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45885507-14B8-4B9E-A95D-4A4E14BC1738}"/>
              </a:ext>
            </a:extLst>
          </p:cNvPr>
          <p:cNvCxnSpPr>
            <a:cxnSpLocks/>
          </p:cNvCxnSpPr>
          <p:nvPr/>
        </p:nvCxnSpPr>
        <p:spPr>
          <a:xfrm>
            <a:off x="610113" y="187152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E4DECBF1-B0A2-422D-B523-A5ADFF71C2CF}"/>
              </a:ext>
            </a:extLst>
          </p:cNvPr>
          <p:cNvCxnSpPr>
            <a:cxnSpLocks/>
          </p:cNvCxnSpPr>
          <p:nvPr/>
        </p:nvCxnSpPr>
        <p:spPr>
          <a:xfrm>
            <a:off x="640681" y="249216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929CC2F-9D57-46A5-A3CE-F98F0DEA2A50}"/>
              </a:ext>
            </a:extLst>
          </p:cNvPr>
          <p:cNvSpPr txBox="1"/>
          <p:nvPr/>
        </p:nvSpPr>
        <p:spPr>
          <a:xfrm>
            <a:off x="4525055" y="1916084"/>
            <a:ext cx="4618945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のかくど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げんざいのあたい  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すすむかくど　       せっていした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     「げんざいのかくど」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さいしょうち　       せっていした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  「げんざいのあたい」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1010478-7812-4BCD-86CE-A87A8F76E2C0}"/>
              </a:ext>
            </a:extLst>
          </p:cNvPr>
          <p:cNvGrpSpPr/>
          <p:nvPr/>
        </p:nvGrpSpPr>
        <p:grpSpPr>
          <a:xfrm>
            <a:off x="2616213" y="2039443"/>
            <a:ext cx="6527787" cy="3453312"/>
            <a:chOff x="2452469" y="2652322"/>
            <a:chExt cx="6552977" cy="2374668"/>
          </a:xfrm>
        </p:grpSpPr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1304D841-BB6D-4496-9A72-5BED7ED0870D}"/>
                </a:ext>
              </a:extLst>
            </p:cNvPr>
            <p:cNvSpPr/>
            <p:nvPr/>
          </p:nvSpPr>
          <p:spPr>
            <a:xfrm>
              <a:off x="2452469" y="2652322"/>
              <a:ext cx="6552977" cy="237466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5CC8DEDE-3827-4E95-8088-BF5F2242B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1130" y="3771131"/>
              <a:ext cx="1365532" cy="1034051"/>
            </a:xfrm>
            <a:prstGeom prst="rect">
              <a:avLst/>
            </a:prstGeom>
          </p:spPr>
        </p:pic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B38D172A-BDB0-4643-B09D-B11E4F722986}"/>
                </a:ext>
              </a:extLst>
            </p:cNvPr>
            <p:cNvSpPr txBox="1"/>
            <p:nvPr/>
          </p:nvSpPr>
          <p:spPr>
            <a:xfrm>
              <a:off x="3277679" y="2963638"/>
              <a:ext cx="4715056" cy="6719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それぞれにせっていするあたい、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かな？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E7528D3-462B-ED4B-8BE8-6161637A6592}"/>
              </a:ext>
            </a:extLst>
          </p:cNvPr>
          <p:cNvGrpSpPr/>
          <p:nvPr/>
        </p:nvGrpSpPr>
        <p:grpSpPr>
          <a:xfrm>
            <a:off x="556400" y="5291827"/>
            <a:ext cx="4841075" cy="577287"/>
            <a:chOff x="710492" y="5587428"/>
            <a:chExt cx="4841075" cy="577287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A3F017F-6F83-4AB1-B7E4-42382F9FD3E3}"/>
                </a:ext>
              </a:extLst>
            </p:cNvPr>
            <p:cNvSpPr txBox="1"/>
            <p:nvPr/>
          </p:nvSpPr>
          <p:spPr>
            <a:xfrm>
              <a:off x="710492" y="5587428"/>
              <a:ext cx="48410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AF5C8A2-ECEB-2B4B-B398-CDDB5D35D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1488" y="5797945"/>
              <a:ext cx="1784504" cy="366770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9AD3BD1-4300-2043-A2B8-E1BE78E42FAF}"/>
              </a:ext>
            </a:extLst>
          </p:cNvPr>
          <p:cNvGrpSpPr/>
          <p:nvPr/>
        </p:nvGrpSpPr>
        <p:grpSpPr>
          <a:xfrm>
            <a:off x="556400" y="5784022"/>
            <a:ext cx="7589699" cy="1131079"/>
            <a:chOff x="784138" y="6254260"/>
            <a:chExt cx="7589699" cy="1131079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AEB6BE3-6678-4C34-B38F-2FC1779EAC83}"/>
                </a:ext>
              </a:extLst>
            </p:cNvPr>
            <p:cNvSpPr txBox="1"/>
            <p:nvPr/>
          </p:nvSpPr>
          <p:spPr>
            <a:xfrm>
              <a:off x="784138" y="6254260"/>
              <a:ext cx="758969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かくへんすうのしょきちをせっていする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369A55BB-7D9A-CC44-A3EB-1070872B3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90267" y="6354637"/>
              <a:ext cx="2176634" cy="571500"/>
            </a:xfrm>
            <a:prstGeom prst="rect">
              <a:avLst/>
            </a:prstGeom>
          </p:spPr>
        </p:pic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0FAC005E-1233-1B49-B740-79F99AAB5887}"/>
              </a:ext>
            </a:extLst>
          </p:cNvPr>
          <p:cNvGrpSpPr/>
          <p:nvPr/>
        </p:nvGrpSpPr>
        <p:grpSpPr>
          <a:xfrm>
            <a:off x="-54202" y="2330522"/>
            <a:ext cx="752400" cy="620546"/>
            <a:chOff x="8253959" y="3717854"/>
            <a:chExt cx="1003384" cy="856056"/>
          </a:xfrm>
        </p:grpSpPr>
        <p:grpSp>
          <p:nvGrpSpPr>
            <p:cNvPr id="67" name="グループ化 66">
              <a:extLst>
                <a:ext uri="{FF2B5EF4-FFF2-40B4-BE49-F238E27FC236}">
                  <a16:creationId xmlns:a16="http://schemas.microsoft.com/office/drawing/2014/main" id="{252D6154-E393-A643-B4D0-977512A55F1B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665562"/>
              <a:chOff x="780349" y="2689835"/>
              <a:chExt cx="1003384" cy="665562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2467E201-6F10-BD47-B5CD-3D0B72F4A7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A613C092-8C8E-B242-865D-9639B58ADCEF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へんすう</a:t>
                </a:r>
                <a:endParaRPr kumimoji="1" lang="en-US" altLang="ja-JP" sz="1000" dirty="0"/>
              </a:p>
            </p:txBody>
          </p:sp>
        </p:grpSp>
        <p:sp>
          <p:nvSpPr>
            <p:cNvPr id="68" name="四角形: 角を丸くする 77">
              <a:extLst>
                <a:ext uri="{FF2B5EF4-FFF2-40B4-BE49-F238E27FC236}">
                  <a16:creationId xmlns:a16="http://schemas.microsoft.com/office/drawing/2014/main" id="{AAC9F5A8-C114-0F46-AC99-234DC785FE3E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27BFD409-5BBC-0140-92D4-2234BEFB9020}"/>
              </a:ext>
            </a:extLst>
          </p:cNvPr>
          <p:cNvGrpSpPr/>
          <p:nvPr/>
        </p:nvGrpSpPr>
        <p:grpSpPr>
          <a:xfrm>
            <a:off x="-54535" y="1521021"/>
            <a:ext cx="752733" cy="619200"/>
            <a:chOff x="7137508" y="4892125"/>
            <a:chExt cx="1038413" cy="856056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976F4ADE-5F54-5C40-AF42-CCCF83E67F7D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6102"/>
              <a:chOff x="2400196" y="1560514"/>
              <a:chExt cx="1038413" cy="766102"/>
            </a:xfrm>
          </p:grpSpPr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0C286189-1C10-CF46-BDA9-F24E6F0D8C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688" cy="452913"/>
              </a:xfrm>
              <a:prstGeom prst="rect">
                <a:avLst/>
              </a:prstGeom>
            </p:spPr>
          </p:pic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7D56D84A-2601-F648-84D1-FD27126BD60E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9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00"/>
                  <a:t>イベント</a:t>
                </a:r>
                <a:endParaRPr kumimoji="1" lang="en-US" altLang="ja-JP" sz="1000" dirty="0"/>
              </a:p>
            </p:txBody>
          </p:sp>
        </p:grpSp>
        <p:sp>
          <p:nvSpPr>
            <p:cNvPr id="79" name="四角形: 角を丸くする 77">
              <a:extLst>
                <a:ext uri="{FF2B5EF4-FFF2-40B4-BE49-F238E27FC236}">
                  <a16:creationId xmlns:a16="http://schemas.microsoft.com/office/drawing/2014/main" id="{510EA6DA-1B88-974E-9B00-ECED791566B8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5339FBA-461F-FE4F-A322-1CE88D72E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0" y="1822351"/>
            <a:ext cx="5910380" cy="38998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E8E5A9B-9189-46A6-A88F-D58FD4968B44}"/>
              </a:ext>
            </a:extLst>
          </p:cNvPr>
          <p:cNvSpPr txBox="1"/>
          <p:nvPr/>
        </p:nvSpPr>
        <p:spPr>
          <a:xfrm>
            <a:off x="500575" y="1245270"/>
            <a:ext cx="56374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きょりをそくていし、おわったら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どかいてんする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23" name="直線矢印コネクタ 122">
            <a:extLst>
              <a:ext uri="{FF2B5EF4-FFF2-40B4-BE49-F238E27FC236}">
                <a16:creationId xmlns:a16="http://schemas.microsoft.com/office/drawing/2014/main" id="{08EE5638-A189-4117-BE55-3CBCF9B38B19}"/>
              </a:ext>
            </a:extLst>
          </p:cNvPr>
          <p:cNvCxnSpPr>
            <a:cxnSpLocks/>
          </p:cNvCxnSpPr>
          <p:nvPr/>
        </p:nvCxnSpPr>
        <p:spPr>
          <a:xfrm>
            <a:off x="865484" y="205365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975186" y="2220020"/>
            <a:ext cx="3472377" cy="389983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28" name="コネクタ: カギ線 127">
            <a:extLst>
              <a:ext uri="{FF2B5EF4-FFF2-40B4-BE49-F238E27FC236}">
                <a16:creationId xmlns:a16="http://schemas.microsoft.com/office/drawing/2014/main" id="{A1923498-FBD4-4865-8A6A-4A2B7DD023BD}"/>
              </a:ext>
            </a:extLst>
          </p:cNvPr>
          <p:cNvCxnSpPr>
            <a:cxnSpLocks/>
          </p:cNvCxnSpPr>
          <p:nvPr/>
        </p:nvCxnSpPr>
        <p:spPr>
          <a:xfrm flipV="1">
            <a:off x="817805" y="2290439"/>
            <a:ext cx="3097247" cy="630007"/>
          </a:xfrm>
          <a:prstGeom prst="bentConnector3">
            <a:avLst>
              <a:gd name="adj1" fmla="val 9987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7E9783D-B948-024F-AA72-70EB4B1433F8}"/>
              </a:ext>
            </a:extLst>
          </p:cNvPr>
          <p:cNvGrpSpPr/>
          <p:nvPr/>
        </p:nvGrpSpPr>
        <p:grpSpPr>
          <a:xfrm>
            <a:off x="4137595" y="4287279"/>
            <a:ext cx="4790787" cy="1131079"/>
            <a:chOff x="4137595" y="4287279"/>
            <a:chExt cx="4790787" cy="1131079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389E6067-BE83-49C8-B25C-E031AC6985AF}"/>
                </a:ext>
              </a:extLst>
            </p:cNvPr>
            <p:cNvSpPr txBox="1"/>
            <p:nvPr/>
          </p:nvSpPr>
          <p:spPr>
            <a:xfrm>
              <a:off x="4137595" y="4287279"/>
              <a:ext cx="4790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「しらべる」から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C653A86D-6EAA-7443-9F2D-F1CF0E520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13583" y="4373314"/>
              <a:ext cx="2474014" cy="46990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C20CC75-B778-134B-AB35-DC90F3F3A5BD}"/>
              </a:ext>
            </a:extLst>
          </p:cNvPr>
          <p:cNvGrpSpPr/>
          <p:nvPr/>
        </p:nvGrpSpPr>
        <p:grpSpPr>
          <a:xfrm>
            <a:off x="4155226" y="2643196"/>
            <a:ext cx="4664311" cy="1131079"/>
            <a:chOff x="4155226" y="2643196"/>
            <a:chExt cx="4664311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6FF9ED7-4D1F-4E24-B558-742436BC2279}"/>
                </a:ext>
              </a:extLst>
            </p:cNvPr>
            <p:cNvSpPr txBox="1"/>
            <p:nvPr/>
          </p:nvSpPr>
          <p:spPr>
            <a:xfrm>
              <a:off x="4155226" y="2643196"/>
              <a:ext cx="466431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げんざい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6D9C5A9D-7961-1642-819B-D20B50126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3583" y="2729596"/>
              <a:ext cx="2176634" cy="571500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14B08474-EF06-2748-B215-908E0A9E5475}"/>
              </a:ext>
            </a:extLst>
          </p:cNvPr>
          <p:cNvGrpSpPr/>
          <p:nvPr/>
        </p:nvGrpSpPr>
        <p:grpSpPr>
          <a:xfrm>
            <a:off x="-42015" y="1737651"/>
            <a:ext cx="1003384" cy="856056"/>
            <a:chOff x="8253959" y="3717854"/>
            <a:chExt cx="1003384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B65F44D2-4707-7442-A174-97FDFD3E9CD1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FB51E29F-318D-F846-86C1-2913F6687D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8B9DBDC7-F096-8B48-BDBD-6B0A169F5FFA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8643C9C7-F928-5240-B3F8-2C04980DCB3E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B2B9961A-A658-0F47-8C35-8F1FAC13F358}"/>
              </a:ext>
            </a:extLst>
          </p:cNvPr>
          <p:cNvGrpSpPr/>
          <p:nvPr/>
        </p:nvGrpSpPr>
        <p:grpSpPr>
          <a:xfrm>
            <a:off x="-59017" y="2688992"/>
            <a:ext cx="1003384" cy="870388"/>
            <a:chOff x="9672991" y="4909284"/>
            <a:chExt cx="1003384" cy="870388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7441C3B7-59F9-4F4E-992F-D246E5FB7DF5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F40B3B95-BB68-6B42-9034-1FB3BE4AAB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F46EAC95-4CC7-EF4A-BC64-CF17DC571188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77">
              <a:extLst>
                <a:ext uri="{FF2B5EF4-FFF2-40B4-BE49-F238E27FC236}">
                  <a16:creationId xmlns:a16="http://schemas.microsoft.com/office/drawing/2014/main" id="{C899DFBE-00D0-1849-9F60-28376C73695D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723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図 53">
            <a:extLst>
              <a:ext uri="{FF2B5EF4-FFF2-40B4-BE49-F238E27FC236}">
                <a16:creationId xmlns:a16="http://schemas.microsoft.com/office/drawing/2014/main" id="{6924C0D9-851F-1044-B35C-DA2C34E06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766" y="2115369"/>
            <a:ext cx="5910380" cy="38998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957087" y="3888829"/>
            <a:ext cx="3472377" cy="233692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F0EC2ECC-EDFB-422E-AF08-026CB2745721}"/>
              </a:ext>
            </a:extLst>
          </p:cNvPr>
          <p:cNvCxnSpPr>
            <a:cxnSpLocks/>
          </p:cNvCxnSpPr>
          <p:nvPr/>
        </p:nvCxnSpPr>
        <p:spPr>
          <a:xfrm>
            <a:off x="911240" y="2652091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6CA002FC-57FB-448B-92DB-0325C19613C6}"/>
              </a:ext>
            </a:extLst>
          </p:cNvPr>
          <p:cNvCxnSpPr>
            <a:cxnSpLocks/>
          </p:cNvCxnSpPr>
          <p:nvPr/>
        </p:nvCxnSpPr>
        <p:spPr>
          <a:xfrm>
            <a:off x="899313" y="3073337"/>
            <a:ext cx="3326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178F696-F169-434E-B2ED-7BBF37074B15}"/>
              </a:ext>
            </a:extLst>
          </p:cNvPr>
          <p:cNvSpPr txBox="1"/>
          <p:nvPr/>
        </p:nvSpPr>
        <p:spPr>
          <a:xfrm>
            <a:off x="4626399" y="4589733"/>
            <a:ext cx="44277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おなじてじゅんで、げんざいの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あたいをひょうじするブロックをつくる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46FF207-35B1-2341-9FDB-3E28762E0BF5}"/>
              </a:ext>
            </a:extLst>
          </p:cNvPr>
          <p:cNvGrpSpPr/>
          <p:nvPr/>
        </p:nvGrpSpPr>
        <p:grpSpPr>
          <a:xfrm>
            <a:off x="4525055" y="2381184"/>
            <a:ext cx="4501730" cy="1162053"/>
            <a:chOff x="2993476" y="2565223"/>
            <a:chExt cx="6363982" cy="1162053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BDB0871-8D5E-4652-B8FE-CB390A771545}"/>
                </a:ext>
              </a:extLst>
            </p:cNvPr>
            <p:cNvSpPr txBox="1"/>
            <p:nvPr/>
          </p:nvSpPr>
          <p:spPr>
            <a:xfrm>
              <a:off x="2993476" y="2565223"/>
              <a:ext cx="636398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 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A5CC3338-8ACC-DB40-80E1-5B9715D0B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3362" y="2675671"/>
              <a:ext cx="2031110" cy="55880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6A16C52-F4EA-874C-A5DE-EA882C258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4828" y="3257376"/>
              <a:ext cx="850740" cy="46990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8197012-E681-AC49-A6AB-985A8C9B902A}"/>
              </a:ext>
            </a:extLst>
          </p:cNvPr>
          <p:cNvGrpSpPr/>
          <p:nvPr/>
        </p:nvGrpSpPr>
        <p:grpSpPr>
          <a:xfrm>
            <a:off x="4525055" y="3374526"/>
            <a:ext cx="5435557" cy="1131079"/>
            <a:chOff x="3189921" y="3146283"/>
            <a:chExt cx="5435557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F6546D3-BF72-4C04-B3CE-D7458F9AB502}"/>
                </a:ext>
              </a:extLst>
            </p:cNvPr>
            <p:cNvSpPr txBox="1"/>
            <p:nvPr/>
          </p:nvSpPr>
          <p:spPr>
            <a:xfrm>
              <a:off x="3189921" y="3146283"/>
              <a:ext cx="54355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B8706334-5264-0647-8DDF-486DB9E1E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10866" y="3218968"/>
              <a:ext cx="1153300" cy="596900"/>
            </a:xfrm>
            <a:prstGeom prst="rect">
              <a:avLst/>
            </a:prstGeom>
          </p:spPr>
        </p:pic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63C2DD2B-0F71-E646-96CD-077259C18E52}"/>
              </a:ext>
            </a:extLst>
          </p:cNvPr>
          <p:cNvGrpSpPr/>
          <p:nvPr/>
        </p:nvGrpSpPr>
        <p:grpSpPr>
          <a:xfrm>
            <a:off x="53636" y="2017236"/>
            <a:ext cx="857604" cy="856056"/>
            <a:chOff x="9647457" y="2630639"/>
            <a:chExt cx="857604" cy="856056"/>
          </a:xfrm>
        </p:grpSpPr>
        <p:grpSp>
          <p:nvGrpSpPr>
            <p:cNvPr id="58" name="グループ化 57">
              <a:extLst>
                <a:ext uri="{FF2B5EF4-FFF2-40B4-BE49-F238E27FC236}">
                  <a16:creationId xmlns:a16="http://schemas.microsoft.com/office/drawing/2014/main" id="{9A553A46-39A0-2B47-8906-58D72999754F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A238D449-04CE-EC4A-A7E8-5517D8CF2A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B4823DA0-672B-844B-815D-3FD14EDDBAB1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9" name="四角形: 角を丸くする 77">
              <a:extLst>
                <a:ext uri="{FF2B5EF4-FFF2-40B4-BE49-F238E27FC236}">
                  <a16:creationId xmlns:a16="http://schemas.microsoft.com/office/drawing/2014/main" id="{75910BC8-E3A1-984B-9153-246586CFB50E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C6C7B539-2125-724E-9A58-2A1E3BBFEBE1}"/>
              </a:ext>
            </a:extLst>
          </p:cNvPr>
          <p:cNvGrpSpPr/>
          <p:nvPr/>
        </p:nvGrpSpPr>
        <p:grpSpPr>
          <a:xfrm>
            <a:off x="28650" y="2980686"/>
            <a:ext cx="1024065" cy="856056"/>
            <a:chOff x="6035407" y="3746180"/>
            <a:chExt cx="1024065" cy="856056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661E11C3-FE49-924C-8B1E-25CA2D3D2BF8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0C414C02-A56A-7640-8B55-8BBE1836B7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8F8BBE75-A322-344F-B6C3-0AD74FEC3CA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71" name="四角形: 角を丸くする 77">
              <a:extLst>
                <a:ext uri="{FF2B5EF4-FFF2-40B4-BE49-F238E27FC236}">
                  <a16:creationId xmlns:a16="http://schemas.microsoft.com/office/drawing/2014/main" id="{6EBA86A4-321F-5249-B336-90351C80975B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67233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041AB626-3E0C-D845-BBF4-F9E2E83E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035" y="2305637"/>
            <a:ext cx="5910380" cy="38998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129" name="正方形/長方形 128">
            <a:extLst>
              <a:ext uri="{FF2B5EF4-FFF2-40B4-BE49-F238E27FC236}">
                <a16:creationId xmlns:a16="http://schemas.microsoft.com/office/drawing/2014/main" id="{259568BE-6608-43E4-9F14-366CF0A98335}"/>
              </a:ext>
            </a:extLst>
          </p:cNvPr>
          <p:cNvSpPr/>
          <p:nvPr/>
        </p:nvSpPr>
        <p:spPr>
          <a:xfrm>
            <a:off x="1301873" y="4442015"/>
            <a:ext cx="3204346" cy="80778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20131A-9D1E-494A-BA1B-AC3582158C49}"/>
              </a:ext>
            </a:extLst>
          </p:cNvPr>
          <p:cNvSpPr/>
          <p:nvPr/>
        </p:nvSpPr>
        <p:spPr>
          <a:xfrm>
            <a:off x="1097834" y="5326020"/>
            <a:ext cx="3106561" cy="89973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A8A94A57-EC95-4AC2-B9CA-BB9BF4BEB34D}"/>
              </a:ext>
            </a:extLst>
          </p:cNvPr>
          <p:cNvCxnSpPr>
            <a:cxnSpLocks/>
          </p:cNvCxnSpPr>
          <p:nvPr/>
        </p:nvCxnSpPr>
        <p:spPr>
          <a:xfrm>
            <a:off x="864537" y="4174822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856124" y="4824386"/>
            <a:ext cx="4093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2B3A0C3-5998-6047-BAEA-A4F77AE3FC64}"/>
              </a:ext>
            </a:extLst>
          </p:cNvPr>
          <p:cNvGrpSpPr/>
          <p:nvPr/>
        </p:nvGrpSpPr>
        <p:grpSpPr>
          <a:xfrm>
            <a:off x="4586003" y="2754446"/>
            <a:ext cx="4282039" cy="1131079"/>
            <a:chOff x="4643649" y="2754446"/>
            <a:chExt cx="4282039" cy="1131079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87B6D6FC-A6AF-48E7-8859-6F6EA837DE3D}"/>
                </a:ext>
              </a:extLst>
            </p:cNvPr>
            <p:cNvGrpSpPr/>
            <p:nvPr/>
          </p:nvGrpSpPr>
          <p:grpSpPr>
            <a:xfrm>
              <a:off x="4643649" y="2754446"/>
              <a:ext cx="4282039" cy="1131079"/>
              <a:chOff x="4013275" y="2582996"/>
              <a:chExt cx="3577134" cy="1131079"/>
            </a:xfrm>
          </p:grpSpPr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7204FC55-02C0-4C2D-A387-8D718A5A4A47}"/>
                  </a:ext>
                </a:extLst>
              </p:cNvPr>
              <p:cNvSpPr txBox="1"/>
              <p:nvPr/>
            </p:nvSpPr>
            <p:spPr>
              <a:xfrm>
                <a:off x="4013275" y="2582996"/>
                <a:ext cx="3577134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えんざん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 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60" name="図 59">
                <a:extLst>
                  <a:ext uri="{FF2B5EF4-FFF2-40B4-BE49-F238E27FC236}">
                    <a16:creationId xmlns:a16="http://schemas.microsoft.com/office/drawing/2014/main" id="{DC1B9FD5-AE07-47B0-A8E0-5F1CF39496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00738" y="2807291"/>
                <a:ext cx="1005927" cy="312447"/>
              </a:xfrm>
              <a:prstGeom prst="rect">
                <a:avLst/>
              </a:prstGeom>
            </p:spPr>
          </p:pic>
        </p:grp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445359C-93F6-5649-B585-4BC5B4420B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5353" y="3433142"/>
              <a:ext cx="1645254" cy="436614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A383557-21C3-F846-BFEA-E0CED9C1190B}"/>
              </a:ext>
            </a:extLst>
          </p:cNvPr>
          <p:cNvGrpSpPr/>
          <p:nvPr/>
        </p:nvGrpSpPr>
        <p:grpSpPr>
          <a:xfrm>
            <a:off x="4586003" y="4616325"/>
            <a:ext cx="3823511" cy="1228208"/>
            <a:chOff x="4586003" y="4616325"/>
            <a:chExt cx="3823511" cy="1228208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A6F610CF-97D8-4A8A-B410-EFB994AF8288}"/>
                </a:ext>
              </a:extLst>
            </p:cNvPr>
            <p:cNvGrpSpPr/>
            <p:nvPr/>
          </p:nvGrpSpPr>
          <p:grpSpPr>
            <a:xfrm>
              <a:off x="4586003" y="4616325"/>
              <a:ext cx="3823511" cy="1228208"/>
              <a:chOff x="4363402" y="4572683"/>
              <a:chExt cx="3823511" cy="1228208"/>
            </a:xfrm>
          </p:grpSpPr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24C4F1EE-4A4E-438E-99DE-D43C6B12F1C2}"/>
                  </a:ext>
                </a:extLst>
              </p:cNvPr>
              <p:cNvSpPr txBox="1"/>
              <p:nvPr/>
            </p:nvSpPr>
            <p:spPr>
              <a:xfrm>
                <a:off x="4363402" y="4669812"/>
                <a:ext cx="3823511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「せいぎょ」から　　　　　　をえらび、                    をいれる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73" name="図 72">
                <a:extLst>
                  <a:ext uri="{FF2B5EF4-FFF2-40B4-BE49-F238E27FC236}">
                    <a16:creationId xmlns:a16="http://schemas.microsoft.com/office/drawing/2014/main" id="{25C0CD0D-420F-4F0D-A58B-D349C8711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46696" y="4572683"/>
                <a:ext cx="1120237" cy="807790"/>
              </a:xfrm>
              <a:prstGeom prst="rect">
                <a:avLst/>
              </a:prstGeom>
            </p:spPr>
          </p:pic>
        </p:grp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CC712EDF-42EF-5140-A484-857090931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00758" y="5392838"/>
              <a:ext cx="1645254" cy="436614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EEEC3B2D-493B-3249-B3C0-40BF0376F504}"/>
              </a:ext>
            </a:extLst>
          </p:cNvPr>
          <p:cNvGrpSpPr/>
          <p:nvPr/>
        </p:nvGrpSpPr>
        <p:grpSpPr>
          <a:xfrm>
            <a:off x="-12978" y="4697493"/>
            <a:ext cx="1024065" cy="856056"/>
            <a:chOff x="6035407" y="3746180"/>
            <a:chExt cx="1024065" cy="856056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2BC53097-703F-C64F-B7CC-DA183E32C55B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0" name="図 39">
                <a:extLst>
                  <a:ext uri="{FF2B5EF4-FFF2-40B4-BE49-F238E27FC236}">
                    <a16:creationId xmlns:a16="http://schemas.microsoft.com/office/drawing/2014/main" id="{0E8B58A9-2892-944F-883B-22ED8FD10A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658CDC1F-2C01-E242-BCB1-AA7FE26DB69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9" name="四角形: 角を丸くする 77">
              <a:extLst>
                <a:ext uri="{FF2B5EF4-FFF2-40B4-BE49-F238E27FC236}">
                  <a16:creationId xmlns:a16="http://schemas.microsoft.com/office/drawing/2014/main" id="{86B459BA-8463-EE4C-80BA-DCFE238AED4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FF5B589-AC2D-D243-9953-860C93B35D23}"/>
              </a:ext>
            </a:extLst>
          </p:cNvPr>
          <p:cNvGrpSpPr/>
          <p:nvPr/>
        </p:nvGrpSpPr>
        <p:grpSpPr>
          <a:xfrm>
            <a:off x="-71336" y="3762697"/>
            <a:ext cx="1084083" cy="864281"/>
            <a:chOff x="7114674" y="3730834"/>
            <a:chExt cx="1084083" cy="864281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1A4A546A-4017-634B-BDF4-D9769BA43566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BE9AF1F7-485E-8643-9075-F77801E016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2CC6C1F9-2C45-2B4F-AF55-F823048C5676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86AAFB5D-45EA-2243-9A25-5FD14793F08C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687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図 54">
            <a:extLst>
              <a:ext uri="{FF2B5EF4-FFF2-40B4-BE49-F238E27FC236}">
                <a16:creationId xmlns:a16="http://schemas.microsoft.com/office/drawing/2014/main" id="{3E8F6A71-88CB-0345-AAB2-B9D5A0DD1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386" y="1237743"/>
            <a:ext cx="5910380" cy="38998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3E20131A-9D1E-494A-BA1B-AC3582158C49}"/>
              </a:ext>
            </a:extLst>
          </p:cNvPr>
          <p:cNvSpPr/>
          <p:nvPr/>
        </p:nvSpPr>
        <p:spPr>
          <a:xfrm>
            <a:off x="1121595" y="5206846"/>
            <a:ext cx="3106561" cy="899732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881021" y="372455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A4AD313-81D3-914F-B07F-F8941C366C24}"/>
              </a:ext>
            </a:extLst>
          </p:cNvPr>
          <p:cNvGrpSpPr/>
          <p:nvPr/>
        </p:nvGrpSpPr>
        <p:grpSpPr>
          <a:xfrm>
            <a:off x="4363773" y="1551133"/>
            <a:ext cx="4712510" cy="1685077"/>
            <a:chOff x="3576112" y="662247"/>
            <a:chExt cx="5187087" cy="1685077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74F9CD2-83BA-4AB3-BE3E-1460EE8ABF51}"/>
                </a:ext>
              </a:extLst>
            </p:cNvPr>
            <p:cNvSpPr txBox="1"/>
            <p:nvPr/>
          </p:nvSpPr>
          <p:spPr>
            <a:xfrm>
              <a:off x="3576112" y="662247"/>
              <a:ext cx="5187087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むかくど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BCEC33ED-75E2-4E49-8B09-FA46DA6FF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7394" y="831279"/>
              <a:ext cx="2395834" cy="383120"/>
            </a:xfrm>
            <a:prstGeom prst="rect">
              <a:avLst/>
            </a:prstGeom>
          </p:spPr>
        </p:pic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14F5BBD4-83DF-794A-8AC1-F8F22872A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40114" y="1383430"/>
              <a:ext cx="773284" cy="383120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D6FD6DE-CAE9-A64C-9538-0A5ABBE221F4}"/>
              </a:ext>
            </a:extLst>
          </p:cNvPr>
          <p:cNvGrpSpPr/>
          <p:nvPr/>
        </p:nvGrpSpPr>
        <p:grpSpPr>
          <a:xfrm>
            <a:off x="4363773" y="3221661"/>
            <a:ext cx="4712510" cy="1685077"/>
            <a:chOff x="4431490" y="3221661"/>
            <a:chExt cx="4712510" cy="1685077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E9EC0BB-69E1-4366-8BF3-3FDEF2BC8414}"/>
                </a:ext>
              </a:extLst>
            </p:cNvPr>
            <p:cNvSpPr txBox="1"/>
            <p:nvPr/>
          </p:nvSpPr>
          <p:spPr>
            <a:xfrm>
              <a:off x="4431490" y="3221661"/>
              <a:ext cx="4576416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さいしょうち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6856DF7B-C30C-9E49-9326-84C6ED6E8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66890" y="3910481"/>
              <a:ext cx="877110" cy="45720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20D5923-F476-934D-A6C8-D8C6570D07A4}"/>
              </a:ext>
            </a:extLst>
          </p:cNvPr>
          <p:cNvGrpSpPr/>
          <p:nvPr/>
        </p:nvGrpSpPr>
        <p:grpSpPr>
          <a:xfrm>
            <a:off x="4363773" y="5127888"/>
            <a:ext cx="3805857" cy="1234185"/>
            <a:chOff x="4572000" y="5195770"/>
            <a:chExt cx="3805857" cy="1234185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59D69E7-65FA-4243-8AF1-AA25A46E0018}"/>
                </a:ext>
              </a:extLst>
            </p:cNvPr>
            <p:cNvSpPr txBox="1"/>
            <p:nvPr/>
          </p:nvSpPr>
          <p:spPr>
            <a:xfrm>
              <a:off x="4663524" y="5195770"/>
              <a:ext cx="371433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つくったブロック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にいれる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14108F6-DEB4-4643-BC57-8EDDDD69E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5751924"/>
              <a:ext cx="2605467" cy="678031"/>
            </a:xfrm>
            <a:prstGeom prst="rect">
              <a:avLst/>
            </a:prstGeom>
          </p:spPr>
        </p:pic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1FF4E500-B3FD-9F43-8D51-E9BC76D49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00" y="3390947"/>
            <a:ext cx="2176634" cy="383120"/>
          </a:xfrm>
          <a:prstGeom prst="rect">
            <a:avLst/>
          </a:prstGeom>
        </p:spPr>
      </p:pic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9CD69BFC-7F86-5745-8783-71438E704DB7}"/>
              </a:ext>
            </a:extLst>
          </p:cNvPr>
          <p:cNvGrpSpPr/>
          <p:nvPr/>
        </p:nvGrpSpPr>
        <p:grpSpPr>
          <a:xfrm>
            <a:off x="-26478" y="3296526"/>
            <a:ext cx="1003384" cy="856056"/>
            <a:chOff x="8253959" y="3717854"/>
            <a:chExt cx="1003384" cy="856056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98D015BD-1827-3845-A82E-EFD6855BDC09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4" name="図 63">
                <a:extLst>
                  <a:ext uri="{FF2B5EF4-FFF2-40B4-BE49-F238E27FC236}">
                    <a16:creationId xmlns:a16="http://schemas.microsoft.com/office/drawing/2014/main" id="{5E423D8F-38FB-EC46-96B3-D7226FD60E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9AB81488-8FF2-7342-B710-7349CE0FD2C5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3" name="四角形: 角を丸くする 77">
              <a:extLst>
                <a:ext uri="{FF2B5EF4-FFF2-40B4-BE49-F238E27FC236}">
                  <a16:creationId xmlns:a16="http://schemas.microsoft.com/office/drawing/2014/main" id="{F0798658-9571-F24C-B40F-4BBA26677FB7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3104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4493DD1D-D1C7-784F-8305-83D563BF7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603" y="1420138"/>
            <a:ext cx="5910380" cy="389983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7634262E-5019-4566-BC32-06735C713B87}"/>
              </a:ext>
            </a:extLst>
          </p:cNvPr>
          <p:cNvCxnSpPr>
            <a:cxnSpLocks/>
          </p:cNvCxnSpPr>
          <p:nvPr/>
        </p:nvCxnSpPr>
        <p:spPr>
          <a:xfrm>
            <a:off x="907499" y="472376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84511394-5E50-4AF1-9692-86ABD436A8E3}"/>
              </a:ext>
            </a:extLst>
          </p:cNvPr>
          <p:cNvCxnSpPr>
            <a:cxnSpLocks/>
          </p:cNvCxnSpPr>
          <p:nvPr/>
        </p:nvCxnSpPr>
        <p:spPr>
          <a:xfrm>
            <a:off x="898282" y="514045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12614A3-426E-B041-9C92-99E78914357F}"/>
              </a:ext>
            </a:extLst>
          </p:cNvPr>
          <p:cNvGrpSpPr/>
          <p:nvPr/>
        </p:nvGrpSpPr>
        <p:grpSpPr>
          <a:xfrm>
            <a:off x="4391577" y="2863460"/>
            <a:ext cx="4871692" cy="1131079"/>
            <a:chOff x="4272308" y="2863460"/>
            <a:chExt cx="4871692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5572DF7-6EFB-4385-9E07-A8B12ECB2269}"/>
                </a:ext>
              </a:extLst>
            </p:cNvPr>
            <p:cNvSpPr txBox="1"/>
            <p:nvPr/>
          </p:nvSpPr>
          <p:spPr>
            <a:xfrm>
              <a:off x="4272308" y="2863460"/>
              <a:ext cx="487169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C13EDE2-DA76-4140-8D13-C357ACA56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2245" y="3026978"/>
              <a:ext cx="2533130" cy="481597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565FCAA-047D-3A4C-91E9-DFBB089F3EDA}"/>
              </a:ext>
            </a:extLst>
          </p:cNvPr>
          <p:cNvGrpSpPr/>
          <p:nvPr/>
        </p:nvGrpSpPr>
        <p:grpSpPr>
          <a:xfrm>
            <a:off x="4391577" y="4770282"/>
            <a:ext cx="4821147" cy="1131079"/>
            <a:chOff x="4272308" y="4838546"/>
            <a:chExt cx="4821147" cy="1131079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28A2D67-6E23-4C2B-880F-AD40E33CF3FA}"/>
                </a:ext>
              </a:extLst>
            </p:cNvPr>
            <p:cNvSpPr txBox="1"/>
            <p:nvPr/>
          </p:nvSpPr>
          <p:spPr>
            <a:xfrm>
              <a:off x="4272308" y="4838546"/>
              <a:ext cx="48211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30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95541B5-3A3C-2D4D-9DFC-D8F736065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7472" y="4987347"/>
              <a:ext cx="2265958" cy="450515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CF2EDD71-08E2-604D-8F06-BC741227671A}"/>
              </a:ext>
            </a:extLst>
          </p:cNvPr>
          <p:cNvGrpSpPr/>
          <p:nvPr/>
        </p:nvGrpSpPr>
        <p:grpSpPr>
          <a:xfrm>
            <a:off x="0" y="4047416"/>
            <a:ext cx="1003384" cy="856056"/>
            <a:chOff x="8253959" y="3717854"/>
            <a:chExt cx="1003384" cy="856056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F2322327-0539-E34B-AD27-33911AF5BBC6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492152A9-6CFB-E246-88DA-F52E7FD303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CFF0EB4-F9AA-FD48-8600-18B4AC1767C8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7320A9A8-980B-A94D-BE3E-80CBF324BB0E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F6BC7B5-8E91-F746-A1EE-DBB53EE524FD}"/>
              </a:ext>
            </a:extLst>
          </p:cNvPr>
          <p:cNvGrpSpPr/>
          <p:nvPr/>
        </p:nvGrpSpPr>
        <p:grpSpPr>
          <a:xfrm>
            <a:off x="61727" y="5036856"/>
            <a:ext cx="848947" cy="856056"/>
            <a:chOff x="7111230" y="5870931"/>
            <a:chExt cx="848947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766A0E8E-819F-5342-9F16-3A711C00F2EC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49B5B152-3F73-D54D-A098-CA13E77B9C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A8B42C6E-76C7-7C4D-8F7A-F7933AEAA952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C03A2AE7-937E-E446-BD2E-0BD4F6207252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37506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7550C59-EE07-DD42-BB3D-B6CFE27AC08A}"/>
              </a:ext>
            </a:extLst>
          </p:cNvPr>
          <p:cNvGrpSpPr/>
          <p:nvPr/>
        </p:nvGrpSpPr>
        <p:grpSpPr>
          <a:xfrm>
            <a:off x="1104617" y="1678130"/>
            <a:ext cx="4470400" cy="4934825"/>
            <a:chOff x="1104617" y="1678130"/>
            <a:chExt cx="4470400" cy="493482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9AA7E32-7234-D943-A73A-A492B686B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462" y="1678130"/>
              <a:ext cx="2358853" cy="133296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9A14596-C7D0-2147-8B4E-19016E152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8117" y="2921694"/>
              <a:ext cx="4406900" cy="3124200"/>
            </a:xfrm>
            <a:prstGeom prst="rect">
              <a:avLst/>
            </a:prstGeom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172EB245-63BD-F341-A7C9-FE5A0EF9F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617" y="5977955"/>
              <a:ext cx="4470400" cy="63500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5" y="1245270"/>
            <a:ext cx="76270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するはんいと、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そくていご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4CDB37FB-95D7-421A-9E73-89FA4473C342}"/>
              </a:ext>
            </a:extLst>
          </p:cNvPr>
          <p:cNvCxnSpPr>
            <a:cxnSpLocks/>
          </p:cNvCxnSpPr>
          <p:nvPr/>
        </p:nvCxnSpPr>
        <p:spPr>
          <a:xfrm>
            <a:off x="1002268" y="358214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B18B6BBE-4256-4593-94C0-5621245A312C}"/>
              </a:ext>
            </a:extLst>
          </p:cNvPr>
          <p:cNvCxnSpPr>
            <a:cxnSpLocks/>
          </p:cNvCxnSpPr>
          <p:nvPr/>
        </p:nvCxnSpPr>
        <p:spPr>
          <a:xfrm>
            <a:off x="1002268" y="3120060"/>
            <a:ext cx="8017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正方形/長方形 92">
            <a:extLst>
              <a:ext uri="{FF2B5EF4-FFF2-40B4-BE49-F238E27FC236}">
                <a16:creationId xmlns:a16="http://schemas.microsoft.com/office/drawing/2014/main" id="{409DC79F-8D7C-4A3A-9AA0-788790535AF3}"/>
              </a:ext>
            </a:extLst>
          </p:cNvPr>
          <p:cNvSpPr/>
          <p:nvPr/>
        </p:nvSpPr>
        <p:spPr>
          <a:xfrm>
            <a:off x="1118955" y="3899980"/>
            <a:ext cx="4760275" cy="2581391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C84532B-F70E-C347-9D13-79CF84E6C029}"/>
              </a:ext>
            </a:extLst>
          </p:cNvPr>
          <p:cNvGrpSpPr/>
          <p:nvPr/>
        </p:nvGrpSpPr>
        <p:grpSpPr>
          <a:xfrm>
            <a:off x="2922331" y="1897185"/>
            <a:ext cx="6133903" cy="577081"/>
            <a:chOff x="3085550" y="1839407"/>
            <a:chExt cx="6133903" cy="577081"/>
          </a:xfrm>
        </p:grpSpPr>
        <p:grpSp>
          <p:nvGrpSpPr>
            <p:cNvPr id="70" name="グループ化 69">
              <a:extLst>
                <a:ext uri="{FF2B5EF4-FFF2-40B4-BE49-F238E27FC236}">
                  <a16:creationId xmlns:a16="http://schemas.microsoft.com/office/drawing/2014/main" id="{A4CD4A0F-43B7-4931-ACE9-89D78F856F71}"/>
                </a:ext>
              </a:extLst>
            </p:cNvPr>
            <p:cNvGrpSpPr/>
            <p:nvPr/>
          </p:nvGrpSpPr>
          <p:grpSpPr>
            <a:xfrm>
              <a:off x="3085550" y="1839407"/>
              <a:ext cx="6133903" cy="577081"/>
              <a:chOff x="2812571" y="1335910"/>
              <a:chExt cx="6133903" cy="577081"/>
            </a:xfrm>
          </p:grpSpPr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2C2B25F8-74B9-4A41-8D13-50E480F22FB5}"/>
                  </a:ext>
                </a:extLst>
              </p:cNvPr>
              <p:cNvSpPr txBox="1"/>
              <p:nvPr/>
            </p:nvSpPr>
            <p:spPr>
              <a:xfrm>
                <a:off x="2812571" y="1335910"/>
                <a:ext cx="6133903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「えんざん」から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び、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5F655AC4-AB33-44DE-86A3-D11EA35356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22368" y="1517240"/>
                <a:ext cx="1005927" cy="312447"/>
              </a:xfrm>
              <a:prstGeom prst="rect">
                <a:avLst/>
              </a:prstGeom>
            </p:spPr>
          </p:pic>
        </p:grp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86D27A1B-DAEB-4D4B-A943-6A21BD4E8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0116" y="1970662"/>
              <a:ext cx="1182130" cy="378206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A1DB02E3-B28F-4E40-A956-7A8384955697}"/>
              </a:ext>
            </a:extLst>
          </p:cNvPr>
          <p:cNvGrpSpPr/>
          <p:nvPr/>
        </p:nvGrpSpPr>
        <p:grpSpPr>
          <a:xfrm>
            <a:off x="5311523" y="3011092"/>
            <a:ext cx="4010750" cy="1309500"/>
            <a:chOff x="5062452" y="3207930"/>
            <a:chExt cx="4010750" cy="1309500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21E5A029-61E2-49BB-8DEA-6263BB3D834B}"/>
                </a:ext>
              </a:extLst>
            </p:cNvPr>
            <p:cNvSpPr txBox="1"/>
            <p:nvPr/>
          </p:nvSpPr>
          <p:spPr>
            <a:xfrm>
              <a:off x="5062452" y="3386351"/>
              <a:ext cx="401075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0DDC589E-5902-BB4D-AC4D-B1C1BCC08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57494" y="3207930"/>
              <a:ext cx="1425661" cy="876351"/>
            </a:xfrm>
            <a:prstGeom prst="rect">
              <a:avLst/>
            </a:prstGeom>
          </p:spPr>
        </p:pic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8343637F-9B3B-0146-8272-959F356E5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37211" y="4072460"/>
              <a:ext cx="1182130" cy="378206"/>
            </a:xfrm>
            <a:prstGeom prst="rect">
              <a:avLst/>
            </a:prstGeom>
          </p:spPr>
        </p:pic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7717CB90-2E42-1745-8321-04E3DDF73A96}"/>
              </a:ext>
            </a:extLst>
          </p:cNvPr>
          <p:cNvGrpSpPr/>
          <p:nvPr/>
        </p:nvGrpSpPr>
        <p:grpSpPr>
          <a:xfrm>
            <a:off x="126413" y="3524763"/>
            <a:ext cx="1024065" cy="856056"/>
            <a:chOff x="6035407" y="3746180"/>
            <a:chExt cx="1024065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6E741EB2-E146-BE4E-81DF-03FBBA25402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972EC235-E2B6-D547-9CF0-9BC7E6B08C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DB474392-4D21-604A-BDA8-8CBF2BF3254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0076AFB5-525C-C44A-B41A-31F338128C5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C6BA5D3-90C3-4E4D-8CC0-2CE3C56278A0}"/>
              </a:ext>
            </a:extLst>
          </p:cNvPr>
          <p:cNvGrpSpPr/>
          <p:nvPr/>
        </p:nvGrpSpPr>
        <p:grpSpPr>
          <a:xfrm>
            <a:off x="66395" y="2476440"/>
            <a:ext cx="1084083" cy="864281"/>
            <a:chOff x="7114674" y="3730834"/>
            <a:chExt cx="1084083" cy="864281"/>
          </a:xfrm>
        </p:grpSpPr>
        <p:grpSp>
          <p:nvGrpSpPr>
            <p:cNvPr id="53" name="グループ化 52">
              <a:extLst>
                <a:ext uri="{FF2B5EF4-FFF2-40B4-BE49-F238E27FC236}">
                  <a16:creationId xmlns:a16="http://schemas.microsoft.com/office/drawing/2014/main" id="{FF621E2B-E016-E848-B563-17B13F0AA321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56" name="図 55">
                <a:extLst>
                  <a:ext uri="{FF2B5EF4-FFF2-40B4-BE49-F238E27FC236}">
                    <a16:creationId xmlns:a16="http://schemas.microsoft.com/office/drawing/2014/main" id="{BD51534C-83CC-2546-986B-2126A61010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8180950F-4578-A14F-A037-BE72B8CB18E2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5525B554-33A5-994B-B74C-D76899AB4BCF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3714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2F64EE3-3E1F-264B-AE9E-02A93B32A8BA}"/>
              </a:ext>
            </a:extLst>
          </p:cNvPr>
          <p:cNvGrpSpPr/>
          <p:nvPr/>
        </p:nvGrpSpPr>
        <p:grpSpPr>
          <a:xfrm>
            <a:off x="1104617" y="1678130"/>
            <a:ext cx="4470400" cy="4934825"/>
            <a:chOff x="1104617" y="1678130"/>
            <a:chExt cx="4470400" cy="4934825"/>
          </a:xfrm>
        </p:grpSpPr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71C75547-B317-8345-BE37-5114D4F67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462" y="1678130"/>
              <a:ext cx="2358853" cy="1332962"/>
            </a:xfrm>
            <a:prstGeom prst="rect">
              <a:avLst/>
            </a:prstGeom>
          </p:spPr>
        </p:pic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7F85A0DD-2968-0E44-8860-DE83DC537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8117" y="2921694"/>
              <a:ext cx="4406900" cy="3124200"/>
            </a:xfrm>
            <a:prstGeom prst="rect">
              <a:avLst/>
            </a:prstGeom>
          </p:spPr>
        </p:pic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1B314569-22E2-E14C-84F7-38D041215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617" y="5977955"/>
              <a:ext cx="4470400" cy="63500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0B38843-6106-401A-B156-074E416DF8EC}"/>
              </a:ext>
            </a:extLst>
          </p:cNvPr>
          <p:cNvSpPr txBox="1"/>
          <p:nvPr/>
        </p:nvSpPr>
        <p:spPr>
          <a:xfrm>
            <a:off x="5107812" y="4107156"/>
            <a:ext cx="39033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おなじてじゅんで、さいしょうちをひょうじするブロックをつくる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5E213010-5784-476E-97E4-7F0A789BCBA6}"/>
              </a:ext>
            </a:extLst>
          </p:cNvPr>
          <p:cNvSpPr/>
          <p:nvPr/>
        </p:nvSpPr>
        <p:spPr>
          <a:xfrm>
            <a:off x="1164199" y="5544314"/>
            <a:ext cx="4414735" cy="95687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04F0D28A-4069-4278-A884-D3B7D2A0A693}"/>
              </a:ext>
            </a:extLst>
          </p:cNvPr>
          <p:cNvCxnSpPr>
            <a:cxnSpLocks/>
          </p:cNvCxnSpPr>
          <p:nvPr/>
        </p:nvCxnSpPr>
        <p:spPr>
          <a:xfrm>
            <a:off x="868044" y="446702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4D0B4CC0-98E7-4B63-B286-3A5DB088D369}"/>
              </a:ext>
            </a:extLst>
          </p:cNvPr>
          <p:cNvCxnSpPr>
            <a:cxnSpLocks/>
          </p:cNvCxnSpPr>
          <p:nvPr/>
        </p:nvCxnSpPr>
        <p:spPr>
          <a:xfrm>
            <a:off x="868550" y="395057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900D07D-7DD1-724B-A1B5-916611DBD71B}"/>
              </a:ext>
            </a:extLst>
          </p:cNvPr>
          <p:cNvGrpSpPr/>
          <p:nvPr/>
        </p:nvGrpSpPr>
        <p:grpSpPr>
          <a:xfrm>
            <a:off x="4992656" y="2448368"/>
            <a:ext cx="5025141" cy="1131079"/>
            <a:chOff x="3866611" y="2480075"/>
            <a:chExt cx="5025141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5A9785A-9D82-47F6-A764-715401284ACA}"/>
                </a:ext>
              </a:extLst>
            </p:cNvPr>
            <p:cNvSpPr txBox="1"/>
            <p:nvPr/>
          </p:nvSpPr>
          <p:spPr>
            <a:xfrm>
              <a:off x="3866611" y="2480075"/>
              <a:ext cx="502514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4CF06E70-0F08-E449-996B-9F9310E78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4906" y="2641469"/>
              <a:ext cx="1066219" cy="374697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25777DE-6B6C-2F4C-951C-FAE39A7D284C}"/>
              </a:ext>
            </a:extLst>
          </p:cNvPr>
          <p:cNvGrpSpPr/>
          <p:nvPr/>
        </p:nvGrpSpPr>
        <p:grpSpPr>
          <a:xfrm>
            <a:off x="3216833" y="1480025"/>
            <a:ext cx="6096122" cy="1131079"/>
            <a:chOff x="3020032" y="1479090"/>
            <a:chExt cx="6096122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A21291D-54D1-4591-8371-4A388D726619}"/>
                </a:ext>
              </a:extLst>
            </p:cNvPr>
            <p:cNvSpPr txBox="1"/>
            <p:nvPr/>
          </p:nvSpPr>
          <p:spPr>
            <a:xfrm>
              <a:off x="3020032" y="1479090"/>
              <a:ext cx="609612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をえらび、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4F20F440-B613-B54F-BDA0-FB6385688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12164" y="1615602"/>
              <a:ext cx="1436759" cy="406153"/>
            </a:xfrm>
            <a:prstGeom prst="rect">
              <a:avLst/>
            </a:prstGeom>
          </p:spPr>
        </p:pic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CDC51D0F-ED2C-3D43-9224-4B0F07866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19141" y="1651710"/>
              <a:ext cx="1257300" cy="317536"/>
            </a:xfrm>
            <a:prstGeom prst="rect">
              <a:avLst/>
            </a:prstGeom>
          </p:spPr>
        </p:pic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283E1EF9-70B8-DE4D-9F14-639ADFA2F13A}"/>
              </a:ext>
            </a:extLst>
          </p:cNvPr>
          <p:cNvGrpSpPr/>
          <p:nvPr/>
        </p:nvGrpSpPr>
        <p:grpSpPr>
          <a:xfrm>
            <a:off x="23047" y="3457793"/>
            <a:ext cx="857604" cy="856056"/>
            <a:chOff x="9647457" y="2630639"/>
            <a:chExt cx="857604" cy="85605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26F8F990-CA41-E940-9402-3ABD6703C7BE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7784AC5F-03EB-754A-888A-1EC92BA150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4" name="テキスト ボックス 63">
                <a:extLst>
                  <a:ext uri="{FF2B5EF4-FFF2-40B4-BE49-F238E27FC236}">
                    <a16:creationId xmlns:a16="http://schemas.microsoft.com/office/drawing/2014/main" id="{C37CA792-CF61-144D-A15F-EFC4967783F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8C08B0B9-BB7B-5949-A52B-06F00B1958FC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17E4DADD-919F-804C-AC1C-300EFE691649}"/>
              </a:ext>
            </a:extLst>
          </p:cNvPr>
          <p:cNvGrpSpPr/>
          <p:nvPr/>
        </p:nvGrpSpPr>
        <p:grpSpPr>
          <a:xfrm>
            <a:off x="-1058" y="4409643"/>
            <a:ext cx="1024065" cy="856056"/>
            <a:chOff x="6035407" y="3746180"/>
            <a:chExt cx="1024065" cy="856056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7EE5DA46-7E60-9349-B647-5C5DEC604B56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7A264701-6651-5349-A298-ED33A714E8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C72DD795-4CDE-E144-9816-7C22392A35C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69" name="四角形: 角を丸くする 77">
              <a:extLst>
                <a:ext uri="{FF2B5EF4-FFF2-40B4-BE49-F238E27FC236}">
                  <a16:creationId xmlns:a16="http://schemas.microsoft.com/office/drawing/2014/main" id="{A7E6ACD3-9F27-B240-9EFA-B4F47C1FADE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9892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6273017-1C0C-3C46-89B3-E7943B7E9594}"/>
              </a:ext>
            </a:extLst>
          </p:cNvPr>
          <p:cNvGrpSpPr/>
          <p:nvPr/>
        </p:nvGrpSpPr>
        <p:grpSpPr>
          <a:xfrm>
            <a:off x="1093584" y="1616559"/>
            <a:ext cx="4470400" cy="4934825"/>
            <a:chOff x="1104617" y="1678130"/>
            <a:chExt cx="4470400" cy="4934825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79769321-1809-5640-B346-09B095FEC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462" y="1678130"/>
              <a:ext cx="2358853" cy="1332962"/>
            </a:xfrm>
            <a:prstGeom prst="rect">
              <a:avLst/>
            </a:prstGeom>
          </p:spPr>
        </p:pic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B1D669B0-8A3E-6141-B941-0B41317B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8117" y="2921694"/>
              <a:ext cx="4406900" cy="3124200"/>
            </a:xfrm>
            <a:prstGeom prst="rect">
              <a:avLst/>
            </a:prstGeom>
          </p:spPr>
        </p:pic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F35032C9-4ABC-944E-884D-B0DFC1F6A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617" y="5977955"/>
              <a:ext cx="4470400" cy="635000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C7324EF-7ED3-46D9-87DD-7893976D8436}"/>
              </a:ext>
            </a:extLst>
          </p:cNvPr>
          <p:cNvCxnSpPr>
            <a:cxnSpLocks/>
          </p:cNvCxnSpPr>
          <p:nvPr/>
        </p:nvCxnSpPr>
        <p:spPr>
          <a:xfrm>
            <a:off x="759434" y="567998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0DAE78A-8FCA-4D28-A204-708D58B9656C}"/>
              </a:ext>
            </a:extLst>
          </p:cNvPr>
          <p:cNvCxnSpPr>
            <a:cxnSpLocks/>
          </p:cNvCxnSpPr>
          <p:nvPr/>
        </p:nvCxnSpPr>
        <p:spPr>
          <a:xfrm>
            <a:off x="770950" y="601609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303C971-A366-6941-AF35-5FB005074471}"/>
              </a:ext>
            </a:extLst>
          </p:cNvPr>
          <p:cNvGrpSpPr/>
          <p:nvPr/>
        </p:nvGrpSpPr>
        <p:grpSpPr>
          <a:xfrm>
            <a:off x="4047662" y="1812531"/>
            <a:ext cx="5096338" cy="1131079"/>
            <a:chOff x="4047662" y="1812531"/>
            <a:chExt cx="5096338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956B7F4-6740-4A2E-B0F4-E724ECAF9645}"/>
                </a:ext>
              </a:extLst>
            </p:cNvPr>
            <p:cNvSpPr txBox="1"/>
            <p:nvPr/>
          </p:nvSpPr>
          <p:spPr>
            <a:xfrm>
              <a:off x="4047662" y="1812531"/>
              <a:ext cx="509633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をだいにゅうする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ED7C233-F0ED-1546-ADEE-D376C30D8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79917" y="1964734"/>
              <a:ext cx="2265958" cy="450515"/>
            </a:xfrm>
            <a:prstGeom prst="rect">
              <a:avLst/>
            </a:prstGeom>
          </p:spPr>
        </p:pic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09139CDB-C3D4-984F-9A3C-5069BF1C3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6110" y="2508824"/>
              <a:ext cx="777921" cy="317536"/>
            </a:xfrm>
            <a:prstGeom prst="rect">
              <a:avLst/>
            </a:prstGeom>
          </p:spPr>
        </p:pic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73FC623-FA3B-4265-9EF6-003DF0B79B04}"/>
              </a:ext>
            </a:extLst>
          </p:cNvPr>
          <p:cNvSpPr txBox="1"/>
          <p:nvPr/>
        </p:nvSpPr>
        <p:spPr>
          <a:xfrm>
            <a:off x="4062676" y="4083972"/>
            <a:ext cx="50963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612DBA8-F534-984D-90A3-2BCB5F8A5512}"/>
              </a:ext>
            </a:extLst>
          </p:cNvPr>
          <p:cNvGrpSpPr/>
          <p:nvPr/>
        </p:nvGrpSpPr>
        <p:grpSpPr>
          <a:xfrm>
            <a:off x="2242" y="5363297"/>
            <a:ext cx="756000" cy="764793"/>
            <a:chOff x="7111230" y="5870931"/>
            <a:chExt cx="848947" cy="866013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A8A879E4-C6D3-EC48-B959-14D2F1743CAE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40880"/>
              <a:chOff x="3652580" y="653931"/>
              <a:chExt cx="836555" cy="740880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FB9707AA-4F95-644B-A1D3-FD120FC55F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2539FE0F-06B3-6648-806C-977AB235EFC1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48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うご</a:t>
                </a:r>
                <a:r>
                  <a:rPr kumimoji="1" lang="ja-JP" altLang="en-US" sz="1400" dirty="0"/>
                  <a:t>き</a:t>
                </a:r>
                <a:endParaRPr kumimoji="1" lang="en-US" altLang="ja-JP" sz="14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14FB7914-D912-4B40-89B2-DE477C2886B3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9" name="図 28">
            <a:extLst>
              <a:ext uri="{FF2B5EF4-FFF2-40B4-BE49-F238E27FC236}">
                <a16:creationId xmlns:a16="http://schemas.microsoft.com/office/drawing/2014/main" id="{9F81034D-700E-BD41-A560-141B0851D1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9917" y="4184270"/>
            <a:ext cx="2206999" cy="4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83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C48DAAA-8105-0F48-AE86-71F83BBF6401}"/>
              </a:ext>
            </a:extLst>
          </p:cNvPr>
          <p:cNvGrpSpPr/>
          <p:nvPr/>
        </p:nvGrpSpPr>
        <p:grpSpPr>
          <a:xfrm>
            <a:off x="101599" y="900669"/>
            <a:ext cx="4470400" cy="4934825"/>
            <a:chOff x="1104617" y="1678130"/>
            <a:chExt cx="4470400" cy="493482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C2C8193C-1AC7-DD4E-B68A-191F59BBE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462" y="1678130"/>
              <a:ext cx="2358853" cy="1332962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F7382A72-C994-6844-A102-25B3684AA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68117" y="2921694"/>
              <a:ext cx="4406900" cy="3124200"/>
            </a:xfrm>
            <a:prstGeom prst="rect">
              <a:avLst/>
            </a:prstGeom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512825A5-7F12-3F4D-ADAC-1E9AF49A1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4617" y="5977955"/>
              <a:ext cx="4470400" cy="635000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FD4C0D5-199B-924E-B7CB-F8997DC23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4470" y="1860348"/>
            <a:ext cx="4282901" cy="36406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37" y="424228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55FBA4D-ACD5-47B2-9CDC-3DA1F17A0071}"/>
              </a:ext>
            </a:extLst>
          </p:cNvPr>
          <p:cNvSpPr txBox="1"/>
          <p:nvPr/>
        </p:nvSpPr>
        <p:spPr>
          <a:xfrm>
            <a:off x="1607682" y="5707336"/>
            <a:ext cx="592863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さきにつくった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くりかえししょりのぶぶんにいれる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AEC4FEF8-3FD6-434F-9300-C746315B0D23}"/>
              </a:ext>
            </a:extLst>
          </p:cNvPr>
          <p:cNvSpPr/>
          <p:nvPr/>
        </p:nvSpPr>
        <p:spPr>
          <a:xfrm>
            <a:off x="4408996" y="1798489"/>
            <a:ext cx="4476902" cy="376441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正方形/長方形 81">
            <a:extLst>
              <a:ext uri="{FF2B5EF4-FFF2-40B4-BE49-F238E27FC236}">
                <a16:creationId xmlns:a16="http://schemas.microsoft.com/office/drawing/2014/main" id="{174A9221-9FEE-44C6-9954-C919929F36C5}"/>
              </a:ext>
            </a:extLst>
          </p:cNvPr>
          <p:cNvSpPr/>
          <p:nvPr/>
        </p:nvSpPr>
        <p:spPr>
          <a:xfrm>
            <a:off x="289098" y="2587238"/>
            <a:ext cx="4021371" cy="33101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66760601-7BB0-4E48-A3CF-69B0ABDD3738}"/>
              </a:ext>
            </a:extLst>
          </p:cNvPr>
          <p:cNvCxnSpPr>
            <a:cxnSpLocks/>
          </p:cNvCxnSpPr>
          <p:nvPr/>
        </p:nvCxnSpPr>
        <p:spPr>
          <a:xfrm flipH="1">
            <a:off x="4009361" y="2175661"/>
            <a:ext cx="386968" cy="5770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2279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4DEF8D6-C108-5C44-8106-21A4BF7324DB}"/>
              </a:ext>
            </a:extLst>
          </p:cNvPr>
          <p:cNvGrpSpPr/>
          <p:nvPr/>
        </p:nvGrpSpPr>
        <p:grpSpPr>
          <a:xfrm>
            <a:off x="247167" y="616226"/>
            <a:ext cx="3561164" cy="6068659"/>
            <a:chOff x="2297578" y="1089353"/>
            <a:chExt cx="2983578" cy="561835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8977AF56-99FA-F844-97B7-CF826EB6F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97578" y="1089353"/>
              <a:ext cx="2983578" cy="1685077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6744999-13B4-8440-8B5D-C2AC263F3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1699" y="2753133"/>
              <a:ext cx="2819400" cy="3710729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D4D189D-CC2F-3D40-96BE-31CE07618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08923" y="6469900"/>
              <a:ext cx="2051607" cy="237808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440" y="252653"/>
            <a:ext cx="8380640" cy="466281"/>
          </a:xfrm>
        </p:spPr>
        <p:txBody>
          <a:bodyPr/>
          <a:lstStyle/>
          <a:p>
            <a:r>
              <a:rPr lang="ja-JP" altLang="en-US"/>
              <a:t>ミッション：とじこめられたばしょからだっしゅつしよう！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9CF25F7-ADE2-40E4-8069-B7F50E25BFC5}"/>
              </a:ext>
            </a:extLst>
          </p:cNvPr>
          <p:cNvSpPr txBox="1"/>
          <p:nvPr/>
        </p:nvSpPr>
        <p:spPr>
          <a:xfrm>
            <a:off x="3662037" y="939681"/>
            <a:ext cx="666588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ステップアップ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191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FF4E1C8-5659-4031-A789-6C8AA0C4637E}"/>
              </a:ext>
            </a:extLst>
          </p:cNvPr>
          <p:cNvGrpSpPr/>
          <p:nvPr/>
        </p:nvGrpSpPr>
        <p:grpSpPr>
          <a:xfrm>
            <a:off x="3662037" y="2512282"/>
            <a:ext cx="6301901" cy="1131079"/>
            <a:chOff x="2842099" y="5252093"/>
            <a:chExt cx="6301901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DC4EB0F3-BF49-40A5-8508-18D8C7199120}"/>
                </a:ext>
              </a:extLst>
            </p:cNvPr>
            <p:cNvSpPr txBox="1"/>
            <p:nvPr/>
          </p:nvSpPr>
          <p:spPr>
            <a:xfrm>
              <a:off x="2842099" y="5252093"/>
              <a:ext cx="63019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CD724B0-DE96-4F14-9148-D1837A37EC5B}"/>
                </a:ext>
              </a:extLst>
            </p:cNvPr>
            <p:cNvSpPr txBox="1"/>
            <p:nvPr/>
          </p:nvSpPr>
          <p:spPr>
            <a:xfrm>
              <a:off x="3073061" y="5333696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5B0526F2-887C-4385-9091-D2E3A0053432}"/>
              </a:ext>
            </a:extLst>
          </p:cNvPr>
          <p:cNvSpPr/>
          <p:nvPr/>
        </p:nvSpPr>
        <p:spPr>
          <a:xfrm>
            <a:off x="3094438" y="3885986"/>
            <a:ext cx="5480743" cy="2798899"/>
          </a:xfrm>
          <a:prstGeom prst="wedgeRoundRectCallout">
            <a:avLst>
              <a:gd name="adj1" fmla="val 48691"/>
              <a:gd name="adj2" fmla="val 327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8444761B-9709-4FCE-B3D3-8B4A2EBF8816}"/>
              </a:ext>
            </a:extLst>
          </p:cNvPr>
          <p:cNvGrpSpPr/>
          <p:nvPr/>
        </p:nvGrpSpPr>
        <p:grpSpPr>
          <a:xfrm>
            <a:off x="3302844" y="3947824"/>
            <a:ext cx="5041174" cy="1015663"/>
            <a:chOff x="3796110" y="3955156"/>
            <a:chExt cx="5041174" cy="1015663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0A2322B-11D7-437A-8E1D-034F8ED2363E}"/>
                </a:ext>
              </a:extLst>
            </p:cNvPr>
            <p:cNvSpPr txBox="1"/>
            <p:nvPr/>
          </p:nvSpPr>
          <p:spPr>
            <a:xfrm>
              <a:off x="3810173" y="3955156"/>
              <a:ext cx="50271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のせきがいせんセンサーのむきを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しょうめんに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から、プログラムをうごかそう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549D365-FADB-4C68-8BB0-A6878515A626}"/>
                </a:ext>
              </a:extLst>
            </p:cNvPr>
            <p:cNvSpPr txBox="1"/>
            <p:nvPr/>
          </p:nvSpPr>
          <p:spPr>
            <a:xfrm>
              <a:off x="3796110" y="3980056"/>
              <a:ext cx="87263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2" name="図 81">
            <a:extLst>
              <a:ext uri="{FF2B5EF4-FFF2-40B4-BE49-F238E27FC236}">
                <a16:creationId xmlns:a16="http://schemas.microsoft.com/office/drawing/2014/main" id="{90505A44-2960-4C1C-BAAB-5E31626A4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0841" y="4862904"/>
            <a:ext cx="1088680" cy="1734932"/>
          </a:xfrm>
          <a:prstGeom prst="rect">
            <a:avLst/>
          </a:prstGeom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1D15C676-99C6-4261-A084-98B5C3D89D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7629" y="5050536"/>
            <a:ext cx="1510931" cy="15776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AF8DFDF6-2186-4261-BA79-9F9BD6EEB4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401" y="5074158"/>
            <a:ext cx="1568295" cy="15822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0" name="矢印: 右 89">
            <a:extLst>
              <a:ext uri="{FF2B5EF4-FFF2-40B4-BE49-F238E27FC236}">
                <a16:creationId xmlns:a16="http://schemas.microsoft.com/office/drawing/2014/main" id="{89703ABD-634D-4A1B-954F-8BC8F496F2A2}"/>
              </a:ext>
            </a:extLst>
          </p:cNvPr>
          <p:cNvSpPr/>
          <p:nvPr/>
        </p:nvSpPr>
        <p:spPr>
          <a:xfrm>
            <a:off x="5467230" y="5713053"/>
            <a:ext cx="299501" cy="304509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フリーフォーム: 図形 90">
            <a:extLst>
              <a:ext uri="{FF2B5EF4-FFF2-40B4-BE49-F238E27FC236}">
                <a16:creationId xmlns:a16="http://schemas.microsoft.com/office/drawing/2014/main" id="{5D83F53A-B36D-40D9-B231-291EF2E03948}"/>
              </a:ext>
            </a:extLst>
          </p:cNvPr>
          <p:cNvSpPr/>
          <p:nvPr/>
        </p:nvSpPr>
        <p:spPr>
          <a:xfrm rot="14829854" flipV="1">
            <a:off x="4954898" y="5568149"/>
            <a:ext cx="277576" cy="65118"/>
          </a:xfrm>
          <a:custGeom>
            <a:avLst/>
            <a:gdLst>
              <a:gd name="connsiteX0" fmla="*/ 0 w 1083757"/>
              <a:gd name="connsiteY0" fmla="*/ 0 h 1139869"/>
              <a:gd name="connsiteX1" fmla="*/ 951978 w 1083757"/>
              <a:gd name="connsiteY1" fmla="*/ 263047 h 1139869"/>
              <a:gd name="connsiteX2" fmla="*/ 1052186 w 1083757"/>
              <a:gd name="connsiteY2" fmla="*/ 1139869 h 1139869"/>
              <a:gd name="connsiteX0" fmla="*/ 0 w 1083757"/>
              <a:gd name="connsiteY0" fmla="*/ 724 h 1140593"/>
              <a:gd name="connsiteX1" fmla="*/ 951978 w 1083757"/>
              <a:gd name="connsiteY1" fmla="*/ 263771 h 1140593"/>
              <a:gd name="connsiteX2" fmla="*/ 1052186 w 1083757"/>
              <a:gd name="connsiteY2" fmla="*/ 1140593 h 1140593"/>
              <a:gd name="connsiteX0" fmla="*/ 0 w 1123659"/>
              <a:gd name="connsiteY0" fmla="*/ 724 h 1140593"/>
              <a:gd name="connsiteX1" fmla="*/ 951978 w 1123659"/>
              <a:gd name="connsiteY1" fmla="*/ 263771 h 1140593"/>
              <a:gd name="connsiteX2" fmla="*/ 1052186 w 1123659"/>
              <a:gd name="connsiteY2" fmla="*/ 1140593 h 1140593"/>
              <a:gd name="connsiteX0" fmla="*/ 0 w 1087358"/>
              <a:gd name="connsiteY0" fmla="*/ 242 h 1140111"/>
              <a:gd name="connsiteX1" fmla="*/ 749082 w 1087358"/>
              <a:gd name="connsiteY1" fmla="*/ 450091 h 1140111"/>
              <a:gd name="connsiteX2" fmla="*/ 1052186 w 1087358"/>
              <a:gd name="connsiteY2" fmla="*/ 1140111 h 1140111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1052186"/>
              <a:gd name="connsiteY0" fmla="*/ 0 h 1139869"/>
              <a:gd name="connsiteX1" fmla="*/ 1052186 w 1052186"/>
              <a:gd name="connsiteY1" fmla="*/ 1139869 h 1139869"/>
              <a:gd name="connsiteX0" fmla="*/ 0 w 4374443"/>
              <a:gd name="connsiteY0" fmla="*/ 787303 h 813347"/>
              <a:gd name="connsiteX1" fmla="*/ 4374443 w 4374443"/>
              <a:gd name="connsiteY1" fmla="*/ 186318 h 813347"/>
              <a:gd name="connsiteX0" fmla="*/ -1 w 4571797"/>
              <a:gd name="connsiteY0" fmla="*/ 905339 h 929519"/>
              <a:gd name="connsiteX1" fmla="*/ 4571797 w 4571797"/>
              <a:gd name="connsiteY1" fmla="*/ 175006 h 929519"/>
              <a:gd name="connsiteX0" fmla="*/ -1 w 4571797"/>
              <a:gd name="connsiteY0" fmla="*/ 884731 h 980736"/>
              <a:gd name="connsiteX1" fmla="*/ 4571797 w 4571797"/>
              <a:gd name="connsiteY1" fmla="*/ 154398 h 980736"/>
              <a:gd name="connsiteX0" fmla="*/ -1 w 4571797"/>
              <a:gd name="connsiteY0" fmla="*/ 1107203 h 1183657"/>
              <a:gd name="connsiteX1" fmla="*/ 4571797 w 4571797"/>
              <a:gd name="connsiteY1" fmla="*/ 376870 h 1183657"/>
              <a:gd name="connsiteX0" fmla="*/ -1 w 5067741"/>
              <a:gd name="connsiteY0" fmla="*/ 2220876 h 2274667"/>
              <a:gd name="connsiteX1" fmla="*/ 5067742 w 5067741"/>
              <a:gd name="connsiteY1" fmla="*/ 278102 h 2274667"/>
              <a:gd name="connsiteX0" fmla="*/ -1 w 6378678"/>
              <a:gd name="connsiteY0" fmla="*/ 834890 h 920660"/>
              <a:gd name="connsiteX1" fmla="*/ 6378677 w 6378678"/>
              <a:gd name="connsiteY1" fmla="*/ 414739 h 920660"/>
              <a:gd name="connsiteX0" fmla="*/ -1 w 6378678"/>
              <a:gd name="connsiteY0" fmla="*/ 756490 h 1095100"/>
              <a:gd name="connsiteX1" fmla="*/ 6378677 w 6378678"/>
              <a:gd name="connsiteY1" fmla="*/ 336339 h 1095100"/>
              <a:gd name="connsiteX0" fmla="*/ -1 w 6378678"/>
              <a:gd name="connsiteY0" fmla="*/ 1548711 h 1775578"/>
              <a:gd name="connsiteX1" fmla="*/ 6378677 w 6378678"/>
              <a:gd name="connsiteY1" fmla="*/ 1128560 h 1775578"/>
              <a:gd name="connsiteX0" fmla="*/ -1 w 6378678"/>
              <a:gd name="connsiteY0" fmla="*/ 1646847 h 1721907"/>
              <a:gd name="connsiteX1" fmla="*/ 6378677 w 6378678"/>
              <a:gd name="connsiteY1" fmla="*/ 1226696 h 1721907"/>
              <a:gd name="connsiteX0" fmla="*/ -1 w 6467622"/>
              <a:gd name="connsiteY0" fmla="*/ 2404281 h 2467155"/>
              <a:gd name="connsiteX1" fmla="*/ 6467621 w 6467622"/>
              <a:gd name="connsiteY1" fmla="*/ 1076479 h 2467155"/>
              <a:gd name="connsiteX0" fmla="*/ 0 w 9285883"/>
              <a:gd name="connsiteY0" fmla="*/ 2671167 h 2730746"/>
              <a:gd name="connsiteX1" fmla="*/ 9285882 w 9285883"/>
              <a:gd name="connsiteY1" fmla="*/ 1033307 h 2730746"/>
              <a:gd name="connsiteX0" fmla="*/ 6009 w 9291892"/>
              <a:gd name="connsiteY0" fmla="*/ 2956520 h 2956521"/>
              <a:gd name="connsiteX1" fmla="*/ 9291891 w 9291892"/>
              <a:gd name="connsiteY1" fmla="*/ 1318660 h 2956521"/>
              <a:gd name="connsiteX0" fmla="*/ 6395 w 9292278"/>
              <a:gd name="connsiteY0" fmla="*/ 2329873 h 2329873"/>
              <a:gd name="connsiteX1" fmla="*/ 9292277 w 9292278"/>
              <a:gd name="connsiteY1" fmla="*/ 692013 h 2329873"/>
              <a:gd name="connsiteX0" fmla="*/ 6972 w 8835486"/>
              <a:gd name="connsiteY0" fmla="*/ 2218632 h 2218632"/>
              <a:gd name="connsiteX1" fmla="*/ 8835489 w 8835486"/>
              <a:gd name="connsiteY1" fmla="*/ 717308 h 2218632"/>
              <a:gd name="connsiteX0" fmla="*/ -5 w 8828509"/>
              <a:gd name="connsiteY0" fmla="*/ 2097022 h 2097022"/>
              <a:gd name="connsiteX1" fmla="*/ 8828512 w 8828509"/>
              <a:gd name="connsiteY1" fmla="*/ 595698 h 2097022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8828509"/>
              <a:gd name="connsiteY0" fmla="*/ 1501323 h 1501323"/>
              <a:gd name="connsiteX1" fmla="*/ 8828512 w 8828509"/>
              <a:gd name="connsiteY1" fmla="*/ -1 h 1501323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416978"/>
              <a:gd name="connsiteY0" fmla="*/ 819941 h 819941"/>
              <a:gd name="connsiteX1" fmla="*/ 5416977 w 5416978"/>
              <a:gd name="connsiteY1" fmla="*/ -1 h 819941"/>
              <a:gd name="connsiteX0" fmla="*/ -5 w 5126874"/>
              <a:gd name="connsiteY0" fmla="*/ 45423 h 155148"/>
              <a:gd name="connsiteX1" fmla="*/ 5126877 w 5126874"/>
              <a:gd name="connsiteY1" fmla="*/ 154721 h 155148"/>
              <a:gd name="connsiteX0" fmla="*/ -5 w 5126874"/>
              <a:gd name="connsiteY0" fmla="*/ 179730 h 289030"/>
              <a:gd name="connsiteX1" fmla="*/ 5126877 w 5126874"/>
              <a:gd name="connsiteY1" fmla="*/ 289028 h 289030"/>
              <a:gd name="connsiteX0" fmla="*/ 1 w 5126880"/>
              <a:gd name="connsiteY0" fmla="*/ 419286 h 528584"/>
              <a:gd name="connsiteX1" fmla="*/ 5126883 w 5126880"/>
              <a:gd name="connsiteY1" fmla="*/ 528584 h 528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26880" h="528584">
                <a:moveTo>
                  <a:pt x="1" y="419286"/>
                </a:moveTo>
                <a:cubicBezTo>
                  <a:pt x="2038597" y="-326430"/>
                  <a:pt x="3190767" y="57988"/>
                  <a:pt x="5126883" y="528584"/>
                </a:cubicBezTo>
              </a:path>
            </a:pathLst>
          </a:custGeom>
          <a:noFill/>
          <a:ln w="38100" cmpd="sng">
            <a:solidFill>
              <a:srgbClr val="FF0000"/>
            </a:solidFill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楕円 91">
            <a:extLst>
              <a:ext uri="{FF2B5EF4-FFF2-40B4-BE49-F238E27FC236}">
                <a16:creationId xmlns:a16="http://schemas.microsoft.com/office/drawing/2014/main" id="{879522BE-32FF-421E-8CE8-189F9C0FD0D7}"/>
              </a:ext>
            </a:extLst>
          </p:cNvPr>
          <p:cNvSpPr/>
          <p:nvPr/>
        </p:nvSpPr>
        <p:spPr>
          <a:xfrm>
            <a:off x="6451117" y="6017562"/>
            <a:ext cx="543862" cy="31208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25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1713</Words>
  <Application>Microsoft Macintosh PowerPoint</Application>
  <PresentationFormat>画面に合わせる (4:3)</PresentationFormat>
  <Paragraphs>280</Paragraphs>
  <Slides>43</Slides>
  <Notes>3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だい19かい　Codeyのだっしゅつ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PowerPoint プレゼンテーション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【じゅんび】：あたいをだいにゅうするへんすうをよういする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ミッション：とじこめられたばしょからだっしゅつしよう！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2021-11-09T04:09:08Z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