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256" r:id="rId5"/>
    <p:sldId id="562" r:id="rId6"/>
    <p:sldId id="563" r:id="rId7"/>
    <p:sldId id="339" r:id="rId8"/>
    <p:sldId id="604" r:id="rId9"/>
    <p:sldId id="527" r:id="rId10"/>
    <p:sldId id="528" r:id="rId11"/>
    <p:sldId id="536" r:id="rId12"/>
    <p:sldId id="587" r:id="rId13"/>
    <p:sldId id="384" r:id="rId14"/>
    <p:sldId id="537" r:id="rId15"/>
    <p:sldId id="588" r:id="rId16"/>
    <p:sldId id="597" r:id="rId17"/>
    <p:sldId id="591" r:id="rId18"/>
    <p:sldId id="590" r:id="rId19"/>
    <p:sldId id="592" r:id="rId20"/>
    <p:sldId id="605" r:id="rId21"/>
    <p:sldId id="594" r:id="rId22"/>
    <p:sldId id="490" r:id="rId23"/>
    <p:sldId id="529" r:id="rId24"/>
    <p:sldId id="491" r:id="rId25"/>
    <p:sldId id="595" r:id="rId26"/>
    <p:sldId id="543" r:id="rId27"/>
    <p:sldId id="568" r:id="rId28"/>
    <p:sldId id="596" r:id="rId29"/>
    <p:sldId id="599" r:id="rId30"/>
    <p:sldId id="598" r:id="rId31"/>
    <p:sldId id="600" r:id="rId32"/>
    <p:sldId id="606" r:id="rId33"/>
    <p:sldId id="355" r:id="rId34"/>
    <p:sldId id="601" r:id="rId35"/>
    <p:sldId id="574" r:id="rId36"/>
    <p:sldId id="585" r:id="rId37"/>
    <p:sldId id="603" r:id="rId38"/>
    <p:sldId id="602" r:id="rId39"/>
    <p:sldId id="335" r:id="rId40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AE02"/>
    <a:srgbClr val="0C596D"/>
    <a:srgbClr val="575E75"/>
    <a:srgbClr val="85D4E7"/>
    <a:srgbClr val="01C6FD"/>
    <a:srgbClr val="145C72"/>
    <a:srgbClr val="014E52"/>
    <a:srgbClr val="03556D"/>
    <a:srgbClr val="067F9C"/>
    <a:srgbClr val="1D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66" autoAdjust="0"/>
    <p:restoredTop sz="95244" autoAdjust="0"/>
  </p:normalViewPr>
  <p:slideViewPr>
    <p:cSldViewPr snapToGrid="0">
      <p:cViewPr varScale="1">
        <p:scale>
          <a:sx n="129" d="100"/>
          <a:sy n="129" d="100"/>
        </p:scale>
        <p:origin x="13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48.png"/><Relationship Id="rId5" Type="http://schemas.openxmlformats.org/officeDocument/2006/relationships/image" Target="../media/image44.PNG"/><Relationship Id="rId10" Type="http://schemas.openxmlformats.org/officeDocument/2006/relationships/image" Target="../media/image47.png"/><Relationship Id="rId4" Type="http://schemas.openxmlformats.org/officeDocument/2006/relationships/image" Target="../media/image43.png"/><Relationship Id="rId9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8.png"/><Relationship Id="rId7" Type="http://schemas.openxmlformats.org/officeDocument/2006/relationships/image" Target="../media/image4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10" Type="http://schemas.openxmlformats.org/officeDocument/2006/relationships/image" Target="../media/image35.png"/><Relationship Id="rId4" Type="http://schemas.openxmlformats.org/officeDocument/2006/relationships/image" Target="../media/image69.png"/><Relationship Id="rId9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63.png"/><Relationship Id="rId7" Type="http://schemas.openxmlformats.org/officeDocument/2006/relationships/image" Target="../media/image76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10" Type="http://schemas.openxmlformats.org/officeDocument/2006/relationships/image" Target="../media/image48.png"/><Relationship Id="rId4" Type="http://schemas.openxmlformats.org/officeDocument/2006/relationships/image" Target="../media/image50.PNG"/><Relationship Id="rId9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48.png"/><Relationship Id="rId7" Type="http://schemas.openxmlformats.org/officeDocument/2006/relationships/image" Target="../media/image4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72.png"/><Relationship Id="rId5" Type="http://schemas.openxmlformats.org/officeDocument/2006/relationships/image" Target="../media/image34.png"/><Relationship Id="rId10" Type="http://schemas.openxmlformats.org/officeDocument/2006/relationships/image" Target="../media/image42.PNG"/><Relationship Id="rId4" Type="http://schemas.openxmlformats.org/officeDocument/2006/relationships/image" Target="../media/image30.png"/><Relationship Id="rId9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48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79.png"/><Relationship Id="rId4" Type="http://schemas.openxmlformats.org/officeDocument/2006/relationships/image" Target="../media/image7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8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3.png"/><Relationship Id="rId7" Type="http://schemas.openxmlformats.org/officeDocument/2006/relationships/image" Target="../media/image3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66.png"/><Relationship Id="rId4" Type="http://schemas.openxmlformats.org/officeDocument/2006/relationships/image" Target="../media/image72.png"/><Relationship Id="rId9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4.png"/><Relationship Id="rId7" Type="http://schemas.openxmlformats.org/officeDocument/2006/relationships/image" Target="../media/image42.PNG"/><Relationship Id="rId12" Type="http://schemas.openxmlformats.org/officeDocument/2006/relationships/image" Target="../media/image48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11" Type="http://schemas.openxmlformats.org/officeDocument/2006/relationships/image" Target="../media/image47.png"/><Relationship Id="rId5" Type="http://schemas.openxmlformats.org/officeDocument/2006/relationships/image" Target="../media/image44.PNG"/><Relationship Id="rId10" Type="http://schemas.openxmlformats.org/officeDocument/2006/relationships/image" Target="../media/image81.png"/><Relationship Id="rId4" Type="http://schemas.openxmlformats.org/officeDocument/2006/relationships/image" Target="../media/image72.png"/><Relationship Id="rId9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8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92.png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18</a:t>
            </a:r>
            <a:r>
              <a:rPr lang="ja-JP" altLang="en-US"/>
              <a:t>かい　さいだいちをこたえよう</a:t>
            </a:r>
            <a:r>
              <a:rPr lang="ja-JP" altLang="en-US" dirty="0"/>
              <a:t>！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/>
              <a:t>チャレンジ！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69700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7202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ボタンをおしてでんげんを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れよう。あおいランプが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3437755" y="3581322"/>
            <a:ext cx="1868214" cy="503186"/>
          </a:xfrm>
          <a:prstGeom prst="wedgeRoundRectCallout">
            <a:avLst>
              <a:gd name="adj1" fmla="val -89367"/>
              <a:gd name="adj2" fmla="val -193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r>
              <a:rPr lang="ja-JP" altLang="en-US"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5510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/>
              <a:t>をきどうしよう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68D1492A-24BD-6E44-8E39-F8191582BBD1}"/>
              </a:ext>
            </a:extLst>
          </p:cNvPr>
          <p:cNvGrpSpPr/>
          <p:nvPr/>
        </p:nvGrpSpPr>
        <p:grpSpPr>
          <a:xfrm>
            <a:off x="5543289" y="4615467"/>
            <a:ext cx="3172086" cy="1131079"/>
            <a:chOff x="5543289" y="4615467"/>
            <a:chExt cx="2781469" cy="113107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68344D6D-0FBB-DC47-AAB4-71F9C3855F61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BD405BFA-DFDF-C847-AA71-40263F8AAEF7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4244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かだいを</a:t>
            </a:r>
            <a:r>
              <a:rPr lang="ja-JP" altLang="en-US" dirty="0"/>
              <a:t>クリアしよう！</a:t>
            </a:r>
          </a:p>
        </p:txBody>
      </p:sp>
    </p:spTree>
    <p:extLst>
      <p:ext uri="{BB962C8B-B14F-4D97-AF65-F5344CB8AC3E}">
        <p14:creationId xmlns:p14="http://schemas.microsoft.com/office/powerpoint/2010/main" val="3505566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18_01">
            <a:hlinkClick r:id="" action="ppaction://media"/>
            <a:extLst>
              <a:ext uri="{FF2B5EF4-FFF2-40B4-BE49-F238E27FC236}">
                <a16:creationId xmlns:a16="http://schemas.microsoft.com/office/drawing/2014/main" id="{08674327-70AC-4AD6-859F-5C5E7578CF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198" y="2109010"/>
            <a:ext cx="5654026" cy="474899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4" y="375571"/>
            <a:ext cx="8512703" cy="840230"/>
          </a:xfrm>
        </p:spPr>
        <p:txBody>
          <a:bodyPr/>
          <a:lstStyle/>
          <a:p>
            <a:r>
              <a:rPr lang="ja-JP" altLang="en-US"/>
              <a:t>ミッション：にゅうりょくされたあたいのさいだいちをこたえよう</a:t>
            </a:r>
            <a:r>
              <a:rPr lang="ja-JP" altLang="en-US" dirty="0"/>
              <a:t>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31297" y="851989"/>
            <a:ext cx="851270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じゆうににゅうりょくしたあたいのうち、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さいだいちをパンダがこたえる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2CE07F8-046B-45FE-87D4-737BE3183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2945" y="4199749"/>
            <a:ext cx="729527" cy="630942"/>
          </a:xfrm>
          <a:prstGeom prst="rect">
            <a:avLst/>
          </a:prstGeom>
        </p:spPr>
      </p:pic>
      <p:sp>
        <p:nvSpPr>
          <p:cNvPr id="17" name="吹き出し: 角を丸めた四角形 16">
            <a:extLst>
              <a:ext uri="{FF2B5EF4-FFF2-40B4-BE49-F238E27FC236}">
                <a16:creationId xmlns:a16="http://schemas.microsoft.com/office/drawing/2014/main" id="{35B194FD-2EB0-4D0C-9CA7-28603649E595}"/>
              </a:ext>
            </a:extLst>
          </p:cNvPr>
          <p:cNvSpPr/>
          <p:nvPr/>
        </p:nvSpPr>
        <p:spPr>
          <a:xfrm>
            <a:off x="5697041" y="3034481"/>
            <a:ext cx="3331024" cy="994611"/>
          </a:xfrm>
          <a:prstGeom prst="wedgeRoundRectCallout">
            <a:avLst>
              <a:gd name="adj1" fmla="val 29621"/>
              <a:gd name="adj2" fmla="val 64354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F1F6A42-21CF-4582-A55C-6FF856F29713}"/>
              </a:ext>
            </a:extLst>
          </p:cNvPr>
          <p:cNvSpPr txBox="1"/>
          <p:nvPr/>
        </p:nvSpPr>
        <p:spPr>
          <a:xfrm>
            <a:off x="5697040" y="2921168"/>
            <a:ext cx="3331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「さいだいち」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とは、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いちばんおおきいかずの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ことだよ。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7EAED24-0C58-4506-B8FF-0B0DBC2D86A8}"/>
              </a:ext>
            </a:extLst>
          </p:cNvPr>
          <p:cNvSpPr/>
          <p:nvPr/>
        </p:nvSpPr>
        <p:spPr>
          <a:xfrm>
            <a:off x="2009048" y="2110028"/>
            <a:ext cx="2707690" cy="280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8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626234" cy="840230"/>
          </a:xfrm>
        </p:spPr>
        <p:txBody>
          <a:bodyPr/>
          <a:lstStyle/>
          <a:p>
            <a:r>
              <a:rPr lang="ja-JP" altLang="en-US"/>
              <a:t>ミッション：にゅうりょくされたあたいのさいだいちをこたえよう！</a:t>
            </a:r>
            <a:endParaRPr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51B0556-5EDC-41E9-A0A8-339DF946290C}"/>
              </a:ext>
            </a:extLst>
          </p:cNvPr>
          <p:cNvSpPr txBox="1"/>
          <p:nvPr/>
        </p:nvSpPr>
        <p:spPr>
          <a:xfrm>
            <a:off x="500575" y="1245270"/>
            <a:ext cx="6672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れをせいりしよう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D7E82D3-1988-4826-978C-2D8F4D80A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22" y="2882870"/>
            <a:ext cx="862894" cy="1140011"/>
          </a:xfrm>
          <a:prstGeom prst="rect">
            <a:avLst/>
          </a:prstGeom>
        </p:spPr>
      </p:pic>
      <p:sp>
        <p:nvSpPr>
          <p:cNvPr id="35" name="吹き出し: 角を丸めた四角形 34">
            <a:extLst>
              <a:ext uri="{FF2B5EF4-FFF2-40B4-BE49-F238E27FC236}">
                <a16:creationId xmlns:a16="http://schemas.microsoft.com/office/drawing/2014/main" id="{90080FB4-EB00-40F8-9581-5A79464EAC1C}"/>
              </a:ext>
            </a:extLst>
          </p:cNvPr>
          <p:cNvSpPr/>
          <p:nvPr/>
        </p:nvSpPr>
        <p:spPr>
          <a:xfrm>
            <a:off x="1183358" y="3088821"/>
            <a:ext cx="1679847" cy="577081"/>
          </a:xfrm>
          <a:prstGeom prst="wedgeRoundRectCallout">
            <a:avLst>
              <a:gd name="adj1" fmla="val -56977"/>
              <a:gd name="adj2" fmla="val -1240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C1E8057-EFEE-429D-9EAE-A917F8AA5E14}"/>
              </a:ext>
            </a:extLst>
          </p:cNvPr>
          <p:cNvSpPr txBox="1"/>
          <p:nvPr/>
        </p:nvSpPr>
        <p:spPr>
          <a:xfrm>
            <a:off x="1264196" y="2994469"/>
            <a:ext cx="157657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てんすうは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80C719D-9248-4C62-91D2-28FFFB222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36" y="4110361"/>
            <a:ext cx="683579" cy="732407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46EFF670-947A-457F-821B-9D04FAE975E4}"/>
              </a:ext>
            </a:extLst>
          </p:cNvPr>
          <p:cNvSpPr txBox="1"/>
          <p:nvPr/>
        </p:nvSpPr>
        <p:spPr>
          <a:xfrm>
            <a:off x="813309" y="4094115"/>
            <a:ext cx="218733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55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241F63B7-E001-4801-94C8-CAFDA39C6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22" y="5138410"/>
            <a:ext cx="862894" cy="1140011"/>
          </a:xfrm>
          <a:prstGeom prst="rect">
            <a:avLst/>
          </a:prstGeom>
        </p:spPr>
      </p:pic>
      <p:sp>
        <p:nvSpPr>
          <p:cNvPr id="45" name="吹き出し: 角を丸めた四角形 44">
            <a:extLst>
              <a:ext uri="{FF2B5EF4-FFF2-40B4-BE49-F238E27FC236}">
                <a16:creationId xmlns:a16="http://schemas.microsoft.com/office/drawing/2014/main" id="{AB7114B1-F508-4ADC-8646-5349AEC1DE7B}"/>
              </a:ext>
            </a:extLst>
          </p:cNvPr>
          <p:cNvSpPr/>
          <p:nvPr/>
        </p:nvSpPr>
        <p:spPr>
          <a:xfrm>
            <a:off x="1193985" y="5296428"/>
            <a:ext cx="1678608" cy="1131079"/>
          </a:xfrm>
          <a:prstGeom prst="wedgeRoundRectCallout">
            <a:avLst>
              <a:gd name="adj1" fmla="val -56977"/>
              <a:gd name="adj2" fmla="val -1240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01C058A-9FBA-4E15-8BAC-C26E56A945D7}"/>
              </a:ext>
            </a:extLst>
          </p:cNvPr>
          <p:cNvSpPr txBox="1"/>
          <p:nvPr/>
        </p:nvSpPr>
        <p:spPr>
          <a:xfrm>
            <a:off x="1242531" y="5296428"/>
            <a:ext cx="163006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さいだいちは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55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矢印: 右 47">
            <a:extLst>
              <a:ext uri="{FF2B5EF4-FFF2-40B4-BE49-F238E27FC236}">
                <a16:creationId xmlns:a16="http://schemas.microsoft.com/office/drawing/2014/main" id="{704FAE9C-0640-4213-AFEE-45DE83D0177C}"/>
              </a:ext>
            </a:extLst>
          </p:cNvPr>
          <p:cNvSpPr/>
          <p:nvPr/>
        </p:nvSpPr>
        <p:spPr>
          <a:xfrm>
            <a:off x="2695405" y="197711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3793DCA-D116-4B09-8AC1-DA86C7AE93E3}"/>
              </a:ext>
            </a:extLst>
          </p:cNvPr>
          <p:cNvSpPr txBox="1"/>
          <p:nvPr/>
        </p:nvSpPr>
        <p:spPr>
          <a:xfrm>
            <a:off x="1242531" y="2010574"/>
            <a:ext cx="118451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60662036-C4D5-4B7C-8385-949161766B82}"/>
              </a:ext>
            </a:extLst>
          </p:cNvPr>
          <p:cNvCxnSpPr/>
          <p:nvPr/>
        </p:nvCxnSpPr>
        <p:spPr>
          <a:xfrm>
            <a:off x="2974008" y="2725794"/>
            <a:ext cx="0" cy="3452748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55" name="図 54">
            <a:extLst>
              <a:ext uri="{FF2B5EF4-FFF2-40B4-BE49-F238E27FC236}">
                <a16:creationId xmlns:a16="http://schemas.microsoft.com/office/drawing/2014/main" id="{8D147CFD-B98B-426E-A6A0-4414156FE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10" y="4071528"/>
            <a:ext cx="683579" cy="732407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4A228B8E-ABC8-4C98-8A11-8D806F0CD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152" y="5099577"/>
            <a:ext cx="862894" cy="1140011"/>
          </a:xfrm>
          <a:prstGeom prst="rect">
            <a:avLst/>
          </a:prstGeom>
        </p:spPr>
      </p:pic>
      <p:sp>
        <p:nvSpPr>
          <p:cNvPr id="62" name="矢印: 右 61">
            <a:extLst>
              <a:ext uri="{FF2B5EF4-FFF2-40B4-BE49-F238E27FC236}">
                <a16:creationId xmlns:a16="http://schemas.microsoft.com/office/drawing/2014/main" id="{77C7177B-2B98-4B2E-9622-37882A6BEFE7}"/>
              </a:ext>
            </a:extLst>
          </p:cNvPr>
          <p:cNvSpPr/>
          <p:nvPr/>
        </p:nvSpPr>
        <p:spPr>
          <a:xfrm>
            <a:off x="5690707" y="193828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E809973D-364B-4067-8FE6-6F66FB273FE1}"/>
              </a:ext>
            </a:extLst>
          </p:cNvPr>
          <p:cNvSpPr txBox="1"/>
          <p:nvPr/>
        </p:nvSpPr>
        <p:spPr>
          <a:xfrm>
            <a:off x="4166803" y="1971741"/>
            <a:ext cx="128798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362D236A-CF97-45F7-97E6-2CFC1FF93BC1}"/>
              </a:ext>
            </a:extLst>
          </p:cNvPr>
          <p:cNvCxnSpPr/>
          <p:nvPr/>
        </p:nvCxnSpPr>
        <p:spPr>
          <a:xfrm>
            <a:off x="5969310" y="2686961"/>
            <a:ext cx="0" cy="3452748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88" name="図 87">
            <a:extLst>
              <a:ext uri="{FF2B5EF4-FFF2-40B4-BE49-F238E27FC236}">
                <a16:creationId xmlns:a16="http://schemas.microsoft.com/office/drawing/2014/main" id="{0ACB022D-254C-4E22-99AB-F0460C99C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9012" y="4014735"/>
            <a:ext cx="683579" cy="732407"/>
          </a:xfrm>
          <a:prstGeom prst="rect">
            <a:avLst/>
          </a:prstGeom>
        </p:spPr>
      </p:pic>
      <p:pic>
        <p:nvPicPr>
          <p:cNvPr id="91" name="図 90">
            <a:extLst>
              <a:ext uri="{FF2B5EF4-FFF2-40B4-BE49-F238E27FC236}">
                <a16:creationId xmlns:a16="http://schemas.microsoft.com/office/drawing/2014/main" id="{23DD46D1-FD0F-4257-8739-B1B970220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9354" y="5042784"/>
            <a:ext cx="862894" cy="1140011"/>
          </a:xfrm>
          <a:prstGeom prst="rect">
            <a:avLst/>
          </a:prstGeom>
        </p:spPr>
      </p:pic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3F652255-8C97-4283-A6DE-1DDEEA176585}"/>
              </a:ext>
            </a:extLst>
          </p:cNvPr>
          <p:cNvSpPr txBox="1"/>
          <p:nvPr/>
        </p:nvSpPr>
        <p:spPr>
          <a:xfrm>
            <a:off x="7251005" y="1914948"/>
            <a:ext cx="127698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7" name="図 66">
            <a:extLst>
              <a:ext uri="{FF2B5EF4-FFF2-40B4-BE49-F238E27FC236}">
                <a16:creationId xmlns:a16="http://schemas.microsoft.com/office/drawing/2014/main" id="{0086F962-6C6E-F74A-B584-71F8758A5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3914" y="2882870"/>
            <a:ext cx="862894" cy="1140011"/>
          </a:xfrm>
          <a:prstGeom prst="rect">
            <a:avLst/>
          </a:prstGeom>
        </p:spPr>
      </p:pic>
      <p:sp>
        <p:nvSpPr>
          <p:cNvPr id="72" name="吹き出し: 角を丸めた四角形 34">
            <a:extLst>
              <a:ext uri="{FF2B5EF4-FFF2-40B4-BE49-F238E27FC236}">
                <a16:creationId xmlns:a16="http://schemas.microsoft.com/office/drawing/2014/main" id="{9E5A4673-46BC-5345-8FBE-5D91741F28E6}"/>
              </a:ext>
            </a:extLst>
          </p:cNvPr>
          <p:cNvSpPr/>
          <p:nvPr/>
        </p:nvSpPr>
        <p:spPr>
          <a:xfrm>
            <a:off x="4148222" y="3099571"/>
            <a:ext cx="1679847" cy="577081"/>
          </a:xfrm>
          <a:prstGeom prst="wedgeRoundRectCallout">
            <a:avLst>
              <a:gd name="adj1" fmla="val -56977"/>
              <a:gd name="adj2" fmla="val -1240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198C4CE8-19CF-564C-98E1-94BAC90927D4}"/>
              </a:ext>
            </a:extLst>
          </p:cNvPr>
          <p:cNvSpPr txBox="1"/>
          <p:nvPr/>
        </p:nvSpPr>
        <p:spPr>
          <a:xfrm>
            <a:off x="4229060" y="3005219"/>
            <a:ext cx="157657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てんすうは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4" name="図 73">
            <a:extLst>
              <a:ext uri="{FF2B5EF4-FFF2-40B4-BE49-F238E27FC236}">
                <a16:creationId xmlns:a16="http://schemas.microsoft.com/office/drawing/2014/main" id="{6985B482-1384-C04B-9123-5DC7AF334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215" y="2882870"/>
            <a:ext cx="862894" cy="1140011"/>
          </a:xfrm>
          <a:prstGeom prst="rect">
            <a:avLst/>
          </a:prstGeom>
        </p:spPr>
      </p:pic>
      <p:sp>
        <p:nvSpPr>
          <p:cNvPr id="75" name="吹き出し: 角を丸めた四角形 34">
            <a:extLst>
              <a:ext uri="{FF2B5EF4-FFF2-40B4-BE49-F238E27FC236}">
                <a16:creationId xmlns:a16="http://schemas.microsoft.com/office/drawing/2014/main" id="{43361B38-C6A8-4840-ADA3-645436239C22}"/>
              </a:ext>
            </a:extLst>
          </p:cNvPr>
          <p:cNvSpPr/>
          <p:nvPr/>
        </p:nvSpPr>
        <p:spPr>
          <a:xfrm>
            <a:off x="7291595" y="3080304"/>
            <a:ext cx="1679847" cy="577081"/>
          </a:xfrm>
          <a:prstGeom prst="wedgeRoundRectCallout">
            <a:avLst>
              <a:gd name="adj1" fmla="val -56977"/>
              <a:gd name="adj2" fmla="val -1240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7CD5D013-4D81-D149-B134-BB9CD20454D7}"/>
              </a:ext>
            </a:extLst>
          </p:cNvPr>
          <p:cNvSpPr txBox="1"/>
          <p:nvPr/>
        </p:nvSpPr>
        <p:spPr>
          <a:xfrm>
            <a:off x="7372433" y="2985952"/>
            <a:ext cx="157657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てんすうは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BDABFB11-86D8-5947-A833-42691F8971FE}"/>
              </a:ext>
            </a:extLst>
          </p:cNvPr>
          <p:cNvSpPr txBox="1"/>
          <p:nvPr/>
        </p:nvSpPr>
        <p:spPr>
          <a:xfrm>
            <a:off x="3798632" y="4094115"/>
            <a:ext cx="218733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42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17E80A66-CD5E-174D-8F54-9E618000FE93}"/>
              </a:ext>
            </a:extLst>
          </p:cNvPr>
          <p:cNvSpPr txBox="1"/>
          <p:nvPr/>
        </p:nvSpPr>
        <p:spPr>
          <a:xfrm>
            <a:off x="6894800" y="4094115"/>
            <a:ext cx="218733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63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吹き出し: 角を丸めた四角形 44">
            <a:extLst>
              <a:ext uri="{FF2B5EF4-FFF2-40B4-BE49-F238E27FC236}">
                <a16:creationId xmlns:a16="http://schemas.microsoft.com/office/drawing/2014/main" id="{A4075E05-1EE0-4244-A452-1BEE7F906A31}"/>
              </a:ext>
            </a:extLst>
          </p:cNvPr>
          <p:cNvSpPr/>
          <p:nvPr/>
        </p:nvSpPr>
        <p:spPr>
          <a:xfrm>
            <a:off x="4046613" y="5296428"/>
            <a:ext cx="1678608" cy="1131079"/>
          </a:xfrm>
          <a:prstGeom prst="wedgeRoundRectCallout">
            <a:avLst>
              <a:gd name="adj1" fmla="val -56977"/>
              <a:gd name="adj2" fmla="val -1240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50848BD7-5396-B04E-A53A-FC2DF1CEAC9D}"/>
              </a:ext>
            </a:extLst>
          </p:cNvPr>
          <p:cNvSpPr txBox="1"/>
          <p:nvPr/>
        </p:nvSpPr>
        <p:spPr>
          <a:xfrm>
            <a:off x="4095159" y="5296428"/>
            <a:ext cx="163006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さいだいちは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55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吹き出し: 角を丸めた四角形 44">
            <a:extLst>
              <a:ext uri="{FF2B5EF4-FFF2-40B4-BE49-F238E27FC236}">
                <a16:creationId xmlns:a16="http://schemas.microsoft.com/office/drawing/2014/main" id="{96AB1774-74C1-3949-9743-10578C58BE35}"/>
              </a:ext>
            </a:extLst>
          </p:cNvPr>
          <p:cNvSpPr/>
          <p:nvPr/>
        </p:nvSpPr>
        <p:spPr>
          <a:xfrm>
            <a:off x="7124340" y="5296428"/>
            <a:ext cx="1678608" cy="1131079"/>
          </a:xfrm>
          <a:prstGeom prst="wedgeRoundRectCallout">
            <a:avLst>
              <a:gd name="adj1" fmla="val -56977"/>
              <a:gd name="adj2" fmla="val -1240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E45D922A-D48B-9D4E-957F-A582C442D316}"/>
              </a:ext>
            </a:extLst>
          </p:cNvPr>
          <p:cNvSpPr txBox="1"/>
          <p:nvPr/>
        </p:nvSpPr>
        <p:spPr>
          <a:xfrm>
            <a:off x="7172886" y="5296428"/>
            <a:ext cx="163006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さいだいちは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63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3140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BCDD01C4-52F1-1B4B-AA40-85BD78534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02" y="2178166"/>
            <a:ext cx="3479800" cy="2794000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851138" y="221672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653102" y="2768934"/>
            <a:ext cx="1023562" cy="105814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「スプライト」タブから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Panda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えらぼ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668F26CA-7425-41ED-9EBC-6D1E38913273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43988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401251" y="2139525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91BB368-482C-4523-8DDF-BD3D80631872}"/>
              </a:ext>
            </a:extLst>
          </p:cNvPr>
          <p:cNvSpPr txBox="1"/>
          <p:nvPr/>
        </p:nvSpPr>
        <p:spPr>
          <a:xfrm>
            <a:off x="3092749" y="1317519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パンダ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322EB1F9-B597-47E6-A4A7-3422920EA0EC}"/>
              </a:ext>
            </a:extLst>
          </p:cNvPr>
          <p:cNvCxnSpPr>
            <a:cxnSpLocks/>
          </p:cNvCxnSpPr>
          <p:nvPr/>
        </p:nvCxnSpPr>
        <p:spPr>
          <a:xfrm flipH="1" flipV="1">
            <a:off x="1851139" y="3429000"/>
            <a:ext cx="2904225" cy="105814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A2903BCA-8FCC-4ED3-9685-3CCA66366517}"/>
              </a:ext>
            </a:extLst>
          </p:cNvPr>
          <p:cNvGrpSpPr/>
          <p:nvPr/>
        </p:nvGrpSpPr>
        <p:grpSpPr>
          <a:xfrm>
            <a:off x="4676002" y="3854862"/>
            <a:ext cx="4467998" cy="2062103"/>
            <a:chOff x="5344289" y="4673458"/>
            <a:chExt cx="3915121" cy="2062103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27AFE07A-C60D-4810-9127-B84F64682A71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Panda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えらばれ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たじょうたいと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7062E15-4B0F-43B8-A1AE-F4C09DBC6C4B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パンダ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9" name="タイトル 4">
            <a:extLst>
              <a:ext uri="{FF2B5EF4-FFF2-40B4-BE49-F238E27FC236}">
                <a16:creationId xmlns:a16="http://schemas.microsoft.com/office/drawing/2014/main" id="{0DD594C3-1BDE-3646-8411-AD6EBD563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626234" cy="840230"/>
          </a:xfrm>
        </p:spPr>
        <p:txBody>
          <a:bodyPr/>
          <a:lstStyle/>
          <a:p>
            <a:r>
              <a:rPr lang="ja-JP" altLang="en-US"/>
              <a:t>ミッション：にゅうりょくされたあたいのさいだいちをこたえよう！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44925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</a:t>
            </a:r>
            <a:r>
              <a:rPr lang="en-US" altLang="ja-JP" dirty="0"/>
              <a:t>】</a:t>
            </a:r>
            <a:r>
              <a:rPr lang="ja-JP" altLang="en-US"/>
              <a:t>：あたいをだいにゅうするへんすうをよういする</a:t>
            </a:r>
            <a:endParaRPr lang="ja-JP" altLang="en-US" dirty="0"/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077481C-500E-4F44-9C4F-94D22821DED3}"/>
              </a:ext>
            </a:extLst>
          </p:cNvPr>
          <p:cNvSpPr txBox="1"/>
          <p:nvPr/>
        </p:nvSpPr>
        <p:spPr>
          <a:xfrm>
            <a:off x="1658218" y="1916303"/>
            <a:ext cx="649444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にゅうりょくち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というなまえの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へんすうをつくる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7F616C47-5621-492C-A17E-5A2A192B7088}"/>
              </a:ext>
            </a:extLst>
          </p:cNvPr>
          <p:cNvSpPr txBox="1"/>
          <p:nvPr/>
        </p:nvSpPr>
        <p:spPr>
          <a:xfrm>
            <a:off x="2308146" y="3912345"/>
            <a:ext cx="683585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されたかず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をだいにゅうするための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7DC699F5-6AE2-4C6F-A9AD-7E56C148DF81}"/>
              </a:ext>
            </a:extLst>
          </p:cNvPr>
          <p:cNvSpPr txBox="1"/>
          <p:nvPr/>
        </p:nvSpPr>
        <p:spPr>
          <a:xfrm>
            <a:off x="2296245" y="4902118"/>
            <a:ext cx="64191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いちばんおお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きい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をだいにゅうするための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D601B10F-BE4F-8643-AD7A-FE5F0C5FDE84}"/>
              </a:ext>
            </a:extLst>
          </p:cNvPr>
          <p:cNvGrpSpPr/>
          <p:nvPr/>
        </p:nvGrpSpPr>
        <p:grpSpPr>
          <a:xfrm>
            <a:off x="654834" y="2067085"/>
            <a:ext cx="1003384" cy="856056"/>
            <a:chOff x="8253959" y="3717854"/>
            <a:chExt cx="1003384" cy="856056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7F1A13FA-2D7E-834D-A485-A8A19A95D7F4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42" name="図 41">
                <a:extLst>
                  <a:ext uri="{FF2B5EF4-FFF2-40B4-BE49-F238E27FC236}">
                    <a16:creationId xmlns:a16="http://schemas.microsoft.com/office/drawing/2014/main" id="{290C1328-AA38-974F-ACE6-6E70F848A79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36A9DB61-53CE-E346-A32F-651C4E7A0379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41" name="四角形: 角を丸くする 77">
              <a:extLst>
                <a:ext uri="{FF2B5EF4-FFF2-40B4-BE49-F238E27FC236}">
                  <a16:creationId xmlns:a16="http://schemas.microsoft.com/office/drawing/2014/main" id="{E4F2945B-6495-8542-93BC-7634929B7A8C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92CA3AFA-908E-054E-A071-5C9EFF9B7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580" y="5000175"/>
            <a:ext cx="1092200" cy="4572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BA02DB9-2ECA-4F43-A7DC-1BC0CC3FFB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830" y="4024283"/>
            <a:ext cx="14097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09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B8F6AE55-99E0-DF42-80AA-2FECECE31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805" y="2949306"/>
            <a:ext cx="2755492" cy="11557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4" y="375571"/>
            <a:ext cx="8586843" cy="840230"/>
          </a:xfrm>
        </p:spPr>
        <p:txBody>
          <a:bodyPr/>
          <a:lstStyle/>
          <a:p>
            <a:r>
              <a:rPr lang="ja-JP" altLang="en-US"/>
              <a:t>ミッション：にゅうりょくされたあたいのさいだいちをこたえよう！</a:t>
            </a:r>
            <a:endParaRPr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51B0556-5EDC-41E9-A0A8-339DF946290C}"/>
              </a:ext>
            </a:extLst>
          </p:cNvPr>
          <p:cNvSpPr txBox="1"/>
          <p:nvPr/>
        </p:nvSpPr>
        <p:spPr>
          <a:xfrm>
            <a:off x="500575" y="1245270"/>
            <a:ext cx="6672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がおされた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、さいだいちをしょきかしよう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479343E-B41B-4A09-9E64-CC8347AFA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91" y="1402920"/>
            <a:ext cx="403895" cy="403895"/>
          </a:xfrm>
          <a:prstGeom prst="rect">
            <a:avLst/>
          </a:prstGeom>
        </p:spPr>
      </p:pic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51F18ADB-016E-490B-8E66-6230116FC0CF}"/>
              </a:ext>
            </a:extLst>
          </p:cNvPr>
          <p:cNvCxnSpPr>
            <a:cxnSpLocks/>
          </p:cNvCxnSpPr>
          <p:nvPr/>
        </p:nvCxnSpPr>
        <p:spPr>
          <a:xfrm>
            <a:off x="1118023" y="346467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E1E2A067-656D-439F-87B1-8FE0088851B5}"/>
              </a:ext>
            </a:extLst>
          </p:cNvPr>
          <p:cNvCxnSpPr>
            <a:cxnSpLocks/>
          </p:cNvCxnSpPr>
          <p:nvPr/>
        </p:nvCxnSpPr>
        <p:spPr>
          <a:xfrm>
            <a:off x="1131760" y="391891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3896AFC-0F95-7548-8C44-E89A4695D148}"/>
              </a:ext>
            </a:extLst>
          </p:cNvPr>
          <p:cNvGrpSpPr/>
          <p:nvPr/>
        </p:nvGrpSpPr>
        <p:grpSpPr>
          <a:xfrm>
            <a:off x="4057198" y="2774600"/>
            <a:ext cx="4878115" cy="1131079"/>
            <a:chOff x="4043461" y="2879617"/>
            <a:chExt cx="4878115" cy="1131079"/>
          </a:xfrm>
        </p:grpSpPr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48BA5473-EC67-43E3-897F-E77156A7116E}"/>
                </a:ext>
              </a:extLst>
            </p:cNvPr>
            <p:cNvSpPr txBox="1"/>
            <p:nvPr/>
          </p:nvSpPr>
          <p:spPr>
            <a:xfrm>
              <a:off x="4043461" y="2879617"/>
              <a:ext cx="487811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AAF26E1A-0B04-3D4A-8290-7208709AF1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42735" y="2887350"/>
              <a:ext cx="1638300" cy="660400"/>
            </a:xfrm>
            <a:prstGeom prst="rect">
              <a:avLst/>
            </a:prstGeom>
          </p:spPr>
        </p:pic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60673009-908A-9D4A-876E-320C1EEC22EB}"/>
              </a:ext>
            </a:extLst>
          </p:cNvPr>
          <p:cNvGrpSpPr/>
          <p:nvPr/>
        </p:nvGrpSpPr>
        <p:grpSpPr>
          <a:xfrm>
            <a:off x="4057198" y="3581271"/>
            <a:ext cx="5060505" cy="1131079"/>
            <a:chOff x="4057198" y="3581271"/>
            <a:chExt cx="5060505" cy="1131079"/>
          </a:xfrm>
        </p:grpSpPr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81F67203-C541-4B9F-B83C-BBEABA9F5713}"/>
                </a:ext>
              </a:extLst>
            </p:cNvPr>
            <p:cNvSpPr txBox="1"/>
            <p:nvPr/>
          </p:nvSpPr>
          <p:spPr>
            <a:xfrm>
              <a:off x="4057198" y="3581271"/>
              <a:ext cx="506050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をえらぶ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F7ED5E58-AEF8-E247-AFD9-C4342976DB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42454" y="3633186"/>
              <a:ext cx="1969786" cy="596900"/>
            </a:xfrm>
            <a:prstGeom prst="rect">
              <a:avLst/>
            </a:prstGeom>
          </p:spPr>
        </p:pic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72E71ACF-1136-F942-908C-A83C28B0623A}"/>
              </a:ext>
            </a:extLst>
          </p:cNvPr>
          <p:cNvGrpSpPr/>
          <p:nvPr/>
        </p:nvGrpSpPr>
        <p:grpSpPr>
          <a:xfrm>
            <a:off x="226201" y="3702923"/>
            <a:ext cx="1003384" cy="856056"/>
            <a:chOff x="8253959" y="3717854"/>
            <a:chExt cx="1003384" cy="856056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01A3C0F7-AC04-FC46-BAFC-8FB2F46A2FFE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42" name="図 41">
                <a:extLst>
                  <a:ext uri="{FF2B5EF4-FFF2-40B4-BE49-F238E27FC236}">
                    <a16:creationId xmlns:a16="http://schemas.microsoft.com/office/drawing/2014/main" id="{49D1EADB-E6E5-944B-9115-87531885BAD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4E8EB551-B356-A94C-BCB2-013E257A56DB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41" name="四角形: 角を丸くする 77">
              <a:extLst>
                <a:ext uri="{FF2B5EF4-FFF2-40B4-BE49-F238E27FC236}">
                  <a16:creationId xmlns:a16="http://schemas.microsoft.com/office/drawing/2014/main" id="{4B630433-2856-4748-BE44-DC58945699A8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ACB6851C-6B69-E84E-99F4-4A0CBA46EDB4}"/>
              </a:ext>
            </a:extLst>
          </p:cNvPr>
          <p:cNvGrpSpPr/>
          <p:nvPr/>
        </p:nvGrpSpPr>
        <p:grpSpPr>
          <a:xfrm>
            <a:off x="208687" y="2693990"/>
            <a:ext cx="1038413" cy="856056"/>
            <a:chOff x="7137508" y="4892125"/>
            <a:chExt cx="1038413" cy="856056"/>
          </a:xfrm>
        </p:grpSpPr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4C851938-C740-4441-9D43-5BC68F81475D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47" name="図 46">
                <a:extLst>
                  <a:ext uri="{FF2B5EF4-FFF2-40B4-BE49-F238E27FC236}">
                    <a16:creationId xmlns:a16="http://schemas.microsoft.com/office/drawing/2014/main" id="{34D8031C-F77F-FB41-88C2-F3A79BCD9C5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57902B2B-5CC1-784C-8A3F-27F3618800E3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46" name="四角形: 角を丸くする 77">
              <a:extLst>
                <a:ext uri="{FF2B5EF4-FFF2-40B4-BE49-F238E27FC236}">
                  <a16:creationId xmlns:a16="http://schemas.microsoft.com/office/drawing/2014/main" id="{CD82B7D6-3E85-8944-AB26-F6CDEC8910FD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9789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5A6E5B8D-83D5-8341-A7DB-D18E3B346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010" y="2656839"/>
            <a:ext cx="3134298" cy="10414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500346" cy="840230"/>
          </a:xfrm>
        </p:spPr>
        <p:txBody>
          <a:bodyPr/>
          <a:lstStyle/>
          <a:p>
            <a:r>
              <a:rPr lang="ja-JP" altLang="en-US"/>
              <a:t>ミッション：にゅうりょくされたあたいのさいだいちをこたえよう！</a:t>
            </a:r>
            <a:endParaRPr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51B0556-5EDC-41E9-A0A8-339DF946290C}"/>
              </a:ext>
            </a:extLst>
          </p:cNvPr>
          <p:cNvSpPr txBox="1"/>
          <p:nvPr/>
        </p:nvSpPr>
        <p:spPr>
          <a:xfrm>
            <a:off x="500575" y="1245270"/>
            <a:ext cx="6672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にゅうりょくち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をへんすうにだいにゅうしよう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8" name="コネクタ: カギ線 37">
            <a:extLst>
              <a:ext uri="{FF2B5EF4-FFF2-40B4-BE49-F238E27FC236}">
                <a16:creationId xmlns:a16="http://schemas.microsoft.com/office/drawing/2014/main" id="{3271272B-5C6E-45C0-9D42-964808F507CB}"/>
              </a:ext>
            </a:extLst>
          </p:cNvPr>
          <p:cNvCxnSpPr>
            <a:cxnSpLocks/>
          </p:cNvCxnSpPr>
          <p:nvPr/>
        </p:nvCxnSpPr>
        <p:spPr>
          <a:xfrm rot="16200000" flipH="1">
            <a:off x="2032592" y="1804844"/>
            <a:ext cx="514121" cy="2309637"/>
          </a:xfrm>
          <a:prstGeom prst="bentConnector4">
            <a:avLst>
              <a:gd name="adj1" fmla="val -44464"/>
              <a:gd name="adj2" fmla="val 100496"/>
            </a:avLst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308B193D-F728-485D-810E-A5150B494E4B}"/>
              </a:ext>
            </a:extLst>
          </p:cNvPr>
          <p:cNvSpPr txBox="1"/>
          <p:nvPr/>
        </p:nvSpPr>
        <p:spPr>
          <a:xfrm>
            <a:off x="824356" y="5473800"/>
            <a:ext cx="696485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「しら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び、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に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だいにゅうする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B485BAD-C252-A640-9C84-3B11641DA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6396" y="5612730"/>
            <a:ext cx="657209" cy="4191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5245DB1-81B7-B44E-9BED-D15770AE54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8001" y="5524822"/>
            <a:ext cx="1956811" cy="571500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9F97B613-EB15-E547-9186-DD221CEE0D87}"/>
              </a:ext>
            </a:extLst>
          </p:cNvPr>
          <p:cNvGrpSpPr/>
          <p:nvPr/>
        </p:nvGrpSpPr>
        <p:grpSpPr>
          <a:xfrm>
            <a:off x="4657484" y="2082328"/>
            <a:ext cx="4386732" cy="1685077"/>
            <a:chOff x="4328643" y="2095976"/>
            <a:chExt cx="4386732" cy="1685077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E63BFE71-0A74-4DDF-B5A9-38406C92BBD2}"/>
                </a:ext>
              </a:extLst>
            </p:cNvPr>
            <p:cNvSpPr txBox="1"/>
            <p:nvPr/>
          </p:nvSpPr>
          <p:spPr>
            <a:xfrm>
              <a:off x="4328643" y="2095976"/>
              <a:ext cx="4386732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「しら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らび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てんすう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14681ADB-9C9D-9649-ADF6-3F8E2F3F60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24719" y="2702602"/>
              <a:ext cx="3137616" cy="596900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297399F6-9250-EA49-A6CB-A88B45812F89}"/>
              </a:ext>
            </a:extLst>
          </p:cNvPr>
          <p:cNvGrpSpPr/>
          <p:nvPr/>
        </p:nvGrpSpPr>
        <p:grpSpPr>
          <a:xfrm>
            <a:off x="824356" y="4179754"/>
            <a:ext cx="6857221" cy="1131079"/>
            <a:chOff x="824356" y="4179754"/>
            <a:chExt cx="6857221" cy="1131079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568B076D-D161-470E-B6E4-4804AB32658C}"/>
                </a:ext>
              </a:extLst>
            </p:cNvPr>
            <p:cNvSpPr txBox="1"/>
            <p:nvPr/>
          </p:nvSpPr>
          <p:spPr>
            <a:xfrm>
              <a:off x="824356" y="4179754"/>
              <a:ext cx="685722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にゅうりょくち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06080EFC-0ED6-EB48-B289-266EA382C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36850" y="4240669"/>
              <a:ext cx="1969786" cy="596900"/>
            </a:xfrm>
            <a:prstGeom prst="rect">
              <a:avLst/>
            </a:prstGeom>
          </p:spPr>
        </p:pic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69433249-F97B-5D48-9998-11C88B3BA2AF}"/>
              </a:ext>
            </a:extLst>
          </p:cNvPr>
          <p:cNvGrpSpPr/>
          <p:nvPr/>
        </p:nvGrpSpPr>
        <p:grpSpPr>
          <a:xfrm>
            <a:off x="385273" y="2713318"/>
            <a:ext cx="1003384" cy="870388"/>
            <a:chOff x="9672991" y="4909284"/>
            <a:chExt cx="1003384" cy="870388"/>
          </a:xfrm>
        </p:grpSpPr>
        <p:grpSp>
          <p:nvGrpSpPr>
            <p:cNvPr id="60" name="グループ化 59">
              <a:extLst>
                <a:ext uri="{FF2B5EF4-FFF2-40B4-BE49-F238E27FC236}">
                  <a16:creationId xmlns:a16="http://schemas.microsoft.com/office/drawing/2014/main" id="{79F29B87-9944-004D-ACE3-B0F6838234A2}"/>
                </a:ext>
              </a:extLst>
            </p:cNvPr>
            <p:cNvGrpSpPr/>
            <p:nvPr/>
          </p:nvGrpSpPr>
          <p:grpSpPr>
            <a:xfrm>
              <a:off x="9672991" y="5039582"/>
              <a:ext cx="1003384" cy="740090"/>
              <a:chOff x="755164" y="1557958"/>
              <a:chExt cx="1003384" cy="740090"/>
            </a:xfrm>
          </p:grpSpPr>
          <p:pic>
            <p:nvPicPr>
              <p:cNvPr id="67" name="図 66">
                <a:extLst>
                  <a:ext uri="{FF2B5EF4-FFF2-40B4-BE49-F238E27FC236}">
                    <a16:creationId xmlns:a16="http://schemas.microsoft.com/office/drawing/2014/main" id="{C4FE50FE-C9AE-3F47-8070-A0D9531A7BD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5230" t="15152" r="6075" b="39913"/>
              <a:stretch/>
            </p:blipFill>
            <p:spPr>
              <a:xfrm>
                <a:off x="834384" y="1557958"/>
                <a:ext cx="844944" cy="423791"/>
              </a:xfrm>
              <a:prstGeom prst="rect">
                <a:avLst/>
              </a:prstGeom>
            </p:spPr>
          </p:pic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73D9BFF1-5BA2-FE4C-AC1E-BDDFAF25F6FA}"/>
                  </a:ext>
                </a:extLst>
              </p:cNvPr>
              <p:cNvSpPr txBox="1"/>
              <p:nvPr/>
            </p:nvSpPr>
            <p:spPr>
              <a:xfrm>
                <a:off x="755164" y="1959494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しらべる</a:t>
                </a:r>
                <a:endParaRPr kumimoji="1" lang="en-US" altLang="ja-JP" sz="1600" dirty="0"/>
              </a:p>
            </p:txBody>
          </p:sp>
        </p:grpSp>
        <p:sp>
          <p:nvSpPr>
            <p:cNvPr id="66" name="四角形: 角を丸くする 77">
              <a:extLst>
                <a:ext uri="{FF2B5EF4-FFF2-40B4-BE49-F238E27FC236}">
                  <a16:creationId xmlns:a16="http://schemas.microsoft.com/office/drawing/2014/main" id="{8A084DE1-A83D-F04C-95CE-BE660B0E4D76}"/>
                </a:ext>
              </a:extLst>
            </p:cNvPr>
            <p:cNvSpPr/>
            <p:nvPr/>
          </p:nvSpPr>
          <p:spPr>
            <a:xfrm>
              <a:off x="9748078" y="490928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FEF39D0F-CB00-9341-9F8B-9B8C6A983252}"/>
              </a:ext>
            </a:extLst>
          </p:cNvPr>
          <p:cNvCxnSpPr>
            <a:cxnSpLocks/>
          </p:cNvCxnSpPr>
          <p:nvPr/>
        </p:nvCxnSpPr>
        <p:spPr>
          <a:xfrm>
            <a:off x="1305863" y="298740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3144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9895EA75-DBF7-EE49-B5F1-3148C4527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803" y="2497035"/>
            <a:ext cx="3288164" cy="21971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4" y="375571"/>
            <a:ext cx="8557665" cy="840230"/>
          </a:xfrm>
        </p:spPr>
        <p:txBody>
          <a:bodyPr/>
          <a:lstStyle/>
          <a:p>
            <a:r>
              <a:rPr lang="ja-JP" altLang="en-US"/>
              <a:t>ミッション：にゅうりょくされたあたいのさいだいちをこたえよう！</a:t>
            </a:r>
            <a:endParaRPr lang="ja-JP" altLang="en-US" dirty="0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0ABA605-1819-4FE7-A31E-0F2B4599FC31}"/>
              </a:ext>
            </a:extLst>
          </p:cNvPr>
          <p:cNvGrpSpPr/>
          <p:nvPr/>
        </p:nvGrpSpPr>
        <p:grpSpPr>
          <a:xfrm>
            <a:off x="4462034" y="2511516"/>
            <a:ext cx="4368159" cy="1243671"/>
            <a:chOff x="4704820" y="3363388"/>
            <a:chExt cx="4368159" cy="1243671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B2526AEB-21B2-4B44-BFB6-A52E49CEE648}"/>
                </a:ext>
              </a:extLst>
            </p:cNvPr>
            <p:cNvSpPr txBox="1"/>
            <p:nvPr/>
          </p:nvSpPr>
          <p:spPr>
            <a:xfrm>
              <a:off x="4704820" y="3475980"/>
              <a:ext cx="436815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をえらび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をいれる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32A44E0B-28BC-417C-88B4-18DD44007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28362" y="3363388"/>
              <a:ext cx="1120237" cy="807790"/>
            </a:xfrm>
            <a:prstGeom prst="rect">
              <a:avLst/>
            </a:prstGeom>
          </p:spPr>
        </p:pic>
      </p:grpSp>
      <p:cxnSp>
        <p:nvCxnSpPr>
          <p:cNvPr id="98" name="直線矢印コネクタ 97">
            <a:extLst>
              <a:ext uri="{FF2B5EF4-FFF2-40B4-BE49-F238E27FC236}">
                <a16:creationId xmlns:a16="http://schemas.microsoft.com/office/drawing/2014/main" id="{83BB4E16-F17B-40D4-A26E-F2344BE61B19}"/>
              </a:ext>
            </a:extLst>
          </p:cNvPr>
          <p:cNvCxnSpPr>
            <a:cxnSpLocks/>
          </p:cNvCxnSpPr>
          <p:nvPr/>
        </p:nvCxnSpPr>
        <p:spPr>
          <a:xfrm>
            <a:off x="960823" y="383098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コネクタ: カギ線 101">
            <a:extLst>
              <a:ext uri="{FF2B5EF4-FFF2-40B4-BE49-F238E27FC236}">
                <a16:creationId xmlns:a16="http://schemas.microsoft.com/office/drawing/2014/main" id="{E440F9C4-4B3A-4343-BF8A-5EC8FF060513}"/>
              </a:ext>
            </a:extLst>
          </p:cNvPr>
          <p:cNvCxnSpPr>
            <a:cxnSpLocks/>
          </p:cNvCxnSpPr>
          <p:nvPr/>
        </p:nvCxnSpPr>
        <p:spPr>
          <a:xfrm>
            <a:off x="920902" y="3127955"/>
            <a:ext cx="990612" cy="565156"/>
          </a:xfrm>
          <a:prstGeom prst="bentConnector3">
            <a:avLst>
              <a:gd name="adj1" fmla="val 24907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9" name="図 128">
            <a:extLst>
              <a:ext uri="{FF2B5EF4-FFF2-40B4-BE49-F238E27FC236}">
                <a16:creationId xmlns:a16="http://schemas.microsoft.com/office/drawing/2014/main" id="{05CBF0C9-CE79-449E-8C80-4B1CFB4EA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513955"/>
            <a:ext cx="748969" cy="1268884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3A9CB4E2-F232-4A11-B2AA-1F2EAC93F786}"/>
              </a:ext>
            </a:extLst>
          </p:cNvPr>
          <p:cNvGrpSpPr/>
          <p:nvPr/>
        </p:nvGrpSpPr>
        <p:grpSpPr>
          <a:xfrm>
            <a:off x="971288" y="5013734"/>
            <a:ext cx="3695755" cy="1722598"/>
            <a:chOff x="875992" y="4800765"/>
            <a:chExt cx="3695755" cy="1722598"/>
          </a:xfrm>
        </p:grpSpPr>
        <p:sp>
          <p:nvSpPr>
            <p:cNvPr id="117" name="吹き出し: 角を丸めた四角形 116">
              <a:extLst>
                <a:ext uri="{FF2B5EF4-FFF2-40B4-BE49-F238E27FC236}">
                  <a16:creationId xmlns:a16="http://schemas.microsoft.com/office/drawing/2014/main" id="{7AD1B591-3B63-456D-9595-C91501E78851}"/>
                </a:ext>
              </a:extLst>
            </p:cNvPr>
            <p:cNvSpPr/>
            <p:nvPr/>
          </p:nvSpPr>
          <p:spPr>
            <a:xfrm>
              <a:off x="875992" y="4800765"/>
              <a:ext cx="3331578" cy="1722598"/>
            </a:xfrm>
            <a:prstGeom prst="wedgeRoundRectCallout">
              <a:avLst>
                <a:gd name="adj1" fmla="val -56977"/>
                <a:gd name="adj2" fmla="val -12408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DFF8D56C-8F11-403E-AFB2-D6D9F0418DB4}"/>
                </a:ext>
              </a:extLst>
            </p:cNvPr>
            <p:cNvSpPr txBox="1"/>
            <p:nvPr/>
          </p:nvSpPr>
          <p:spPr>
            <a:xfrm>
              <a:off x="922808" y="4852648"/>
              <a:ext cx="3648939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にゅうりょくち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kumimoji="1" lang="ja-JP" altLang="en-US" sz="1600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さいだいち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くらべて、おおきいほうを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さいだいちとしてせっていする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796983D-A1A8-F84B-9E40-B8E297732E21}"/>
              </a:ext>
            </a:extLst>
          </p:cNvPr>
          <p:cNvGrpSpPr/>
          <p:nvPr/>
        </p:nvGrpSpPr>
        <p:grpSpPr>
          <a:xfrm>
            <a:off x="4524241" y="1263514"/>
            <a:ext cx="3549876" cy="1178792"/>
            <a:chOff x="4524241" y="1263514"/>
            <a:chExt cx="3549876" cy="1178792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67D80BD5-D17B-4EF1-B542-8BF96314A18E}"/>
                </a:ext>
              </a:extLst>
            </p:cNvPr>
            <p:cNvGrpSpPr/>
            <p:nvPr/>
          </p:nvGrpSpPr>
          <p:grpSpPr>
            <a:xfrm>
              <a:off x="4524241" y="1263514"/>
              <a:ext cx="3549876" cy="1131079"/>
              <a:chOff x="3507873" y="1953977"/>
              <a:chExt cx="3549876" cy="1131079"/>
            </a:xfrm>
          </p:grpSpPr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DC8BF840-37D5-4350-95E7-52280870D768}"/>
                  </a:ext>
                </a:extLst>
              </p:cNvPr>
              <p:cNvSpPr txBox="1"/>
              <p:nvPr/>
            </p:nvSpPr>
            <p:spPr>
              <a:xfrm>
                <a:off x="3507873" y="1953977"/>
                <a:ext cx="3549876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「えんざん」から　　　　　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をえら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び、　　　　　　　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する。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3" name="図 2">
                <a:extLst>
                  <a:ext uri="{FF2B5EF4-FFF2-40B4-BE49-F238E27FC236}">
                    <a16:creationId xmlns:a16="http://schemas.microsoft.com/office/drawing/2014/main" id="{52F31456-886F-4389-96A6-15877E241F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40149" y="2135898"/>
                <a:ext cx="1051651" cy="335309"/>
              </a:xfrm>
              <a:prstGeom prst="rect">
                <a:avLst/>
              </a:prstGeom>
            </p:spPr>
          </p:pic>
        </p:grp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5759EE2A-DDAF-9942-9215-7050C620A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78176" y="1870806"/>
              <a:ext cx="1602246" cy="571500"/>
            </a:xfrm>
            <a:prstGeom prst="rect">
              <a:avLst/>
            </a:prstGeom>
          </p:spPr>
        </p:pic>
      </p:grpSp>
      <p:pic>
        <p:nvPicPr>
          <p:cNvPr id="56" name="図 55">
            <a:extLst>
              <a:ext uri="{FF2B5EF4-FFF2-40B4-BE49-F238E27FC236}">
                <a16:creationId xmlns:a16="http://schemas.microsoft.com/office/drawing/2014/main" id="{4DE9417A-86B9-6640-B6E2-81C31B8422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7296" y="3275961"/>
            <a:ext cx="1474012" cy="571500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4E7E0687-76D8-A64A-B1C4-11E97493C822}"/>
              </a:ext>
            </a:extLst>
          </p:cNvPr>
          <p:cNvGrpSpPr/>
          <p:nvPr/>
        </p:nvGrpSpPr>
        <p:grpSpPr>
          <a:xfrm>
            <a:off x="4572000" y="3960435"/>
            <a:ext cx="4576415" cy="2793072"/>
            <a:chOff x="4496761" y="4078483"/>
            <a:chExt cx="4576415" cy="2793072"/>
          </a:xfrm>
        </p:grpSpPr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D84FF366-6660-4E25-BAB1-28E19126D5A9}"/>
                </a:ext>
              </a:extLst>
            </p:cNvPr>
            <p:cNvSpPr txBox="1"/>
            <p:nvPr/>
          </p:nvSpPr>
          <p:spPr>
            <a:xfrm>
              <a:off x="4496761" y="4078483"/>
              <a:ext cx="4576415" cy="2793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する。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さくせい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したブロックを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にいれる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AB2B0233-0BEA-CA4B-BE93-52AB138C4E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24993" y="5774888"/>
              <a:ext cx="1372302" cy="1079500"/>
            </a:xfrm>
            <a:prstGeom prst="rect">
              <a:avLst/>
            </a:prstGeom>
          </p:spPr>
        </p:pic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6E95558B-D3C1-AB43-B36B-FC51A5CFD0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03492" y="4142421"/>
              <a:ext cx="1969786" cy="596900"/>
            </a:xfrm>
            <a:prstGeom prst="rect">
              <a:avLst/>
            </a:prstGeom>
          </p:spPr>
        </p:pic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F80ED44F-09BE-F24C-9AC3-80334F6AC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10052" y="5304988"/>
              <a:ext cx="868124" cy="469900"/>
            </a:xfrm>
            <a:prstGeom prst="rect">
              <a:avLst/>
            </a:prstGeom>
          </p:spPr>
        </p:pic>
      </p:grp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E67B464B-C329-5442-BC72-5638A89C4375}"/>
              </a:ext>
            </a:extLst>
          </p:cNvPr>
          <p:cNvGrpSpPr/>
          <p:nvPr/>
        </p:nvGrpSpPr>
        <p:grpSpPr>
          <a:xfrm>
            <a:off x="84601" y="3553864"/>
            <a:ext cx="1024065" cy="856056"/>
            <a:chOff x="6035407" y="3746180"/>
            <a:chExt cx="1024065" cy="856056"/>
          </a:xfrm>
        </p:grpSpPr>
        <p:grpSp>
          <p:nvGrpSpPr>
            <p:cNvPr id="61" name="グループ化 60">
              <a:extLst>
                <a:ext uri="{FF2B5EF4-FFF2-40B4-BE49-F238E27FC236}">
                  <a16:creationId xmlns:a16="http://schemas.microsoft.com/office/drawing/2014/main" id="{0564D5AE-A9B5-294A-9FFD-DE3157F43A91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63" name="図 62">
                <a:extLst>
                  <a:ext uri="{FF2B5EF4-FFF2-40B4-BE49-F238E27FC236}">
                    <a16:creationId xmlns:a16="http://schemas.microsoft.com/office/drawing/2014/main" id="{BCBAC0FA-6D32-A84E-9C2B-CE3389CF2DE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BC99F0FB-2773-7B46-A441-5584CDF3E655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62" name="四角形: 角を丸くする 77">
              <a:extLst>
                <a:ext uri="{FF2B5EF4-FFF2-40B4-BE49-F238E27FC236}">
                  <a16:creationId xmlns:a16="http://schemas.microsoft.com/office/drawing/2014/main" id="{CAE51CC1-3D9E-554F-92E9-84B2A61F91F8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016447D3-7E97-8B41-B9C6-19D5AC285344}"/>
              </a:ext>
            </a:extLst>
          </p:cNvPr>
          <p:cNvGrpSpPr/>
          <p:nvPr/>
        </p:nvGrpSpPr>
        <p:grpSpPr>
          <a:xfrm>
            <a:off x="0" y="2526231"/>
            <a:ext cx="1084083" cy="864281"/>
            <a:chOff x="7114674" y="3730834"/>
            <a:chExt cx="1084083" cy="864281"/>
          </a:xfrm>
        </p:grpSpPr>
        <p:grpSp>
          <p:nvGrpSpPr>
            <p:cNvPr id="66" name="グループ化 65">
              <a:extLst>
                <a:ext uri="{FF2B5EF4-FFF2-40B4-BE49-F238E27FC236}">
                  <a16:creationId xmlns:a16="http://schemas.microsoft.com/office/drawing/2014/main" id="{2C10C6A9-2942-804E-8D34-F3F5B95E34A4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68" name="図 67">
                <a:extLst>
                  <a:ext uri="{FF2B5EF4-FFF2-40B4-BE49-F238E27FC236}">
                    <a16:creationId xmlns:a16="http://schemas.microsoft.com/office/drawing/2014/main" id="{0D8867B5-95EB-EA41-99B4-A7FFC35DD6D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DB39B811-8DD9-8F42-BEA5-A0C62AB1B8C3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67" name="四角形: 角を丸くする 77">
              <a:extLst>
                <a:ext uri="{FF2B5EF4-FFF2-40B4-BE49-F238E27FC236}">
                  <a16:creationId xmlns:a16="http://schemas.microsoft.com/office/drawing/2014/main" id="{D6DE228D-DA6A-7242-B89C-B616F2E5A9C7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3301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61FC56CF-4030-F04A-AAE8-35233AD55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223" y="2560499"/>
            <a:ext cx="3292490" cy="26035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615100" cy="840230"/>
          </a:xfrm>
        </p:spPr>
        <p:txBody>
          <a:bodyPr/>
          <a:lstStyle/>
          <a:p>
            <a:r>
              <a:rPr lang="ja-JP" altLang="en-US"/>
              <a:t>ミッション：にゅうりょくされたあたいのさいだいちをこたえよう！</a:t>
            </a:r>
            <a:endParaRPr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51B0556-5EDC-41E9-A0A8-339DF946290C}"/>
              </a:ext>
            </a:extLst>
          </p:cNvPr>
          <p:cNvSpPr txBox="1"/>
          <p:nvPr/>
        </p:nvSpPr>
        <p:spPr>
          <a:xfrm>
            <a:off x="500575" y="1245270"/>
            <a:ext cx="6672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こた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えよう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09" name="コネクタ: カギ線 108">
            <a:extLst>
              <a:ext uri="{FF2B5EF4-FFF2-40B4-BE49-F238E27FC236}">
                <a16:creationId xmlns:a16="http://schemas.microsoft.com/office/drawing/2014/main" id="{CA6D7E14-6316-4F56-B491-DCBC63B69AF3}"/>
              </a:ext>
            </a:extLst>
          </p:cNvPr>
          <p:cNvCxnSpPr>
            <a:cxnSpLocks/>
          </p:cNvCxnSpPr>
          <p:nvPr/>
        </p:nvCxnSpPr>
        <p:spPr>
          <a:xfrm>
            <a:off x="1257255" y="4149825"/>
            <a:ext cx="604167" cy="597222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線矢印コネクタ 113">
            <a:extLst>
              <a:ext uri="{FF2B5EF4-FFF2-40B4-BE49-F238E27FC236}">
                <a16:creationId xmlns:a16="http://schemas.microsoft.com/office/drawing/2014/main" id="{1E6F6D8C-97EF-45AB-BFD1-4A101D81448F}"/>
              </a:ext>
            </a:extLst>
          </p:cNvPr>
          <p:cNvCxnSpPr>
            <a:cxnSpLocks/>
          </p:cNvCxnSpPr>
          <p:nvPr/>
        </p:nvCxnSpPr>
        <p:spPr>
          <a:xfrm>
            <a:off x="1269356" y="490760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CA01FE5F-A96B-D143-B708-8D6C514E6B2A}"/>
              </a:ext>
            </a:extLst>
          </p:cNvPr>
          <p:cNvGrpSpPr/>
          <p:nvPr/>
        </p:nvGrpSpPr>
        <p:grpSpPr>
          <a:xfrm>
            <a:off x="4753713" y="2360752"/>
            <a:ext cx="4572001" cy="1685077"/>
            <a:chOff x="4571999" y="2360752"/>
            <a:chExt cx="4572001" cy="1685077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825BE93B-B429-44E9-B899-D7C93A1F3888}"/>
                </a:ext>
              </a:extLst>
            </p:cNvPr>
            <p:cNvGrpSpPr/>
            <p:nvPr/>
          </p:nvGrpSpPr>
          <p:grpSpPr>
            <a:xfrm>
              <a:off x="4571999" y="2360752"/>
              <a:ext cx="4572001" cy="1685077"/>
              <a:chOff x="4571999" y="2360752"/>
              <a:chExt cx="4143375" cy="1685077"/>
            </a:xfrm>
          </p:grpSpPr>
          <p:sp>
            <p:nvSpPr>
              <p:cNvPr id="98" name="テキスト ボックス 97">
                <a:extLst>
                  <a:ext uri="{FF2B5EF4-FFF2-40B4-BE49-F238E27FC236}">
                    <a16:creationId xmlns:a16="http://schemas.microsoft.com/office/drawing/2014/main" id="{57EEF43B-C97B-49D0-8130-6354B236A3DE}"/>
                  </a:ext>
                </a:extLst>
              </p:cNvPr>
              <p:cNvSpPr txBox="1"/>
              <p:nvPr/>
            </p:nvSpPr>
            <p:spPr>
              <a:xfrm>
                <a:off x="4571999" y="2360752"/>
                <a:ext cx="4143375" cy="1685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「えんざん」から　　　　　　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をえら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び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　　　　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にする。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12" name="図 11">
                <a:extLst>
                  <a:ext uri="{FF2B5EF4-FFF2-40B4-BE49-F238E27FC236}">
                    <a16:creationId xmlns:a16="http://schemas.microsoft.com/office/drawing/2014/main" id="{77938807-76B1-4173-B57D-4F209B3074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99931" y="2578351"/>
                <a:ext cx="1321207" cy="304826"/>
              </a:xfrm>
              <a:prstGeom prst="rect">
                <a:avLst/>
              </a:prstGeom>
            </p:spPr>
          </p:pic>
        </p:grp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A48C8E1C-010F-6B45-9506-E9E04CCFD8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93847" y="2993321"/>
              <a:ext cx="1784836" cy="520700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79A2505-3261-E547-A5E5-84E0A1AB9355}"/>
              </a:ext>
            </a:extLst>
          </p:cNvPr>
          <p:cNvGrpSpPr/>
          <p:nvPr/>
        </p:nvGrpSpPr>
        <p:grpSpPr>
          <a:xfrm>
            <a:off x="4823508" y="3894067"/>
            <a:ext cx="4597685" cy="1131079"/>
            <a:chOff x="4572150" y="3961251"/>
            <a:chExt cx="4597685" cy="1131079"/>
          </a:xfrm>
        </p:grpSpPr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AB581024-EC2C-4EF9-B837-CD65C2D5F351}"/>
                </a:ext>
              </a:extLst>
            </p:cNvPr>
            <p:cNvSpPr txBox="1"/>
            <p:nvPr/>
          </p:nvSpPr>
          <p:spPr>
            <a:xfrm>
              <a:off x="4572150" y="3961251"/>
              <a:ext cx="459768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えらび、さくせいしたブロックをいれる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D1C6099F-DE45-3B42-B7EB-FCB89202F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23667" y="4045829"/>
              <a:ext cx="1992430" cy="520700"/>
            </a:xfrm>
            <a:prstGeom prst="rect">
              <a:avLst/>
            </a:prstGeom>
          </p:spPr>
        </p:pic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01BCA105-3E0D-2045-B4BC-6EC08BB7FB57}"/>
              </a:ext>
            </a:extLst>
          </p:cNvPr>
          <p:cNvGrpSpPr/>
          <p:nvPr/>
        </p:nvGrpSpPr>
        <p:grpSpPr>
          <a:xfrm>
            <a:off x="411752" y="4669498"/>
            <a:ext cx="857604" cy="856056"/>
            <a:chOff x="9647457" y="2630639"/>
            <a:chExt cx="857604" cy="856056"/>
          </a:xfrm>
        </p:grpSpPr>
        <p:grpSp>
          <p:nvGrpSpPr>
            <p:cNvPr id="42" name="グループ化 41">
              <a:extLst>
                <a:ext uri="{FF2B5EF4-FFF2-40B4-BE49-F238E27FC236}">
                  <a16:creationId xmlns:a16="http://schemas.microsoft.com/office/drawing/2014/main" id="{9395A941-4BA6-EC4D-ACC9-A06255251B79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44" name="図 43">
                <a:extLst>
                  <a:ext uri="{FF2B5EF4-FFF2-40B4-BE49-F238E27FC236}">
                    <a16:creationId xmlns:a16="http://schemas.microsoft.com/office/drawing/2014/main" id="{6A2E1921-7A9A-1145-A377-EBA003D6D65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77A41DEF-94C5-9D44-B606-433ECEFABE55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43" name="四角形: 角を丸くする 77">
              <a:extLst>
                <a:ext uri="{FF2B5EF4-FFF2-40B4-BE49-F238E27FC236}">
                  <a16:creationId xmlns:a16="http://schemas.microsoft.com/office/drawing/2014/main" id="{725FA63C-E743-8E4D-8FBF-60D3130CE570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793B81D7-8C32-E04C-9685-7E917582BF39}"/>
              </a:ext>
            </a:extLst>
          </p:cNvPr>
          <p:cNvGrpSpPr/>
          <p:nvPr/>
        </p:nvGrpSpPr>
        <p:grpSpPr>
          <a:xfrm>
            <a:off x="319303" y="3543124"/>
            <a:ext cx="1084083" cy="864281"/>
            <a:chOff x="7114674" y="3730834"/>
            <a:chExt cx="1084083" cy="864281"/>
          </a:xfrm>
        </p:grpSpPr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430BA913-6339-494B-AE3C-B2E0C1A7DE64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49" name="図 48">
                <a:extLst>
                  <a:ext uri="{FF2B5EF4-FFF2-40B4-BE49-F238E27FC236}">
                    <a16:creationId xmlns:a16="http://schemas.microsoft.com/office/drawing/2014/main" id="{6DEEF61A-59AB-3145-8C36-9F1A103CF87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C3535713-2EBA-8847-8E04-DF75050D6070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48" name="四角形: 角を丸くする 77">
              <a:extLst>
                <a:ext uri="{FF2B5EF4-FFF2-40B4-BE49-F238E27FC236}">
                  <a16:creationId xmlns:a16="http://schemas.microsoft.com/office/drawing/2014/main" id="{110B0FF0-DC39-C343-97B7-CB7963DD0749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0793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9074C77F-7C2F-6048-B304-03B22481D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153" y="1998837"/>
            <a:ext cx="3876901" cy="41783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500346" cy="840230"/>
          </a:xfrm>
        </p:spPr>
        <p:txBody>
          <a:bodyPr/>
          <a:lstStyle/>
          <a:p>
            <a:r>
              <a:rPr lang="ja-JP" altLang="en-US"/>
              <a:t>ミッション：にゅうりょくされたあたいのさいだいちをこたえよう！</a:t>
            </a:r>
            <a:endParaRPr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51B0556-5EDC-41E9-A0A8-339DF946290C}"/>
              </a:ext>
            </a:extLst>
          </p:cNvPr>
          <p:cNvSpPr txBox="1"/>
          <p:nvPr/>
        </p:nvSpPr>
        <p:spPr>
          <a:xfrm>
            <a:off x="500575" y="1245270"/>
            <a:ext cx="752883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をおした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あと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、なんどもしつもん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かいとう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できる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7695A27-7E61-4AB3-83AF-B1B09F50DA20}"/>
              </a:ext>
            </a:extLst>
          </p:cNvPr>
          <p:cNvSpPr txBox="1"/>
          <p:nvPr/>
        </p:nvSpPr>
        <p:spPr>
          <a:xfrm>
            <a:off x="5170753" y="4084600"/>
            <a:ext cx="3754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さきにつくったブロックをいれる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49BEB6A8-31C6-4A98-8019-B7B48C2D3DA0}"/>
              </a:ext>
            </a:extLst>
          </p:cNvPr>
          <p:cNvCxnSpPr>
            <a:cxnSpLocks/>
          </p:cNvCxnSpPr>
          <p:nvPr/>
        </p:nvCxnSpPr>
        <p:spPr>
          <a:xfrm>
            <a:off x="941227" y="3202613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21B90418-3070-4EF0-A3AE-124433E06DD2}"/>
              </a:ext>
            </a:extLst>
          </p:cNvPr>
          <p:cNvSpPr/>
          <p:nvPr/>
        </p:nvSpPr>
        <p:spPr>
          <a:xfrm>
            <a:off x="1293852" y="3777021"/>
            <a:ext cx="3834202" cy="2055367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DDDA1988-ED7C-4856-9979-16474D1A2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91" y="1402920"/>
            <a:ext cx="403895" cy="403895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EBBD35E4-0676-2E45-823D-78BC7C7309AF}"/>
              </a:ext>
            </a:extLst>
          </p:cNvPr>
          <p:cNvGrpSpPr/>
          <p:nvPr/>
        </p:nvGrpSpPr>
        <p:grpSpPr>
          <a:xfrm>
            <a:off x="4775841" y="1851820"/>
            <a:ext cx="4368159" cy="1768909"/>
            <a:chOff x="4617307" y="2190200"/>
            <a:chExt cx="4368159" cy="1768909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92153363-4485-4EE2-9D36-6713660C51AE}"/>
                </a:ext>
              </a:extLst>
            </p:cNvPr>
            <p:cNvGrpSpPr/>
            <p:nvPr/>
          </p:nvGrpSpPr>
          <p:grpSpPr>
            <a:xfrm>
              <a:off x="4617307" y="2190200"/>
              <a:ext cx="4368159" cy="1229159"/>
              <a:chOff x="4444342" y="2199841"/>
              <a:chExt cx="4368159" cy="1229159"/>
            </a:xfrm>
          </p:grpSpPr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4FC218ED-F573-4581-A361-042B03DECE83}"/>
                  </a:ext>
                </a:extLst>
              </p:cNvPr>
              <p:cNvSpPr txBox="1"/>
              <p:nvPr/>
            </p:nvSpPr>
            <p:spPr>
              <a:xfrm>
                <a:off x="4444342" y="2297921"/>
                <a:ext cx="4368159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「せいぎょ」から　　　　　　をえらび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　　　　　　　　につなげる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EACBA66C-4858-4CEF-8975-428F239987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28771" y="2199841"/>
                <a:ext cx="1097375" cy="777307"/>
              </a:xfrm>
              <a:prstGeom prst="rect">
                <a:avLst/>
              </a:prstGeom>
            </p:spPr>
          </p:pic>
        </p:grp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4BA45B5C-C95C-4041-AA3E-8340142C8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65411" y="2879609"/>
              <a:ext cx="1836325" cy="1079500"/>
            </a:xfrm>
            <a:prstGeom prst="rect">
              <a:avLst/>
            </a:prstGeom>
          </p:spPr>
        </p:pic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A336DE5B-3BFB-344C-971F-917D97BDBC17}"/>
              </a:ext>
            </a:extLst>
          </p:cNvPr>
          <p:cNvGrpSpPr/>
          <p:nvPr/>
        </p:nvGrpSpPr>
        <p:grpSpPr>
          <a:xfrm>
            <a:off x="72125" y="2736758"/>
            <a:ext cx="1024065" cy="856056"/>
            <a:chOff x="6035407" y="3746180"/>
            <a:chExt cx="1024065" cy="856056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8A7EF49A-5B05-F441-B1D7-753A301E6EF5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47" name="図 46">
                <a:extLst>
                  <a:ext uri="{FF2B5EF4-FFF2-40B4-BE49-F238E27FC236}">
                    <a16:creationId xmlns:a16="http://schemas.microsoft.com/office/drawing/2014/main" id="{50387AC8-E428-A744-866C-5F1C800793E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D76D840E-F7BC-9444-AB61-B1A97982E723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46" name="四角形: 角を丸くする 77">
              <a:extLst>
                <a:ext uri="{FF2B5EF4-FFF2-40B4-BE49-F238E27FC236}">
                  <a16:creationId xmlns:a16="http://schemas.microsoft.com/office/drawing/2014/main" id="{0B43161E-BAA8-C044-8D75-499818992BEE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3454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0AE82E63-8703-354F-AA24-943CC5669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838" y="2952261"/>
            <a:ext cx="6071077" cy="362634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ja-JP" altLang="en-US" sz="2400"/>
              <a:t>ミッション：にゅうりょくされたあたいのさいだいちをこたえよう！</a:t>
            </a:r>
            <a:endParaRPr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391292" y="3064014"/>
            <a:ext cx="1082751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425617" y="5382958"/>
            <a:ext cx="2728946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B0A9677-A5B1-DC4E-A3E3-EEE3EB80ECF2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41C7946-9061-3E44-AFBB-8100228D8238}"/>
              </a:ext>
            </a:extLst>
          </p:cNvPr>
          <p:cNvSpPr txBox="1"/>
          <p:nvPr/>
        </p:nvSpPr>
        <p:spPr>
          <a:xfrm>
            <a:off x="944418" y="1774446"/>
            <a:ext cx="607107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82CD8A1-9BD4-E647-A8D7-C34CE75EB55C}"/>
              </a:ext>
            </a:extLst>
          </p:cNvPr>
          <p:cNvSpPr txBox="1"/>
          <p:nvPr/>
        </p:nvSpPr>
        <p:spPr>
          <a:xfrm>
            <a:off x="944418" y="1402746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98875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4" y="375571"/>
            <a:ext cx="8673341" cy="840230"/>
          </a:xfrm>
        </p:spPr>
        <p:txBody>
          <a:bodyPr/>
          <a:lstStyle/>
          <a:p>
            <a:r>
              <a:rPr lang="ja-JP" altLang="en-US"/>
              <a:t>ミッション：にゅうりょくされたあたいのさいだいちをこたえよう！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もりかずお１８さいだいち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235879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ファイルめいを「（じぶんのなまえ）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１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8125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500346" cy="840230"/>
          </a:xfrm>
        </p:spPr>
        <p:txBody>
          <a:bodyPr/>
          <a:lstStyle/>
          <a:p>
            <a:r>
              <a:rPr lang="ja-JP" altLang="en-US"/>
              <a:t>ミッション：にゅうりょくされたあたいのさいだいちをこたえよう！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F11BD8-3D3B-49E4-A488-26BAE2F1B1DE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りに</a:t>
              </a: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いた</a:t>
              </a: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751599" cy="1131079"/>
            <a:chOff x="2042510" y="2334088"/>
            <a:chExt cx="6329133" cy="1131079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ステージをおおきくして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うごかそ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1B4CA62-6B7A-4B51-AC9B-F6842D9B247C}"/>
              </a:ext>
            </a:extLst>
          </p:cNvPr>
          <p:cNvSpPr txBox="1"/>
          <p:nvPr/>
        </p:nvSpPr>
        <p:spPr>
          <a:xfrm>
            <a:off x="1490358" y="1730692"/>
            <a:ext cx="6329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プログラムがうごくか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かめよう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719588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どうがをみてプログラムをかんがえよう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3306592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744B54-FD31-42AA-A73A-D396E3F1EF94}"/>
              </a:ext>
            </a:extLst>
          </p:cNvPr>
          <p:cNvSpPr txBox="1"/>
          <p:nvPr/>
        </p:nvSpPr>
        <p:spPr>
          <a:xfrm>
            <a:off x="589580" y="787985"/>
            <a:ext cx="787095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ギアポテンショメーターをちょうせいし、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あたいのさいだいちをこたえる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8_02">
            <a:hlinkClick r:id="" action="ppaction://media"/>
            <a:extLst>
              <a:ext uri="{FF2B5EF4-FFF2-40B4-BE49-F238E27FC236}">
                <a16:creationId xmlns:a16="http://schemas.microsoft.com/office/drawing/2014/main" id="{EC3DDC33-0567-4BA9-A39E-C5B9B3513E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9393" y="1932214"/>
            <a:ext cx="7904124" cy="444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ギアポテンショメーター</a:t>
            </a:r>
            <a:r>
              <a:rPr lang="ja-JP" altLang="en-US" dirty="0"/>
              <a:t>とは？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D0366E6-4232-4DBB-8E27-6D560DC1B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1294" y="1296197"/>
            <a:ext cx="2423370" cy="2933954"/>
          </a:xfrm>
          <a:prstGeom prst="rect">
            <a:avLst/>
          </a:prstGeom>
        </p:spPr>
      </p:pic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BB75D3A0-B904-4DFE-A085-E1BA4B406BEE}"/>
              </a:ext>
            </a:extLst>
          </p:cNvPr>
          <p:cNvCxnSpPr>
            <a:cxnSpLocks/>
          </p:cNvCxnSpPr>
          <p:nvPr/>
        </p:nvCxnSpPr>
        <p:spPr>
          <a:xfrm>
            <a:off x="3710867" y="2314581"/>
            <a:ext cx="152695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83AEE54-1633-45C0-964F-0BE75F331D4A}"/>
              </a:ext>
            </a:extLst>
          </p:cNvPr>
          <p:cNvSpPr txBox="1"/>
          <p:nvPr/>
        </p:nvSpPr>
        <p:spPr>
          <a:xfrm>
            <a:off x="778477" y="1959046"/>
            <a:ext cx="30478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ギアポテンショメーター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937E5D42-B21D-4627-9639-B0C5836F8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5474" y="4803096"/>
            <a:ext cx="1201048" cy="1914002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F2DA08C6-A5EB-454A-A7B9-A5934BDB9988}"/>
              </a:ext>
            </a:extLst>
          </p:cNvPr>
          <p:cNvGrpSpPr/>
          <p:nvPr/>
        </p:nvGrpSpPr>
        <p:grpSpPr>
          <a:xfrm>
            <a:off x="334735" y="4315308"/>
            <a:ext cx="6590955" cy="2492990"/>
            <a:chOff x="334735" y="4315308"/>
            <a:chExt cx="6590955" cy="2492990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3EC7BB5-FA1B-4D7E-BBC7-682F1D46E011}"/>
                </a:ext>
              </a:extLst>
            </p:cNvPr>
            <p:cNvSpPr txBox="1"/>
            <p:nvPr/>
          </p:nvSpPr>
          <p:spPr>
            <a:xfrm>
              <a:off x="537899" y="4315308"/>
              <a:ext cx="6345935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ギアポテンショメーター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とは、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ほんたいのあたいをちょうせいするための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にゅうりょくダイヤル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だよ。</a:t>
              </a:r>
            </a:p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のおんりょうや、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インジケーターライトのあかるさをかえられます。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AB3F7A4-23B1-4151-885F-EB32BE89E4F7}"/>
                </a:ext>
              </a:extLst>
            </p:cNvPr>
            <p:cNvSpPr txBox="1"/>
            <p:nvPr/>
          </p:nvSpPr>
          <p:spPr>
            <a:xfrm>
              <a:off x="577478" y="4803096"/>
              <a:ext cx="6719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吹き出し: 角を丸めた四角形 28">
              <a:extLst>
                <a:ext uri="{FF2B5EF4-FFF2-40B4-BE49-F238E27FC236}">
                  <a16:creationId xmlns:a16="http://schemas.microsoft.com/office/drawing/2014/main" id="{C5BD39C0-878B-4377-B4DE-8845555E7F5A}"/>
                </a:ext>
              </a:extLst>
            </p:cNvPr>
            <p:cNvSpPr/>
            <p:nvPr/>
          </p:nvSpPr>
          <p:spPr>
            <a:xfrm>
              <a:off x="334735" y="4452036"/>
              <a:ext cx="6590955" cy="2265061"/>
            </a:xfrm>
            <a:prstGeom prst="wedgeRoundRectCallout">
              <a:avLst>
                <a:gd name="adj1" fmla="val 56447"/>
                <a:gd name="adj2" fmla="val -9625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FCF174B-9A47-284D-8BC8-0EE46B76EC5E}"/>
              </a:ext>
            </a:extLst>
          </p:cNvPr>
          <p:cNvSpPr txBox="1"/>
          <p:nvPr/>
        </p:nvSpPr>
        <p:spPr>
          <a:xfrm>
            <a:off x="577478" y="5786699"/>
            <a:ext cx="6719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11795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3617072-8A6A-B140-8355-075F5BB83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330" y="2365106"/>
            <a:ext cx="3543300" cy="34925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59B03072-AAD5-41AF-83A6-449AE2E6353C}"/>
              </a:ext>
            </a:extLst>
          </p:cNvPr>
          <p:cNvSpPr/>
          <p:nvPr/>
        </p:nvSpPr>
        <p:spPr>
          <a:xfrm>
            <a:off x="1281630" y="2466523"/>
            <a:ext cx="1010806" cy="34623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A7394BFF-7FF5-4DCA-85EE-A0EBD948E3DF}"/>
              </a:ext>
            </a:extLst>
          </p:cNvPr>
          <p:cNvSpPr/>
          <p:nvPr/>
        </p:nvSpPr>
        <p:spPr>
          <a:xfrm>
            <a:off x="1277191" y="3011769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CB7202ED-6DE2-4941-98EC-FAA708FA1AAE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582FAEAE-F939-4ECF-A673-B8C32A47936B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えらぼ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DB4EC01-23D7-426F-A8EC-D3C4E72FBFF7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6FDE4268-C41A-40B9-8F21-99581D07FB50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46" name="直線矢印コネクタ 45">
              <a:extLst>
                <a:ext uri="{FF2B5EF4-FFF2-40B4-BE49-F238E27FC236}">
                  <a16:creationId xmlns:a16="http://schemas.microsoft.com/office/drawing/2014/main" id="{5E3C7B27-28A2-45C9-A7A2-5A897994DFEF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EBB9CF51-5E78-4E77-AF2D-29B46F6BF852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7A64F674-6EAB-4EC2-816B-1214C5E6716B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16F69FB-3231-4FD6-AC22-269C1AB87C1B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26B499AA-A56D-4D19-8E2B-13550C977BAF}"/>
              </a:ext>
            </a:extLst>
          </p:cNvPr>
          <p:cNvGrpSpPr/>
          <p:nvPr/>
        </p:nvGrpSpPr>
        <p:grpSpPr>
          <a:xfrm>
            <a:off x="4858065" y="3898710"/>
            <a:ext cx="4461721" cy="2062103"/>
            <a:chOff x="5344289" y="4673458"/>
            <a:chExt cx="3915121" cy="2062103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FDE18FBA-18C5-4B25-80F2-3288A8405C4B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えらば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れたじょうたいと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72F74C2-7891-4879-BAB1-EB000D2C8FEC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22317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82FAEAE-F939-4ECF-A673-B8C32A47936B}"/>
              </a:ext>
            </a:extLst>
          </p:cNvPr>
          <p:cNvSpPr txBox="1"/>
          <p:nvPr/>
        </p:nvSpPr>
        <p:spPr>
          <a:xfrm>
            <a:off x="500576" y="1245270"/>
            <a:ext cx="575194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きどう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88A1EEBB-0440-412B-A1C7-D89D093881DD}"/>
              </a:ext>
            </a:extLst>
          </p:cNvPr>
          <p:cNvSpPr txBox="1"/>
          <p:nvPr/>
        </p:nvSpPr>
        <p:spPr>
          <a:xfrm>
            <a:off x="4149990" y="2747636"/>
            <a:ext cx="499401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80C7F24-A40E-4643-921D-C13298FF83CE}"/>
              </a:ext>
            </a:extLst>
          </p:cNvPr>
          <p:cNvSpPr txBox="1"/>
          <p:nvPr/>
        </p:nvSpPr>
        <p:spPr>
          <a:xfrm>
            <a:off x="4158636" y="3502171"/>
            <a:ext cx="498536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　　　　　　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をえらぶ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24C8566B-5AA6-47CA-AC80-083FE088695B}"/>
              </a:ext>
            </a:extLst>
          </p:cNvPr>
          <p:cNvCxnSpPr>
            <a:cxnSpLocks/>
          </p:cNvCxnSpPr>
          <p:nvPr/>
        </p:nvCxnSpPr>
        <p:spPr>
          <a:xfrm>
            <a:off x="1078754" y="308498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56253086-C67D-4512-B4DF-7C2759B191B9}"/>
              </a:ext>
            </a:extLst>
          </p:cNvPr>
          <p:cNvCxnSpPr>
            <a:cxnSpLocks/>
          </p:cNvCxnSpPr>
          <p:nvPr/>
        </p:nvCxnSpPr>
        <p:spPr>
          <a:xfrm>
            <a:off x="1092491" y="353922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図 92">
            <a:extLst>
              <a:ext uri="{FF2B5EF4-FFF2-40B4-BE49-F238E27FC236}">
                <a16:creationId xmlns:a16="http://schemas.microsoft.com/office/drawing/2014/main" id="{7C06E5F8-0767-4A70-AD60-B4868D305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530" y="4735002"/>
            <a:ext cx="1144299" cy="1938642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BF876E1-B1E9-481B-819B-8EF8A5468AFA}"/>
              </a:ext>
            </a:extLst>
          </p:cNvPr>
          <p:cNvGrpSpPr/>
          <p:nvPr/>
        </p:nvGrpSpPr>
        <p:grpSpPr>
          <a:xfrm>
            <a:off x="3182418" y="4781917"/>
            <a:ext cx="2921000" cy="591368"/>
            <a:chOff x="2084899" y="4827694"/>
            <a:chExt cx="2921000" cy="591368"/>
          </a:xfrm>
        </p:grpSpPr>
        <p:sp>
          <p:nvSpPr>
            <p:cNvPr id="73" name="吹き出し: 角を丸めた四角形 72">
              <a:extLst>
                <a:ext uri="{FF2B5EF4-FFF2-40B4-BE49-F238E27FC236}">
                  <a16:creationId xmlns:a16="http://schemas.microsoft.com/office/drawing/2014/main" id="{3D3F85A2-4845-407F-89F2-D83F4AC689FC}"/>
                </a:ext>
              </a:extLst>
            </p:cNvPr>
            <p:cNvSpPr/>
            <p:nvPr/>
          </p:nvSpPr>
          <p:spPr>
            <a:xfrm>
              <a:off x="2084899" y="4841981"/>
              <a:ext cx="2921000" cy="577081"/>
            </a:xfrm>
            <a:prstGeom prst="wedgeRoundRectCallout">
              <a:avLst>
                <a:gd name="adj1" fmla="val -56977"/>
                <a:gd name="adj2" fmla="val -1240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D5F4FEA8-412A-4E13-AD92-02323672D03A}"/>
                </a:ext>
              </a:extLst>
            </p:cNvPr>
            <p:cNvSpPr txBox="1"/>
            <p:nvPr/>
          </p:nvSpPr>
          <p:spPr>
            <a:xfrm>
              <a:off x="2293047" y="4827694"/>
              <a:ext cx="27128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へんすうのしょきかだね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0E18169-8C7B-3A4F-A169-8B3E11C9FAFE}"/>
              </a:ext>
            </a:extLst>
          </p:cNvPr>
          <p:cNvSpPr txBox="1"/>
          <p:nvPr/>
        </p:nvSpPr>
        <p:spPr>
          <a:xfrm>
            <a:off x="610006" y="1245247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05B3AFC-854D-0B42-B584-7C6016166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3498" y="2738923"/>
            <a:ext cx="1762838" cy="6604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317BB16-E0A7-FD45-B7D0-13FB49BB38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3498" y="3569641"/>
            <a:ext cx="1935464" cy="5588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34369D6-00F2-0C40-BE12-6FD5252D49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2417" y="2706054"/>
            <a:ext cx="2921000" cy="1117600"/>
          </a:xfrm>
          <a:prstGeom prst="rect">
            <a:avLst/>
          </a:prstGeom>
        </p:spPr>
      </p:pic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ABF8F74F-68B8-5449-A7E0-DDCC95F2BEBB}"/>
              </a:ext>
            </a:extLst>
          </p:cNvPr>
          <p:cNvGrpSpPr/>
          <p:nvPr/>
        </p:nvGrpSpPr>
        <p:grpSpPr>
          <a:xfrm>
            <a:off x="166582" y="3425879"/>
            <a:ext cx="1003384" cy="856056"/>
            <a:chOff x="8253959" y="3717854"/>
            <a:chExt cx="1003384" cy="856056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12308E6C-EF9F-204C-9FE3-CB91ED2A8452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41" name="図 40">
                <a:extLst>
                  <a:ext uri="{FF2B5EF4-FFF2-40B4-BE49-F238E27FC236}">
                    <a16:creationId xmlns:a16="http://schemas.microsoft.com/office/drawing/2014/main" id="{6E4B4FA8-C4BE-4D40-A64E-6E494C2015B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588040D5-E1E7-8A44-BB2D-48570448BE7A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40" name="四角形: 角を丸くする 77">
              <a:extLst>
                <a:ext uri="{FF2B5EF4-FFF2-40B4-BE49-F238E27FC236}">
                  <a16:creationId xmlns:a16="http://schemas.microsoft.com/office/drawing/2014/main" id="{44016BAB-E349-3C44-B9B7-2D97719DAAA4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6B7DA730-96F6-9941-9355-E0017D067E66}"/>
              </a:ext>
            </a:extLst>
          </p:cNvPr>
          <p:cNvGrpSpPr/>
          <p:nvPr/>
        </p:nvGrpSpPr>
        <p:grpSpPr>
          <a:xfrm>
            <a:off x="191929" y="2351111"/>
            <a:ext cx="1038413" cy="856056"/>
            <a:chOff x="7137508" y="4892125"/>
            <a:chExt cx="1038413" cy="856056"/>
          </a:xfrm>
        </p:grpSpPr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229377CB-7842-FC4B-AE0F-077EAA121C64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49" name="図 48">
                <a:extLst>
                  <a:ext uri="{FF2B5EF4-FFF2-40B4-BE49-F238E27FC236}">
                    <a16:creationId xmlns:a16="http://schemas.microsoft.com/office/drawing/2014/main" id="{8109732D-4B6A-7F47-844F-61383CBD17A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4543EFFA-B709-4346-9D4F-3C7293494E53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48" name="四角形: 角を丸くする 77">
              <a:extLst>
                <a:ext uri="{FF2B5EF4-FFF2-40B4-BE49-F238E27FC236}">
                  <a16:creationId xmlns:a16="http://schemas.microsoft.com/office/drawing/2014/main" id="{057B7B60-D4B6-2947-BCF9-AEB063AD825D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23982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図 54">
            <a:extLst>
              <a:ext uri="{FF2B5EF4-FFF2-40B4-BE49-F238E27FC236}">
                <a16:creationId xmlns:a16="http://schemas.microsoft.com/office/drawing/2014/main" id="{FB0776C1-7F5B-4345-A5B2-A8C739EE2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752" y="4122934"/>
            <a:ext cx="1935464" cy="558800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BF1C512-1801-4BC3-B822-D545382A5F3B}"/>
              </a:ext>
            </a:extLst>
          </p:cNvPr>
          <p:cNvSpPr txBox="1"/>
          <p:nvPr/>
        </p:nvSpPr>
        <p:spPr>
          <a:xfrm>
            <a:off x="1096444" y="4069012"/>
            <a:ext cx="685722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　　　　　　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にゅうりょくち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7E7A7988-5CA4-F749-86DD-8C371FFFB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16" y="5701899"/>
            <a:ext cx="1892336" cy="635000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6202B506-2B56-9544-80F6-7150E70D63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3752" y="5204119"/>
            <a:ext cx="2291723" cy="482600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AF4144A-330D-224C-96FE-5F58D272E4D7}"/>
              </a:ext>
            </a:extLst>
          </p:cNvPr>
          <p:cNvGrpSpPr/>
          <p:nvPr/>
        </p:nvGrpSpPr>
        <p:grpSpPr>
          <a:xfrm>
            <a:off x="4109605" y="1684382"/>
            <a:ext cx="4994010" cy="698500"/>
            <a:chOff x="4099057" y="1856282"/>
            <a:chExt cx="4994010" cy="698500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88A1EEBB-0440-412B-A1C7-D89D093881DD}"/>
                </a:ext>
              </a:extLst>
            </p:cNvPr>
            <p:cNvSpPr txBox="1"/>
            <p:nvPr/>
          </p:nvSpPr>
          <p:spPr>
            <a:xfrm>
              <a:off x="4099057" y="1930954"/>
              <a:ext cx="499401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80F27C11-D424-6A44-8946-F50921183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07556" y="1856282"/>
              <a:ext cx="1849354" cy="698500"/>
            </a:xfrm>
            <a:prstGeom prst="rect">
              <a:avLst/>
            </a:prstGeom>
          </p:spPr>
        </p:pic>
      </p:grpSp>
      <p:pic>
        <p:nvPicPr>
          <p:cNvPr id="19" name="図 18">
            <a:extLst>
              <a:ext uri="{FF2B5EF4-FFF2-40B4-BE49-F238E27FC236}">
                <a16:creationId xmlns:a16="http://schemas.microsoft.com/office/drawing/2014/main" id="{0996342A-510C-6443-AB47-6C23A9DCCC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5538" y="1934397"/>
            <a:ext cx="2934405" cy="1041400"/>
          </a:xfrm>
          <a:prstGeom prst="rect">
            <a:avLst/>
          </a:prstGeom>
        </p:spPr>
      </p:pic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FF522714-0A26-4049-B5F7-BF5245B52F27}"/>
              </a:ext>
            </a:extLst>
          </p:cNvPr>
          <p:cNvGrpSpPr/>
          <p:nvPr/>
        </p:nvGrpSpPr>
        <p:grpSpPr>
          <a:xfrm>
            <a:off x="2995170" y="3251697"/>
            <a:ext cx="1003384" cy="870388"/>
            <a:chOff x="9672991" y="4909284"/>
            <a:chExt cx="1003384" cy="870388"/>
          </a:xfrm>
        </p:grpSpPr>
        <p:grpSp>
          <p:nvGrpSpPr>
            <p:cNvPr id="69" name="グループ化 68">
              <a:extLst>
                <a:ext uri="{FF2B5EF4-FFF2-40B4-BE49-F238E27FC236}">
                  <a16:creationId xmlns:a16="http://schemas.microsoft.com/office/drawing/2014/main" id="{F1F7564D-1D56-4045-BEA0-68048BD8B4DC}"/>
                </a:ext>
              </a:extLst>
            </p:cNvPr>
            <p:cNvGrpSpPr/>
            <p:nvPr/>
          </p:nvGrpSpPr>
          <p:grpSpPr>
            <a:xfrm>
              <a:off x="9672991" y="5039582"/>
              <a:ext cx="1003384" cy="740090"/>
              <a:chOff x="755164" y="1557958"/>
              <a:chExt cx="1003384" cy="740090"/>
            </a:xfrm>
          </p:grpSpPr>
          <p:pic>
            <p:nvPicPr>
              <p:cNvPr id="72" name="図 71">
                <a:extLst>
                  <a:ext uri="{FF2B5EF4-FFF2-40B4-BE49-F238E27FC236}">
                    <a16:creationId xmlns:a16="http://schemas.microsoft.com/office/drawing/2014/main" id="{EB57EAA4-85B3-D042-9877-2F90303084E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5230" t="15152" r="6075" b="39913"/>
              <a:stretch/>
            </p:blipFill>
            <p:spPr>
              <a:xfrm>
                <a:off x="834384" y="1557958"/>
                <a:ext cx="844944" cy="423791"/>
              </a:xfrm>
              <a:prstGeom prst="rect">
                <a:avLst/>
              </a:prstGeom>
            </p:spPr>
          </p:pic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3339D379-2A47-B64B-8099-BE75672BE64D}"/>
                  </a:ext>
                </a:extLst>
              </p:cNvPr>
              <p:cNvSpPr txBox="1"/>
              <p:nvPr/>
            </p:nvSpPr>
            <p:spPr>
              <a:xfrm>
                <a:off x="755164" y="1959494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しらべる</a:t>
                </a:r>
                <a:endParaRPr kumimoji="1" lang="en-US" altLang="ja-JP" sz="1600" dirty="0"/>
              </a:p>
            </p:txBody>
          </p:sp>
        </p:grpSp>
        <p:sp>
          <p:nvSpPr>
            <p:cNvPr id="70" name="四角形: 角を丸くする 77">
              <a:extLst>
                <a:ext uri="{FF2B5EF4-FFF2-40B4-BE49-F238E27FC236}">
                  <a16:creationId xmlns:a16="http://schemas.microsoft.com/office/drawing/2014/main" id="{FF3B9C49-5705-5D4A-A21E-A60E7E2AE1A2}"/>
                </a:ext>
              </a:extLst>
            </p:cNvPr>
            <p:cNvSpPr/>
            <p:nvPr/>
          </p:nvSpPr>
          <p:spPr>
            <a:xfrm>
              <a:off x="9748078" y="490928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B17BE3AD-055E-4F41-A674-7CDA6D11478C}"/>
              </a:ext>
            </a:extLst>
          </p:cNvPr>
          <p:cNvGrpSpPr/>
          <p:nvPr/>
        </p:nvGrpSpPr>
        <p:grpSpPr>
          <a:xfrm>
            <a:off x="117478" y="2758950"/>
            <a:ext cx="1003384" cy="856056"/>
            <a:chOff x="8253959" y="3717854"/>
            <a:chExt cx="1003384" cy="856056"/>
          </a:xfrm>
        </p:grpSpPr>
        <p:grpSp>
          <p:nvGrpSpPr>
            <p:cNvPr id="62" name="グループ化 61">
              <a:extLst>
                <a:ext uri="{FF2B5EF4-FFF2-40B4-BE49-F238E27FC236}">
                  <a16:creationId xmlns:a16="http://schemas.microsoft.com/office/drawing/2014/main" id="{6CA878B7-EF8C-EB49-B4CA-5408865EB418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64" name="図 63">
                <a:extLst>
                  <a:ext uri="{FF2B5EF4-FFF2-40B4-BE49-F238E27FC236}">
                    <a16:creationId xmlns:a16="http://schemas.microsoft.com/office/drawing/2014/main" id="{02153426-CD05-A540-8D88-744D03B6204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361A6015-0997-7442-B5EE-96FDB2C0EBD8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63" name="四角形: 角を丸くする 77">
              <a:extLst>
                <a:ext uri="{FF2B5EF4-FFF2-40B4-BE49-F238E27FC236}">
                  <a16:creationId xmlns:a16="http://schemas.microsoft.com/office/drawing/2014/main" id="{B3334C2A-FFB0-4E49-BD5A-526D0FE2D2E7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82FAEAE-F939-4ECF-A673-B8C32A47936B}"/>
              </a:ext>
            </a:extLst>
          </p:cNvPr>
          <p:cNvSpPr txBox="1"/>
          <p:nvPr/>
        </p:nvSpPr>
        <p:spPr>
          <a:xfrm>
            <a:off x="485892" y="1034907"/>
            <a:ext cx="55322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をおした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5947B7C4-6D63-4955-90B7-192194747356}"/>
              </a:ext>
            </a:extLst>
          </p:cNvPr>
          <p:cNvCxnSpPr>
            <a:cxnSpLocks/>
          </p:cNvCxnSpPr>
          <p:nvPr/>
        </p:nvCxnSpPr>
        <p:spPr>
          <a:xfrm>
            <a:off x="1046453" y="224770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B8892E4A-3CD1-4FE7-952A-1EFB32F90C0D}"/>
              </a:ext>
            </a:extLst>
          </p:cNvPr>
          <p:cNvCxnSpPr>
            <a:cxnSpLocks/>
          </p:cNvCxnSpPr>
          <p:nvPr/>
        </p:nvCxnSpPr>
        <p:spPr>
          <a:xfrm>
            <a:off x="1037163" y="286645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74B29336-9486-49CB-AB17-1D291D8677F3}"/>
              </a:ext>
            </a:extLst>
          </p:cNvPr>
          <p:cNvCxnSpPr>
            <a:cxnSpLocks/>
          </p:cNvCxnSpPr>
          <p:nvPr/>
        </p:nvCxnSpPr>
        <p:spPr>
          <a:xfrm flipV="1">
            <a:off x="3547266" y="2969857"/>
            <a:ext cx="0" cy="27146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B90CA83-B47F-4212-81A6-E3CAF7765EAC}"/>
              </a:ext>
            </a:extLst>
          </p:cNvPr>
          <p:cNvSpPr txBox="1"/>
          <p:nvPr/>
        </p:nvSpPr>
        <p:spPr>
          <a:xfrm>
            <a:off x="1037163" y="5101727"/>
            <a:ext cx="577175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センサー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にだいにゅうする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BAFA5C5-F66E-47D0-AADB-B8C6280C5118}"/>
              </a:ext>
            </a:extLst>
          </p:cNvPr>
          <p:cNvGrpSpPr/>
          <p:nvPr/>
        </p:nvGrpSpPr>
        <p:grpSpPr>
          <a:xfrm>
            <a:off x="117478" y="2438905"/>
            <a:ext cx="8522473" cy="3869369"/>
            <a:chOff x="236786" y="2603753"/>
            <a:chExt cx="8522473" cy="3788170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169D5074-6807-4677-A906-17F875FBC68A}"/>
                </a:ext>
              </a:extLst>
            </p:cNvPr>
            <p:cNvSpPr/>
            <p:nvPr/>
          </p:nvSpPr>
          <p:spPr>
            <a:xfrm>
              <a:off x="236786" y="2603753"/>
              <a:ext cx="8522473" cy="378817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F9D69767-F791-48BC-AFE6-BB720F40A09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664751" y="4685231"/>
              <a:ext cx="1365532" cy="1034051"/>
            </a:xfrm>
            <a:prstGeom prst="rect">
              <a:avLst/>
            </a:prstGeom>
          </p:spPr>
        </p:pic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E9848B49-14B3-4C43-92F0-0FFA2EF69CDF}"/>
                </a:ext>
              </a:extLst>
            </p:cNvPr>
            <p:cNvGrpSpPr/>
            <p:nvPr/>
          </p:nvGrpSpPr>
          <p:grpSpPr>
            <a:xfrm>
              <a:off x="2166879" y="3293071"/>
              <a:ext cx="4716351" cy="1000979"/>
              <a:chOff x="2166879" y="3293071"/>
              <a:chExt cx="4716351" cy="1000979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7AADACD7-6960-4B31-9D4E-292C1E8560C3}"/>
                  </a:ext>
                </a:extLst>
              </p:cNvPr>
              <p:cNvSpPr txBox="1"/>
              <p:nvPr/>
            </p:nvSpPr>
            <p:spPr>
              <a:xfrm>
                <a:off x="2166879" y="3316859"/>
                <a:ext cx="4716351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のばあい、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にゅうりょくちはなにかわ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かるかな？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CACDB2CC-DB23-465D-A471-406B2A6FF7C2}"/>
                  </a:ext>
                </a:extLst>
              </p:cNvPr>
              <p:cNvSpPr txBox="1"/>
              <p:nvPr/>
            </p:nvSpPr>
            <p:spPr>
              <a:xfrm>
                <a:off x="3478588" y="3293071"/>
                <a:ext cx="75032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</a:p>
            </p:txBody>
          </p:sp>
        </p:grpSp>
      </p:grp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C9BDEBCD-AB85-5741-A708-8C808D75FF16}"/>
              </a:ext>
            </a:extLst>
          </p:cNvPr>
          <p:cNvGrpSpPr/>
          <p:nvPr/>
        </p:nvGrpSpPr>
        <p:grpSpPr>
          <a:xfrm>
            <a:off x="139976" y="1556389"/>
            <a:ext cx="1038413" cy="856056"/>
            <a:chOff x="7137508" y="4892125"/>
            <a:chExt cx="1038413" cy="856056"/>
          </a:xfrm>
        </p:grpSpPr>
        <p:grpSp>
          <p:nvGrpSpPr>
            <p:cNvPr id="84" name="グループ化 83">
              <a:extLst>
                <a:ext uri="{FF2B5EF4-FFF2-40B4-BE49-F238E27FC236}">
                  <a16:creationId xmlns:a16="http://schemas.microsoft.com/office/drawing/2014/main" id="{9E04694A-0FBF-CD47-8FBB-549C9A7B815D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86" name="図 85">
                <a:extLst>
                  <a:ext uri="{FF2B5EF4-FFF2-40B4-BE49-F238E27FC236}">
                    <a16:creationId xmlns:a16="http://schemas.microsoft.com/office/drawing/2014/main" id="{610F5E37-2C4D-B24A-8A60-79670E9776E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14E7B952-D8AB-5F47-9D7F-F0C60674E337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85" name="四角形: 角を丸くする 77">
              <a:extLst>
                <a:ext uri="{FF2B5EF4-FFF2-40B4-BE49-F238E27FC236}">
                  <a16:creationId xmlns:a16="http://schemas.microsoft.com/office/drawing/2014/main" id="{D7B5CC76-DD64-B64F-9751-ED8DB5A0B73F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37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>
            <a:extLst>
              <a:ext uri="{FF2B5EF4-FFF2-40B4-BE49-F238E27FC236}">
                <a16:creationId xmlns:a16="http://schemas.microsoft.com/office/drawing/2014/main" id="{D341FDFC-7167-1E43-BAFF-F734CA50C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311" y="2186064"/>
            <a:ext cx="5283200" cy="19812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CF15C6CC-DFA1-4D1A-8087-03C0FC24E600}"/>
              </a:ext>
            </a:extLst>
          </p:cNvPr>
          <p:cNvCxnSpPr>
            <a:cxnSpLocks/>
          </p:cNvCxnSpPr>
          <p:nvPr/>
        </p:nvCxnSpPr>
        <p:spPr>
          <a:xfrm>
            <a:off x="976710" y="3443064"/>
            <a:ext cx="3548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コネクタ: カギ線 28">
            <a:extLst>
              <a:ext uri="{FF2B5EF4-FFF2-40B4-BE49-F238E27FC236}">
                <a16:creationId xmlns:a16="http://schemas.microsoft.com/office/drawing/2014/main" id="{4E7ABEFF-1FBA-4319-ACC7-8D8063EC7EF1}"/>
              </a:ext>
            </a:extLst>
          </p:cNvPr>
          <p:cNvCxnSpPr>
            <a:cxnSpLocks/>
          </p:cNvCxnSpPr>
          <p:nvPr/>
        </p:nvCxnSpPr>
        <p:spPr>
          <a:xfrm>
            <a:off x="976710" y="2706000"/>
            <a:ext cx="990612" cy="565156"/>
          </a:xfrm>
          <a:prstGeom prst="bentConnector3">
            <a:avLst>
              <a:gd name="adj1" fmla="val 24907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コネクタ: カギ線 47">
            <a:extLst>
              <a:ext uri="{FF2B5EF4-FFF2-40B4-BE49-F238E27FC236}">
                <a16:creationId xmlns:a16="http://schemas.microsoft.com/office/drawing/2014/main" id="{A7D4C8B6-8220-4FD7-BA1E-C77CEEB907A9}"/>
              </a:ext>
            </a:extLst>
          </p:cNvPr>
          <p:cNvCxnSpPr>
            <a:cxnSpLocks/>
          </p:cNvCxnSpPr>
          <p:nvPr/>
        </p:nvCxnSpPr>
        <p:spPr>
          <a:xfrm flipV="1">
            <a:off x="1008446" y="3846587"/>
            <a:ext cx="432725" cy="320262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図 63">
            <a:extLst>
              <a:ext uri="{FF2B5EF4-FFF2-40B4-BE49-F238E27FC236}">
                <a16:creationId xmlns:a16="http://schemas.microsoft.com/office/drawing/2014/main" id="{3E2BD733-D9FE-45B7-AE17-3A6855451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4288" y="1744525"/>
            <a:ext cx="969712" cy="1545342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0D5FBBF-7EAB-4CBB-A27D-511D652D5521}"/>
              </a:ext>
            </a:extLst>
          </p:cNvPr>
          <p:cNvGrpSpPr/>
          <p:nvPr/>
        </p:nvGrpSpPr>
        <p:grpSpPr>
          <a:xfrm>
            <a:off x="4261540" y="1897003"/>
            <a:ext cx="3551046" cy="578122"/>
            <a:chOff x="2175381" y="571469"/>
            <a:chExt cx="3551046" cy="578122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A789E75F-34BF-4BB5-85F4-79A2AD8C35A4}"/>
                </a:ext>
              </a:extLst>
            </p:cNvPr>
            <p:cNvSpPr txBox="1"/>
            <p:nvPr/>
          </p:nvSpPr>
          <p:spPr>
            <a:xfrm>
              <a:off x="2308038" y="571469"/>
              <a:ext cx="32857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G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とはギア（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Gear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）のりゃくだよ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吹き出し: 角を丸めた四角形 74">
              <a:extLst>
                <a:ext uri="{FF2B5EF4-FFF2-40B4-BE49-F238E27FC236}">
                  <a16:creationId xmlns:a16="http://schemas.microsoft.com/office/drawing/2014/main" id="{C9744D23-3E04-4BD6-AD1A-88B888745FCB}"/>
                </a:ext>
              </a:extLst>
            </p:cNvPr>
            <p:cNvSpPr/>
            <p:nvPr/>
          </p:nvSpPr>
          <p:spPr>
            <a:xfrm>
              <a:off x="2175381" y="586399"/>
              <a:ext cx="3551046" cy="563192"/>
            </a:xfrm>
            <a:prstGeom prst="wedgeRoundRectCallout">
              <a:avLst>
                <a:gd name="adj1" fmla="val 56447"/>
                <a:gd name="adj2" fmla="val -9625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4797F26B-3167-364E-B197-D3F1BE11F269}"/>
              </a:ext>
            </a:extLst>
          </p:cNvPr>
          <p:cNvGrpSpPr/>
          <p:nvPr/>
        </p:nvGrpSpPr>
        <p:grpSpPr>
          <a:xfrm>
            <a:off x="1284469" y="4310031"/>
            <a:ext cx="6481172" cy="1131079"/>
            <a:chOff x="1331414" y="4091907"/>
            <a:chExt cx="6481172" cy="1131079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67B46869-D19F-4CE2-83B5-669761D60A10}"/>
                </a:ext>
              </a:extLst>
            </p:cNvPr>
            <p:cNvGrpSpPr/>
            <p:nvPr/>
          </p:nvGrpSpPr>
          <p:grpSpPr>
            <a:xfrm>
              <a:off x="1331414" y="4091907"/>
              <a:ext cx="6481172" cy="1131079"/>
              <a:chOff x="5113537" y="4154041"/>
              <a:chExt cx="5823752" cy="1131079"/>
            </a:xfrm>
          </p:grpSpPr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ACD6DC53-E7D5-4550-9257-26DEDCB73C57}"/>
                  </a:ext>
                </a:extLst>
              </p:cNvPr>
              <p:cNvSpPr txBox="1"/>
              <p:nvPr/>
            </p:nvSpPr>
            <p:spPr>
              <a:xfrm>
                <a:off x="5113537" y="4154041"/>
                <a:ext cx="5823752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えんざん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」から　　　　　　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をえら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び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　　　　　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にする。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19" name="図 18">
                <a:extLst>
                  <a:ext uri="{FF2B5EF4-FFF2-40B4-BE49-F238E27FC236}">
                    <a16:creationId xmlns:a16="http://schemas.microsoft.com/office/drawing/2014/main" id="{F132CD2C-021A-4888-8EC7-2A0B90C2B6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39062" y="4352772"/>
                <a:ext cx="1186351" cy="304826"/>
              </a:xfrm>
              <a:prstGeom prst="rect">
                <a:avLst/>
              </a:prstGeom>
            </p:spPr>
          </p:pic>
        </p:grp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FF1D6260-47B4-8D40-B272-D905A91FB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71890" y="4143414"/>
              <a:ext cx="1191791" cy="457200"/>
            </a:xfrm>
            <a:prstGeom prst="rect">
              <a:avLst/>
            </a:prstGeom>
          </p:spPr>
        </p:pic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BFD51462-8028-4244-A851-15339A023F2F}"/>
              </a:ext>
            </a:extLst>
          </p:cNvPr>
          <p:cNvGrpSpPr/>
          <p:nvPr/>
        </p:nvGrpSpPr>
        <p:grpSpPr>
          <a:xfrm>
            <a:off x="1371439" y="5604085"/>
            <a:ext cx="6441147" cy="1131079"/>
            <a:chOff x="1371439" y="5604085"/>
            <a:chExt cx="6441147" cy="1131079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D25609F3-130F-4948-96B5-A2CE9B181207}"/>
                </a:ext>
              </a:extLst>
            </p:cNvPr>
            <p:cNvSpPr txBox="1"/>
            <p:nvPr/>
          </p:nvSpPr>
          <p:spPr>
            <a:xfrm>
              <a:off x="1371439" y="5604085"/>
              <a:ext cx="644114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をえらび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7A1D9C20-5C78-464D-BE31-7E3888359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26734" y="5667412"/>
              <a:ext cx="1121801" cy="546100"/>
            </a:xfrm>
            <a:prstGeom prst="rect">
              <a:avLst/>
            </a:prstGeom>
          </p:spPr>
        </p:pic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43A6A56E-C6D0-A341-9123-62B95A6AF281}"/>
              </a:ext>
            </a:extLst>
          </p:cNvPr>
          <p:cNvGrpSpPr/>
          <p:nvPr/>
        </p:nvGrpSpPr>
        <p:grpSpPr>
          <a:xfrm>
            <a:off x="1317937" y="4949241"/>
            <a:ext cx="6842874" cy="1131079"/>
            <a:chOff x="1331414" y="4826075"/>
            <a:chExt cx="6842874" cy="1131079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106CEF84-C332-4EE0-90C7-6BC6D972CC80}"/>
                </a:ext>
              </a:extLst>
            </p:cNvPr>
            <p:cNvSpPr txBox="1"/>
            <p:nvPr/>
          </p:nvSpPr>
          <p:spPr>
            <a:xfrm>
              <a:off x="1331414" y="4826075"/>
              <a:ext cx="684287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をいれる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9C283446-7843-DD4A-8EE0-78987BC9013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12818" y="4908977"/>
              <a:ext cx="1579194" cy="533400"/>
            </a:xfrm>
            <a:prstGeom prst="rect">
              <a:avLst/>
            </a:prstGeom>
          </p:spPr>
        </p:pic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4908F38F-CCAD-3F47-89B0-5BC765522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75232" y="4896805"/>
              <a:ext cx="1191791" cy="457200"/>
            </a:xfrm>
            <a:prstGeom prst="rect">
              <a:avLst/>
            </a:prstGeom>
          </p:spPr>
        </p:pic>
      </p:grp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B8B3E16C-CBB0-C143-AACC-A02430DB8462}"/>
              </a:ext>
            </a:extLst>
          </p:cNvPr>
          <p:cNvGrpSpPr/>
          <p:nvPr/>
        </p:nvGrpSpPr>
        <p:grpSpPr>
          <a:xfrm>
            <a:off x="134978" y="2931910"/>
            <a:ext cx="857604" cy="856056"/>
            <a:chOff x="9647457" y="2630639"/>
            <a:chExt cx="857604" cy="856056"/>
          </a:xfrm>
        </p:grpSpPr>
        <p:grpSp>
          <p:nvGrpSpPr>
            <p:cNvPr id="56" name="グループ化 55">
              <a:extLst>
                <a:ext uri="{FF2B5EF4-FFF2-40B4-BE49-F238E27FC236}">
                  <a16:creationId xmlns:a16="http://schemas.microsoft.com/office/drawing/2014/main" id="{01B7CF67-0484-C34A-8F36-81214926FC48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61" name="図 60">
                <a:extLst>
                  <a:ext uri="{FF2B5EF4-FFF2-40B4-BE49-F238E27FC236}">
                    <a16:creationId xmlns:a16="http://schemas.microsoft.com/office/drawing/2014/main" id="{4270F82C-A72E-7B4A-AABE-B32642689EB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0F083B21-148F-2D42-9C0E-17734616AEE7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60" name="四角形: 角を丸くする 77">
              <a:extLst>
                <a:ext uri="{FF2B5EF4-FFF2-40B4-BE49-F238E27FC236}">
                  <a16:creationId xmlns:a16="http://schemas.microsoft.com/office/drawing/2014/main" id="{20CC0022-7846-9546-A0F7-A0600AD9557A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BE7F8C9F-F33F-BC44-B100-C554CC2885AB}"/>
              </a:ext>
            </a:extLst>
          </p:cNvPr>
          <p:cNvGrpSpPr/>
          <p:nvPr/>
        </p:nvGrpSpPr>
        <p:grpSpPr>
          <a:xfrm>
            <a:off x="130094" y="3920477"/>
            <a:ext cx="1024065" cy="856056"/>
            <a:chOff x="6035407" y="3746180"/>
            <a:chExt cx="1024065" cy="856056"/>
          </a:xfrm>
        </p:grpSpPr>
        <p:grpSp>
          <p:nvGrpSpPr>
            <p:cNvPr id="65" name="グループ化 64">
              <a:extLst>
                <a:ext uri="{FF2B5EF4-FFF2-40B4-BE49-F238E27FC236}">
                  <a16:creationId xmlns:a16="http://schemas.microsoft.com/office/drawing/2014/main" id="{CF0C0424-941D-8B43-91E4-C488E671E522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68" name="図 67">
                <a:extLst>
                  <a:ext uri="{FF2B5EF4-FFF2-40B4-BE49-F238E27FC236}">
                    <a16:creationId xmlns:a16="http://schemas.microsoft.com/office/drawing/2014/main" id="{C2281F5A-8C0D-5341-AE39-8FC697121C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17984BB1-6239-8B46-B7AA-15D73755EFDF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67" name="四角形: 角を丸くする 77">
              <a:extLst>
                <a:ext uri="{FF2B5EF4-FFF2-40B4-BE49-F238E27FC236}">
                  <a16:creationId xmlns:a16="http://schemas.microsoft.com/office/drawing/2014/main" id="{EC1725DD-90B7-7D43-A6C0-2C66F40FCB5F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54479C3D-9CB8-6A41-88C2-70A3AE5072E8}"/>
              </a:ext>
            </a:extLst>
          </p:cNvPr>
          <p:cNvGrpSpPr/>
          <p:nvPr/>
        </p:nvGrpSpPr>
        <p:grpSpPr>
          <a:xfrm>
            <a:off x="44608" y="1962053"/>
            <a:ext cx="1084083" cy="864281"/>
            <a:chOff x="7114674" y="3730834"/>
            <a:chExt cx="1084083" cy="864281"/>
          </a:xfrm>
        </p:grpSpPr>
        <p:grpSp>
          <p:nvGrpSpPr>
            <p:cNvPr id="72" name="グループ化 71">
              <a:extLst>
                <a:ext uri="{FF2B5EF4-FFF2-40B4-BE49-F238E27FC236}">
                  <a16:creationId xmlns:a16="http://schemas.microsoft.com/office/drawing/2014/main" id="{86E9B483-89AE-2848-BDAC-64746E1AC9CE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74" name="図 73">
                <a:extLst>
                  <a:ext uri="{FF2B5EF4-FFF2-40B4-BE49-F238E27FC236}">
                    <a16:creationId xmlns:a16="http://schemas.microsoft.com/office/drawing/2014/main" id="{35EF818C-5DED-4440-A898-6401D63C139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096CC737-104D-144A-A5A4-ACFB71207175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73" name="四角形: 角を丸くする 77">
              <a:extLst>
                <a:ext uri="{FF2B5EF4-FFF2-40B4-BE49-F238E27FC236}">
                  <a16:creationId xmlns:a16="http://schemas.microsoft.com/office/drawing/2014/main" id="{061791A9-B0A2-D842-9446-A4B2746FD0D7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32279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4EC60A74-9290-F342-A1F0-78EC4A5F8899}"/>
              </a:ext>
            </a:extLst>
          </p:cNvPr>
          <p:cNvGrpSpPr/>
          <p:nvPr/>
        </p:nvGrpSpPr>
        <p:grpSpPr>
          <a:xfrm>
            <a:off x="-7063" y="4068901"/>
            <a:ext cx="1024065" cy="856056"/>
            <a:chOff x="6035407" y="3746180"/>
            <a:chExt cx="1024065" cy="856056"/>
          </a:xfrm>
        </p:grpSpPr>
        <p:grpSp>
          <p:nvGrpSpPr>
            <p:cNvPr id="55" name="グループ化 54">
              <a:extLst>
                <a:ext uri="{FF2B5EF4-FFF2-40B4-BE49-F238E27FC236}">
                  <a16:creationId xmlns:a16="http://schemas.microsoft.com/office/drawing/2014/main" id="{040ED9CC-F693-414A-8C44-E07B8210FBAB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57" name="図 56">
                <a:extLst>
                  <a:ext uri="{FF2B5EF4-FFF2-40B4-BE49-F238E27FC236}">
                    <a16:creationId xmlns:a16="http://schemas.microsoft.com/office/drawing/2014/main" id="{0415C11D-D6E1-FD4E-AD2F-F1510471582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28233BD0-BDCE-4D45-B891-A571CD9BAD0D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56" name="四角形: 角を丸くする 77">
              <a:extLst>
                <a:ext uri="{FF2B5EF4-FFF2-40B4-BE49-F238E27FC236}">
                  <a16:creationId xmlns:a16="http://schemas.microsoft.com/office/drawing/2014/main" id="{80C6066A-05E9-1C4B-84FF-200D0EAE84B5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7FA3A353-0624-D640-AC96-99D102EF6243}"/>
              </a:ext>
            </a:extLst>
          </p:cNvPr>
          <p:cNvGrpSpPr/>
          <p:nvPr/>
        </p:nvGrpSpPr>
        <p:grpSpPr>
          <a:xfrm>
            <a:off x="-67081" y="3109097"/>
            <a:ext cx="1084083" cy="864281"/>
            <a:chOff x="7114674" y="3730834"/>
            <a:chExt cx="1084083" cy="864281"/>
          </a:xfrm>
        </p:grpSpPr>
        <p:grpSp>
          <p:nvGrpSpPr>
            <p:cNvPr id="60" name="グループ化 59">
              <a:extLst>
                <a:ext uri="{FF2B5EF4-FFF2-40B4-BE49-F238E27FC236}">
                  <a16:creationId xmlns:a16="http://schemas.microsoft.com/office/drawing/2014/main" id="{EB697307-739C-6542-99F1-18B027408757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62" name="図 61">
                <a:extLst>
                  <a:ext uri="{FF2B5EF4-FFF2-40B4-BE49-F238E27FC236}">
                    <a16:creationId xmlns:a16="http://schemas.microsoft.com/office/drawing/2014/main" id="{A63756A3-2E96-9F40-ADA2-15FAF05DE12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1EFFCDEB-B760-E149-B9D3-8E9F9CCF9B96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61" name="四角形: 角を丸くする 77">
              <a:extLst>
                <a:ext uri="{FF2B5EF4-FFF2-40B4-BE49-F238E27FC236}">
                  <a16:creationId xmlns:a16="http://schemas.microsoft.com/office/drawing/2014/main" id="{59826631-6E55-5648-A315-78E0F2139E93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51" name="図 50">
            <a:extLst>
              <a:ext uri="{FF2B5EF4-FFF2-40B4-BE49-F238E27FC236}">
                <a16:creationId xmlns:a16="http://schemas.microsoft.com/office/drawing/2014/main" id="{11316A6F-3519-3748-A252-0B67CAA3D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4632" y="5268217"/>
            <a:ext cx="868124" cy="469900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2FC8A255-4848-454B-BD7F-4964E87616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5706" y="5199886"/>
            <a:ext cx="1969786" cy="596900"/>
          </a:xfrm>
          <a:prstGeom prst="rect">
            <a:avLst/>
          </a:prstGeom>
        </p:spPr>
      </p:pic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A3F491DD-BE9D-4CDD-96B4-40624600F185}"/>
              </a:ext>
            </a:extLst>
          </p:cNvPr>
          <p:cNvSpPr txBox="1"/>
          <p:nvPr/>
        </p:nvSpPr>
        <p:spPr>
          <a:xfrm>
            <a:off x="694435" y="5137451"/>
            <a:ext cx="6578264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　　　　　　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び、　　　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にいれる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59E5E215-B32F-CC4A-BE08-6DE6873E8A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4846" y="5769907"/>
            <a:ext cx="1969785" cy="1079500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5A9D2EA0-1A2D-D846-B04C-D93ECEEB68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9221" y="4566059"/>
            <a:ext cx="1453901" cy="571500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4524314D-A6E9-1F47-99E6-82F2852DC8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2111" y="3595701"/>
            <a:ext cx="1453901" cy="5715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347C3DC-1F91-9345-9389-85E3EC83D4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8830" y="1243660"/>
            <a:ext cx="5308600" cy="30988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809B6532-D3A1-4193-956F-673E38B545D0}"/>
              </a:ext>
            </a:extLst>
          </p:cNvPr>
          <p:cNvGrpSpPr/>
          <p:nvPr/>
        </p:nvGrpSpPr>
        <p:grpSpPr>
          <a:xfrm>
            <a:off x="5594124" y="2999356"/>
            <a:ext cx="3549876" cy="1131079"/>
            <a:chOff x="3507873" y="1953977"/>
            <a:chExt cx="3549876" cy="1131079"/>
          </a:xfrm>
        </p:grpSpPr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5320D998-113A-413C-9A58-9EBDC0BA6463}"/>
                </a:ext>
              </a:extLst>
            </p:cNvPr>
            <p:cNvSpPr txBox="1"/>
            <p:nvPr/>
          </p:nvSpPr>
          <p:spPr>
            <a:xfrm>
              <a:off x="3507873" y="1953977"/>
              <a:ext cx="354987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「えんざん」から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に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1" name="図 80">
              <a:extLst>
                <a:ext uri="{FF2B5EF4-FFF2-40B4-BE49-F238E27FC236}">
                  <a16:creationId xmlns:a16="http://schemas.microsoft.com/office/drawing/2014/main" id="{216FCAE0-F255-4E64-BACD-6E8B0B7AE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99218" y="2172998"/>
              <a:ext cx="1051651" cy="335309"/>
            </a:xfrm>
            <a:prstGeom prst="rect">
              <a:avLst/>
            </a:prstGeom>
          </p:spPr>
        </p:pic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126CFA72-CEB2-4530-8277-FF965F22F608}"/>
              </a:ext>
            </a:extLst>
          </p:cNvPr>
          <p:cNvGrpSpPr/>
          <p:nvPr/>
        </p:nvGrpSpPr>
        <p:grpSpPr>
          <a:xfrm>
            <a:off x="659870" y="4447782"/>
            <a:ext cx="7501391" cy="1216803"/>
            <a:chOff x="4775841" y="3516233"/>
            <a:chExt cx="6578264" cy="1216803"/>
          </a:xfrm>
        </p:grpSpPr>
        <p:pic>
          <p:nvPicPr>
            <p:cNvPr id="88" name="図 87">
              <a:extLst>
                <a:ext uri="{FF2B5EF4-FFF2-40B4-BE49-F238E27FC236}">
                  <a16:creationId xmlns:a16="http://schemas.microsoft.com/office/drawing/2014/main" id="{2BB86BAD-07A1-49E9-AB3B-AECC58DAE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526054" y="3516233"/>
              <a:ext cx="1120237" cy="807790"/>
            </a:xfrm>
            <a:prstGeom prst="rect">
              <a:avLst/>
            </a:prstGeom>
          </p:spPr>
        </p:pic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C2EC5C71-5302-4372-8185-7AD993883520}"/>
                </a:ext>
              </a:extLst>
            </p:cNvPr>
            <p:cNvSpPr txBox="1"/>
            <p:nvPr/>
          </p:nvSpPr>
          <p:spPr>
            <a:xfrm>
              <a:off x="4775841" y="3601957"/>
              <a:ext cx="657826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をえらび、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をいれる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103" name="直線矢印コネクタ 102">
            <a:extLst>
              <a:ext uri="{FF2B5EF4-FFF2-40B4-BE49-F238E27FC236}">
                <a16:creationId xmlns:a16="http://schemas.microsoft.com/office/drawing/2014/main" id="{8971DE51-A619-4278-982B-8ACA48E2B78B}"/>
              </a:ext>
            </a:extLst>
          </p:cNvPr>
          <p:cNvCxnSpPr>
            <a:cxnSpLocks/>
          </p:cNvCxnSpPr>
          <p:nvPr/>
        </p:nvCxnSpPr>
        <p:spPr>
          <a:xfrm flipV="1">
            <a:off x="857373" y="3951436"/>
            <a:ext cx="432192" cy="1492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線矢印コネクタ 107">
            <a:extLst>
              <a:ext uri="{FF2B5EF4-FFF2-40B4-BE49-F238E27FC236}">
                <a16:creationId xmlns:a16="http://schemas.microsoft.com/office/drawing/2014/main" id="{6D725FCA-1A46-4BB3-AF68-2C561808C830}"/>
              </a:ext>
            </a:extLst>
          </p:cNvPr>
          <p:cNvCxnSpPr>
            <a:cxnSpLocks/>
          </p:cNvCxnSpPr>
          <p:nvPr/>
        </p:nvCxnSpPr>
        <p:spPr>
          <a:xfrm>
            <a:off x="871774" y="3364622"/>
            <a:ext cx="9446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" name="グループ化 121">
            <a:extLst>
              <a:ext uri="{FF2B5EF4-FFF2-40B4-BE49-F238E27FC236}">
                <a16:creationId xmlns:a16="http://schemas.microsoft.com/office/drawing/2014/main" id="{3F1F1A2C-2166-47FD-ADEC-873F912EFFD4}"/>
              </a:ext>
            </a:extLst>
          </p:cNvPr>
          <p:cNvGrpSpPr/>
          <p:nvPr/>
        </p:nvGrpSpPr>
        <p:grpSpPr>
          <a:xfrm>
            <a:off x="11084" y="3061237"/>
            <a:ext cx="9132916" cy="3788170"/>
            <a:chOff x="319686" y="3042324"/>
            <a:chExt cx="8522473" cy="3788170"/>
          </a:xfrm>
        </p:grpSpPr>
        <p:sp>
          <p:nvSpPr>
            <p:cNvPr id="111" name="正方形/長方形 110">
              <a:extLst>
                <a:ext uri="{FF2B5EF4-FFF2-40B4-BE49-F238E27FC236}">
                  <a16:creationId xmlns:a16="http://schemas.microsoft.com/office/drawing/2014/main" id="{21B057AA-A76A-4411-B4BD-7BDEDB1CE583}"/>
                </a:ext>
              </a:extLst>
            </p:cNvPr>
            <p:cNvSpPr/>
            <p:nvPr/>
          </p:nvSpPr>
          <p:spPr>
            <a:xfrm>
              <a:off x="319686" y="3042324"/>
              <a:ext cx="8522473" cy="378817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12" name="図 111">
              <a:extLst>
                <a:ext uri="{FF2B5EF4-FFF2-40B4-BE49-F238E27FC236}">
                  <a16:creationId xmlns:a16="http://schemas.microsoft.com/office/drawing/2014/main" id="{9A98967E-E905-4311-97EE-30642B489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747651" y="5123802"/>
              <a:ext cx="1365532" cy="1034051"/>
            </a:xfrm>
            <a:prstGeom prst="rect">
              <a:avLst/>
            </a:prstGeom>
          </p:spPr>
        </p:pic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B9612163-D25D-4307-837C-C1AF2A023BC3}"/>
                </a:ext>
              </a:extLst>
            </p:cNvPr>
            <p:cNvSpPr txBox="1"/>
            <p:nvPr/>
          </p:nvSpPr>
          <p:spPr>
            <a:xfrm>
              <a:off x="2154415" y="3716921"/>
              <a:ext cx="5162492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にゅうりょくちとさいだいちをくらべるよ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スプライトのやりかたをおもいだそう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9148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E0E1343E-27AB-D641-9A4C-19D1FF50A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133" y="1411217"/>
            <a:ext cx="4268457" cy="3644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CF15C6CC-DFA1-4D1A-8087-03C0FC24E600}"/>
              </a:ext>
            </a:extLst>
          </p:cNvPr>
          <p:cNvCxnSpPr>
            <a:cxnSpLocks/>
          </p:cNvCxnSpPr>
          <p:nvPr/>
        </p:nvCxnSpPr>
        <p:spPr>
          <a:xfrm>
            <a:off x="975161" y="4728046"/>
            <a:ext cx="3548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コネクタ: カギ線 28">
            <a:extLst>
              <a:ext uri="{FF2B5EF4-FFF2-40B4-BE49-F238E27FC236}">
                <a16:creationId xmlns:a16="http://schemas.microsoft.com/office/drawing/2014/main" id="{4E7ABEFF-1FBA-4319-ACC7-8D8063EC7EF1}"/>
              </a:ext>
            </a:extLst>
          </p:cNvPr>
          <p:cNvCxnSpPr>
            <a:cxnSpLocks/>
          </p:cNvCxnSpPr>
          <p:nvPr/>
        </p:nvCxnSpPr>
        <p:spPr>
          <a:xfrm>
            <a:off x="950994" y="3939693"/>
            <a:ext cx="990612" cy="565156"/>
          </a:xfrm>
          <a:prstGeom prst="bentConnector3">
            <a:avLst>
              <a:gd name="adj1" fmla="val 24907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図 63">
            <a:extLst>
              <a:ext uri="{FF2B5EF4-FFF2-40B4-BE49-F238E27FC236}">
                <a16:creationId xmlns:a16="http://schemas.microsoft.com/office/drawing/2014/main" id="{3E2BD733-D9FE-45B7-AE17-3A6855451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2652" y="4267666"/>
            <a:ext cx="969712" cy="1545342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7D15B3D-9C49-4F0E-9882-A6F13EB69126}"/>
              </a:ext>
            </a:extLst>
          </p:cNvPr>
          <p:cNvGrpSpPr/>
          <p:nvPr/>
        </p:nvGrpSpPr>
        <p:grpSpPr>
          <a:xfrm>
            <a:off x="4835748" y="4134096"/>
            <a:ext cx="3002197" cy="1083224"/>
            <a:chOff x="5127384" y="1610955"/>
            <a:chExt cx="3002197" cy="1083224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A789E75F-34BF-4BB5-85F4-79A2AD8C35A4}"/>
                </a:ext>
              </a:extLst>
            </p:cNvPr>
            <p:cNvSpPr txBox="1"/>
            <p:nvPr/>
          </p:nvSpPr>
          <p:spPr>
            <a:xfrm>
              <a:off x="5201220" y="1610955"/>
              <a:ext cx="292836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とはさいだい（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Max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）のりゃくだよ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吹き出し: 角を丸めた四角形 74">
              <a:extLst>
                <a:ext uri="{FF2B5EF4-FFF2-40B4-BE49-F238E27FC236}">
                  <a16:creationId xmlns:a16="http://schemas.microsoft.com/office/drawing/2014/main" id="{C9744D23-3E04-4BD6-AD1A-88B888745FCB}"/>
                </a:ext>
              </a:extLst>
            </p:cNvPr>
            <p:cNvSpPr/>
            <p:nvPr/>
          </p:nvSpPr>
          <p:spPr>
            <a:xfrm>
              <a:off x="5127384" y="1641712"/>
              <a:ext cx="3002197" cy="1052467"/>
            </a:xfrm>
            <a:prstGeom prst="wedgeRoundRectCallout">
              <a:avLst>
                <a:gd name="adj1" fmla="val 56447"/>
                <a:gd name="adj2" fmla="val -9625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468F187E-D48B-4B25-9A6F-2E8F013D560B}"/>
              </a:ext>
            </a:extLst>
          </p:cNvPr>
          <p:cNvGrpSpPr/>
          <p:nvPr/>
        </p:nvGrpSpPr>
        <p:grpSpPr>
          <a:xfrm>
            <a:off x="63389" y="5253312"/>
            <a:ext cx="9142753" cy="1614518"/>
            <a:chOff x="187677" y="5253312"/>
            <a:chExt cx="9142753" cy="1614518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A27097CC-40A6-430E-BFC2-FD13AD958E8A}"/>
                </a:ext>
              </a:extLst>
            </p:cNvPr>
            <p:cNvSpPr txBox="1"/>
            <p:nvPr/>
          </p:nvSpPr>
          <p:spPr>
            <a:xfrm>
              <a:off x="187677" y="5253312"/>
              <a:ext cx="914275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（ファイルめい：「（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181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317AA56B-EAD6-45A0-9128-64C20EAC07CE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4BD1279F-99EE-4084-9B3F-143DA5254FCC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して、う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ご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くか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かめて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みよう！</a:t>
                </a:r>
              </a:p>
            </p:txBody>
          </p: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342577EE-6A10-4818-A5CF-8B54F5A7A0B7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1F695566-93A0-A143-A4FB-5B8042E200E3}"/>
              </a:ext>
            </a:extLst>
          </p:cNvPr>
          <p:cNvGrpSpPr/>
          <p:nvPr/>
        </p:nvGrpSpPr>
        <p:grpSpPr>
          <a:xfrm>
            <a:off x="4458576" y="2415213"/>
            <a:ext cx="4570014" cy="1131079"/>
            <a:chOff x="4458576" y="2415213"/>
            <a:chExt cx="4570014" cy="1131079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E9EDBCBD-B429-41E4-ABB9-2B9E667E81EF}"/>
                </a:ext>
              </a:extLst>
            </p:cNvPr>
            <p:cNvSpPr txBox="1"/>
            <p:nvPr/>
          </p:nvSpPr>
          <p:spPr>
            <a:xfrm>
              <a:off x="4525055" y="2415213"/>
              <a:ext cx="450353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をえらび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をいれる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DF7F0144-E245-804D-BF13-A47AADB5D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58751" y="2457392"/>
              <a:ext cx="1579194" cy="533400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828621AA-A662-EE48-96D2-8CD52D973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58576" y="3079645"/>
              <a:ext cx="1288917" cy="457200"/>
            </a:xfrm>
            <a:prstGeom prst="rect">
              <a:avLst/>
            </a:prstGeom>
          </p:spPr>
        </p:pic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C67AE22D-0B07-9848-957D-EC61C2D1458C}"/>
              </a:ext>
            </a:extLst>
          </p:cNvPr>
          <p:cNvGrpSpPr/>
          <p:nvPr/>
        </p:nvGrpSpPr>
        <p:grpSpPr>
          <a:xfrm>
            <a:off x="117557" y="4363323"/>
            <a:ext cx="857604" cy="856056"/>
            <a:chOff x="9647457" y="2630639"/>
            <a:chExt cx="857604" cy="856056"/>
          </a:xfrm>
        </p:grpSpPr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4266CF67-580E-244B-8992-667FE4408DF3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52" name="図 51">
                <a:extLst>
                  <a:ext uri="{FF2B5EF4-FFF2-40B4-BE49-F238E27FC236}">
                    <a16:creationId xmlns:a16="http://schemas.microsoft.com/office/drawing/2014/main" id="{C64004FD-59AC-7F44-BDFA-3BE231FBA2E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8ECE7BB2-1700-274C-9CA6-912A98AF5F14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48" name="四角形: 角を丸くする 77">
              <a:extLst>
                <a:ext uri="{FF2B5EF4-FFF2-40B4-BE49-F238E27FC236}">
                  <a16:creationId xmlns:a16="http://schemas.microsoft.com/office/drawing/2014/main" id="{D9D6B24A-3A86-7A4B-9012-BF6ED76CA8CD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F9F3A79D-0A13-0A4F-9D4A-153F29ACC7AA}"/>
              </a:ext>
            </a:extLst>
          </p:cNvPr>
          <p:cNvGrpSpPr/>
          <p:nvPr/>
        </p:nvGrpSpPr>
        <p:grpSpPr>
          <a:xfrm>
            <a:off x="0" y="3214374"/>
            <a:ext cx="1084083" cy="864281"/>
            <a:chOff x="7114674" y="3730834"/>
            <a:chExt cx="1084083" cy="864281"/>
          </a:xfrm>
        </p:grpSpPr>
        <p:grpSp>
          <p:nvGrpSpPr>
            <p:cNvPr id="55" name="グループ化 54">
              <a:extLst>
                <a:ext uri="{FF2B5EF4-FFF2-40B4-BE49-F238E27FC236}">
                  <a16:creationId xmlns:a16="http://schemas.microsoft.com/office/drawing/2014/main" id="{32F610F8-0C46-1749-94AB-6DCE1A778F45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57" name="図 56">
                <a:extLst>
                  <a:ext uri="{FF2B5EF4-FFF2-40B4-BE49-F238E27FC236}">
                    <a16:creationId xmlns:a16="http://schemas.microsoft.com/office/drawing/2014/main" id="{FFA2F445-FAA9-DA48-A822-4A99A5D4C9A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4CAD4BD8-0956-0C4E-A44D-645EEECC9CDB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56" name="四角形: 角を丸くする 77">
              <a:extLst>
                <a:ext uri="{FF2B5EF4-FFF2-40B4-BE49-F238E27FC236}">
                  <a16:creationId xmlns:a16="http://schemas.microsoft.com/office/drawing/2014/main" id="{18FC83B3-3991-504D-8337-009A7C059C8D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5254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ちょっとむずかしいよ！よくかんがえよう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38399445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3F3B2CE-5425-4DB0-B9E9-8CCA04DF69FB}"/>
              </a:ext>
            </a:extLst>
          </p:cNvPr>
          <p:cNvSpPr txBox="1"/>
          <p:nvPr/>
        </p:nvSpPr>
        <p:spPr>
          <a:xfrm>
            <a:off x="619938" y="1396368"/>
            <a:ext cx="70148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つのかずをにゅうりょくして、さいだいちをこたえる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18_03">
            <a:hlinkClick r:id="" action="ppaction://media"/>
            <a:extLst>
              <a:ext uri="{FF2B5EF4-FFF2-40B4-BE49-F238E27FC236}">
                <a16:creationId xmlns:a16="http://schemas.microsoft.com/office/drawing/2014/main" id="{D07AC1E3-4606-480E-8082-EDB93D1EB7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84529" y="2027310"/>
            <a:ext cx="5650886" cy="4746352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B5830AE-38E7-4876-8826-6A4D1A18A6BE}"/>
              </a:ext>
            </a:extLst>
          </p:cNvPr>
          <p:cNvSpPr/>
          <p:nvPr/>
        </p:nvSpPr>
        <p:spPr>
          <a:xfrm>
            <a:off x="3218155" y="2067024"/>
            <a:ext cx="2707690" cy="280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</a:t>
            </a:r>
            <a:r>
              <a:rPr lang="en-US" altLang="ja-JP" dirty="0"/>
              <a:t>】</a:t>
            </a:r>
            <a:r>
              <a:rPr lang="ja-JP" altLang="en-US"/>
              <a:t>：あたいをだいにゅうするへんすうをよういする</a:t>
            </a:r>
            <a:endParaRPr lang="ja-JP" altLang="en-US" dirty="0"/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077481C-500E-4F44-9C4F-94D22821DED3}"/>
              </a:ext>
            </a:extLst>
          </p:cNvPr>
          <p:cNvSpPr txBox="1"/>
          <p:nvPr/>
        </p:nvSpPr>
        <p:spPr>
          <a:xfrm>
            <a:off x="1673055" y="1454041"/>
            <a:ext cx="7352617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にゅうりょくち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にゅうりょくち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にゅうりょくち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というなまえのへんすうをつくる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7F616C47-5621-492C-A17E-5A2A192B7088}"/>
              </a:ext>
            </a:extLst>
          </p:cNvPr>
          <p:cNvSpPr txBox="1"/>
          <p:nvPr/>
        </p:nvSpPr>
        <p:spPr>
          <a:xfrm>
            <a:off x="2296245" y="3337811"/>
            <a:ext cx="631641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ばんめ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ににゅうりょくされた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をだいにゅうするための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73D036F-B0EB-9F49-A0DA-FDDE5AE2E350}"/>
              </a:ext>
            </a:extLst>
          </p:cNvPr>
          <p:cNvSpPr txBox="1"/>
          <p:nvPr/>
        </p:nvSpPr>
        <p:spPr>
          <a:xfrm>
            <a:off x="2296245" y="4455672"/>
            <a:ext cx="631641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ばんめ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ににゅうりょくされた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をだいにゅうするための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522FB113-0A9D-9A48-82A4-F0850F0A740A}"/>
              </a:ext>
            </a:extLst>
          </p:cNvPr>
          <p:cNvSpPr txBox="1"/>
          <p:nvPr/>
        </p:nvSpPr>
        <p:spPr>
          <a:xfrm>
            <a:off x="2296245" y="5573532"/>
            <a:ext cx="631641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ばんめ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ににゅうりょくされた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をだいにゅうするための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7A2C32E-481F-3F41-8E2D-5D96A0D22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792" y="3643000"/>
            <a:ext cx="1435100" cy="5207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AC70038-19F4-3047-B1FF-F87699A29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742" y="4792611"/>
            <a:ext cx="1473200" cy="4572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67894E7-67AA-964C-8B44-62C7A86E8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092" y="5904121"/>
            <a:ext cx="1460500" cy="469900"/>
          </a:xfrm>
          <a:prstGeom prst="rect">
            <a:avLst/>
          </a:prstGeom>
        </p:spPr>
      </p:pic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66564C43-5356-794B-B23A-E9AAEB8766C9}"/>
              </a:ext>
            </a:extLst>
          </p:cNvPr>
          <p:cNvGrpSpPr/>
          <p:nvPr/>
        </p:nvGrpSpPr>
        <p:grpSpPr>
          <a:xfrm>
            <a:off x="530742" y="1907885"/>
            <a:ext cx="1003384" cy="856056"/>
            <a:chOff x="8253959" y="3717854"/>
            <a:chExt cx="1003384" cy="856056"/>
          </a:xfrm>
        </p:grpSpPr>
        <p:grpSp>
          <p:nvGrpSpPr>
            <p:cNvPr id="77" name="グループ化 76">
              <a:extLst>
                <a:ext uri="{FF2B5EF4-FFF2-40B4-BE49-F238E27FC236}">
                  <a16:creationId xmlns:a16="http://schemas.microsoft.com/office/drawing/2014/main" id="{1CBC42AE-F9DE-D447-B450-3F834D6A7110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82" name="図 81">
                <a:extLst>
                  <a:ext uri="{FF2B5EF4-FFF2-40B4-BE49-F238E27FC236}">
                    <a16:creationId xmlns:a16="http://schemas.microsoft.com/office/drawing/2014/main" id="{FED818A7-A0C1-5247-AFEA-649421FC634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0112A21D-4015-5041-A5FF-5681B5DFF718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78" name="四角形: 角を丸くする 77">
              <a:extLst>
                <a:ext uri="{FF2B5EF4-FFF2-40B4-BE49-F238E27FC236}">
                  <a16:creationId xmlns:a16="http://schemas.microsoft.com/office/drawing/2014/main" id="{F24EF879-C903-FF4C-9CCE-D4E4B7FBCCAA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26669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682C2823-B2B1-CF4A-8EF0-66FD44EB9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954" y="1708245"/>
            <a:ext cx="3086724" cy="3048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632" y="266024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6D46F80-02E5-46E2-8233-10C586392A6C}"/>
              </a:ext>
            </a:extLst>
          </p:cNvPr>
          <p:cNvSpPr txBox="1"/>
          <p:nvPr/>
        </p:nvSpPr>
        <p:spPr>
          <a:xfrm>
            <a:off x="430728" y="591700"/>
            <a:ext cx="52863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へんすうにあたいをだいにゅうする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607A7D82-5727-423A-8870-E9563A585D4A}"/>
              </a:ext>
            </a:extLst>
          </p:cNvPr>
          <p:cNvCxnSpPr>
            <a:cxnSpLocks/>
          </p:cNvCxnSpPr>
          <p:nvPr/>
        </p:nvCxnSpPr>
        <p:spPr>
          <a:xfrm>
            <a:off x="913164" y="2423499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539A862D-DAC6-4D35-A4B3-79FAFE99C1FF}"/>
              </a:ext>
            </a:extLst>
          </p:cNvPr>
          <p:cNvCxnSpPr>
            <a:cxnSpLocks/>
          </p:cNvCxnSpPr>
          <p:nvPr/>
        </p:nvCxnSpPr>
        <p:spPr>
          <a:xfrm>
            <a:off x="937528" y="2711878"/>
            <a:ext cx="217039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8" name="図 87">
            <a:extLst>
              <a:ext uri="{FF2B5EF4-FFF2-40B4-BE49-F238E27FC236}">
                <a16:creationId xmlns:a16="http://schemas.microsoft.com/office/drawing/2014/main" id="{4E71A192-E162-4847-905F-CAE33B912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993" y="5115213"/>
            <a:ext cx="930488" cy="1576409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ADE67FE-7B62-4BFD-9E5B-F03C49E0B4B0}"/>
              </a:ext>
            </a:extLst>
          </p:cNvPr>
          <p:cNvGrpSpPr/>
          <p:nvPr/>
        </p:nvGrpSpPr>
        <p:grpSpPr>
          <a:xfrm>
            <a:off x="1187848" y="4965062"/>
            <a:ext cx="3086724" cy="1575955"/>
            <a:chOff x="1252869" y="4956311"/>
            <a:chExt cx="3086724" cy="1575955"/>
          </a:xfrm>
        </p:grpSpPr>
        <p:sp>
          <p:nvSpPr>
            <p:cNvPr id="90" name="吹き出し: 角を丸めた四角形 89">
              <a:extLst>
                <a:ext uri="{FF2B5EF4-FFF2-40B4-BE49-F238E27FC236}">
                  <a16:creationId xmlns:a16="http://schemas.microsoft.com/office/drawing/2014/main" id="{74ED592F-0E97-47C9-A4DB-53D73F63C39C}"/>
                </a:ext>
              </a:extLst>
            </p:cNvPr>
            <p:cNvSpPr/>
            <p:nvPr/>
          </p:nvSpPr>
          <p:spPr>
            <a:xfrm>
              <a:off x="1252869" y="4956311"/>
              <a:ext cx="2930809" cy="1575955"/>
            </a:xfrm>
            <a:prstGeom prst="wedgeRoundRectCallout">
              <a:avLst>
                <a:gd name="adj1" fmla="val -56977"/>
                <a:gd name="adj2" fmla="val -1240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1CEA6846-964C-4B0C-80CD-367C2272094B}"/>
                </a:ext>
              </a:extLst>
            </p:cNvPr>
            <p:cNvSpPr txBox="1"/>
            <p:nvPr/>
          </p:nvSpPr>
          <p:spPr>
            <a:xfrm>
              <a:off x="1252869" y="4987508"/>
              <a:ext cx="3086724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にゅうりょくないようを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じゅんばんに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へんすうにだいにゅうしよう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96" name="直線矢印コネクタ 95">
            <a:extLst>
              <a:ext uri="{FF2B5EF4-FFF2-40B4-BE49-F238E27FC236}">
                <a16:creationId xmlns:a16="http://schemas.microsoft.com/office/drawing/2014/main" id="{B199A194-AD4A-4C77-BB49-740A71E87CCF}"/>
              </a:ext>
            </a:extLst>
          </p:cNvPr>
          <p:cNvCxnSpPr>
            <a:cxnSpLocks/>
          </p:cNvCxnSpPr>
          <p:nvPr/>
        </p:nvCxnSpPr>
        <p:spPr>
          <a:xfrm>
            <a:off x="941991" y="190727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273410D3-42E9-4839-AFFF-FE10C7984702}"/>
              </a:ext>
            </a:extLst>
          </p:cNvPr>
          <p:cNvGrpSpPr/>
          <p:nvPr/>
        </p:nvGrpSpPr>
        <p:grpSpPr>
          <a:xfrm>
            <a:off x="273439" y="2983580"/>
            <a:ext cx="3897880" cy="3708042"/>
            <a:chOff x="183654" y="3069830"/>
            <a:chExt cx="3897880" cy="3708042"/>
          </a:xfrm>
        </p:grpSpPr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4E2E64F1-CCDE-42A8-90CD-50D3DD5AB514}"/>
                </a:ext>
              </a:extLst>
            </p:cNvPr>
            <p:cNvSpPr/>
            <p:nvPr/>
          </p:nvSpPr>
          <p:spPr>
            <a:xfrm>
              <a:off x="183654" y="3069830"/>
              <a:ext cx="3897880" cy="370804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9" name="図 98">
              <a:extLst>
                <a:ext uri="{FF2B5EF4-FFF2-40B4-BE49-F238E27FC236}">
                  <a16:creationId xmlns:a16="http://schemas.microsoft.com/office/drawing/2014/main" id="{04A8C5AB-5CFB-4263-A605-96C60C869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15465" y="5222263"/>
              <a:ext cx="1365532" cy="1034051"/>
            </a:xfrm>
            <a:prstGeom prst="rect">
              <a:avLst/>
            </a:prstGeom>
          </p:spPr>
        </p:pic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C02C306A-11AA-4515-B33B-FECE715CBE37}"/>
                </a:ext>
              </a:extLst>
            </p:cNvPr>
            <p:cNvSpPr txBox="1"/>
            <p:nvPr/>
          </p:nvSpPr>
          <p:spPr>
            <a:xfrm>
              <a:off x="525881" y="3430277"/>
              <a:ext cx="3288385" cy="19005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にゅうりょくち</a:t>
              </a:r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にゅうりょくち</a:t>
              </a:r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どの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ようにせっていする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わかるかな？</a:t>
              </a: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E0A1F76-2B71-3F4B-8130-A87FAAC94645}"/>
              </a:ext>
            </a:extLst>
          </p:cNvPr>
          <p:cNvGrpSpPr/>
          <p:nvPr/>
        </p:nvGrpSpPr>
        <p:grpSpPr>
          <a:xfrm>
            <a:off x="4142605" y="3597953"/>
            <a:ext cx="4590790" cy="1131079"/>
            <a:chOff x="4142605" y="3597953"/>
            <a:chExt cx="4590790" cy="1131079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A79689EA-BB03-47B0-B9C6-E5244217D096}"/>
                </a:ext>
              </a:extLst>
            </p:cNvPr>
            <p:cNvSpPr txBox="1"/>
            <p:nvPr/>
          </p:nvSpPr>
          <p:spPr>
            <a:xfrm>
              <a:off x="4142605" y="3597953"/>
              <a:ext cx="459079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にゅうりょくち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E787FA50-BA1D-FC41-9B26-7110B5A1E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7205" y="3635448"/>
              <a:ext cx="1935464" cy="558800"/>
            </a:xfrm>
            <a:prstGeom prst="rect">
              <a:avLst/>
            </a:prstGeom>
          </p:spPr>
        </p:pic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3FC0604-2883-9143-917A-24F87BED2B4D}"/>
              </a:ext>
            </a:extLst>
          </p:cNvPr>
          <p:cNvGrpSpPr/>
          <p:nvPr/>
        </p:nvGrpSpPr>
        <p:grpSpPr>
          <a:xfrm>
            <a:off x="4094438" y="4847189"/>
            <a:ext cx="3347749" cy="1685077"/>
            <a:chOff x="4094438" y="4847189"/>
            <a:chExt cx="3347749" cy="1685077"/>
          </a:xfrm>
        </p:grpSpPr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57E21C53-C404-4428-A9C6-6AC116A0BDAD}"/>
                </a:ext>
              </a:extLst>
            </p:cNvPr>
            <p:cNvSpPr txBox="1"/>
            <p:nvPr/>
          </p:nvSpPr>
          <p:spPr>
            <a:xfrm>
              <a:off x="4094438" y="4847189"/>
              <a:ext cx="3347749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「しら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にゅうりょくち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」にだいにゅうする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5" name="図 64">
              <a:extLst>
                <a:ext uri="{FF2B5EF4-FFF2-40B4-BE49-F238E27FC236}">
                  <a16:creationId xmlns:a16="http://schemas.microsoft.com/office/drawing/2014/main" id="{A10CB5B8-8CF9-FB4B-98EC-0E6F63F6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58801" y="4987508"/>
              <a:ext cx="657209" cy="419100"/>
            </a:xfrm>
            <a:prstGeom prst="rect">
              <a:avLst/>
            </a:prstGeom>
          </p:spPr>
        </p:pic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9CF2979-F98B-0248-B242-80C421CDB448}"/>
              </a:ext>
            </a:extLst>
          </p:cNvPr>
          <p:cNvGrpSpPr/>
          <p:nvPr/>
        </p:nvGrpSpPr>
        <p:grpSpPr>
          <a:xfrm>
            <a:off x="4148338" y="2348717"/>
            <a:ext cx="4812009" cy="1131079"/>
            <a:chOff x="4148338" y="2348717"/>
            <a:chExt cx="4812009" cy="1131079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810713C9-D329-4EA6-BC58-3E6E9AE1D97D}"/>
                </a:ext>
              </a:extLst>
            </p:cNvPr>
            <p:cNvSpPr txBox="1"/>
            <p:nvPr/>
          </p:nvSpPr>
          <p:spPr>
            <a:xfrm>
              <a:off x="4148338" y="2348717"/>
              <a:ext cx="481200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「しら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　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しつもん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のことばにかえる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E39FE5F4-1050-804D-9982-8C8E974FB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66781" y="2413428"/>
              <a:ext cx="2064055" cy="596900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A79B870-5EE8-D040-8EAC-5EBC44A03E57}"/>
              </a:ext>
            </a:extLst>
          </p:cNvPr>
          <p:cNvGrpSpPr/>
          <p:nvPr/>
        </p:nvGrpSpPr>
        <p:grpSpPr>
          <a:xfrm>
            <a:off x="4189748" y="1287567"/>
            <a:ext cx="4395317" cy="1131079"/>
            <a:chOff x="4189748" y="1287567"/>
            <a:chExt cx="4395317" cy="1131079"/>
          </a:xfrm>
        </p:grpSpPr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30670DCC-FCDE-47E5-86DA-73A042222A37}"/>
                </a:ext>
              </a:extLst>
            </p:cNvPr>
            <p:cNvSpPr txBox="1"/>
            <p:nvPr/>
          </p:nvSpPr>
          <p:spPr>
            <a:xfrm>
              <a:off x="4189748" y="1287567"/>
              <a:ext cx="439531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をえらぶ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505354C1-4948-9549-8AE3-0E8DFDA79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42197" y="1348472"/>
              <a:ext cx="1935464" cy="558800"/>
            </a:xfrm>
            <a:prstGeom prst="rect">
              <a:avLst/>
            </a:prstGeom>
          </p:spPr>
        </p:pic>
      </p:grp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19098A7C-6717-4441-A25C-D33C79A0563B}"/>
              </a:ext>
            </a:extLst>
          </p:cNvPr>
          <p:cNvGrpSpPr/>
          <p:nvPr/>
        </p:nvGrpSpPr>
        <p:grpSpPr>
          <a:xfrm>
            <a:off x="36190" y="1173424"/>
            <a:ext cx="1003384" cy="856056"/>
            <a:chOff x="8253959" y="3717854"/>
            <a:chExt cx="1003384" cy="856056"/>
          </a:xfrm>
        </p:grpSpPr>
        <p:grpSp>
          <p:nvGrpSpPr>
            <p:cNvPr id="77" name="グループ化 76">
              <a:extLst>
                <a:ext uri="{FF2B5EF4-FFF2-40B4-BE49-F238E27FC236}">
                  <a16:creationId xmlns:a16="http://schemas.microsoft.com/office/drawing/2014/main" id="{00FD63B7-3EEC-3D43-B5A1-9FEF78FF2790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86" name="図 85">
                <a:extLst>
                  <a:ext uri="{FF2B5EF4-FFF2-40B4-BE49-F238E27FC236}">
                    <a16:creationId xmlns:a16="http://schemas.microsoft.com/office/drawing/2014/main" id="{9BEFC2B4-E310-A34D-A185-9D8D8C2D00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675D2EBD-16C5-F441-A8F3-5174CC1DBA69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79" name="四角形: 角を丸くする 77">
              <a:extLst>
                <a:ext uri="{FF2B5EF4-FFF2-40B4-BE49-F238E27FC236}">
                  <a16:creationId xmlns:a16="http://schemas.microsoft.com/office/drawing/2014/main" id="{FD998951-B608-404E-8AB0-07E0ECF152D9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7" name="グループ化 96">
            <a:extLst>
              <a:ext uri="{FF2B5EF4-FFF2-40B4-BE49-F238E27FC236}">
                <a16:creationId xmlns:a16="http://schemas.microsoft.com/office/drawing/2014/main" id="{7082E4BE-AA5D-1F43-ACE1-6DEA62562870}"/>
              </a:ext>
            </a:extLst>
          </p:cNvPr>
          <p:cNvGrpSpPr/>
          <p:nvPr/>
        </p:nvGrpSpPr>
        <p:grpSpPr>
          <a:xfrm>
            <a:off x="16938" y="2117564"/>
            <a:ext cx="1003384" cy="870388"/>
            <a:chOff x="9672991" y="4909284"/>
            <a:chExt cx="1003384" cy="870388"/>
          </a:xfrm>
        </p:grpSpPr>
        <p:grpSp>
          <p:nvGrpSpPr>
            <p:cNvPr id="100" name="グループ化 99">
              <a:extLst>
                <a:ext uri="{FF2B5EF4-FFF2-40B4-BE49-F238E27FC236}">
                  <a16:creationId xmlns:a16="http://schemas.microsoft.com/office/drawing/2014/main" id="{00534FC6-1B34-504D-996A-B672EF88EC05}"/>
                </a:ext>
              </a:extLst>
            </p:cNvPr>
            <p:cNvGrpSpPr/>
            <p:nvPr/>
          </p:nvGrpSpPr>
          <p:grpSpPr>
            <a:xfrm>
              <a:off x="9672991" y="5039582"/>
              <a:ext cx="1003384" cy="740090"/>
              <a:chOff x="755164" y="1557958"/>
              <a:chExt cx="1003384" cy="740090"/>
            </a:xfrm>
          </p:grpSpPr>
          <p:pic>
            <p:nvPicPr>
              <p:cNvPr id="104" name="図 103">
                <a:extLst>
                  <a:ext uri="{FF2B5EF4-FFF2-40B4-BE49-F238E27FC236}">
                    <a16:creationId xmlns:a16="http://schemas.microsoft.com/office/drawing/2014/main" id="{2AEB8E00-6659-7045-B89A-A9B8AEB69E3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5230" t="15152" r="6075" b="39913"/>
              <a:stretch/>
            </p:blipFill>
            <p:spPr>
              <a:xfrm>
                <a:off x="834384" y="1557958"/>
                <a:ext cx="844944" cy="423791"/>
              </a:xfrm>
              <a:prstGeom prst="rect">
                <a:avLst/>
              </a:prstGeom>
            </p:spPr>
          </p:pic>
          <p:sp>
            <p:nvSpPr>
              <p:cNvPr id="106" name="テキスト ボックス 105">
                <a:extLst>
                  <a:ext uri="{FF2B5EF4-FFF2-40B4-BE49-F238E27FC236}">
                    <a16:creationId xmlns:a16="http://schemas.microsoft.com/office/drawing/2014/main" id="{BE9737C3-3569-7640-975F-4C17A30432F9}"/>
                  </a:ext>
                </a:extLst>
              </p:cNvPr>
              <p:cNvSpPr txBox="1"/>
              <p:nvPr/>
            </p:nvSpPr>
            <p:spPr>
              <a:xfrm>
                <a:off x="755164" y="1959494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しらべる</a:t>
                </a:r>
                <a:endParaRPr kumimoji="1" lang="en-US" altLang="ja-JP" sz="1600" dirty="0"/>
              </a:p>
            </p:txBody>
          </p:sp>
        </p:grpSp>
        <p:sp>
          <p:nvSpPr>
            <p:cNvPr id="103" name="四角形: 角を丸くする 77">
              <a:extLst>
                <a:ext uri="{FF2B5EF4-FFF2-40B4-BE49-F238E27FC236}">
                  <a16:creationId xmlns:a16="http://schemas.microsoft.com/office/drawing/2014/main" id="{9143DED6-2CDB-1048-A75B-943FB3A37840}"/>
                </a:ext>
              </a:extLst>
            </p:cNvPr>
            <p:cNvSpPr/>
            <p:nvPr/>
          </p:nvSpPr>
          <p:spPr>
            <a:xfrm>
              <a:off x="9748078" y="490928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893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5D29653C-BB9D-264C-8786-C4F243052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785" y="3369189"/>
            <a:ext cx="2798728" cy="3146453"/>
          </a:xfrm>
          <a:prstGeom prst="rect">
            <a:avLst/>
          </a:prstGeom>
        </p:spPr>
      </p:pic>
      <p:pic>
        <p:nvPicPr>
          <p:cNvPr id="62" name="図 61">
            <a:extLst>
              <a:ext uri="{FF2B5EF4-FFF2-40B4-BE49-F238E27FC236}">
                <a16:creationId xmlns:a16="http://schemas.microsoft.com/office/drawing/2014/main" id="{F03BA987-6896-C248-869C-F7A92FC98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124" y="1946681"/>
            <a:ext cx="1478451" cy="145990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2F97112-AF38-4486-8BA2-D148CC75E788}"/>
              </a:ext>
            </a:extLst>
          </p:cNvPr>
          <p:cNvSpPr txBox="1"/>
          <p:nvPr/>
        </p:nvSpPr>
        <p:spPr>
          <a:xfrm>
            <a:off x="500575" y="1245270"/>
            <a:ext cx="52863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あたいをくらべて、さいだいちをせっていする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97" name="直線矢印コネクタ 96">
            <a:extLst>
              <a:ext uri="{FF2B5EF4-FFF2-40B4-BE49-F238E27FC236}">
                <a16:creationId xmlns:a16="http://schemas.microsoft.com/office/drawing/2014/main" id="{A4EAEE8D-BCD9-4BC0-9862-18B44F817C12}"/>
              </a:ext>
            </a:extLst>
          </p:cNvPr>
          <p:cNvCxnSpPr>
            <a:cxnSpLocks/>
          </p:cNvCxnSpPr>
          <p:nvPr/>
        </p:nvCxnSpPr>
        <p:spPr>
          <a:xfrm>
            <a:off x="854197" y="3702896"/>
            <a:ext cx="40772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コネクタ: カギ線 100">
            <a:extLst>
              <a:ext uri="{FF2B5EF4-FFF2-40B4-BE49-F238E27FC236}">
                <a16:creationId xmlns:a16="http://schemas.microsoft.com/office/drawing/2014/main" id="{F5E25595-FACF-4D24-9A01-A89566D146E2}"/>
              </a:ext>
            </a:extLst>
          </p:cNvPr>
          <p:cNvCxnSpPr>
            <a:cxnSpLocks/>
          </p:cNvCxnSpPr>
          <p:nvPr/>
        </p:nvCxnSpPr>
        <p:spPr>
          <a:xfrm>
            <a:off x="842633" y="2980117"/>
            <a:ext cx="838572" cy="600516"/>
          </a:xfrm>
          <a:prstGeom prst="bentConnector3">
            <a:avLst>
              <a:gd name="adj1" fmla="val 30944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7E0BAC0D-C860-4021-A13F-AD2D24051D77}"/>
              </a:ext>
            </a:extLst>
          </p:cNvPr>
          <p:cNvGrpSpPr/>
          <p:nvPr/>
        </p:nvGrpSpPr>
        <p:grpSpPr>
          <a:xfrm>
            <a:off x="522231" y="4155181"/>
            <a:ext cx="3897880" cy="2361146"/>
            <a:chOff x="183654" y="4416726"/>
            <a:chExt cx="3897880" cy="2361146"/>
          </a:xfrm>
        </p:grpSpPr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4D3E8195-94F1-418C-B5DF-D67FD2B4B0C9}"/>
                </a:ext>
              </a:extLst>
            </p:cNvPr>
            <p:cNvSpPr/>
            <p:nvPr/>
          </p:nvSpPr>
          <p:spPr>
            <a:xfrm>
              <a:off x="183654" y="4425864"/>
              <a:ext cx="3897880" cy="235200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4" name="図 103">
              <a:extLst>
                <a:ext uri="{FF2B5EF4-FFF2-40B4-BE49-F238E27FC236}">
                  <a16:creationId xmlns:a16="http://schemas.microsoft.com/office/drawing/2014/main" id="{89332893-E868-4D95-BE99-2E3C6AC6B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87264" y="5674278"/>
              <a:ext cx="1365532" cy="1034051"/>
            </a:xfrm>
            <a:prstGeom prst="rect">
              <a:avLst/>
            </a:prstGeom>
          </p:spPr>
        </p:pic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495BED16-A675-48CE-99A9-41B77BC843FD}"/>
                </a:ext>
              </a:extLst>
            </p:cNvPr>
            <p:cNvSpPr txBox="1"/>
            <p:nvPr/>
          </p:nvSpPr>
          <p:spPr>
            <a:xfrm>
              <a:off x="483021" y="4416726"/>
              <a:ext cx="3288385" cy="14388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にゅうりょくち</a:t>
              </a:r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にゅうりょくち</a:t>
              </a:r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はんていして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みよう！</a:t>
              </a: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1C85E1D4-9B66-7841-876E-A53564CF98A6}"/>
              </a:ext>
            </a:extLst>
          </p:cNvPr>
          <p:cNvGrpSpPr/>
          <p:nvPr/>
        </p:nvGrpSpPr>
        <p:grpSpPr>
          <a:xfrm>
            <a:off x="4524240" y="1627498"/>
            <a:ext cx="4368159" cy="1685077"/>
            <a:chOff x="4524240" y="1627498"/>
            <a:chExt cx="4368159" cy="1685077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E1D577B0-93BE-4F16-9BF7-B1E6750FC46E}"/>
                </a:ext>
              </a:extLst>
            </p:cNvPr>
            <p:cNvGrpSpPr/>
            <p:nvPr/>
          </p:nvGrpSpPr>
          <p:grpSpPr>
            <a:xfrm>
              <a:off x="4524240" y="1627498"/>
              <a:ext cx="4368159" cy="1685077"/>
              <a:chOff x="4524241" y="1263514"/>
              <a:chExt cx="3549876" cy="1685077"/>
            </a:xfrm>
          </p:grpSpPr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A6870E6F-76A3-4103-B017-8C4D8836893B}"/>
                  </a:ext>
                </a:extLst>
              </p:cNvPr>
              <p:cNvSpPr txBox="1"/>
              <p:nvPr/>
            </p:nvSpPr>
            <p:spPr>
              <a:xfrm>
                <a:off x="4524241" y="1263514"/>
                <a:ext cx="3549876" cy="1685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「えんざん」から　　　　　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をえら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び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　　　　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にする。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55" name="図 54">
                <a:extLst>
                  <a:ext uri="{FF2B5EF4-FFF2-40B4-BE49-F238E27FC236}">
                    <a16:creationId xmlns:a16="http://schemas.microsoft.com/office/drawing/2014/main" id="{46C5D692-D30B-47DD-911C-26F35E4A74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51996" y="1435592"/>
                <a:ext cx="991428" cy="335309"/>
              </a:xfrm>
              <a:prstGeom prst="rect">
                <a:avLst/>
              </a:prstGeom>
            </p:spPr>
          </p:pic>
        </p:grp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1D68A12D-817A-2A4E-BFF1-D736E8AD8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94250" y="2263657"/>
              <a:ext cx="1862738" cy="469900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6E0AAA3-BC49-8F40-9BBA-AE89E6C314B6}"/>
              </a:ext>
            </a:extLst>
          </p:cNvPr>
          <p:cNvGrpSpPr/>
          <p:nvPr/>
        </p:nvGrpSpPr>
        <p:grpSpPr>
          <a:xfrm>
            <a:off x="4524240" y="2908418"/>
            <a:ext cx="4368159" cy="1199400"/>
            <a:chOff x="3429263" y="2540683"/>
            <a:chExt cx="4368159" cy="1199400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F3062464-025A-4630-9393-B7E6F34F2E33}"/>
                </a:ext>
              </a:extLst>
            </p:cNvPr>
            <p:cNvGrpSpPr/>
            <p:nvPr/>
          </p:nvGrpSpPr>
          <p:grpSpPr>
            <a:xfrm>
              <a:off x="3429263" y="2540683"/>
              <a:ext cx="4368159" cy="1186968"/>
              <a:chOff x="4524241" y="2520798"/>
              <a:chExt cx="4368159" cy="1186968"/>
            </a:xfrm>
          </p:grpSpPr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57F856BA-6548-4276-A193-7D3888C917D6}"/>
                  </a:ext>
                </a:extLst>
              </p:cNvPr>
              <p:cNvSpPr txBox="1"/>
              <p:nvPr/>
            </p:nvSpPr>
            <p:spPr>
              <a:xfrm>
                <a:off x="4524241" y="2576687"/>
                <a:ext cx="4368159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「せいぎょ」から　　　　　　をえらび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　　　　　　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をいれる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70" name="図 69">
                <a:extLst>
                  <a:ext uri="{FF2B5EF4-FFF2-40B4-BE49-F238E27FC236}">
                    <a16:creationId xmlns:a16="http://schemas.microsoft.com/office/drawing/2014/main" id="{9C80A05A-A744-4928-B5AF-B6941896BF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23201" y="2520798"/>
                <a:ext cx="1120237" cy="807790"/>
              </a:xfrm>
              <a:prstGeom prst="rect">
                <a:avLst/>
              </a:prstGeom>
            </p:spPr>
          </p:pic>
        </p:grpSp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8B3B1AAA-D126-3647-BCE5-B89E0FEF8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48884" y="3270183"/>
              <a:ext cx="1862738" cy="469900"/>
            </a:xfrm>
            <a:prstGeom prst="rect">
              <a:avLst/>
            </a:prstGeom>
          </p:spPr>
        </p:pic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E1C001D6-8939-A745-B7A9-67E868927BD9}"/>
              </a:ext>
            </a:extLst>
          </p:cNvPr>
          <p:cNvGrpSpPr/>
          <p:nvPr/>
        </p:nvGrpSpPr>
        <p:grpSpPr>
          <a:xfrm>
            <a:off x="4420111" y="4347541"/>
            <a:ext cx="4576415" cy="2485268"/>
            <a:chOff x="4420111" y="4347541"/>
            <a:chExt cx="4576415" cy="2485268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269361C0-24EC-EA4E-9A6D-F5CECBE84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35977" y="5871703"/>
              <a:ext cx="2358871" cy="961106"/>
            </a:xfrm>
            <a:prstGeom prst="rect">
              <a:avLst/>
            </a:prstGeom>
          </p:spPr>
        </p:pic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46CACA77-EEAD-4D4D-9C14-744C313A3F02}"/>
                </a:ext>
              </a:extLst>
            </p:cNvPr>
            <p:cNvSpPr txBox="1"/>
            <p:nvPr/>
          </p:nvSpPr>
          <p:spPr>
            <a:xfrm>
              <a:off x="4420111" y="4347541"/>
              <a:ext cx="4576415" cy="2239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　　  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つくっ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た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にいれる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6D38A98C-B484-0D49-86E4-6B824BBE97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327707" y="4414752"/>
              <a:ext cx="1935464" cy="558800"/>
            </a:xfrm>
            <a:prstGeom prst="rect">
              <a:avLst/>
            </a:prstGeom>
          </p:spPr>
        </p:pic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97176081-EAEC-774F-A8F7-7C473DF980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326787" y="4966360"/>
              <a:ext cx="690792" cy="520700"/>
            </a:xfrm>
            <a:prstGeom prst="rect">
              <a:avLst/>
            </a:prstGeom>
          </p:spPr>
        </p:pic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C6818FE3-1458-0445-82C9-6685D04724F2}"/>
              </a:ext>
            </a:extLst>
          </p:cNvPr>
          <p:cNvGrpSpPr/>
          <p:nvPr/>
        </p:nvGrpSpPr>
        <p:grpSpPr>
          <a:xfrm>
            <a:off x="-21658" y="3312313"/>
            <a:ext cx="1024065" cy="856056"/>
            <a:chOff x="6035407" y="3746180"/>
            <a:chExt cx="1024065" cy="856056"/>
          </a:xfrm>
        </p:grpSpPr>
        <p:grpSp>
          <p:nvGrpSpPr>
            <p:cNvPr id="64" name="グループ化 63">
              <a:extLst>
                <a:ext uri="{FF2B5EF4-FFF2-40B4-BE49-F238E27FC236}">
                  <a16:creationId xmlns:a16="http://schemas.microsoft.com/office/drawing/2014/main" id="{C6785657-F235-964A-ACCE-03D0FFFA9D62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69" name="図 68">
                <a:extLst>
                  <a:ext uri="{FF2B5EF4-FFF2-40B4-BE49-F238E27FC236}">
                    <a16:creationId xmlns:a16="http://schemas.microsoft.com/office/drawing/2014/main" id="{B91E1AC0-1B4D-2449-AE33-47910F43B1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C5E5FE59-CE86-E34C-9B54-F4FEF34F10AF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65" name="四角形: 角を丸くする 77">
              <a:extLst>
                <a:ext uri="{FF2B5EF4-FFF2-40B4-BE49-F238E27FC236}">
                  <a16:creationId xmlns:a16="http://schemas.microsoft.com/office/drawing/2014/main" id="{B6626505-8325-0D44-AA4A-ADC2C363C7EF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4F1F39C4-4217-FB46-8148-8FCF9A1042E6}"/>
              </a:ext>
            </a:extLst>
          </p:cNvPr>
          <p:cNvGrpSpPr/>
          <p:nvPr/>
        </p:nvGrpSpPr>
        <p:grpSpPr>
          <a:xfrm>
            <a:off x="-81676" y="2384135"/>
            <a:ext cx="1084083" cy="864281"/>
            <a:chOff x="7114674" y="3730834"/>
            <a:chExt cx="1084083" cy="864281"/>
          </a:xfrm>
        </p:grpSpPr>
        <p:grpSp>
          <p:nvGrpSpPr>
            <p:cNvPr id="73" name="グループ化 72">
              <a:extLst>
                <a:ext uri="{FF2B5EF4-FFF2-40B4-BE49-F238E27FC236}">
                  <a16:creationId xmlns:a16="http://schemas.microsoft.com/office/drawing/2014/main" id="{1F92E4AC-D177-C244-B9D7-D57B1B168268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75" name="図 74">
                <a:extLst>
                  <a:ext uri="{FF2B5EF4-FFF2-40B4-BE49-F238E27FC236}">
                    <a16:creationId xmlns:a16="http://schemas.microsoft.com/office/drawing/2014/main" id="{A41C854F-3085-9E41-88E0-FB840FA10CC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6E5AA556-F246-6D43-B5A0-FD326203229D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74" name="四角形: 角を丸くする 77">
              <a:extLst>
                <a:ext uri="{FF2B5EF4-FFF2-40B4-BE49-F238E27FC236}">
                  <a16:creationId xmlns:a16="http://schemas.microsoft.com/office/drawing/2014/main" id="{A7B8F618-6A5B-FD45-ABBB-5514C94E6B36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821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243382D6-6F49-DE42-A2A7-BFD8B8BA7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955" y="1728894"/>
            <a:ext cx="3453057" cy="510138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40457A0C-B4E1-491D-B02D-FF80CA819778}"/>
              </a:ext>
            </a:extLst>
          </p:cNvPr>
          <p:cNvSpPr txBox="1"/>
          <p:nvPr/>
        </p:nvSpPr>
        <p:spPr>
          <a:xfrm>
            <a:off x="500575" y="1245270"/>
            <a:ext cx="6672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こた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えよう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15" name="コネクタ: カギ線 114">
            <a:extLst>
              <a:ext uri="{FF2B5EF4-FFF2-40B4-BE49-F238E27FC236}">
                <a16:creationId xmlns:a16="http://schemas.microsoft.com/office/drawing/2014/main" id="{DAC62F43-B250-48A9-85BD-882A98F8D4BB}"/>
              </a:ext>
            </a:extLst>
          </p:cNvPr>
          <p:cNvCxnSpPr>
            <a:cxnSpLocks/>
          </p:cNvCxnSpPr>
          <p:nvPr/>
        </p:nvCxnSpPr>
        <p:spPr>
          <a:xfrm>
            <a:off x="1005317" y="5845484"/>
            <a:ext cx="785240" cy="706342"/>
          </a:xfrm>
          <a:prstGeom prst="bentConnector3">
            <a:avLst>
              <a:gd name="adj1" fmla="val 64163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線矢印コネクタ 124">
            <a:extLst>
              <a:ext uri="{FF2B5EF4-FFF2-40B4-BE49-F238E27FC236}">
                <a16:creationId xmlns:a16="http://schemas.microsoft.com/office/drawing/2014/main" id="{84DD1423-27ED-47F7-BB8B-006568F5FB75}"/>
              </a:ext>
            </a:extLst>
          </p:cNvPr>
          <p:cNvCxnSpPr>
            <a:cxnSpLocks/>
          </p:cNvCxnSpPr>
          <p:nvPr/>
        </p:nvCxnSpPr>
        <p:spPr>
          <a:xfrm>
            <a:off x="987157" y="6551826"/>
            <a:ext cx="41078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F328DB1B-668C-A34A-AC3E-E2935E469DD6}"/>
              </a:ext>
            </a:extLst>
          </p:cNvPr>
          <p:cNvGrpSpPr/>
          <p:nvPr/>
        </p:nvGrpSpPr>
        <p:grpSpPr>
          <a:xfrm>
            <a:off x="4571999" y="2360752"/>
            <a:ext cx="4143375" cy="1131079"/>
            <a:chOff x="4571999" y="2360752"/>
            <a:chExt cx="4143375" cy="1131079"/>
          </a:xfrm>
        </p:grpSpPr>
        <p:grpSp>
          <p:nvGrpSpPr>
            <p:cNvPr id="116" name="グループ化 115">
              <a:extLst>
                <a:ext uri="{FF2B5EF4-FFF2-40B4-BE49-F238E27FC236}">
                  <a16:creationId xmlns:a16="http://schemas.microsoft.com/office/drawing/2014/main" id="{7342C7AC-1481-4273-8E24-622EE37254A2}"/>
                </a:ext>
              </a:extLst>
            </p:cNvPr>
            <p:cNvGrpSpPr/>
            <p:nvPr/>
          </p:nvGrpSpPr>
          <p:grpSpPr>
            <a:xfrm>
              <a:off x="4571999" y="2360752"/>
              <a:ext cx="4143375" cy="1131079"/>
              <a:chOff x="4571999" y="2360752"/>
              <a:chExt cx="4143375" cy="1131079"/>
            </a:xfrm>
          </p:grpSpPr>
          <p:sp>
            <p:nvSpPr>
              <p:cNvPr id="117" name="テキスト ボックス 116">
                <a:extLst>
                  <a:ext uri="{FF2B5EF4-FFF2-40B4-BE49-F238E27FC236}">
                    <a16:creationId xmlns:a16="http://schemas.microsoft.com/office/drawing/2014/main" id="{322ECD3B-81E5-4269-A05B-B3C07E18BE84}"/>
                  </a:ext>
                </a:extLst>
              </p:cNvPr>
              <p:cNvSpPr txBox="1"/>
              <p:nvPr/>
            </p:nvSpPr>
            <p:spPr>
              <a:xfrm>
                <a:off x="4571999" y="2360752"/>
                <a:ext cx="4143375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「えんざん」から　　　　　　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を</a:t>
                </a:r>
                <a:endPara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えら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び、                       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にする。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120" name="図 119">
                <a:extLst>
                  <a:ext uri="{FF2B5EF4-FFF2-40B4-BE49-F238E27FC236}">
                    <a16:creationId xmlns:a16="http://schemas.microsoft.com/office/drawing/2014/main" id="{80F920C5-F9CB-439A-AC4B-B638E7DE04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94101" y="2565364"/>
                <a:ext cx="1348857" cy="304826"/>
              </a:xfrm>
              <a:prstGeom prst="rect">
                <a:avLst/>
              </a:prstGeom>
            </p:spPr>
          </p:pic>
        </p:grp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6C320242-6FBA-034A-A458-EB6BD50FD6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65863" y="3016296"/>
              <a:ext cx="1886407" cy="457200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7EA1410-8FD5-6147-B7C3-F09E1FFC26B9}"/>
              </a:ext>
            </a:extLst>
          </p:cNvPr>
          <p:cNvGrpSpPr/>
          <p:nvPr/>
        </p:nvGrpSpPr>
        <p:grpSpPr>
          <a:xfrm>
            <a:off x="4571999" y="3961251"/>
            <a:ext cx="4597685" cy="1131079"/>
            <a:chOff x="4572150" y="3961251"/>
            <a:chExt cx="4597685" cy="1131079"/>
          </a:xfrm>
        </p:grpSpPr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A2C81591-F8F5-44B1-92C4-96E9B5FFA39D}"/>
                </a:ext>
              </a:extLst>
            </p:cNvPr>
            <p:cNvSpPr txBox="1"/>
            <p:nvPr/>
          </p:nvSpPr>
          <p:spPr>
            <a:xfrm>
              <a:off x="4572150" y="3961251"/>
              <a:ext cx="459768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えらび、つくったブロックをいれる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BB740850-C628-6246-A659-B99DE479F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74944" y="4000188"/>
              <a:ext cx="2016440" cy="558800"/>
            </a:xfrm>
            <a:prstGeom prst="rect">
              <a:avLst/>
            </a:prstGeom>
          </p:spPr>
        </p:pic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455FACAC-CFFD-D847-8710-C63AAA29C9CE}"/>
              </a:ext>
            </a:extLst>
          </p:cNvPr>
          <p:cNvGrpSpPr/>
          <p:nvPr/>
        </p:nvGrpSpPr>
        <p:grpSpPr>
          <a:xfrm>
            <a:off x="142356" y="5974226"/>
            <a:ext cx="857604" cy="856056"/>
            <a:chOff x="9647457" y="2630639"/>
            <a:chExt cx="857604" cy="856056"/>
          </a:xfrm>
        </p:grpSpPr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56ED778F-8682-CF4D-895D-AAE6F751DAF2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50" name="図 49">
                <a:extLst>
                  <a:ext uri="{FF2B5EF4-FFF2-40B4-BE49-F238E27FC236}">
                    <a16:creationId xmlns:a16="http://schemas.microsoft.com/office/drawing/2014/main" id="{6A394AE6-AB54-6E42-BDFD-8FE480620C8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1A01D04F-EDC7-2444-B246-DAA293E73187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49" name="四角形: 角を丸くする 77">
              <a:extLst>
                <a:ext uri="{FF2B5EF4-FFF2-40B4-BE49-F238E27FC236}">
                  <a16:creationId xmlns:a16="http://schemas.microsoft.com/office/drawing/2014/main" id="{F059881E-4D35-054A-9CDB-79727913A076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A739064E-68C9-9C4E-85BC-E3867C738252}"/>
              </a:ext>
            </a:extLst>
          </p:cNvPr>
          <p:cNvGrpSpPr/>
          <p:nvPr/>
        </p:nvGrpSpPr>
        <p:grpSpPr>
          <a:xfrm>
            <a:off x="58037" y="5071573"/>
            <a:ext cx="1084083" cy="864281"/>
            <a:chOff x="7114674" y="3730834"/>
            <a:chExt cx="1084083" cy="864281"/>
          </a:xfrm>
        </p:grpSpPr>
        <p:grpSp>
          <p:nvGrpSpPr>
            <p:cNvPr id="53" name="グループ化 52">
              <a:extLst>
                <a:ext uri="{FF2B5EF4-FFF2-40B4-BE49-F238E27FC236}">
                  <a16:creationId xmlns:a16="http://schemas.microsoft.com/office/drawing/2014/main" id="{CC90D10A-987D-A64F-8026-FA1AB1882533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55" name="図 54">
                <a:extLst>
                  <a:ext uri="{FF2B5EF4-FFF2-40B4-BE49-F238E27FC236}">
                    <a16:creationId xmlns:a16="http://schemas.microsoft.com/office/drawing/2014/main" id="{2FFD9FF5-67B3-A14B-96E5-6E712901E6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FB669F0B-3F27-AF4D-9EC0-FA5B1F687AE7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54" name="四角形: 角を丸くする 77">
              <a:extLst>
                <a:ext uri="{FF2B5EF4-FFF2-40B4-BE49-F238E27FC236}">
                  <a16:creationId xmlns:a16="http://schemas.microsoft.com/office/drawing/2014/main" id="{B0D54074-64C6-C748-9ED8-1B67A033F528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72661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8CE453C9-2950-F445-B7CB-0DC4CCBD0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25" y="1806815"/>
            <a:ext cx="2890071" cy="495550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547AA2B-1B71-44FC-BAC2-DD73AEE01782}"/>
              </a:ext>
            </a:extLst>
          </p:cNvPr>
          <p:cNvSpPr txBox="1"/>
          <p:nvPr/>
        </p:nvSpPr>
        <p:spPr>
          <a:xfrm>
            <a:off x="500575" y="1245270"/>
            <a:ext cx="74447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をおした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あと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、なん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もしつもん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かいとう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できる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60E2635-4F69-423E-B70D-E9CA7AA73A52}"/>
              </a:ext>
            </a:extLst>
          </p:cNvPr>
          <p:cNvGrpSpPr/>
          <p:nvPr/>
        </p:nvGrpSpPr>
        <p:grpSpPr>
          <a:xfrm>
            <a:off x="4325587" y="3429000"/>
            <a:ext cx="4188218" cy="777307"/>
            <a:chOff x="4775841" y="4305051"/>
            <a:chExt cx="3609975" cy="777307"/>
          </a:xfrm>
        </p:grpSpPr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601B52EA-2C12-417D-A0D7-DD743293CDC0}"/>
                </a:ext>
              </a:extLst>
            </p:cNvPr>
            <p:cNvSpPr txBox="1"/>
            <p:nvPr/>
          </p:nvSpPr>
          <p:spPr>
            <a:xfrm>
              <a:off x="4775841" y="4387688"/>
              <a:ext cx="360997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 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3" name="図 82">
              <a:extLst>
                <a:ext uri="{FF2B5EF4-FFF2-40B4-BE49-F238E27FC236}">
                  <a16:creationId xmlns:a16="http://schemas.microsoft.com/office/drawing/2014/main" id="{1FFD0C98-CCEC-49A2-B285-B456BF19E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99006" y="4305051"/>
              <a:ext cx="1097375" cy="777307"/>
            </a:xfrm>
            <a:prstGeom prst="rect">
              <a:avLst/>
            </a:prstGeom>
          </p:spPr>
        </p:pic>
      </p:grp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56910FE1-82DF-439F-9ADB-2AF4A9EDCF4E}"/>
              </a:ext>
            </a:extLst>
          </p:cNvPr>
          <p:cNvSpPr txBox="1"/>
          <p:nvPr/>
        </p:nvSpPr>
        <p:spPr>
          <a:xfrm>
            <a:off x="4487580" y="4972525"/>
            <a:ext cx="3754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さきにつくったブロックをいれる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9BB3FD03-9966-4A83-8307-B540ED4E41CF}"/>
              </a:ext>
            </a:extLst>
          </p:cNvPr>
          <p:cNvCxnSpPr>
            <a:cxnSpLocks/>
          </p:cNvCxnSpPr>
          <p:nvPr/>
        </p:nvCxnSpPr>
        <p:spPr>
          <a:xfrm>
            <a:off x="947582" y="233875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6648A6B0-1532-4C2C-82ED-5ECA2DD9B230}"/>
              </a:ext>
            </a:extLst>
          </p:cNvPr>
          <p:cNvSpPr/>
          <p:nvPr/>
        </p:nvSpPr>
        <p:spPr>
          <a:xfrm>
            <a:off x="1292744" y="2385111"/>
            <a:ext cx="2890070" cy="437497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98" name="図 97">
            <a:extLst>
              <a:ext uri="{FF2B5EF4-FFF2-40B4-BE49-F238E27FC236}">
                <a16:creationId xmlns:a16="http://schemas.microsoft.com/office/drawing/2014/main" id="{783FD9C8-1E6D-4EF9-A0EE-3B00015786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191" y="1402920"/>
            <a:ext cx="403895" cy="403895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9BC8A8C8-3F23-344B-8EC2-188028D59FB8}"/>
              </a:ext>
            </a:extLst>
          </p:cNvPr>
          <p:cNvGrpSpPr/>
          <p:nvPr/>
        </p:nvGrpSpPr>
        <p:grpSpPr>
          <a:xfrm>
            <a:off x="4276263" y="2181428"/>
            <a:ext cx="4856272" cy="1157076"/>
            <a:chOff x="4287728" y="2783693"/>
            <a:chExt cx="4856272" cy="1157076"/>
          </a:xfrm>
        </p:grpSpPr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91F5143C-1F9C-43C6-A570-3FA1B069DDF7}"/>
                </a:ext>
              </a:extLst>
            </p:cNvPr>
            <p:cNvSpPr txBox="1"/>
            <p:nvPr/>
          </p:nvSpPr>
          <p:spPr>
            <a:xfrm>
              <a:off x="4287728" y="2809690"/>
              <a:ext cx="485627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D7DCD8CF-21DD-8E46-A1CF-C08D4B61C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26652" y="2783693"/>
              <a:ext cx="1541539" cy="660400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8485D9F9-62AB-7746-8A64-66994B4BAEBA}"/>
              </a:ext>
            </a:extLst>
          </p:cNvPr>
          <p:cNvGrpSpPr/>
          <p:nvPr/>
        </p:nvGrpSpPr>
        <p:grpSpPr>
          <a:xfrm>
            <a:off x="83158" y="1985772"/>
            <a:ext cx="1024065" cy="856056"/>
            <a:chOff x="6035407" y="3746180"/>
            <a:chExt cx="1024065" cy="856056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14D6965E-B126-F04A-A8DB-9B1D7858C653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38" name="図 37">
                <a:extLst>
                  <a:ext uri="{FF2B5EF4-FFF2-40B4-BE49-F238E27FC236}">
                    <a16:creationId xmlns:a16="http://schemas.microsoft.com/office/drawing/2014/main" id="{E85C8C8E-309A-EF4A-876D-B6EB3461F0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FB6BB1D7-A5AE-9A4A-B737-61EEB882BEE3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37" name="四角形: 角を丸くする 77">
              <a:extLst>
                <a:ext uri="{FF2B5EF4-FFF2-40B4-BE49-F238E27FC236}">
                  <a16:creationId xmlns:a16="http://schemas.microsoft.com/office/drawing/2014/main" id="{0DC30622-9FCF-C745-8AE8-6EAADDC6CD62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680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1459</Words>
  <Application>Microsoft Macintosh PowerPoint</Application>
  <PresentationFormat>画面に合わせる (4:3)</PresentationFormat>
  <Paragraphs>260</Paragraphs>
  <Slides>36</Slides>
  <Notes>5</Notes>
  <HiddenSlides>0</HiddenSlides>
  <MMClips>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36</vt:i4>
      </vt:variant>
    </vt:vector>
  </HeadingPairs>
  <TitlesOfParts>
    <vt:vector size="43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だい18かい　さいだいちをこたえよう！</vt:lpstr>
      <vt:lpstr>もくじ</vt:lpstr>
      <vt:lpstr>プログラミングのじゅんび</vt:lpstr>
      <vt:lpstr>CodeyとRockyをつなげよう</vt:lpstr>
      <vt:lpstr>パソコンとつなげよう</vt:lpstr>
      <vt:lpstr>mBlockをきどうしよう</vt:lpstr>
      <vt:lpstr>ほんじつのミッション！</vt:lpstr>
      <vt:lpstr>ミッション：にゅうりょくされたあたいのさいだいちをこたえよう！</vt:lpstr>
      <vt:lpstr>ミッション：にゅうりょくされたあたいのさいだいちをこたえよう！</vt:lpstr>
      <vt:lpstr>ミッション：にゅうりょくされたあたいのさいだいちをこたえよう！</vt:lpstr>
      <vt:lpstr>【じゅんび】：あたいをだいにゅうするへんすうをよういする</vt:lpstr>
      <vt:lpstr>ミッション：にゅうりょくされたあたいのさいだいちをこたえよう！</vt:lpstr>
      <vt:lpstr>ミッション：にゅうりょくされたあたいのさいだいちをこたえよう！</vt:lpstr>
      <vt:lpstr>ミッション：にゅうりょくされたあたいのさいだいちをこたえよう！</vt:lpstr>
      <vt:lpstr>ミッション：にゅうりょくされたあたいのさいだいちをこたえよう！</vt:lpstr>
      <vt:lpstr>ミッション：にゅうりょくされたあたいのさいだいちをこたえよう！</vt:lpstr>
      <vt:lpstr>ミッション：にゅうりょくされたあたいのさいだいちをこたえよう！</vt:lpstr>
      <vt:lpstr>ミッション：にゅうりょくされたあたいのさいだいちをこたえよう！</vt:lpstr>
      <vt:lpstr>ミッション：にゅうりょくされたあたいのさいだいちをこたえよう！</vt:lpstr>
      <vt:lpstr>ステップアップ！</vt:lpstr>
      <vt:lpstr>かんがえてみよう！</vt:lpstr>
      <vt:lpstr>ギアポテンショメーターとは？</vt:lpstr>
      <vt:lpstr>かんがえてみよう！</vt:lpstr>
      <vt:lpstr>かんがえてみよう！</vt:lpstr>
      <vt:lpstr>かんがえてみよう！</vt:lpstr>
      <vt:lpstr>かんがえてみよう！</vt:lpstr>
      <vt:lpstr>かんがえてみよう！</vt:lpstr>
      <vt:lpstr>かんがえてみよう！</vt:lpstr>
      <vt:lpstr>チャレンジ！</vt:lpstr>
      <vt:lpstr>チャレンジ！</vt:lpstr>
      <vt:lpstr>【じゅんび】：あたいをだいにゅうするへんすうをよういする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2021-11-08T03:29:20Z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