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256" r:id="rId5"/>
    <p:sldId id="587" r:id="rId6"/>
    <p:sldId id="588" r:id="rId7"/>
    <p:sldId id="339" r:id="rId8"/>
    <p:sldId id="589" r:id="rId9"/>
    <p:sldId id="527" r:id="rId10"/>
    <p:sldId id="528" r:id="rId11"/>
    <p:sldId id="536" r:id="rId12"/>
    <p:sldId id="577" r:id="rId13"/>
    <p:sldId id="578" r:id="rId14"/>
    <p:sldId id="475" r:id="rId15"/>
    <p:sldId id="568" r:id="rId16"/>
    <p:sldId id="579" r:id="rId17"/>
    <p:sldId id="597" r:id="rId18"/>
    <p:sldId id="590" r:id="rId19"/>
    <p:sldId id="338" r:id="rId20"/>
    <p:sldId id="591" r:id="rId21"/>
    <p:sldId id="592" r:id="rId22"/>
    <p:sldId id="583" r:id="rId23"/>
    <p:sldId id="593" r:id="rId24"/>
    <p:sldId id="594" r:id="rId25"/>
    <p:sldId id="529" r:id="rId26"/>
    <p:sldId id="491" r:id="rId27"/>
    <p:sldId id="581" r:id="rId28"/>
    <p:sldId id="580" r:id="rId29"/>
    <p:sldId id="573" r:id="rId30"/>
    <p:sldId id="584" r:id="rId31"/>
    <p:sldId id="595" r:id="rId32"/>
    <p:sldId id="355" r:id="rId33"/>
    <p:sldId id="582" r:id="rId34"/>
    <p:sldId id="384" r:id="rId35"/>
    <p:sldId id="522" r:id="rId36"/>
    <p:sldId id="574" r:id="rId37"/>
    <p:sldId id="585" r:id="rId38"/>
    <p:sldId id="586" r:id="rId39"/>
    <p:sldId id="596" r:id="rId40"/>
    <p:sldId id="335" r:id="rId41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0C596D"/>
    <a:srgbClr val="575E75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58" autoAdjust="0"/>
    <p:restoredTop sz="95244" autoAdjust="0"/>
  </p:normalViewPr>
  <p:slideViewPr>
    <p:cSldViewPr snapToGrid="0">
      <p:cViewPr varScale="1">
        <p:scale>
          <a:sx n="127" d="100"/>
          <a:sy n="127" d="100"/>
        </p:scale>
        <p:origin x="1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5.png"/><Relationship Id="rId7" Type="http://schemas.openxmlformats.org/officeDocument/2006/relationships/image" Target="../media/image3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Relationship Id="rId9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1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9.PN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5.PNG"/><Relationship Id="rId7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33.png"/><Relationship Id="rId5" Type="http://schemas.openxmlformats.org/officeDocument/2006/relationships/image" Target="../media/image66.png"/><Relationship Id="rId10" Type="http://schemas.openxmlformats.org/officeDocument/2006/relationships/image" Target="../media/image70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10" Type="http://schemas.openxmlformats.org/officeDocument/2006/relationships/image" Target="../media/image33.png"/><Relationship Id="rId4" Type="http://schemas.openxmlformats.org/officeDocument/2006/relationships/image" Target="../media/image71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7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40.png"/><Relationship Id="rId5" Type="http://schemas.openxmlformats.org/officeDocument/2006/relationships/image" Target="../media/image60.png"/><Relationship Id="rId10" Type="http://schemas.openxmlformats.org/officeDocument/2006/relationships/image" Target="../media/image73.PNG"/><Relationship Id="rId4" Type="http://schemas.openxmlformats.org/officeDocument/2006/relationships/image" Target="../media/image61.png"/><Relationship Id="rId9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17</a:t>
            </a:r>
            <a:r>
              <a:rPr lang="ja-JP" altLang="en-US"/>
              <a:t>かい　せいたかくけいをかこう</a:t>
            </a:r>
            <a:r>
              <a:rPr lang="ja-JP" altLang="en-US" dirty="0"/>
              <a:t>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/>
              <a:t>チャレンジ！</a:t>
            </a:r>
            <a:endParaRPr lang="en-US" altLang="ja-JP" dirty="0"/>
          </a:p>
          <a:p>
            <a:pPr marL="0" indent="0">
              <a:lnSpc>
                <a:spcPct val="200000"/>
              </a:lnSpc>
              <a:buNone/>
            </a:pP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7202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37755" y="3581322"/>
            <a:ext cx="1868214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551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7" y="1396368"/>
            <a:ext cx="726367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がせいほうけいのかたちにうごく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3E798DB-4DC5-4747-B1F4-660675EE8360}"/>
              </a:ext>
            </a:extLst>
          </p:cNvPr>
          <p:cNvSpPr txBox="1"/>
          <p:nvPr/>
        </p:nvSpPr>
        <p:spPr>
          <a:xfrm>
            <a:off x="2993742" y="1453546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3" name="17_01">
            <a:hlinkClick r:id="" action="ppaction://media"/>
            <a:extLst>
              <a:ext uri="{FF2B5EF4-FFF2-40B4-BE49-F238E27FC236}">
                <a16:creationId xmlns:a16="http://schemas.microsoft.com/office/drawing/2014/main" id="{41A0344A-FE23-494E-94E2-5423AD4796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1508" y="2020297"/>
            <a:ext cx="7710887" cy="433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4B3BC1-2F22-4FEE-B90C-BADCC0856C7B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にはどんな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とくちょう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あるのかな？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250A13-4798-4E8B-B63A-240885C51865}"/>
              </a:ext>
            </a:extLst>
          </p:cNvPr>
          <p:cNvGrpSpPr/>
          <p:nvPr/>
        </p:nvGrpSpPr>
        <p:grpSpPr>
          <a:xfrm>
            <a:off x="999269" y="2759329"/>
            <a:ext cx="2745211" cy="2751809"/>
            <a:chOff x="1128009" y="2248330"/>
            <a:chExt cx="2745211" cy="2751809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64737E94-3FC2-4D61-947F-11BC42226AB4}"/>
                </a:ext>
              </a:extLst>
            </p:cNvPr>
            <p:cNvGrpSpPr/>
            <p:nvPr/>
          </p:nvGrpSpPr>
          <p:grpSpPr>
            <a:xfrm>
              <a:off x="1296685" y="2412567"/>
              <a:ext cx="2416737" cy="2418896"/>
              <a:chOff x="1437214" y="2616753"/>
              <a:chExt cx="2416737" cy="2418896"/>
            </a:xfrm>
          </p:grpSpPr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F477ECCF-F64E-498A-B263-274827ADEEC9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AB49213E-D23E-4D36-A78C-CC63D8ACA848}"/>
                  </a:ext>
                </a:extLst>
              </p:cNvPr>
              <p:cNvSpPr/>
              <p:nvPr/>
            </p:nvSpPr>
            <p:spPr>
              <a:xfrm>
                <a:off x="1437214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6F07A54B-B2BA-48B4-8FA5-5D15D8A12B7B}"/>
                  </a:ext>
                </a:extLst>
              </p:cNvPr>
              <p:cNvSpPr/>
              <p:nvPr/>
            </p:nvSpPr>
            <p:spPr>
              <a:xfrm>
                <a:off x="3605375" y="2616753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7AFC1602-B7AE-4E96-860B-EF58F33D6C34}"/>
                  </a:ext>
                </a:extLst>
              </p:cNvPr>
              <p:cNvSpPr/>
              <p:nvPr/>
            </p:nvSpPr>
            <p:spPr>
              <a:xfrm>
                <a:off x="3614253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92183FAE-0FA6-41AB-87D2-8948203F36FC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416737" cy="2416737"/>
              </a:xfrm>
              <a:prstGeom prst="rect">
                <a:avLst/>
              </a:prstGeom>
              <a:noFill/>
              <a:ln w="38100">
                <a:solidFill>
                  <a:srgbClr val="0C59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B6BA7FC-88FA-4FAE-9C5F-E0D7664B7ED1}"/>
                </a:ext>
              </a:extLst>
            </p:cNvPr>
            <p:cNvGrpSpPr/>
            <p:nvPr/>
          </p:nvGrpSpPr>
          <p:grpSpPr>
            <a:xfrm>
              <a:off x="2438843" y="2248330"/>
              <a:ext cx="132420" cy="337352"/>
              <a:chOff x="511201" y="2920753"/>
              <a:chExt cx="132420" cy="337352"/>
            </a:xfrm>
          </p:grpSpPr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32F888EB-E1F6-43A5-90E8-58ECE9BC8567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E124D1A9-7534-46B1-8749-9BA32A97B33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2FEC63F-A0D0-4837-9F64-256027AF2B31}"/>
                </a:ext>
              </a:extLst>
            </p:cNvPr>
            <p:cNvGrpSpPr/>
            <p:nvPr/>
          </p:nvGrpSpPr>
          <p:grpSpPr>
            <a:xfrm>
              <a:off x="2438843" y="4662787"/>
              <a:ext cx="132420" cy="337352"/>
              <a:chOff x="511201" y="2920753"/>
              <a:chExt cx="132420" cy="337352"/>
            </a:xfrm>
          </p:grpSpPr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214DF3ED-5FA1-4715-8339-D68F609519EA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3912D8AF-72CB-4847-B271-CC6F961EE9F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E19CEFF4-B0B3-4E46-8909-C15F13FB2F7D}"/>
                </a:ext>
              </a:extLst>
            </p:cNvPr>
            <p:cNvGrpSpPr/>
            <p:nvPr/>
          </p:nvGrpSpPr>
          <p:grpSpPr>
            <a:xfrm rot="5400000">
              <a:off x="1230475" y="3447257"/>
              <a:ext cx="132420" cy="337352"/>
              <a:chOff x="511201" y="2920753"/>
              <a:chExt cx="132420" cy="337352"/>
            </a:xfrm>
          </p:grpSpPr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3968C0DF-B72D-4214-AFBE-AB0B3CAC6A43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A63ED867-29EA-4B07-A811-68CA8021528A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6613D132-6613-43E5-ADE8-5F3BE9E2839A}"/>
                </a:ext>
              </a:extLst>
            </p:cNvPr>
            <p:cNvGrpSpPr/>
            <p:nvPr/>
          </p:nvGrpSpPr>
          <p:grpSpPr>
            <a:xfrm rot="5400000">
              <a:off x="3638334" y="3454418"/>
              <a:ext cx="132420" cy="337352"/>
              <a:chOff x="511201" y="2920753"/>
              <a:chExt cx="132420" cy="337352"/>
            </a:xfrm>
          </p:grpSpPr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7915CD5B-8290-4AAD-8F49-B38A3B7EEA2B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524BE9EB-6C9F-408D-B418-E52AE3DBFDC4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521E98-4432-4342-B021-603EF9B5F85C}"/>
              </a:ext>
            </a:extLst>
          </p:cNvPr>
          <p:cNvSpPr txBox="1"/>
          <p:nvPr/>
        </p:nvSpPr>
        <p:spPr>
          <a:xfrm>
            <a:off x="4848201" y="3338948"/>
            <a:ext cx="401159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かどがすべてちょっかく（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へんのながさがすべてひとしい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5201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8" name="3D モデル 67" descr="ゴム製のアヒル">
                <a:extLst>
                  <a:ext uri="{FF2B5EF4-FFF2-40B4-BE49-F238E27FC236}">
                    <a16:creationId xmlns:a16="http://schemas.microsoft.com/office/drawing/2014/main" id="{C5536846-72AB-4797-A59A-CA76E37C99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18307789"/>
                  </p:ext>
                </p:extLst>
              </p:nvPr>
            </p:nvGraphicFramePr>
            <p:xfrm>
              <a:off x="667820" y="2218694"/>
              <a:ext cx="846454" cy="73208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46454" cy="732082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10800000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1150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8" name="3D モデル 67" descr="ゴム製のアヒル">
                <a:extLst>
                  <a:ext uri="{FF2B5EF4-FFF2-40B4-BE49-F238E27FC236}">
                    <a16:creationId xmlns:a16="http://schemas.microsoft.com/office/drawing/2014/main" id="{C5536846-72AB-4797-A59A-CA76E37C99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7820" y="2218694"/>
                <a:ext cx="846454" cy="732082"/>
              </a:xfrm>
              <a:prstGeom prst="rect">
                <a:avLst/>
              </a:prstGeom>
            </p:spPr>
          </p:pic>
        </mc:Fallback>
      </mc:AlternateContent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でせいほうけいをかこう！</a:t>
            </a:r>
            <a:endParaRPr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9E4720C-C0D7-4779-B324-029DBCB9F9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04B3BC1-2F22-4FEE-B90C-BADCC0856C7B}"/>
              </a:ext>
            </a:extLst>
          </p:cNvPr>
          <p:cNvSpPr txBox="1"/>
          <p:nvPr/>
        </p:nvSpPr>
        <p:spPr>
          <a:xfrm>
            <a:off x="500575" y="1245270"/>
            <a:ext cx="66725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どういうじゅんばんでうごいたらせいほうけいに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なるかな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6250A13-4798-4E8B-B63A-240885C51865}"/>
              </a:ext>
            </a:extLst>
          </p:cNvPr>
          <p:cNvGrpSpPr/>
          <p:nvPr/>
        </p:nvGrpSpPr>
        <p:grpSpPr>
          <a:xfrm>
            <a:off x="1374782" y="2809459"/>
            <a:ext cx="2745211" cy="2751809"/>
            <a:chOff x="1128009" y="2248330"/>
            <a:chExt cx="2745211" cy="2751809"/>
          </a:xfrm>
        </p:grpSpPr>
        <p:grpSp>
          <p:nvGrpSpPr>
            <p:cNvPr id="4" name="グループ化 3">
              <a:extLst>
                <a:ext uri="{FF2B5EF4-FFF2-40B4-BE49-F238E27FC236}">
                  <a16:creationId xmlns:a16="http://schemas.microsoft.com/office/drawing/2014/main" id="{64737E94-3FC2-4D61-947F-11BC42226AB4}"/>
                </a:ext>
              </a:extLst>
            </p:cNvPr>
            <p:cNvGrpSpPr/>
            <p:nvPr/>
          </p:nvGrpSpPr>
          <p:grpSpPr>
            <a:xfrm>
              <a:off x="1296685" y="2412567"/>
              <a:ext cx="2416737" cy="2418896"/>
              <a:chOff x="1437214" y="2616753"/>
              <a:chExt cx="2416737" cy="2418896"/>
            </a:xfrm>
          </p:grpSpPr>
          <p:sp>
            <p:nvSpPr>
              <p:cNvPr id="3" name="正方形/長方形 2">
                <a:extLst>
                  <a:ext uri="{FF2B5EF4-FFF2-40B4-BE49-F238E27FC236}">
                    <a16:creationId xmlns:a16="http://schemas.microsoft.com/office/drawing/2014/main" id="{F477ECCF-F64E-498A-B263-274827ADEEC9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AB49213E-D23E-4D36-A78C-CC63D8ACA848}"/>
                  </a:ext>
                </a:extLst>
              </p:cNvPr>
              <p:cNvSpPr/>
              <p:nvPr/>
            </p:nvSpPr>
            <p:spPr>
              <a:xfrm>
                <a:off x="1437214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6F07A54B-B2BA-48B4-8FA5-5D15D8A12B7B}"/>
                  </a:ext>
                </a:extLst>
              </p:cNvPr>
              <p:cNvSpPr/>
              <p:nvPr/>
            </p:nvSpPr>
            <p:spPr>
              <a:xfrm>
                <a:off x="3605375" y="2616753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7AFC1602-B7AE-4E96-860B-EF58F33D6C34}"/>
                  </a:ext>
                </a:extLst>
              </p:cNvPr>
              <p:cNvSpPr/>
              <p:nvPr/>
            </p:nvSpPr>
            <p:spPr>
              <a:xfrm>
                <a:off x="3614253" y="4781628"/>
                <a:ext cx="239698" cy="239698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正方形/長方形 1">
                <a:extLst>
                  <a:ext uri="{FF2B5EF4-FFF2-40B4-BE49-F238E27FC236}">
                    <a16:creationId xmlns:a16="http://schemas.microsoft.com/office/drawing/2014/main" id="{92183FAE-0FA6-41AB-87D2-8948203F36FC}"/>
                  </a:ext>
                </a:extLst>
              </p:cNvPr>
              <p:cNvSpPr/>
              <p:nvPr/>
            </p:nvSpPr>
            <p:spPr>
              <a:xfrm>
                <a:off x="1437214" y="2618912"/>
                <a:ext cx="2416737" cy="2416737"/>
              </a:xfrm>
              <a:prstGeom prst="rect">
                <a:avLst/>
              </a:prstGeom>
              <a:noFill/>
              <a:ln w="38100">
                <a:solidFill>
                  <a:srgbClr val="0C596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B6BA7FC-88FA-4FAE-9C5F-E0D7664B7ED1}"/>
                </a:ext>
              </a:extLst>
            </p:cNvPr>
            <p:cNvGrpSpPr/>
            <p:nvPr/>
          </p:nvGrpSpPr>
          <p:grpSpPr>
            <a:xfrm>
              <a:off x="2438843" y="2248330"/>
              <a:ext cx="132420" cy="337352"/>
              <a:chOff x="511201" y="2920753"/>
              <a:chExt cx="132420" cy="337352"/>
            </a:xfrm>
          </p:grpSpPr>
          <p:cxnSp>
            <p:nvCxnSpPr>
              <p:cNvPr id="8" name="直線コネクタ 7">
                <a:extLst>
                  <a:ext uri="{FF2B5EF4-FFF2-40B4-BE49-F238E27FC236}">
                    <a16:creationId xmlns:a16="http://schemas.microsoft.com/office/drawing/2014/main" id="{32F888EB-E1F6-43A5-90E8-58ECE9BC8567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コネクタ 21">
                <a:extLst>
                  <a:ext uri="{FF2B5EF4-FFF2-40B4-BE49-F238E27FC236}">
                    <a16:creationId xmlns:a16="http://schemas.microsoft.com/office/drawing/2014/main" id="{E124D1A9-7534-46B1-8749-9BA32A97B33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2FEC63F-A0D0-4837-9F64-256027AF2B31}"/>
                </a:ext>
              </a:extLst>
            </p:cNvPr>
            <p:cNvGrpSpPr/>
            <p:nvPr/>
          </p:nvGrpSpPr>
          <p:grpSpPr>
            <a:xfrm>
              <a:off x="2438843" y="4662787"/>
              <a:ext cx="132420" cy="337352"/>
              <a:chOff x="511201" y="2920753"/>
              <a:chExt cx="132420" cy="337352"/>
            </a:xfrm>
          </p:grpSpPr>
          <p:cxnSp>
            <p:nvCxnSpPr>
              <p:cNvPr id="25" name="直線コネクタ 24">
                <a:extLst>
                  <a:ext uri="{FF2B5EF4-FFF2-40B4-BE49-F238E27FC236}">
                    <a16:creationId xmlns:a16="http://schemas.microsoft.com/office/drawing/2014/main" id="{214DF3ED-5FA1-4715-8339-D68F609519EA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3912D8AF-72CB-4847-B271-CC6F961EE9F5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E19CEFF4-B0B3-4E46-8909-C15F13FB2F7D}"/>
                </a:ext>
              </a:extLst>
            </p:cNvPr>
            <p:cNvGrpSpPr/>
            <p:nvPr/>
          </p:nvGrpSpPr>
          <p:grpSpPr>
            <a:xfrm rot="5400000">
              <a:off x="1230475" y="3447257"/>
              <a:ext cx="132420" cy="337352"/>
              <a:chOff x="511201" y="2920753"/>
              <a:chExt cx="132420" cy="337352"/>
            </a:xfrm>
          </p:grpSpPr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3968C0DF-B72D-4214-AFBE-AB0B3CAC6A43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A63ED867-29EA-4B07-A811-68CA8021528A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6613D132-6613-43E5-ADE8-5F3BE9E2839A}"/>
                </a:ext>
              </a:extLst>
            </p:cNvPr>
            <p:cNvGrpSpPr/>
            <p:nvPr/>
          </p:nvGrpSpPr>
          <p:grpSpPr>
            <a:xfrm rot="5400000">
              <a:off x="3638334" y="3454418"/>
              <a:ext cx="132420" cy="337352"/>
              <a:chOff x="511201" y="2920753"/>
              <a:chExt cx="132420" cy="337352"/>
            </a:xfrm>
          </p:grpSpPr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7915CD5B-8290-4AAD-8F49-B38A3B7EEA2B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>
                <a:extLst>
                  <a:ext uri="{FF2B5EF4-FFF2-40B4-BE49-F238E27FC236}">
                    <a16:creationId xmlns:a16="http://schemas.microsoft.com/office/drawing/2014/main" id="{524BE9EB-6C9F-408D-B418-E52AE3DBFDC4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4521E98-4432-4342-B021-603EF9B5F85C}"/>
              </a:ext>
            </a:extLst>
          </p:cNvPr>
          <p:cNvSpPr txBox="1"/>
          <p:nvPr/>
        </p:nvSpPr>
        <p:spPr>
          <a:xfrm>
            <a:off x="5456421" y="2186674"/>
            <a:ext cx="36875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まっすぐすすむ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える（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うせつ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まっすぐすすむ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どむきをかえる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まっすぐすすむ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どむきをかえる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まっすぐすすむ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どむきをかえる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3D モデル 10" descr="ゴム製のアヒル">
                <a:extLst>
                  <a:ext uri="{FF2B5EF4-FFF2-40B4-BE49-F238E27FC236}">
                    <a16:creationId xmlns:a16="http://schemas.microsoft.com/office/drawing/2014/main" id="{BB8E2BD8-08C2-4CEE-995C-085B55FB3A7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39781653"/>
                  </p:ext>
                </p:extLst>
              </p:nvPr>
            </p:nvGraphicFramePr>
            <p:xfrm>
              <a:off x="661403" y="2234515"/>
              <a:ext cx="846455" cy="732083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46455" cy="732083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10800000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1150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3D モデル 10" descr="ゴム製のアヒル">
                <a:extLst>
                  <a:ext uri="{FF2B5EF4-FFF2-40B4-BE49-F238E27FC236}">
                    <a16:creationId xmlns:a16="http://schemas.microsoft.com/office/drawing/2014/main" id="{BB8E2BD8-08C2-4CEE-995C-085B55FB3A7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1403" y="2234515"/>
                <a:ext cx="846455" cy="7320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7" name="3D モデル 46" descr="ゴム製のアヒル">
                <a:extLst>
                  <a:ext uri="{FF2B5EF4-FFF2-40B4-BE49-F238E27FC236}">
                    <a16:creationId xmlns:a16="http://schemas.microsoft.com/office/drawing/2014/main" id="{1EE49A2A-3A3A-49FD-AE64-045B3E70BF2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2575772"/>
                  </p:ext>
                </p:extLst>
              </p:nvPr>
            </p:nvGraphicFramePr>
            <p:xfrm>
              <a:off x="4005250" y="2171778"/>
              <a:ext cx="561131" cy="789389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561131" cy="789389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540000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115079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7" name="3D モデル 46" descr="ゴム製のアヒル">
                <a:extLst>
                  <a:ext uri="{FF2B5EF4-FFF2-40B4-BE49-F238E27FC236}">
                    <a16:creationId xmlns:a16="http://schemas.microsoft.com/office/drawing/2014/main" id="{1EE49A2A-3A3A-49FD-AE64-045B3E70BF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05250" y="2171778"/>
                <a:ext cx="561131" cy="7893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8" name="3D モデル 47" descr="ゴム製のアヒル">
                <a:extLst>
                  <a:ext uri="{FF2B5EF4-FFF2-40B4-BE49-F238E27FC236}">
                    <a16:creationId xmlns:a16="http://schemas.microsoft.com/office/drawing/2014/main" id="{BC575BB6-93AE-4F83-AD3F-9024F64B12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61070"/>
                  </p:ext>
                </p:extLst>
              </p:nvPr>
            </p:nvGraphicFramePr>
            <p:xfrm>
              <a:off x="3930790" y="5509056"/>
              <a:ext cx="865476" cy="732082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865476" cy="732082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115079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8" name="3D モデル 47" descr="ゴム製のアヒル">
                <a:extLst>
                  <a:ext uri="{FF2B5EF4-FFF2-40B4-BE49-F238E27FC236}">
                    <a16:creationId xmlns:a16="http://schemas.microsoft.com/office/drawing/2014/main" id="{BC575BB6-93AE-4F83-AD3F-9024F64B12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30790" y="5509056"/>
                <a:ext cx="865476" cy="7320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49" name="3D モデル 48" descr="ゴム製のアヒル">
                <a:extLst>
                  <a:ext uri="{FF2B5EF4-FFF2-40B4-BE49-F238E27FC236}">
                    <a16:creationId xmlns:a16="http://schemas.microsoft.com/office/drawing/2014/main" id="{39C18C3F-ED84-4E62-A6BC-B0B55F3018E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51298128"/>
                  </p:ext>
                </p:extLst>
              </p:nvPr>
            </p:nvGraphicFramePr>
            <p:xfrm>
              <a:off x="884127" y="5419983"/>
              <a:ext cx="504069" cy="751347"/>
            </p:xfrm>
            <a:graphic>
              <a:graphicData uri="http://schemas.microsoft.com/office/drawing/2017/model3d">
                <am3d:model3d r:embed="rId2">
                  <am3d:spPr>
                    <a:xfrm>
                      <a:off x="0" y="0"/>
                      <a:ext cx="504069" cy="751347"/>
                    </a:xfrm>
                    <a:prstGeom prst="rect">
                      <a:avLst/>
                    </a:prstGeom>
                  </am3d:spPr>
                  <am3d:camera>
                    <am3d:pos x="0" y="0" z="667061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80840" d="1000000"/>
                    <am3d:preTrans dx="730398" dy="-4116210" dz="-10742434"/>
                    <am3d:scale>
                      <am3d:sx n="1000000" d="1000000"/>
                      <am3d:sy n="1000000" d="1000000"/>
                      <am3d:sz n="1000000" d="1000000"/>
                    </am3d:scale>
                    <am3d:rot ay="16200000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11507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49" name="3D モデル 48" descr="ゴム製のアヒル">
                <a:extLst>
                  <a:ext uri="{FF2B5EF4-FFF2-40B4-BE49-F238E27FC236}">
                    <a16:creationId xmlns:a16="http://schemas.microsoft.com/office/drawing/2014/main" id="{39C18C3F-ED84-4E62-A6BC-B0B55F3018E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4127" y="5419983"/>
                <a:ext cx="504069" cy="751347"/>
              </a:xfrm>
              <a:prstGeom prst="rect">
                <a:avLst/>
              </a:prstGeom>
            </p:spPr>
          </p:pic>
        </mc:Fallback>
      </mc:AlternateContent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05BA668-D54D-4A8A-A004-2B2722F094E2}"/>
              </a:ext>
            </a:extLst>
          </p:cNvPr>
          <p:cNvSpPr txBox="1"/>
          <p:nvPr/>
        </p:nvSpPr>
        <p:spPr>
          <a:xfrm>
            <a:off x="952151" y="1906690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3B3D9A0-25D3-4DF7-B65B-1036456CC5F4}"/>
              </a:ext>
            </a:extLst>
          </p:cNvPr>
          <p:cNvSpPr txBox="1"/>
          <p:nvPr/>
        </p:nvSpPr>
        <p:spPr>
          <a:xfrm>
            <a:off x="4079731" y="1871399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7593805-F182-4CE9-8924-B951F633F6EE}"/>
              </a:ext>
            </a:extLst>
          </p:cNvPr>
          <p:cNvSpPr txBox="1"/>
          <p:nvPr/>
        </p:nvSpPr>
        <p:spPr>
          <a:xfrm>
            <a:off x="4079731" y="6229010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709685A-B206-40FB-9DDB-3F5187438E80}"/>
              </a:ext>
            </a:extLst>
          </p:cNvPr>
          <p:cNvSpPr txBox="1"/>
          <p:nvPr/>
        </p:nvSpPr>
        <p:spPr>
          <a:xfrm>
            <a:off x="895746" y="6171331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3A051F5-0BA7-4893-BFE7-95426814B7A8}"/>
              </a:ext>
            </a:extLst>
          </p:cNvPr>
          <p:cNvSpPr txBox="1"/>
          <p:nvPr/>
        </p:nvSpPr>
        <p:spPr>
          <a:xfrm>
            <a:off x="5133323" y="2158673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78568CC-DC51-4F96-A244-3AF606BD63AF}"/>
              </a:ext>
            </a:extLst>
          </p:cNvPr>
          <p:cNvSpPr txBox="1"/>
          <p:nvPr/>
        </p:nvSpPr>
        <p:spPr>
          <a:xfrm>
            <a:off x="5133323" y="3273818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8F6914E-330A-498C-B32F-A547858CCC74}"/>
              </a:ext>
            </a:extLst>
          </p:cNvPr>
          <p:cNvSpPr txBox="1"/>
          <p:nvPr/>
        </p:nvSpPr>
        <p:spPr>
          <a:xfrm>
            <a:off x="5133323" y="4383264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D743A96-2CC1-4DBE-9ED3-2A551EC75FC7}"/>
              </a:ext>
            </a:extLst>
          </p:cNvPr>
          <p:cNvSpPr txBox="1"/>
          <p:nvPr/>
        </p:nvSpPr>
        <p:spPr>
          <a:xfrm>
            <a:off x="5133323" y="5455789"/>
            <a:ext cx="412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828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3493 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6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-0.00052 0.490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-0.35468 0.0009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4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59259E-6 L -0.00556 -0.4657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23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142844D-3EC5-D24B-AF3A-E5728FFCF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369" y="2442747"/>
            <a:ext cx="3454400" cy="3340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sz="260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246873" y="243315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246873" y="3061248"/>
            <a:ext cx="1010806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5016340" y="1814686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1799266-3299-BC4B-A37B-806B17EC57D3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B3CC59B-1E61-FD46-9E99-019F052B8B58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09D005D-495A-2243-ADED-6C5552E4F6A5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3A35DB-8522-9C48-98D9-2A20804B4718}"/>
              </a:ext>
            </a:extLst>
          </p:cNvPr>
          <p:cNvSpPr txBox="1"/>
          <p:nvPr/>
        </p:nvSpPr>
        <p:spPr>
          <a:xfrm>
            <a:off x="1894129" y="410520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493076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AC09648-497B-524E-968C-E5E452D02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687" y="2376397"/>
            <a:ext cx="4559300" cy="16383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500576" y="1245270"/>
            <a:ext cx="55831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をおした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B2E82A5-0372-438D-9B76-B347E85B67FE}"/>
              </a:ext>
            </a:extLst>
          </p:cNvPr>
          <p:cNvCxnSpPr>
            <a:cxnSpLocks/>
          </p:cNvCxnSpPr>
          <p:nvPr/>
        </p:nvCxnSpPr>
        <p:spPr>
          <a:xfrm>
            <a:off x="1051761" y="273747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C793CBCA-6B80-4BEF-A630-3E39FB4E7623}"/>
              </a:ext>
            </a:extLst>
          </p:cNvPr>
          <p:cNvCxnSpPr>
            <a:cxnSpLocks/>
          </p:cNvCxnSpPr>
          <p:nvPr/>
        </p:nvCxnSpPr>
        <p:spPr>
          <a:xfrm>
            <a:off x="1051761" y="320187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69347DD6-7841-465C-AECE-FABF585EA71A}"/>
              </a:ext>
            </a:extLst>
          </p:cNvPr>
          <p:cNvCxnSpPr>
            <a:cxnSpLocks/>
          </p:cNvCxnSpPr>
          <p:nvPr/>
        </p:nvCxnSpPr>
        <p:spPr>
          <a:xfrm>
            <a:off x="1051761" y="357033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E138751-48FD-463E-9BB0-99779ECDD0F4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2664248-8633-A942-9273-4EE7FB18192D}"/>
              </a:ext>
            </a:extLst>
          </p:cNvPr>
          <p:cNvGrpSpPr/>
          <p:nvPr/>
        </p:nvGrpSpPr>
        <p:grpSpPr>
          <a:xfrm>
            <a:off x="4038779" y="2284761"/>
            <a:ext cx="4994010" cy="694380"/>
            <a:chOff x="4149990" y="2747636"/>
            <a:chExt cx="4994010" cy="69438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4149990" y="2747636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4E4C1CA2-EEBC-7843-A6C1-95FEE976F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9911" y="2756216"/>
              <a:ext cx="1853127" cy="685800"/>
            </a:xfrm>
            <a:prstGeom prst="rect">
              <a:avLst/>
            </a:prstGeom>
          </p:spPr>
        </p:pic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C30B7D5-1AA8-9448-893A-5275231E74A2}"/>
              </a:ext>
            </a:extLst>
          </p:cNvPr>
          <p:cNvGrpSpPr/>
          <p:nvPr/>
        </p:nvGrpSpPr>
        <p:grpSpPr>
          <a:xfrm>
            <a:off x="696654" y="4870398"/>
            <a:ext cx="8018721" cy="1291627"/>
            <a:chOff x="696653" y="4696019"/>
            <a:chExt cx="8018721" cy="1291627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7352E944-0C9B-4ECE-B02F-DC46121097FA}"/>
                </a:ext>
              </a:extLst>
            </p:cNvPr>
            <p:cNvGrpSpPr/>
            <p:nvPr/>
          </p:nvGrpSpPr>
          <p:grpSpPr>
            <a:xfrm>
              <a:off x="696653" y="4696019"/>
              <a:ext cx="8018721" cy="1215407"/>
              <a:chOff x="696654" y="4696019"/>
              <a:chExt cx="7379866" cy="1215407"/>
            </a:xfrm>
          </p:grpSpPr>
          <p:sp>
            <p:nvSpPr>
              <p:cNvPr id="78" name="テキスト ボックス 77">
                <a:extLst>
                  <a:ext uri="{FF2B5EF4-FFF2-40B4-BE49-F238E27FC236}">
                    <a16:creationId xmlns:a16="http://schemas.microsoft.com/office/drawing/2014/main" id="{22C404F9-4C41-454C-8087-8950D824A5B9}"/>
                  </a:ext>
                </a:extLst>
              </p:cNvPr>
              <p:cNvSpPr txBox="1"/>
              <p:nvPr/>
            </p:nvSpPr>
            <p:spPr>
              <a:xfrm>
                <a:off x="711813" y="4696019"/>
                <a:ext cx="7364707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「うご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　　　　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をえらび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0.5</a:t>
                </a:r>
                <a:r>
                  <a:rPr lang="ja-JP" altLang="en-US" b="1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びょう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」にかえる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82116D3D-C0E8-47D5-8608-9D2D141E77C8}"/>
                  </a:ext>
                </a:extLst>
              </p:cNvPr>
              <p:cNvSpPr txBox="1"/>
              <p:nvPr/>
            </p:nvSpPr>
            <p:spPr>
              <a:xfrm>
                <a:off x="696654" y="5334345"/>
                <a:ext cx="7364707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「うご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から　　　　　　　　　　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をえらび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en-US" altLang="ja-JP" b="1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90</a:t>
                </a:r>
                <a:r>
                  <a:rPr lang="ja-JP" altLang="en-US" b="1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」にかえる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32E672C-9513-D84B-902C-7CF89EDC9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95545" y="5390746"/>
              <a:ext cx="2262952" cy="596900"/>
            </a:xfrm>
            <a:prstGeom prst="rect">
              <a:avLst/>
            </a:prstGeom>
          </p:spPr>
        </p:pic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8E53DC5C-131F-5C40-9902-256C341725ED}"/>
              </a:ext>
            </a:extLst>
          </p:cNvPr>
          <p:cNvGrpSpPr/>
          <p:nvPr/>
        </p:nvGrpSpPr>
        <p:grpSpPr>
          <a:xfrm>
            <a:off x="154574" y="2186951"/>
            <a:ext cx="1038413" cy="856056"/>
            <a:chOff x="7137508" y="4892125"/>
            <a:chExt cx="1038413" cy="856056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D13FBE12-C0BF-E641-BE83-5EBFBE7FDADB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1DFBCB5D-3558-1046-B497-6A179501E3D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CBEE3917-CFEE-8243-B57B-A86ACEE42170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3" name="四角形: 角を丸くする 77">
              <a:extLst>
                <a:ext uri="{FF2B5EF4-FFF2-40B4-BE49-F238E27FC236}">
                  <a16:creationId xmlns:a16="http://schemas.microsoft.com/office/drawing/2014/main" id="{0DEBB7B6-8409-9F4C-BCA0-78BEDAC0FFD2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6AAEA465-CC9D-C24B-AA34-2548983B5816}"/>
              </a:ext>
            </a:extLst>
          </p:cNvPr>
          <p:cNvGrpSpPr/>
          <p:nvPr/>
        </p:nvGrpSpPr>
        <p:grpSpPr>
          <a:xfrm>
            <a:off x="208168" y="3130335"/>
            <a:ext cx="848947" cy="856056"/>
            <a:chOff x="7111230" y="5870931"/>
            <a:chExt cx="848947" cy="856056"/>
          </a:xfrm>
        </p:grpSpPr>
        <p:grpSp>
          <p:nvGrpSpPr>
            <p:cNvPr id="59" name="グループ化 58">
              <a:extLst>
                <a:ext uri="{FF2B5EF4-FFF2-40B4-BE49-F238E27FC236}">
                  <a16:creationId xmlns:a16="http://schemas.microsoft.com/office/drawing/2014/main" id="{2C16870C-0E5A-3747-96C1-D38307F3075C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04C89950-9A8A-C84A-B0ED-8FE107CE7F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F286D1EE-E5E2-DD4A-9627-A05AA651D97F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60" name="四角形: 角を丸くする 77">
              <a:extLst>
                <a:ext uri="{FF2B5EF4-FFF2-40B4-BE49-F238E27FC236}">
                  <a16:creationId xmlns:a16="http://schemas.microsoft.com/office/drawing/2014/main" id="{B8FC9BBC-9592-8949-81F8-B10566107FC7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C9FC471E-0520-FF4D-A197-0ADC5F8C6D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5546" y="4955525"/>
            <a:ext cx="2176454" cy="47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98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9665EF-5F3C-9441-9F7D-F35BC96CA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489" y="1607241"/>
            <a:ext cx="3992358" cy="350709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85B4836-0BA6-284F-9DEE-49C589A06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886" y="3710954"/>
            <a:ext cx="3020780" cy="96419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でせいほうけいをかこう！</a:t>
            </a:r>
            <a:endParaRPr lang="ja-JP" altLang="en-US" dirty="0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7A364C58-69AF-4930-A4E6-0726EA9CDB5E}"/>
              </a:ext>
            </a:extLst>
          </p:cNvPr>
          <p:cNvSpPr/>
          <p:nvPr/>
        </p:nvSpPr>
        <p:spPr>
          <a:xfrm>
            <a:off x="5241561" y="2833953"/>
            <a:ext cx="3861285" cy="225162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CA705C4C-4AC1-4644-926E-0CE280B11AE0}"/>
              </a:ext>
            </a:extLst>
          </p:cNvPr>
          <p:cNvSpPr/>
          <p:nvPr/>
        </p:nvSpPr>
        <p:spPr>
          <a:xfrm>
            <a:off x="1443497" y="3636550"/>
            <a:ext cx="3081558" cy="111300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A8668276-2337-487F-A7EA-B8959C00C5EF}"/>
              </a:ext>
            </a:extLst>
          </p:cNvPr>
          <p:cNvSpPr/>
          <p:nvPr/>
        </p:nvSpPr>
        <p:spPr>
          <a:xfrm>
            <a:off x="4569942" y="376359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2C404F9-4C41-454C-8087-8950D824A5B9}"/>
              </a:ext>
            </a:extLst>
          </p:cNvPr>
          <p:cNvSpPr txBox="1"/>
          <p:nvPr/>
        </p:nvSpPr>
        <p:spPr>
          <a:xfrm>
            <a:off x="1322039" y="5884622"/>
            <a:ext cx="67027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コピーしたブロックをつなげる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かいぶんついか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CE842AB-325E-4B36-8169-AEC334EC801E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E1D9B05-7388-4531-B499-3C7D1E185894}"/>
              </a:ext>
            </a:extLst>
          </p:cNvPr>
          <p:cNvSpPr txBox="1"/>
          <p:nvPr/>
        </p:nvSpPr>
        <p:spPr>
          <a:xfrm>
            <a:off x="1553800" y="5306207"/>
            <a:ext cx="68878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のうえで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4F8C4496-CE94-3E48-96C3-A98FF24BF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95" y="5428822"/>
            <a:ext cx="3150833" cy="391281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1936818-461F-424A-BCE6-CD2C1AAD5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53" y="1361991"/>
            <a:ext cx="4608420" cy="196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40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A99ED87-DDE2-6346-90EF-0A299E57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543" y="2353308"/>
            <a:ext cx="4054496" cy="22733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1A9BA95-CE9E-3940-AEB0-E0763430B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でせいほうけいをかこう！</a:t>
            </a:r>
            <a:endParaRPr kumimoji="1" lang="ja-JP" altLang="en-US"/>
          </a:p>
        </p:txBody>
      </p:sp>
      <p:sp>
        <p:nvSpPr>
          <p:cNvPr id="4" name="吹き出し: 角を丸めた四角形 95">
            <a:extLst>
              <a:ext uri="{FF2B5EF4-FFF2-40B4-BE49-F238E27FC236}">
                <a16:creationId xmlns:a16="http://schemas.microsoft.com/office/drawing/2014/main" id="{A432B540-BCA7-334C-B879-99FFEB513E7B}"/>
              </a:ext>
            </a:extLst>
          </p:cNvPr>
          <p:cNvSpPr/>
          <p:nvPr/>
        </p:nvSpPr>
        <p:spPr>
          <a:xfrm>
            <a:off x="773485" y="5214380"/>
            <a:ext cx="5544370" cy="1335428"/>
          </a:xfrm>
          <a:prstGeom prst="wedgeRoundRectCallout">
            <a:avLst>
              <a:gd name="adj1" fmla="val 53915"/>
              <a:gd name="adj2" fmla="val -749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544D89F-400D-3F42-A9B1-69552DEC2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9" y="1571949"/>
            <a:ext cx="3992358" cy="350709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1F851BF-1E01-5044-AB5A-0BC795E5F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951" y="5322176"/>
            <a:ext cx="1418807" cy="1141293"/>
          </a:xfrm>
          <a:prstGeom prst="rect">
            <a:avLst/>
          </a:prstGeom>
        </p:spPr>
      </p:pic>
      <p:sp>
        <p:nvSpPr>
          <p:cNvPr id="7" name="矢印: 右 51">
            <a:extLst>
              <a:ext uri="{FF2B5EF4-FFF2-40B4-BE49-F238E27FC236}">
                <a16:creationId xmlns:a16="http://schemas.microsoft.com/office/drawing/2014/main" id="{1419A411-6D29-9942-8BFC-73C1DC7D93C3}"/>
              </a:ext>
            </a:extLst>
          </p:cNvPr>
          <p:cNvSpPr/>
          <p:nvPr/>
        </p:nvSpPr>
        <p:spPr>
          <a:xfrm>
            <a:off x="4137429" y="305373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1805887-A4C8-0146-974F-E085E9AFDC09}"/>
              </a:ext>
            </a:extLst>
          </p:cNvPr>
          <p:cNvSpPr txBox="1"/>
          <p:nvPr/>
        </p:nvSpPr>
        <p:spPr>
          <a:xfrm>
            <a:off x="989242" y="5079048"/>
            <a:ext cx="461901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くりかえしは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かいのほそくでべんきょうしたね！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スッキリしてわかりやすくなったね！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58CD85D-BB3B-1A49-8D19-2C4F1831E744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A894875-0D98-DC4E-98B8-B54CC166E152}"/>
              </a:ext>
            </a:extLst>
          </p:cNvPr>
          <p:cNvSpPr txBox="1"/>
          <p:nvPr/>
        </p:nvSpPr>
        <p:spPr>
          <a:xfrm>
            <a:off x="507177" y="1011647"/>
            <a:ext cx="55831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ブロックをスッキリさせよう！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2371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0AE82E63-8703-354F-AA24-943CC56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2" y="3064014"/>
            <a:ext cx="1082751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82958"/>
            <a:ext cx="272894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6B81CFD-704E-42BB-822B-7D806F88D538}"/>
              </a:ext>
            </a:extLst>
          </p:cNvPr>
          <p:cNvSpPr txBox="1"/>
          <p:nvPr/>
        </p:nvSpPr>
        <p:spPr>
          <a:xfrm>
            <a:off x="1838585" y="353844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B0A9677-A5B1-DC4E-A3E3-EEE3EB80ECF2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41C7946-9061-3E44-AFBB-8100228D8238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2CD8A1-9BD4-E647-A8D7-C34CE75EB55C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887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</a:t>
            </a:r>
            <a:r>
              <a:rPr lang="en-US" altLang="ja-JP" dirty="0"/>
              <a:t>Codey</a:t>
            </a:r>
            <a:r>
              <a:rPr lang="ja-JP" altLang="en-US"/>
              <a:t>でせいほうけいをかこう！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17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せいほうけい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2F66B91-D6CE-4027-BFA0-61FE864C13DF}"/>
              </a:ext>
            </a:extLst>
          </p:cNvPr>
          <p:cNvSpPr txBox="1"/>
          <p:nvPr/>
        </p:nvSpPr>
        <p:spPr>
          <a:xfrm>
            <a:off x="2071312" y="407838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D3B4F93-9B2B-43B7-9E0F-9386D1A3EF23}"/>
              </a:ext>
            </a:extLst>
          </p:cNvPr>
          <p:cNvSpPr txBox="1"/>
          <p:nvPr/>
        </p:nvSpPr>
        <p:spPr>
          <a:xfrm>
            <a:off x="1832204" y="368960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8A07132-5B8D-404F-ADDF-FEB0AA0750AD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DB213E6-23B6-1047-8057-1327EE4A0F5D}"/>
              </a:ext>
            </a:extLst>
          </p:cNvPr>
          <p:cNvSpPr txBox="1"/>
          <p:nvPr/>
        </p:nvSpPr>
        <p:spPr>
          <a:xfrm>
            <a:off x="1032464" y="1825908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1444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8D84A649-087A-A145-BEAA-B56275A0F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743" y="1605906"/>
            <a:ext cx="3394531" cy="51040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dirty="0"/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422132" y="6243339"/>
            <a:ext cx="1793317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4C74FC4-B200-47A8-B59A-9712A0C4590D}"/>
              </a:ext>
            </a:extLst>
          </p:cNvPr>
          <p:cNvSpPr txBox="1"/>
          <p:nvPr/>
        </p:nvSpPr>
        <p:spPr>
          <a:xfrm>
            <a:off x="1875656" y="434432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9600083-924E-814E-98D1-8B6A66E94CB0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0625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0C61DE01-4903-1743-8FF2-BC529B5D7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64752" y="4289197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8C1E983-EFD1-4987-9134-CBF5AAFC75ED}"/>
              </a:ext>
            </a:extLst>
          </p:cNvPr>
          <p:cNvSpPr txBox="1"/>
          <p:nvPr/>
        </p:nvSpPr>
        <p:spPr>
          <a:xfrm>
            <a:off x="1900370" y="417120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8948A7D-3977-9A48-B97A-DB4893C3A3EA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1634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60FBBAC0-D7C6-B44F-BB15-3AB2FC20A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791169" y="5254820"/>
            <a:ext cx="1780831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32760" y="369056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8272046-7299-498B-B3D4-BC616EA370C5}"/>
              </a:ext>
            </a:extLst>
          </p:cNvPr>
          <p:cNvSpPr txBox="1"/>
          <p:nvPr/>
        </p:nvSpPr>
        <p:spPr>
          <a:xfrm>
            <a:off x="1923684" y="386395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2D849F0-B185-F248-973D-32EE127B7C6A}"/>
              </a:ext>
            </a:extLst>
          </p:cNvPr>
          <p:cNvSpPr txBox="1"/>
          <p:nvPr/>
        </p:nvSpPr>
        <p:spPr>
          <a:xfrm>
            <a:off x="5704713" y="24133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D8C9726-B26E-684A-B250-86D006D381D5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74E0371-AB9D-EE40-AD0B-AB6E0A9FBB23}"/>
              </a:ext>
            </a:extLst>
          </p:cNvPr>
          <p:cNvSpPr txBox="1"/>
          <p:nvPr/>
        </p:nvSpPr>
        <p:spPr>
          <a:xfrm>
            <a:off x="5704713" y="2395726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338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83319"/>
            <a:ext cx="8380640" cy="424732"/>
          </a:xfrm>
        </p:spPr>
        <p:txBody>
          <a:bodyPr/>
          <a:lstStyle/>
          <a:p>
            <a:r>
              <a:rPr lang="ja-JP" altLang="en-US" sz="2400"/>
              <a:t>ミッション：</a:t>
            </a:r>
            <a:r>
              <a:rPr lang="en-US" altLang="ja-JP" sz="2400" dirty="0"/>
              <a:t>Codey</a:t>
            </a:r>
            <a:r>
              <a:rPr lang="ja-JP" altLang="en-US" sz="2400"/>
              <a:t>でせいほうけいをかこう！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BF3ECF7-93B2-411F-B6D5-93F9506F1BD3}"/>
              </a:ext>
            </a:extLst>
          </p:cNvPr>
          <p:cNvGrpSpPr/>
          <p:nvPr/>
        </p:nvGrpSpPr>
        <p:grpSpPr>
          <a:xfrm>
            <a:off x="-160638" y="1730692"/>
            <a:ext cx="9252621" cy="1131079"/>
            <a:chOff x="306853" y="1997024"/>
            <a:chExt cx="8785130" cy="1131079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790B075-CF4B-443D-9310-C0DD90093CAF}"/>
                </a:ext>
              </a:extLst>
            </p:cNvPr>
            <p:cNvSpPr txBox="1"/>
            <p:nvPr/>
          </p:nvSpPr>
          <p:spPr>
            <a:xfrm>
              <a:off x="428625" y="1997024"/>
              <a:ext cx="86633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ケーブルをぬき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、アップロードした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998A3AC-BD81-4780-94EA-41C2FB71208B}"/>
                </a:ext>
              </a:extLst>
            </p:cNvPr>
            <p:cNvSpPr txBox="1"/>
            <p:nvPr/>
          </p:nvSpPr>
          <p:spPr>
            <a:xfrm>
              <a:off x="1221708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7BCC0F-5429-4F58-B7C9-B7E2AB2BFA29}"/>
                </a:ext>
              </a:extLst>
            </p:cNvPr>
            <p:cNvSpPr txBox="1"/>
            <p:nvPr/>
          </p:nvSpPr>
          <p:spPr>
            <a:xfrm>
              <a:off x="306853" y="2051041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339D58-887A-4335-9224-2A5F4EE9EA9D}"/>
              </a:ext>
            </a:extLst>
          </p:cNvPr>
          <p:cNvSpPr txBox="1"/>
          <p:nvPr/>
        </p:nvSpPr>
        <p:spPr>
          <a:xfrm>
            <a:off x="1894691" y="383341"/>
            <a:ext cx="867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24EB2B0-C0C4-CD4D-829D-6CE0746758DF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18475A-438E-0D44-836F-3312D8C63F78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77133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619937" y="1396368"/>
            <a:ext cx="774388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がせいさんかくけいのかたちにうごく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C57770-3FAE-45A4-B6C9-5FA0085416C7}"/>
              </a:ext>
            </a:extLst>
          </p:cNvPr>
          <p:cNvSpPr txBox="1"/>
          <p:nvPr/>
        </p:nvSpPr>
        <p:spPr>
          <a:xfrm>
            <a:off x="2993742" y="1453546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3" name="17_02">
            <a:hlinkClick r:id="" action="ppaction://media"/>
            <a:extLst>
              <a:ext uri="{FF2B5EF4-FFF2-40B4-BE49-F238E27FC236}">
                <a16:creationId xmlns:a16="http://schemas.microsoft.com/office/drawing/2014/main" id="{E9719EA8-42DE-43AB-9F77-B0F6CD18D0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3112" y="2027310"/>
            <a:ext cx="7743885" cy="435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738D70A-9B06-45BC-AF65-204E1303BD5C}"/>
              </a:ext>
            </a:extLst>
          </p:cNvPr>
          <p:cNvSpPr txBox="1"/>
          <p:nvPr/>
        </p:nvSpPr>
        <p:spPr>
          <a:xfrm>
            <a:off x="500575" y="1245270"/>
            <a:ext cx="60422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にはどんな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とくちょう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あるのかな？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45D3D3A-787E-42E2-A455-47C320BBB747}"/>
              </a:ext>
            </a:extLst>
          </p:cNvPr>
          <p:cNvGrpSpPr/>
          <p:nvPr/>
        </p:nvGrpSpPr>
        <p:grpSpPr>
          <a:xfrm>
            <a:off x="1149723" y="2398689"/>
            <a:ext cx="2425799" cy="2259881"/>
            <a:chOff x="1149723" y="2993493"/>
            <a:chExt cx="2425799" cy="2259881"/>
          </a:xfrm>
        </p:grpSpPr>
        <p:sp>
          <p:nvSpPr>
            <p:cNvPr id="3" name="円弧 2">
              <a:extLst>
                <a:ext uri="{FF2B5EF4-FFF2-40B4-BE49-F238E27FC236}">
                  <a16:creationId xmlns:a16="http://schemas.microsoft.com/office/drawing/2014/main" id="{E0ADF57A-23D2-4E50-B325-33BB41F75FCA}"/>
                </a:ext>
              </a:extLst>
            </p:cNvPr>
            <p:cNvSpPr/>
            <p:nvPr/>
          </p:nvSpPr>
          <p:spPr>
            <a:xfrm>
              <a:off x="1149723" y="4830699"/>
              <a:ext cx="292156" cy="338337"/>
            </a:xfrm>
            <a:prstGeom prst="arc">
              <a:avLst>
                <a:gd name="adj1" fmla="val 16200000"/>
                <a:gd name="adj2" fmla="val 191450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円弧 41">
              <a:extLst>
                <a:ext uri="{FF2B5EF4-FFF2-40B4-BE49-F238E27FC236}">
                  <a16:creationId xmlns:a16="http://schemas.microsoft.com/office/drawing/2014/main" id="{668122A8-C7CB-466F-AF63-576A6A6DCF9D}"/>
                </a:ext>
              </a:extLst>
            </p:cNvPr>
            <p:cNvSpPr/>
            <p:nvPr/>
          </p:nvSpPr>
          <p:spPr>
            <a:xfrm flipH="1">
              <a:off x="3262947" y="4830698"/>
              <a:ext cx="292156" cy="338337"/>
            </a:xfrm>
            <a:prstGeom prst="arc">
              <a:avLst>
                <a:gd name="adj1" fmla="val 16200000"/>
                <a:gd name="adj2" fmla="val 191450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円弧 42">
              <a:extLst>
                <a:ext uri="{FF2B5EF4-FFF2-40B4-BE49-F238E27FC236}">
                  <a16:creationId xmlns:a16="http://schemas.microsoft.com/office/drawing/2014/main" id="{BF3C6B4C-DFCD-40B5-AAAB-559BFCDFD1B7}"/>
                </a:ext>
              </a:extLst>
            </p:cNvPr>
            <p:cNvSpPr/>
            <p:nvPr/>
          </p:nvSpPr>
          <p:spPr>
            <a:xfrm rot="18000000" flipH="1" flipV="1">
              <a:off x="2216545" y="2988822"/>
              <a:ext cx="292156" cy="338337"/>
            </a:xfrm>
            <a:prstGeom prst="arc">
              <a:avLst>
                <a:gd name="adj1" fmla="val 16200000"/>
                <a:gd name="adj2" fmla="val 1914504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" name="二等辺三角形 1">
              <a:extLst>
                <a:ext uri="{FF2B5EF4-FFF2-40B4-BE49-F238E27FC236}">
                  <a16:creationId xmlns:a16="http://schemas.microsoft.com/office/drawing/2014/main" id="{4EFF20C7-267C-48F7-A1D5-5247491D9FE9}"/>
                </a:ext>
              </a:extLst>
            </p:cNvPr>
            <p:cNvSpPr/>
            <p:nvPr/>
          </p:nvSpPr>
          <p:spPr>
            <a:xfrm>
              <a:off x="1149723" y="2993493"/>
              <a:ext cx="2425799" cy="2091205"/>
            </a:xfrm>
            <a:prstGeom prst="triangle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65D28F64-B8C3-4686-85E5-2BD739F6E61A}"/>
                </a:ext>
              </a:extLst>
            </p:cNvPr>
            <p:cNvGrpSpPr/>
            <p:nvPr/>
          </p:nvGrpSpPr>
          <p:grpSpPr>
            <a:xfrm>
              <a:off x="2296412" y="4916022"/>
              <a:ext cx="132420" cy="337352"/>
              <a:chOff x="511201" y="2920753"/>
              <a:chExt cx="132420" cy="337352"/>
            </a:xfrm>
          </p:grpSpPr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A267B6C1-A844-4983-B544-1D63C4EEE5D4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5F94DA0D-C774-4A13-A7CB-A7711EA8CA11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256043BF-3993-43A5-B691-FE3188AC03F3}"/>
                </a:ext>
              </a:extLst>
            </p:cNvPr>
            <p:cNvGrpSpPr/>
            <p:nvPr/>
          </p:nvGrpSpPr>
          <p:grpSpPr>
            <a:xfrm rot="3600000">
              <a:off x="2930792" y="3927758"/>
              <a:ext cx="132420" cy="337352"/>
              <a:chOff x="511201" y="2920753"/>
              <a:chExt cx="132420" cy="337352"/>
            </a:xfrm>
          </p:grpSpPr>
          <p:cxnSp>
            <p:nvCxnSpPr>
              <p:cNvPr id="28" name="直線コネクタ 27">
                <a:extLst>
                  <a:ext uri="{FF2B5EF4-FFF2-40B4-BE49-F238E27FC236}">
                    <a16:creationId xmlns:a16="http://schemas.microsoft.com/office/drawing/2014/main" id="{EE750857-E9A0-4F8A-8C42-9C558D2E5728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線コネクタ 28">
                <a:extLst>
                  <a:ext uri="{FF2B5EF4-FFF2-40B4-BE49-F238E27FC236}">
                    <a16:creationId xmlns:a16="http://schemas.microsoft.com/office/drawing/2014/main" id="{F58AD1B0-F942-4472-97E2-A1D3C32668D8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1D7DB742-8C01-4FF6-9D2F-4ED257A955D5}"/>
                </a:ext>
              </a:extLst>
            </p:cNvPr>
            <p:cNvGrpSpPr/>
            <p:nvPr/>
          </p:nvGrpSpPr>
          <p:grpSpPr>
            <a:xfrm rot="18000000" flipH="1">
              <a:off x="1654446" y="3922710"/>
              <a:ext cx="132420" cy="337352"/>
              <a:chOff x="511201" y="2920753"/>
              <a:chExt cx="132420" cy="337352"/>
            </a:xfrm>
          </p:grpSpPr>
          <p:cxnSp>
            <p:nvCxnSpPr>
              <p:cNvPr id="40" name="直線コネクタ 39">
                <a:extLst>
                  <a:ext uri="{FF2B5EF4-FFF2-40B4-BE49-F238E27FC236}">
                    <a16:creationId xmlns:a16="http://schemas.microsoft.com/office/drawing/2014/main" id="{23353DA9-36E9-4BB4-96C0-466D5B61E6CE}"/>
                  </a:ext>
                </a:extLst>
              </p:cNvPr>
              <p:cNvCxnSpPr/>
              <p:nvPr/>
            </p:nvCxnSpPr>
            <p:spPr>
              <a:xfrm>
                <a:off x="51120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コネクタ 40">
                <a:extLst>
                  <a:ext uri="{FF2B5EF4-FFF2-40B4-BE49-F238E27FC236}">
                    <a16:creationId xmlns:a16="http://schemas.microsoft.com/office/drawing/2014/main" id="{A252DC76-475A-4A37-AD16-EF717DBABDA1}"/>
                  </a:ext>
                </a:extLst>
              </p:cNvPr>
              <p:cNvCxnSpPr/>
              <p:nvPr/>
            </p:nvCxnSpPr>
            <p:spPr>
              <a:xfrm>
                <a:off x="643621" y="2920753"/>
                <a:ext cx="0" cy="337352"/>
              </a:xfrm>
              <a:prstGeom prst="line">
                <a:avLst/>
              </a:prstGeom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731BB29-23F7-4BDA-B27B-D71F560A7743}"/>
              </a:ext>
            </a:extLst>
          </p:cNvPr>
          <p:cNvSpPr txBox="1"/>
          <p:nvPr/>
        </p:nvSpPr>
        <p:spPr>
          <a:xfrm>
            <a:off x="4848200" y="2744144"/>
            <a:ext cx="3777055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かどがすべておなじかくど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FFC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へんのながさがすべてひとしい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吹き出し: 角を丸めた四角形 51">
            <a:extLst>
              <a:ext uri="{FF2B5EF4-FFF2-40B4-BE49-F238E27FC236}">
                <a16:creationId xmlns:a16="http://schemas.microsoft.com/office/drawing/2014/main" id="{7AB79204-65EB-4F3F-8A55-14BF33C8A0EC}"/>
              </a:ext>
            </a:extLst>
          </p:cNvPr>
          <p:cNvSpPr/>
          <p:nvPr/>
        </p:nvSpPr>
        <p:spPr>
          <a:xfrm>
            <a:off x="642553" y="4939150"/>
            <a:ext cx="5869483" cy="1238343"/>
          </a:xfrm>
          <a:prstGeom prst="wedgeRoundRectCallout">
            <a:avLst>
              <a:gd name="adj1" fmla="val 53291"/>
              <a:gd name="adj2" fmla="val -821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3B1AE4A-048E-4444-B1B5-4792A8E48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465" y="5146089"/>
            <a:ext cx="1259925" cy="888904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C849BCB-15E8-4530-93DF-1EF3212C8C9F}"/>
              </a:ext>
            </a:extLst>
          </p:cNvPr>
          <p:cNvSpPr txBox="1"/>
          <p:nvPr/>
        </p:nvSpPr>
        <p:spPr>
          <a:xfrm>
            <a:off x="791259" y="5034306"/>
            <a:ext cx="568940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せいほうけいではまがるときにかくどを「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せいさんかくけいのときは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どうしたらいいのかな？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7090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ED54D759-99E4-4199-AAC3-EBB9DDF3C6DD}"/>
              </a:ext>
            </a:extLst>
          </p:cNvPr>
          <p:cNvGrpSpPr/>
          <p:nvPr/>
        </p:nvGrpSpPr>
        <p:grpSpPr>
          <a:xfrm>
            <a:off x="298455" y="1464981"/>
            <a:ext cx="3714249" cy="3306596"/>
            <a:chOff x="1483132" y="1778971"/>
            <a:chExt cx="3714249" cy="3306596"/>
          </a:xfrm>
        </p:grpSpPr>
        <p:sp>
          <p:nvSpPr>
            <p:cNvPr id="71" name="部分円 70">
              <a:extLst>
                <a:ext uri="{FF2B5EF4-FFF2-40B4-BE49-F238E27FC236}">
                  <a16:creationId xmlns:a16="http://schemas.microsoft.com/office/drawing/2014/main" id="{8F9AEB5D-8A1A-46F1-993A-0F4A220606A3}"/>
                </a:ext>
              </a:extLst>
            </p:cNvPr>
            <p:cNvSpPr/>
            <p:nvPr/>
          </p:nvSpPr>
          <p:spPr>
            <a:xfrm>
              <a:off x="1824062" y="4169932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部分円 71">
              <a:extLst>
                <a:ext uri="{FF2B5EF4-FFF2-40B4-BE49-F238E27FC236}">
                  <a16:creationId xmlns:a16="http://schemas.microsoft.com/office/drawing/2014/main" id="{1DD64B1E-8C2C-465D-BAFC-A324B4A80D32}"/>
                </a:ext>
              </a:extLst>
            </p:cNvPr>
            <p:cNvSpPr/>
            <p:nvPr/>
          </p:nvSpPr>
          <p:spPr>
            <a:xfrm rot="7200000">
              <a:off x="3045839" y="2072757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部分円 72">
              <a:extLst>
                <a:ext uri="{FF2B5EF4-FFF2-40B4-BE49-F238E27FC236}">
                  <a16:creationId xmlns:a16="http://schemas.microsoft.com/office/drawing/2014/main" id="{E73E6A26-866F-4C31-AA70-220FC4AADCA7}"/>
                </a:ext>
              </a:extLst>
            </p:cNvPr>
            <p:cNvSpPr/>
            <p:nvPr/>
          </p:nvSpPr>
          <p:spPr>
            <a:xfrm rot="14400000">
              <a:off x="4260214" y="4163962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二等辺三角形 1">
              <a:extLst>
                <a:ext uri="{FF2B5EF4-FFF2-40B4-BE49-F238E27FC236}">
                  <a16:creationId xmlns:a16="http://schemas.microsoft.com/office/drawing/2014/main" id="{4EFF20C7-267C-48F7-A1D5-5247491D9FE9}"/>
                </a:ext>
              </a:extLst>
            </p:cNvPr>
            <p:cNvSpPr/>
            <p:nvPr/>
          </p:nvSpPr>
          <p:spPr>
            <a:xfrm>
              <a:off x="2215044" y="2460833"/>
              <a:ext cx="2425799" cy="2091205"/>
            </a:xfrm>
            <a:prstGeom prst="triangle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F6A6E5C0-FD8B-45E3-914C-D86CC74242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6821" y="1778971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線コネクタ 64">
              <a:extLst>
                <a:ext uri="{FF2B5EF4-FFF2-40B4-BE49-F238E27FC236}">
                  <a16:creationId xmlns:a16="http://schemas.microsoft.com/office/drawing/2014/main" id="{E850FD17-5EB7-4139-A25D-BA6F62548460}"/>
                </a:ext>
              </a:extLst>
            </p:cNvPr>
            <p:cNvCxnSpPr>
              <a:cxnSpLocks/>
            </p:cNvCxnSpPr>
            <p:nvPr/>
          </p:nvCxnSpPr>
          <p:spPr>
            <a:xfrm rot="7200000" flipV="1">
              <a:off x="4664998" y="4553185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B1BDF62E-08CD-4319-8C56-E686526595A6}"/>
                </a:ext>
              </a:extLst>
            </p:cNvPr>
            <p:cNvCxnSpPr>
              <a:cxnSpLocks/>
            </p:cNvCxnSpPr>
            <p:nvPr/>
          </p:nvCxnSpPr>
          <p:spPr>
            <a:xfrm rot="14400000" flipV="1">
              <a:off x="1632611" y="4219983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グループ化 78">
              <a:extLst>
                <a:ext uri="{FF2B5EF4-FFF2-40B4-BE49-F238E27FC236}">
                  <a16:creationId xmlns:a16="http://schemas.microsoft.com/office/drawing/2014/main" id="{93D20528-5740-489F-A002-E986FDF6DB36}"/>
                </a:ext>
              </a:extLst>
            </p:cNvPr>
            <p:cNvGrpSpPr/>
            <p:nvPr/>
          </p:nvGrpSpPr>
          <p:grpSpPr>
            <a:xfrm>
              <a:off x="2241676" y="4078353"/>
              <a:ext cx="168677" cy="249537"/>
              <a:chOff x="2241676" y="4078353"/>
              <a:chExt cx="168677" cy="249537"/>
            </a:xfrm>
          </p:grpSpPr>
          <p:cxnSp>
            <p:nvCxnSpPr>
              <p:cNvPr id="76" name="直線コネクタ 75">
                <a:extLst>
                  <a:ext uri="{FF2B5EF4-FFF2-40B4-BE49-F238E27FC236}">
                    <a16:creationId xmlns:a16="http://schemas.microsoft.com/office/drawing/2014/main" id="{BA10E5BB-7A15-491D-B66D-E19378FFDE49}"/>
                  </a:ext>
                </a:extLst>
              </p:cNvPr>
              <p:cNvCxnSpPr/>
              <p:nvPr/>
            </p:nvCxnSpPr>
            <p:spPr>
              <a:xfrm>
                <a:off x="2241676" y="4078353"/>
                <a:ext cx="150921" cy="126000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線コネクタ 76">
                <a:extLst>
                  <a:ext uri="{FF2B5EF4-FFF2-40B4-BE49-F238E27FC236}">
                    <a16:creationId xmlns:a16="http://schemas.microsoft.com/office/drawing/2014/main" id="{078674A6-EAC2-4D70-AC33-7D983DC780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7953" y="4200686"/>
                <a:ext cx="152400" cy="127204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1F4592AA-99DA-4C75-A180-90006213891E}"/>
                </a:ext>
              </a:extLst>
            </p:cNvPr>
            <p:cNvGrpSpPr/>
            <p:nvPr/>
          </p:nvGrpSpPr>
          <p:grpSpPr>
            <a:xfrm rot="8463664">
              <a:off x="3626881" y="2636794"/>
              <a:ext cx="168677" cy="249537"/>
              <a:chOff x="2241676" y="4078353"/>
              <a:chExt cx="168677" cy="249537"/>
            </a:xfrm>
          </p:grpSpPr>
          <p:cxnSp>
            <p:nvCxnSpPr>
              <p:cNvPr id="81" name="直線コネクタ 80">
                <a:extLst>
                  <a:ext uri="{FF2B5EF4-FFF2-40B4-BE49-F238E27FC236}">
                    <a16:creationId xmlns:a16="http://schemas.microsoft.com/office/drawing/2014/main" id="{36E8FE46-70AC-4D2B-9664-2FB6E9EDF2A8}"/>
                  </a:ext>
                </a:extLst>
              </p:cNvPr>
              <p:cNvCxnSpPr/>
              <p:nvPr/>
            </p:nvCxnSpPr>
            <p:spPr>
              <a:xfrm>
                <a:off x="2241676" y="4078353"/>
                <a:ext cx="150921" cy="126000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線コネクタ 81">
                <a:extLst>
                  <a:ext uri="{FF2B5EF4-FFF2-40B4-BE49-F238E27FC236}">
                    <a16:creationId xmlns:a16="http://schemas.microsoft.com/office/drawing/2014/main" id="{72F2DA27-430A-42E5-B3B3-B9AD5CB7A3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7953" y="4200686"/>
                <a:ext cx="152400" cy="127204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グループ化 82">
              <a:extLst>
                <a:ext uri="{FF2B5EF4-FFF2-40B4-BE49-F238E27FC236}">
                  <a16:creationId xmlns:a16="http://schemas.microsoft.com/office/drawing/2014/main" id="{9912E344-F618-41DB-A6CA-8C4ED9CA90D3}"/>
                </a:ext>
              </a:extLst>
            </p:cNvPr>
            <p:cNvGrpSpPr/>
            <p:nvPr/>
          </p:nvGrpSpPr>
          <p:grpSpPr>
            <a:xfrm rot="14378420">
              <a:off x="4198069" y="4526012"/>
              <a:ext cx="168677" cy="249537"/>
              <a:chOff x="2241676" y="4078353"/>
              <a:chExt cx="168677" cy="249537"/>
            </a:xfrm>
          </p:grpSpPr>
          <p:cxnSp>
            <p:nvCxnSpPr>
              <p:cNvPr id="84" name="直線コネクタ 83">
                <a:extLst>
                  <a:ext uri="{FF2B5EF4-FFF2-40B4-BE49-F238E27FC236}">
                    <a16:creationId xmlns:a16="http://schemas.microsoft.com/office/drawing/2014/main" id="{7243728C-7FF3-48D7-835C-AC28788D45F9}"/>
                  </a:ext>
                </a:extLst>
              </p:cNvPr>
              <p:cNvCxnSpPr/>
              <p:nvPr/>
            </p:nvCxnSpPr>
            <p:spPr>
              <a:xfrm>
                <a:off x="2241676" y="4078353"/>
                <a:ext cx="150921" cy="126000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線コネクタ 84">
                <a:extLst>
                  <a:ext uri="{FF2B5EF4-FFF2-40B4-BE49-F238E27FC236}">
                    <a16:creationId xmlns:a16="http://schemas.microsoft.com/office/drawing/2014/main" id="{DA54B268-9AC2-412D-82D6-E031D7AA83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57953" y="4200686"/>
                <a:ext cx="152400" cy="127204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C7ADB886-6218-4CC5-93A5-FC0C8301700F}"/>
              </a:ext>
            </a:extLst>
          </p:cNvPr>
          <p:cNvSpPr txBox="1"/>
          <p:nvPr/>
        </p:nvSpPr>
        <p:spPr>
          <a:xfrm>
            <a:off x="2702921" y="1780416"/>
            <a:ext cx="41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1400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37FC17EA-EBAA-44A6-B79A-F0002B15783B}"/>
              </a:ext>
            </a:extLst>
          </p:cNvPr>
          <p:cNvSpPr txBox="1"/>
          <p:nvPr/>
        </p:nvSpPr>
        <p:spPr>
          <a:xfrm>
            <a:off x="3048919" y="4675840"/>
            <a:ext cx="41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1400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B2BE6E7C-1189-4E26-AFAE-F7CA8319ED4D}"/>
              </a:ext>
            </a:extLst>
          </p:cNvPr>
          <p:cNvSpPr txBox="1"/>
          <p:nvPr/>
        </p:nvSpPr>
        <p:spPr>
          <a:xfrm>
            <a:off x="509948" y="3641803"/>
            <a:ext cx="412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1400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0E0B7B7F-4931-4367-AD38-679D51C18EEC}"/>
              </a:ext>
            </a:extLst>
          </p:cNvPr>
          <p:cNvGrpSpPr/>
          <p:nvPr/>
        </p:nvGrpSpPr>
        <p:grpSpPr>
          <a:xfrm>
            <a:off x="5831661" y="3819433"/>
            <a:ext cx="839429" cy="792036"/>
            <a:chOff x="4685052" y="5332426"/>
            <a:chExt cx="839429" cy="792036"/>
          </a:xfrm>
        </p:grpSpPr>
        <p:grpSp>
          <p:nvGrpSpPr>
            <p:cNvPr id="90" name="グループ化 89">
              <a:extLst>
                <a:ext uri="{FF2B5EF4-FFF2-40B4-BE49-F238E27FC236}">
                  <a16:creationId xmlns:a16="http://schemas.microsoft.com/office/drawing/2014/main" id="{B6A528E6-F5BB-4F4F-81A9-05B93D4F47C6}"/>
                </a:ext>
              </a:extLst>
            </p:cNvPr>
            <p:cNvGrpSpPr/>
            <p:nvPr/>
          </p:nvGrpSpPr>
          <p:grpSpPr>
            <a:xfrm>
              <a:off x="4685052" y="5332426"/>
              <a:ext cx="790841" cy="792036"/>
              <a:chOff x="5008681" y="2234120"/>
              <a:chExt cx="790841" cy="792036"/>
            </a:xfrm>
          </p:grpSpPr>
          <p:sp>
            <p:nvSpPr>
              <p:cNvPr id="87" name="部分円 86">
                <a:extLst>
                  <a:ext uri="{FF2B5EF4-FFF2-40B4-BE49-F238E27FC236}">
                    <a16:creationId xmlns:a16="http://schemas.microsoft.com/office/drawing/2014/main" id="{622E22ED-09A5-44D5-8A98-8AF5B8A546B1}"/>
                  </a:ext>
                </a:extLst>
              </p:cNvPr>
              <p:cNvSpPr/>
              <p:nvPr/>
            </p:nvSpPr>
            <p:spPr>
              <a:xfrm>
                <a:off x="5008681" y="2234120"/>
                <a:ext cx="781963" cy="781963"/>
              </a:xfrm>
              <a:prstGeom prst="pie">
                <a:avLst>
                  <a:gd name="adj1" fmla="val 10810282"/>
                  <a:gd name="adj2" fmla="val 17985254"/>
                </a:avLst>
              </a:prstGeom>
              <a:noFill/>
              <a:ln w="28575">
                <a:solidFill>
                  <a:srgbClr val="79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部分円 87">
                <a:extLst>
                  <a:ext uri="{FF2B5EF4-FFF2-40B4-BE49-F238E27FC236}">
                    <a16:creationId xmlns:a16="http://schemas.microsoft.com/office/drawing/2014/main" id="{9C94B4C3-0E2B-464F-A96A-DB99B248A549}"/>
                  </a:ext>
                </a:extLst>
              </p:cNvPr>
              <p:cNvSpPr/>
              <p:nvPr/>
            </p:nvSpPr>
            <p:spPr>
              <a:xfrm rot="7200000">
                <a:off x="5017558" y="2241986"/>
                <a:ext cx="781963" cy="781963"/>
              </a:xfrm>
              <a:prstGeom prst="pie">
                <a:avLst>
                  <a:gd name="adj1" fmla="val 10810282"/>
                  <a:gd name="adj2" fmla="val 17985254"/>
                </a:avLst>
              </a:prstGeom>
              <a:noFill/>
              <a:ln w="28575">
                <a:solidFill>
                  <a:srgbClr val="79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部分円 88">
                <a:extLst>
                  <a:ext uri="{FF2B5EF4-FFF2-40B4-BE49-F238E27FC236}">
                    <a16:creationId xmlns:a16="http://schemas.microsoft.com/office/drawing/2014/main" id="{B7920268-6D67-49F8-9C48-10D28D90A000}"/>
                  </a:ext>
                </a:extLst>
              </p:cNvPr>
              <p:cNvSpPr/>
              <p:nvPr/>
            </p:nvSpPr>
            <p:spPr>
              <a:xfrm rot="14400000">
                <a:off x="5017559" y="2244193"/>
                <a:ext cx="781963" cy="781963"/>
              </a:xfrm>
              <a:prstGeom prst="pie">
                <a:avLst>
                  <a:gd name="adj1" fmla="val 10810282"/>
                  <a:gd name="adj2" fmla="val 17985254"/>
                </a:avLst>
              </a:prstGeom>
              <a:noFill/>
              <a:ln w="28575">
                <a:solidFill>
                  <a:srgbClr val="79AE0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743AC840-F653-4B6D-9053-14CB6596DCCE}"/>
                </a:ext>
              </a:extLst>
            </p:cNvPr>
            <p:cNvSpPr txBox="1"/>
            <p:nvPr/>
          </p:nvSpPr>
          <p:spPr>
            <a:xfrm>
              <a:off x="5112311" y="5569518"/>
              <a:ext cx="41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endParaRPr lang="en-US" altLang="ja-JP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01C2C82F-CD3B-458C-9E28-53E108A36985}"/>
                </a:ext>
              </a:extLst>
            </p:cNvPr>
            <p:cNvSpPr txBox="1"/>
            <p:nvPr/>
          </p:nvSpPr>
          <p:spPr>
            <a:xfrm>
              <a:off x="4820583" y="5798895"/>
              <a:ext cx="41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endParaRPr lang="en-US" altLang="ja-JP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BB8AC123-D253-4014-88C7-04A00E6A53ED}"/>
                </a:ext>
              </a:extLst>
            </p:cNvPr>
            <p:cNvSpPr txBox="1"/>
            <p:nvPr/>
          </p:nvSpPr>
          <p:spPr>
            <a:xfrm>
              <a:off x="4805310" y="5418542"/>
              <a:ext cx="412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4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</a:t>
              </a:r>
              <a:endParaRPr lang="en-US" altLang="ja-JP" sz="1400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9" name="吹き出し: 角を丸めた四角形 128">
            <a:extLst>
              <a:ext uri="{FF2B5EF4-FFF2-40B4-BE49-F238E27FC236}">
                <a16:creationId xmlns:a16="http://schemas.microsoft.com/office/drawing/2014/main" id="{D4FB4AD2-F3E6-4728-A46C-C334F1355F3B}"/>
              </a:ext>
            </a:extLst>
          </p:cNvPr>
          <p:cNvSpPr/>
          <p:nvPr/>
        </p:nvSpPr>
        <p:spPr>
          <a:xfrm>
            <a:off x="1907346" y="5075372"/>
            <a:ext cx="5478875" cy="1734207"/>
          </a:xfrm>
          <a:prstGeom prst="wedgeRoundRectCallout">
            <a:avLst>
              <a:gd name="adj1" fmla="val -56977"/>
              <a:gd name="adj2" fmla="val -12408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107DF5D-FA5B-48D3-905D-EFE98763E3D2}"/>
              </a:ext>
            </a:extLst>
          </p:cNvPr>
          <p:cNvSpPr txBox="1"/>
          <p:nvPr/>
        </p:nvSpPr>
        <p:spPr>
          <a:xfrm>
            <a:off x="3803826" y="997072"/>
            <a:ext cx="5321307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はやじるしのかくどでむきをかえます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さんかくけい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なので、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のかくどをぜんぶあわせると、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えんに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なります。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⇒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いっかいてんする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ことになります。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FA43A120-3FF1-441F-8A58-D27A8CFBF020}"/>
              </a:ext>
            </a:extLst>
          </p:cNvPr>
          <p:cNvSpPr txBox="1"/>
          <p:nvPr/>
        </p:nvSpPr>
        <p:spPr>
          <a:xfrm>
            <a:off x="2337274" y="5174552"/>
            <a:ext cx="461901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いっかいてんするときのかくどは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だよ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かいむきをかえる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かいでかえるむき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÷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　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なります。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5" name="図 144">
            <a:extLst>
              <a:ext uri="{FF2B5EF4-FFF2-40B4-BE49-F238E27FC236}">
                <a16:creationId xmlns:a16="http://schemas.microsoft.com/office/drawing/2014/main" id="{BA33BE05-D7F5-4016-9ED6-78B403F96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59" y="5014171"/>
            <a:ext cx="1023630" cy="1734208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8AA6EB8-A542-2747-A8D7-4EAD166B0074}"/>
              </a:ext>
            </a:extLst>
          </p:cNvPr>
          <p:cNvSpPr txBox="1"/>
          <p:nvPr/>
        </p:nvSpPr>
        <p:spPr>
          <a:xfrm>
            <a:off x="4350088" y="3236445"/>
            <a:ext cx="799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4D655BE-A287-334C-BFD3-06A8EC2EBD6C}"/>
              </a:ext>
            </a:extLst>
          </p:cNvPr>
          <p:cNvSpPr txBox="1"/>
          <p:nvPr/>
        </p:nvSpPr>
        <p:spPr>
          <a:xfrm>
            <a:off x="4172201" y="1027343"/>
            <a:ext cx="799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8212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0697B44-CA94-EB4D-99F7-0A66CC5E40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872" y="1998882"/>
            <a:ext cx="3467342" cy="342564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C028E096-8255-8C48-A177-6CB39A88C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452" y="2734255"/>
            <a:ext cx="2187409" cy="391281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CB9367F-8654-9143-B09E-BC167B621100}"/>
              </a:ext>
            </a:extLst>
          </p:cNvPr>
          <p:cNvGrpSpPr/>
          <p:nvPr/>
        </p:nvGrpSpPr>
        <p:grpSpPr>
          <a:xfrm>
            <a:off x="4406416" y="3945987"/>
            <a:ext cx="4737584" cy="1131079"/>
            <a:chOff x="4186960" y="3940096"/>
            <a:chExt cx="4737584" cy="1131079"/>
          </a:xfrm>
        </p:grpSpPr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B4C73F33-D609-F04E-88E6-82975EE49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3591" y="4009433"/>
              <a:ext cx="2262952" cy="596900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1BB40743-07D6-41AC-8125-F7C87F975267}"/>
                </a:ext>
              </a:extLst>
            </p:cNvPr>
            <p:cNvSpPr txBox="1"/>
            <p:nvPr/>
          </p:nvSpPr>
          <p:spPr>
            <a:xfrm>
              <a:off x="4186960" y="3940096"/>
              <a:ext cx="473758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120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0E72442-F43C-42DB-8954-2C67E45693AD}"/>
              </a:ext>
            </a:extLst>
          </p:cNvPr>
          <p:cNvSpPr txBox="1"/>
          <p:nvPr/>
        </p:nvSpPr>
        <p:spPr>
          <a:xfrm>
            <a:off x="4332781" y="2558090"/>
            <a:ext cx="47375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えらび、「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B513BA75-7F2F-C84D-9367-C0282E291607}"/>
              </a:ext>
            </a:extLst>
          </p:cNvPr>
          <p:cNvGrpSpPr/>
          <p:nvPr/>
        </p:nvGrpSpPr>
        <p:grpSpPr>
          <a:xfrm>
            <a:off x="4332781" y="1549235"/>
            <a:ext cx="4964480" cy="1131079"/>
            <a:chOff x="4179520" y="1992921"/>
            <a:chExt cx="4964480" cy="1131079"/>
          </a:xfrm>
        </p:grpSpPr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18580072-617C-BF4F-AD66-977CFE72B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16441" y="1996202"/>
              <a:ext cx="1772858" cy="685800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1D22622-2F8D-4509-86FD-905DACD97BED}"/>
                </a:ext>
              </a:extLst>
            </p:cNvPr>
            <p:cNvSpPr txBox="1"/>
            <p:nvPr/>
          </p:nvSpPr>
          <p:spPr>
            <a:xfrm>
              <a:off x="4179520" y="1992921"/>
              <a:ext cx="49644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474732" y="900621"/>
            <a:ext cx="604226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プログラムをつくろう！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99E30DD-2E1C-B740-8C41-83355EE5CF89}"/>
              </a:ext>
            </a:extLst>
          </p:cNvPr>
          <p:cNvGrpSpPr/>
          <p:nvPr/>
        </p:nvGrpSpPr>
        <p:grpSpPr>
          <a:xfrm>
            <a:off x="21952" y="1885316"/>
            <a:ext cx="1207113" cy="1786362"/>
            <a:chOff x="216085" y="1902871"/>
            <a:chExt cx="1207113" cy="1786362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381ABE3F-CA4D-034D-BE60-2901A8C491E9}"/>
                </a:ext>
              </a:extLst>
            </p:cNvPr>
            <p:cNvGrpSpPr/>
            <p:nvPr/>
          </p:nvGrpSpPr>
          <p:grpSpPr>
            <a:xfrm>
              <a:off x="216085" y="1902871"/>
              <a:ext cx="1038413" cy="856056"/>
              <a:chOff x="7137508" y="4892125"/>
              <a:chExt cx="1038413" cy="856056"/>
            </a:xfrm>
          </p:grpSpPr>
          <p:grpSp>
            <p:nvGrpSpPr>
              <p:cNvPr id="99" name="グループ化 98">
                <a:extLst>
                  <a:ext uri="{FF2B5EF4-FFF2-40B4-BE49-F238E27FC236}">
                    <a16:creationId xmlns:a16="http://schemas.microsoft.com/office/drawing/2014/main" id="{071553BB-92EE-4244-A3AA-7AFBFB790A3D}"/>
                  </a:ext>
                </a:extLst>
              </p:cNvPr>
              <p:cNvGrpSpPr/>
              <p:nvPr/>
            </p:nvGrpSpPr>
            <p:grpSpPr>
              <a:xfrm>
                <a:off x="7137508" y="4960372"/>
                <a:ext cx="1038413" cy="764989"/>
                <a:chOff x="2400196" y="1560514"/>
                <a:chExt cx="1038413" cy="764989"/>
              </a:xfrm>
            </p:grpSpPr>
            <p:pic>
              <p:nvPicPr>
                <p:cNvPr id="103" name="図 102">
                  <a:extLst>
                    <a:ext uri="{FF2B5EF4-FFF2-40B4-BE49-F238E27FC236}">
                      <a16:creationId xmlns:a16="http://schemas.microsoft.com/office/drawing/2014/main" id="{1FA45AFE-34DE-A048-ADE1-B39C80B0BD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28218" t="9331" r="25502" b="42668"/>
                <a:stretch/>
              </p:blipFill>
              <p:spPr>
                <a:xfrm>
                  <a:off x="2673018" y="1560514"/>
                  <a:ext cx="454905" cy="453130"/>
                </a:xfrm>
                <a:prstGeom prst="rect">
                  <a:avLst/>
                </a:prstGeom>
              </p:spPr>
            </p:pic>
            <p:sp>
              <p:nvSpPr>
                <p:cNvPr id="104" name="テキスト ボックス 103">
                  <a:extLst>
                    <a:ext uri="{FF2B5EF4-FFF2-40B4-BE49-F238E27FC236}">
                      <a16:creationId xmlns:a16="http://schemas.microsoft.com/office/drawing/2014/main" id="{882B68C4-B1A1-5446-B0CC-05A9D31AC9EA}"/>
                    </a:ext>
                  </a:extLst>
                </p:cNvPr>
                <p:cNvSpPr txBox="1"/>
                <p:nvPr/>
              </p:nvSpPr>
              <p:spPr>
                <a:xfrm>
                  <a:off x="2400196" y="1986949"/>
                  <a:ext cx="103841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600" dirty="0"/>
                    <a:t>イベント</a:t>
                  </a:r>
                  <a:endParaRPr kumimoji="1" lang="en-US" altLang="ja-JP" sz="1600" dirty="0"/>
                </a:p>
              </p:txBody>
            </p:sp>
          </p:grpSp>
          <p:sp>
            <p:nvSpPr>
              <p:cNvPr id="102" name="四角形: 角を丸くする 77">
                <a:extLst>
                  <a:ext uri="{FF2B5EF4-FFF2-40B4-BE49-F238E27FC236}">
                    <a16:creationId xmlns:a16="http://schemas.microsoft.com/office/drawing/2014/main" id="{253D294A-9EC9-A445-83C4-401B847A5B40}"/>
                  </a:ext>
                </a:extLst>
              </p:cNvPr>
              <p:cNvSpPr/>
              <p:nvPr/>
            </p:nvSpPr>
            <p:spPr>
              <a:xfrm>
                <a:off x="7191102" y="4892125"/>
                <a:ext cx="845503" cy="856056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02CEA47C-8F19-6049-8FD2-A20A56ABBF68}"/>
                </a:ext>
              </a:extLst>
            </p:cNvPr>
            <p:cNvGrpSpPr/>
            <p:nvPr/>
          </p:nvGrpSpPr>
          <p:grpSpPr>
            <a:xfrm>
              <a:off x="250588" y="2833177"/>
              <a:ext cx="848947" cy="856056"/>
              <a:chOff x="7111230" y="5870931"/>
              <a:chExt cx="848947" cy="856056"/>
            </a:xfrm>
          </p:grpSpPr>
          <p:grpSp>
            <p:nvGrpSpPr>
              <p:cNvPr id="106" name="グループ化 105">
                <a:extLst>
                  <a:ext uri="{FF2B5EF4-FFF2-40B4-BE49-F238E27FC236}">
                    <a16:creationId xmlns:a16="http://schemas.microsoft.com/office/drawing/2014/main" id="{02C2AF92-ADB8-2E4A-943B-BB6DB6D917BA}"/>
                  </a:ext>
                </a:extLst>
              </p:cNvPr>
              <p:cNvGrpSpPr/>
              <p:nvPr/>
            </p:nvGrpSpPr>
            <p:grpSpPr>
              <a:xfrm>
                <a:off x="7111230" y="5996064"/>
                <a:ext cx="836555" cy="730923"/>
                <a:chOff x="3652580" y="653931"/>
                <a:chExt cx="836555" cy="730923"/>
              </a:xfrm>
            </p:grpSpPr>
            <p:pic>
              <p:nvPicPr>
                <p:cNvPr id="108" name="図 107">
                  <a:extLst>
                    <a:ext uri="{FF2B5EF4-FFF2-40B4-BE49-F238E27FC236}">
                      <a16:creationId xmlns:a16="http://schemas.microsoft.com/office/drawing/2014/main" id="{77B818F5-7B09-8046-9895-1A49894C58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32610" t="15246" r="23907" b="47513"/>
                <a:stretch/>
              </p:blipFill>
              <p:spPr>
                <a:xfrm>
                  <a:off x="3929189" y="653931"/>
                  <a:ext cx="360381" cy="347666"/>
                </a:xfrm>
                <a:prstGeom prst="rect">
                  <a:avLst/>
                </a:prstGeom>
              </p:spPr>
            </p:pic>
            <p:sp>
              <p:nvSpPr>
                <p:cNvPr id="109" name="テキスト ボックス 108">
                  <a:extLst>
                    <a:ext uri="{FF2B5EF4-FFF2-40B4-BE49-F238E27FC236}">
                      <a16:creationId xmlns:a16="http://schemas.microsoft.com/office/drawing/2014/main" id="{C2A010B7-5148-F24C-B11E-07A69B863166}"/>
                    </a:ext>
                  </a:extLst>
                </p:cNvPr>
                <p:cNvSpPr txBox="1"/>
                <p:nvPr/>
              </p:nvSpPr>
              <p:spPr>
                <a:xfrm>
                  <a:off x="3652580" y="1046300"/>
                  <a:ext cx="83655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ja-JP" altLang="en-US" sz="1600" dirty="0"/>
                    <a:t>うご</a:t>
                  </a:r>
                  <a:r>
                    <a:rPr kumimoji="1" lang="ja-JP" altLang="en-US" sz="1600" dirty="0"/>
                    <a:t>き</a:t>
                  </a:r>
                  <a:endParaRPr kumimoji="1" lang="en-US" altLang="ja-JP" sz="1600" dirty="0"/>
                </a:p>
              </p:txBody>
            </p:sp>
          </p:grpSp>
          <p:sp>
            <p:nvSpPr>
              <p:cNvPr id="107" name="四角形: 角を丸くする 77">
                <a:extLst>
                  <a:ext uri="{FF2B5EF4-FFF2-40B4-BE49-F238E27FC236}">
                    <a16:creationId xmlns:a16="http://schemas.microsoft.com/office/drawing/2014/main" id="{AB57E9BF-A5B2-B24D-8AFE-094B1A2A1A2F}"/>
                  </a:ext>
                </a:extLst>
              </p:cNvPr>
              <p:cNvSpPr/>
              <p:nvPr/>
            </p:nvSpPr>
            <p:spPr>
              <a:xfrm>
                <a:off x="7114674" y="5870931"/>
                <a:ext cx="845503" cy="856056"/>
              </a:xfrm>
              <a:prstGeom prst="roundRect">
                <a:avLst>
                  <a:gd name="adj" fmla="val 11777"/>
                </a:avLst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62" name="直線矢印コネクタ 61">
              <a:extLst>
                <a:ext uri="{FF2B5EF4-FFF2-40B4-BE49-F238E27FC236}">
                  <a16:creationId xmlns:a16="http://schemas.microsoft.com/office/drawing/2014/main" id="{BD2ED5F2-3E7D-409C-A7D6-390E30A75DF8}"/>
                </a:ext>
              </a:extLst>
            </p:cNvPr>
            <p:cNvCxnSpPr>
              <a:cxnSpLocks/>
            </p:cNvCxnSpPr>
            <p:nvPr/>
          </p:nvCxnSpPr>
          <p:spPr>
            <a:xfrm>
              <a:off x="1099535" y="2493211"/>
              <a:ext cx="30992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線矢印コネクタ 68">
              <a:extLst>
                <a:ext uri="{FF2B5EF4-FFF2-40B4-BE49-F238E27FC236}">
                  <a16:creationId xmlns:a16="http://schemas.microsoft.com/office/drawing/2014/main" id="{C2CFDB7A-B943-4516-9056-30CCA78055E4}"/>
                </a:ext>
              </a:extLst>
            </p:cNvPr>
            <p:cNvCxnSpPr>
              <a:cxnSpLocks/>
            </p:cNvCxnSpPr>
            <p:nvPr/>
          </p:nvCxnSpPr>
          <p:spPr>
            <a:xfrm>
              <a:off x="1113272" y="2947451"/>
              <a:ext cx="30992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線矢印コネクタ 69">
              <a:extLst>
                <a:ext uri="{FF2B5EF4-FFF2-40B4-BE49-F238E27FC236}">
                  <a16:creationId xmlns:a16="http://schemas.microsoft.com/office/drawing/2014/main" id="{C3564E05-9570-43FD-BD66-CA8A708947FC}"/>
                </a:ext>
              </a:extLst>
            </p:cNvPr>
            <p:cNvCxnSpPr>
              <a:cxnSpLocks/>
            </p:cNvCxnSpPr>
            <p:nvPr/>
          </p:nvCxnSpPr>
          <p:spPr>
            <a:xfrm>
              <a:off x="1099535" y="3284803"/>
              <a:ext cx="30992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821146F9-0461-4C06-B183-68F0ACE8ECD8}"/>
              </a:ext>
            </a:extLst>
          </p:cNvPr>
          <p:cNvSpPr/>
          <p:nvPr/>
        </p:nvSpPr>
        <p:spPr>
          <a:xfrm>
            <a:off x="1119736" y="3496865"/>
            <a:ext cx="3286680" cy="177553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0BA0C41-84F6-4A2C-96EF-C9C05F8020EA}"/>
              </a:ext>
            </a:extLst>
          </p:cNvPr>
          <p:cNvSpPr txBox="1"/>
          <p:nvPr/>
        </p:nvSpPr>
        <p:spPr>
          <a:xfrm>
            <a:off x="1855874" y="5236161"/>
            <a:ext cx="64297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ブロックをコピーしてつなげる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かいぶんついかします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5" name="図 94">
            <a:extLst>
              <a:ext uri="{FF2B5EF4-FFF2-40B4-BE49-F238E27FC236}">
                <a16:creationId xmlns:a16="http://schemas.microsoft.com/office/drawing/2014/main" id="{93B3B71B-A0A3-44A7-9422-DEF3ACC7C3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279" y="5938301"/>
            <a:ext cx="1026994" cy="724566"/>
          </a:xfrm>
          <a:prstGeom prst="rect">
            <a:avLst/>
          </a:prstGeom>
        </p:spPr>
      </p:pic>
      <p:sp>
        <p:nvSpPr>
          <p:cNvPr id="96" name="吹き出し: 角を丸めた四角形 95">
            <a:extLst>
              <a:ext uri="{FF2B5EF4-FFF2-40B4-BE49-F238E27FC236}">
                <a16:creationId xmlns:a16="http://schemas.microsoft.com/office/drawing/2014/main" id="{8AF0F487-61D5-48C0-86AF-4646C5DD6CD6}"/>
              </a:ext>
            </a:extLst>
          </p:cNvPr>
          <p:cNvSpPr/>
          <p:nvPr/>
        </p:nvSpPr>
        <p:spPr>
          <a:xfrm>
            <a:off x="1966180" y="5720157"/>
            <a:ext cx="5544370" cy="1030401"/>
          </a:xfrm>
          <a:prstGeom prst="wedgeRoundRectCallout">
            <a:avLst>
              <a:gd name="adj1" fmla="val -52389"/>
              <a:gd name="adj2" fmla="val -749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A2F5BF29-374B-4834-A290-1E0FEB4C19E0}"/>
              </a:ext>
            </a:extLst>
          </p:cNvPr>
          <p:cNvSpPr txBox="1"/>
          <p:nvPr/>
        </p:nvSpPr>
        <p:spPr>
          <a:xfrm>
            <a:off x="2141722" y="5720157"/>
            <a:ext cx="5448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おなじめいれいがなんかいもでてくるね。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すっきり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させたいなあ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22693C2-936C-4312-9029-2A9E923E696D}"/>
              </a:ext>
            </a:extLst>
          </p:cNvPr>
          <p:cNvGrpSpPr/>
          <p:nvPr/>
        </p:nvGrpSpPr>
        <p:grpSpPr>
          <a:xfrm>
            <a:off x="27027" y="1493462"/>
            <a:ext cx="9089945" cy="5368450"/>
            <a:chOff x="207355" y="1883025"/>
            <a:chExt cx="8748626" cy="4864003"/>
          </a:xfrm>
        </p:grpSpPr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9B71BBF9-FE8D-4D42-860F-DB8780C760B3}"/>
                </a:ext>
              </a:extLst>
            </p:cNvPr>
            <p:cNvSpPr/>
            <p:nvPr/>
          </p:nvSpPr>
          <p:spPr>
            <a:xfrm>
              <a:off x="207355" y="1883025"/>
              <a:ext cx="8748626" cy="48640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9CD8FD41-C783-4614-AF7D-8D7008F4B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98902" y="4731861"/>
              <a:ext cx="1365532" cy="1034051"/>
            </a:xfrm>
            <a:prstGeom prst="rect">
              <a:avLst/>
            </a:prstGeom>
          </p:spPr>
        </p:pic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313F8744-E94A-418A-8C03-C5A4AE8BA2E5}"/>
                </a:ext>
              </a:extLst>
            </p:cNvPr>
            <p:cNvSpPr txBox="1"/>
            <p:nvPr/>
          </p:nvSpPr>
          <p:spPr>
            <a:xfrm>
              <a:off x="2219985" y="2778640"/>
              <a:ext cx="4866045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どんなめいれいを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すればいいかな？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かくど、かいすうをかんがえて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217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BEDEC6-4F1A-4E40-AE5F-3F3B43AF4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2848" y="1218354"/>
            <a:ext cx="3611121" cy="2247900"/>
          </a:xfrm>
          <a:prstGeom prst="rect">
            <a:avLst/>
          </a:prstGeom>
        </p:spPr>
      </p:pic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1674787C-5AEF-4588-829A-52AECB090346}"/>
              </a:ext>
            </a:extLst>
          </p:cNvPr>
          <p:cNvSpPr txBox="1"/>
          <p:nvPr/>
        </p:nvSpPr>
        <p:spPr>
          <a:xfrm>
            <a:off x="7403500" y="4576752"/>
            <a:ext cx="12028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をいれる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168572EE-F672-4796-B391-BF00EAF9DA42}"/>
              </a:ext>
            </a:extLst>
          </p:cNvPr>
          <p:cNvCxnSpPr>
            <a:cxnSpLocks/>
          </p:cNvCxnSpPr>
          <p:nvPr/>
        </p:nvCxnSpPr>
        <p:spPr>
          <a:xfrm>
            <a:off x="5377271" y="213833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矢印: 右 75">
            <a:extLst>
              <a:ext uri="{FF2B5EF4-FFF2-40B4-BE49-F238E27FC236}">
                <a16:creationId xmlns:a16="http://schemas.microsoft.com/office/drawing/2014/main" id="{3171C477-B567-49C4-A62D-7D471DDDEE35}"/>
              </a:ext>
            </a:extLst>
          </p:cNvPr>
          <p:cNvSpPr/>
          <p:nvPr/>
        </p:nvSpPr>
        <p:spPr>
          <a:xfrm>
            <a:off x="3833818" y="254432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5" name="グループ化 104">
            <a:extLst>
              <a:ext uri="{FF2B5EF4-FFF2-40B4-BE49-F238E27FC236}">
                <a16:creationId xmlns:a16="http://schemas.microsoft.com/office/drawing/2014/main" id="{340352E7-83D5-42A1-9042-7A5F30342807}"/>
              </a:ext>
            </a:extLst>
          </p:cNvPr>
          <p:cNvGrpSpPr/>
          <p:nvPr/>
        </p:nvGrpSpPr>
        <p:grpSpPr>
          <a:xfrm>
            <a:off x="88121" y="5307516"/>
            <a:ext cx="9176136" cy="1555149"/>
            <a:chOff x="187677" y="5312681"/>
            <a:chExt cx="9176136" cy="155514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864C376E-43E3-4974-8D1C-846B3EF32833}"/>
                </a:ext>
              </a:extLst>
            </p:cNvPr>
            <p:cNvSpPr txBox="1"/>
            <p:nvPr/>
          </p:nvSpPr>
          <p:spPr>
            <a:xfrm>
              <a:off x="221060" y="5312681"/>
              <a:ext cx="9142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171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111" name="グループ化 110">
              <a:extLst>
                <a:ext uri="{FF2B5EF4-FFF2-40B4-BE49-F238E27FC236}">
                  <a16:creationId xmlns:a16="http://schemas.microsoft.com/office/drawing/2014/main" id="{53EC860A-08CB-42FA-B341-9354688EFC29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112" name="テキスト ボックス 111">
                <a:extLst>
                  <a:ext uri="{FF2B5EF4-FFF2-40B4-BE49-F238E27FC236}">
                    <a16:creationId xmlns:a16="http://schemas.microsoft.com/office/drawing/2014/main" id="{C1943675-8BA2-4CB4-946E-9F1C9928C0FF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113" name="テキスト ボックス 112">
                <a:extLst>
                  <a:ext uri="{FF2B5EF4-FFF2-40B4-BE49-F238E27FC236}">
                    <a16:creationId xmlns:a16="http://schemas.microsoft.com/office/drawing/2014/main" id="{66CA2CF4-B358-412F-A414-A585F5278A35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9AFB69A-FE98-B94C-81F9-87D5449B7DA5}"/>
              </a:ext>
            </a:extLst>
          </p:cNvPr>
          <p:cNvGrpSpPr/>
          <p:nvPr/>
        </p:nvGrpSpPr>
        <p:grpSpPr>
          <a:xfrm>
            <a:off x="4108050" y="3391121"/>
            <a:ext cx="5566959" cy="1206212"/>
            <a:chOff x="3505977" y="3860792"/>
            <a:chExt cx="5566959" cy="1206212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4FFA0202-8C16-4DAD-8C19-CE72A7375F1A}"/>
                </a:ext>
              </a:extLst>
            </p:cNvPr>
            <p:cNvSpPr txBox="1"/>
            <p:nvPr/>
          </p:nvSpPr>
          <p:spPr>
            <a:xfrm>
              <a:off x="3505977" y="3935925"/>
              <a:ext cx="55669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7785BCB-3359-6145-9899-B932C096F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2562" y="3860792"/>
              <a:ext cx="1361727" cy="1066800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EE8DE77C-D32A-C24E-8B36-4DA97A265E0A}"/>
              </a:ext>
            </a:extLst>
          </p:cNvPr>
          <p:cNvGrpSpPr/>
          <p:nvPr/>
        </p:nvGrpSpPr>
        <p:grpSpPr>
          <a:xfrm>
            <a:off x="4495271" y="1780670"/>
            <a:ext cx="1024065" cy="856056"/>
            <a:chOff x="6035407" y="3746180"/>
            <a:chExt cx="1024065" cy="856056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D3A45ED2-8F12-AA4B-A0EE-DA84B066AF5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600A5FD1-2AD3-DE4B-90D4-9464512729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C8A839A1-049E-BD41-8DDB-A595D36BD5E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348AFFEE-E9BB-5B44-9380-9D941A79BB57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895B9CDE-2379-9E47-A766-D42D474A0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253" y="1209197"/>
            <a:ext cx="3467342" cy="342564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BF62442-021D-984E-8EFB-00656C4DBB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7449" y="4469460"/>
            <a:ext cx="289936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136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8399445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3F3B2CE-5425-4DB0-B9E9-8CCA04DF69FB}"/>
              </a:ext>
            </a:extLst>
          </p:cNvPr>
          <p:cNvSpPr txBox="1"/>
          <p:nvPr/>
        </p:nvSpPr>
        <p:spPr>
          <a:xfrm>
            <a:off x="619937" y="1396368"/>
            <a:ext cx="76590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にかかせたいせいたかくけいをパソコンからめいれいする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93520BA-27F8-4766-B4FC-B6BE0753814C}"/>
              </a:ext>
            </a:extLst>
          </p:cNvPr>
          <p:cNvSpPr txBox="1"/>
          <p:nvPr/>
        </p:nvSpPr>
        <p:spPr>
          <a:xfrm>
            <a:off x="713739" y="1457640"/>
            <a:ext cx="7954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17_03">
            <a:hlinkClick r:id="" action="ppaction://media"/>
            <a:extLst>
              <a:ext uri="{FF2B5EF4-FFF2-40B4-BE49-F238E27FC236}">
                <a16:creationId xmlns:a16="http://schemas.microsoft.com/office/drawing/2014/main" id="{1414F7F6-54AF-47CA-9C41-CE36EC9511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015" y="2027310"/>
            <a:ext cx="8891969" cy="426814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BB63DD4-4925-443A-BF36-CFF9B0FEF00B}"/>
              </a:ext>
            </a:extLst>
          </p:cNvPr>
          <p:cNvSpPr/>
          <p:nvPr/>
        </p:nvSpPr>
        <p:spPr>
          <a:xfrm>
            <a:off x="47329" y="2027312"/>
            <a:ext cx="8972879" cy="2474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せいたかくけいにつ</a:t>
            </a:r>
            <a:r>
              <a:rPr lang="ja-JP" altLang="en-US" dirty="0"/>
              <a:t>いて</a:t>
            </a:r>
            <a:r>
              <a:rPr lang="en-US" altLang="ja-JP" dirty="0"/>
              <a:t>】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73160D1-674C-4BD1-9687-28168B0ED887}"/>
              </a:ext>
            </a:extLst>
          </p:cNvPr>
          <p:cNvGrpSpPr/>
          <p:nvPr/>
        </p:nvGrpSpPr>
        <p:grpSpPr>
          <a:xfrm>
            <a:off x="334735" y="2012738"/>
            <a:ext cx="1897257" cy="1496712"/>
            <a:chOff x="298455" y="2146843"/>
            <a:chExt cx="3157711" cy="2491062"/>
          </a:xfrm>
        </p:grpSpPr>
        <p:sp>
          <p:nvSpPr>
            <p:cNvPr id="71" name="部分円 70">
              <a:extLst>
                <a:ext uri="{FF2B5EF4-FFF2-40B4-BE49-F238E27FC236}">
                  <a16:creationId xmlns:a16="http://schemas.microsoft.com/office/drawing/2014/main" id="{8F9AEB5D-8A1A-46F1-993A-0F4A220606A3}"/>
                </a:ext>
              </a:extLst>
            </p:cNvPr>
            <p:cNvSpPr/>
            <p:nvPr/>
          </p:nvSpPr>
          <p:spPr>
            <a:xfrm>
              <a:off x="639385" y="3855942"/>
              <a:ext cx="781963" cy="781963"/>
            </a:xfrm>
            <a:prstGeom prst="pie">
              <a:avLst>
                <a:gd name="adj1" fmla="val 10810282"/>
                <a:gd name="adj2" fmla="val 17985254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二等辺三角形 1">
              <a:extLst>
                <a:ext uri="{FF2B5EF4-FFF2-40B4-BE49-F238E27FC236}">
                  <a16:creationId xmlns:a16="http://schemas.microsoft.com/office/drawing/2014/main" id="{4EFF20C7-267C-48F7-A1D5-5247491D9FE9}"/>
                </a:ext>
              </a:extLst>
            </p:cNvPr>
            <p:cNvSpPr/>
            <p:nvPr/>
          </p:nvSpPr>
          <p:spPr>
            <a:xfrm>
              <a:off x="1030367" y="2146843"/>
              <a:ext cx="2425799" cy="2091205"/>
            </a:xfrm>
            <a:prstGeom prst="triangle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6" name="直線コネクタ 65">
              <a:extLst>
                <a:ext uri="{FF2B5EF4-FFF2-40B4-BE49-F238E27FC236}">
                  <a16:creationId xmlns:a16="http://schemas.microsoft.com/office/drawing/2014/main" id="{B1BDF62E-08CD-4319-8C56-E686526595A6}"/>
                </a:ext>
              </a:extLst>
            </p:cNvPr>
            <p:cNvCxnSpPr>
              <a:cxnSpLocks/>
            </p:cNvCxnSpPr>
            <p:nvPr/>
          </p:nvCxnSpPr>
          <p:spPr>
            <a:xfrm rot="14400000" flipV="1">
              <a:off x="447934" y="3905993"/>
              <a:ext cx="382903" cy="681862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線コネクタ 75">
              <a:extLst>
                <a:ext uri="{FF2B5EF4-FFF2-40B4-BE49-F238E27FC236}">
                  <a16:creationId xmlns:a16="http://schemas.microsoft.com/office/drawing/2014/main" id="{BA10E5BB-7A15-491D-B66D-E19378FFDE49}"/>
                </a:ext>
              </a:extLst>
            </p:cNvPr>
            <p:cNvCxnSpPr/>
            <p:nvPr/>
          </p:nvCxnSpPr>
          <p:spPr>
            <a:xfrm>
              <a:off x="1056999" y="3764363"/>
              <a:ext cx="150921" cy="126000"/>
            </a:xfrm>
            <a:prstGeom prst="line">
              <a:avLst/>
            </a:prstGeom>
            <a:ln w="28575">
              <a:solidFill>
                <a:srgbClr val="79A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線コネクタ 76">
              <a:extLst>
                <a:ext uri="{FF2B5EF4-FFF2-40B4-BE49-F238E27FC236}">
                  <a16:creationId xmlns:a16="http://schemas.microsoft.com/office/drawing/2014/main" id="{078674A6-EAC2-4D70-AC33-7D983DC780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276" y="3886696"/>
              <a:ext cx="152400" cy="127204"/>
            </a:xfrm>
            <a:prstGeom prst="line">
              <a:avLst/>
            </a:prstGeom>
            <a:ln w="28575">
              <a:solidFill>
                <a:srgbClr val="79AE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A10858C-BA32-44E1-8505-08629BD1FF82}"/>
              </a:ext>
            </a:extLst>
          </p:cNvPr>
          <p:cNvGrpSpPr/>
          <p:nvPr/>
        </p:nvGrpSpPr>
        <p:grpSpPr>
          <a:xfrm>
            <a:off x="2813494" y="1572981"/>
            <a:ext cx="1503399" cy="1696222"/>
            <a:chOff x="2813494" y="1732778"/>
            <a:chExt cx="1503399" cy="1696222"/>
          </a:xfrm>
        </p:grpSpPr>
        <p:sp>
          <p:nvSpPr>
            <p:cNvPr id="74" name="部分円 73">
              <a:extLst>
                <a:ext uri="{FF2B5EF4-FFF2-40B4-BE49-F238E27FC236}">
                  <a16:creationId xmlns:a16="http://schemas.microsoft.com/office/drawing/2014/main" id="{1ABB0816-DBC0-40DF-B9CB-BE857C0A5FC5}"/>
                </a:ext>
              </a:extLst>
            </p:cNvPr>
            <p:cNvSpPr/>
            <p:nvPr/>
          </p:nvSpPr>
          <p:spPr>
            <a:xfrm>
              <a:off x="2813494" y="1914325"/>
              <a:ext cx="469829" cy="469829"/>
            </a:xfrm>
            <a:prstGeom prst="pie">
              <a:avLst>
                <a:gd name="adj1" fmla="val 16141454"/>
                <a:gd name="adj2" fmla="val 4243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75786DA6-A771-4ACC-9DCC-FDF0C1D6BD8C}"/>
                </a:ext>
              </a:extLst>
            </p:cNvPr>
            <p:cNvSpPr/>
            <p:nvPr/>
          </p:nvSpPr>
          <p:spPr>
            <a:xfrm>
              <a:off x="3049281" y="2161388"/>
              <a:ext cx="1267612" cy="1267612"/>
            </a:xfrm>
            <a:prstGeom prst="rect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7" name="直線コネクタ 66">
              <a:extLst>
                <a:ext uri="{FF2B5EF4-FFF2-40B4-BE49-F238E27FC236}">
                  <a16:creationId xmlns:a16="http://schemas.microsoft.com/office/drawing/2014/main" id="{3C224B21-333F-4514-847A-F851CB3C7027}"/>
                </a:ext>
              </a:extLst>
            </p:cNvPr>
            <p:cNvCxnSpPr>
              <a:cxnSpLocks/>
            </p:cNvCxnSpPr>
            <p:nvPr/>
          </p:nvCxnSpPr>
          <p:spPr>
            <a:xfrm rot="19800000" flipV="1">
              <a:off x="2934250" y="1732778"/>
              <a:ext cx="230061" cy="409685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8EDC1307-9A1C-47F1-9D93-8670CA6079B1}"/>
                </a:ext>
              </a:extLst>
            </p:cNvPr>
            <p:cNvGrpSpPr/>
            <p:nvPr/>
          </p:nvGrpSpPr>
          <p:grpSpPr>
            <a:xfrm rot="4565186">
              <a:off x="3233946" y="2023715"/>
              <a:ext cx="101347" cy="149930"/>
              <a:chOff x="3793915" y="1702706"/>
              <a:chExt cx="101347" cy="149930"/>
            </a:xfrm>
          </p:grpSpPr>
          <p:cxnSp>
            <p:nvCxnSpPr>
              <p:cNvPr id="75" name="直線コネクタ 74">
                <a:extLst>
                  <a:ext uri="{FF2B5EF4-FFF2-40B4-BE49-F238E27FC236}">
                    <a16:creationId xmlns:a16="http://schemas.microsoft.com/office/drawing/2014/main" id="{3E76AAC8-47F6-4B22-9B41-EAF74A12A0D5}"/>
                  </a:ext>
                </a:extLst>
              </p:cNvPr>
              <p:cNvCxnSpPr/>
              <p:nvPr/>
            </p:nvCxnSpPr>
            <p:spPr>
              <a:xfrm>
                <a:off x="3793915" y="1702706"/>
                <a:ext cx="90678" cy="75705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線コネクタ 77">
                <a:extLst>
                  <a:ext uri="{FF2B5EF4-FFF2-40B4-BE49-F238E27FC236}">
                    <a16:creationId xmlns:a16="http://schemas.microsoft.com/office/drawing/2014/main" id="{C35EB550-0EC0-4FDA-89D5-515DFAFAD4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3695" y="1776208"/>
                <a:ext cx="91567" cy="76428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9DFD131-B82A-411B-BEF2-DABF238F5118}"/>
              </a:ext>
            </a:extLst>
          </p:cNvPr>
          <p:cNvGrpSpPr/>
          <p:nvPr/>
        </p:nvGrpSpPr>
        <p:grpSpPr>
          <a:xfrm>
            <a:off x="4899267" y="2001591"/>
            <a:ext cx="1554204" cy="1267612"/>
            <a:chOff x="4899267" y="2161388"/>
            <a:chExt cx="1554204" cy="1267612"/>
          </a:xfrm>
        </p:grpSpPr>
        <p:sp>
          <p:nvSpPr>
            <p:cNvPr id="91" name="部分円 90">
              <a:extLst>
                <a:ext uri="{FF2B5EF4-FFF2-40B4-BE49-F238E27FC236}">
                  <a16:creationId xmlns:a16="http://schemas.microsoft.com/office/drawing/2014/main" id="{246F9E68-2E08-4953-BE32-65A4482D822C}"/>
                </a:ext>
              </a:extLst>
            </p:cNvPr>
            <p:cNvSpPr/>
            <p:nvPr/>
          </p:nvSpPr>
          <p:spPr>
            <a:xfrm>
              <a:off x="4899267" y="2414990"/>
              <a:ext cx="469829" cy="469829"/>
            </a:xfrm>
            <a:prstGeom prst="pie">
              <a:avLst>
                <a:gd name="adj1" fmla="val 15024737"/>
                <a:gd name="adj2" fmla="val 19367368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五角形 3">
              <a:extLst>
                <a:ext uri="{FF2B5EF4-FFF2-40B4-BE49-F238E27FC236}">
                  <a16:creationId xmlns:a16="http://schemas.microsoft.com/office/drawing/2014/main" id="{01D484F4-1A7D-4CAB-BB68-3098E8E0B276}"/>
                </a:ext>
              </a:extLst>
            </p:cNvPr>
            <p:cNvSpPr/>
            <p:nvPr/>
          </p:nvSpPr>
          <p:spPr>
            <a:xfrm>
              <a:off x="5134182" y="2172535"/>
              <a:ext cx="1319289" cy="1256465"/>
            </a:xfrm>
            <a:prstGeom prst="pentagon">
              <a:avLst/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DE31ACB4-75CF-485A-B5FD-F420E2B9A94C}"/>
                </a:ext>
              </a:extLst>
            </p:cNvPr>
            <p:cNvCxnSpPr>
              <a:cxnSpLocks/>
            </p:cNvCxnSpPr>
            <p:nvPr/>
          </p:nvCxnSpPr>
          <p:spPr>
            <a:xfrm>
              <a:off x="4951730" y="2161388"/>
              <a:ext cx="182452" cy="507205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ACD4C772-464A-4035-9E0E-BF30BE102C8C}"/>
                </a:ext>
              </a:extLst>
            </p:cNvPr>
            <p:cNvGrpSpPr/>
            <p:nvPr/>
          </p:nvGrpSpPr>
          <p:grpSpPr>
            <a:xfrm rot="3026769">
              <a:off x="5239597" y="2389652"/>
              <a:ext cx="101347" cy="149930"/>
              <a:chOff x="3793915" y="1702706"/>
              <a:chExt cx="101347" cy="149930"/>
            </a:xfrm>
          </p:grpSpPr>
          <p:cxnSp>
            <p:nvCxnSpPr>
              <p:cNvPr id="111" name="直線コネクタ 110">
                <a:extLst>
                  <a:ext uri="{FF2B5EF4-FFF2-40B4-BE49-F238E27FC236}">
                    <a16:creationId xmlns:a16="http://schemas.microsoft.com/office/drawing/2014/main" id="{7A941F9B-32E0-4C9A-9C99-8EFFA6D361F5}"/>
                  </a:ext>
                </a:extLst>
              </p:cNvPr>
              <p:cNvCxnSpPr/>
              <p:nvPr/>
            </p:nvCxnSpPr>
            <p:spPr>
              <a:xfrm>
                <a:off x="3793915" y="1702706"/>
                <a:ext cx="90678" cy="75705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線コネクタ 113">
                <a:extLst>
                  <a:ext uri="{FF2B5EF4-FFF2-40B4-BE49-F238E27FC236}">
                    <a16:creationId xmlns:a16="http://schemas.microsoft.com/office/drawing/2014/main" id="{8A07E2F7-0A97-4175-8F6C-53671882540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3695" y="1776208"/>
                <a:ext cx="91567" cy="76428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45625E2-08DA-48B7-BDE0-5DE05627638C}"/>
              </a:ext>
            </a:extLst>
          </p:cNvPr>
          <p:cNvGrpSpPr/>
          <p:nvPr/>
        </p:nvGrpSpPr>
        <p:grpSpPr>
          <a:xfrm>
            <a:off x="7013359" y="2012738"/>
            <a:ext cx="1770215" cy="1267612"/>
            <a:chOff x="7013359" y="2172535"/>
            <a:chExt cx="1770215" cy="1267612"/>
          </a:xfrm>
        </p:grpSpPr>
        <p:sp>
          <p:nvSpPr>
            <p:cNvPr id="115" name="部分円 114">
              <a:extLst>
                <a:ext uri="{FF2B5EF4-FFF2-40B4-BE49-F238E27FC236}">
                  <a16:creationId xmlns:a16="http://schemas.microsoft.com/office/drawing/2014/main" id="{1EE171E1-6FA2-4E27-B59E-8A818F6B9B66}"/>
                </a:ext>
              </a:extLst>
            </p:cNvPr>
            <p:cNvSpPr/>
            <p:nvPr/>
          </p:nvSpPr>
          <p:spPr>
            <a:xfrm>
              <a:off x="7072367" y="2566141"/>
              <a:ext cx="469829" cy="469829"/>
            </a:xfrm>
            <a:prstGeom prst="pie">
              <a:avLst>
                <a:gd name="adj1" fmla="val 14262683"/>
                <a:gd name="adj2" fmla="val 18173042"/>
              </a:avLst>
            </a:prstGeom>
            <a:noFill/>
            <a:ln w="28575">
              <a:solidFill>
                <a:srgbClr val="79A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六角形 6">
              <a:extLst>
                <a:ext uri="{FF2B5EF4-FFF2-40B4-BE49-F238E27FC236}">
                  <a16:creationId xmlns:a16="http://schemas.microsoft.com/office/drawing/2014/main" id="{D5D107B7-1C10-4BE6-8F23-80B70A1DD92B}"/>
                </a:ext>
              </a:extLst>
            </p:cNvPr>
            <p:cNvSpPr/>
            <p:nvPr/>
          </p:nvSpPr>
          <p:spPr>
            <a:xfrm>
              <a:off x="7313144" y="2172535"/>
              <a:ext cx="1470430" cy="1267612"/>
            </a:xfrm>
            <a:prstGeom prst="hexagon">
              <a:avLst>
                <a:gd name="adj" fmla="val 31103"/>
                <a:gd name="vf" fmla="val 115470"/>
              </a:avLst>
            </a:prstGeom>
            <a:noFill/>
            <a:ln w="28575">
              <a:solidFill>
                <a:srgbClr val="0C59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70" name="直線コネクタ 69">
              <a:extLst>
                <a:ext uri="{FF2B5EF4-FFF2-40B4-BE49-F238E27FC236}">
                  <a16:creationId xmlns:a16="http://schemas.microsoft.com/office/drawing/2014/main" id="{E298BDC8-AF0C-447E-8821-7C8E8A607490}"/>
                </a:ext>
              </a:extLst>
            </p:cNvPr>
            <p:cNvCxnSpPr>
              <a:cxnSpLocks/>
            </p:cNvCxnSpPr>
            <p:nvPr/>
          </p:nvCxnSpPr>
          <p:spPr>
            <a:xfrm>
              <a:off x="7013359" y="2338232"/>
              <a:ext cx="299785" cy="480410"/>
            </a:xfrm>
            <a:prstGeom prst="line">
              <a:avLst/>
            </a:prstGeom>
            <a:ln w="28575">
              <a:solidFill>
                <a:srgbClr val="0C596D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FC0633B9-05E9-4CE7-95E9-3919CDDCC307}"/>
                </a:ext>
              </a:extLst>
            </p:cNvPr>
            <p:cNvGrpSpPr/>
            <p:nvPr/>
          </p:nvGrpSpPr>
          <p:grpSpPr>
            <a:xfrm rot="1297791">
              <a:off x="7335962" y="2507564"/>
              <a:ext cx="101347" cy="149930"/>
              <a:chOff x="3793915" y="1702706"/>
              <a:chExt cx="101347" cy="149930"/>
            </a:xfrm>
          </p:grpSpPr>
          <p:cxnSp>
            <p:nvCxnSpPr>
              <p:cNvPr id="117" name="直線コネクタ 116">
                <a:extLst>
                  <a:ext uri="{FF2B5EF4-FFF2-40B4-BE49-F238E27FC236}">
                    <a16:creationId xmlns:a16="http://schemas.microsoft.com/office/drawing/2014/main" id="{C33305BF-EA51-4D73-B9FA-B81D4B3D438E}"/>
                  </a:ext>
                </a:extLst>
              </p:cNvPr>
              <p:cNvCxnSpPr/>
              <p:nvPr/>
            </p:nvCxnSpPr>
            <p:spPr>
              <a:xfrm>
                <a:off x="3793915" y="1702706"/>
                <a:ext cx="90678" cy="75705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線コネクタ 117">
                <a:extLst>
                  <a:ext uri="{FF2B5EF4-FFF2-40B4-BE49-F238E27FC236}">
                    <a16:creationId xmlns:a16="http://schemas.microsoft.com/office/drawing/2014/main" id="{02FCAF0C-1FC5-4D9A-9C42-EDEE76E57A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803695" y="1776208"/>
                <a:ext cx="91567" cy="76428"/>
              </a:xfrm>
              <a:prstGeom prst="line">
                <a:avLst/>
              </a:prstGeom>
              <a:ln w="28575">
                <a:solidFill>
                  <a:srgbClr val="79AE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11EA3A6F-CAEC-45DA-BB2E-BCE564015101}"/>
              </a:ext>
            </a:extLst>
          </p:cNvPr>
          <p:cNvSpPr txBox="1"/>
          <p:nvPr/>
        </p:nvSpPr>
        <p:spPr>
          <a:xfrm>
            <a:off x="304663" y="3341032"/>
            <a:ext cx="25709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せいさんかくけい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8F76527E-916E-41E5-A399-690A543AC929}"/>
              </a:ext>
            </a:extLst>
          </p:cNvPr>
          <p:cNvSpPr txBox="1"/>
          <p:nvPr/>
        </p:nvSpPr>
        <p:spPr>
          <a:xfrm>
            <a:off x="2716343" y="3354454"/>
            <a:ext cx="2064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せいほうけい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A65A0F5C-8B03-4714-B207-08EF1DDDC8EC}"/>
              </a:ext>
            </a:extLst>
          </p:cNvPr>
          <p:cNvSpPr txBox="1"/>
          <p:nvPr/>
        </p:nvSpPr>
        <p:spPr>
          <a:xfrm>
            <a:off x="4663789" y="3341032"/>
            <a:ext cx="22544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せいごかくけい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98DFBBE9-FB7A-44EB-B26B-DADACC898526}"/>
              </a:ext>
            </a:extLst>
          </p:cNvPr>
          <p:cNvSpPr txBox="1"/>
          <p:nvPr/>
        </p:nvSpPr>
        <p:spPr>
          <a:xfrm>
            <a:off x="6715771" y="3341031"/>
            <a:ext cx="26650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せいろっかくけい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C59CB4AA-B39C-4E70-A0C1-71ECB76B27A7}"/>
              </a:ext>
            </a:extLst>
          </p:cNvPr>
          <p:cNvSpPr txBox="1"/>
          <p:nvPr/>
        </p:nvSpPr>
        <p:spPr>
          <a:xfrm>
            <a:off x="592033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8E2997DF-F93B-4EE1-897C-DA4990974AB5}"/>
              </a:ext>
            </a:extLst>
          </p:cNvPr>
          <p:cNvSpPr txBox="1"/>
          <p:nvPr/>
        </p:nvSpPr>
        <p:spPr>
          <a:xfrm>
            <a:off x="2781298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3B1A409A-5866-4EAC-89D4-478CF47C38D0}"/>
              </a:ext>
            </a:extLst>
          </p:cNvPr>
          <p:cNvSpPr txBox="1"/>
          <p:nvPr/>
        </p:nvSpPr>
        <p:spPr>
          <a:xfrm>
            <a:off x="4892036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360÷5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72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C6EC5B8F-6E01-4BED-81A3-0B389B13AF65}"/>
              </a:ext>
            </a:extLst>
          </p:cNvPr>
          <p:cNvSpPr txBox="1"/>
          <p:nvPr/>
        </p:nvSpPr>
        <p:spPr>
          <a:xfrm>
            <a:off x="7146503" y="3652432"/>
            <a:ext cx="18035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360÷6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2" name="図 161">
            <a:extLst>
              <a:ext uri="{FF2B5EF4-FFF2-40B4-BE49-F238E27FC236}">
                <a16:creationId xmlns:a16="http://schemas.microsoft.com/office/drawing/2014/main" id="{664AD6E8-A175-4BFE-8529-FC8858A86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239" y="4502739"/>
            <a:ext cx="1201048" cy="1914002"/>
          </a:xfrm>
          <a:prstGeom prst="rect">
            <a:avLst/>
          </a:prstGeom>
        </p:spPr>
      </p:pic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4A6832EE-3459-4536-92A2-57AA46B09987}"/>
              </a:ext>
            </a:extLst>
          </p:cNvPr>
          <p:cNvSpPr txBox="1"/>
          <p:nvPr/>
        </p:nvSpPr>
        <p:spPr>
          <a:xfrm>
            <a:off x="192118" y="2727462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120</a:t>
            </a:r>
            <a:r>
              <a:rPr lang="ja-JP" altLang="en-US" sz="1400" b="1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EBBB5FB8-E5E2-464C-926D-86594F885C9E}"/>
              </a:ext>
            </a:extLst>
          </p:cNvPr>
          <p:cNvSpPr txBox="1"/>
          <p:nvPr/>
        </p:nvSpPr>
        <p:spPr>
          <a:xfrm>
            <a:off x="3179460" y="1547752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sz="1400" b="1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29288A19-AD78-4C5B-A2C6-74591E2BA737}"/>
              </a:ext>
            </a:extLst>
          </p:cNvPr>
          <p:cNvSpPr txBox="1"/>
          <p:nvPr/>
        </p:nvSpPr>
        <p:spPr>
          <a:xfrm>
            <a:off x="5019983" y="1842129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72</a:t>
            </a:r>
            <a:r>
              <a:rPr lang="ja-JP" altLang="en-US" sz="1400" b="1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9715FD32-20C7-4D9D-B8B0-AE99A2D7792F}"/>
              </a:ext>
            </a:extLst>
          </p:cNvPr>
          <p:cNvSpPr txBox="1"/>
          <p:nvPr/>
        </p:nvSpPr>
        <p:spPr>
          <a:xfrm>
            <a:off x="7013359" y="1887934"/>
            <a:ext cx="771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lang="ja-JP" altLang="en-US" sz="1400" b="1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sz="1400" b="1" dirty="0">
              <a:solidFill>
                <a:srgbClr val="79AE0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2EF53EB-14A9-491F-93B5-AF552AD26C93}"/>
              </a:ext>
            </a:extLst>
          </p:cNvPr>
          <p:cNvGrpSpPr/>
          <p:nvPr/>
        </p:nvGrpSpPr>
        <p:grpSpPr>
          <a:xfrm>
            <a:off x="1116451" y="4594557"/>
            <a:ext cx="5478875" cy="2037649"/>
            <a:chOff x="1116451" y="4594557"/>
            <a:chExt cx="5478875" cy="2037649"/>
          </a:xfrm>
        </p:grpSpPr>
        <p:sp>
          <p:nvSpPr>
            <p:cNvPr id="129" name="吹き出し: 角を丸めた四角形 128">
              <a:extLst>
                <a:ext uri="{FF2B5EF4-FFF2-40B4-BE49-F238E27FC236}">
                  <a16:creationId xmlns:a16="http://schemas.microsoft.com/office/drawing/2014/main" id="{D4FB4AD2-F3E6-4728-A46C-C334F1355F3B}"/>
                </a:ext>
              </a:extLst>
            </p:cNvPr>
            <p:cNvSpPr/>
            <p:nvPr/>
          </p:nvSpPr>
          <p:spPr>
            <a:xfrm>
              <a:off x="1116451" y="4718204"/>
              <a:ext cx="5478875" cy="1914002"/>
            </a:xfrm>
            <a:prstGeom prst="wedgeRoundRectCallout">
              <a:avLst>
                <a:gd name="adj1" fmla="val 56447"/>
                <a:gd name="adj2" fmla="val -962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FA43A120-3FF1-441F-8A58-D27A8CFBF020}"/>
                </a:ext>
              </a:extLst>
            </p:cNvPr>
            <p:cNvSpPr txBox="1"/>
            <p:nvPr/>
          </p:nvSpPr>
          <p:spPr>
            <a:xfrm>
              <a:off x="1397147" y="4594557"/>
              <a:ext cx="4917482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どのかたちでも</a:t>
              </a: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いっかいてんするときのかくどは</a:t>
              </a:r>
              <a:r>
                <a:rPr kumimoji="1" lang="en-US" altLang="ja-JP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360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どを、むきをかえるかいすう（かどのかず）でわると、かいてんするときのかくどがわ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0635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CDD01C4-52F1-1B4B-AA40-85BD78534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02" y="2178166"/>
            <a:ext cx="3479800" cy="2794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2683673" cy="48013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653102" y="2768934"/>
            <a:ext cx="1023562" cy="105814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Panda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えらぼ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51F63DC-79DB-45ED-A19D-1FFDF27A2445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4522EF6-8A76-4E84-A47A-CFFA31A5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91BB368-482C-4523-8DDF-BD3D80631872}"/>
              </a:ext>
            </a:extLst>
          </p:cNvPr>
          <p:cNvSpPr txBox="1"/>
          <p:nvPr/>
        </p:nvSpPr>
        <p:spPr>
          <a:xfrm>
            <a:off x="3092749" y="1317519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パンダ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322EB1F9-B597-47E6-A4A7-3422920EA0EC}"/>
              </a:ext>
            </a:extLst>
          </p:cNvPr>
          <p:cNvCxnSpPr>
            <a:cxnSpLocks/>
          </p:cNvCxnSpPr>
          <p:nvPr/>
        </p:nvCxnSpPr>
        <p:spPr>
          <a:xfrm flipH="1" flipV="1">
            <a:off x="1851139" y="3429000"/>
            <a:ext cx="2904225" cy="105814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A2903BCA-8FCC-4ED3-9685-3CCA66366517}"/>
              </a:ext>
            </a:extLst>
          </p:cNvPr>
          <p:cNvGrpSpPr/>
          <p:nvPr/>
        </p:nvGrpSpPr>
        <p:grpSpPr>
          <a:xfrm>
            <a:off x="4676002" y="3854862"/>
            <a:ext cx="4467998" cy="2062103"/>
            <a:chOff x="5344289" y="4673458"/>
            <a:chExt cx="3915121" cy="2062103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7AFE07A-C60D-4810-9127-B84F64682A71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7062E15-4B0F-43B8-A1AE-F4C09DBC6C4B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0519500-5FF8-2E41-B0E9-04AFE819A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322" y="5251971"/>
            <a:ext cx="774700" cy="444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5AD0215F-4F61-CA46-B977-BF566A5E7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272" y="4292767"/>
            <a:ext cx="812800" cy="482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EFAE714-2645-493C-9852-4D855D9E9BB8}"/>
              </a:ext>
            </a:extLst>
          </p:cNvPr>
          <p:cNvSpPr txBox="1"/>
          <p:nvPr/>
        </p:nvSpPr>
        <p:spPr>
          <a:xfrm>
            <a:off x="1385739" y="1904584"/>
            <a:ext cx="545805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9A94542-53A8-4D69-8A38-86B656C6A12A}"/>
              </a:ext>
            </a:extLst>
          </p:cNvPr>
          <p:cNvGrpSpPr/>
          <p:nvPr/>
        </p:nvGrpSpPr>
        <p:grpSpPr>
          <a:xfrm>
            <a:off x="477009" y="1024274"/>
            <a:ext cx="6419210" cy="1131079"/>
            <a:chOff x="500574" y="1245270"/>
            <a:chExt cx="5145623" cy="1131079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6D46F80-02E5-46E2-8233-10C586392A6C}"/>
                </a:ext>
              </a:extLst>
            </p:cNvPr>
            <p:cNvSpPr txBox="1"/>
            <p:nvPr/>
          </p:nvSpPr>
          <p:spPr>
            <a:xfrm>
              <a:off x="500574" y="1245270"/>
              <a:ext cx="514562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のうごきをせいぎょするへんすうをじゅんびしよう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9A43CAE-DB40-4E51-8E1C-BDB6C25E5AFC}"/>
                </a:ext>
              </a:extLst>
            </p:cNvPr>
            <p:cNvSpPr txBox="1"/>
            <p:nvPr/>
          </p:nvSpPr>
          <p:spPr>
            <a:xfrm>
              <a:off x="545442" y="131422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DEADA644-0215-4029-9895-4859B36FF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163" y="3238798"/>
            <a:ext cx="835019" cy="465074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FF9F54B-4976-40E5-9B5C-A963049E257A}"/>
              </a:ext>
            </a:extLst>
          </p:cNvPr>
          <p:cNvSpPr txBox="1"/>
          <p:nvPr/>
        </p:nvSpPr>
        <p:spPr>
          <a:xfrm>
            <a:off x="2305299" y="3013422"/>
            <a:ext cx="545805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にかいてもらうかたち（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かど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いれるへんすう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1B60351-8D06-4919-ABFC-DBB3FF7D375A}"/>
              </a:ext>
            </a:extLst>
          </p:cNvPr>
          <p:cNvSpPr txBox="1"/>
          <p:nvPr/>
        </p:nvSpPr>
        <p:spPr>
          <a:xfrm>
            <a:off x="2309903" y="4198286"/>
            <a:ext cx="5458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するかくどを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れるへんすう。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3A3464C-B315-4189-884E-26BB400162C7}"/>
              </a:ext>
            </a:extLst>
          </p:cNvPr>
          <p:cNvSpPr txBox="1"/>
          <p:nvPr/>
        </p:nvSpPr>
        <p:spPr>
          <a:xfrm>
            <a:off x="2309902" y="5183378"/>
            <a:ext cx="545805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がすすむはやさ（きょり）をいれるへんすう。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BA5F383-388D-4228-9B21-8EF04FA75694}"/>
              </a:ext>
            </a:extLst>
          </p:cNvPr>
          <p:cNvSpPr txBox="1"/>
          <p:nvPr/>
        </p:nvSpPr>
        <p:spPr>
          <a:xfrm>
            <a:off x="2396972" y="3011124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FFCA49C-FF26-464A-821C-067E3E14C1FF}"/>
              </a:ext>
            </a:extLst>
          </p:cNvPr>
          <p:cNvSpPr txBox="1"/>
          <p:nvPr/>
        </p:nvSpPr>
        <p:spPr>
          <a:xfrm>
            <a:off x="2396972" y="4256510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B39572E-D1A5-4734-BE30-F044FC887C1E}"/>
              </a:ext>
            </a:extLst>
          </p:cNvPr>
          <p:cNvSpPr txBox="1"/>
          <p:nvPr/>
        </p:nvSpPr>
        <p:spPr>
          <a:xfrm>
            <a:off x="2388055" y="5251971"/>
            <a:ext cx="776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22DC26F-04A7-4297-94E4-C43EBDDE1E80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7CD23E71-B2EC-4E3B-B992-8A5D8331273B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B5DF84C5-7DCA-4B72-8866-AFA665CAB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85C412A3-2311-4545-B99E-2805FDBD3C83}"/>
              </a:ext>
            </a:extLst>
          </p:cNvPr>
          <p:cNvGrpSpPr/>
          <p:nvPr/>
        </p:nvGrpSpPr>
        <p:grpSpPr>
          <a:xfrm>
            <a:off x="478240" y="1948321"/>
            <a:ext cx="1003384" cy="856056"/>
            <a:chOff x="8253959" y="3717854"/>
            <a:chExt cx="1003384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902013E8-2F9A-E749-8A94-4CE944702532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7BC3C255-F9E4-D74E-860C-5C235A692F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661C90D3-FF6B-C54A-8AD3-D4B91822B44B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49" name="四角形: 角を丸くする 77">
              <a:extLst>
                <a:ext uri="{FF2B5EF4-FFF2-40B4-BE49-F238E27FC236}">
                  <a16:creationId xmlns:a16="http://schemas.microsoft.com/office/drawing/2014/main" id="{A325ABC7-6999-6E45-AD89-FD95F9FDFBB5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D983A1CD-9921-A641-A189-EC0A11DD2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604" y="1931954"/>
            <a:ext cx="3657600" cy="236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D46F80-02E5-46E2-8233-10C586392A6C}"/>
              </a:ext>
            </a:extLst>
          </p:cNvPr>
          <p:cNvSpPr txBox="1"/>
          <p:nvPr/>
        </p:nvSpPr>
        <p:spPr>
          <a:xfrm>
            <a:off x="500575" y="1245270"/>
            <a:ext cx="52863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をおした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、パンダがしつもんを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7CD4C50-A328-4B0F-BBB1-1F9280DDC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44" y="1390600"/>
            <a:ext cx="403895" cy="403895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4C0AD7-1991-45EC-A717-C997FAA008AC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F8F9FE5-00D5-4A9C-9E4F-F1DA8FD183F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5810DD9-5F76-417D-9B91-91A07C22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081025-B28F-4F04-AC1E-BF8F74F4A457}"/>
              </a:ext>
            </a:extLst>
          </p:cNvPr>
          <p:cNvCxnSpPr>
            <a:cxnSpLocks/>
          </p:cNvCxnSpPr>
          <p:nvPr/>
        </p:nvCxnSpPr>
        <p:spPr>
          <a:xfrm>
            <a:off x="913735" y="2346857"/>
            <a:ext cx="4559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607A7D82-5727-423A-8870-E9563A585D4A}"/>
              </a:ext>
            </a:extLst>
          </p:cNvPr>
          <p:cNvCxnSpPr>
            <a:cxnSpLocks/>
          </p:cNvCxnSpPr>
          <p:nvPr/>
        </p:nvCxnSpPr>
        <p:spPr>
          <a:xfrm>
            <a:off x="913164" y="2804137"/>
            <a:ext cx="4565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正方形/長方形 65">
            <a:extLst>
              <a:ext uri="{FF2B5EF4-FFF2-40B4-BE49-F238E27FC236}">
                <a16:creationId xmlns:a16="http://schemas.microsoft.com/office/drawing/2014/main" id="{5ADD5792-87B5-4F7A-981E-0DE63820A6F0}"/>
              </a:ext>
            </a:extLst>
          </p:cNvPr>
          <p:cNvSpPr/>
          <p:nvPr/>
        </p:nvSpPr>
        <p:spPr>
          <a:xfrm>
            <a:off x="1171586" y="3355556"/>
            <a:ext cx="3768617" cy="94654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7" name="コネクタ: カギ線 76">
            <a:extLst>
              <a:ext uri="{FF2B5EF4-FFF2-40B4-BE49-F238E27FC236}">
                <a16:creationId xmlns:a16="http://schemas.microsoft.com/office/drawing/2014/main" id="{65734C88-828B-415E-875D-9D99DC5285F6}"/>
              </a:ext>
            </a:extLst>
          </p:cNvPr>
          <p:cNvCxnSpPr>
            <a:cxnSpLocks/>
            <a:stCxn id="65" idx="3"/>
          </p:cNvCxnSpPr>
          <p:nvPr/>
        </p:nvCxnSpPr>
        <p:spPr>
          <a:xfrm flipV="1">
            <a:off x="918207" y="3268420"/>
            <a:ext cx="451460" cy="83960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539A862D-DAC6-4D35-A4B3-79FAFE99C1FF}"/>
              </a:ext>
            </a:extLst>
          </p:cNvPr>
          <p:cNvCxnSpPr>
            <a:cxnSpLocks/>
          </p:cNvCxnSpPr>
          <p:nvPr/>
        </p:nvCxnSpPr>
        <p:spPr>
          <a:xfrm>
            <a:off x="913164" y="3045313"/>
            <a:ext cx="196596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7EB9282B-C760-1D43-B15F-E4D3A40D7EB1}"/>
              </a:ext>
            </a:extLst>
          </p:cNvPr>
          <p:cNvGrpSpPr/>
          <p:nvPr/>
        </p:nvGrpSpPr>
        <p:grpSpPr>
          <a:xfrm>
            <a:off x="4420861" y="1852931"/>
            <a:ext cx="4634269" cy="1131079"/>
            <a:chOff x="4331991" y="1978817"/>
            <a:chExt cx="4634269" cy="1131079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21D4C99-1E9F-4E1E-B547-02AABC787821}"/>
                </a:ext>
              </a:extLst>
            </p:cNvPr>
            <p:cNvSpPr txBox="1"/>
            <p:nvPr/>
          </p:nvSpPr>
          <p:spPr>
            <a:xfrm>
              <a:off x="4331991" y="1978817"/>
              <a:ext cx="463426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23376A5-0354-E44F-9D3F-F51BDC2F12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35652" y="1998105"/>
              <a:ext cx="1376110" cy="673100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E9ED74B-DE04-5D4C-8659-C4BC50A2C214}"/>
              </a:ext>
            </a:extLst>
          </p:cNvPr>
          <p:cNvGrpSpPr/>
          <p:nvPr/>
        </p:nvGrpSpPr>
        <p:grpSpPr>
          <a:xfrm>
            <a:off x="4730563" y="3188809"/>
            <a:ext cx="4634270" cy="1131079"/>
            <a:chOff x="4331992" y="3239823"/>
            <a:chExt cx="4812009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10713C9-D329-4EA6-BC58-3E6E9AE1D97D}"/>
                </a:ext>
              </a:extLst>
            </p:cNvPr>
            <p:cNvSpPr txBox="1"/>
            <p:nvPr/>
          </p:nvSpPr>
          <p:spPr>
            <a:xfrm>
              <a:off x="4331992" y="3239823"/>
              <a:ext cx="48120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　　をえらび、しつもんのことばにかえる。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AE0D52FD-ED62-C940-A29C-DB9C66BF6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32790" y="3290300"/>
              <a:ext cx="2500225" cy="584200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490ACCE9-1037-534C-ACE5-39E9074AFE14}"/>
              </a:ext>
            </a:extLst>
          </p:cNvPr>
          <p:cNvGrpSpPr/>
          <p:nvPr/>
        </p:nvGrpSpPr>
        <p:grpSpPr>
          <a:xfrm>
            <a:off x="1995915" y="4598219"/>
            <a:ext cx="6196615" cy="2239074"/>
            <a:chOff x="1933602" y="5133978"/>
            <a:chExt cx="4661543" cy="2239074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DE62E77-D74B-4E92-BB9D-B5AEEB474B9C}"/>
                </a:ext>
              </a:extLst>
            </p:cNvPr>
            <p:cNvSpPr txBox="1"/>
            <p:nvPr/>
          </p:nvSpPr>
          <p:spPr>
            <a:xfrm>
              <a:off x="1933602" y="5133978"/>
              <a:ext cx="4661543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「しら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んで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A83D68A-CE2D-8C44-86D2-58E041190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96685" y="5209407"/>
              <a:ext cx="1503650" cy="584200"/>
            </a:xfrm>
            <a:prstGeom prst="rect">
              <a:avLst/>
            </a:prstGeom>
          </p:spPr>
        </p:pic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1836194E-2034-A74B-9621-E0BC7368B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71050" y="5842363"/>
              <a:ext cx="536238" cy="419100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C3C4980B-5676-B744-89C4-C1453EFF565B}"/>
              </a:ext>
            </a:extLst>
          </p:cNvPr>
          <p:cNvGrpSpPr/>
          <p:nvPr/>
        </p:nvGrpSpPr>
        <p:grpSpPr>
          <a:xfrm>
            <a:off x="10708" y="3679994"/>
            <a:ext cx="1003384" cy="856056"/>
            <a:chOff x="8253959" y="3717854"/>
            <a:chExt cx="1003384" cy="856056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B77560A2-37E0-774C-A7D8-535625011CE4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2C5E33BE-250C-1841-A1CF-BE0477CF6A7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19DA9844-6837-E44F-A06A-1EC59FADED10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F671CB46-7DFC-8943-B285-C108EB968DD1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2FE31E12-E563-5B4F-B865-00DB94FD8D89}"/>
              </a:ext>
            </a:extLst>
          </p:cNvPr>
          <p:cNvGrpSpPr/>
          <p:nvPr/>
        </p:nvGrpSpPr>
        <p:grpSpPr>
          <a:xfrm>
            <a:off x="-1117" y="2708231"/>
            <a:ext cx="1003384" cy="870388"/>
            <a:chOff x="9672991" y="4909284"/>
            <a:chExt cx="1003384" cy="870388"/>
          </a:xfrm>
        </p:grpSpPr>
        <p:grpSp>
          <p:nvGrpSpPr>
            <p:cNvPr id="76" name="グループ化 75">
              <a:extLst>
                <a:ext uri="{FF2B5EF4-FFF2-40B4-BE49-F238E27FC236}">
                  <a16:creationId xmlns:a16="http://schemas.microsoft.com/office/drawing/2014/main" id="{B5657812-ED15-284C-B1D6-34DFA6C6FD10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2A3D992A-71B0-CA41-BFA8-D2BCAFF9AB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862F3DE9-6C06-EE49-B382-3FC2FD8F17D2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0D80F397-A0E8-5F4D-AC4E-05DEF7805AC2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8342FDB6-40BB-B944-81F1-F8C64C1A5BF9}"/>
              </a:ext>
            </a:extLst>
          </p:cNvPr>
          <p:cNvGrpSpPr/>
          <p:nvPr/>
        </p:nvGrpSpPr>
        <p:grpSpPr>
          <a:xfrm>
            <a:off x="0" y="1728241"/>
            <a:ext cx="1038413" cy="856056"/>
            <a:chOff x="7137508" y="4892125"/>
            <a:chExt cx="1038413" cy="856056"/>
          </a:xfrm>
        </p:grpSpPr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04C36AF6-FFF1-704E-93B5-D86721671FC7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84" name="図 83">
                <a:extLst>
                  <a:ext uri="{FF2B5EF4-FFF2-40B4-BE49-F238E27FC236}">
                    <a16:creationId xmlns:a16="http://schemas.microsoft.com/office/drawing/2014/main" id="{BFE41528-C24F-4549-9FC9-842369F851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F78CD9BE-29B6-2B42-A7AD-FAD1DFB0194D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83" name="四角形: 角を丸くする 77">
              <a:extLst>
                <a:ext uri="{FF2B5EF4-FFF2-40B4-BE49-F238E27FC236}">
                  <a16:creationId xmlns:a16="http://schemas.microsoft.com/office/drawing/2014/main" id="{CC8DAFAA-17FF-E545-B32E-156EDDABDC36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936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383A9447-3B61-1846-9889-031E83503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426" y="2219014"/>
            <a:ext cx="3657600" cy="2362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04C0AD7-1991-45EC-A717-C997FAA008AC}"/>
              </a:ext>
            </a:extLst>
          </p:cNvPr>
          <p:cNvGrpSpPr/>
          <p:nvPr/>
        </p:nvGrpSpPr>
        <p:grpSpPr>
          <a:xfrm>
            <a:off x="7881433" y="102213"/>
            <a:ext cx="1084828" cy="1090873"/>
            <a:chOff x="7881433" y="102213"/>
            <a:chExt cx="1084828" cy="1090873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1F8F9FE5-00D5-4A9C-9E4F-F1DA8FD183FC}"/>
                </a:ext>
              </a:extLst>
            </p:cNvPr>
            <p:cNvSpPr/>
            <p:nvPr/>
          </p:nvSpPr>
          <p:spPr>
            <a:xfrm>
              <a:off x="7881433" y="105236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15810DD9-5F76-417D-9B91-91A07C22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130" y="102213"/>
              <a:ext cx="825700" cy="1090873"/>
            </a:xfrm>
            <a:prstGeom prst="rect">
              <a:avLst/>
            </a:prstGeom>
          </p:spPr>
        </p:pic>
      </p:grp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A081025-B28F-4F04-AC1E-BF8F74F4A457}"/>
              </a:ext>
            </a:extLst>
          </p:cNvPr>
          <p:cNvCxnSpPr>
            <a:cxnSpLocks/>
          </p:cNvCxnSpPr>
          <p:nvPr/>
        </p:nvCxnSpPr>
        <p:spPr>
          <a:xfrm>
            <a:off x="955125" y="388653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コネクタ: カギ線 55">
            <a:extLst>
              <a:ext uri="{FF2B5EF4-FFF2-40B4-BE49-F238E27FC236}">
                <a16:creationId xmlns:a16="http://schemas.microsoft.com/office/drawing/2014/main" id="{7F548FB3-0371-463F-9976-FB6A5A74168F}"/>
              </a:ext>
            </a:extLst>
          </p:cNvPr>
          <p:cNvCxnSpPr>
            <a:cxnSpLocks/>
          </p:cNvCxnSpPr>
          <p:nvPr/>
        </p:nvCxnSpPr>
        <p:spPr>
          <a:xfrm>
            <a:off x="932309" y="2925233"/>
            <a:ext cx="1828009" cy="859811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920A7266-72AB-4D5A-A921-7E171BF33126}"/>
              </a:ext>
            </a:extLst>
          </p:cNvPr>
          <p:cNvCxnSpPr>
            <a:cxnSpLocks/>
          </p:cNvCxnSpPr>
          <p:nvPr/>
        </p:nvCxnSpPr>
        <p:spPr>
          <a:xfrm>
            <a:off x="970772" y="431234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4DDCD8B-447B-4515-98A5-B9BCFE9E305C}"/>
              </a:ext>
            </a:extLst>
          </p:cNvPr>
          <p:cNvGrpSpPr/>
          <p:nvPr/>
        </p:nvGrpSpPr>
        <p:grpSpPr>
          <a:xfrm>
            <a:off x="2910438" y="1879350"/>
            <a:ext cx="6241609" cy="1131079"/>
            <a:chOff x="3592337" y="1765348"/>
            <a:chExt cx="5551663" cy="1131079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5051504-804F-4AFA-9A71-3A7DAD721303}"/>
                </a:ext>
              </a:extLst>
            </p:cNvPr>
            <p:cNvSpPr txBox="1"/>
            <p:nvPr/>
          </p:nvSpPr>
          <p:spPr>
            <a:xfrm>
              <a:off x="3592337" y="1765348"/>
              <a:ext cx="55516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「えんざん」から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C05DB78A-0731-40BC-8A33-E0E42EEA7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2005" y="1942219"/>
              <a:ext cx="947048" cy="375068"/>
            </a:xfrm>
            <a:prstGeom prst="rect">
              <a:avLst/>
            </a:prstGeom>
          </p:spPr>
        </p:pic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4624B048-8A31-4359-8426-9692E85E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76504" y="1911751"/>
              <a:ext cx="1135478" cy="419136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5A88037-1F90-40DC-BA65-04CF30A86A4E}"/>
              </a:ext>
            </a:extLst>
          </p:cNvPr>
          <p:cNvGrpSpPr/>
          <p:nvPr/>
        </p:nvGrpSpPr>
        <p:grpSpPr>
          <a:xfrm>
            <a:off x="4644294" y="3231268"/>
            <a:ext cx="4591485" cy="1685077"/>
            <a:chOff x="1933602" y="5133978"/>
            <a:chExt cx="4591485" cy="1685077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DE62E77-D74B-4E92-BB9D-B5AEEB474B9C}"/>
                </a:ext>
              </a:extLst>
            </p:cNvPr>
            <p:cNvSpPr txBox="1"/>
            <p:nvPr/>
          </p:nvSpPr>
          <p:spPr>
            <a:xfrm>
              <a:off x="1933602" y="5133978"/>
              <a:ext cx="459148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「へんすう」から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3B22D8B3-241F-4371-9D8F-0236586B9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58739" y="5250369"/>
              <a:ext cx="1966130" cy="449619"/>
            </a:xfrm>
            <a:prstGeom prst="rect">
              <a:avLst/>
            </a:prstGeom>
          </p:spPr>
        </p:pic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BC7D879B-32B9-4301-B37B-943ADC28D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17334" y="6364209"/>
              <a:ext cx="1135478" cy="419136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E7D6608-D525-8345-B702-1BC6E26D0F77}"/>
              </a:ext>
            </a:extLst>
          </p:cNvPr>
          <p:cNvGrpSpPr/>
          <p:nvPr/>
        </p:nvGrpSpPr>
        <p:grpSpPr>
          <a:xfrm>
            <a:off x="332752" y="5678792"/>
            <a:ext cx="8510077" cy="1131079"/>
            <a:chOff x="332752" y="5678792"/>
            <a:chExt cx="8510077" cy="1131079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B5C07CC-0A80-4921-9614-37F2BDF0FCF9}"/>
                </a:ext>
              </a:extLst>
            </p:cNvPr>
            <p:cNvSpPr txBox="1"/>
            <p:nvPr/>
          </p:nvSpPr>
          <p:spPr>
            <a:xfrm>
              <a:off x="332752" y="5678792"/>
              <a:ext cx="851007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はしれ！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3B0419C4-213F-4A48-855B-CB4B2FD2D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03746" y="5740810"/>
              <a:ext cx="1773984" cy="571500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5729F588-917F-EE40-B6EE-42958139C964}"/>
              </a:ext>
            </a:extLst>
          </p:cNvPr>
          <p:cNvGrpSpPr/>
          <p:nvPr/>
        </p:nvGrpSpPr>
        <p:grpSpPr>
          <a:xfrm>
            <a:off x="0" y="2202356"/>
            <a:ext cx="1084083" cy="864281"/>
            <a:chOff x="7114674" y="3730834"/>
            <a:chExt cx="1084083" cy="864281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49BBC142-20C1-7D49-8C7F-8C3C7FE6E116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C41E17CB-F5F6-1E4F-BC67-91320BC0A0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B1361E74-C26B-9248-9C8B-165B1C5A6532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04B867F7-4378-184A-853F-5022C47ACE73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87A5E5A1-BB3B-D34F-B7BF-5965313B1532}"/>
              </a:ext>
            </a:extLst>
          </p:cNvPr>
          <p:cNvGrpSpPr/>
          <p:nvPr/>
        </p:nvGrpSpPr>
        <p:grpSpPr>
          <a:xfrm>
            <a:off x="40349" y="3210182"/>
            <a:ext cx="1003384" cy="856056"/>
            <a:chOff x="8253959" y="3717854"/>
            <a:chExt cx="1003384" cy="856056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5A0645A0-8EDA-0546-9286-EC43E847021E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53" name="図 52">
                <a:extLst>
                  <a:ext uri="{FF2B5EF4-FFF2-40B4-BE49-F238E27FC236}">
                    <a16:creationId xmlns:a16="http://schemas.microsoft.com/office/drawing/2014/main" id="{36DE078E-EAF6-0444-98FA-003B4C105C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3B8C62E6-92A0-184D-9DD3-9A1279232D96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52" name="四角形: 角を丸くする 77">
              <a:extLst>
                <a:ext uri="{FF2B5EF4-FFF2-40B4-BE49-F238E27FC236}">
                  <a16:creationId xmlns:a16="http://schemas.microsoft.com/office/drawing/2014/main" id="{DFDE6453-2802-824F-A79B-A6C09E40EFA0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6F6B696F-766D-8548-9288-D035A7314CD2}"/>
              </a:ext>
            </a:extLst>
          </p:cNvPr>
          <p:cNvGrpSpPr/>
          <p:nvPr/>
        </p:nvGrpSpPr>
        <p:grpSpPr>
          <a:xfrm>
            <a:off x="71675" y="4239035"/>
            <a:ext cx="1038413" cy="856056"/>
            <a:chOff x="7137508" y="4892125"/>
            <a:chExt cx="1038413" cy="856056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E0255F6A-2F6D-C748-AA94-BE3893136532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764D61F8-749D-4E49-BFD4-422D83E1EB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EB314DDF-F7B7-A340-86F4-F3BFB83798F2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A3D48B94-6E52-8C4C-A298-DACD2CDF550A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8218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26C84D3-87BA-064B-A36D-A1E701F55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063" y="4720240"/>
            <a:ext cx="2267945" cy="53148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647CA94-6807-C94E-AE77-96A47C8FB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16" y="1399129"/>
            <a:ext cx="3449576" cy="2692400"/>
          </a:xfrm>
          <a:prstGeom prst="rect">
            <a:avLst/>
          </a:prstGeom>
        </p:spPr>
      </p:pic>
      <p:pic>
        <p:nvPicPr>
          <p:cNvPr id="87" name="図 86">
            <a:extLst>
              <a:ext uri="{FF2B5EF4-FFF2-40B4-BE49-F238E27FC236}">
                <a16:creationId xmlns:a16="http://schemas.microsoft.com/office/drawing/2014/main" id="{875F11BA-54E5-5F46-93BE-10D862690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825" y="5727222"/>
            <a:ext cx="626997" cy="482600"/>
          </a:xfrm>
          <a:prstGeom prst="rect">
            <a:avLst/>
          </a:prstGeom>
        </p:spPr>
      </p:pic>
      <p:pic>
        <p:nvPicPr>
          <p:cNvPr id="86" name="図 85">
            <a:extLst>
              <a:ext uri="{FF2B5EF4-FFF2-40B4-BE49-F238E27FC236}">
                <a16:creationId xmlns:a16="http://schemas.microsoft.com/office/drawing/2014/main" id="{5EFAB413-3103-E845-A5F1-21A599072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9147" y="5292651"/>
            <a:ext cx="594044" cy="444500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6C260397-49E5-41C1-B0BC-D8B32645AF7B}"/>
              </a:ext>
            </a:extLst>
          </p:cNvPr>
          <p:cNvSpPr txBox="1"/>
          <p:nvPr/>
        </p:nvSpPr>
        <p:spPr>
          <a:xfrm>
            <a:off x="760359" y="5615695"/>
            <a:ext cx="65771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　　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だいにゅうする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DB2818A8-37E7-F744-8B4C-F2AC5D288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5209" y="5708353"/>
            <a:ext cx="2121892" cy="559693"/>
          </a:xfrm>
          <a:prstGeom prst="rect">
            <a:avLst/>
          </a:prstGeom>
        </p:spPr>
      </p:pic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40992AF6-CBD5-4672-A688-160D61B4EA85}"/>
              </a:ext>
            </a:extLst>
          </p:cNvPr>
          <p:cNvSpPr txBox="1"/>
          <p:nvPr/>
        </p:nvSpPr>
        <p:spPr>
          <a:xfrm>
            <a:off x="785069" y="4628481"/>
            <a:ext cx="79570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0.5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びょう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」にかえる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はやさに　　　をだいにゅうする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9CC13EA6-25B9-4860-86BE-C66877797CF3}"/>
              </a:ext>
            </a:extLst>
          </p:cNvPr>
          <p:cNvGrpSpPr/>
          <p:nvPr/>
        </p:nvGrpSpPr>
        <p:grpSpPr>
          <a:xfrm>
            <a:off x="793790" y="4015231"/>
            <a:ext cx="6083066" cy="577081"/>
            <a:chOff x="3505117" y="4628296"/>
            <a:chExt cx="5566959" cy="577081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572C504D-BE59-4452-AC0C-D6A11F309F78}"/>
                </a:ext>
              </a:extLst>
            </p:cNvPr>
            <p:cNvSpPr txBox="1"/>
            <p:nvPr/>
          </p:nvSpPr>
          <p:spPr>
            <a:xfrm>
              <a:off x="3505117" y="4628296"/>
              <a:ext cx="55669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をえらび、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78C1F91B-92C2-4443-8F91-315C2AEB8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13460" y="4791547"/>
              <a:ext cx="685320" cy="381697"/>
            </a:xfrm>
            <a:prstGeom prst="rect">
              <a:avLst/>
            </a:prstGeom>
          </p:spPr>
        </p:pic>
      </p:grpSp>
      <p:pic>
        <p:nvPicPr>
          <p:cNvPr id="83" name="図 82">
            <a:extLst>
              <a:ext uri="{FF2B5EF4-FFF2-40B4-BE49-F238E27FC236}">
                <a16:creationId xmlns:a16="http://schemas.microsoft.com/office/drawing/2014/main" id="{50815A3E-7665-C249-8CCD-3CC732D38B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7044" y="4051400"/>
            <a:ext cx="1361727" cy="6803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82FAEAE-F939-4ECF-A673-B8C32A47936B}"/>
              </a:ext>
            </a:extLst>
          </p:cNvPr>
          <p:cNvSpPr txBox="1"/>
          <p:nvPr/>
        </p:nvSpPr>
        <p:spPr>
          <a:xfrm>
            <a:off x="454059" y="901154"/>
            <a:ext cx="73346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B3B6CD-9E62-4A8E-9393-15017A32E2A9}"/>
              </a:ext>
            </a:extLst>
          </p:cNvPr>
          <p:cNvSpPr txBox="1"/>
          <p:nvPr/>
        </p:nvSpPr>
        <p:spPr>
          <a:xfrm>
            <a:off x="485672" y="947215"/>
            <a:ext cx="721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C0C77618-390E-4B98-9E07-16CA63447C13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22F6B101-5D8C-454D-B657-2AB0C6077FA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D6538AB4-A43E-43AE-97BC-1E78E4D1E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0BB65FFD-D7C3-40D7-8763-4E823E7E3B5A}"/>
              </a:ext>
            </a:extLst>
          </p:cNvPr>
          <p:cNvGrpSpPr/>
          <p:nvPr/>
        </p:nvGrpSpPr>
        <p:grpSpPr>
          <a:xfrm>
            <a:off x="4111040" y="2445342"/>
            <a:ext cx="5117837" cy="2239074"/>
            <a:chOff x="4123890" y="2704212"/>
            <a:chExt cx="4591485" cy="2239074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3489A68-B531-4441-83F4-659B4548929B}"/>
                </a:ext>
              </a:extLst>
            </p:cNvPr>
            <p:cNvSpPr txBox="1"/>
            <p:nvPr/>
          </p:nvSpPr>
          <p:spPr>
            <a:xfrm>
              <a:off x="4123890" y="2704212"/>
              <a:ext cx="4591485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そくど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かえて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だいにゅう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AD545117-66E2-4B26-9352-871B6FCB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31023" y="2844184"/>
              <a:ext cx="1841171" cy="449619"/>
            </a:xfrm>
            <a:prstGeom prst="rect">
              <a:avLst/>
            </a:prstGeom>
          </p:spPr>
        </p:pic>
      </p:grp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7A48010D-E795-41D4-A0C7-B67E12264708}"/>
              </a:ext>
            </a:extLst>
          </p:cNvPr>
          <p:cNvSpPr/>
          <p:nvPr/>
        </p:nvSpPr>
        <p:spPr>
          <a:xfrm>
            <a:off x="821207" y="2433693"/>
            <a:ext cx="3335542" cy="1428347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3DC3A5E-392E-4E13-A8A0-60A2B9AEFD89}"/>
              </a:ext>
            </a:extLst>
          </p:cNvPr>
          <p:cNvGrpSpPr/>
          <p:nvPr/>
        </p:nvGrpSpPr>
        <p:grpSpPr>
          <a:xfrm>
            <a:off x="370833" y="2397000"/>
            <a:ext cx="8126526" cy="4460999"/>
            <a:chOff x="867052" y="2647218"/>
            <a:chExt cx="7342877" cy="4210782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9C3D79BE-004E-4985-B074-CA973927909E}"/>
                </a:ext>
              </a:extLst>
            </p:cNvPr>
            <p:cNvGrpSpPr/>
            <p:nvPr/>
          </p:nvGrpSpPr>
          <p:grpSpPr>
            <a:xfrm>
              <a:off x="867052" y="2647218"/>
              <a:ext cx="7342877" cy="4210782"/>
              <a:chOff x="867052" y="2647218"/>
              <a:chExt cx="7342877" cy="4210782"/>
            </a:xfrm>
          </p:grpSpPr>
          <p:sp>
            <p:nvSpPr>
              <p:cNvPr id="124" name="正方形/長方形 123">
                <a:extLst>
                  <a:ext uri="{FF2B5EF4-FFF2-40B4-BE49-F238E27FC236}">
                    <a16:creationId xmlns:a16="http://schemas.microsoft.com/office/drawing/2014/main" id="{EC7E6BE3-7439-480F-9CB6-8E8DB3ADFA0E}"/>
                  </a:ext>
                </a:extLst>
              </p:cNvPr>
              <p:cNvSpPr/>
              <p:nvPr/>
            </p:nvSpPr>
            <p:spPr>
              <a:xfrm>
                <a:off x="873111" y="2647218"/>
                <a:ext cx="3482736" cy="160276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7DDC652A-EC03-4E2F-9E1F-E0B027D8EE12}"/>
                  </a:ext>
                </a:extLst>
              </p:cNvPr>
              <p:cNvSpPr/>
              <p:nvPr/>
            </p:nvSpPr>
            <p:spPr>
              <a:xfrm>
                <a:off x="867052" y="4232392"/>
                <a:ext cx="7342877" cy="262560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31FB0876-1320-407A-8F36-78C653950D9A}"/>
                </a:ext>
              </a:extLst>
            </p:cNvPr>
            <p:cNvGrpSpPr/>
            <p:nvPr/>
          </p:nvGrpSpPr>
          <p:grpSpPr>
            <a:xfrm>
              <a:off x="1466301" y="4884990"/>
              <a:ext cx="5911555" cy="1084933"/>
              <a:chOff x="1466301" y="4884990"/>
              <a:chExt cx="5911555" cy="1084933"/>
            </a:xfrm>
          </p:grpSpPr>
          <p:pic>
            <p:nvPicPr>
              <p:cNvPr id="132" name="図 131">
                <a:extLst>
                  <a:ext uri="{FF2B5EF4-FFF2-40B4-BE49-F238E27FC236}">
                    <a16:creationId xmlns:a16="http://schemas.microsoft.com/office/drawing/2014/main" id="{06EEC570-CD07-481F-90BA-DAE2A226A5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12324" y="4935872"/>
                <a:ext cx="1365532" cy="1034051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5A19675B-59FB-43ED-A514-C1FCC4645B9F}"/>
                  </a:ext>
                </a:extLst>
              </p:cNvPr>
              <p:cNvSpPr txBox="1"/>
              <p:nvPr/>
            </p:nvSpPr>
            <p:spPr>
              <a:xfrm>
                <a:off x="1466301" y="4884990"/>
                <a:ext cx="4705386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せいたかくけいのとくちょうをかんがえて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スマートな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プログラムをつくろう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！</a:t>
                </a:r>
              </a:p>
            </p:txBody>
          </p:sp>
        </p:grp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5785A980-A40F-444C-A4A1-853B37848FBD}"/>
              </a:ext>
            </a:extLst>
          </p:cNvPr>
          <p:cNvGrpSpPr/>
          <p:nvPr/>
        </p:nvGrpSpPr>
        <p:grpSpPr>
          <a:xfrm>
            <a:off x="4099502" y="1790218"/>
            <a:ext cx="4994010" cy="736600"/>
            <a:chOff x="4099502" y="1790218"/>
            <a:chExt cx="4994010" cy="736600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88A1EEBB-0440-412B-A1C7-D89D093881DD}"/>
                </a:ext>
              </a:extLst>
            </p:cNvPr>
            <p:cNvSpPr txBox="1"/>
            <p:nvPr/>
          </p:nvSpPr>
          <p:spPr>
            <a:xfrm>
              <a:off x="4099502" y="1790218"/>
              <a:ext cx="49940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99C59FA-2CED-B341-922D-47C651281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12324" y="1790218"/>
              <a:ext cx="2052236" cy="736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006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>
            <a:extLst>
              <a:ext uri="{FF2B5EF4-FFF2-40B4-BE49-F238E27FC236}">
                <a16:creationId xmlns:a16="http://schemas.microsoft.com/office/drawing/2014/main" id="{5E37AC9F-954A-5B49-8D07-4E73E7787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55" y="1495107"/>
            <a:ext cx="3433727" cy="5286288"/>
          </a:xfrm>
          <a:prstGeom prst="rect">
            <a:avLst/>
          </a:prstGeom>
        </p:spPr>
      </p:pic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2209257" y="6057640"/>
            <a:ext cx="1733205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3013502" y="5540291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4142217" y="4600238"/>
            <a:ext cx="840995" cy="11785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タイトル 4">
            <a:extLst>
              <a:ext uri="{FF2B5EF4-FFF2-40B4-BE49-F238E27FC236}">
                <a16:creationId xmlns:a16="http://schemas.microsoft.com/office/drawing/2014/main" id="{9DFC8B12-B922-4477-9FBB-316A7130A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97" y="180516"/>
            <a:ext cx="8475633" cy="466281"/>
          </a:xfrm>
        </p:spPr>
        <p:txBody>
          <a:bodyPr/>
          <a:lstStyle/>
          <a:p>
            <a:r>
              <a:rPr lang="ja-JP" altLang="en-US"/>
              <a:t>チャレンジ！</a:t>
            </a:r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C485165-6828-C54A-8A90-6E1D871F6E6F}"/>
              </a:ext>
            </a:extLst>
          </p:cNvPr>
          <p:cNvSpPr txBox="1"/>
          <p:nvPr/>
        </p:nvSpPr>
        <p:spPr>
          <a:xfrm>
            <a:off x="5035520" y="3414804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660021-7B66-FD4F-924F-EC26C0E9C0B4}"/>
              </a:ext>
            </a:extLst>
          </p:cNvPr>
          <p:cNvSpPr txBox="1"/>
          <p:nvPr/>
        </p:nvSpPr>
        <p:spPr>
          <a:xfrm>
            <a:off x="4140997" y="1904650"/>
            <a:ext cx="485227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4475945C-95D1-6C43-8EC8-39E64A778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9319" y="4556450"/>
            <a:ext cx="1201048" cy="1914002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04EADCB-C205-E64D-86B2-7CB264171101}"/>
              </a:ext>
            </a:extLst>
          </p:cNvPr>
          <p:cNvGrpSpPr/>
          <p:nvPr/>
        </p:nvGrpSpPr>
        <p:grpSpPr>
          <a:xfrm>
            <a:off x="4455563" y="5322697"/>
            <a:ext cx="3301082" cy="1594415"/>
            <a:chOff x="1116451" y="4718204"/>
            <a:chExt cx="5478875" cy="1594415"/>
          </a:xfrm>
        </p:grpSpPr>
        <p:sp>
          <p:nvSpPr>
            <p:cNvPr id="11" name="吹き出し: 角を丸めた四角形 128">
              <a:extLst>
                <a:ext uri="{FF2B5EF4-FFF2-40B4-BE49-F238E27FC236}">
                  <a16:creationId xmlns:a16="http://schemas.microsoft.com/office/drawing/2014/main" id="{A0E1FED7-077C-6B4A-87C8-522E1F2903E6}"/>
                </a:ext>
              </a:extLst>
            </p:cNvPr>
            <p:cNvSpPr/>
            <p:nvPr/>
          </p:nvSpPr>
          <p:spPr>
            <a:xfrm>
              <a:off x="1116451" y="4718204"/>
              <a:ext cx="5478875" cy="1224654"/>
            </a:xfrm>
            <a:prstGeom prst="wedgeRoundRectCallout">
              <a:avLst>
                <a:gd name="adj1" fmla="val 54950"/>
                <a:gd name="adj2" fmla="val -1971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46A03B2-5FC3-EB43-9685-2448920A2994}"/>
                </a:ext>
              </a:extLst>
            </p:cNvPr>
            <p:cNvSpPr txBox="1"/>
            <p:nvPr/>
          </p:nvSpPr>
          <p:spPr>
            <a:xfrm>
              <a:off x="1397146" y="4804514"/>
              <a:ext cx="4917483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パソコンと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つないだままにしておこう！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2B6A8D1-25C9-9D4A-8139-881476444D6E}"/>
              </a:ext>
            </a:extLst>
          </p:cNvPr>
          <p:cNvSpPr txBox="1"/>
          <p:nvPr/>
        </p:nvSpPr>
        <p:spPr>
          <a:xfrm>
            <a:off x="5574673" y="5417180"/>
            <a:ext cx="721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3E406DE-BF7D-5647-BC8F-53874A394812}"/>
              </a:ext>
            </a:extLst>
          </p:cNvPr>
          <p:cNvSpPr txBox="1"/>
          <p:nvPr/>
        </p:nvSpPr>
        <p:spPr>
          <a:xfrm>
            <a:off x="542902" y="540346"/>
            <a:ext cx="833548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（ファイルめい：「（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なまえ）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チャレンジ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196447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1402</Words>
  <Application>Microsoft Macintosh PowerPoint</Application>
  <PresentationFormat>画面に合わせる (4:3)</PresentationFormat>
  <Paragraphs>269</Paragraphs>
  <Slides>37</Slides>
  <Notes>5</Notes>
  <HiddenSlides>0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37</vt:i4>
      </vt:variant>
    </vt:vector>
  </HeadingPairs>
  <TitlesOfParts>
    <vt:vector size="44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だい17かい　せいたかくけいをかこう！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ミッション：Codeyでせいほうけいをかこう！</vt:lpstr>
      <vt:lpstr>ステップアップ！</vt:lpstr>
      <vt:lpstr>かんがえてみよう！</vt:lpstr>
      <vt:lpstr>かんがえてみよう！</vt:lpstr>
      <vt:lpstr>かんがえてみよう！</vt:lpstr>
      <vt:lpstr>かんがえてみよう！</vt:lpstr>
      <vt:lpstr>かんがえてみよう！</vt:lpstr>
      <vt:lpstr>チャレンジ！</vt:lpstr>
      <vt:lpstr>チャレンジ！</vt:lpstr>
      <vt:lpstr>【せいたかくけいについて】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