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256" r:id="rId5"/>
    <p:sldId id="562" r:id="rId6"/>
    <p:sldId id="563" r:id="rId7"/>
    <p:sldId id="339" r:id="rId8"/>
    <p:sldId id="367" r:id="rId9"/>
    <p:sldId id="347" r:id="rId10"/>
    <p:sldId id="527" r:id="rId11"/>
    <p:sldId id="528" r:id="rId12"/>
    <p:sldId id="536" r:id="rId13"/>
    <p:sldId id="348" r:id="rId14"/>
    <p:sldId id="537" r:id="rId15"/>
    <p:sldId id="539" r:id="rId16"/>
    <p:sldId id="541" r:id="rId17"/>
    <p:sldId id="542" r:id="rId18"/>
    <p:sldId id="475" r:id="rId19"/>
    <p:sldId id="544" r:id="rId20"/>
    <p:sldId id="545" r:id="rId21"/>
    <p:sldId id="546" r:id="rId22"/>
    <p:sldId id="554" r:id="rId23"/>
    <p:sldId id="555" r:id="rId24"/>
    <p:sldId id="556" r:id="rId25"/>
    <p:sldId id="551" r:id="rId26"/>
    <p:sldId id="559" r:id="rId27"/>
    <p:sldId id="552" r:id="rId28"/>
    <p:sldId id="557" r:id="rId29"/>
    <p:sldId id="558" r:id="rId30"/>
    <p:sldId id="560" r:id="rId31"/>
    <p:sldId id="561" r:id="rId32"/>
    <p:sldId id="330" r:id="rId33"/>
    <p:sldId id="338" r:id="rId34"/>
    <p:sldId id="331" r:id="rId35"/>
    <p:sldId id="337" r:id="rId36"/>
    <p:sldId id="332" r:id="rId37"/>
    <p:sldId id="399" r:id="rId38"/>
    <p:sldId id="333" r:id="rId39"/>
    <p:sldId id="529" r:id="rId40"/>
    <p:sldId id="491" r:id="rId41"/>
    <p:sldId id="514" r:id="rId42"/>
    <p:sldId id="493" r:id="rId43"/>
    <p:sldId id="355" r:id="rId44"/>
    <p:sldId id="522" r:id="rId45"/>
    <p:sldId id="763" r:id="rId46"/>
    <p:sldId id="335" r:id="rId47"/>
    <p:sldId id="321" r:id="rId48"/>
    <p:sldId id="384" r:id="rId4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0C596D"/>
    <a:srgbClr val="79AE02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01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79451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microsoft.com/office/2017/06/relationships/model3d" Target="../media/model3d1.glb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microsoft.com/office/2017/06/relationships/model3d" Target="../media/model3d1.glb"/><Relationship Id="rId4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microsoft.com/office/2017/06/relationships/model3d" Target="../media/model3d1.glb"/><Relationship Id="rId4" Type="http://schemas.openxmlformats.org/officeDocument/2006/relationships/image" Target="../media/image3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microsoft.com/office/2017/06/relationships/model3d" Target="../media/model3d1.glb"/><Relationship Id="rId4" Type="http://schemas.openxmlformats.org/officeDocument/2006/relationships/image" Target="../media/image30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3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3.png"/><Relationship Id="rId5" Type="http://schemas.openxmlformats.org/officeDocument/2006/relationships/image" Target="../media/image43.PNG"/><Relationship Id="rId4" Type="http://schemas.openxmlformats.org/officeDocument/2006/relationships/image" Target="../media/image55.png"/><Relationship Id="rId9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3.PNG"/><Relationship Id="rId5" Type="http://schemas.openxmlformats.org/officeDocument/2006/relationships/image" Target="../media/image34.png"/><Relationship Id="rId4" Type="http://schemas.openxmlformats.org/officeDocument/2006/relationships/image" Target="../media/image57.png"/><Relationship Id="rId9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1.png"/><Relationship Id="rId5" Type="http://schemas.openxmlformats.org/officeDocument/2006/relationships/image" Target="../media/image43.PNG"/><Relationship Id="rId4" Type="http://schemas.openxmlformats.org/officeDocument/2006/relationships/image" Target="../media/image59.png"/><Relationship Id="rId9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7.png"/><Relationship Id="rId7" Type="http://schemas.openxmlformats.org/officeDocument/2006/relationships/image" Target="../media/image5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5.png"/><Relationship Id="rId7" Type="http://schemas.openxmlformats.org/officeDocument/2006/relationships/image" Target="../media/image5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76.png"/><Relationship Id="rId7" Type="http://schemas.openxmlformats.org/officeDocument/2006/relationships/image" Target="../media/image5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8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4596757"/>
            <a:ext cx="8338762" cy="1006429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15</a:t>
            </a:r>
            <a:r>
              <a:rPr lang="ja-JP" altLang="en-US"/>
              <a:t>かい　コースをつくって</a:t>
            </a:r>
            <a:r>
              <a:rPr lang="en-US" altLang="ja-JP" dirty="0"/>
              <a:t>Codey</a:t>
            </a:r>
            <a:r>
              <a:rPr lang="ja-JP" altLang="en-US"/>
              <a:t>を</a:t>
            </a:r>
            <a:br>
              <a:rPr lang="en-US" altLang="ja-JP" dirty="0"/>
            </a:br>
            <a:r>
              <a:rPr lang="ja-JP" altLang="en-US"/>
              <a:t>はしらせよう</a:t>
            </a:r>
            <a:r>
              <a:rPr lang="ja-JP" altLang="en-US" dirty="0"/>
              <a:t>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5585806" y="4442868"/>
            <a:ext cx="1013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sp>
        <p:nvSpPr>
          <p:cNvPr id="29" name="サブタイトル 2">
            <a:extLst>
              <a:ext uri="{FF2B5EF4-FFF2-40B4-BE49-F238E27FC236}">
                <a16:creationId xmlns:a16="http://schemas.microsoft.com/office/drawing/2014/main" id="{C49A3F7B-07B9-47F7-9984-F944D320D2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2" y="5603183"/>
            <a:ext cx="8036922" cy="369332"/>
          </a:xfrm>
        </p:spPr>
        <p:txBody>
          <a:bodyPr vert="horz" wrap="square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algn="r" rtl="0"/>
            <a:r>
              <a:rPr lang="ja-JP" altLang="en-US" sz="2000" b="1" noProof="0" dirty="0">
                <a:latin typeface="Meiryo UI" panose="020B0604030504040204" pitchFamily="50" charset="-128"/>
                <a:ea typeface="Meiryo UI" panose="020B0604030504040204" pitchFamily="50" charset="-128"/>
              </a:rPr>
              <a:t>（ライントレース・</a:t>
            </a:r>
            <a:r>
              <a:rPr lang="en-US" altLang="ja-JP" sz="2000" b="1" noProof="0" dirty="0">
                <a:latin typeface="Meiryo UI" panose="020B0604030504040204" pitchFamily="50" charset="-128"/>
                <a:ea typeface="Meiryo UI" panose="020B0604030504040204" pitchFamily="50" charset="-128"/>
              </a:rPr>
              <a:t>Codey Rocky</a:t>
            </a:r>
            <a:r>
              <a:rPr lang="ja-JP" altLang="en-US" sz="2000" b="1">
                <a:latin typeface="Meiryo UI" panose="020B0604030504040204" pitchFamily="50" charset="-128"/>
                <a:ea typeface="Meiryo UI" panose="020B0604030504040204" pitchFamily="50" charset="-128"/>
              </a:rPr>
              <a:t>へん</a:t>
            </a:r>
            <a:r>
              <a:rPr lang="ja-JP" altLang="en-US" sz="2000" b="1" noProof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ja-JP" altLang="en-US" sz="2000" b="1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/>
              <a:t>チャレンジ！</a:t>
            </a:r>
            <a:endParaRPr lang="en-US" altLang="ja-JP" dirty="0"/>
          </a:p>
          <a:p>
            <a:r>
              <a:rPr lang="en-US" altLang="ja-JP" dirty="0"/>
              <a:t>【</a:t>
            </a:r>
            <a:r>
              <a:rPr lang="ja-JP" altLang="en-US"/>
              <a:t>指導者向け</a:t>
            </a:r>
            <a:r>
              <a:rPr lang="en-US" altLang="ja-JP" dirty="0"/>
              <a:t>】</a:t>
            </a:r>
            <a:r>
              <a:rPr lang="ja-JP" altLang="en-US"/>
              <a:t>センサーについて</a:t>
            </a:r>
          </a:p>
          <a:p>
            <a:pPr>
              <a:lnSpc>
                <a:spcPct val="200000"/>
              </a:lnSpc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70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720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ひかりセンサーのせってい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702164D2-004F-46B1-9782-211756569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178" y="1982323"/>
            <a:ext cx="3723992" cy="3888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7A2A80E-66AB-419C-970B-C0DBC2625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77" y="1970862"/>
            <a:ext cx="3865377" cy="38998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4253575" y="355156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EDC615F-5B32-4399-9B19-8E1A62E9FA26}"/>
              </a:ext>
            </a:extLst>
          </p:cNvPr>
          <p:cNvSpPr txBox="1"/>
          <p:nvPr/>
        </p:nvSpPr>
        <p:spPr>
          <a:xfrm>
            <a:off x="642617" y="1060559"/>
            <a:ext cx="5659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センサーをしょうめんから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B6F9241D-D284-45B4-82BD-9FAAB682A92C}"/>
              </a:ext>
            </a:extLst>
          </p:cNvPr>
          <p:cNvSpPr/>
          <p:nvPr/>
        </p:nvSpPr>
        <p:spPr>
          <a:xfrm>
            <a:off x="6878646" y="3151609"/>
            <a:ext cx="1340457" cy="7691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6AB2AB2A-59D8-4F69-82FE-BDF55C856E6A}"/>
              </a:ext>
            </a:extLst>
          </p:cNvPr>
          <p:cNvSpPr/>
          <p:nvPr/>
        </p:nvSpPr>
        <p:spPr>
          <a:xfrm rot="5716357">
            <a:off x="2750354" y="4659447"/>
            <a:ext cx="684141" cy="160496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1 w 5126880"/>
              <a:gd name="connsiteY0" fmla="*/ 419286 h 528584"/>
              <a:gd name="connsiteX1" fmla="*/ 5126883 w 5126880"/>
              <a:gd name="connsiteY1" fmla="*/ 528584 h 52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0" h="528584">
                <a:moveTo>
                  <a:pt x="1" y="419286"/>
                </a:moveTo>
                <a:cubicBezTo>
                  <a:pt x="2038597" y="-326430"/>
                  <a:pt x="3190767" y="57988"/>
                  <a:pt x="5126883" y="528584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998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ボタンをおしてでんげんを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37755" y="3581322"/>
            <a:ext cx="1868214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8D1492A-24BD-6E44-8E39-F8191582BBD1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8344D6D-0FBB-DC47-AAB4-71F9C3855F61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D405BFA-DFDF-C847-AA71-40263F8AAEF7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244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505566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ja-JP" altLang="en-US"/>
              <a:t>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</a:t>
            </a:r>
            <a:r>
              <a:rPr lang="ja-JP" altLang="en-US" dirty="0"/>
              <a:t>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70059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kumimoji="1" lang="en-US" altLang="ja-JP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をおす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コースにそってはしる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3E798DB-4DC5-4747-B1F4-660675EE8360}"/>
              </a:ext>
            </a:extLst>
          </p:cNvPr>
          <p:cNvSpPr txBox="1"/>
          <p:nvPr/>
        </p:nvSpPr>
        <p:spPr>
          <a:xfrm>
            <a:off x="2938797" y="1055460"/>
            <a:ext cx="7954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11CC7CF-014F-4EC7-A584-D1099ACA5BA5}"/>
              </a:ext>
            </a:extLst>
          </p:cNvPr>
          <p:cNvGrpSpPr/>
          <p:nvPr/>
        </p:nvGrpSpPr>
        <p:grpSpPr>
          <a:xfrm>
            <a:off x="1249138" y="5676073"/>
            <a:ext cx="6936073" cy="1746632"/>
            <a:chOff x="619938" y="4372203"/>
            <a:chExt cx="6304645" cy="1746632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91F5208D-96BC-435C-8F4E-68A21403D05B}"/>
                </a:ext>
              </a:extLst>
            </p:cNvPr>
            <p:cNvSpPr txBox="1"/>
            <p:nvPr/>
          </p:nvSpPr>
          <p:spPr>
            <a:xfrm>
              <a:off x="619938" y="4372203"/>
              <a:ext cx="6304645" cy="1746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ぜんかいは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スプライトのライントレースでした。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こんかいは</a:t>
              </a:r>
              <a:r>
                <a:rPr lang="en-US" altLang="ja-JP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ライントレース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プログラムをつくります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B23F1F18-626C-4553-88FB-68A30D3EE07C}"/>
                </a:ext>
              </a:extLst>
            </p:cNvPr>
            <p:cNvSpPr txBox="1"/>
            <p:nvPr/>
          </p:nvSpPr>
          <p:spPr>
            <a:xfrm flipH="1">
              <a:off x="1763676" y="4999297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15_01">
            <a:hlinkClick r:id="" action="ppaction://media"/>
            <a:extLst>
              <a:ext uri="{FF2B5EF4-FFF2-40B4-BE49-F238E27FC236}">
                <a16:creationId xmlns:a16="http://schemas.microsoft.com/office/drawing/2014/main" id="{B106B5A7-A0E9-4038-B1FE-53B0B6A783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8788" y="1611210"/>
            <a:ext cx="7226423" cy="406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 dirty="0"/>
              <a:t>：</a:t>
            </a:r>
            <a:r>
              <a:rPr lang="ja-JP" altLang="en-US"/>
              <a:t>ライントレースでつかうセンサーをきめよう</a:t>
            </a:r>
            <a:endParaRPr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DEEDD45-B461-45CE-9223-9E854BA46438}"/>
              </a:ext>
            </a:extLst>
          </p:cNvPr>
          <p:cNvSpPr txBox="1"/>
          <p:nvPr/>
        </p:nvSpPr>
        <p:spPr>
          <a:xfrm>
            <a:off x="188287" y="1356107"/>
            <a:ext cx="544529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スプライトのライントレースは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あかいろ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／あおいろの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センサーだったね！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5EB390F-20B2-474B-9F64-8A62A30E4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66" y="2561645"/>
            <a:ext cx="2286198" cy="131837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DD8176E-ACF5-457D-AEF8-4B994AE61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55" y="3904952"/>
            <a:ext cx="2208277" cy="1470949"/>
          </a:xfrm>
          <a:prstGeom prst="rect">
            <a:avLst/>
          </a:prstGeom>
        </p:spPr>
      </p:pic>
      <p:sp>
        <p:nvSpPr>
          <p:cNvPr id="41" name="楕円 40">
            <a:extLst>
              <a:ext uri="{FF2B5EF4-FFF2-40B4-BE49-F238E27FC236}">
                <a16:creationId xmlns:a16="http://schemas.microsoft.com/office/drawing/2014/main" id="{08EA0857-E33B-4E43-814E-F29C0EFC8A87}"/>
              </a:ext>
            </a:extLst>
          </p:cNvPr>
          <p:cNvSpPr/>
          <p:nvPr/>
        </p:nvSpPr>
        <p:spPr>
          <a:xfrm>
            <a:off x="2084486" y="3813829"/>
            <a:ext cx="608457" cy="608457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0A01D06E-659E-4FF8-9E4F-3CF815CFD232}"/>
              </a:ext>
            </a:extLst>
          </p:cNvPr>
          <p:cNvSpPr/>
          <p:nvPr/>
        </p:nvSpPr>
        <p:spPr>
          <a:xfrm>
            <a:off x="2084486" y="4863474"/>
            <a:ext cx="608457" cy="608457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12BD71ED-A367-4267-B816-DE3E9C61D4AD}"/>
              </a:ext>
            </a:extLst>
          </p:cNvPr>
          <p:cNvSpPr/>
          <p:nvPr/>
        </p:nvSpPr>
        <p:spPr>
          <a:xfrm>
            <a:off x="2536772" y="2859491"/>
            <a:ext cx="608457" cy="608457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D58ABD5-658E-4BCC-8426-D75F5FF949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14" t="9822" r="13287" b="19654"/>
          <a:stretch/>
        </p:blipFill>
        <p:spPr>
          <a:xfrm>
            <a:off x="5736615" y="1896241"/>
            <a:ext cx="3174457" cy="2949675"/>
          </a:xfrm>
          <a:prstGeom prst="rect">
            <a:avLst/>
          </a:prstGeom>
        </p:spPr>
      </p:pic>
      <p:sp>
        <p:nvSpPr>
          <p:cNvPr id="45" name="楕円 44">
            <a:extLst>
              <a:ext uri="{FF2B5EF4-FFF2-40B4-BE49-F238E27FC236}">
                <a16:creationId xmlns:a16="http://schemas.microsoft.com/office/drawing/2014/main" id="{FF484435-970C-4A8C-9FFB-526433D0E804}"/>
              </a:ext>
            </a:extLst>
          </p:cNvPr>
          <p:cNvSpPr/>
          <p:nvPr/>
        </p:nvSpPr>
        <p:spPr>
          <a:xfrm>
            <a:off x="6172173" y="3675638"/>
            <a:ext cx="936000" cy="9360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24AAFBE3-D361-440E-9348-13BEFD856CF4}"/>
              </a:ext>
            </a:extLst>
          </p:cNvPr>
          <p:cNvSpPr/>
          <p:nvPr/>
        </p:nvSpPr>
        <p:spPr>
          <a:xfrm>
            <a:off x="3948091" y="5138421"/>
            <a:ext cx="4112951" cy="1148999"/>
          </a:xfrm>
          <a:prstGeom prst="wedgeRoundRectCallout">
            <a:avLst>
              <a:gd name="adj1" fmla="val -57523"/>
              <a:gd name="adj2" fmla="val 4950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E86F03FD-78DB-4D5A-A6EA-968070D71C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664" y="5951571"/>
            <a:ext cx="1076546" cy="759526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F4C228E-3009-400C-B970-D47736721330}"/>
              </a:ext>
            </a:extLst>
          </p:cNvPr>
          <p:cNvGrpSpPr/>
          <p:nvPr/>
        </p:nvGrpSpPr>
        <p:grpSpPr>
          <a:xfrm>
            <a:off x="4111169" y="5205090"/>
            <a:ext cx="3838978" cy="1015663"/>
            <a:chOff x="3653775" y="4901926"/>
            <a:chExt cx="3838978" cy="1015663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27B5EDC-CBE9-496E-A63E-96E6252280CF}"/>
                </a:ext>
              </a:extLst>
            </p:cNvPr>
            <p:cNvSpPr txBox="1"/>
            <p:nvPr/>
          </p:nvSpPr>
          <p:spPr>
            <a:xfrm>
              <a:off x="3653775" y="4901926"/>
              <a:ext cx="38389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にはたきのうセンサー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があるけど、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どのセンサーがいいのかな？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CC6C1967-DE01-4325-B818-8C900E7B7B54}"/>
                </a:ext>
              </a:extLst>
            </p:cNvPr>
            <p:cNvSpPr txBox="1"/>
            <p:nvPr/>
          </p:nvSpPr>
          <p:spPr>
            <a:xfrm>
              <a:off x="3768389" y="4983285"/>
              <a:ext cx="650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1BAEB79-3046-4F46-A131-F02077DC7886}"/>
              </a:ext>
            </a:extLst>
          </p:cNvPr>
          <p:cNvGrpSpPr/>
          <p:nvPr/>
        </p:nvGrpSpPr>
        <p:grpSpPr>
          <a:xfrm>
            <a:off x="3428938" y="3156232"/>
            <a:ext cx="2442799" cy="1892826"/>
            <a:chOff x="3967085" y="2667253"/>
            <a:chExt cx="2077609" cy="1892826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5C1DD09-85B0-4C12-BB83-5960A304782A}"/>
                </a:ext>
              </a:extLst>
            </p:cNvPr>
            <p:cNvSpPr txBox="1"/>
            <p:nvPr/>
          </p:nvSpPr>
          <p:spPr>
            <a:xfrm>
              <a:off x="3967085" y="2667253"/>
              <a:ext cx="2077609" cy="1892826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2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たきのうセンサー</a:t>
              </a:r>
              <a:endParaRPr kumimoji="1"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2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・いろしきべつセンサー</a:t>
              </a:r>
              <a:endParaRPr kumimoji="1" lang="ja-JP" altLang="en-US" sz="12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・グレースケースセンサー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2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kumimoji="1" lang="en-US" altLang="ja-JP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IR</a:t>
              </a:r>
              <a:r>
                <a:rPr kumimoji="1" lang="ja-JP" altLang="en-US" sz="12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きょりしきべつセンサー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618F2E3-9BEB-4448-B31B-11775FCEF07F}"/>
                </a:ext>
              </a:extLst>
            </p:cNvPr>
            <p:cNvSpPr txBox="1"/>
            <p:nvPr/>
          </p:nvSpPr>
          <p:spPr>
            <a:xfrm>
              <a:off x="4107249" y="3802619"/>
              <a:ext cx="154386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7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アイアール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2CF7E0E-568F-400E-A293-7E9363C67B63}"/>
              </a:ext>
            </a:extLst>
          </p:cNvPr>
          <p:cNvCxnSpPr>
            <a:stCxn id="59" idx="3"/>
          </p:cNvCxnSpPr>
          <p:nvPr/>
        </p:nvCxnSpPr>
        <p:spPr>
          <a:xfrm flipV="1">
            <a:off x="5755044" y="4040650"/>
            <a:ext cx="173400" cy="585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CCAA60A-AC98-4756-8C50-10C229B85479}"/>
              </a:ext>
            </a:extLst>
          </p:cNvPr>
          <p:cNvSpPr txBox="1"/>
          <p:nvPr/>
        </p:nvSpPr>
        <p:spPr>
          <a:xfrm>
            <a:off x="500575" y="1245270"/>
            <a:ext cx="72315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Rocky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がものや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のそんざいをはんだんするセンサーのしゅるい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F13FE65-D8DD-4318-9FE4-0D418407371F}"/>
              </a:ext>
            </a:extLst>
          </p:cNvPr>
          <p:cNvSpPr txBox="1"/>
          <p:nvPr/>
        </p:nvSpPr>
        <p:spPr>
          <a:xfrm>
            <a:off x="684130" y="128758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C8268056-7046-482C-9778-489D0F45E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62" y="2461895"/>
            <a:ext cx="2301433" cy="2098907"/>
          </a:xfrm>
          <a:prstGeom prst="rect">
            <a:avLst/>
          </a:prstGeom>
        </p:spPr>
      </p:pic>
      <p:pic>
        <p:nvPicPr>
          <p:cNvPr id="35" name="グラフィックス 34" descr="ワイヤレス">
            <a:extLst>
              <a:ext uri="{FF2B5EF4-FFF2-40B4-BE49-F238E27FC236}">
                <a16:creationId xmlns:a16="http://schemas.microsoft.com/office/drawing/2014/main" id="{8F5307C8-C73E-43C6-B34C-5A050817C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2376983" y="418943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3" name="3D モデル 32" descr="折り紙のライオン">
                <a:extLst>
                  <a:ext uri="{FF2B5EF4-FFF2-40B4-BE49-F238E27FC236}">
                    <a16:creationId xmlns:a16="http://schemas.microsoft.com/office/drawing/2014/main" id="{18EFCD27-EE81-4277-878F-25F54E9860A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87596225"/>
                  </p:ext>
                </p:extLst>
              </p:nvPr>
            </p:nvGraphicFramePr>
            <p:xfrm>
              <a:off x="4397951" y="3574892"/>
              <a:ext cx="2208237" cy="2588969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2208237" cy="2588969"/>
                    </a:xfrm>
                    <a:prstGeom prst="rect">
                      <a:avLst/>
                    </a:prstGeom>
                  </am3d:spPr>
                  <am3d:camera>
                    <am3d:pos x="0" y="0" z="654877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418305" d="1000000"/>
                    <am3d:preTrans dx="0" dy="-13719162" dz="1115424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397863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3" name="3D モデル 32" descr="折り紙のライオン">
                <a:extLst>
                  <a:ext uri="{FF2B5EF4-FFF2-40B4-BE49-F238E27FC236}">
                    <a16:creationId xmlns:a16="http://schemas.microsoft.com/office/drawing/2014/main" id="{18EFCD27-EE81-4277-878F-25F54E9860A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7951" y="3574892"/>
                <a:ext cx="2208237" cy="2588969"/>
              </a:xfrm>
              <a:prstGeom prst="rect">
                <a:avLst/>
              </a:prstGeom>
            </p:spPr>
          </p:pic>
        </mc:Fallback>
      </mc:AlternateContent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A824568-8E51-4EA9-B988-8007B424DB3C}"/>
              </a:ext>
            </a:extLst>
          </p:cNvPr>
          <p:cNvSpPr txBox="1"/>
          <p:nvPr/>
        </p:nvSpPr>
        <p:spPr>
          <a:xfrm>
            <a:off x="4572000" y="2139836"/>
            <a:ext cx="43495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きょりセンサーをつかって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ぜんぽうのしょうがいぶつとのきょりを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2161F53A-013B-4A48-BBCC-44A8DEDF1AB0}"/>
              </a:ext>
            </a:extLst>
          </p:cNvPr>
          <p:cNvCxnSpPr>
            <a:cxnSpLocks/>
          </p:cNvCxnSpPr>
          <p:nvPr/>
        </p:nvCxnSpPr>
        <p:spPr>
          <a:xfrm>
            <a:off x="2034624" y="4732474"/>
            <a:ext cx="2076545" cy="1313219"/>
          </a:xfrm>
          <a:prstGeom prst="line">
            <a:avLst/>
          </a:prstGeom>
          <a:ln w="28575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図 6">
            <a:extLst>
              <a:ext uri="{FF2B5EF4-FFF2-40B4-BE49-F238E27FC236}">
                <a16:creationId xmlns:a16="http://schemas.microsoft.com/office/drawing/2014/main" id="{1FA87429-A3F7-084E-83A0-70520710FA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044" y="1871123"/>
            <a:ext cx="3378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9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楕円 3">
            <a:extLst>
              <a:ext uri="{FF2B5EF4-FFF2-40B4-BE49-F238E27FC236}">
                <a16:creationId xmlns:a16="http://schemas.microsoft.com/office/drawing/2014/main" id="{BBE6F445-7D9C-48AF-8ACC-06E161ABB7C4}"/>
              </a:ext>
            </a:extLst>
          </p:cNvPr>
          <p:cNvSpPr/>
          <p:nvPr/>
        </p:nvSpPr>
        <p:spPr>
          <a:xfrm>
            <a:off x="3671695" y="3406615"/>
            <a:ext cx="3190211" cy="3190211"/>
          </a:xfrm>
          <a:prstGeom prst="ellipse">
            <a:avLst/>
          </a:prstGeom>
          <a:gradFill>
            <a:gsLst>
              <a:gs pos="0">
                <a:schemeClr val="accent5">
                  <a:lumMod val="45000"/>
                  <a:lumOff val="55000"/>
                  <a:alpha val="95000"/>
                </a:schemeClr>
              </a:gs>
              <a:gs pos="75000">
                <a:schemeClr val="accent5">
                  <a:lumMod val="45000"/>
                  <a:lumOff val="55000"/>
                  <a:alpha val="70000"/>
                </a:schemeClr>
              </a:gs>
              <a:gs pos="87000">
                <a:schemeClr val="accent5">
                  <a:lumMod val="45000"/>
                  <a:lumOff val="55000"/>
                  <a:alpha val="50000"/>
                </a:schemeClr>
              </a:gs>
              <a:gs pos="100000">
                <a:schemeClr val="accent5">
                  <a:lumMod val="30000"/>
                  <a:lumOff val="70000"/>
                  <a:alpha val="50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D827F437-928C-4462-B243-66D9B4820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62" y="2461895"/>
            <a:ext cx="2301433" cy="2098907"/>
          </a:xfrm>
          <a:prstGeom prst="rect">
            <a:avLst/>
          </a:prstGeom>
        </p:spPr>
      </p:pic>
      <p:pic>
        <p:nvPicPr>
          <p:cNvPr id="36" name="グラフィックス 35" descr="ワイヤレス">
            <a:extLst>
              <a:ext uri="{FF2B5EF4-FFF2-40B4-BE49-F238E27FC236}">
                <a16:creationId xmlns:a16="http://schemas.microsoft.com/office/drawing/2014/main" id="{5C61A5EA-030E-4C17-8237-2A1A36955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2376983" y="418943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97951" y="3574892"/>
              <a:ext cx="2208237" cy="2588969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2208237" cy="2588969"/>
                    </a:xfrm>
                    <a:prstGeom prst="rect">
                      <a:avLst/>
                    </a:prstGeom>
                  </am3d:spPr>
                  <am3d:camera>
                    <am3d:pos x="0" y="0" z="654877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418305" d="1000000"/>
                    <am3d:preTrans dx="0" dy="-13719162" dz="1115424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397863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7951" y="3574892"/>
                <a:ext cx="2208237" cy="2588969"/>
              </a:xfrm>
              <a:prstGeom prst="rect">
                <a:avLst/>
              </a:prstGeom>
            </p:spPr>
          </p:pic>
        </mc:Fallback>
      </mc:AlternateContent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53F604B-B34D-4E33-B0FD-BC5A295C5B5D}"/>
              </a:ext>
            </a:extLst>
          </p:cNvPr>
          <p:cNvSpPr txBox="1"/>
          <p:nvPr/>
        </p:nvSpPr>
        <p:spPr>
          <a:xfrm>
            <a:off x="4572000" y="1721538"/>
            <a:ext cx="41799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カラーセンサーをつかって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りかえしの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1609911-B2DA-4E45-86D0-CBDDF42794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948" y="1370129"/>
            <a:ext cx="36449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537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D827F437-928C-4462-B243-66D9B4820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62" y="2461895"/>
            <a:ext cx="2301433" cy="2098907"/>
          </a:xfrm>
          <a:prstGeom prst="rect">
            <a:avLst/>
          </a:prstGeom>
        </p:spPr>
      </p:pic>
      <p:pic>
        <p:nvPicPr>
          <p:cNvPr id="36" name="グラフィックス 35" descr="ワイヤレス">
            <a:extLst>
              <a:ext uri="{FF2B5EF4-FFF2-40B4-BE49-F238E27FC236}">
                <a16:creationId xmlns:a16="http://schemas.microsoft.com/office/drawing/2014/main" id="{5C61A5EA-030E-4C17-8237-2A1A36955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2376983" y="418943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97951" y="3574892"/>
              <a:ext cx="2208237" cy="2588969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2208237" cy="2588969"/>
                    </a:xfrm>
                    <a:prstGeom prst="rect">
                      <a:avLst/>
                    </a:prstGeom>
                  </am3d:spPr>
                  <am3d:camera>
                    <am3d:pos x="0" y="0" z="654877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418305" d="1000000"/>
                    <am3d:preTrans dx="0" dy="-13719162" dz="1115424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397863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7951" y="3574892"/>
                <a:ext cx="2208237" cy="2588969"/>
              </a:xfrm>
              <a:prstGeom prst="rect">
                <a:avLst/>
              </a:prstGeom>
            </p:spPr>
          </p:pic>
        </mc:Fallback>
      </mc:AlternateContent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53F604B-B34D-4E33-B0FD-BC5A295C5B5D}"/>
              </a:ext>
            </a:extLst>
          </p:cNvPr>
          <p:cNvSpPr txBox="1"/>
          <p:nvPr/>
        </p:nvSpPr>
        <p:spPr>
          <a:xfrm>
            <a:off x="4496587" y="2039624"/>
            <a:ext cx="454479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カラーセンサーからだしたひかりが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たってはんしゃした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058ED5F-94BA-49C7-B0B2-E37DAE5CBDA3}"/>
              </a:ext>
            </a:extLst>
          </p:cNvPr>
          <p:cNvCxnSpPr>
            <a:cxnSpLocks/>
          </p:cNvCxnSpPr>
          <p:nvPr/>
        </p:nvCxnSpPr>
        <p:spPr>
          <a:xfrm>
            <a:off x="2522665" y="4148030"/>
            <a:ext cx="1795447" cy="335193"/>
          </a:xfrm>
          <a:prstGeom prst="line">
            <a:avLst/>
          </a:prstGeom>
          <a:ln w="38100">
            <a:solidFill>
              <a:srgbClr val="FFC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98A3C49-291E-4040-B46D-EFD03EA48BE5}"/>
              </a:ext>
            </a:extLst>
          </p:cNvPr>
          <p:cNvCxnSpPr>
            <a:cxnSpLocks/>
          </p:cNvCxnSpPr>
          <p:nvPr/>
        </p:nvCxnSpPr>
        <p:spPr>
          <a:xfrm flipH="1">
            <a:off x="3049995" y="4629159"/>
            <a:ext cx="1149384" cy="131565"/>
          </a:xfrm>
          <a:prstGeom prst="line">
            <a:avLst/>
          </a:prstGeom>
          <a:ln w="38100">
            <a:solidFill>
              <a:srgbClr val="FFC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D19B2CA8-3647-A549-B1A5-D043AAE3EA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517" y="1391528"/>
            <a:ext cx="3581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763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D827F437-928C-4462-B243-66D9B4820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62" y="2461895"/>
            <a:ext cx="2301433" cy="2098907"/>
          </a:xfrm>
          <a:prstGeom prst="rect">
            <a:avLst/>
          </a:prstGeom>
        </p:spPr>
      </p:pic>
      <p:pic>
        <p:nvPicPr>
          <p:cNvPr id="36" name="グラフィックス 35" descr="ワイヤレス">
            <a:extLst>
              <a:ext uri="{FF2B5EF4-FFF2-40B4-BE49-F238E27FC236}">
                <a16:creationId xmlns:a16="http://schemas.microsoft.com/office/drawing/2014/main" id="{5C61A5EA-030E-4C17-8237-2A1A36955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2376983" y="418943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97951" y="3574892"/>
              <a:ext cx="2208237" cy="2588969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2208237" cy="2588969"/>
                    </a:xfrm>
                    <a:prstGeom prst="rect">
                      <a:avLst/>
                    </a:prstGeom>
                  </am3d:spPr>
                  <am3d:camera>
                    <am3d:pos x="0" y="0" z="654877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418305" d="1000000"/>
                    <am3d:preTrans dx="0" dy="-13719162" dz="1115424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397863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7" name="3D モデル 36" descr="折り紙のライオン">
                <a:extLst>
                  <a:ext uri="{FF2B5EF4-FFF2-40B4-BE49-F238E27FC236}">
                    <a16:creationId xmlns:a16="http://schemas.microsoft.com/office/drawing/2014/main" id="{0A35A2F6-661B-4BC4-A8DF-E37FE4572C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7951" y="3574892"/>
                <a:ext cx="2208237" cy="2588969"/>
              </a:xfrm>
              <a:prstGeom prst="rect">
                <a:avLst/>
              </a:prstGeom>
            </p:spPr>
          </p:pic>
        </mc:Fallback>
      </mc:AlternateContent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53F604B-B34D-4E33-B0FD-BC5A295C5B5D}"/>
              </a:ext>
            </a:extLst>
          </p:cNvPr>
          <p:cNvSpPr txBox="1"/>
          <p:nvPr/>
        </p:nvSpPr>
        <p:spPr>
          <a:xfrm>
            <a:off x="3420388" y="2153584"/>
            <a:ext cx="622324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カラーセンサーからせきがいせんというめにみえない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ひかりをだし、もの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たってはんしゃした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8058ED5F-94BA-49C7-B0B2-E37DAE5CBDA3}"/>
              </a:ext>
            </a:extLst>
          </p:cNvPr>
          <p:cNvCxnSpPr>
            <a:cxnSpLocks/>
          </p:cNvCxnSpPr>
          <p:nvPr/>
        </p:nvCxnSpPr>
        <p:spPr>
          <a:xfrm>
            <a:off x="2522665" y="4148030"/>
            <a:ext cx="1795447" cy="3351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798A3C49-291E-4040-B46D-EFD03EA48BE5}"/>
              </a:ext>
            </a:extLst>
          </p:cNvPr>
          <p:cNvCxnSpPr>
            <a:cxnSpLocks/>
          </p:cNvCxnSpPr>
          <p:nvPr/>
        </p:nvCxnSpPr>
        <p:spPr>
          <a:xfrm flipH="1">
            <a:off x="3049995" y="4629159"/>
            <a:ext cx="1149384" cy="131565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4002E45-85C2-44B0-8033-29E32F483F35}"/>
              </a:ext>
            </a:extLst>
          </p:cNvPr>
          <p:cNvGrpSpPr/>
          <p:nvPr/>
        </p:nvGrpSpPr>
        <p:grpSpPr>
          <a:xfrm>
            <a:off x="11574" y="5302613"/>
            <a:ext cx="4364368" cy="1479683"/>
            <a:chOff x="11574" y="5302613"/>
            <a:chExt cx="4364368" cy="1479683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352CB805-C557-460B-BC89-B5A64D803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74" y="5302613"/>
              <a:ext cx="873394" cy="1479683"/>
            </a:xfrm>
            <a:prstGeom prst="rect">
              <a:avLst/>
            </a:prstGeom>
          </p:spPr>
        </p:pic>
        <p:sp>
          <p:nvSpPr>
            <p:cNvPr id="29" name="吹き出し: 角を丸めた四角形 28">
              <a:extLst>
                <a:ext uri="{FF2B5EF4-FFF2-40B4-BE49-F238E27FC236}">
                  <a16:creationId xmlns:a16="http://schemas.microsoft.com/office/drawing/2014/main" id="{019F944B-1A56-4FCA-A576-9D6E3ED90761}"/>
                </a:ext>
              </a:extLst>
            </p:cNvPr>
            <p:cNvSpPr/>
            <p:nvPr/>
          </p:nvSpPr>
          <p:spPr>
            <a:xfrm>
              <a:off x="1006388" y="5329942"/>
              <a:ext cx="3369553" cy="1049580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9C79BB3-7434-4935-BF68-BB9D270E814E}"/>
                </a:ext>
              </a:extLst>
            </p:cNvPr>
            <p:cNvSpPr txBox="1"/>
            <p:nvPr/>
          </p:nvSpPr>
          <p:spPr>
            <a:xfrm>
              <a:off x="1114912" y="5338820"/>
              <a:ext cx="326103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せきがいせんは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テレビの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リモコン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などでつかわれて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いるよ。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71DFCE5F-41E7-7240-B6F8-9FAD99DABD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493" y="1420363"/>
            <a:ext cx="46990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60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142844D-3EC5-D24B-AF3A-E5728FFCF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369" y="2442747"/>
            <a:ext cx="3454400" cy="3340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en-US" altLang="ja-JP" sz="2400" dirty="0"/>
              <a:t>【</a:t>
            </a:r>
            <a:r>
              <a:rPr lang="ja-JP" altLang="en-US" sz="2400"/>
              <a:t>じゅんび</a:t>
            </a:r>
            <a:r>
              <a:rPr lang="en-US" altLang="ja-JP" sz="2400" dirty="0"/>
              <a:t>】</a:t>
            </a:r>
            <a:r>
              <a:rPr lang="ja-JP" altLang="en-US" sz="2400"/>
              <a:t>：ライントレースでつかうセンサーをきめよう</a:t>
            </a:r>
            <a:endParaRPr lang="ja-JP" altLang="en-US" sz="2600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246873" y="243315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246873" y="3061248"/>
            <a:ext cx="1010806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5016340" y="1814686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A1799266-3299-BC4B-A37B-806B17EC57D3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B3CC59B-1E61-FD46-9E99-019F052B8B58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えらばれ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709D005D-495A-2243-ADED-6C5552E4F6A5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3076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9F303F5-A48E-4C48-AD65-368823BE6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832" y="2678370"/>
            <a:ext cx="2440481" cy="397396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15827246-6F3D-804C-A267-F969C605A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512" y="2762374"/>
            <a:ext cx="2130843" cy="38059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C0A70AE-220A-449E-8AA7-D16882BB453B}"/>
              </a:ext>
            </a:extLst>
          </p:cNvPr>
          <p:cNvGrpSpPr/>
          <p:nvPr/>
        </p:nvGrpSpPr>
        <p:grpSpPr>
          <a:xfrm>
            <a:off x="528192" y="2896295"/>
            <a:ext cx="1951601" cy="3538115"/>
            <a:chOff x="181821" y="3268693"/>
            <a:chExt cx="1553301" cy="2795942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9A70A241-9235-40E8-9298-823623521C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1E42E8BF-7295-40EB-9072-376F167FD10A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6E3A04F-CC56-4FB3-B83C-9D8E9974C533}"/>
              </a:ext>
            </a:extLst>
          </p:cNvPr>
          <p:cNvSpPr txBox="1"/>
          <p:nvPr/>
        </p:nvSpPr>
        <p:spPr>
          <a:xfrm>
            <a:off x="334735" y="993293"/>
            <a:ext cx="843148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のでんげんランプがあおになっていることをたしかめて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パソコンと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51880C0-3DE0-4BFD-9998-5AC6ADF29BC9}"/>
              </a:ext>
            </a:extLst>
          </p:cNvPr>
          <p:cNvSpPr/>
          <p:nvPr/>
        </p:nvSpPr>
        <p:spPr>
          <a:xfrm>
            <a:off x="7155783" y="5512412"/>
            <a:ext cx="1330530" cy="32305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7321C165-2F74-4789-BD70-55D4A01E1CFE}"/>
              </a:ext>
            </a:extLst>
          </p:cNvPr>
          <p:cNvCxnSpPr>
            <a:cxnSpLocks/>
          </p:cNvCxnSpPr>
          <p:nvPr/>
        </p:nvCxnSpPr>
        <p:spPr>
          <a:xfrm flipV="1">
            <a:off x="6696222" y="5725310"/>
            <a:ext cx="409256" cy="3281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矢印: 右 22">
            <a:extLst>
              <a:ext uri="{FF2B5EF4-FFF2-40B4-BE49-F238E27FC236}">
                <a16:creationId xmlns:a16="http://schemas.microsoft.com/office/drawing/2014/main" id="{1983012B-FCA9-4389-AF28-470528208A9A}"/>
              </a:ext>
            </a:extLst>
          </p:cNvPr>
          <p:cNvSpPr/>
          <p:nvPr/>
        </p:nvSpPr>
        <p:spPr>
          <a:xfrm>
            <a:off x="2497885" y="404890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DD97C756-C5D9-42CD-B4E4-E994C702E146}"/>
              </a:ext>
            </a:extLst>
          </p:cNvPr>
          <p:cNvSpPr/>
          <p:nvPr/>
        </p:nvSpPr>
        <p:spPr>
          <a:xfrm>
            <a:off x="5407369" y="404890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吹き出し: 角を丸めた四角形 25">
            <a:extLst>
              <a:ext uri="{FF2B5EF4-FFF2-40B4-BE49-F238E27FC236}">
                <a16:creationId xmlns:a16="http://schemas.microsoft.com/office/drawing/2014/main" id="{39C82F74-0178-444A-A0F9-E36A5A2C2094}"/>
              </a:ext>
            </a:extLst>
          </p:cNvPr>
          <p:cNvSpPr/>
          <p:nvPr/>
        </p:nvSpPr>
        <p:spPr>
          <a:xfrm>
            <a:off x="3542979" y="5205367"/>
            <a:ext cx="3058835" cy="1015663"/>
          </a:xfrm>
          <a:prstGeom prst="wedgeRoundRectCallout">
            <a:avLst>
              <a:gd name="adj1" fmla="val -57523"/>
              <a:gd name="adj2" fmla="val 4950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49800121-845E-48CE-9C2D-B1B08C24B0A9}"/>
              </a:ext>
            </a:extLst>
          </p:cNvPr>
          <p:cNvGrpSpPr/>
          <p:nvPr/>
        </p:nvGrpSpPr>
        <p:grpSpPr>
          <a:xfrm>
            <a:off x="3706057" y="5138700"/>
            <a:ext cx="2974759" cy="1015663"/>
            <a:chOff x="2661664" y="5398833"/>
            <a:chExt cx="2974759" cy="1015663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8960FAC2-5764-4A8D-AE16-AF302631A725}"/>
                </a:ext>
              </a:extLst>
            </p:cNvPr>
            <p:cNvSpPr txBox="1"/>
            <p:nvPr/>
          </p:nvSpPr>
          <p:spPr>
            <a:xfrm>
              <a:off x="2661664" y="5398833"/>
              <a:ext cx="29747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オフにすると、パソコンから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をうごかせるよ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21B533E-43FB-490B-B208-5E887EE992B5}"/>
                </a:ext>
              </a:extLst>
            </p:cNvPr>
            <p:cNvSpPr txBox="1"/>
            <p:nvPr/>
          </p:nvSpPr>
          <p:spPr>
            <a:xfrm>
              <a:off x="2713098" y="5952893"/>
              <a:ext cx="6500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4" name="図 33">
            <a:extLst>
              <a:ext uri="{FF2B5EF4-FFF2-40B4-BE49-F238E27FC236}">
                <a16:creationId xmlns:a16="http://schemas.microsoft.com/office/drawing/2014/main" id="{60E4B949-F52B-402D-A601-06EF61913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0035" y="5908204"/>
            <a:ext cx="1118536" cy="84901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B79E6E7-1D31-1749-BBD2-DF41DA4824EE}"/>
              </a:ext>
            </a:extLst>
          </p:cNvPr>
          <p:cNvSpPr txBox="1"/>
          <p:nvPr/>
        </p:nvSpPr>
        <p:spPr>
          <a:xfrm>
            <a:off x="377778" y="102882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17">
            <a:extLst>
              <a:ext uri="{FF2B5EF4-FFF2-40B4-BE49-F238E27FC236}">
                <a16:creationId xmlns:a16="http://schemas.microsoft.com/office/drawing/2014/main" id="{89C326C0-B923-904C-82D7-489195FB7662}"/>
              </a:ext>
            </a:extLst>
          </p:cNvPr>
          <p:cNvSpPr/>
          <p:nvPr/>
        </p:nvSpPr>
        <p:spPr>
          <a:xfrm>
            <a:off x="3285100" y="4610916"/>
            <a:ext cx="1805665" cy="28408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76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3AAF79B-F454-7B46-8E9B-5166CF67D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748" y="2172723"/>
            <a:ext cx="2209800" cy="2120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EB6E94E8-74F4-4F3F-B264-36464750AE0B}"/>
              </a:ext>
            </a:extLst>
          </p:cNvPr>
          <p:cNvCxnSpPr>
            <a:cxnSpLocks/>
          </p:cNvCxnSpPr>
          <p:nvPr/>
        </p:nvCxnSpPr>
        <p:spPr>
          <a:xfrm>
            <a:off x="1065747" y="256456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2006333-22EC-452A-9563-86CE1E768E1B}"/>
              </a:ext>
            </a:extLst>
          </p:cNvPr>
          <p:cNvGrpSpPr/>
          <p:nvPr/>
        </p:nvGrpSpPr>
        <p:grpSpPr>
          <a:xfrm>
            <a:off x="3534293" y="1789584"/>
            <a:ext cx="5730352" cy="601756"/>
            <a:chOff x="2157904" y="2069568"/>
            <a:chExt cx="5730352" cy="601756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DC07263-F4E6-4247-A8A2-2ECAC317492D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　　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がおされた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1AA473E-4CD9-4E62-BB66-CB78E9C5F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A0BD56FB-3D17-4613-99C2-6FA3C2689FBF}"/>
              </a:ext>
            </a:extLst>
          </p:cNvPr>
          <p:cNvCxnSpPr>
            <a:cxnSpLocks/>
          </p:cNvCxnSpPr>
          <p:nvPr/>
        </p:nvCxnSpPr>
        <p:spPr>
          <a:xfrm>
            <a:off x="1049450" y="3878366"/>
            <a:ext cx="3414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157F14F-2DE0-456B-9FE1-5F882FEC1729}"/>
              </a:ext>
            </a:extLst>
          </p:cNvPr>
          <p:cNvGrpSpPr/>
          <p:nvPr/>
        </p:nvGrpSpPr>
        <p:grpSpPr>
          <a:xfrm>
            <a:off x="3534293" y="2285369"/>
            <a:ext cx="4522313" cy="1183412"/>
            <a:chOff x="0" y="5198817"/>
            <a:chExt cx="3799701" cy="1183412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B5050A3-1260-42DA-8EAB-FAE86770511F}"/>
                </a:ext>
              </a:extLst>
            </p:cNvPr>
            <p:cNvSpPr txBox="1"/>
            <p:nvPr/>
          </p:nvSpPr>
          <p:spPr>
            <a:xfrm>
              <a:off x="0" y="5251150"/>
              <a:ext cx="37997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20313369-5009-4ACC-BB52-2B28F3FAC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07409" y="5198817"/>
              <a:ext cx="1097375" cy="777307"/>
            </a:xfrm>
            <a:prstGeom prst="rect">
              <a:avLst/>
            </a:prstGeom>
          </p:spPr>
        </p:pic>
      </p:grp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7DF26E97-8691-4614-B061-EF8E132F92FD}"/>
              </a:ext>
            </a:extLst>
          </p:cNvPr>
          <p:cNvCxnSpPr>
            <a:cxnSpLocks/>
          </p:cNvCxnSpPr>
          <p:nvPr/>
        </p:nvCxnSpPr>
        <p:spPr>
          <a:xfrm>
            <a:off x="1036122" y="3387316"/>
            <a:ext cx="4536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59920C89-7826-44D6-B240-35AE4E90806C}"/>
              </a:ext>
            </a:extLst>
          </p:cNvPr>
          <p:cNvSpPr/>
          <p:nvPr/>
        </p:nvSpPr>
        <p:spPr>
          <a:xfrm>
            <a:off x="2075039" y="3180619"/>
            <a:ext cx="1569531" cy="327463"/>
          </a:xfrm>
          <a:prstGeom prst="rect">
            <a:avLst/>
          </a:prstGeom>
          <a:noFill/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AF2C7559-5D15-4979-BA01-5D1E8B18C1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8731" y="5068416"/>
            <a:ext cx="1062095" cy="1692565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AD37A1BB-07C7-5842-B86D-E604B8C952B2}"/>
              </a:ext>
            </a:extLst>
          </p:cNvPr>
          <p:cNvGrpSpPr/>
          <p:nvPr/>
        </p:nvGrpSpPr>
        <p:grpSpPr>
          <a:xfrm>
            <a:off x="3534292" y="2949339"/>
            <a:ext cx="5612109" cy="1131079"/>
            <a:chOff x="3508333" y="2971956"/>
            <a:chExt cx="5612109" cy="113107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FABE647-8DBD-4EDD-B467-5BDFD0C90F2B}"/>
                </a:ext>
              </a:extLst>
            </p:cNvPr>
            <p:cNvSpPr txBox="1"/>
            <p:nvPr/>
          </p:nvSpPr>
          <p:spPr>
            <a:xfrm>
              <a:off x="3508333" y="2971956"/>
              <a:ext cx="56121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くうはく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8E8CB39F-71B7-B34F-AE8C-8BCCDE7E8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64867" y="3036311"/>
              <a:ext cx="1556063" cy="584200"/>
            </a:xfrm>
            <a:prstGeom prst="rect">
              <a:avLst/>
            </a:prstGeom>
          </p:spPr>
        </p:pic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66350B5C-0BD2-FF42-8323-ADF68ED52F31}"/>
              </a:ext>
            </a:extLst>
          </p:cNvPr>
          <p:cNvGrpSpPr/>
          <p:nvPr/>
        </p:nvGrpSpPr>
        <p:grpSpPr>
          <a:xfrm>
            <a:off x="1113214" y="5214344"/>
            <a:ext cx="5145031" cy="1211202"/>
            <a:chOff x="1113214" y="5214344"/>
            <a:chExt cx="5145031" cy="1211202"/>
          </a:xfrm>
        </p:grpSpPr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E105CBF3-EF82-4793-A9CA-0EC9E7408206}"/>
                </a:ext>
              </a:extLst>
            </p:cNvPr>
            <p:cNvGrpSpPr/>
            <p:nvPr/>
          </p:nvGrpSpPr>
          <p:grpSpPr>
            <a:xfrm>
              <a:off x="1113214" y="5214344"/>
              <a:ext cx="5145031" cy="1211202"/>
              <a:chOff x="928737" y="4776630"/>
              <a:chExt cx="5145031" cy="1211202"/>
            </a:xfrm>
          </p:grpSpPr>
          <p:sp>
            <p:nvSpPr>
              <p:cNvPr id="53" name="吹き出し: 角を丸めた四角形 52">
                <a:extLst>
                  <a:ext uri="{FF2B5EF4-FFF2-40B4-BE49-F238E27FC236}">
                    <a16:creationId xmlns:a16="http://schemas.microsoft.com/office/drawing/2014/main" id="{D0493A58-1B12-40B0-A2A8-ABADBB0F3D39}"/>
                  </a:ext>
                </a:extLst>
              </p:cNvPr>
              <p:cNvSpPr/>
              <p:nvPr/>
            </p:nvSpPr>
            <p:spPr>
              <a:xfrm>
                <a:off x="928737" y="4776630"/>
                <a:ext cx="4957582" cy="1211202"/>
              </a:xfrm>
              <a:prstGeom prst="wedgeRoundRectCallout">
                <a:avLst>
                  <a:gd name="adj1" fmla="val 56777"/>
                  <a:gd name="adj2" fmla="val -1041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4388EAF4-3476-4409-BACD-8514C399DDFE}"/>
                  </a:ext>
                </a:extLst>
              </p:cNvPr>
              <p:cNvSpPr txBox="1"/>
              <p:nvPr/>
            </p:nvSpPr>
            <p:spPr>
              <a:xfrm>
                <a:off x="1116187" y="4834487"/>
                <a:ext cx="495758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　のくうはくぶぶんに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センサーの</a:t>
                </a:r>
                <a:r>
                  <a:rPr kumimoji="1" lang="ja-JP" altLang="en-US" sz="160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ブロックをいれて、ちょうさを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するよ！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4AC3EDA6-CC9C-554E-96B2-E2BAF9572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2984" y="5285076"/>
              <a:ext cx="1552573" cy="584200"/>
            </a:xfrm>
            <a:prstGeom prst="rect">
              <a:avLst/>
            </a:prstGeom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5248E1BD-F380-904B-AFBA-ED0DBF62DBF9}"/>
              </a:ext>
            </a:extLst>
          </p:cNvPr>
          <p:cNvGrpSpPr/>
          <p:nvPr/>
        </p:nvGrpSpPr>
        <p:grpSpPr>
          <a:xfrm>
            <a:off x="3452190" y="3976498"/>
            <a:ext cx="5612109" cy="1131079"/>
            <a:chOff x="3336584" y="4013240"/>
            <a:chExt cx="5612109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5E355AF-D8DC-48FD-895B-C5520CB55F72}"/>
                </a:ext>
              </a:extLst>
            </p:cNvPr>
            <p:cNvSpPr txBox="1"/>
            <p:nvPr/>
          </p:nvSpPr>
          <p:spPr>
            <a:xfrm>
              <a:off x="3336584" y="4013240"/>
              <a:ext cx="56121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0.5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」びょうに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2942A217-EB7B-AC45-9EF0-F28CA618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49684" y="4074072"/>
              <a:ext cx="1138759" cy="571500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CBA97979-DC26-F54E-99B1-9829A18222DB}"/>
              </a:ext>
            </a:extLst>
          </p:cNvPr>
          <p:cNvGrpSpPr/>
          <p:nvPr/>
        </p:nvGrpSpPr>
        <p:grpSpPr>
          <a:xfrm>
            <a:off x="208143" y="2862436"/>
            <a:ext cx="857604" cy="856056"/>
            <a:chOff x="9647457" y="2630639"/>
            <a:chExt cx="857604" cy="856056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567B28C3-3CA9-2140-933A-B7ED0A92C35F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12EE6C0C-BF7B-5D48-B2DD-443E89C3A8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42EE2C33-499A-F843-94FB-6C6E7DBE9E37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7" name="四角形: 角を丸くする 77">
              <a:extLst>
                <a:ext uri="{FF2B5EF4-FFF2-40B4-BE49-F238E27FC236}">
                  <a16:creationId xmlns:a16="http://schemas.microsoft.com/office/drawing/2014/main" id="{9A4C0CD1-533A-4340-B192-464646131E7D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057CA7E1-88E0-E547-BDF0-18D8DE0091F7}"/>
              </a:ext>
            </a:extLst>
          </p:cNvPr>
          <p:cNvGrpSpPr/>
          <p:nvPr/>
        </p:nvGrpSpPr>
        <p:grpSpPr>
          <a:xfrm>
            <a:off x="189224" y="3820985"/>
            <a:ext cx="1024065" cy="856056"/>
            <a:chOff x="6035407" y="3746180"/>
            <a:chExt cx="1024065" cy="856056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3D6ACC98-DC9D-A241-9E29-C4C77CE1D610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E73FC8DD-6CF6-E941-A082-D33A8C67E4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32966E2A-08F0-3A48-8DEA-C4D28FFA3D7F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4" name="四角形: 角を丸くする 77">
              <a:extLst>
                <a:ext uri="{FF2B5EF4-FFF2-40B4-BE49-F238E27FC236}">
                  <a16:creationId xmlns:a16="http://schemas.microsoft.com/office/drawing/2014/main" id="{413C2389-BA5D-1645-8988-482B59C1DBE8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8D4E467-7513-994E-9B71-E6D309471944}"/>
              </a:ext>
            </a:extLst>
          </p:cNvPr>
          <p:cNvGrpSpPr/>
          <p:nvPr/>
        </p:nvGrpSpPr>
        <p:grpSpPr>
          <a:xfrm>
            <a:off x="150353" y="1900603"/>
            <a:ext cx="1038413" cy="856056"/>
            <a:chOff x="7137508" y="4892125"/>
            <a:chExt cx="1038413" cy="856056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C6725934-5B38-DE44-BBB8-D9DB2ADEB788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56" name="図 55">
                <a:extLst>
                  <a:ext uri="{FF2B5EF4-FFF2-40B4-BE49-F238E27FC236}">
                    <a16:creationId xmlns:a16="http://schemas.microsoft.com/office/drawing/2014/main" id="{9E017EAB-B340-7246-8930-23F8A54384C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D9D2DD5C-C496-434F-9337-22426BA971A9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55" name="四角形: 角を丸くする 77">
              <a:extLst>
                <a:ext uri="{FF2B5EF4-FFF2-40B4-BE49-F238E27FC236}">
                  <a16:creationId xmlns:a16="http://schemas.microsoft.com/office/drawing/2014/main" id="{A7BFD7F3-11AE-0547-8DD1-E233BD39CB9C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425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5_01_01">
            <a:hlinkClick r:id="" action="ppaction://media"/>
            <a:extLst>
              <a:ext uri="{FF2B5EF4-FFF2-40B4-BE49-F238E27FC236}">
                <a16:creationId xmlns:a16="http://schemas.microsoft.com/office/drawing/2014/main" id="{060C6823-0AB0-4818-A0D4-DC8F750E0E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202" y="2342755"/>
            <a:ext cx="7864475" cy="393223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0BB0A91-188E-F941-A83D-09488BA65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31" y="2199142"/>
            <a:ext cx="4054554" cy="2247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44A74133-6666-4819-97AC-15B3E08A9A5F}"/>
              </a:ext>
            </a:extLst>
          </p:cNvPr>
          <p:cNvCxnSpPr>
            <a:cxnSpLocks/>
          </p:cNvCxnSpPr>
          <p:nvPr/>
        </p:nvCxnSpPr>
        <p:spPr>
          <a:xfrm>
            <a:off x="752231" y="3429000"/>
            <a:ext cx="6028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6A0B18F-3DD1-45A5-A334-BA64DD993811}"/>
              </a:ext>
            </a:extLst>
          </p:cNvPr>
          <p:cNvGrpSpPr/>
          <p:nvPr/>
        </p:nvGrpSpPr>
        <p:grpSpPr>
          <a:xfrm>
            <a:off x="781969" y="1751091"/>
            <a:ext cx="7062169" cy="1131079"/>
            <a:chOff x="5051307" y="2236447"/>
            <a:chExt cx="6170068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E62E4A0D-4767-4FF6-997D-849D5FA4F265}"/>
                </a:ext>
              </a:extLst>
            </p:cNvPr>
            <p:cNvSpPr txBox="1"/>
            <p:nvPr/>
          </p:nvSpPr>
          <p:spPr>
            <a:xfrm>
              <a:off x="5051307" y="2236447"/>
              <a:ext cx="61700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をおし、せんをよこぎるように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をうごかして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93A4C838-8851-4009-A27D-2426DDB9F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48101" y="2398091"/>
              <a:ext cx="403895" cy="403895"/>
            </a:xfrm>
            <a:prstGeom prst="rect">
              <a:avLst/>
            </a:prstGeom>
          </p:spPr>
        </p:pic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7A6F42B-5F4F-43FB-9A53-90DE7EB9EE57}"/>
                </a:ext>
              </a:extLst>
            </p:cNvPr>
            <p:cNvSpPr txBox="1"/>
            <p:nvPr/>
          </p:nvSpPr>
          <p:spPr>
            <a:xfrm>
              <a:off x="8567704" y="2287990"/>
              <a:ext cx="7141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8B56F7F-B3C5-4DC2-BCC7-FB82DC9694F3}"/>
              </a:ext>
            </a:extLst>
          </p:cNvPr>
          <p:cNvSpPr/>
          <p:nvPr/>
        </p:nvSpPr>
        <p:spPr>
          <a:xfrm>
            <a:off x="722202" y="4520735"/>
            <a:ext cx="4285854" cy="1805588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DD3D12E-B3E1-4670-82BB-8330F3D14628}"/>
              </a:ext>
            </a:extLst>
          </p:cNvPr>
          <p:cNvSpPr txBox="1"/>
          <p:nvPr/>
        </p:nvSpPr>
        <p:spPr>
          <a:xfrm>
            <a:off x="781969" y="4881804"/>
            <a:ext cx="422988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しょうがいぶつが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あるときは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true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」、ない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ときは「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false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」とひょうじします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6B05690-7C3F-4E56-BE62-CA64D8F72365}"/>
              </a:ext>
            </a:extLst>
          </p:cNvPr>
          <p:cNvGrpSpPr/>
          <p:nvPr/>
        </p:nvGrpSpPr>
        <p:grpSpPr>
          <a:xfrm>
            <a:off x="5008056" y="5496328"/>
            <a:ext cx="3578621" cy="1361672"/>
            <a:chOff x="5008056" y="5496328"/>
            <a:chExt cx="3578621" cy="1361672"/>
          </a:xfrm>
        </p:grpSpPr>
        <p:sp>
          <p:nvSpPr>
            <p:cNvPr id="48" name="吹き出し: 角を丸めた四角形 47">
              <a:extLst>
                <a:ext uri="{FF2B5EF4-FFF2-40B4-BE49-F238E27FC236}">
                  <a16:creationId xmlns:a16="http://schemas.microsoft.com/office/drawing/2014/main" id="{DC0863CE-3B09-44EB-B932-1D9787347C50}"/>
                </a:ext>
              </a:extLst>
            </p:cNvPr>
            <p:cNvSpPr/>
            <p:nvPr/>
          </p:nvSpPr>
          <p:spPr>
            <a:xfrm>
              <a:off x="5008056" y="5537630"/>
              <a:ext cx="3578621" cy="523220"/>
            </a:xfrm>
            <a:prstGeom prst="wedgeRoundRectCallout">
              <a:avLst>
                <a:gd name="adj1" fmla="val 35462"/>
                <a:gd name="adj2" fmla="val 7215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3627D14-1A1A-492A-9835-B67CBDEDCA34}"/>
                </a:ext>
              </a:extLst>
            </p:cNvPr>
            <p:cNvSpPr txBox="1"/>
            <p:nvPr/>
          </p:nvSpPr>
          <p:spPr>
            <a:xfrm>
              <a:off x="5117868" y="5496328"/>
              <a:ext cx="34688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しろとくろをはんべつできた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</a:p>
          </p:txBody>
        </p:sp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90C5AF69-A1A4-47B7-9115-5C4E57832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03262" y="6008990"/>
              <a:ext cx="1118536" cy="849010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9DA935F-2992-8340-8755-A3F794047A95}"/>
              </a:ext>
            </a:extLst>
          </p:cNvPr>
          <p:cNvGrpSpPr/>
          <p:nvPr/>
        </p:nvGrpSpPr>
        <p:grpSpPr>
          <a:xfrm>
            <a:off x="345201" y="1245270"/>
            <a:ext cx="5725595" cy="577081"/>
            <a:chOff x="345201" y="1245270"/>
            <a:chExt cx="5725595" cy="577081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69E69610-65A4-41D2-95E9-E4FE978F3B73}"/>
                </a:ext>
              </a:extLst>
            </p:cNvPr>
            <p:cNvSpPr txBox="1"/>
            <p:nvPr/>
          </p:nvSpPr>
          <p:spPr>
            <a:xfrm>
              <a:off x="500576" y="1245270"/>
              <a:ext cx="557022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がつかえるかちょうさしよう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C57BA98B-6448-BE48-9AB8-14D733C524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5201" y="1338757"/>
              <a:ext cx="2239189" cy="419100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77723831-D6AB-5E4F-A3CC-AF4C16D815D8}"/>
              </a:ext>
            </a:extLst>
          </p:cNvPr>
          <p:cNvGrpSpPr/>
          <p:nvPr/>
        </p:nvGrpSpPr>
        <p:grpSpPr>
          <a:xfrm>
            <a:off x="-6847" y="3032457"/>
            <a:ext cx="1003384" cy="870388"/>
            <a:chOff x="9672991" y="4909284"/>
            <a:chExt cx="1003384" cy="870388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E222A979-591E-E841-89D5-A4B4922F99AB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9D30C095-0287-164B-A744-A9C180C3E69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10939E2-1EAA-1B4A-B86C-329933380B92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24" name="四角形: 角を丸くする 77">
              <a:extLst>
                <a:ext uri="{FF2B5EF4-FFF2-40B4-BE49-F238E27FC236}">
                  <a16:creationId xmlns:a16="http://schemas.microsoft.com/office/drawing/2014/main" id="{7A39FF39-E23F-384F-B18F-014DDBF94168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084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_01_02">
            <a:hlinkClick r:id="" action="ppaction://media"/>
            <a:extLst>
              <a:ext uri="{FF2B5EF4-FFF2-40B4-BE49-F238E27FC236}">
                <a16:creationId xmlns:a16="http://schemas.microsoft.com/office/drawing/2014/main" id="{6E8E7D94-508F-4F3D-A5DC-6763671AB1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202" y="2335013"/>
            <a:ext cx="7864475" cy="39322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6A0B18F-3DD1-45A5-A334-BA64DD993811}"/>
              </a:ext>
            </a:extLst>
          </p:cNvPr>
          <p:cNvGrpSpPr/>
          <p:nvPr/>
        </p:nvGrpSpPr>
        <p:grpSpPr>
          <a:xfrm>
            <a:off x="781969" y="1751091"/>
            <a:ext cx="7062169" cy="1131079"/>
            <a:chOff x="5051307" y="2236447"/>
            <a:chExt cx="6170068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E62E4A0D-4767-4FF6-997D-849D5FA4F265}"/>
                </a:ext>
              </a:extLst>
            </p:cNvPr>
            <p:cNvSpPr txBox="1"/>
            <p:nvPr/>
          </p:nvSpPr>
          <p:spPr>
            <a:xfrm>
              <a:off x="5051307" y="2236447"/>
              <a:ext cx="61700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をおし、せんをよこぎるように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をうごかして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93A4C838-8851-4009-A27D-2426DDB9F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87407" y="2398091"/>
              <a:ext cx="403895" cy="403895"/>
            </a:xfrm>
            <a:prstGeom prst="rect">
              <a:avLst/>
            </a:prstGeom>
          </p:spPr>
        </p:pic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7A6F42B-5F4F-43FB-9A53-90DE7EB9EE57}"/>
                </a:ext>
              </a:extLst>
            </p:cNvPr>
            <p:cNvSpPr txBox="1"/>
            <p:nvPr/>
          </p:nvSpPr>
          <p:spPr>
            <a:xfrm>
              <a:off x="8567704" y="2287990"/>
              <a:ext cx="7141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8B56F7F-B3C5-4DC2-BCC7-FB82DC9694F3}"/>
              </a:ext>
            </a:extLst>
          </p:cNvPr>
          <p:cNvSpPr/>
          <p:nvPr/>
        </p:nvSpPr>
        <p:spPr>
          <a:xfrm>
            <a:off x="722202" y="4520735"/>
            <a:ext cx="4285854" cy="1805588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0C6091E-14AE-4B5C-8FB0-ECDE2730E0E2}"/>
              </a:ext>
            </a:extLst>
          </p:cNvPr>
          <p:cNvSpPr txBox="1"/>
          <p:nvPr/>
        </p:nvSpPr>
        <p:spPr>
          <a:xfrm>
            <a:off x="1084373" y="4857989"/>
            <a:ext cx="356151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さをすうじで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17259CB-222B-E64F-9D53-2926FE848AAB}"/>
              </a:ext>
            </a:extLst>
          </p:cNvPr>
          <p:cNvGrpSpPr/>
          <p:nvPr/>
        </p:nvGrpSpPr>
        <p:grpSpPr>
          <a:xfrm>
            <a:off x="500575" y="1245270"/>
            <a:ext cx="5813729" cy="583922"/>
            <a:chOff x="500575" y="1245270"/>
            <a:chExt cx="5813729" cy="583922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1C7BE71-C7E0-4C94-BE8D-973D950B441A}"/>
                </a:ext>
              </a:extLst>
            </p:cNvPr>
            <p:cNvSpPr txBox="1"/>
            <p:nvPr/>
          </p:nvSpPr>
          <p:spPr>
            <a:xfrm>
              <a:off x="500575" y="1245270"/>
              <a:ext cx="58137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がつかえるか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ちょうさ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7B387B7A-1FBF-BC44-9DD3-B548412AD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0575" y="1346592"/>
              <a:ext cx="2352749" cy="482600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316F75EE-9026-F149-9926-0D003A04DC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969" y="2307733"/>
            <a:ext cx="4226087" cy="2171700"/>
          </a:xfrm>
          <a:prstGeom prst="rect">
            <a:avLst/>
          </a:prstGeom>
        </p:spPr>
      </p:pic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C052E6EB-E65F-B446-BDBA-6E159B57887B}"/>
              </a:ext>
            </a:extLst>
          </p:cNvPr>
          <p:cNvCxnSpPr>
            <a:cxnSpLocks/>
          </p:cNvCxnSpPr>
          <p:nvPr/>
        </p:nvCxnSpPr>
        <p:spPr>
          <a:xfrm>
            <a:off x="752231" y="3534032"/>
            <a:ext cx="5333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7438DBEE-02FE-A34B-9F13-70626AD7CAF8}"/>
              </a:ext>
            </a:extLst>
          </p:cNvPr>
          <p:cNvGrpSpPr/>
          <p:nvPr/>
        </p:nvGrpSpPr>
        <p:grpSpPr>
          <a:xfrm>
            <a:off x="5008056" y="5496328"/>
            <a:ext cx="3578621" cy="1361672"/>
            <a:chOff x="5008056" y="5496328"/>
            <a:chExt cx="3578621" cy="1361672"/>
          </a:xfrm>
        </p:grpSpPr>
        <p:sp>
          <p:nvSpPr>
            <p:cNvPr id="51" name="吹き出し: 角を丸めた四角形 47">
              <a:extLst>
                <a:ext uri="{FF2B5EF4-FFF2-40B4-BE49-F238E27FC236}">
                  <a16:creationId xmlns:a16="http://schemas.microsoft.com/office/drawing/2014/main" id="{B918A9B0-109C-0349-B9D7-177A4D7F6C74}"/>
                </a:ext>
              </a:extLst>
            </p:cNvPr>
            <p:cNvSpPr/>
            <p:nvPr/>
          </p:nvSpPr>
          <p:spPr>
            <a:xfrm>
              <a:off x="5008056" y="5537630"/>
              <a:ext cx="3578621" cy="523220"/>
            </a:xfrm>
            <a:prstGeom prst="wedgeRoundRectCallout">
              <a:avLst>
                <a:gd name="adj1" fmla="val 35462"/>
                <a:gd name="adj2" fmla="val 7215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1D48F14-7E8D-C940-BCB3-30ACF1879848}"/>
                </a:ext>
              </a:extLst>
            </p:cNvPr>
            <p:cNvSpPr txBox="1"/>
            <p:nvPr/>
          </p:nvSpPr>
          <p:spPr>
            <a:xfrm>
              <a:off x="5117868" y="5496328"/>
              <a:ext cx="34688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しろとくろをはんべつできた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</a:p>
          </p:txBody>
        </p:sp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EEDD338B-120F-C342-93D5-A85546CA0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3262" y="6008990"/>
              <a:ext cx="1118536" cy="849010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69B59284-BEE6-E841-AABA-07473BE2B86B}"/>
              </a:ext>
            </a:extLst>
          </p:cNvPr>
          <p:cNvGrpSpPr/>
          <p:nvPr/>
        </p:nvGrpSpPr>
        <p:grpSpPr>
          <a:xfrm>
            <a:off x="-6847" y="3032457"/>
            <a:ext cx="1003384" cy="870388"/>
            <a:chOff x="9672991" y="4909284"/>
            <a:chExt cx="1003384" cy="870388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67343A2B-4A62-224A-A642-AAF6D1D73018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3471E0A7-9329-6441-B7C3-D1EA392ED1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22B1F5EE-8129-FD49-AA4D-5634BD87B4C1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24" name="四角形: 角を丸くする 77">
              <a:extLst>
                <a:ext uri="{FF2B5EF4-FFF2-40B4-BE49-F238E27FC236}">
                  <a16:creationId xmlns:a16="http://schemas.microsoft.com/office/drawing/2014/main" id="{3E9844CC-1294-AF49-9CFA-62C8651168CB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73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5_01_03">
            <a:hlinkClick r:id="" action="ppaction://media"/>
            <a:extLst>
              <a:ext uri="{FF2B5EF4-FFF2-40B4-BE49-F238E27FC236}">
                <a16:creationId xmlns:a16="http://schemas.microsoft.com/office/drawing/2014/main" id="{DB3574DD-61E8-40DC-BE74-BADDDFF506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201" y="2335012"/>
            <a:ext cx="7864475" cy="39322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8B56F7F-B3C5-4DC2-BCC7-FB82DC9694F3}"/>
              </a:ext>
            </a:extLst>
          </p:cNvPr>
          <p:cNvSpPr/>
          <p:nvPr/>
        </p:nvSpPr>
        <p:spPr>
          <a:xfrm>
            <a:off x="722202" y="4520735"/>
            <a:ext cx="4285854" cy="1805588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A6454F6-AFC4-4252-B825-81A32D641A5A}"/>
              </a:ext>
            </a:extLst>
          </p:cNvPr>
          <p:cNvSpPr txBox="1"/>
          <p:nvPr/>
        </p:nvSpPr>
        <p:spPr>
          <a:xfrm>
            <a:off x="500575" y="1245270"/>
            <a:ext cx="58475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がつかえるかちょうさしよう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A855BCCF-C2A8-F244-87BE-C6E35E3771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893" y="1367785"/>
            <a:ext cx="2421016" cy="406400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8DD366A6-D40A-F542-904D-5A3FBA01D95B}"/>
              </a:ext>
            </a:extLst>
          </p:cNvPr>
          <p:cNvGrpSpPr/>
          <p:nvPr/>
        </p:nvGrpSpPr>
        <p:grpSpPr>
          <a:xfrm>
            <a:off x="781969" y="1751091"/>
            <a:ext cx="7062169" cy="1131079"/>
            <a:chOff x="5051307" y="2236447"/>
            <a:chExt cx="6170068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F9F6386-B96F-894E-887C-E264A6966B46}"/>
                </a:ext>
              </a:extLst>
            </p:cNvPr>
            <p:cNvSpPr txBox="1"/>
            <p:nvPr/>
          </p:nvSpPr>
          <p:spPr>
            <a:xfrm>
              <a:off x="5051307" y="2236447"/>
              <a:ext cx="61700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をおし、せんをよこぎるように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をうごかして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D9CB7F5F-DE35-6E4E-B847-9D39D00AA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87407" y="2398091"/>
              <a:ext cx="403895" cy="403895"/>
            </a:xfrm>
            <a:prstGeom prst="rect">
              <a:avLst/>
            </a:prstGeom>
          </p:spPr>
        </p:pic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DF118A4-D5DD-AB43-A61B-A31AF58DEC52}"/>
                </a:ext>
              </a:extLst>
            </p:cNvPr>
            <p:cNvSpPr txBox="1"/>
            <p:nvPr/>
          </p:nvSpPr>
          <p:spPr>
            <a:xfrm>
              <a:off x="8567704" y="2287990"/>
              <a:ext cx="7141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81C260C9-596B-924C-9756-7652A53CF1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000" y="2387600"/>
            <a:ext cx="4308056" cy="2082800"/>
          </a:xfrm>
          <a:prstGeom prst="rect">
            <a:avLst/>
          </a:prstGeom>
        </p:spPr>
      </p:pic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C55EBC45-A251-E442-AE42-09CA9D2354AA}"/>
              </a:ext>
            </a:extLst>
          </p:cNvPr>
          <p:cNvCxnSpPr>
            <a:cxnSpLocks/>
          </p:cNvCxnSpPr>
          <p:nvPr/>
        </p:nvCxnSpPr>
        <p:spPr>
          <a:xfrm>
            <a:off x="752231" y="3531665"/>
            <a:ext cx="7978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2A40BFC9-5500-C04C-87EC-B7DAB831DA41}"/>
              </a:ext>
            </a:extLst>
          </p:cNvPr>
          <p:cNvGrpSpPr/>
          <p:nvPr/>
        </p:nvGrpSpPr>
        <p:grpSpPr>
          <a:xfrm>
            <a:off x="5008056" y="5496328"/>
            <a:ext cx="3578621" cy="1361672"/>
            <a:chOff x="5008056" y="5496328"/>
            <a:chExt cx="3578621" cy="1361672"/>
          </a:xfrm>
        </p:grpSpPr>
        <p:sp>
          <p:nvSpPr>
            <p:cNvPr id="64" name="吹き出し: 角を丸めた四角形 47">
              <a:extLst>
                <a:ext uri="{FF2B5EF4-FFF2-40B4-BE49-F238E27FC236}">
                  <a16:creationId xmlns:a16="http://schemas.microsoft.com/office/drawing/2014/main" id="{30E44E7E-C4B3-474F-9783-35268866593B}"/>
                </a:ext>
              </a:extLst>
            </p:cNvPr>
            <p:cNvSpPr/>
            <p:nvPr/>
          </p:nvSpPr>
          <p:spPr>
            <a:xfrm>
              <a:off x="5008056" y="5537630"/>
              <a:ext cx="3578621" cy="523220"/>
            </a:xfrm>
            <a:prstGeom prst="wedgeRoundRectCallout">
              <a:avLst>
                <a:gd name="adj1" fmla="val 35462"/>
                <a:gd name="adj2" fmla="val 7215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7941D816-5203-1E4B-BF8D-0B82DCAA7888}"/>
                </a:ext>
              </a:extLst>
            </p:cNvPr>
            <p:cNvSpPr txBox="1"/>
            <p:nvPr/>
          </p:nvSpPr>
          <p:spPr>
            <a:xfrm>
              <a:off x="5117868" y="5496328"/>
              <a:ext cx="34688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しろとくろをはんべつできた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BBAAB2E2-A188-0140-A077-EC4CD8E50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3262" y="6008990"/>
              <a:ext cx="1118536" cy="849010"/>
            </a:xfrm>
            <a:prstGeom prst="rect">
              <a:avLst/>
            </a:prstGeom>
          </p:spPr>
        </p:pic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4635566-9137-D441-B1F5-2D7BF8A5C01B}"/>
              </a:ext>
            </a:extLst>
          </p:cNvPr>
          <p:cNvSpPr txBox="1"/>
          <p:nvPr/>
        </p:nvSpPr>
        <p:spPr>
          <a:xfrm>
            <a:off x="1084373" y="4857989"/>
            <a:ext cx="356151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さをすうじで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B336286-C329-1E4D-9A3C-D65B51131A34}"/>
              </a:ext>
            </a:extLst>
          </p:cNvPr>
          <p:cNvGrpSpPr/>
          <p:nvPr/>
        </p:nvGrpSpPr>
        <p:grpSpPr>
          <a:xfrm>
            <a:off x="-6847" y="3032457"/>
            <a:ext cx="1003384" cy="870388"/>
            <a:chOff x="9672991" y="4909284"/>
            <a:chExt cx="1003384" cy="870388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D1B4A2C2-187D-BF40-911A-35E69F1D28F0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3B166DCC-6E07-C54A-9ED9-9EF3152F2A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66740D09-A1C6-E349-A462-60F57E3E3496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23" name="四角形: 角を丸くする 77">
              <a:extLst>
                <a:ext uri="{FF2B5EF4-FFF2-40B4-BE49-F238E27FC236}">
                  <a16:creationId xmlns:a16="http://schemas.microsoft.com/office/drawing/2014/main" id="{D3D7A608-0BF1-C344-ABE5-F1C83A4EAF35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371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_01_04">
            <a:hlinkClick r:id="" action="ppaction://media"/>
            <a:extLst>
              <a:ext uri="{FF2B5EF4-FFF2-40B4-BE49-F238E27FC236}">
                <a16:creationId xmlns:a16="http://schemas.microsoft.com/office/drawing/2014/main" id="{7BED0D4C-3264-4B6D-9C21-32861B750C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2505" y="2341927"/>
            <a:ext cx="7864475" cy="39322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8B56F7F-B3C5-4DC2-BCC7-FB82DC9694F3}"/>
              </a:ext>
            </a:extLst>
          </p:cNvPr>
          <p:cNvSpPr/>
          <p:nvPr/>
        </p:nvSpPr>
        <p:spPr>
          <a:xfrm>
            <a:off x="722202" y="4520735"/>
            <a:ext cx="4285854" cy="1805588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012FD91-8B9C-448E-A089-512D01AA43FE}"/>
              </a:ext>
            </a:extLst>
          </p:cNvPr>
          <p:cNvSpPr txBox="1"/>
          <p:nvPr/>
        </p:nvSpPr>
        <p:spPr>
          <a:xfrm>
            <a:off x="500576" y="1245270"/>
            <a:ext cx="69211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がつかえるか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ちょうさ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078070C-B903-1544-AF94-0F3D1D48DF0C}"/>
              </a:ext>
            </a:extLst>
          </p:cNvPr>
          <p:cNvGrpSpPr/>
          <p:nvPr/>
        </p:nvGrpSpPr>
        <p:grpSpPr>
          <a:xfrm>
            <a:off x="781969" y="1751091"/>
            <a:ext cx="7062169" cy="1131079"/>
            <a:chOff x="5051307" y="2236447"/>
            <a:chExt cx="6170068" cy="1131079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0D058B1D-41E9-F84B-BAB1-12B067382723}"/>
                </a:ext>
              </a:extLst>
            </p:cNvPr>
            <p:cNvSpPr txBox="1"/>
            <p:nvPr/>
          </p:nvSpPr>
          <p:spPr>
            <a:xfrm>
              <a:off x="5051307" y="2236447"/>
              <a:ext cx="61700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をおし、せんをよこぎるように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をうごかして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9BC7B369-3D2F-C244-8AD8-29FC2A235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87407" y="2398091"/>
              <a:ext cx="403895" cy="403895"/>
            </a:xfrm>
            <a:prstGeom prst="rect">
              <a:avLst/>
            </a:prstGeom>
          </p:spPr>
        </p:pic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5FF0B420-4C5C-D847-A15D-628291A25131}"/>
                </a:ext>
              </a:extLst>
            </p:cNvPr>
            <p:cNvSpPr txBox="1"/>
            <p:nvPr/>
          </p:nvSpPr>
          <p:spPr>
            <a:xfrm>
              <a:off x="8567704" y="2287990"/>
              <a:ext cx="7141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BA173948-6E34-8E45-9C16-0CA98B900134}"/>
              </a:ext>
            </a:extLst>
          </p:cNvPr>
          <p:cNvGrpSpPr/>
          <p:nvPr/>
        </p:nvGrpSpPr>
        <p:grpSpPr>
          <a:xfrm>
            <a:off x="5008056" y="5496328"/>
            <a:ext cx="3578621" cy="1361672"/>
            <a:chOff x="5008056" y="5496328"/>
            <a:chExt cx="3578621" cy="1361672"/>
          </a:xfrm>
        </p:grpSpPr>
        <p:sp>
          <p:nvSpPr>
            <p:cNvPr id="49" name="吹き出し: 角を丸めた四角形 47">
              <a:extLst>
                <a:ext uri="{FF2B5EF4-FFF2-40B4-BE49-F238E27FC236}">
                  <a16:creationId xmlns:a16="http://schemas.microsoft.com/office/drawing/2014/main" id="{B2B09263-B062-2B4D-A257-5BBE90D21506}"/>
                </a:ext>
              </a:extLst>
            </p:cNvPr>
            <p:cNvSpPr/>
            <p:nvPr/>
          </p:nvSpPr>
          <p:spPr>
            <a:xfrm>
              <a:off x="5008056" y="5537630"/>
              <a:ext cx="3578621" cy="523220"/>
            </a:xfrm>
            <a:prstGeom prst="wedgeRoundRectCallout">
              <a:avLst>
                <a:gd name="adj1" fmla="val 35462"/>
                <a:gd name="adj2" fmla="val 7215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C5EAB96-316B-9149-8690-6A1DB37F9954}"/>
                </a:ext>
              </a:extLst>
            </p:cNvPr>
            <p:cNvSpPr txBox="1"/>
            <p:nvPr/>
          </p:nvSpPr>
          <p:spPr>
            <a:xfrm>
              <a:off x="5117868" y="5496328"/>
              <a:ext cx="34688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しろとくろをはんべつできた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F32AB620-CF5D-9849-927A-80E8C4029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03262" y="6008990"/>
              <a:ext cx="1118536" cy="849010"/>
            </a:xfrm>
            <a:prstGeom prst="rect">
              <a:avLst/>
            </a:prstGeom>
          </p:spPr>
        </p:pic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71F928D-83C7-8D43-B5FC-C766839B3638}"/>
              </a:ext>
            </a:extLst>
          </p:cNvPr>
          <p:cNvSpPr txBox="1"/>
          <p:nvPr/>
        </p:nvSpPr>
        <p:spPr>
          <a:xfrm>
            <a:off x="1084373" y="4857989"/>
            <a:ext cx="356151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さをすうじで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29488E8-893A-194B-B45C-AA62D67CB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554" y="2289768"/>
            <a:ext cx="4323502" cy="2245976"/>
          </a:xfrm>
          <a:prstGeom prst="rect">
            <a:avLst/>
          </a:prstGeom>
        </p:spPr>
      </p:pic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8C028953-EC28-214F-A013-A1288F191BFE}"/>
              </a:ext>
            </a:extLst>
          </p:cNvPr>
          <p:cNvCxnSpPr>
            <a:cxnSpLocks/>
          </p:cNvCxnSpPr>
          <p:nvPr/>
        </p:nvCxnSpPr>
        <p:spPr>
          <a:xfrm>
            <a:off x="752231" y="3523560"/>
            <a:ext cx="5333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図 73">
            <a:extLst>
              <a:ext uri="{FF2B5EF4-FFF2-40B4-BE49-F238E27FC236}">
                <a16:creationId xmlns:a16="http://schemas.microsoft.com/office/drawing/2014/main" id="{8C950D6F-58B9-0C46-ADED-45E896AFDF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879" y="1333095"/>
            <a:ext cx="2831591" cy="4318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C479232-94A3-E542-B7C6-E86C85D437DC}"/>
              </a:ext>
            </a:extLst>
          </p:cNvPr>
          <p:cNvGrpSpPr/>
          <p:nvPr/>
        </p:nvGrpSpPr>
        <p:grpSpPr>
          <a:xfrm>
            <a:off x="-95813" y="3071818"/>
            <a:ext cx="1003384" cy="870388"/>
            <a:chOff x="9672991" y="4909284"/>
            <a:chExt cx="1003384" cy="870388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B8885EAB-CC34-B24C-8407-023D0E049229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F91C4ABE-0DB8-324F-AA80-C1A9584275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5CF2512C-DC94-1546-887F-057DF130D8F0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23" name="四角形: 角を丸くする 77">
              <a:extLst>
                <a:ext uri="{FF2B5EF4-FFF2-40B4-BE49-F238E27FC236}">
                  <a16:creationId xmlns:a16="http://schemas.microsoft.com/office/drawing/2014/main" id="{A42CBB70-CE8A-934E-9049-F1526DD9DA4A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107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：ライントレースでつかうセンサーをきめよう</a:t>
            </a:r>
            <a:endParaRPr lang="ja-JP" altLang="en-US" dirty="0"/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0CDE3EF1-4250-4E0A-AB0C-56C030DE54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356507"/>
              </p:ext>
            </p:extLst>
          </p:nvPr>
        </p:nvGraphicFramePr>
        <p:xfrm>
          <a:off x="334735" y="1508979"/>
          <a:ext cx="8380640" cy="451471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003269">
                  <a:extLst>
                    <a:ext uri="{9D8B030D-6E8A-4147-A177-3AD203B41FA5}">
                      <a16:colId xmlns:a16="http://schemas.microsoft.com/office/drawing/2014/main" val="1545008658"/>
                    </a:ext>
                  </a:extLst>
                </a:gridCol>
                <a:gridCol w="1953087">
                  <a:extLst>
                    <a:ext uri="{9D8B030D-6E8A-4147-A177-3AD203B41FA5}">
                      <a16:colId xmlns:a16="http://schemas.microsoft.com/office/drawing/2014/main" val="2926492240"/>
                    </a:ext>
                  </a:extLst>
                </a:gridCol>
                <a:gridCol w="1329124">
                  <a:extLst>
                    <a:ext uri="{9D8B030D-6E8A-4147-A177-3AD203B41FA5}">
                      <a16:colId xmlns:a16="http://schemas.microsoft.com/office/drawing/2014/main" val="294355938"/>
                    </a:ext>
                  </a:extLst>
                </a:gridCol>
                <a:gridCol w="2095160">
                  <a:extLst>
                    <a:ext uri="{9D8B030D-6E8A-4147-A177-3AD203B41FA5}">
                      <a16:colId xmlns:a16="http://schemas.microsoft.com/office/drawing/2014/main" val="2507231914"/>
                    </a:ext>
                  </a:extLst>
                </a:gridCol>
              </a:tblGrid>
              <a:tr h="6213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センサーのブロック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そくていち</a:t>
                      </a:r>
                      <a:endParaRPr kumimoji="1" lang="ja-JP" altLang="en-US" sz="16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センサーとして</a:t>
                      </a:r>
                      <a:endParaRPr kumimoji="1" lang="en-US" altLang="ja-JP" sz="16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つかえる</a:t>
                      </a:r>
                      <a:r>
                        <a:rPr kumimoji="1" lang="ja-JP" altLang="en-US" sz="16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か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りゆう</a:t>
                      </a:r>
                      <a:endParaRPr kumimoji="1" lang="ja-JP" altLang="en-US" sz="16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004846"/>
                  </a:ext>
                </a:extLst>
              </a:tr>
              <a:tr h="846235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true</a:t>
                      </a: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のみひょうじ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しろとくろを</a:t>
                      </a:r>
                      <a:endParaRPr kumimoji="1" lang="en-US" altLang="ja-JP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みわけられない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3497501"/>
                  </a:ext>
                </a:extLst>
              </a:tr>
              <a:tr h="877366">
                <a:tc>
                  <a:txBody>
                    <a:bodyPr/>
                    <a:lstStyle/>
                    <a:p>
                      <a:pPr algn="ctr"/>
                      <a:endParaRPr kumimoji="1" lang="ja-JP" altLang="en-US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しろ：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7~19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くろ：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1~7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△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まわりのひかりに</a:t>
                      </a:r>
                      <a:endParaRPr kumimoji="1" lang="en-US" altLang="ja-JP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そくていちが</a:t>
                      </a:r>
                      <a:endParaRPr kumimoji="1" lang="en-US" altLang="ja-JP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えいきょうされる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0217281"/>
                  </a:ext>
                </a:extLst>
              </a:tr>
              <a:tr h="877366">
                <a:tc>
                  <a:txBody>
                    <a:bodyPr/>
                    <a:lstStyle/>
                    <a:p>
                      <a:pPr algn="ctr"/>
                      <a:endParaRPr kumimoji="1" lang="ja-JP" altLang="en-US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しろ：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54~64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くろ：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5~6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〇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しろとくろを</a:t>
                      </a:r>
                      <a:endParaRPr kumimoji="1" lang="en-US" altLang="ja-JP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みわけられる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3832529"/>
                  </a:ext>
                </a:extLst>
              </a:tr>
              <a:tr h="881670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しろ：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75~79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くろ：</a:t>
                      </a:r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75~79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×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しろとくろを</a:t>
                      </a:r>
                      <a:endParaRPr kumimoji="1" lang="en-US" altLang="ja-JP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600">
                          <a:solidFill>
                            <a:srgbClr val="575E75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みわけられない</a:t>
                      </a:r>
                      <a:endParaRPr kumimoji="1" lang="ja-JP" altLang="en-US" sz="1600" dirty="0">
                        <a:solidFill>
                          <a:srgbClr val="575E75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7091370"/>
                  </a:ext>
                </a:extLst>
              </a:tr>
            </a:tbl>
          </a:graphicData>
        </a:graphic>
      </p:graphicFrame>
      <p:pic>
        <p:nvPicPr>
          <p:cNvPr id="46" name="図 45">
            <a:extLst>
              <a:ext uri="{FF2B5EF4-FFF2-40B4-BE49-F238E27FC236}">
                <a16:creationId xmlns:a16="http://schemas.microsoft.com/office/drawing/2014/main" id="{7D130596-153E-E043-B2F1-4B727C5E0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28" y="2465498"/>
            <a:ext cx="2239189" cy="41910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FFF703DE-244F-F54B-A252-35CF3B6FC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28" y="3411225"/>
            <a:ext cx="2352749" cy="482600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18E7F552-4E0A-C84C-A215-264C9F50F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728" y="4400701"/>
            <a:ext cx="2421016" cy="406400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ACA9E43E-B7DE-2043-B849-CD46D81B1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728" y="5330546"/>
            <a:ext cx="2844029" cy="431800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F8D0CFB-E17D-D749-B5B2-CEEF5B76566E}"/>
              </a:ext>
            </a:extLst>
          </p:cNvPr>
          <p:cNvGrpSpPr/>
          <p:nvPr/>
        </p:nvGrpSpPr>
        <p:grpSpPr>
          <a:xfrm>
            <a:off x="1895690" y="5957086"/>
            <a:ext cx="6197986" cy="1131079"/>
            <a:chOff x="1895690" y="5957086"/>
            <a:chExt cx="6197986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BCF9D65-924A-464B-A60C-4455E797D915}"/>
                </a:ext>
              </a:extLst>
            </p:cNvPr>
            <p:cNvSpPr txBox="1"/>
            <p:nvPr/>
          </p:nvSpPr>
          <p:spPr>
            <a:xfrm>
              <a:off x="1895690" y="5957086"/>
              <a:ext cx="619798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　　　　　　　　　　　　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をセンサーにします。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23D6BE01-F278-4440-905C-19DF849BE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31344" y="6116225"/>
              <a:ext cx="2588688" cy="40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6149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E30B351D-D93D-457B-8843-46E0564E7D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40" b="13233"/>
          <a:stretch/>
        </p:blipFill>
        <p:spPr>
          <a:xfrm>
            <a:off x="5393612" y="4727746"/>
            <a:ext cx="2129759" cy="208794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B53B119-A455-488D-943B-7B66226C96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91" b="16235"/>
          <a:stretch/>
        </p:blipFill>
        <p:spPr>
          <a:xfrm>
            <a:off x="1055796" y="4775327"/>
            <a:ext cx="2074251" cy="2040365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A80DCFC-6FDE-471D-9AB6-94723874A2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09" b="23787"/>
          <a:stretch/>
        </p:blipFill>
        <p:spPr>
          <a:xfrm>
            <a:off x="1053704" y="2047512"/>
            <a:ext cx="2080478" cy="203898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6CECF0AF-BE5E-4DAE-9E3F-105F64996BFE}"/>
              </a:ext>
            </a:extLst>
          </p:cNvPr>
          <p:cNvCxnSpPr>
            <a:cxnSpLocks/>
          </p:cNvCxnSpPr>
          <p:nvPr/>
        </p:nvCxnSpPr>
        <p:spPr>
          <a:xfrm flipV="1">
            <a:off x="1620629" y="2300713"/>
            <a:ext cx="0" cy="40195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775EEFC-4CE3-47C6-80CE-7578FB1790C7}"/>
              </a:ext>
            </a:extLst>
          </p:cNvPr>
          <p:cNvSpPr txBox="1"/>
          <p:nvPr/>
        </p:nvSpPr>
        <p:spPr>
          <a:xfrm>
            <a:off x="1395982" y="198083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047E482F-F7B1-48E8-BF05-7AD68E2D2ACB}"/>
              </a:ext>
            </a:extLst>
          </p:cNvPr>
          <p:cNvSpPr/>
          <p:nvPr/>
        </p:nvSpPr>
        <p:spPr>
          <a:xfrm>
            <a:off x="3921544" y="27026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BF54FC1-1F94-4B81-A4D9-5B4BE532FAC0}"/>
              </a:ext>
            </a:extLst>
          </p:cNvPr>
          <p:cNvSpPr txBox="1"/>
          <p:nvPr/>
        </p:nvSpPr>
        <p:spPr>
          <a:xfrm>
            <a:off x="649098" y="1420534"/>
            <a:ext cx="80883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じとったすうち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よりおおきい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みぎがわ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にむける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3796BCA-5450-4489-A579-96539E5A96D8}"/>
              </a:ext>
            </a:extLst>
          </p:cNvPr>
          <p:cNvSpPr txBox="1"/>
          <p:nvPr/>
        </p:nvSpPr>
        <p:spPr>
          <a:xfrm>
            <a:off x="5803766" y="1453504"/>
            <a:ext cx="774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63F307A-89CD-49C3-884A-C3BDB690506F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CEFA2E6-50B6-4CBD-8129-BBD8F4B922B2}"/>
              </a:ext>
            </a:extLst>
          </p:cNvPr>
          <p:cNvSpPr txBox="1"/>
          <p:nvPr/>
        </p:nvSpPr>
        <p:spPr>
          <a:xfrm>
            <a:off x="500575" y="996695"/>
            <a:ext cx="85191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をどの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ようにうごかしたらいいかかんがえよう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2D26EF8-C516-4280-8D70-3391A4620999}"/>
              </a:ext>
            </a:extLst>
          </p:cNvPr>
          <p:cNvSpPr txBox="1"/>
          <p:nvPr/>
        </p:nvSpPr>
        <p:spPr>
          <a:xfrm>
            <a:off x="649098" y="106429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F7648DB7-1D6C-41B2-A05D-81E57E8131F2}"/>
              </a:ext>
            </a:extLst>
          </p:cNvPr>
          <p:cNvSpPr/>
          <p:nvPr/>
        </p:nvSpPr>
        <p:spPr>
          <a:xfrm>
            <a:off x="1835286" y="2496941"/>
            <a:ext cx="503520" cy="50352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円弧 51">
            <a:extLst>
              <a:ext uri="{FF2B5EF4-FFF2-40B4-BE49-F238E27FC236}">
                <a16:creationId xmlns:a16="http://schemas.microsoft.com/office/drawing/2014/main" id="{727E0AF3-46C1-4C60-A466-AAF134BFD975}"/>
              </a:ext>
            </a:extLst>
          </p:cNvPr>
          <p:cNvSpPr/>
          <p:nvPr/>
        </p:nvSpPr>
        <p:spPr>
          <a:xfrm rot="14992259">
            <a:off x="1276653" y="2847192"/>
            <a:ext cx="755203" cy="798990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FFE343E-C6B2-4DAF-823A-DB3786CB2F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951" b="19959"/>
          <a:stretch/>
        </p:blipFill>
        <p:spPr>
          <a:xfrm>
            <a:off x="5379868" y="1988549"/>
            <a:ext cx="2143503" cy="2117464"/>
          </a:xfrm>
          <a:prstGeom prst="rect">
            <a:avLst/>
          </a:prstGeom>
        </p:spPr>
      </p:pic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FBF27D74-8215-4260-A3C9-9598A3145FC5}"/>
              </a:ext>
            </a:extLst>
          </p:cNvPr>
          <p:cNvCxnSpPr>
            <a:cxnSpLocks/>
          </p:cNvCxnSpPr>
          <p:nvPr/>
        </p:nvCxnSpPr>
        <p:spPr>
          <a:xfrm flipV="1">
            <a:off x="6427389" y="2300713"/>
            <a:ext cx="150964" cy="401960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A6D50CD3-262C-4311-8D2B-0A6ADE7AEC30}"/>
              </a:ext>
            </a:extLst>
          </p:cNvPr>
          <p:cNvCxnSpPr>
            <a:cxnSpLocks/>
          </p:cNvCxnSpPr>
          <p:nvPr/>
        </p:nvCxnSpPr>
        <p:spPr>
          <a:xfrm flipV="1">
            <a:off x="1620629" y="5044980"/>
            <a:ext cx="1" cy="396514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8CCFF24-5809-4388-86D4-A6DEE104F2AE}"/>
              </a:ext>
            </a:extLst>
          </p:cNvPr>
          <p:cNvSpPr txBox="1"/>
          <p:nvPr/>
        </p:nvSpPr>
        <p:spPr>
          <a:xfrm>
            <a:off x="1395982" y="472510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</a:p>
        </p:txBody>
      </p:sp>
      <p:sp>
        <p:nvSpPr>
          <p:cNvPr id="101" name="矢印: 右 100">
            <a:extLst>
              <a:ext uri="{FF2B5EF4-FFF2-40B4-BE49-F238E27FC236}">
                <a16:creationId xmlns:a16="http://schemas.microsoft.com/office/drawing/2014/main" id="{AD6AB1A5-5EA8-4486-8AB1-B623C7736349}"/>
              </a:ext>
            </a:extLst>
          </p:cNvPr>
          <p:cNvSpPr/>
          <p:nvPr/>
        </p:nvSpPr>
        <p:spPr>
          <a:xfrm>
            <a:off x="3921544" y="544693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0AAE6539-9438-45E3-AF90-D12FE263EB88}"/>
              </a:ext>
            </a:extLst>
          </p:cNvPr>
          <p:cNvSpPr txBox="1"/>
          <p:nvPr/>
        </p:nvSpPr>
        <p:spPr>
          <a:xfrm>
            <a:off x="820859" y="4152698"/>
            <a:ext cx="81988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かんじとったすうち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E0923684-8BBC-473B-9E86-55AAC891F3D4}"/>
              </a:ext>
            </a:extLst>
          </p:cNvPr>
          <p:cNvSpPr txBox="1"/>
          <p:nvPr/>
        </p:nvSpPr>
        <p:spPr>
          <a:xfrm>
            <a:off x="5728284" y="4194001"/>
            <a:ext cx="774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楕円 107">
            <a:extLst>
              <a:ext uri="{FF2B5EF4-FFF2-40B4-BE49-F238E27FC236}">
                <a16:creationId xmlns:a16="http://schemas.microsoft.com/office/drawing/2014/main" id="{896B2B45-07E7-42F7-AB2B-4B5681091BDC}"/>
              </a:ext>
            </a:extLst>
          </p:cNvPr>
          <p:cNvSpPr/>
          <p:nvPr/>
        </p:nvSpPr>
        <p:spPr>
          <a:xfrm>
            <a:off x="1933301" y="5363348"/>
            <a:ext cx="503520" cy="50352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円弧 108">
            <a:extLst>
              <a:ext uri="{FF2B5EF4-FFF2-40B4-BE49-F238E27FC236}">
                <a16:creationId xmlns:a16="http://schemas.microsoft.com/office/drawing/2014/main" id="{BB8921CC-26CA-488C-815F-78F7C3057D5B}"/>
              </a:ext>
            </a:extLst>
          </p:cNvPr>
          <p:cNvSpPr/>
          <p:nvPr/>
        </p:nvSpPr>
        <p:spPr>
          <a:xfrm rot="6607741" flipH="1">
            <a:off x="2214874" y="5506395"/>
            <a:ext cx="755203" cy="798990"/>
          </a:xfrm>
          <a:prstGeom prst="arc">
            <a:avLst/>
          </a:prstGeom>
          <a:ln w="5715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5A22EC5B-4CDF-4CC2-A283-D5608C825B4A}"/>
              </a:ext>
            </a:extLst>
          </p:cNvPr>
          <p:cNvCxnSpPr>
            <a:cxnSpLocks/>
          </p:cNvCxnSpPr>
          <p:nvPr/>
        </p:nvCxnSpPr>
        <p:spPr>
          <a:xfrm flipH="1" flipV="1">
            <a:off x="5992514" y="5048342"/>
            <a:ext cx="221898" cy="412429"/>
          </a:xfrm>
          <a:prstGeom prst="straightConnector1">
            <a:avLst/>
          </a:prstGeom>
          <a:ln w="28575">
            <a:solidFill>
              <a:srgbClr val="FF0000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380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>
            <a:extLst>
              <a:ext uri="{FF2B5EF4-FFF2-40B4-BE49-F238E27FC236}">
                <a16:creationId xmlns:a16="http://schemas.microsoft.com/office/drawing/2014/main" id="{60AF3AA8-6CD6-BA4D-87E4-2CFF41B5D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35" y="3564254"/>
            <a:ext cx="3532679" cy="2743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39F7853-A48D-4F3C-8A2E-F77A7351F6DC}"/>
              </a:ext>
            </a:extLst>
          </p:cNvPr>
          <p:cNvSpPr txBox="1"/>
          <p:nvPr/>
        </p:nvSpPr>
        <p:spPr>
          <a:xfrm>
            <a:off x="500575" y="1245270"/>
            <a:ext cx="851913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ぜんかい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のライントレースの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530E4F2-43E2-428F-B9DC-9479C4F5CE05}"/>
              </a:ext>
            </a:extLst>
          </p:cNvPr>
          <p:cNvSpPr txBox="1"/>
          <p:nvPr/>
        </p:nvSpPr>
        <p:spPr>
          <a:xfrm>
            <a:off x="4430004" y="126315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D308AD2F-C637-4082-AB88-EF3B60802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193" y="2282734"/>
            <a:ext cx="1583299" cy="91303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9563AE2-6F2E-4002-9958-82F9057D45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814" t="9822" r="13287" b="19654"/>
          <a:stretch/>
        </p:blipFill>
        <p:spPr>
          <a:xfrm>
            <a:off x="5638826" y="1919814"/>
            <a:ext cx="1702404" cy="1581857"/>
          </a:xfrm>
          <a:prstGeom prst="rect">
            <a:avLst/>
          </a:prstGeom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F127209C-729A-4FD2-BB23-F5CA9DF029CE}"/>
              </a:ext>
            </a:extLst>
          </p:cNvPr>
          <p:cNvCxnSpPr>
            <a:cxnSpLocks/>
          </p:cNvCxnSpPr>
          <p:nvPr/>
        </p:nvCxnSpPr>
        <p:spPr>
          <a:xfrm>
            <a:off x="4226926" y="3778531"/>
            <a:ext cx="67077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0878F1-88A3-4BA5-903B-1174011DF6F2}"/>
              </a:ext>
            </a:extLst>
          </p:cNvPr>
          <p:cNvSpPr txBox="1"/>
          <p:nvPr/>
        </p:nvSpPr>
        <p:spPr>
          <a:xfrm>
            <a:off x="5010238" y="3489990"/>
            <a:ext cx="38477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3E3B202-BB3F-4C7F-9D53-259087546134}"/>
              </a:ext>
            </a:extLst>
          </p:cNvPr>
          <p:cNvSpPr txBox="1"/>
          <p:nvPr/>
        </p:nvSpPr>
        <p:spPr>
          <a:xfrm>
            <a:off x="5010238" y="4207083"/>
            <a:ext cx="35615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きのせいぎょ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4C78BDD-C86F-42A9-8B60-0645BC2F2E0B}"/>
              </a:ext>
            </a:extLst>
          </p:cNvPr>
          <p:cNvSpPr txBox="1"/>
          <p:nvPr/>
        </p:nvSpPr>
        <p:spPr>
          <a:xfrm>
            <a:off x="5010238" y="5685492"/>
            <a:ext cx="35615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まちじかん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D54BFBD3-BDB6-491F-BABA-CD71D44263EC}"/>
              </a:ext>
            </a:extLst>
          </p:cNvPr>
          <p:cNvCxnSpPr>
            <a:cxnSpLocks/>
          </p:cNvCxnSpPr>
          <p:nvPr/>
        </p:nvCxnSpPr>
        <p:spPr>
          <a:xfrm>
            <a:off x="2339665" y="4198514"/>
            <a:ext cx="1894984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FFEA2E45-0235-4168-A658-DCCCF68B285A}"/>
              </a:ext>
            </a:extLst>
          </p:cNvPr>
          <p:cNvCxnSpPr>
            <a:cxnSpLocks/>
          </p:cNvCxnSpPr>
          <p:nvPr/>
        </p:nvCxnSpPr>
        <p:spPr>
          <a:xfrm>
            <a:off x="2339665" y="4856321"/>
            <a:ext cx="1894984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A16E10CD-9A2C-4C02-98BF-D1A1B07AEFFC}"/>
              </a:ext>
            </a:extLst>
          </p:cNvPr>
          <p:cNvCxnSpPr>
            <a:cxnSpLocks/>
          </p:cNvCxnSpPr>
          <p:nvPr/>
        </p:nvCxnSpPr>
        <p:spPr>
          <a:xfrm>
            <a:off x="4234649" y="4198514"/>
            <a:ext cx="0" cy="667081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6F83CB08-6951-4B4D-83E3-BB168C744CCB}"/>
              </a:ext>
            </a:extLst>
          </p:cNvPr>
          <p:cNvCxnSpPr>
            <a:cxnSpLocks/>
          </p:cNvCxnSpPr>
          <p:nvPr/>
        </p:nvCxnSpPr>
        <p:spPr>
          <a:xfrm>
            <a:off x="4234649" y="4524663"/>
            <a:ext cx="67470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06E100A3-EC71-4DC2-B9A3-EA586DD15B47}"/>
              </a:ext>
            </a:extLst>
          </p:cNvPr>
          <p:cNvCxnSpPr>
            <a:cxnSpLocks/>
          </p:cNvCxnSpPr>
          <p:nvPr/>
        </p:nvCxnSpPr>
        <p:spPr>
          <a:xfrm>
            <a:off x="2386024" y="6069029"/>
            <a:ext cx="25233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矢印: 右 48">
            <a:extLst>
              <a:ext uri="{FF2B5EF4-FFF2-40B4-BE49-F238E27FC236}">
                <a16:creationId xmlns:a16="http://schemas.microsoft.com/office/drawing/2014/main" id="{E16FE50D-484F-4F3E-A91B-F04002F348A0}"/>
              </a:ext>
            </a:extLst>
          </p:cNvPr>
          <p:cNvSpPr/>
          <p:nvPr/>
        </p:nvSpPr>
        <p:spPr>
          <a:xfrm>
            <a:off x="4234649" y="238151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113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7A2723E-8D1C-7A42-A1C3-761EFE7CD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518" y="1613990"/>
            <a:ext cx="4952844" cy="16129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5F0F19E-EE3E-4245-B715-410BF7800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44" y="1665563"/>
            <a:ext cx="2112991" cy="14986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B9D9EBF0-CB66-448D-B133-E81EDE24BDE6}"/>
              </a:ext>
            </a:extLst>
          </p:cNvPr>
          <p:cNvCxnSpPr>
            <a:cxnSpLocks/>
          </p:cNvCxnSpPr>
          <p:nvPr/>
        </p:nvCxnSpPr>
        <p:spPr>
          <a:xfrm>
            <a:off x="3995812" y="1985160"/>
            <a:ext cx="34141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コネクタ: カギ線 47">
            <a:extLst>
              <a:ext uri="{FF2B5EF4-FFF2-40B4-BE49-F238E27FC236}">
                <a16:creationId xmlns:a16="http://schemas.microsoft.com/office/drawing/2014/main" id="{F250B414-E5C9-4C2E-A2BF-B5B9065A6D5E}"/>
              </a:ext>
            </a:extLst>
          </p:cNvPr>
          <p:cNvCxnSpPr>
            <a:cxnSpLocks/>
          </p:cNvCxnSpPr>
          <p:nvPr/>
        </p:nvCxnSpPr>
        <p:spPr>
          <a:xfrm flipV="1">
            <a:off x="3984650" y="2157531"/>
            <a:ext cx="1421778" cy="1224936"/>
          </a:xfrm>
          <a:prstGeom prst="bentConnector3">
            <a:avLst>
              <a:gd name="adj1" fmla="val 10057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矢印: 右 49">
            <a:extLst>
              <a:ext uri="{FF2B5EF4-FFF2-40B4-BE49-F238E27FC236}">
                <a16:creationId xmlns:a16="http://schemas.microsoft.com/office/drawing/2014/main" id="{4AA31386-AC05-464D-BB08-44342A031C5D}"/>
              </a:ext>
            </a:extLst>
          </p:cNvPr>
          <p:cNvSpPr/>
          <p:nvPr/>
        </p:nvSpPr>
        <p:spPr>
          <a:xfrm>
            <a:off x="2432652" y="200809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F6547525-F58A-4869-91E1-0BC358411020}"/>
              </a:ext>
            </a:extLst>
          </p:cNvPr>
          <p:cNvGrpSpPr/>
          <p:nvPr/>
        </p:nvGrpSpPr>
        <p:grpSpPr>
          <a:xfrm>
            <a:off x="857447" y="4257765"/>
            <a:ext cx="7137114" cy="1242168"/>
            <a:chOff x="639725" y="4085387"/>
            <a:chExt cx="7137114" cy="1242168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702B609-C6DB-4951-8F94-9ADC2B54B2B8}"/>
                </a:ext>
              </a:extLst>
            </p:cNvPr>
            <p:cNvSpPr txBox="1"/>
            <p:nvPr/>
          </p:nvSpPr>
          <p:spPr>
            <a:xfrm>
              <a:off x="639725" y="4184753"/>
              <a:ext cx="713711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をえらび、「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　　　　　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605AB2F7-CA16-4AE9-9387-1FBE0B0F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84021" y="4085387"/>
              <a:ext cx="1150720" cy="1242168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596C9DC3-DF29-49FE-8622-82B587E90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12831" y="4386658"/>
              <a:ext cx="1005927" cy="312447"/>
            </a:xfrm>
            <a:prstGeom prst="rect">
              <a:avLst/>
            </a:prstGeom>
          </p:spPr>
        </p:pic>
      </p:grpSp>
      <p:cxnSp>
        <p:nvCxnSpPr>
          <p:cNvPr id="71" name="コネクタ: カギ線 70">
            <a:extLst>
              <a:ext uri="{FF2B5EF4-FFF2-40B4-BE49-F238E27FC236}">
                <a16:creationId xmlns:a16="http://schemas.microsoft.com/office/drawing/2014/main" id="{6E4AA33C-CCA9-41E1-BB8D-46ADD3FAB54B}"/>
              </a:ext>
            </a:extLst>
          </p:cNvPr>
          <p:cNvCxnSpPr>
            <a:cxnSpLocks/>
          </p:cNvCxnSpPr>
          <p:nvPr/>
        </p:nvCxnSpPr>
        <p:spPr>
          <a:xfrm flipV="1">
            <a:off x="3985234" y="2084771"/>
            <a:ext cx="769242" cy="586390"/>
          </a:xfrm>
          <a:prstGeom prst="bentConnector3">
            <a:avLst>
              <a:gd name="adj1" fmla="val 1884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03AAF4A-12EE-4B0A-9F09-F7E0DC84C3D0}"/>
              </a:ext>
            </a:extLst>
          </p:cNvPr>
          <p:cNvSpPr txBox="1"/>
          <p:nvPr/>
        </p:nvSpPr>
        <p:spPr>
          <a:xfrm>
            <a:off x="857448" y="5447079"/>
            <a:ext cx="49041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しらべる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　　　　　　　　　をいれる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50108894-7961-DE49-9D01-5685D0DABF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5746" y="5606488"/>
            <a:ext cx="1966254" cy="406400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DBDE69A4-2DAF-A946-8792-3E07CB527AE1}"/>
              </a:ext>
            </a:extLst>
          </p:cNvPr>
          <p:cNvGrpSpPr/>
          <p:nvPr/>
        </p:nvGrpSpPr>
        <p:grpSpPr>
          <a:xfrm>
            <a:off x="3127103" y="1504665"/>
            <a:ext cx="1024065" cy="856056"/>
            <a:chOff x="6035407" y="3746180"/>
            <a:chExt cx="1024065" cy="856056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06EC8AF6-AB19-964E-8EC7-31C6BDA6DE25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2222C2E4-D7EA-044D-B4ED-0FD54AF21C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8E0A63A4-52CD-3349-AEC9-7C9DFF0EA57B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27" name="四角形: 角を丸くする 77">
              <a:extLst>
                <a:ext uri="{FF2B5EF4-FFF2-40B4-BE49-F238E27FC236}">
                  <a16:creationId xmlns:a16="http://schemas.microsoft.com/office/drawing/2014/main" id="{D0FA3AA4-A056-EF42-8879-CBFB4773AD15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37FA3955-00F1-3E4B-B284-09A9F298F9A3}"/>
              </a:ext>
            </a:extLst>
          </p:cNvPr>
          <p:cNvGrpSpPr/>
          <p:nvPr/>
        </p:nvGrpSpPr>
        <p:grpSpPr>
          <a:xfrm>
            <a:off x="3064091" y="2396564"/>
            <a:ext cx="1084083" cy="864281"/>
            <a:chOff x="7114674" y="3730834"/>
            <a:chExt cx="1084083" cy="864281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E23734F9-DA86-CB49-B10F-9638EF26D5F5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29EE42E8-5461-8F4D-8962-AA69F710CD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64DCCF4D-90E1-474C-AD11-8D28D4D95E38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32" name="四角形: 角を丸くする 77">
              <a:extLst>
                <a:ext uri="{FF2B5EF4-FFF2-40B4-BE49-F238E27FC236}">
                  <a16:creationId xmlns:a16="http://schemas.microsoft.com/office/drawing/2014/main" id="{F21A3006-75E3-3C40-B17E-ABD3609441AE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EB85A5C9-A12B-FF4C-B56E-F80E981E4838}"/>
              </a:ext>
            </a:extLst>
          </p:cNvPr>
          <p:cNvGrpSpPr/>
          <p:nvPr/>
        </p:nvGrpSpPr>
        <p:grpSpPr>
          <a:xfrm>
            <a:off x="3075520" y="3326939"/>
            <a:ext cx="1003384" cy="870388"/>
            <a:chOff x="9672991" y="4909284"/>
            <a:chExt cx="1003384" cy="870388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7D5DEDA6-D06D-9249-BD8A-0625BBB3210F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AAEBAD53-F7AB-564D-977F-F50429BD05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EB005CB1-6789-E941-9AF5-E67133D8A667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40" name="四角形: 角を丸くする 77">
              <a:extLst>
                <a:ext uri="{FF2B5EF4-FFF2-40B4-BE49-F238E27FC236}">
                  <a16:creationId xmlns:a16="http://schemas.microsoft.com/office/drawing/2014/main" id="{7FE89DF5-16EB-5149-8E9A-B822B0F17695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8715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5F376DE-76B2-A945-9741-918AB3F3A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467" y="1415372"/>
            <a:ext cx="4660325" cy="2336800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1DBEF155-7FA9-1449-A4F1-7B7577D38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208" y="1557836"/>
            <a:ext cx="2534603" cy="196817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4AA31386-AC05-464D-BB08-44342A031C5D}"/>
              </a:ext>
            </a:extLst>
          </p:cNvPr>
          <p:cNvSpPr/>
          <p:nvPr/>
        </p:nvSpPr>
        <p:spPr>
          <a:xfrm>
            <a:off x="2432652" y="200809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BBB67F61-8D96-40AC-BFBC-60C5D46E9926}"/>
              </a:ext>
            </a:extLst>
          </p:cNvPr>
          <p:cNvCxnSpPr>
            <a:cxnSpLocks/>
          </p:cNvCxnSpPr>
          <p:nvPr/>
        </p:nvCxnSpPr>
        <p:spPr>
          <a:xfrm>
            <a:off x="3833640" y="2135458"/>
            <a:ext cx="49643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コネクタ: カギ線 97">
            <a:extLst>
              <a:ext uri="{FF2B5EF4-FFF2-40B4-BE49-F238E27FC236}">
                <a16:creationId xmlns:a16="http://schemas.microsoft.com/office/drawing/2014/main" id="{156200E6-A1F3-4A84-A433-CD496726B27F}"/>
              </a:ext>
            </a:extLst>
          </p:cNvPr>
          <p:cNvCxnSpPr>
            <a:cxnSpLocks/>
          </p:cNvCxnSpPr>
          <p:nvPr/>
        </p:nvCxnSpPr>
        <p:spPr>
          <a:xfrm>
            <a:off x="3824687" y="2296756"/>
            <a:ext cx="546418" cy="485062"/>
          </a:xfrm>
          <a:prstGeom prst="bentConnector3">
            <a:avLst>
              <a:gd name="adj1" fmla="val 38627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矢印コネクタ 101">
            <a:extLst>
              <a:ext uri="{FF2B5EF4-FFF2-40B4-BE49-F238E27FC236}">
                <a16:creationId xmlns:a16="http://schemas.microsoft.com/office/drawing/2014/main" id="{2BF9AD1E-9527-495C-B5C9-2943E1F97667}"/>
              </a:ext>
            </a:extLst>
          </p:cNvPr>
          <p:cNvCxnSpPr>
            <a:cxnSpLocks/>
          </p:cNvCxnSpPr>
          <p:nvPr/>
        </p:nvCxnSpPr>
        <p:spPr>
          <a:xfrm>
            <a:off x="3824687" y="3423695"/>
            <a:ext cx="2732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31855AC3-90E2-4B78-A190-512B51346744}"/>
              </a:ext>
            </a:extLst>
          </p:cNvPr>
          <p:cNvGrpSpPr/>
          <p:nvPr/>
        </p:nvGrpSpPr>
        <p:grpSpPr>
          <a:xfrm>
            <a:off x="610347" y="6194183"/>
            <a:ext cx="6638081" cy="523220"/>
            <a:chOff x="610347" y="6194183"/>
            <a:chExt cx="6638081" cy="523220"/>
          </a:xfrm>
        </p:grpSpPr>
        <p:sp>
          <p:nvSpPr>
            <p:cNvPr id="104" name="吹き出し: 角を丸めた四角形 103">
              <a:extLst>
                <a:ext uri="{FF2B5EF4-FFF2-40B4-BE49-F238E27FC236}">
                  <a16:creationId xmlns:a16="http://schemas.microsoft.com/office/drawing/2014/main" id="{A64E0817-7555-4F10-90F5-BD25CC9D01B1}"/>
                </a:ext>
              </a:extLst>
            </p:cNvPr>
            <p:cNvSpPr/>
            <p:nvPr/>
          </p:nvSpPr>
          <p:spPr>
            <a:xfrm>
              <a:off x="610347" y="6213379"/>
              <a:ext cx="6638081" cy="495121"/>
            </a:xfrm>
            <a:prstGeom prst="wedgeRoundRectCallout">
              <a:avLst>
                <a:gd name="adj1" fmla="val 52188"/>
                <a:gd name="adj2" fmla="val -136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2B9D46E3-46A6-4786-8DD9-1C4DBC71215D}"/>
                </a:ext>
              </a:extLst>
            </p:cNvPr>
            <p:cNvSpPr txBox="1"/>
            <p:nvPr/>
          </p:nvSpPr>
          <p:spPr>
            <a:xfrm>
              <a:off x="956804" y="6194183"/>
              <a:ext cx="6291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このプログラムはどのタイミングでじっこうされる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といいのかな？</a:t>
              </a:r>
            </a:p>
          </p:txBody>
        </p:sp>
      </p:grpSp>
      <p:pic>
        <p:nvPicPr>
          <p:cNvPr id="108" name="図 107">
            <a:extLst>
              <a:ext uri="{FF2B5EF4-FFF2-40B4-BE49-F238E27FC236}">
                <a16:creationId xmlns:a16="http://schemas.microsoft.com/office/drawing/2014/main" id="{58B805DE-C946-4461-9554-9FA3D764EC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3214" y="6141093"/>
            <a:ext cx="1076546" cy="759526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8C3D944-2A09-A54D-B62D-C9F2BB35D281}"/>
              </a:ext>
            </a:extLst>
          </p:cNvPr>
          <p:cNvGrpSpPr/>
          <p:nvPr/>
        </p:nvGrpSpPr>
        <p:grpSpPr>
          <a:xfrm>
            <a:off x="610347" y="3772839"/>
            <a:ext cx="8384839" cy="1685077"/>
            <a:chOff x="610347" y="3772839"/>
            <a:chExt cx="8384839" cy="1685077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2311D1-1C43-4DBD-A2D5-F5F64D747E8C}"/>
                </a:ext>
              </a:extLst>
            </p:cNvPr>
            <p:cNvSpPr txBox="1"/>
            <p:nvPr/>
          </p:nvSpPr>
          <p:spPr>
            <a:xfrm>
              <a:off x="610347" y="3772839"/>
              <a:ext cx="8384839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にあうとき　：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のしゃりんの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じょうけんにあわないとき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：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のしゃりんの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199D2DB8-803E-A44B-B2A5-CA47A29A6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12773" y="3868106"/>
              <a:ext cx="4088027" cy="508000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0DE4695-925D-F64E-A6A8-4D0E549AB480}"/>
              </a:ext>
            </a:extLst>
          </p:cNvPr>
          <p:cNvGrpSpPr/>
          <p:nvPr/>
        </p:nvGrpSpPr>
        <p:grpSpPr>
          <a:xfrm>
            <a:off x="610347" y="5433282"/>
            <a:ext cx="7270671" cy="1131079"/>
            <a:chOff x="610347" y="5457916"/>
            <a:chExt cx="7270671" cy="1131079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964BBAA-CF4F-493C-98C6-C50A67D4B7AA}"/>
                </a:ext>
              </a:extLst>
            </p:cNvPr>
            <p:cNvSpPr txBox="1"/>
            <p:nvPr/>
          </p:nvSpPr>
          <p:spPr>
            <a:xfrm>
              <a:off x="610347" y="5457916"/>
              <a:ext cx="727067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0.05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」びょうに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22D0F771-D5CB-984B-9FF5-CB9EDAEDD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09266" y="5559979"/>
              <a:ext cx="1420183" cy="546100"/>
            </a:xfrm>
            <a:prstGeom prst="rect">
              <a:avLst/>
            </a:prstGeom>
          </p:spPr>
        </p:pic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A5E862B-D802-CA41-8491-F7338C5CAA39}"/>
              </a:ext>
            </a:extLst>
          </p:cNvPr>
          <p:cNvGrpSpPr/>
          <p:nvPr/>
        </p:nvGrpSpPr>
        <p:grpSpPr>
          <a:xfrm>
            <a:off x="2947941" y="2845382"/>
            <a:ext cx="1024065" cy="856056"/>
            <a:chOff x="6035407" y="3746180"/>
            <a:chExt cx="1024065" cy="856056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23DA4D36-200C-DA4F-9951-967A9E7064DB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34F633EF-0422-B842-A070-7CAB42E9A8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54C3A388-4101-8444-AE4C-A0A39F2876F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28" name="四角形: 角を丸くする 77">
              <a:extLst>
                <a:ext uri="{FF2B5EF4-FFF2-40B4-BE49-F238E27FC236}">
                  <a16:creationId xmlns:a16="http://schemas.microsoft.com/office/drawing/2014/main" id="{BFA1A6ED-AD1F-AF4A-9B5F-C88734175D86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FB94F15A-F599-C540-9358-511B88A91EB0}"/>
              </a:ext>
            </a:extLst>
          </p:cNvPr>
          <p:cNvGrpSpPr/>
          <p:nvPr/>
        </p:nvGrpSpPr>
        <p:grpSpPr>
          <a:xfrm>
            <a:off x="2984693" y="1743435"/>
            <a:ext cx="848947" cy="856056"/>
            <a:chOff x="7111230" y="5870931"/>
            <a:chExt cx="848947" cy="856056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4C7B380F-EA38-F649-AD96-08C4C258F0B0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B82A74D1-4D87-5E4E-92F2-7970A6F80C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7A6DD395-7901-D748-A5E6-4BCB14A0C719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33" name="四角形: 角を丸くする 77">
              <a:extLst>
                <a:ext uri="{FF2B5EF4-FFF2-40B4-BE49-F238E27FC236}">
                  <a16:creationId xmlns:a16="http://schemas.microsoft.com/office/drawing/2014/main" id="{9175F5A2-1FB3-BD4F-A0AD-5641C2BEB98F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5618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C11AC713-2012-7649-AF7F-7EC997AB2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918" y="971427"/>
            <a:ext cx="5464907" cy="362769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07E9B6D-0A23-F541-8A6F-2CEC008AC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08" y="1223870"/>
            <a:ext cx="2543078" cy="33548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80EE9979-C2EF-4390-B223-9019AFB1A544}"/>
              </a:ext>
            </a:extLst>
          </p:cNvPr>
          <p:cNvCxnSpPr>
            <a:cxnSpLocks/>
          </p:cNvCxnSpPr>
          <p:nvPr/>
        </p:nvCxnSpPr>
        <p:spPr>
          <a:xfrm flipV="1">
            <a:off x="3438469" y="1745129"/>
            <a:ext cx="275604" cy="2277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508CC9ED-8950-42B9-8FAA-73E627D74FF5}"/>
              </a:ext>
            </a:extLst>
          </p:cNvPr>
          <p:cNvCxnSpPr>
            <a:cxnSpLocks/>
          </p:cNvCxnSpPr>
          <p:nvPr/>
        </p:nvCxnSpPr>
        <p:spPr>
          <a:xfrm>
            <a:off x="3499571" y="139941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8677DD6E-9189-4299-A26A-EEDC546524E9}"/>
              </a:ext>
            </a:extLst>
          </p:cNvPr>
          <p:cNvCxnSpPr>
            <a:cxnSpLocks/>
          </p:cNvCxnSpPr>
          <p:nvPr/>
        </p:nvCxnSpPr>
        <p:spPr>
          <a:xfrm flipH="1">
            <a:off x="5707975" y="1506287"/>
            <a:ext cx="162565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CA931572-0D79-473F-A01B-01679D9BF825}"/>
              </a:ext>
            </a:extLst>
          </p:cNvPr>
          <p:cNvSpPr/>
          <p:nvPr/>
        </p:nvSpPr>
        <p:spPr>
          <a:xfrm>
            <a:off x="3676776" y="1852006"/>
            <a:ext cx="5433481" cy="265675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983876BA-1721-4F24-8CF0-67448C8F8D22}"/>
              </a:ext>
            </a:extLst>
          </p:cNvPr>
          <p:cNvSpPr/>
          <p:nvPr/>
        </p:nvSpPr>
        <p:spPr>
          <a:xfrm>
            <a:off x="3577469" y="4526537"/>
            <a:ext cx="1630109" cy="489074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5905055D-86A9-F042-8E7B-F1338559599B}"/>
              </a:ext>
            </a:extLst>
          </p:cNvPr>
          <p:cNvGrpSpPr/>
          <p:nvPr/>
        </p:nvGrpSpPr>
        <p:grpSpPr>
          <a:xfrm>
            <a:off x="1216241" y="4990397"/>
            <a:ext cx="5045117" cy="635000"/>
            <a:chOff x="1216241" y="4990397"/>
            <a:chExt cx="5045117" cy="635000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C1C3823-8428-4192-9D99-CB57D661B531}"/>
                </a:ext>
              </a:extLst>
            </p:cNvPr>
            <p:cNvSpPr txBox="1"/>
            <p:nvPr/>
          </p:nvSpPr>
          <p:spPr>
            <a:xfrm>
              <a:off x="1216241" y="5000028"/>
              <a:ext cx="50451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E3C7CAC9-D872-944E-BB9A-DB7F22908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69963" y="4990397"/>
              <a:ext cx="2037615" cy="635000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C4035140-6D75-DF4D-9EB4-076960F7FBD9}"/>
              </a:ext>
            </a:extLst>
          </p:cNvPr>
          <p:cNvGrpSpPr/>
          <p:nvPr/>
        </p:nvGrpSpPr>
        <p:grpSpPr>
          <a:xfrm>
            <a:off x="1216442" y="5679604"/>
            <a:ext cx="6230503" cy="1155977"/>
            <a:chOff x="1216442" y="5679604"/>
            <a:chExt cx="6230503" cy="1155977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A4D17D53-2A9C-F646-B585-0C6DDD604456}"/>
                </a:ext>
              </a:extLst>
            </p:cNvPr>
            <p:cNvGrpSpPr/>
            <p:nvPr/>
          </p:nvGrpSpPr>
          <p:grpSpPr>
            <a:xfrm>
              <a:off x="1216442" y="5679604"/>
              <a:ext cx="6230503" cy="1143528"/>
              <a:chOff x="1216442" y="5679604"/>
              <a:chExt cx="6230503" cy="1143528"/>
            </a:xfrm>
          </p:grpSpPr>
          <p:sp>
            <p:nvSpPr>
              <p:cNvPr id="109" name="テキスト ボックス 108">
                <a:extLst>
                  <a:ext uri="{FF2B5EF4-FFF2-40B4-BE49-F238E27FC236}">
                    <a16:creationId xmlns:a16="http://schemas.microsoft.com/office/drawing/2014/main" id="{C64EEEED-4A34-495E-B83E-94D434650B2E}"/>
                  </a:ext>
                </a:extLst>
              </p:cNvPr>
              <p:cNvSpPr txBox="1"/>
              <p:nvPr/>
            </p:nvSpPr>
            <p:spPr>
              <a:xfrm>
                <a:off x="1216442" y="5692053"/>
                <a:ext cx="6230503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せいぎょ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　　をえらぶ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しらべる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」の　　　　　　　　　をいれ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、「</a:t>
                </a: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B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6701A6C4-5EF5-0C40-A33C-F376D86FBD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10315" y="5679604"/>
                <a:ext cx="1495164" cy="734152"/>
              </a:xfrm>
              <a:prstGeom prst="rect">
                <a:avLst/>
              </a:prstGeom>
            </p:spPr>
          </p:pic>
        </p:grp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7C161694-0365-D445-86D9-6A6BD17E1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36293" y="6352981"/>
              <a:ext cx="1931064" cy="482600"/>
            </a:xfrm>
            <a:prstGeom prst="rect">
              <a:avLst/>
            </a:prstGeom>
          </p:spPr>
        </p:pic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E0BF9BC1-1B36-D142-AD72-83A06A299BBF}"/>
              </a:ext>
            </a:extLst>
          </p:cNvPr>
          <p:cNvGrpSpPr/>
          <p:nvPr/>
        </p:nvGrpSpPr>
        <p:grpSpPr>
          <a:xfrm>
            <a:off x="2657930" y="1966116"/>
            <a:ext cx="1024065" cy="856056"/>
            <a:chOff x="6035407" y="3746180"/>
            <a:chExt cx="1024065" cy="856056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1E386901-E362-CB4B-B051-2EDD409348EF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61BFA0CF-1DB2-4740-9C1F-1992642E42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E02C0A5A-7970-2B47-A815-966FBF9F5D89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2" name="四角形: 角を丸くする 77">
              <a:extLst>
                <a:ext uri="{FF2B5EF4-FFF2-40B4-BE49-F238E27FC236}">
                  <a16:creationId xmlns:a16="http://schemas.microsoft.com/office/drawing/2014/main" id="{A34BB9EB-1FDA-C94F-AAE8-BA8FBB966AE4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8F84066-5EE6-4146-A0D1-7460D8C3F46F}"/>
              </a:ext>
            </a:extLst>
          </p:cNvPr>
          <p:cNvGrpSpPr/>
          <p:nvPr/>
        </p:nvGrpSpPr>
        <p:grpSpPr>
          <a:xfrm>
            <a:off x="7256974" y="924146"/>
            <a:ext cx="1003384" cy="870388"/>
            <a:chOff x="9672991" y="4909284"/>
            <a:chExt cx="1003384" cy="870388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3AF8FCE-2FA8-E54D-82BA-43C562401207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57A1F8C5-8D8F-3243-AD4C-1DD0D91A077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96E2688A-D181-B749-A2F8-6E83F87FE9F9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37" name="四角形: 角を丸くする 77">
              <a:extLst>
                <a:ext uri="{FF2B5EF4-FFF2-40B4-BE49-F238E27FC236}">
                  <a16:creationId xmlns:a16="http://schemas.microsoft.com/office/drawing/2014/main" id="{023D99C0-3B49-1441-98FF-3EA6CA13BD77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E82FF967-D46E-484D-AFEE-4013263C35F1}"/>
              </a:ext>
            </a:extLst>
          </p:cNvPr>
          <p:cNvGrpSpPr/>
          <p:nvPr/>
        </p:nvGrpSpPr>
        <p:grpSpPr>
          <a:xfrm>
            <a:off x="2616121" y="971427"/>
            <a:ext cx="1038413" cy="856056"/>
            <a:chOff x="7137508" y="4892125"/>
            <a:chExt cx="1038413" cy="856056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C442AF4F-3697-924A-8E8C-79BB5836DF44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0CCE3178-9586-0343-973F-31A2CA8DF6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C7D5D917-0AAF-224D-BA0F-B03587F2719D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9" name="四角形: 角を丸くする 77">
              <a:extLst>
                <a:ext uri="{FF2B5EF4-FFF2-40B4-BE49-F238E27FC236}">
                  <a16:creationId xmlns:a16="http://schemas.microsoft.com/office/drawing/2014/main" id="{12DC0E3E-7AFA-D04B-BA74-4FF52DD686D6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0165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0B1774AB-114E-E744-99A0-4A6036C3E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137" y="1244182"/>
            <a:ext cx="5464907" cy="362769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8845D5F2-BE98-476F-A80D-38443DDEAB4A}"/>
              </a:ext>
            </a:extLst>
          </p:cNvPr>
          <p:cNvSpPr/>
          <p:nvPr/>
        </p:nvSpPr>
        <p:spPr>
          <a:xfrm>
            <a:off x="3568591" y="2142378"/>
            <a:ext cx="5371454" cy="208174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F520D860-A761-4E15-9FB1-C67FD1443232}"/>
              </a:ext>
            </a:extLst>
          </p:cNvPr>
          <p:cNvCxnSpPr>
            <a:cxnSpLocks/>
          </p:cNvCxnSpPr>
          <p:nvPr/>
        </p:nvCxnSpPr>
        <p:spPr>
          <a:xfrm>
            <a:off x="3282490" y="4610069"/>
            <a:ext cx="2861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347C8D7-7B86-4A49-80F6-85A8A3930EE7}"/>
              </a:ext>
            </a:extLst>
          </p:cNvPr>
          <p:cNvSpPr txBox="1"/>
          <p:nvPr/>
        </p:nvSpPr>
        <p:spPr>
          <a:xfrm>
            <a:off x="1953079" y="5325278"/>
            <a:ext cx="40174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つくっ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たブロックをいれて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つなげる。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C549FA27-E680-3D44-833F-1E795CEE5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67" y="1095857"/>
            <a:ext cx="2543078" cy="3354875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F8DD02E-6E2F-4E49-883E-C3B58A2D0956}"/>
              </a:ext>
            </a:extLst>
          </p:cNvPr>
          <p:cNvGrpSpPr/>
          <p:nvPr/>
        </p:nvGrpSpPr>
        <p:grpSpPr>
          <a:xfrm>
            <a:off x="1738470" y="6065439"/>
            <a:ext cx="5317237" cy="1131079"/>
            <a:chOff x="1738470" y="6065439"/>
            <a:chExt cx="5317237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C58C08B-965B-4465-8071-130E9991ECB9}"/>
                </a:ext>
              </a:extLst>
            </p:cNvPr>
            <p:cNvSpPr txBox="1"/>
            <p:nvPr/>
          </p:nvSpPr>
          <p:spPr>
            <a:xfrm>
              <a:off x="1738470" y="6065439"/>
              <a:ext cx="531723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をえらんで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つなげる。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4F9E1E84-B62A-B844-9599-82A1906F1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5540" y="6118652"/>
              <a:ext cx="1146460" cy="609600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4DF6403-7BB7-E344-AEBE-EA59617D7F85}"/>
              </a:ext>
            </a:extLst>
          </p:cNvPr>
          <p:cNvGrpSpPr/>
          <p:nvPr/>
        </p:nvGrpSpPr>
        <p:grpSpPr>
          <a:xfrm>
            <a:off x="2433543" y="4224120"/>
            <a:ext cx="848947" cy="856056"/>
            <a:chOff x="7111230" y="5870931"/>
            <a:chExt cx="848947" cy="856056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E8A966FB-7230-A641-833A-2A9534B58800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EAB6B3D2-95E3-974B-BBEC-44E227BE555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1FD420C8-CC9B-3A44-8839-829597137405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17" name="四角形: 角を丸くする 77">
              <a:extLst>
                <a:ext uri="{FF2B5EF4-FFF2-40B4-BE49-F238E27FC236}">
                  <a16:creationId xmlns:a16="http://schemas.microsoft.com/office/drawing/2014/main" id="{C939AC8A-44D0-0C44-8759-F9164B4BDA34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3721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6B81CFD-704E-42BB-822B-7D806F88D538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もりかずお１５ライントレース（コーディ）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525035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１５ライントレース（コーディ）」にして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09A00F1-9A93-4316-9AD0-DD50A19C160B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D3B4F93-9B2B-43B7-9E0F-9386D1A3EF23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8A07132-5B8D-404F-ADDF-FEB0AA0750AD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DB213E6-23B6-1047-8057-1327EE4A0F5D}"/>
              </a:ext>
            </a:extLst>
          </p:cNvPr>
          <p:cNvSpPr txBox="1"/>
          <p:nvPr/>
        </p:nvSpPr>
        <p:spPr>
          <a:xfrm>
            <a:off x="1032464" y="182590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D84A649-087A-A145-BEAA-B56275A0F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743" y="1605906"/>
            <a:ext cx="3394531" cy="510409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422132" y="6243339"/>
            <a:ext cx="1793317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4C74FC4-B200-47A8-B59A-9712A0C4590D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9600083-924E-814E-98D1-8B6A66E94CB0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C61DE01-4903-1743-8FF2-BC529B5D7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64752" y="4289197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8C1E983-EFD1-4987-9134-CBF5AAFC75ED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948A7D-3977-9A48-B97A-DB4893C3A3EA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0FBBAC0-D7C6-B44F-BB15-3AB2FC20A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51" y="1603180"/>
            <a:ext cx="3264675" cy="51822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791169" y="5254820"/>
            <a:ext cx="1780831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632760" y="3690561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8272046-7299-498B-B3D4-BC616EA370C5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2D849F0-B185-F248-973D-32EE127B7C6A}"/>
              </a:ext>
            </a:extLst>
          </p:cNvPr>
          <p:cNvSpPr txBox="1"/>
          <p:nvPr/>
        </p:nvSpPr>
        <p:spPr>
          <a:xfrm>
            <a:off x="5704713" y="2413337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D8C9726-B26E-684A-B250-86D006D381D5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4E0371-AB9D-EE40-AD0B-AB6E0A9FBB23}"/>
              </a:ext>
            </a:extLst>
          </p:cNvPr>
          <p:cNvSpPr txBox="1"/>
          <p:nvPr/>
        </p:nvSpPr>
        <p:spPr>
          <a:xfrm>
            <a:off x="5704713" y="239572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ミッション：コースにそって</a:t>
            </a:r>
            <a:r>
              <a:rPr lang="en-US" altLang="ja-JP" dirty="0"/>
              <a:t>Codey</a:t>
            </a:r>
            <a:r>
              <a:rPr lang="ja-JP" altLang="en-US"/>
              <a:t>をはしらせよう！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-160638" y="1730692"/>
            <a:ext cx="9252621" cy="1131079"/>
            <a:chOff x="306853" y="1997024"/>
            <a:chExt cx="8785130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、アップロードした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D339D58-887A-4335-9224-2A5F4EE9EA9D}"/>
              </a:ext>
            </a:extLst>
          </p:cNvPr>
          <p:cNvSpPr txBox="1"/>
          <p:nvPr/>
        </p:nvSpPr>
        <p:spPr>
          <a:xfrm>
            <a:off x="4099872" y="40825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24EB2B0-C0C4-CD4D-829D-6CE0746758DF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18475A-438E-0D44-836F-3312D8C63F78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306592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スピードをかえて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007FA59-6499-44B4-89A8-2FC992F5D506}"/>
              </a:ext>
            </a:extLst>
          </p:cNvPr>
          <p:cNvSpPr txBox="1"/>
          <p:nvPr/>
        </p:nvSpPr>
        <p:spPr>
          <a:xfrm>
            <a:off x="816969" y="1060748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3" name="15_02">
            <a:hlinkClick r:id="" action="ppaction://media"/>
            <a:extLst>
              <a:ext uri="{FF2B5EF4-FFF2-40B4-BE49-F238E27FC236}">
                <a16:creationId xmlns:a16="http://schemas.microsoft.com/office/drawing/2014/main" id="{31DB6CF9-6791-4D39-B6C8-9E2682ABC2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9938" y="1650859"/>
            <a:ext cx="8158459" cy="45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17859FE-BA32-744C-9E57-31F357939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1793883"/>
            <a:ext cx="7353300" cy="4013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76087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はやさをかえて、どんなうごきをするかかんさつしよう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92F750-8B05-45CF-A69C-15D9F840709F}"/>
              </a:ext>
            </a:extLst>
          </p:cNvPr>
          <p:cNvSpPr txBox="1"/>
          <p:nvPr/>
        </p:nvSpPr>
        <p:spPr>
          <a:xfrm>
            <a:off x="63390" y="5839032"/>
            <a:ext cx="91427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プログラムをほぞんしよう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151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D1B6DBC9-4A0E-4C9F-AB17-FF191B94BC10}"/>
              </a:ext>
            </a:extLst>
          </p:cNvPr>
          <p:cNvSpPr/>
          <p:nvPr/>
        </p:nvSpPr>
        <p:spPr>
          <a:xfrm>
            <a:off x="3737498" y="3311371"/>
            <a:ext cx="736847" cy="30580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C4B70AF2-BAE0-4FFB-80DA-8957376CA799}"/>
              </a:ext>
            </a:extLst>
          </p:cNvPr>
          <p:cNvSpPr/>
          <p:nvPr/>
        </p:nvSpPr>
        <p:spPr>
          <a:xfrm>
            <a:off x="6386755" y="3989719"/>
            <a:ext cx="682102" cy="30580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5472AD9-37E1-4C82-BDEF-5B0F12209B7A}"/>
              </a:ext>
            </a:extLst>
          </p:cNvPr>
          <p:cNvGrpSpPr/>
          <p:nvPr/>
        </p:nvGrpSpPr>
        <p:grpSpPr>
          <a:xfrm>
            <a:off x="1033704" y="2664138"/>
            <a:ext cx="7353299" cy="2532005"/>
            <a:chOff x="5206400" y="10107"/>
            <a:chExt cx="5353050" cy="2301117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CC200E6A-C1FE-4B82-AB62-F979107E1355}"/>
                </a:ext>
              </a:extLst>
            </p:cNvPr>
            <p:cNvGrpSpPr/>
            <p:nvPr/>
          </p:nvGrpSpPr>
          <p:grpSpPr>
            <a:xfrm>
              <a:off x="5206400" y="10107"/>
              <a:ext cx="5353050" cy="2301117"/>
              <a:chOff x="5206400" y="10107"/>
              <a:chExt cx="5353050" cy="2301117"/>
            </a:xfrm>
          </p:grpSpPr>
          <p:sp>
            <p:nvSpPr>
              <p:cNvPr id="56" name="正方形/長方形 55">
                <a:extLst>
                  <a:ext uri="{FF2B5EF4-FFF2-40B4-BE49-F238E27FC236}">
                    <a16:creationId xmlns:a16="http://schemas.microsoft.com/office/drawing/2014/main" id="{E7E0E99E-E1A8-42E1-A3B3-89E59B03935D}"/>
                  </a:ext>
                </a:extLst>
              </p:cNvPr>
              <p:cNvSpPr/>
              <p:nvPr/>
            </p:nvSpPr>
            <p:spPr>
              <a:xfrm>
                <a:off x="5206400" y="10107"/>
                <a:ext cx="5353050" cy="2301117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967F32CC-7EDE-4864-B066-5D45D0EA43E3}"/>
                  </a:ext>
                </a:extLst>
              </p:cNvPr>
              <p:cNvSpPr txBox="1"/>
              <p:nvPr/>
            </p:nvSpPr>
            <p:spPr>
              <a:xfrm>
                <a:off x="6003220" y="160641"/>
                <a:ext cx="4273737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スピードは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どこでちょうせいしたら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いいかな？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624E0877-20DC-46CA-97F0-45B04BC6C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27636" y="1160666"/>
              <a:ext cx="1342120" cy="1018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854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BBB5FA2-E4DA-47CA-B233-A27B509D39BA}"/>
              </a:ext>
            </a:extLst>
          </p:cNvPr>
          <p:cNvSpPr txBox="1"/>
          <p:nvPr/>
        </p:nvSpPr>
        <p:spPr>
          <a:xfrm>
            <a:off x="374039" y="973478"/>
            <a:ext cx="864762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いろカードをかんじとったら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がリアクションをするようにしよう！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7E2A5D1-D5A5-4605-ADFE-E988C7421BA7}"/>
              </a:ext>
            </a:extLst>
          </p:cNvPr>
          <p:cNvSpPr txBox="1"/>
          <p:nvPr/>
        </p:nvSpPr>
        <p:spPr>
          <a:xfrm>
            <a:off x="3808450" y="1023496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2" name="15_03">
            <a:hlinkClick r:id="" action="ppaction://media"/>
            <a:extLst>
              <a:ext uri="{FF2B5EF4-FFF2-40B4-BE49-F238E27FC236}">
                <a16:creationId xmlns:a16="http://schemas.microsoft.com/office/drawing/2014/main" id="{61CE21E6-048E-4985-B0A1-B0A857B223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680" y="1581345"/>
            <a:ext cx="8380640" cy="471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3D8D9DF-F740-3044-B76C-D86F99570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562" y="1753090"/>
            <a:ext cx="6434907" cy="447693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28" y="581276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500575" y="1245270"/>
            <a:ext cx="72223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いろんな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リアクションを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して、うごきをかんさつしよう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735294F-BF17-433E-A5D8-6CFFBE29FC6C}"/>
              </a:ext>
            </a:extLst>
          </p:cNvPr>
          <p:cNvSpPr/>
          <p:nvPr/>
        </p:nvSpPr>
        <p:spPr>
          <a:xfrm>
            <a:off x="1511841" y="4484925"/>
            <a:ext cx="3974559" cy="112780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F7BCE9C-3504-4996-B988-A1C40042553B}"/>
              </a:ext>
            </a:extLst>
          </p:cNvPr>
          <p:cNvGrpSpPr/>
          <p:nvPr/>
        </p:nvGrpSpPr>
        <p:grpSpPr>
          <a:xfrm>
            <a:off x="1374562" y="2534985"/>
            <a:ext cx="6434907" cy="3314391"/>
            <a:chOff x="4705415" y="2571505"/>
            <a:chExt cx="5243921" cy="3314391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BEE07058-5B73-4487-B5AE-48E3BF4AAD4E}"/>
                </a:ext>
              </a:extLst>
            </p:cNvPr>
            <p:cNvSpPr/>
            <p:nvPr/>
          </p:nvSpPr>
          <p:spPr>
            <a:xfrm>
              <a:off x="4705415" y="2571505"/>
              <a:ext cx="5243921" cy="331439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D4F5216-B372-4632-80E0-29A9691B94A1}"/>
                </a:ext>
              </a:extLst>
            </p:cNvPr>
            <p:cNvSpPr txBox="1"/>
            <p:nvPr/>
          </p:nvSpPr>
          <p:spPr>
            <a:xfrm>
              <a:off x="5631208" y="2885093"/>
              <a:ext cx="3790950" cy="14388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どんなめいれいを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どこについかしたら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いいか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わかるかな？</a:t>
              </a: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00A93717-68AE-42D0-8BB6-8B62337A1C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79909" y="4669465"/>
              <a:ext cx="1342120" cy="1018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350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ja-JP" sz="2800" b="1" spc="-46">
                <a:solidFill>
                  <a:srgbClr val="000000"/>
                </a:solidFill>
                <a:latin typeface="Meiryo UI"/>
                <a:ea typeface="Meiryo UI"/>
              </a:rPr>
              <a:t>チャレンジ！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47692" y="2997507"/>
            <a:ext cx="1149287" cy="19627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BA3A5B-8BB4-E347-940D-6D56A9764901}"/>
              </a:ext>
            </a:extLst>
          </p:cNvPr>
          <p:cNvSpPr txBox="1"/>
          <p:nvPr/>
        </p:nvSpPr>
        <p:spPr>
          <a:xfrm>
            <a:off x="3293098" y="3406294"/>
            <a:ext cx="350578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3096275" y="3427362"/>
            <a:ext cx="3702605" cy="55152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91FC6D3-0D8A-114D-B653-361863243B28}"/>
              </a:ext>
            </a:extLst>
          </p:cNvPr>
          <p:cNvGrpSpPr/>
          <p:nvPr/>
        </p:nvGrpSpPr>
        <p:grpSpPr>
          <a:xfrm>
            <a:off x="540409" y="1532838"/>
            <a:ext cx="8380640" cy="1900276"/>
            <a:chOff x="187677" y="5521552"/>
            <a:chExt cx="9311288" cy="1900276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EBEC813-07E6-344D-82E6-4FFCC8E60DB5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なまえ）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5FDA146A-4ED7-9F43-8478-56664AD75244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1131079"/>
              <a:chOff x="551663" y="4869656"/>
              <a:chExt cx="8260772" cy="1131079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E3E6019-FC1A-EA43-950E-729175063000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</a:t>
                </a: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USB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ケーブルをぬき、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アップロードしたプログラムがうごくかたしかめよう！</a:t>
                </a:r>
                <a:endPara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2697C66-0406-DC42-8D76-1D78B3B00720}"/>
                  </a:ext>
                </a:extLst>
              </p:cNvPr>
              <p:cNvSpPr txBox="1"/>
              <p:nvPr/>
            </p:nvSpPr>
            <p:spPr>
              <a:xfrm>
                <a:off x="551663" y="4962178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74D8F00-3747-4043-884A-01F55A2E1F83}"/>
              </a:ext>
            </a:extLst>
          </p:cNvPr>
          <p:cNvSpPr txBox="1"/>
          <p:nvPr/>
        </p:nvSpPr>
        <p:spPr>
          <a:xfrm>
            <a:off x="1383263" y="2380035"/>
            <a:ext cx="10917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ユーエスビー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97267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ja-JP" altLang="en-US" dirty="0"/>
              <a:t>センサーについて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273012C-BAB1-4FBC-A388-46522B72883B}"/>
              </a:ext>
            </a:extLst>
          </p:cNvPr>
          <p:cNvSpPr txBox="1"/>
          <p:nvPr/>
        </p:nvSpPr>
        <p:spPr>
          <a:xfrm>
            <a:off x="329951" y="849959"/>
            <a:ext cx="159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指導者向け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endParaRPr kumimoji="1" lang="ja-JP" altLang="en-US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41336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センサーは環境によって反応が変わります。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75722" y="1477528"/>
            <a:ext cx="7628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ライントレースで使うセンサーを決めよう　の測定値は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実施環境によって値が変わります。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7602021-5563-4381-BF64-0BDAA651E0B7}"/>
              </a:ext>
            </a:extLst>
          </p:cNvPr>
          <p:cNvSpPr txBox="1"/>
          <p:nvPr/>
        </p:nvSpPr>
        <p:spPr>
          <a:xfrm>
            <a:off x="899392" y="2397821"/>
            <a:ext cx="7880621" cy="750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室内の照明の影響（特に周囲光高度）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カラーセンサーの光が用紙に当たり反射する（特に反射光強度）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C62C30B-65E3-42D4-B0B4-F4B4DF7FCF06}"/>
              </a:ext>
            </a:extLst>
          </p:cNvPr>
          <p:cNvSpPr txBox="1"/>
          <p:nvPr/>
        </p:nvSpPr>
        <p:spPr>
          <a:xfrm>
            <a:off x="1275518" y="3709975"/>
            <a:ext cx="6429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資料に掲載している測定値とは異なることがあります。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事前に確認をお願いします。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また、状況に応じ、一番適切なセンサーを選んでください。</a:t>
            </a:r>
            <a:endParaRPr lang="en-US" altLang="ja-JP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B12F1550-D343-40EF-86BB-34242FB78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768" y="5006472"/>
            <a:ext cx="1610639" cy="1468903"/>
          </a:xfrm>
          <a:prstGeom prst="rect">
            <a:avLst/>
          </a:prstGeom>
        </p:spPr>
      </p:pic>
      <p:pic>
        <p:nvPicPr>
          <p:cNvPr id="10" name="グラフィックス 9" descr="ワイヤレス">
            <a:extLst>
              <a:ext uri="{FF2B5EF4-FFF2-40B4-BE49-F238E27FC236}">
                <a16:creationId xmlns:a16="http://schemas.microsoft.com/office/drawing/2014/main" id="{3BBDC072-7194-403D-806A-82FE21608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4799648" y="6155406"/>
            <a:ext cx="639935" cy="63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77131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1573</Words>
  <Application>Microsoft Macintosh PowerPoint</Application>
  <PresentationFormat>画面に合わせる (4:3)</PresentationFormat>
  <Paragraphs>291</Paragraphs>
  <Slides>45</Slides>
  <Notes>6</Notes>
  <HiddenSlides>0</HiddenSlides>
  <MMClips>7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2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だい15かい　コースをつくってCodeyを はしらせよう！</vt:lpstr>
      <vt:lpstr>もくじ</vt:lpstr>
      <vt:lpstr>プログラミングのじゅんび</vt:lpstr>
      <vt:lpstr>CodeyとRockyをつなげよう</vt:lpstr>
      <vt:lpstr>ひかりセンサーのせってい</vt:lpstr>
      <vt:lpstr>パソコンとつなげよう</vt:lpstr>
      <vt:lpstr>mBlockをきどうしよう</vt:lpstr>
      <vt:lpstr>ほんじつのミッション！</vt:lpstr>
      <vt:lpstr>ミッション：コースにそってCodeyをはしらせよう！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【じゅんび】：ライントレースでつかうセンサーをきめよう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ミッション：コースにそってCodeyをはしらせよう！</vt:lpstr>
      <vt:lpstr>ステップアップ！</vt:lpstr>
      <vt:lpstr>かんがえてみよう！　</vt:lpstr>
      <vt:lpstr>かんがえてみよう！　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  <vt:lpstr>センサーについて</vt:lpstr>
      <vt:lpstr>センサーは環境によって反応が変わります。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2021-11-18T04:57:14Z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