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536" r:id="rId6"/>
    <p:sldId id="537" r:id="rId7"/>
    <p:sldId id="538" r:id="rId8"/>
    <p:sldId id="540" r:id="rId9"/>
    <p:sldId id="348" r:id="rId10"/>
    <p:sldId id="413" r:id="rId11"/>
    <p:sldId id="414" r:id="rId12"/>
    <p:sldId id="416" r:id="rId13"/>
    <p:sldId id="388" r:id="rId14"/>
    <p:sldId id="525" r:id="rId15"/>
    <p:sldId id="526" r:id="rId16"/>
    <p:sldId id="503" r:id="rId17"/>
    <p:sldId id="528" r:id="rId18"/>
    <p:sldId id="527" r:id="rId19"/>
    <p:sldId id="529" r:id="rId20"/>
    <p:sldId id="543" r:id="rId21"/>
    <p:sldId id="530" r:id="rId22"/>
    <p:sldId id="531" r:id="rId23"/>
    <p:sldId id="532" r:id="rId24"/>
    <p:sldId id="330" r:id="rId25"/>
    <p:sldId id="338" r:id="rId26"/>
    <p:sldId id="541" r:id="rId27"/>
    <p:sldId id="542" r:id="rId28"/>
    <p:sldId id="491" r:id="rId29"/>
    <p:sldId id="514" r:id="rId30"/>
    <p:sldId id="517" r:id="rId31"/>
    <p:sldId id="533" r:id="rId32"/>
    <p:sldId id="493" r:id="rId33"/>
    <p:sldId id="355" r:id="rId34"/>
    <p:sldId id="495" r:id="rId35"/>
    <p:sldId id="534" r:id="rId36"/>
    <p:sldId id="535" r:id="rId37"/>
    <p:sldId id="520" r:id="rId38"/>
    <p:sldId id="522" r:id="rId39"/>
    <p:sldId id="335" r:id="rId4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0C596D"/>
    <a:srgbClr val="79AE02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97" autoAdjust="0"/>
    <p:restoredTop sz="95244" autoAdjust="0"/>
  </p:normalViewPr>
  <p:slideViewPr>
    <p:cSldViewPr snapToGrid="0">
      <p:cViewPr varScale="1">
        <p:scale>
          <a:sx n="104" d="100"/>
          <a:sy n="104" d="100"/>
        </p:scale>
        <p:origin x="1816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7.png"/><Relationship Id="rId7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39.PNG"/><Relationship Id="rId10" Type="http://schemas.openxmlformats.org/officeDocument/2006/relationships/image" Target="../media/image63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9.PNG"/><Relationship Id="rId7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47.png"/><Relationship Id="rId4" Type="http://schemas.openxmlformats.org/officeDocument/2006/relationships/image" Target="../media/image66.png"/><Relationship Id="rId9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8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2" y="4596757"/>
            <a:ext cx="8622847" cy="1006429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14</a:t>
            </a:r>
            <a:r>
              <a:rPr lang="ja-JP" altLang="en-US"/>
              <a:t>かい　コースをつくってくるまをはしらせよう</a:t>
            </a:r>
            <a:r>
              <a:rPr lang="ja-JP" altLang="en-US" dirty="0"/>
              <a:t>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9" name="サブタイトル 2">
            <a:extLst>
              <a:ext uri="{FF2B5EF4-FFF2-40B4-BE49-F238E27FC236}">
                <a16:creationId xmlns:a16="http://schemas.microsoft.com/office/drawing/2014/main" id="{C49A3F7B-07B9-47F7-9984-F944D320D2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369332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algn="r" rtl="0"/>
            <a:r>
              <a:rPr lang="ja-JP" altLang="en-US" sz="2000" b="1" noProof="0" dirty="0">
                <a:latin typeface="Meiryo UI" panose="020B0604030504040204" pitchFamily="50" charset="-128"/>
                <a:ea typeface="Meiryo UI" panose="020B0604030504040204" pitchFamily="50" charset="-128"/>
              </a:rPr>
              <a:t>（ライントレース</a:t>
            </a:r>
            <a:r>
              <a:rPr lang="ja-JP" altLang="en-US" sz="2000" b="1" noProof="0">
                <a:latin typeface="Meiryo UI" panose="020B0604030504040204" pitchFamily="50" charset="-128"/>
                <a:ea typeface="Meiryo UI" panose="020B0604030504040204" pitchFamily="50" charset="-128"/>
              </a:rPr>
              <a:t>・スプライトへん）</a:t>
            </a:r>
            <a:endParaRPr lang="ja-JP" altLang="en-US" sz="2000" b="1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36970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72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D1492A-24BD-6E44-8E39-F8191582BB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8344D6D-0FBB-DC47-AAB4-71F9C3855F61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D405BFA-DFDF-C847-AA71-40263F8AAEF7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4CEC42F-96FB-4E46-8947-E9830F9C24B1}"/>
              </a:ext>
            </a:extLst>
          </p:cNvPr>
          <p:cNvSpPr txBox="1"/>
          <p:nvPr/>
        </p:nvSpPr>
        <p:spPr>
          <a:xfrm>
            <a:off x="4070457" y="463286"/>
            <a:ext cx="38007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いません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F6D84FF-F5DE-D744-B819-CD79C533A36B}"/>
              </a:ext>
            </a:extLst>
          </p:cNvPr>
          <p:cNvSpPr txBox="1"/>
          <p:nvPr/>
        </p:nvSpPr>
        <p:spPr>
          <a:xfrm>
            <a:off x="4965224" y="494894"/>
            <a:ext cx="1347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4244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ja-JP" altLang="en-US"/>
              <a:t>コースをつくってくるまをはしらせよう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はたをおすと、くるまがはしる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コースからはずれるとコースにもどる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CDD8D48-7745-4DA0-B360-0D419FCD6FE9}"/>
              </a:ext>
            </a:extLst>
          </p:cNvPr>
          <p:cNvSpPr txBox="1"/>
          <p:nvPr/>
        </p:nvSpPr>
        <p:spPr>
          <a:xfrm>
            <a:off x="99948" y="6111537"/>
            <a:ext cx="8494184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せんをみつけてうごきをせいぎょする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ライントレース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といいます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4_01">
            <a:hlinkClick r:id="" action="ppaction://media"/>
            <a:extLst>
              <a:ext uri="{FF2B5EF4-FFF2-40B4-BE49-F238E27FC236}">
                <a16:creationId xmlns:a16="http://schemas.microsoft.com/office/drawing/2014/main" id="{CE747395-9F7B-4191-AFB2-58F61465CC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9223" y="1594458"/>
            <a:ext cx="5665756" cy="454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A65EB5C-06DB-6E4A-B01B-C569DB0BE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235" y="2387890"/>
            <a:ext cx="5339013" cy="352664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3A74F75-7E7D-264A-AC03-A5B02D72D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2038795"/>
            <a:ext cx="3365500" cy="3949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ja-JP" altLang="en-US"/>
              <a:t>コースをつくる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2726931" y="2076053"/>
            <a:ext cx="949312" cy="377675"/>
          </a:xfrm>
          <a:prstGeom prst="roundRect">
            <a:avLst>
              <a:gd name="adj" fmla="val 237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593729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」タブをえらび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コスチュームボタンをおす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100B8136-B7A4-42E2-8F01-7402841754C3}"/>
              </a:ext>
            </a:extLst>
          </p:cNvPr>
          <p:cNvSpPr/>
          <p:nvPr/>
        </p:nvSpPr>
        <p:spPr>
          <a:xfrm>
            <a:off x="2832496" y="390080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1958101-8466-44DC-98E1-B120D562F99B}"/>
              </a:ext>
            </a:extLst>
          </p:cNvPr>
          <p:cNvSpPr txBox="1"/>
          <p:nvPr/>
        </p:nvSpPr>
        <p:spPr>
          <a:xfrm>
            <a:off x="4947966" y="1822351"/>
            <a:ext cx="419236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へんしゅうがめんがひょうじされます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422676FA-E3D2-44A2-AD44-B247FCE2E122}"/>
              </a:ext>
            </a:extLst>
          </p:cNvPr>
          <p:cNvSpPr/>
          <p:nvPr/>
        </p:nvSpPr>
        <p:spPr>
          <a:xfrm>
            <a:off x="2093545" y="4628711"/>
            <a:ext cx="1477133" cy="34362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768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2209005-C3DF-CD4D-996C-4C1E67C84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55" y="980156"/>
            <a:ext cx="7945395" cy="538763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/>
              <a:t>　コースをつくる</a:t>
            </a:r>
            <a:endParaRPr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773058" y="2683048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3895981" y="1586266"/>
            <a:ext cx="535205" cy="275207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63713" y="269412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3142873" y="311084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473899" y="127572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38634" y="3139103"/>
            <a:ext cx="625680" cy="625680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 flipH="1">
            <a:off x="3279868" y="3627847"/>
            <a:ext cx="388061" cy="3476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0CAEE49-A924-4FCA-8299-789278128EA3}"/>
              </a:ext>
            </a:extLst>
          </p:cNvPr>
          <p:cNvSpPr txBox="1"/>
          <p:nvPr/>
        </p:nvSpPr>
        <p:spPr>
          <a:xfrm>
            <a:off x="1042349" y="6113861"/>
            <a:ext cx="7298077" cy="577081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 マウスをクリックしたまま、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マウスをうごかしてせんをひく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DD7130D2-2C69-4DEA-8776-8F21E4067FA9}"/>
              </a:ext>
            </a:extLst>
          </p:cNvPr>
          <p:cNvSpPr/>
          <p:nvPr/>
        </p:nvSpPr>
        <p:spPr>
          <a:xfrm>
            <a:off x="1231908" y="1575134"/>
            <a:ext cx="443123" cy="306033"/>
          </a:xfrm>
          <a:prstGeom prst="roundRect">
            <a:avLst>
              <a:gd name="adj" fmla="val 109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33367E-6225-4346-98ED-7970D45A19B1}"/>
              </a:ext>
            </a:extLst>
          </p:cNvPr>
          <p:cNvSpPr txBox="1"/>
          <p:nvPr/>
        </p:nvSpPr>
        <p:spPr>
          <a:xfrm>
            <a:off x="731430" y="127572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20E551C-9661-473D-845A-488003A72E04}"/>
              </a:ext>
            </a:extLst>
          </p:cNvPr>
          <p:cNvSpPr txBox="1"/>
          <p:nvPr/>
        </p:nvSpPr>
        <p:spPr>
          <a:xfrm>
            <a:off x="4696664" y="1087025"/>
            <a:ext cx="3410043" cy="2239074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　　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②「じゅうてん」でいろを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はいいろに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 ふとさを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3AECA02B-599A-4D28-939E-05603A527B66}"/>
              </a:ext>
            </a:extLst>
          </p:cNvPr>
          <p:cNvCxnSpPr>
            <a:cxnSpLocks/>
          </p:cNvCxnSpPr>
          <p:nvPr/>
        </p:nvCxnSpPr>
        <p:spPr>
          <a:xfrm>
            <a:off x="1296132" y="1881168"/>
            <a:ext cx="521372" cy="3560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図 13">
            <a:extLst>
              <a:ext uri="{FF2B5EF4-FFF2-40B4-BE49-F238E27FC236}">
                <a16:creationId xmlns:a16="http://schemas.microsoft.com/office/drawing/2014/main" id="{22EC7B8A-D475-A54E-ABB9-0E7A5566A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313" y="1196587"/>
            <a:ext cx="495300" cy="469900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8A9391C-5785-CA46-AD8A-C19134AE62D2}"/>
              </a:ext>
            </a:extLst>
          </p:cNvPr>
          <p:cNvGrpSpPr/>
          <p:nvPr/>
        </p:nvGrpSpPr>
        <p:grpSpPr>
          <a:xfrm>
            <a:off x="1752245" y="2245346"/>
            <a:ext cx="1394884" cy="1930170"/>
            <a:chOff x="1752245" y="2245346"/>
            <a:chExt cx="1394884" cy="193017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DD5A9A7-7FCE-1046-A8B5-C75D33E13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54712" y="2252059"/>
              <a:ext cx="1392417" cy="1923457"/>
            </a:xfrm>
            <a:prstGeom prst="rect">
              <a:avLst/>
            </a:prstGeom>
          </p:spPr>
        </p:pic>
        <p:sp>
          <p:nvSpPr>
            <p:cNvPr id="42" name="四角形: 角を丸くする 35">
              <a:extLst>
                <a:ext uri="{FF2B5EF4-FFF2-40B4-BE49-F238E27FC236}">
                  <a16:creationId xmlns:a16="http://schemas.microsoft.com/office/drawing/2014/main" id="{50248016-1974-514C-B920-700F04C2BB08}"/>
                </a:ext>
              </a:extLst>
            </p:cNvPr>
            <p:cNvSpPr/>
            <p:nvPr/>
          </p:nvSpPr>
          <p:spPr>
            <a:xfrm flipV="1">
              <a:off x="1752245" y="2245346"/>
              <a:ext cx="1390627" cy="1923457"/>
            </a:xfrm>
            <a:prstGeom prst="roundRect">
              <a:avLst>
                <a:gd name="adj" fmla="val 10921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925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541C48F-0E43-854A-8B9B-F10903304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7" y="5257846"/>
            <a:ext cx="7687194" cy="124728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BA4C7FA-F7D8-B247-8DA2-3CB3FEBDB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65" y="2111856"/>
            <a:ext cx="3543300" cy="2857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/>
              <a:t>　くるまのスプライトをつくる</a:t>
            </a:r>
            <a:endParaRPr lang="ja-JP" altLang="en-US" dirty="0"/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873444" y="2162059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758347" y="3884598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タブにくるまのスプライトを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059C541-F83A-4EBB-9781-2AA0A30368C6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360CF4E-4DDE-4744-8560-A38CB33EC423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4B28D611-0F90-4DA8-8995-6E2646D5ABCE}"/>
              </a:ext>
            </a:extLst>
          </p:cNvPr>
          <p:cNvSpPr/>
          <p:nvPr/>
        </p:nvSpPr>
        <p:spPr>
          <a:xfrm>
            <a:off x="1333364" y="2661019"/>
            <a:ext cx="405190" cy="4081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9295DBDD-4CA7-40F4-A691-F92D0D832A3E}"/>
              </a:ext>
            </a:extLst>
          </p:cNvPr>
          <p:cNvCxnSpPr>
            <a:cxnSpLocks/>
          </p:cNvCxnSpPr>
          <p:nvPr/>
        </p:nvCxnSpPr>
        <p:spPr>
          <a:xfrm flipH="1" flipV="1">
            <a:off x="1785491" y="2975948"/>
            <a:ext cx="2579363" cy="2460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06EE4FD-B8DE-42C5-905B-6D89F813DC48}"/>
              </a:ext>
            </a:extLst>
          </p:cNvPr>
          <p:cNvSpPr txBox="1"/>
          <p:nvPr/>
        </p:nvSpPr>
        <p:spPr>
          <a:xfrm>
            <a:off x="4346019" y="2874750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Panda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B7329215-7AAC-43AA-9432-A2EEC83689FB}"/>
              </a:ext>
            </a:extLst>
          </p:cNvPr>
          <p:cNvSpPr/>
          <p:nvPr/>
        </p:nvSpPr>
        <p:spPr>
          <a:xfrm>
            <a:off x="5980942" y="5841507"/>
            <a:ext cx="628016" cy="282035"/>
          </a:xfrm>
          <a:prstGeom prst="roundRect">
            <a:avLst>
              <a:gd name="adj" fmla="val 4741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A000038B-EAB1-4CF5-B4EB-430D3A042A52}"/>
              </a:ext>
            </a:extLst>
          </p:cNvPr>
          <p:cNvCxnSpPr>
            <a:cxnSpLocks/>
          </p:cNvCxnSpPr>
          <p:nvPr/>
        </p:nvCxnSpPr>
        <p:spPr>
          <a:xfrm>
            <a:off x="5538288" y="4981232"/>
            <a:ext cx="486175" cy="8602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1B74710-7411-4A3B-917B-A08D942EF09B}"/>
              </a:ext>
            </a:extLst>
          </p:cNvPr>
          <p:cNvSpPr txBox="1"/>
          <p:nvPr/>
        </p:nvSpPr>
        <p:spPr>
          <a:xfrm>
            <a:off x="4369299" y="4404151"/>
            <a:ext cx="3310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りもののボタンをおす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0BCCFA6-5DB9-C14A-939C-82FCD46C76D4}"/>
              </a:ext>
            </a:extLst>
          </p:cNvPr>
          <p:cNvGrpSpPr/>
          <p:nvPr/>
        </p:nvGrpSpPr>
        <p:grpSpPr>
          <a:xfrm>
            <a:off x="180937" y="1356700"/>
            <a:ext cx="8688235" cy="3840445"/>
            <a:chOff x="756424" y="1333946"/>
            <a:chExt cx="7375439" cy="3260152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FEBBC2B4-66E4-C843-8831-F30732CE4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6424" y="1333946"/>
              <a:ext cx="7375439" cy="2328002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2FFAE22-EABF-C64F-8A62-60CF50FEE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6424" y="3663429"/>
              <a:ext cx="7375439" cy="930669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/>
              <a:t>　くるまのスプライトをつくる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4164226" y="4200413"/>
            <a:ext cx="268245" cy="2708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7721466" y="4853264"/>
            <a:ext cx="1147706" cy="34388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038DE0A-AD63-4F21-8977-AF3DFE9E0908}"/>
              </a:ext>
            </a:extLst>
          </p:cNvPr>
          <p:cNvSpPr txBox="1"/>
          <p:nvPr/>
        </p:nvSpPr>
        <p:spPr>
          <a:xfrm>
            <a:off x="2185983" y="5164376"/>
            <a:ext cx="47125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Car45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し、「はい」をおす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6021259" y="2704149"/>
            <a:ext cx="1329466" cy="1329466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CE3E5EE1-3CB5-B744-9BA2-E87A9AA6F1CD}"/>
              </a:ext>
            </a:extLst>
          </p:cNvPr>
          <p:cNvCxnSpPr>
            <a:cxnSpLocks/>
          </p:cNvCxnSpPr>
          <p:nvPr/>
        </p:nvCxnSpPr>
        <p:spPr>
          <a:xfrm flipV="1">
            <a:off x="3966519" y="4570869"/>
            <a:ext cx="331829" cy="7258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31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図 43">
            <a:extLst>
              <a:ext uri="{FF2B5EF4-FFF2-40B4-BE49-F238E27FC236}">
                <a16:creationId xmlns:a16="http://schemas.microsoft.com/office/drawing/2014/main" id="{3FD3A116-4D4F-1044-8470-7F0CAE70C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23" y="1822351"/>
            <a:ext cx="3460538" cy="379037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/>
              <a:t>　くるまのスプライトをつくる</a:t>
            </a:r>
            <a:endParaRPr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D379CAB-DF50-4699-AE3F-80B41FE4CB5F}"/>
              </a:ext>
            </a:extLst>
          </p:cNvPr>
          <p:cNvSpPr txBox="1"/>
          <p:nvPr/>
        </p:nvSpPr>
        <p:spPr>
          <a:xfrm>
            <a:off x="500575" y="1245270"/>
            <a:ext cx="301156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きをかえよう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8FFB13D-3CAF-48AE-A2FC-02BF5AF2EA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62" b="10628"/>
          <a:stretch/>
        </p:blipFill>
        <p:spPr>
          <a:xfrm>
            <a:off x="4938341" y="1822352"/>
            <a:ext cx="3720391" cy="3790378"/>
          </a:xfrm>
          <a:prstGeom prst="rect">
            <a:avLst/>
          </a:prstGeom>
        </p:spPr>
      </p:pic>
      <p:sp>
        <p:nvSpPr>
          <p:cNvPr id="20" name="矢印: 右 19">
            <a:extLst>
              <a:ext uri="{FF2B5EF4-FFF2-40B4-BE49-F238E27FC236}">
                <a16:creationId xmlns:a16="http://schemas.microsoft.com/office/drawing/2014/main" id="{F31D6596-95B8-4FE1-A179-A5225AD4EBCE}"/>
              </a:ext>
            </a:extLst>
          </p:cNvPr>
          <p:cNvSpPr/>
          <p:nvPr/>
        </p:nvSpPr>
        <p:spPr>
          <a:xfrm>
            <a:off x="4200159" y="334227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CA796F19-9000-4955-80C4-8C7138FC6746}"/>
              </a:ext>
            </a:extLst>
          </p:cNvPr>
          <p:cNvSpPr/>
          <p:nvPr/>
        </p:nvSpPr>
        <p:spPr>
          <a:xfrm>
            <a:off x="756483" y="1894007"/>
            <a:ext cx="379126" cy="328111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2201C87-FB57-4217-B8C4-F406C4BE6F8C}"/>
              </a:ext>
            </a:extLst>
          </p:cNvPr>
          <p:cNvSpPr txBox="1"/>
          <p:nvPr/>
        </p:nvSpPr>
        <p:spPr>
          <a:xfrm>
            <a:off x="318438" y="186396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BCF87B2-45A5-4C33-84C3-4E588DCB6FFF}"/>
              </a:ext>
            </a:extLst>
          </p:cNvPr>
          <p:cNvCxnSpPr>
            <a:cxnSpLocks/>
          </p:cNvCxnSpPr>
          <p:nvPr/>
        </p:nvCxnSpPr>
        <p:spPr>
          <a:xfrm>
            <a:off x="1872039" y="1981509"/>
            <a:ext cx="240144" cy="2687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2EC988B-0375-4095-BECC-1A609461A331}"/>
              </a:ext>
            </a:extLst>
          </p:cNvPr>
          <p:cNvSpPr txBox="1"/>
          <p:nvPr/>
        </p:nvSpPr>
        <p:spPr>
          <a:xfrm>
            <a:off x="1489163" y="170730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F124A89-6C49-44DE-BC37-CE06ACFF10C8}"/>
              </a:ext>
            </a:extLst>
          </p:cNvPr>
          <p:cNvGrpSpPr/>
          <p:nvPr/>
        </p:nvGrpSpPr>
        <p:grpSpPr>
          <a:xfrm>
            <a:off x="334735" y="6084154"/>
            <a:ext cx="7844663" cy="625680"/>
            <a:chOff x="-1134756" y="5053780"/>
            <a:chExt cx="7220296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006927C-DE2A-4DEA-ACAC-7D95166A3344}"/>
                </a:ext>
              </a:extLst>
            </p:cNvPr>
            <p:cNvSpPr txBox="1"/>
            <p:nvPr/>
          </p:nvSpPr>
          <p:spPr>
            <a:xfrm>
              <a:off x="-1134756" y="5053780"/>
              <a:ext cx="7220296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　　をクリックしたまま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マウスをうごかして、くるまをみぎむき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935404F2-D34D-41EE-9CBD-7270B5A25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682372" y="5244782"/>
              <a:ext cx="333375" cy="791701"/>
            </a:xfrm>
            <a:prstGeom prst="rect">
              <a:avLst/>
            </a:prstGeom>
          </p:spPr>
        </p:pic>
      </p:grpSp>
      <p:sp>
        <p:nvSpPr>
          <p:cNvPr id="49" name="楕円 48">
            <a:extLst>
              <a:ext uri="{FF2B5EF4-FFF2-40B4-BE49-F238E27FC236}">
                <a16:creationId xmlns:a16="http://schemas.microsoft.com/office/drawing/2014/main" id="{0A3F88D9-8EEB-49AE-8933-5E1BE9BDEBCB}"/>
              </a:ext>
            </a:extLst>
          </p:cNvPr>
          <p:cNvSpPr/>
          <p:nvPr/>
        </p:nvSpPr>
        <p:spPr>
          <a:xfrm>
            <a:off x="2807678" y="5158188"/>
            <a:ext cx="405190" cy="4081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9CA025A1-CABD-47DF-BA30-8101CE15B08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39081" y="5290629"/>
            <a:ext cx="625680" cy="625680"/>
          </a:xfrm>
          <a:prstGeom prst="rect">
            <a:avLst/>
          </a:prstGeom>
        </p:spPr>
      </p:pic>
      <p:sp>
        <p:nvSpPr>
          <p:cNvPr id="33" name="円弧 32">
            <a:extLst>
              <a:ext uri="{FF2B5EF4-FFF2-40B4-BE49-F238E27FC236}">
                <a16:creationId xmlns:a16="http://schemas.microsoft.com/office/drawing/2014/main" id="{3905CD8C-4F5A-4220-8F48-61F3A1962F41}"/>
              </a:ext>
            </a:extLst>
          </p:cNvPr>
          <p:cNvSpPr/>
          <p:nvPr/>
        </p:nvSpPr>
        <p:spPr>
          <a:xfrm rot="1280190" flipH="1" flipV="1">
            <a:off x="2095166" y="4844132"/>
            <a:ext cx="619437" cy="683161"/>
          </a:xfrm>
          <a:prstGeom prst="arc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99C3BF1-FE5F-4CC3-B88F-6094FDAC73DA}"/>
              </a:ext>
            </a:extLst>
          </p:cNvPr>
          <p:cNvSpPr txBox="1"/>
          <p:nvPr/>
        </p:nvSpPr>
        <p:spPr>
          <a:xfrm>
            <a:off x="2211670" y="5588556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四角形: 角を丸くする 20">
            <a:extLst>
              <a:ext uri="{FF2B5EF4-FFF2-40B4-BE49-F238E27FC236}">
                <a16:creationId xmlns:a16="http://schemas.microsoft.com/office/drawing/2014/main" id="{F3C2282D-E55A-8344-AD3D-36BDA3658C27}"/>
              </a:ext>
            </a:extLst>
          </p:cNvPr>
          <p:cNvSpPr/>
          <p:nvPr/>
        </p:nvSpPr>
        <p:spPr>
          <a:xfrm>
            <a:off x="1930462" y="1840861"/>
            <a:ext cx="2159623" cy="3740014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78EC270-BF01-6B44-9EAD-0FF849846FF9}"/>
              </a:ext>
            </a:extLst>
          </p:cNvPr>
          <p:cNvGrpSpPr/>
          <p:nvPr/>
        </p:nvGrpSpPr>
        <p:grpSpPr>
          <a:xfrm>
            <a:off x="5103254" y="1490610"/>
            <a:ext cx="3056668" cy="1131079"/>
            <a:chOff x="5103254" y="1490610"/>
            <a:chExt cx="3056668" cy="1131079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1ED8E03-6998-4B3D-910C-E6744C42965A}"/>
                </a:ext>
              </a:extLst>
            </p:cNvPr>
            <p:cNvSpPr txBox="1"/>
            <p:nvPr/>
          </p:nvSpPr>
          <p:spPr>
            <a:xfrm>
              <a:off x="5103254" y="1490610"/>
              <a:ext cx="3056668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　　」を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 くるまぜんたいをえらぶ。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04054CA-BC16-DF4A-8810-D7133C87A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78627" y="1644011"/>
              <a:ext cx="393700" cy="393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2432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17175827-2785-9943-9FAF-370E3B7DA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544" y="1830024"/>
            <a:ext cx="7145811" cy="480494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/>
              <a:t>　くるまのスプライトをつくる</a:t>
            </a:r>
            <a:endParaRPr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D379CAB-DF50-4699-AE3F-80B41FE4CB5F}"/>
              </a:ext>
            </a:extLst>
          </p:cNvPr>
          <p:cNvSpPr txBox="1"/>
          <p:nvPr/>
        </p:nvSpPr>
        <p:spPr>
          <a:xfrm>
            <a:off x="500575" y="1245270"/>
            <a:ext cx="31278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065BC1A-0F27-428E-BF1F-35372D396EC8}"/>
              </a:ext>
            </a:extLst>
          </p:cNvPr>
          <p:cNvSpPr txBox="1"/>
          <p:nvPr/>
        </p:nvSpPr>
        <p:spPr>
          <a:xfrm>
            <a:off x="4696665" y="1087025"/>
            <a:ext cx="4234272" cy="2793072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　　　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②「じゅうてん」「がいけい」で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いろをあかに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 マウスをクリックしたまま、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マウスをうごかしてえんをかく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EEB0670-2D34-4C09-8C87-2B904146BCE9}"/>
              </a:ext>
            </a:extLst>
          </p:cNvPr>
          <p:cNvSpPr txBox="1"/>
          <p:nvPr/>
        </p:nvSpPr>
        <p:spPr>
          <a:xfrm>
            <a:off x="1866081" y="6207160"/>
            <a:ext cx="6117073" cy="577081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 くるまのせんとうに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くっつける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ようにえんをうごかす。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42F2A3FD-B377-4224-B7CB-8634FBCE9A46}"/>
              </a:ext>
            </a:extLst>
          </p:cNvPr>
          <p:cNvSpPr/>
          <p:nvPr/>
        </p:nvSpPr>
        <p:spPr>
          <a:xfrm>
            <a:off x="1502709" y="4495521"/>
            <a:ext cx="443123" cy="448417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C01A8E3-9E00-483A-90BE-9754F70C7826}"/>
              </a:ext>
            </a:extLst>
          </p:cNvPr>
          <p:cNvSpPr txBox="1"/>
          <p:nvPr/>
        </p:nvSpPr>
        <p:spPr>
          <a:xfrm>
            <a:off x="1151786" y="421355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EE173759-C1FD-492F-A47B-794FFFFE3A26}"/>
              </a:ext>
            </a:extLst>
          </p:cNvPr>
          <p:cNvSpPr/>
          <p:nvPr/>
        </p:nvSpPr>
        <p:spPr>
          <a:xfrm>
            <a:off x="929543" y="2391015"/>
            <a:ext cx="2221423" cy="448417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BDBFBE-0A38-4EC1-A742-B257797FED82}"/>
              </a:ext>
            </a:extLst>
          </p:cNvPr>
          <p:cNvSpPr txBox="1"/>
          <p:nvPr/>
        </p:nvSpPr>
        <p:spPr>
          <a:xfrm>
            <a:off x="449609" y="221948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05F2F349-99EF-4EBD-AF74-3BB257A6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40468" y="4073087"/>
            <a:ext cx="625680" cy="625680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C507BFB-1264-44A3-ADB4-0F2F3E3AB572}"/>
              </a:ext>
            </a:extLst>
          </p:cNvPr>
          <p:cNvSpPr txBox="1"/>
          <p:nvPr/>
        </p:nvSpPr>
        <p:spPr>
          <a:xfrm>
            <a:off x="7761593" y="411328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B73F6C60-6767-42A6-B435-D518A60FA925}"/>
              </a:ext>
            </a:extLst>
          </p:cNvPr>
          <p:cNvCxnSpPr>
            <a:cxnSpLocks/>
          </p:cNvCxnSpPr>
          <p:nvPr/>
        </p:nvCxnSpPr>
        <p:spPr>
          <a:xfrm flipH="1" flipV="1">
            <a:off x="7615280" y="5590131"/>
            <a:ext cx="517637" cy="5773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EB7799C-5D7A-4BE7-82D1-AD57F528C613}"/>
              </a:ext>
            </a:extLst>
          </p:cNvPr>
          <p:cNvSpPr txBox="1"/>
          <p:nvPr/>
        </p:nvSpPr>
        <p:spPr>
          <a:xfrm>
            <a:off x="8093795" y="595206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1C30769-5DCA-5941-9F02-FBA69852E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207" y="1238697"/>
            <a:ext cx="4064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05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A1984AC-EA19-D04B-8526-C14DE01AA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088" y="4390107"/>
            <a:ext cx="3911600" cy="1841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B912BA7-CEEC-4BE9-BE89-C9B4CC08C5AF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をおこう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0622FE3-5A73-4E50-A0D5-CCDF4E939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28" y="1731790"/>
            <a:ext cx="3234594" cy="244320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288F6C4-E444-4251-B0FF-CE410EA89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852" y="1731791"/>
            <a:ext cx="3271867" cy="2443208"/>
          </a:xfrm>
          <a:prstGeom prst="rect">
            <a:avLst/>
          </a:prstGeom>
        </p:spPr>
      </p:pic>
      <p:sp>
        <p:nvSpPr>
          <p:cNvPr id="16" name="矢印: 右 15">
            <a:extLst>
              <a:ext uri="{FF2B5EF4-FFF2-40B4-BE49-F238E27FC236}">
                <a16:creationId xmlns:a16="http://schemas.microsoft.com/office/drawing/2014/main" id="{FC0A461F-CCCE-49BD-BDA9-BACD2B09D423}"/>
              </a:ext>
            </a:extLst>
          </p:cNvPr>
          <p:cNvSpPr/>
          <p:nvPr/>
        </p:nvSpPr>
        <p:spPr>
          <a:xfrm>
            <a:off x="4029234" y="257813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6C9595F8-9167-4255-AB7A-EB0B10B6534B}"/>
              </a:ext>
            </a:extLst>
          </p:cNvPr>
          <p:cNvCxnSpPr>
            <a:cxnSpLocks/>
          </p:cNvCxnSpPr>
          <p:nvPr/>
        </p:nvCxnSpPr>
        <p:spPr>
          <a:xfrm>
            <a:off x="840641" y="471919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8FA3BA8A-745F-4B9E-ACE5-5CE6F02F2940}"/>
              </a:ext>
            </a:extLst>
          </p:cNvPr>
          <p:cNvCxnSpPr>
            <a:cxnSpLocks/>
          </p:cNvCxnSpPr>
          <p:nvPr/>
        </p:nvCxnSpPr>
        <p:spPr>
          <a:xfrm>
            <a:off x="861070" y="5228874"/>
            <a:ext cx="3168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CF61A377-2A16-4215-BCB3-0A1BC8162DDE}"/>
              </a:ext>
            </a:extLst>
          </p:cNvPr>
          <p:cNvSpPr/>
          <p:nvPr/>
        </p:nvSpPr>
        <p:spPr>
          <a:xfrm>
            <a:off x="1937070" y="4950065"/>
            <a:ext cx="493919" cy="3511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54FA534B-5A53-44FB-8528-3D7AADF653BE}"/>
              </a:ext>
            </a:extLst>
          </p:cNvPr>
          <p:cNvSpPr/>
          <p:nvPr/>
        </p:nvSpPr>
        <p:spPr>
          <a:xfrm>
            <a:off x="1042410" y="5339837"/>
            <a:ext cx="3881277" cy="91313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3CF6C673-1DCA-4A52-AB85-86BD0354D53C}"/>
              </a:ext>
            </a:extLst>
          </p:cNvPr>
          <p:cNvGrpSpPr/>
          <p:nvPr/>
        </p:nvGrpSpPr>
        <p:grpSpPr>
          <a:xfrm>
            <a:off x="2923875" y="4142111"/>
            <a:ext cx="5730352" cy="601756"/>
            <a:chOff x="2157904" y="2069568"/>
            <a:chExt cx="5730352" cy="601756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20F87FF-BB60-4548-87E2-3D98CDCBBDAA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された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6E2D4C74-A9C3-42FA-846D-99A2304B3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603AD10-ED2A-4138-A093-F3A161A54E5C}"/>
              </a:ext>
            </a:extLst>
          </p:cNvPr>
          <p:cNvSpPr txBox="1"/>
          <p:nvPr/>
        </p:nvSpPr>
        <p:spPr>
          <a:xfrm>
            <a:off x="896683" y="1651974"/>
            <a:ext cx="9754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endParaRPr lang="en-US" altLang="ja-JP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7F98A01-B9D0-44A0-B212-E7E11BB8ADEA}"/>
              </a:ext>
            </a:extLst>
          </p:cNvPr>
          <p:cNvSpPr txBox="1"/>
          <p:nvPr/>
        </p:nvSpPr>
        <p:spPr>
          <a:xfrm>
            <a:off x="4927108" y="1654687"/>
            <a:ext cx="9113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70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endParaRPr lang="en-US" altLang="ja-JP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419B1315-FC8D-464B-9D9B-D15C999692E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B013B221-6292-40A3-9DC5-FBCD5415432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0822CB97-D33E-405E-ABAE-2232FEB0E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pic>
        <p:nvPicPr>
          <p:cNvPr id="77" name="図 76">
            <a:extLst>
              <a:ext uri="{FF2B5EF4-FFF2-40B4-BE49-F238E27FC236}">
                <a16:creationId xmlns:a16="http://schemas.microsoft.com/office/drawing/2014/main" id="{FB273094-1901-4D56-AA2D-83DF4B9559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243" y="5165435"/>
            <a:ext cx="1062095" cy="1692565"/>
          </a:xfrm>
          <a:prstGeom prst="rect">
            <a:avLst/>
          </a:prstGeom>
        </p:spPr>
      </p:pic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67399E43-40A5-4C71-BE9B-8CDDCFCD979B}"/>
              </a:ext>
            </a:extLst>
          </p:cNvPr>
          <p:cNvGrpSpPr/>
          <p:nvPr/>
        </p:nvGrpSpPr>
        <p:grpSpPr>
          <a:xfrm>
            <a:off x="2023051" y="5542202"/>
            <a:ext cx="4240961" cy="689405"/>
            <a:chOff x="1500326" y="5479245"/>
            <a:chExt cx="4240961" cy="689405"/>
          </a:xfrm>
        </p:grpSpPr>
        <p:sp>
          <p:nvSpPr>
            <p:cNvPr id="79" name="吹き出し: 角を丸めた四角形 78">
              <a:extLst>
                <a:ext uri="{FF2B5EF4-FFF2-40B4-BE49-F238E27FC236}">
                  <a16:creationId xmlns:a16="http://schemas.microsoft.com/office/drawing/2014/main" id="{5821BF45-AC7A-475D-B106-889D18F30EEF}"/>
                </a:ext>
              </a:extLst>
            </p:cNvPr>
            <p:cNvSpPr/>
            <p:nvPr/>
          </p:nvSpPr>
          <p:spPr>
            <a:xfrm>
              <a:off x="1500326" y="5479245"/>
              <a:ext cx="4240961" cy="689405"/>
            </a:xfrm>
            <a:prstGeom prst="wedgeRoundRectCallout">
              <a:avLst>
                <a:gd name="adj1" fmla="val 56777"/>
                <a:gd name="adj2" fmla="val -1041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AB639E95-C179-40F9-8DC4-A9E33A19BF3D}"/>
                </a:ext>
              </a:extLst>
            </p:cNvPr>
            <p:cNvSpPr txBox="1"/>
            <p:nvPr/>
          </p:nvSpPr>
          <p:spPr>
            <a:xfrm>
              <a:off x="1646638" y="5524795"/>
              <a:ext cx="4061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コースにあわせておおきさをかえよう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3981FF5-C364-C042-9EBF-F9C794A746D1}"/>
              </a:ext>
            </a:extLst>
          </p:cNvPr>
          <p:cNvGrpSpPr/>
          <p:nvPr/>
        </p:nvGrpSpPr>
        <p:grpSpPr>
          <a:xfrm>
            <a:off x="2931873" y="4657479"/>
            <a:ext cx="6598763" cy="1131079"/>
            <a:chOff x="2899114" y="4695937"/>
            <a:chExt cx="6598763" cy="1131079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A154869-EFC4-467A-906B-A298A61AA880}"/>
                </a:ext>
              </a:extLst>
            </p:cNvPr>
            <p:cNvSpPr txBox="1"/>
            <p:nvPr/>
          </p:nvSpPr>
          <p:spPr>
            <a:xfrm>
              <a:off x="2899114" y="4695937"/>
              <a:ext cx="65987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をえら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70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D623FA5-1EFB-7548-9498-EE2D2B5D9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06083" y="4795067"/>
              <a:ext cx="1592413" cy="477951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FE38DD31-A096-1D41-98F7-66F929A33F47}"/>
              </a:ext>
            </a:extLst>
          </p:cNvPr>
          <p:cNvGrpSpPr/>
          <p:nvPr/>
        </p:nvGrpSpPr>
        <p:grpSpPr>
          <a:xfrm>
            <a:off x="15567" y="5030848"/>
            <a:ext cx="857604" cy="856056"/>
            <a:chOff x="9647457" y="2630639"/>
            <a:chExt cx="857604" cy="856056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C107B25A-8377-C447-90A2-9F25F03D49F6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D6C4FC24-51DA-C346-B1A2-EC7E22F6B1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2851F248-16E5-8F44-A1CC-5BAA21C141F9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6" name="四角形: 角を丸くする 77">
              <a:extLst>
                <a:ext uri="{FF2B5EF4-FFF2-40B4-BE49-F238E27FC236}">
                  <a16:creationId xmlns:a16="http://schemas.microsoft.com/office/drawing/2014/main" id="{416344ED-E95C-8E4E-BADF-1EE007564E79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30A89580-CF3B-7842-92CD-DD801EA1D574}"/>
              </a:ext>
            </a:extLst>
          </p:cNvPr>
          <p:cNvGrpSpPr/>
          <p:nvPr/>
        </p:nvGrpSpPr>
        <p:grpSpPr>
          <a:xfrm>
            <a:off x="-38027" y="4071439"/>
            <a:ext cx="1038413" cy="856056"/>
            <a:chOff x="7137508" y="4892125"/>
            <a:chExt cx="1038413" cy="856056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33BE4CAB-10E7-7442-8FC2-E63E08597EAE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DC9DD806-6C71-9F47-B8CD-6600D91DEE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F46B78D1-84C9-1E4C-8237-30BA37B5B643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2" name="四角形: 角を丸くする 77">
              <a:extLst>
                <a:ext uri="{FF2B5EF4-FFF2-40B4-BE49-F238E27FC236}">
                  <a16:creationId xmlns:a16="http://schemas.microsoft.com/office/drawing/2014/main" id="{73305CAB-5AEC-DA40-A76F-86F443D67F6B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25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DAE275C6-EE16-9A41-90C7-3DD477DC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204" y="1867365"/>
            <a:ext cx="3911600" cy="1841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288F6C4-E444-4251-B0FF-CE410EA89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895" y="1659100"/>
            <a:ext cx="3271867" cy="2443208"/>
          </a:xfrm>
          <a:prstGeom prst="rect">
            <a:avLst/>
          </a:prstGeom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419B1315-FC8D-464B-9D9B-D15C999692E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B013B221-6292-40A3-9DC5-FBCD5415432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0822CB97-D33E-405E-ABAE-2232FEB0E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0791A279-8B21-4C0D-BB3E-F27E966818AF}"/>
              </a:ext>
            </a:extLst>
          </p:cNvPr>
          <p:cNvCxnSpPr>
            <a:cxnSpLocks/>
          </p:cNvCxnSpPr>
          <p:nvPr/>
        </p:nvCxnSpPr>
        <p:spPr>
          <a:xfrm>
            <a:off x="1000632" y="3035096"/>
            <a:ext cx="301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BF52EDEA-F30F-41D2-B4A1-36A14471E730}"/>
              </a:ext>
            </a:extLst>
          </p:cNvPr>
          <p:cNvCxnSpPr>
            <a:cxnSpLocks/>
          </p:cNvCxnSpPr>
          <p:nvPr/>
        </p:nvCxnSpPr>
        <p:spPr>
          <a:xfrm>
            <a:off x="1000631" y="3411657"/>
            <a:ext cx="301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図 94">
            <a:extLst>
              <a:ext uri="{FF2B5EF4-FFF2-40B4-BE49-F238E27FC236}">
                <a16:creationId xmlns:a16="http://schemas.microsoft.com/office/drawing/2014/main" id="{FF04C9CB-4A42-4826-8F4F-B370C4023F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0663" y="4957279"/>
            <a:ext cx="945052" cy="1506045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F5C1DC6-5CBB-455A-B48F-078D267865B0}"/>
              </a:ext>
            </a:extLst>
          </p:cNvPr>
          <p:cNvGrpSpPr/>
          <p:nvPr/>
        </p:nvGrpSpPr>
        <p:grpSpPr>
          <a:xfrm>
            <a:off x="4084324" y="5210696"/>
            <a:ext cx="3770254" cy="1527105"/>
            <a:chOff x="4138213" y="5447209"/>
            <a:chExt cx="3770254" cy="1527105"/>
          </a:xfrm>
        </p:grpSpPr>
        <p:sp>
          <p:nvSpPr>
            <p:cNvPr id="97" name="吹き出し: 角を丸めた四角形 96">
              <a:extLst>
                <a:ext uri="{FF2B5EF4-FFF2-40B4-BE49-F238E27FC236}">
                  <a16:creationId xmlns:a16="http://schemas.microsoft.com/office/drawing/2014/main" id="{5ADEB8FC-AAEC-450D-A822-E3FCFDEB5428}"/>
                </a:ext>
              </a:extLst>
            </p:cNvPr>
            <p:cNvSpPr/>
            <p:nvPr/>
          </p:nvSpPr>
          <p:spPr>
            <a:xfrm>
              <a:off x="4138213" y="5468270"/>
              <a:ext cx="3770254" cy="1506044"/>
            </a:xfrm>
            <a:prstGeom prst="wedgeRoundRectCallout">
              <a:avLst>
                <a:gd name="adj1" fmla="val 56777"/>
                <a:gd name="adj2" fmla="val -1041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5BB5E6D3-28C2-4724-A42A-6952F967507E}"/>
                </a:ext>
              </a:extLst>
            </p:cNvPr>
            <p:cNvSpPr txBox="1"/>
            <p:nvPr/>
          </p:nvSpPr>
          <p:spPr>
            <a:xfrm>
              <a:off x="4266871" y="5447209"/>
              <a:ext cx="2763195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くるまのむきを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せっていするよ。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はみぎむきになります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86D931B9-852E-4CD7-A7B7-7213CBFC87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257" t="26991" r="15227" b="3640"/>
            <a:stretch/>
          </p:blipFill>
          <p:spPr>
            <a:xfrm>
              <a:off x="6832781" y="5555632"/>
              <a:ext cx="904780" cy="1307975"/>
            </a:xfrm>
            <a:prstGeom prst="rect">
              <a:avLst/>
            </a:prstGeom>
          </p:spPr>
        </p:pic>
      </p:grp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AEB6F2BB-5943-49A1-9F93-AD7A8FC2FD3E}"/>
              </a:ext>
            </a:extLst>
          </p:cNvPr>
          <p:cNvCxnSpPr>
            <a:cxnSpLocks/>
          </p:cNvCxnSpPr>
          <p:nvPr/>
        </p:nvCxnSpPr>
        <p:spPr>
          <a:xfrm>
            <a:off x="6343497" y="3233695"/>
            <a:ext cx="301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58F9AFA-9C8B-9547-A3BC-40831DA006FC}"/>
              </a:ext>
            </a:extLst>
          </p:cNvPr>
          <p:cNvGrpSpPr/>
          <p:nvPr/>
        </p:nvGrpSpPr>
        <p:grpSpPr>
          <a:xfrm>
            <a:off x="370331" y="4094749"/>
            <a:ext cx="7806003" cy="1685077"/>
            <a:chOff x="370331" y="4094749"/>
            <a:chExt cx="7806003" cy="1685077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D87DA809-B027-44B3-9F0E-2B70C36D5D19}"/>
                </a:ext>
              </a:extLst>
            </p:cNvPr>
            <p:cNvSpPr txBox="1"/>
            <p:nvPr/>
          </p:nvSpPr>
          <p:spPr>
            <a:xfrm>
              <a:off x="370331" y="4094749"/>
              <a:ext cx="7806003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をえらび、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せっていする。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（じぶんのつくったコースにあわせて、スタートいちを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きめて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ください。）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08F2B71-8302-E54C-BBB8-13FD065E4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88293" y="4145756"/>
              <a:ext cx="2204220" cy="571500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6C7F477F-7E48-B341-8265-6A6B3EDC9171}"/>
              </a:ext>
            </a:extLst>
          </p:cNvPr>
          <p:cNvGrpSpPr/>
          <p:nvPr/>
        </p:nvGrpSpPr>
        <p:grpSpPr>
          <a:xfrm>
            <a:off x="370331" y="5649330"/>
            <a:ext cx="3713993" cy="1131079"/>
            <a:chOff x="370331" y="5649330"/>
            <a:chExt cx="3713993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37A9F0A0-28A0-47F4-8308-F88BECA26C99}"/>
                </a:ext>
              </a:extLst>
            </p:cNvPr>
            <p:cNvSpPr txBox="1"/>
            <p:nvPr/>
          </p:nvSpPr>
          <p:spPr>
            <a:xfrm>
              <a:off x="370331" y="5649330"/>
              <a:ext cx="37139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B459405-0285-6E42-9081-742AD088C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88293" y="5720354"/>
              <a:ext cx="1330388" cy="558800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CA3B0C92-59DC-9E45-B016-F17E07368380}"/>
              </a:ext>
            </a:extLst>
          </p:cNvPr>
          <p:cNvGrpSpPr/>
          <p:nvPr/>
        </p:nvGrpSpPr>
        <p:grpSpPr>
          <a:xfrm>
            <a:off x="151684" y="2772656"/>
            <a:ext cx="848947" cy="856056"/>
            <a:chOff x="7111230" y="5870931"/>
            <a:chExt cx="848947" cy="856056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8DBD335B-2938-4A40-AF9D-9BDD72841ED7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BCBE0F16-45F1-8140-9135-5429547ABF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76A3CF43-43DC-AD4D-8977-6AABAF620D03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27" name="四角形: 角を丸くする 77">
              <a:extLst>
                <a:ext uri="{FF2B5EF4-FFF2-40B4-BE49-F238E27FC236}">
                  <a16:creationId xmlns:a16="http://schemas.microsoft.com/office/drawing/2014/main" id="{CB68296B-AD11-EC47-B4F9-AE9B63F8B5C4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02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B912BA7-CEEC-4BE9-BE89-C9B4CC08C5AF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センサーで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3A435397-EF17-4241-BBF9-992ACB77BF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93" t="9517" r="6693" b="8783"/>
          <a:stretch/>
        </p:blipFill>
        <p:spPr>
          <a:xfrm>
            <a:off x="1551941" y="1671715"/>
            <a:ext cx="5852036" cy="4014526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4E4A310-EDE2-424D-958A-4F3B4C0B36CC}"/>
              </a:ext>
            </a:extLst>
          </p:cNvPr>
          <p:cNvSpPr txBox="1"/>
          <p:nvPr/>
        </p:nvSpPr>
        <p:spPr>
          <a:xfrm>
            <a:off x="207359" y="5611505"/>
            <a:ext cx="876883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いやじるしのように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みながら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あります！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7533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649D220A-FA57-43E8-8026-E4FDCD9FD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69" y="1970452"/>
            <a:ext cx="2354636" cy="17953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350D2D3-9D5F-429A-8C56-775E28A08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0265" y="1954044"/>
            <a:ext cx="2194588" cy="1811732"/>
          </a:xfrm>
          <a:prstGeom prst="rect">
            <a:avLst/>
          </a:prstGeom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6CECF0AF-BE5E-4DAE-9E3F-105F64996BFE}"/>
              </a:ext>
            </a:extLst>
          </p:cNvPr>
          <p:cNvCxnSpPr>
            <a:cxnSpLocks/>
          </p:cNvCxnSpPr>
          <p:nvPr/>
        </p:nvCxnSpPr>
        <p:spPr>
          <a:xfrm>
            <a:off x="2730338" y="2777264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775EEFC-4CE3-47C6-80CE-7578FB1790C7}"/>
              </a:ext>
            </a:extLst>
          </p:cNvPr>
          <p:cNvSpPr txBox="1"/>
          <p:nvPr/>
        </p:nvSpPr>
        <p:spPr>
          <a:xfrm>
            <a:off x="3270010" y="2593536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047E482F-F7B1-48E8-BF05-7AD68E2D2ACB}"/>
              </a:ext>
            </a:extLst>
          </p:cNvPr>
          <p:cNvSpPr/>
          <p:nvPr/>
        </p:nvSpPr>
        <p:spPr>
          <a:xfrm>
            <a:off x="4029234" y="257813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7EDA349-C8EA-4356-A004-04BC07FA93C9}"/>
              </a:ext>
            </a:extLst>
          </p:cNvPr>
          <p:cNvCxnSpPr>
            <a:cxnSpLocks/>
          </p:cNvCxnSpPr>
          <p:nvPr/>
        </p:nvCxnSpPr>
        <p:spPr>
          <a:xfrm rot="-900000">
            <a:off x="6514405" y="2309589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BF54FC1-1F94-4B81-A4D9-5B4BE532FAC0}"/>
              </a:ext>
            </a:extLst>
          </p:cNvPr>
          <p:cNvSpPr txBox="1"/>
          <p:nvPr/>
        </p:nvSpPr>
        <p:spPr>
          <a:xfrm>
            <a:off x="432930" y="1429556"/>
            <a:ext cx="832314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コースの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にあるとき　→　くるまをコースの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うちがわ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9876AF8-F52F-44CC-A8FD-E8090AADF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948" y="4320281"/>
            <a:ext cx="2346751" cy="187069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F647AE-92E1-4D50-BEBD-D8CA891EF9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0265" y="4481767"/>
            <a:ext cx="2354248" cy="1920571"/>
          </a:xfrm>
          <a:prstGeom prst="rect">
            <a:avLst/>
          </a:prstGeom>
        </p:spPr>
      </p:pic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370CEF95-824D-4F74-80F7-39C2866A6118}"/>
              </a:ext>
            </a:extLst>
          </p:cNvPr>
          <p:cNvCxnSpPr>
            <a:cxnSpLocks/>
          </p:cNvCxnSpPr>
          <p:nvPr/>
        </p:nvCxnSpPr>
        <p:spPr>
          <a:xfrm rot="-900000">
            <a:off x="2717126" y="4715558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1BB79B0-2E61-463A-94ED-B7F3E65047C4}"/>
              </a:ext>
            </a:extLst>
          </p:cNvPr>
          <p:cNvSpPr txBox="1"/>
          <p:nvPr/>
        </p:nvSpPr>
        <p:spPr>
          <a:xfrm>
            <a:off x="3199583" y="447434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1376506C-62E5-490F-88CC-C5A2BD45BFFA}"/>
              </a:ext>
            </a:extLst>
          </p:cNvPr>
          <p:cNvCxnSpPr>
            <a:cxnSpLocks/>
          </p:cNvCxnSpPr>
          <p:nvPr/>
        </p:nvCxnSpPr>
        <p:spPr>
          <a:xfrm>
            <a:off x="6937041" y="4781274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矢印: 右 73">
            <a:extLst>
              <a:ext uri="{FF2B5EF4-FFF2-40B4-BE49-F238E27FC236}">
                <a16:creationId xmlns:a16="http://schemas.microsoft.com/office/drawing/2014/main" id="{4FCF8ED1-3E34-4956-B6A6-394590721A4B}"/>
              </a:ext>
            </a:extLst>
          </p:cNvPr>
          <p:cNvSpPr/>
          <p:nvPr/>
        </p:nvSpPr>
        <p:spPr>
          <a:xfrm>
            <a:off x="4042676" y="493600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91421DA-B382-409A-97A6-F170A1841461}"/>
              </a:ext>
            </a:extLst>
          </p:cNvPr>
          <p:cNvSpPr txBox="1"/>
          <p:nvPr/>
        </p:nvSpPr>
        <p:spPr>
          <a:xfrm>
            <a:off x="461295" y="3787882"/>
            <a:ext cx="832314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コースの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にあるとき　→　くるまをコースの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そとがわ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円弧 86">
            <a:extLst>
              <a:ext uri="{FF2B5EF4-FFF2-40B4-BE49-F238E27FC236}">
                <a16:creationId xmlns:a16="http://schemas.microsoft.com/office/drawing/2014/main" id="{ECAD07FB-D339-43C9-890D-DDB24EC0E445}"/>
              </a:ext>
            </a:extLst>
          </p:cNvPr>
          <p:cNvSpPr/>
          <p:nvPr/>
        </p:nvSpPr>
        <p:spPr>
          <a:xfrm flipV="1">
            <a:off x="1272635" y="2392450"/>
            <a:ext cx="755203" cy="798990"/>
          </a:xfrm>
          <a:prstGeom prst="arc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円弧 87">
            <a:extLst>
              <a:ext uri="{FF2B5EF4-FFF2-40B4-BE49-F238E27FC236}">
                <a16:creationId xmlns:a16="http://schemas.microsoft.com/office/drawing/2014/main" id="{CB1ADC99-58F9-4B47-90B5-7758B86CDDE0}"/>
              </a:ext>
            </a:extLst>
          </p:cNvPr>
          <p:cNvSpPr/>
          <p:nvPr/>
        </p:nvSpPr>
        <p:spPr>
          <a:xfrm>
            <a:off x="1415169" y="4936005"/>
            <a:ext cx="755203" cy="798990"/>
          </a:xfrm>
          <a:prstGeom prst="arc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755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7182B8-7C44-E44B-9FEB-D303E840C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solidFill>
                  <a:srgbClr val="FF0000"/>
                </a:solidFill>
              </a:rPr>
              <a:t>ちゅうい！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1A5557FD-075D-CD4A-B26C-F379B9BA6F48}"/>
              </a:ext>
            </a:extLst>
          </p:cNvPr>
          <p:cNvSpPr txBox="1">
            <a:spLocks/>
          </p:cNvSpPr>
          <p:nvPr/>
        </p:nvSpPr>
        <p:spPr>
          <a:xfrm>
            <a:off x="334735" y="1392316"/>
            <a:ext cx="8380640" cy="209365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en-GB" sz="2700" b="1" kern="1200" spc="-45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1800" b="0" dirty="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macOS</a:t>
            </a:r>
            <a:r>
              <a:rPr lang="ja-JP" altLang="en-US" sz="1800" b="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をつかっているばあい、</a:t>
            </a:r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800" b="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いろのしていのじゅんばんがぎゃくになります。</a:t>
            </a:r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ja-JP" altLang="en-US" sz="1800" b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CFFA06AA-53AE-564B-8E18-843E93A442CC}"/>
              </a:ext>
            </a:extLst>
          </p:cNvPr>
          <p:cNvGrpSpPr/>
          <p:nvPr/>
        </p:nvGrpSpPr>
        <p:grpSpPr>
          <a:xfrm>
            <a:off x="-194098" y="1238325"/>
            <a:ext cx="1762768" cy="253916"/>
            <a:chOff x="-157884" y="1548763"/>
            <a:chExt cx="1762768" cy="253916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AD8A83E9-05A7-914D-8778-C904328EFD98}"/>
                </a:ext>
              </a:extLst>
            </p:cNvPr>
            <p:cNvSpPr txBox="1"/>
            <p:nvPr/>
          </p:nvSpPr>
          <p:spPr>
            <a:xfrm>
              <a:off x="-157884" y="1548763"/>
              <a:ext cx="1548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マック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4E706D4-485B-BE46-89A7-C4ADAC3CDB95}"/>
                </a:ext>
              </a:extLst>
            </p:cNvPr>
            <p:cNvSpPr txBox="1"/>
            <p:nvPr/>
          </p:nvSpPr>
          <p:spPr>
            <a:xfrm>
              <a:off x="619647" y="1548763"/>
              <a:ext cx="9852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オーエス</a:t>
              </a:r>
            </a:p>
          </p:txBody>
        </p:sp>
      </p:grpSp>
      <p:sp>
        <p:nvSpPr>
          <p:cNvPr id="9" name="矢印: 右 30">
            <a:extLst>
              <a:ext uri="{FF2B5EF4-FFF2-40B4-BE49-F238E27FC236}">
                <a16:creationId xmlns:a16="http://schemas.microsoft.com/office/drawing/2014/main" id="{994CC7C3-2A9F-6041-B40A-2D2797196BF8}"/>
              </a:ext>
            </a:extLst>
          </p:cNvPr>
          <p:cNvSpPr/>
          <p:nvPr/>
        </p:nvSpPr>
        <p:spPr>
          <a:xfrm>
            <a:off x="4040097" y="523636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5DBBB24-9E74-464F-A874-2B5BC52E3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222" y="562545"/>
            <a:ext cx="945052" cy="1506045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162C9B8-B67E-244A-8CB5-269979EC9CEC}"/>
              </a:ext>
            </a:extLst>
          </p:cNvPr>
          <p:cNvGrpSpPr/>
          <p:nvPr/>
        </p:nvGrpSpPr>
        <p:grpSpPr>
          <a:xfrm>
            <a:off x="3693271" y="260219"/>
            <a:ext cx="3770254" cy="1506044"/>
            <a:chOff x="4138213" y="5468270"/>
            <a:chExt cx="3770254" cy="1506044"/>
          </a:xfrm>
        </p:grpSpPr>
        <p:sp>
          <p:nvSpPr>
            <p:cNvPr id="19" name="吹き出し: 角を丸めた四角形 96">
              <a:extLst>
                <a:ext uri="{FF2B5EF4-FFF2-40B4-BE49-F238E27FC236}">
                  <a16:creationId xmlns:a16="http://schemas.microsoft.com/office/drawing/2014/main" id="{282C33E4-E8F8-E542-A5FB-E2CFBB56B681}"/>
                </a:ext>
              </a:extLst>
            </p:cNvPr>
            <p:cNvSpPr/>
            <p:nvPr/>
          </p:nvSpPr>
          <p:spPr>
            <a:xfrm>
              <a:off x="4138213" y="5468270"/>
              <a:ext cx="3770254" cy="1506044"/>
            </a:xfrm>
            <a:prstGeom prst="wedgeRoundRectCallout">
              <a:avLst>
                <a:gd name="adj1" fmla="val 66938"/>
                <a:gd name="adj2" fmla="val 2404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30E2EB9-6870-074A-9DF0-11D373360D29}"/>
                </a:ext>
              </a:extLst>
            </p:cNvPr>
            <p:cNvSpPr txBox="1"/>
            <p:nvPr/>
          </p:nvSpPr>
          <p:spPr>
            <a:xfrm>
              <a:off x="4266871" y="5684900"/>
              <a:ext cx="364159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Windows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をつかっているひとは、</a:t>
              </a:r>
              <a:b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きにしなくてだいじょうぶだよ。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33764CA-2483-7047-8092-B16730FEA02F}"/>
              </a:ext>
            </a:extLst>
          </p:cNvPr>
          <p:cNvSpPr txBox="1"/>
          <p:nvPr/>
        </p:nvSpPr>
        <p:spPr>
          <a:xfrm>
            <a:off x="334735" y="2411278"/>
            <a:ext cx="88092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これからさきのスライドでいろのしていがあるばしょは、</a:t>
            </a:r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いろをぎゃくにしていしてください。</a:t>
            </a:r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うまくうごかないばあいがあります。</a:t>
            </a:r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1F71DBE-5891-A847-9DDC-3DB2811C7135}"/>
              </a:ext>
            </a:extLst>
          </p:cNvPr>
          <p:cNvSpPr txBox="1"/>
          <p:nvPr/>
        </p:nvSpPr>
        <p:spPr>
          <a:xfrm>
            <a:off x="3793042" y="476849"/>
            <a:ext cx="9852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ウィンドウズ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9E17426-A02B-7841-A718-4EE8A2258AD0}"/>
              </a:ext>
            </a:extLst>
          </p:cNvPr>
          <p:cNvGrpSpPr/>
          <p:nvPr/>
        </p:nvGrpSpPr>
        <p:grpSpPr>
          <a:xfrm>
            <a:off x="4778279" y="4426866"/>
            <a:ext cx="3651621" cy="584112"/>
            <a:chOff x="4576733" y="3490723"/>
            <a:chExt cx="3651621" cy="584112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8AD02A2-17C2-AA46-84BB-7CD700D25E70}"/>
                </a:ext>
              </a:extLst>
            </p:cNvPr>
            <p:cNvSpPr txBox="1"/>
            <p:nvPr/>
          </p:nvSpPr>
          <p:spPr>
            <a:xfrm>
              <a:off x="5131448" y="3705503"/>
              <a:ext cx="3096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dirty="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macOS</a:t>
              </a:r>
              <a:r>
                <a:rPr lang="ja-JP" altLang="en-US" b="1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のひと</a:t>
              </a:r>
              <a:endParaRPr lang="en-US" altLang="ja-JP" b="1" dirty="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876CEE4-48FE-D041-A41A-49B65F34DF5D}"/>
                </a:ext>
              </a:extLst>
            </p:cNvPr>
            <p:cNvSpPr txBox="1"/>
            <p:nvPr/>
          </p:nvSpPr>
          <p:spPr>
            <a:xfrm>
              <a:off x="4576733" y="3490723"/>
              <a:ext cx="1548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マック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162C21D-69C5-124F-9C74-8A1C901DBE5C}"/>
                </a:ext>
              </a:extLst>
            </p:cNvPr>
            <p:cNvSpPr txBox="1"/>
            <p:nvPr/>
          </p:nvSpPr>
          <p:spPr>
            <a:xfrm>
              <a:off x="5354264" y="3490723"/>
              <a:ext cx="9852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オーエス</a:t>
              </a: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E5706C06-767D-CC46-B804-3CF7CF2561E9}"/>
              </a:ext>
            </a:extLst>
          </p:cNvPr>
          <p:cNvGrpSpPr/>
          <p:nvPr/>
        </p:nvGrpSpPr>
        <p:grpSpPr>
          <a:xfrm>
            <a:off x="334735" y="4485849"/>
            <a:ext cx="3854207" cy="510320"/>
            <a:chOff x="276489" y="3564515"/>
            <a:chExt cx="3854207" cy="510320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16EC91F-76D6-EF43-8233-71621C386FEE}"/>
                </a:ext>
              </a:extLst>
            </p:cNvPr>
            <p:cNvSpPr txBox="1"/>
            <p:nvPr/>
          </p:nvSpPr>
          <p:spPr>
            <a:xfrm>
              <a:off x="276489" y="3705503"/>
              <a:ext cx="38542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スライドのしじ</a:t>
              </a:r>
              <a:r>
                <a:rPr lang="en-US" altLang="ja-JP" b="1" dirty="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(Windows</a:t>
              </a:r>
              <a:r>
                <a:rPr lang="ja-JP" altLang="en-US" b="1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のひと</a:t>
              </a:r>
              <a:r>
                <a:rPr lang="en-US" altLang="ja-JP" b="1" dirty="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)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2D91DBE-D7B4-BE4E-9A86-8D89AD9F5CBB}"/>
                </a:ext>
              </a:extLst>
            </p:cNvPr>
            <p:cNvSpPr txBox="1"/>
            <p:nvPr/>
          </p:nvSpPr>
          <p:spPr>
            <a:xfrm>
              <a:off x="2057146" y="3564515"/>
              <a:ext cx="9852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ウィンドウズ</a:t>
              </a:r>
            </a:p>
          </p:txBody>
        </p:sp>
      </p:grpSp>
      <p:pic>
        <p:nvPicPr>
          <p:cNvPr id="44" name="図 43">
            <a:extLst>
              <a:ext uri="{FF2B5EF4-FFF2-40B4-BE49-F238E27FC236}">
                <a16:creationId xmlns:a16="http://schemas.microsoft.com/office/drawing/2014/main" id="{24D7CE17-09C7-5941-8C0B-7829FDB6A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649" y="3947312"/>
            <a:ext cx="5588000" cy="292100"/>
          </a:xfrm>
          <a:prstGeom prst="rect">
            <a:avLst/>
          </a:prstGeom>
        </p:spPr>
      </p:pic>
      <p:sp>
        <p:nvSpPr>
          <p:cNvPr id="46" name="吹き出し: 角を丸めた四角形 96">
            <a:extLst>
              <a:ext uri="{FF2B5EF4-FFF2-40B4-BE49-F238E27FC236}">
                <a16:creationId xmlns:a16="http://schemas.microsoft.com/office/drawing/2014/main" id="{ABAF0AE6-57D2-4E4F-B722-A76129C3599F}"/>
              </a:ext>
            </a:extLst>
          </p:cNvPr>
          <p:cNvSpPr/>
          <p:nvPr/>
        </p:nvSpPr>
        <p:spPr>
          <a:xfrm>
            <a:off x="4566344" y="2713605"/>
            <a:ext cx="4453930" cy="1134780"/>
          </a:xfrm>
          <a:prstGeom prst="wedgeRoundRectCallout">
            <a:avLst>
              <a:gd name="adj1" fmla="val -64159"/>
              <a:gd name="adj2" fmla="val 6179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BBAA6D2-13BF-D948-8C05-68F45AABD374}"/>
              </a:ext>
            </a:extLst>
          </p:cNvPr>
          <p:cNvSpPr txBox="1"/>
          <p:nvPr/>
        </p:nvSpPr>
        <p:spPr>
          <a:xfrm>
            <a:off x="4720249" y="2730322"/>
            <a:ext cx="3995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がめんのひだりうえに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りんごのマークがあるひとは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macOS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A8650C81-DD1C-6D4D-A87B-29F16DE9639E}"/>
              </a:ext>
            </a:extLst>
          </p:cNvPr>
          <p:cNvGrpSpPr/>
          <p:nvPr/>
        </p:nvGrpSpPr>
        <p:grpSpPr>
          <a:xfrm>
            <a:off x="6685994" y="3234688"/>
            <a:ext cx="1762768" cy="253916"/>
            <a:chOff x="6685994" y="3234688"/>
            <a:chExt cx="1762768" cy="253916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A17BEF8-89C7-8E4C-9322-FA2BD65B4FB1}"/>
                </a:ext>
              </a:extLst>
            </p:cNvPr>
            <p:cNvSpPr txBox="1"/>
            <p:nvPr/>
          </p:nvSpPr>
          <p:spPr>
            <a:xfrm>
              <a:off x="6685994" y="3234688"/>
              <a:ext cx="1548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マック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C93A9D4-8318-F44D-905D-C767BA40C407}"/>
                </a:ext>
              </a:extLst>
            </p:cNvPr>
            <p:cNvSpPr txBox="1"/>
            <p:nvPr/>
          </p:nvSpPr>
          <p:spPr>
            <a:xfrm>
              <a:off x="7463525" y="3234688"/>
              <a:ext cx="9852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オーエス</a:t>
              </a:r>
            </a:p>
          </p:txBody>
        </p:sp>
      </p:grpSp>
      <p:sp>
        <p:nvSpPr>
          <p:cNvPr id="53" name="楕円 30">
            <a:extLst>
              <a:ext uri="{FF2B5EF4-FFF2-40B4-BE49-F238E27FC236}">
                <a16:creationId xmlns:a16="http://schemas.microsoft.com/office/drawing/2014/main" id="{98A0F7E6-1553-4547-952B-35722128E990}"/>
              </a:ext>
            </a:extLst>
          </p:cNvPr>
          <p:cNvSpPr/>
          <p:nvPr/>
        </p:nvSpPr>
        <p:spPr>
          <a:xfrm>
            <a:off x="3506649" y="3848385"/>
            <a:ext cx="533448" cy="43933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4878893D-4B0C-6A41-8609-7C824A1FF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16" y="4917033"/>
            <a:ext cx="3594100" cy="1714500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6794BB43-2B3F-AC48-A2BD-305DB788D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162" y="4929733"/>
            <a:ext cx="3530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3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CA3B27C-DF1D-534C-877D-CCA008119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165" y="5523235"/>
            <a:ext cx="2425700" cy="4445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F0039150-D02D-864C-A755-D7D46073B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53" y="4108524"/>
            <a:ext cx="2280821" cy="262903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139982B-1632-6741-AC41-04CF65147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65" y="1465548"/>
            <a:ext cx="3416300" cy="1600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BBD31745-A8AE-4252-AEB4-B167B916862A}"/>
              </a:ext>
            </a:extLst>
          </p:cNvPr>
          <p:cNvCxnSpPr>
            <a:cxnSpLocks/>
          </p:cNvCxnSpPr>
          <p:nvPr/>
        </p:nvCxnSpPr>
        <p:spPr>
          <a:xfrm>
            <a:off x="861459" y="1823445"/>
            <a:ext cx="3414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図 18">
            <a:extLst>
              <a:ext uri="{FF2B5EF4-FFF2-40B4-BE49-F238E27FC236}">
                <a16:creationId xmlns:a16="http://schemas.microsoft.com/office/drawing/2014/main" id="{D0E8AC14-230D-4A74-8B4F-498BF25DDA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7001" y="4636390"/>
            <a:ext cx="2866979" cy="211482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AC9AB33D-C5BE-4035-8816-3C0E47F69BD7}"/>
              </a:ext>
            </a:extLst>
          </p:cNvPr>
          <p:cNvCxnSpPr>
            <a:cxnSpLocks/>
          </p:cNvCxnSpPr>
          <p:nvPr/>
        </p:nvCxnSpPr>
        <p:spPr>
          <a:xfrm flipV="1">
            <a:off x="839051" y="1953744"/>
            <a:ext cx="840258" cy="610352"/>
          </a:xfrm>
          <a:prstGeom prst="bentConnector3">
            <a:avLst>
              <a:gd name="adj1" fmla="val 1196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矢印: 右 98">
            <a:extLst>
              <a:ext uri="{FF2B5EF4-FFF2-40B4-BE49-F238E27FC236}">
                <a16:creationId xmlns:a16="http://schemas.microsoft.com/office/drawing/2014/main" id="{A2CAB052-F205-496B-AAD5-C4071B8E780B}"/>
              </a:ext>
            </a:extLst>
          </p:cNvPr>
          <p:cNvSpPr/>
          <p:nvPr/>
        </p:nvSpPr>
        <p:spPr>
          <a:xfrm>
            <a:off x="2493548" y="5423043"/>
            <a:ext cx="532611" cy="541517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矢印: 右 99">
            <a:extLst>
              <a:ext uri="{FF2B5EF4-FFF2-40B4-BE49-F238E27FC236}">
                <a16:creationId xmlns:a16="http://schemas.microsoft.com/office/drawing/2014/main" id="{1EA06242-164A-4AC8-8844-99B765E29ACE}"/>
              </a:ext>
            </a:extLst>
          </p:cNvPr>
          <p:cNvSpPr/>
          <p:nvPr/>
        </p:nvSpPr>
        <p:spPr>
          <a:xfrm>
            <a:off x="5941554" y="5475961"/>
            <a:ext cx="532611" cy="541517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1" name="四角形: 角を丸くする 100">
            <a:extLst>
              <a:ext uri="{FF2B5EF4-FFF2-40B4-BE49-F238E27FC236}">
                <a16:creationId xmlns:a16="http://schemas.microsoft.com/office/drawing/2014/main" id="{416C0694-2C7E-4F14-AAEA-47D99EDAC35F}"/>
              </a:ext>
            </a:extLst>
          </p:cNvPr>
          <p:cNvSpPr/>
          <p:nvPr/>
        </p:nvSpPr>
        <p:spPr>
          <a:xfrm>
            <a:off x="6678986" y="5571899"/>
            <a:ext cx="360137" cy="347172"/>
          </a:xfrm>
          <a:prstGeom prst="roundRect">
            <a:avLst>
              <a:gd name="adj" fmla="val 2120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031D89C-34E9-2B49-AF66-A28D54916206}"/>
              </a:ext>
            </a:extLst>
          </p:cNvPr>
          <p:cNvGrpSpPr/>
          <p:nvPr/>
        </p:nvGrpSpPr>
        <p:grpSpPr>
          <a:xfrm>
            <a:off x="4491700" y="1450672"/>
            <a:ext cx="4874068" cy="1503852"/>
            <a:chOff x="4491700" y="1450672"/>
            <a:chExt cx="4874068" cy="1503852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F7A3C626-0B47-4FE1-BF49-F45C450BEF08}"/>
                </a:ext>
              </a:extLst>
            </p:cNvPr>
            <p:cNvGrpSpPr/>
            <p:nvPr/>
          </p:nvGrpSpPr>
          <p:grpSpPr>
            <a:xfrm>
              <a:off x="4491700" y="1450672"/>
              <a:ext cx="4874068" cy="1503852"/>
              <a:chOff x="4474597" y="1425846"/>
              <a:chExt cx="4501595" cy="1503852"/>
            </a:xfrm>
          </p:grpSpPr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2FCBA686-84EB-47D8-A47C-8EB897A0602F}"/>
                  </a:ext>
                </a:extLst>
              </p:cNvPr>
              <p:cNvSpPr txBox="1"/>
              <p:nvPr/>
            </p:nvSpPr>
            <p:spPr>
              <a:xfrm>
                <a:off x="4474597" y="1798619"/>
                <a:ext cx="4501595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せいぎょ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をえらび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「しらべる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　　　　　　　　をいれる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4D76FE47-3E94-4A3E-8FA9-4313B239F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90624" y="1425846"/>
                <a:ext cx="1054189" cy="1242168"/>
              </a:xfrm>
              <a:prstGeom prst="rect">
                <a:avLst/>
              </a:prstGeom>
            </p:spPr>
          </p:pic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B699F33-0C4E-AD49-B638-C3F847345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07859" y="2497179"/>
              <a:ext cx="1820384" cy="45720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9A90510-1E11-184A-B73E-A998C5E5DC4D}"/>
              </a:ext>
            </a:extLst>
          </p:cNvPr>
          <p:cNvGrpSpPr/>
          <p:nvPr/>
        </p:nvGrpSpPr>
        <p:grpSpPr>
          <a:xfrm>
            <a:off x="40214" y="2946544"/>
            <a:ext cx="9103786" cy="1685077"/>
            <a:chOff x="40214" y="3106356"/>
            <a:chExt cx="9103786" cy="1685077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718B471-2B38-4DE2-9893-E43CB76A7049}"/>
                </a:ext>
              </a:extLst>
            </p:cNvPr>
            <p:cNvSpPr txBox="1"/>
            <p:nvPr/>
          </p:nvSpPr>
          <p:spPr>
            <a:xfrm>
              <a:off x="40214" y="3106356"/>
              <a:ext cx="9103786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ブロックないの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をクリック→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えらぶ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マウスをうごかし、えんのいろがせっていしたいいろにかわったらクリックする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AE1D6E9D-A454-F544-AC36-953FF087D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23610" y="3256974"/>
              <a:ext cx="406400" cy="368300"/>
            </a:xfrm>
            <a:prstGeom prst="rect">
              <a:avLst/>
            </a:prstGeom>
          </p:spPr>
        </p:pic>
      </p:grpSp>
      <p:sp>
        <p:nvSpPr>
          <p:cNvPr id="60" name="四角形: 角を丸くする 58">
            <a:extLst>
              <a:ext uri="{FF2B5EF4-FFF2-40B4-BE49-F238E27FC236}">
                <a16:creationId xmlns:a16="http://schemas.microsoft.com/office/drawing/2014/main" id="{E5CD4044-AEB2-8D48-9EA0-D268434D12A1}"/>
              </a:ext>
            </a:extLst>
          </p:cNvPr>
          <p:cNvSpPr/>
          <p:nvPr/>
        </p:nvSpPr>
        <p:spPr>
          <a:xfrm>
            <a:off x="1434096" y="6386759"/>
            <a:ext cx="283494" cy="32515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F53121B8-E2E5-7941-95FC-A7CFF9FC9E50}"/>
              </a:ext>
            </a:extLst>
          </p:cNvPr>
          <p:cNvGrpSpPr/>
          <p:nvPr/>
        </p:nvGrpSpPr>
        <p:grpSpPr>
          <a:xfrm>
            <a:off x="-13518" y="1234557"/>
            <a:ext cx="1024065" cy="856056"/>
            <a:chOff x="6035407" y="3746180"/>
            <a:chExt cx="1024065" cy="856056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0725EB01-737A-5E4F-93F2-A2C97BBE4D5D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437FA602-B66C-8E44-9537-4CEE9AC74B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E9E6EBDF-2C53-7D4C-BC4E-8D7281F4C97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3" name="四角形: 角を丸くする 77">
              <a:extLst>
                <a:ext uri="{FF2B5EF4-FFF2-40B4-BE49-F238E27FC236}">
                  <a16:creationId xmlns:a16="http://schemas.microsoft.com/office/drawing/2014/main" id="{39DF24F8-2B74-5042-9009-8D717F52A406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E5189E87-D258-2D43-9648-F255EE4CC258}"/>
              </a:ext>
            </a:extLst>
          </p:cNvPr>
          <p:cNvGrpSpPr/>
          <p:nvPr/>
        </p:nvGrpSpPr>
        <p:grpSpPr>
          <a:xfrm>
            <a:off x="-61422" y="2238242"/>
            <a:ext cx="1003384" cy="870388"/>
            <a:chOff x="9672991" y="4909284"/>
            <a:chExt cx="1003384" cy="870388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61AC04DE-DFB7-3E42-977B-37E5AD52FA28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5F45AC34-F87E-1F46-975F-685F02BA5D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F2FC14E2-2CE3-0C4C-A9F9-F96212598A85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38" name="四角形: 角を丸くする 77">
              <a:extLst>
                <a:ext uri="{FF2B5EF4-FFF2-40B4-BE49-F238E27FC236}">
                  <a16:creationId xmlns:a16="http://schemas.microsoft.com/office/drawing/2014/main" id="{0E7B43F9-0F35-A64C-B14E-A9AD8A6D6C1A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7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1FDA0BC-F7A1-0041-ADB8-DA1DB588D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352" y="1250903"/>
            <a:ext cx="3327400" cy="2743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3250C1F1-E781-4A26-A363-BD00461B7197}"/>
              </a:ext>
            </a:extLst>
          </p:cNvPr>
          <p:cNvCxnSpPr>
            <a:cxnSpLocks/>
          </p:cNvCxnSpPr>
          <p:nvPr/>
        </p:nvCxnSpPr>
        <p:spPr>
          <a:xfrm>
            <a:off x="2715934" y="1906688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コネクタ: カギ線 21">
            <a:extLst>
              <a:ext uri="{FF2B5EF4-FFF2-40B4-BE49-F238E27FC236}">
                <a16:creationId xmlns:a16="http://schemas.microsoft.com/office/drawing/2014/main" id="{815598F9-B402-46E9-9894-B1BA321F143C}"/>
              </a:ext>
            </a:extLst>
          </p:cNvPr>
          <p:cNvCxnSpPr>
            <a:cxnSpLocks/>
          </p:cNvCxnSpPr>
          <p:nvPr/>
        </p:nvCxnSpPr>
        <p:spPr>
          <a:xfrm>
            <a:off x="2715935" y="2071462"/>
            <a:ext cx="617126" cy="589788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コネクタ: カギ線 36">
            <a:extLst>
              <a:ext uri="{FF2B5EF4-FFF2-40B4-BE49-F238E27FC236}">
                <a16:creationId xmlns:a16="http://schemas.microsoft.com/office/drawing/2014/main" id="{2039769D-5C82-464F-9BF2-FA127671CC06}"/>
              </a:ext>
            </a:extLst>
          </p:cNvPr>
          <p:cNvCxnSpPr>
            <a:cxnSpLocks/>
          </p:cNvCxnSpPr>
          <p:nvPr/>
        </p:nvCxnSpPr>
        <p:spPr>
          <a:xfrm rot="16200000" flipH="1">
            <a:off x="2217604" y="2398780"/>
            <a:ext cx="1047551" cy="703313"/>
          </a:xfrm>
          <a:prstGeom prst="bentConnector3">
            <a:avLst>
              <a:gd name="adj1" fmla="val 10000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FABA1D5B-53D8-4A09-B511-F750036E96A1}"/>
              </a:ext>
            </a:extLst>
          </p:cNvPr>
          <p:cNvGrpSpPr/>
          <p:nvPr/>
        </p:nvGrpSpPr>
        <p:grpSpPr>
          <a:xfrm>
            <a:off x="662747" y="6154318"/>
            <a:ext cx="6638081" cy="523220"/>
            <a:chOff x="610347" y="6194183"/>
            <a:chExt cx="6638081" cy="523220"/>
          </a:xfrm>
        </p:grpSpPr>
        <p:sp>
          <p:nvSpPr>
            <p:cNvPr id="56" name="吹き出し: 角を丸めた四角形 55">
              <a:extLst>
                <a:ext uri="{FF2B5EF4-FFF2-40B4-BE49-F238E27FC236}">
                  <a16:creationId xmlns:a16="http://schemas.microsoft.com/office/drawing/2014/main" id="{A7A0DABB-C522-4896-B67E-7043E4DDDCA4}"/>
                </a:ext>
              </a:extLst>
            </p:cNvPr>
            <p:cNvSpPr/>
            <p:nvPr/>
          </p:nvSpPr>
          <p:spPr>
            <a:xfrm>
              <a:off x="610347" y="6213379"/>
              <a:ext cx="6638081" cy="495121"/>
            </a:xfrm>
            <a:prstGeom prst="wedgeRoundRectCallout">
              <a:avLst>
                <a:gd name="adj1" fmla="val 52188"/>
                <a:gd name="adj2" fmla="val -136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2BA01D6-AB1E-45D2-8A1C-0EB373F65DA5}"/>
                </a:ext>
              </a:extLst>
            </p:cNvPr>
            <p:cNvSpPr txBox="1"/>
            <p:nvPr/>
          </p:nvSpPr>
          <p:spPr>
            <a:xfrm>
              <a:off x="956804" y="6194183"/>
              <a:ext cx="6291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どのタイミングでこの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プログラムはじっこうされる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といいのかな？</a:t>
              </a:r>
            </a:p>
          </p:txBody>
        </p:sp>
      </p:grpSp>
      <p:pic>
        <p:nvPicPr>
          <p:cNvPr id="62" name="図 61">
            <a:extLst>
              <a:ext uri="{FF2B5EF4-FFF2-40B4-BE49-F238E27FC236}">
                <a16:creationId xmlns:a16="http://schemas.microsoft.com/office/drawing/2014/main" id="{EC0E895A-B067-4623-8901-08B3A2E0C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3214" y="6141093"/>
            <a:ext cx="1076546" cy="759526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92E2ED2B-8756-45C2-8817-8E1FD439AA0D}"/>
              </a:ext>
            </a:extLst>
          </p:cNvPr>
          <p:cNvCxnSpPr>
            <a:cxnSpLocks/>
          </p:cNvCxnSpPr>
          <p:nvPr/>
        </p:nvCxnSpPr>
        <p:spPr>
          <a:xfrm flipH="1" flipV="1">
            <a:off x="4352291" y="3561737"/>
            <a:ext cx="884426" cy="41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1F15ECB-2123-254B-B0BF-E4E6CF3CAF8B}"/>
              </a:ext>
            </a:extLst>
          </p:cNvPr>
          <p:cNvGrpSpPr/>
          <p:nvPr/>
        </p:nvGrpSpPr>
        <p:grpSpPr>
          <a:xfrm>
            <a:off x="662747" y="3835602"/>
            <a:ext cx="8114610" cy="1685077"/>
            <a:chOff x="745184" y="3787979"/>
            <a:chExt cx="8114610" cy="1685077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60ACAAEC-8BD6-8D48-BAF1-B168CA20BD84}"/>
                </a:ext>
              </a:extLst>
            </p:cNvPr>
            <p:cNvGrpSpPr/>
            <p:nvPr/>
          </p:nvGrpSpPr>
          <p:grpSpPr>
            <a:xfrm>
              <a:off x="745184" y="3787979"/>
              <a:ext cx="8114610" cy="1685077"/>
              <a:chOff x="745184" y="3787979"/>
              <a:chExt cx="8114610" cy="1685077"/>
            </a:xfrm>
          </p:grpSpPr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32C2B98F-5729-4003-BB75-F2BC31164AD7}"/>
                  </a:ext>
                </a:extLst>
              </p:cNvPr>
              <p:cNvSpPr txBox="1"/>
              <p:nvPr/>
            </p:nvSpPr>
            <p:spPr>
              <a:xfrm>
                <a:off x="745184" y="3787979"/>
                <a:ext cx="8114610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じょうけんにあてはまるとき　：「うご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き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から　　　　　　をえらぶ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じょうけんにあてはまらない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とき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：「うご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き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から　　　　　　をえらぶ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504911B4-2B9A-BA4D-84B2-27B07091F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50748" y="3900532"/>
                <a:ext cx="1248753" cy="511256"/>
              </a:xfrm>
              <a:prstGeom prst="rect">
                <a:avLst/>
              </a:prstGeom>
            </p:spPr>
          </p:pic>
        </p:grp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28D29185-616C-7F4C-B943-702A3001E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13024" y="4430984"/>
              <a:ext cx="1331232" cy="509616"/>
            </a:xfrm>
            <a:prstGeom prst="rect">
              <a:avLst/>
            </a:prstGeom>
          </p:spPr>
        </p:pic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AEF5A7F3-A971-0C48-B3EC-675482B438EB}"/>
              </a:ext>
            </a:extLst>
          </p:cNvPr>
          <p:cNvGrpSpPr/>
          <p:nvPr/>
        </p:nvGrpSpPr>
        <p:grpSpPr>
          <a:xfrm>
            <a:off x="540953" y="5341857"/>
            <a:ext cx="6881501" cy="1131079"/>
            <a:chOff x="1115840" y="5342020"/>
            <a:chExt cx="6881501" cy="1131079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CF81734E-8278-42D0-A240-B937B7612508}"/>
                </a:ext>
              </a:extLst>
            </p:cNvPr>
            <p:cNvSpPr txBox="1"/>
            <p:nvPr/>
          </p:nvSpPr>
          <p:spPr>
            <a:xfrm>
              <a:off x="1115840" y="5342020"/>
              <a:ext cx="68815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0.1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」びょうに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FFAC3F3D-536A-D243-B8CA-FFC5B7FB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58811" y="5499963"/>
              <a:ext cx="1316208" cy="533400"/>
            </a:xfrm>
            <a:prstGeom prst="rect">
              <a:avLst/>
            </a:prstGeom>
          </p:spPr>
        </p:pic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7B0E602-3467-464A-9FE8-760A264EFAC5}"/>
              </a:ext>
            </a:extLst>
          </p:cNvPr>
          <p:cNvGrpSpPr/>
          <p:nvPr/>
        </p:nvGrpSpPr>
        <p:grpSpPr>
          <a:xfrm>
            <a:off x="540953" y="4884778"/>
            <a:ext cx="4174832" cy="662871"/>
            <a:chOff x="1146659" y="4876377"/>
            <a:chExt cx="4174832" cy="662871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7FC4E72-8BD8-43E0-80CC-55C4D9C49302}"/>
                </a:ext>
              </a:extLst>
            </p:cNvPr>
            <p:cNvSpPr txBox="1"/>
            <p:nvPr/>
          </p:nvSpPr>
          <p:spPr>
            <a:xfrm>
              <a:off x="1146659" y="4876377"/>
              <a:ext cx="417483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5C13304-80B1-4D4F-8EDB-3BE4F02CB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37601" y="4942348"/>
              <a:ext cx="1316208" cy="596900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A6373603-834A-CC48-B60A-9942788B0C8C}"/>
              </a:ext>
            </a:extLst>
          </p:cNvPr>
          <p:cNvGrpSpPr/>
          <p:nvPr/>
        </p:nvGrpSpPr>
        <p:grpSpPr>
          <a:xfrm>
            <a:off x="5208178" y="3091666"/>
            <a:ext cx="1024065" cy="856056"/>
            <a:chOff x="6035407" y="3746180"/>
            <a:chExt cx="1024065" cy="856056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9FF40403-1568-894C-AEF8-87EE4F5E72C4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9782262F-69EE-AE4C-8E0D-E13D6FF809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78F5AC96-8E10-B14D-890D-5CDAFBA71708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6" name="四角形: 角を丸くする 77">
              <a:extLst>
                <a:ext uri="{FF2B5EF4-FFF2-40B4-BE49-F238E27FC236}">
                  <a16:creationId xmlns:a16="http://schemas.microsoft.com/office/drawing/2014/main" id="{5D8D65CE-B1B4-5C41-8A21-3D65970E3A6D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5313FB06-61C2-EE45-9B68-D35F7F35AC1B}"/>
              </a:ext>
            </a:extLst>
          </p:cNvPr>
          <p:cNvGrpSpPr/>
          <p:nvPr/>
        </p:nvGrpSpPr>
        <p:grpSpPr>
          <a:xfrm>
            <a:off x="1874090" y="1381618"/>
            <a:ext cx="848947" cy="856056"/>
            <a:chOff x="7111230" y="5870931"/>
            <a:chExt cx="848947" cy="856056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2710D5C8-2F55-FC4C-BF6A-47AAA84892F8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ED01B882-0DDB-6248-997F-84C3419A59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FEE09607-F511-3B47-8CC4-FA6B01371C53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42" name="四角形: 角を丸くする 77">
              <a:extLst>
                <a:ext uri="{FF2B5EF4-FFF2-40B4-BE49-F238E27FC236}">
                  <a16:creationId xmlns:a16="http://schemas.microsoft.com/office/drawing/2014/main" id="{5AB5002A-7C02-3F44-B4DF-BD0B038AFC31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6440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A3D82EA-40ED-6C44-AC0D-39EB722E2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44" y="1594021"/>
            <a:ext cx="3631544" cy="479079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169BC64E-98BB-4057-83E9-CD8A1F5C25A7}"/>
              </a:ext>
            </a:extLst>
          </p:cNvPr>
          <p:cNvCxnSpPr>
            <a:cxnSpLocks/>
          </p:cNvCxnSpPr>
          <p:nvPr/>
        </p:nvCxnSpPr>
        <p:spPr>
          <a:xfrm>
            <a:off x="1145397" y="3325693"/>
            <a:ext cx="3414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6E7E922A-95AA-407A-99CB-A08DF475507A}"/>
              </a:ext>
            </a:extLst>
          </p:cNvPr>
          <p:cNvGrpSpPr/>
          <p:nvPr/>
        </p:nvGrpSpPr>
        <p:grpSpPr>
          <a:xfrm>
            <a:off x="4760313" y="2743578"/>
            <a:ext cx="4124868" cy="1243762"/>
            <a:chOff x="0" y="5138467"/>
            <a:chExt cx="3799701" cy="1243762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968D87-8570-48E6-9476-A33CB932C1EA}"/>
                </a:ext>
              </a:extLst>
            </p:cNvPr>
            <p:cNvSpPr txBox="1"/>
            <p:nvPr/>
          </p:nvSpPr>
          <p:spPr>
            <a:xfrm>
              <a:off x="0" y="5251150"/>
              <a:ext cx="37997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1457D5F2-268E-4BB1-A6CB-832A7AFF9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34526" y="5138467"/>
              <a:ext cx="1097375" cy="777307"/>
            </a:xfrm>
            <a:prstGeom prst="rect">
              <a:avLst/>
            </a:prstGeom>
          </p:spPr>
        </p:pic>
      </p:grp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CA4ED48-EDD6-4977-BBAA-A522983846CC}"/>
              </a:ext>
            </a:extLst>
          </p:cNvPr>
          <p:cNvSpPr txBox="1"/>
          <p:nvPr/>
        </p:nvSpPr>
        <p:spPr>
          <a:xfrm>
            <a:off x="4975827" y="4105663"/>
            <a:ext cx="40174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つくった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ブロックをいれて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つなげる。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8AF56F4-46E5-470A-9913-913821ACC7FB}"/>
              </a:ext>
            </a:extLst>
          </p:cNvPr>
          <p:cNvSpPr/>
          <p:nvPr/>
        </p:nvSpPr>
        <p:spPr>
          <a:xfrm>
            <a:off x="1486809" y="3654974"/>
            <a:ext cx="3244439" cy="247397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1B71CF3-DA0D-DD49-A958-1D53435033EC}"/>
              </a:ext>
            </a:extLst>
          </p:cNvPr>
          <p:cNvGrpSpPr/>
          <p:nvPr/>
        </p:nvGrpSpPr>
        <p:grpSpPr>
          <a:xfrm>
            <a:off x="287645" y="2908908"/>
            <a:ext cx="1024065" cy="856056"/>
            <a:chOff x="6035407" y="3746180"/>
            <a:chExt cx="1024065" cy="856056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6A290D7E-3B2A-994F-9A99-AF176B18F56A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3B8AE57E-2C20-6E43-8790-97361D31B6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B26829A0-6B7C-4048-A454-42AB7ADB9AEA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18" name="四角形: 角を丸くする 77">
              <a:extLst>
                <a:ext uri="{FF2B5EF4-FFF2-40B4-BE49-F238E27FC236}">
                  <a16:creationId xmlns:a16="http://schemas.microsoft.com/office/drawing/2014/main" id="{FDA78EF3-BED7-CE46-ABB5-15E95BC90228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827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5FE6C029-7CB3-3A4F-8D47-96AB79998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423796" y="3010758"/>
            <a:ext cx="107496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6" y="5320736"/>
            <a:ext cx="26795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576596B-99DA-B348-BFA5-44A52B69537B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F22D008-5C86-E045-B2A1-C8C9FE1620A2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52F18AD-8246-DF44-8535-8D9E42129EB6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もりかずお１４ライントレース（スプライト）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334735" y="1525035"/>
            <a:ext cx="880926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ファイルめいを「（じぶんのなまえ）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１４ライントレース（スプライト）」にして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ミッション：コースをつくってくるまをはしらせよう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DBEEBCE-40A1-8F4C-8537-89EF6414A1D6}"/>
              </a:ext>
            </a:extLst>
          </p:cNvPr>
          <p:cNvGrpSpPr/>
          <p:nvPr/>
        </p:nvGrpSpPr>
        <p:grpSpPr>
          <a:xfrm>
            <a:off x="1490358" y="2395612"/>
            <a:ext cx="6986377" cy="1131079"/>
            <a:chOff x="2042510" y="2334088"/>
            <a:chExt cx="6329133" cy="1131079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15C9C672-7AC2-EE40-A19C-592F4BF34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41" name="四角形: 角を丸くする 29">
              <a:extLst>
                <a:ext uri="{FF2B5EF4-FFF2-40B4-BE49-F238E27FC236}">
                  <a16:creationId xmlns:a16="http://schemas.microsoft.com/office/drawing/2014/main" id="{31B19A23-17CA-3047-A9DC-C405D1D127FA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AD76713-54C8-7643-91A3-0C663EAC570A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そうさしよ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0CBE5E-E231-7A43-9107-F4E8506C9339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F238C35-C439-6C47-B1BB-0D42F2D48B42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BC1E30B-DE2F-A340-822F-05AB7997B7C7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7963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30659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くるまがコースのうえをはしるように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しよう。</a:t>
            </a:r>
          </a:p>
        </p:txBody>
      </p:sp>
      <p:pic>
        <p:nvPicPr>
          <p:cNvPr id="2" name="14_02">
            <a:hlinkClick r:id="" action="ppaction://media"/>
            <a:extLst>
              <a:ext uri="{FF2B5EF4-FFF2-40B4-BE49-F238E27FC236}">
                <a16:creationId xmlns:a16="http://schemas.microsoft.com/office/drawing/2014/main" id="{0A8E42EB-A601-4F7E-B3C9-EED267F60F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2900" y="1662023"/>
            <a:ext cx="6364309" cy="510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66038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につくったライントレースとのちがいを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つけよう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7DC459F-3800-4E95-9851-12EF521F5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73" y="2373737"/>
            <a:ext cx="2610730" cy="150552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C2790FF-E205-46E7-933B-0518E2A3A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341" y="2280164"/>
            <a:ext cx="2541134" cy="1692668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9E9D65C-4E27-4DE0-A3D4-9DE1FBB6184B}"/>
              </a:ext>
            </a:extLst>
          </p:cNvPr>
          <p:cNvSpPr txBox="1"/>
          <p:nvPr/>
        </p:nvSpPr>
        <p:spPr>
          <a:xfrm>
            <a:off x="714772" y="4228649"/>
            <a:ext cx="326734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あかいろ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センサー（</a:t>
            </a:r>
            <a:r>
              <a:rPr lang="ja-JP" altLang="en-US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●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940F6ED-61FC-4F38-8349-E5D31B9FFAC8}"/>
              </a:ext>
            </a:extLst>
          </p:cNvPr>
          <p:cNvSpPr txBox="1"/>
          <p:nvPr/>
        </p:nvSpPr>
        <p:spPr>
          <a:xfrm>
            <a:off x="4611333" y="4261480"/>
            <a:ext cx="43346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あかいろ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）と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あおいろ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i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センサーで、コースを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矢印: 右 53">
            <a:extLst>
              <a:ext uri="{FF2B5EF4-FFF2-40B4-BE49-F238E27FC236}">
                <a16:creationId xmlns:a16="http://schemas.microsoft.com/office/drawing/2014/main" id="{4D1679A1-BE1C-40DC-9AA6-987A394E2D2A}"/>
              </a:ext>
            </a:extLst>
          </p:cNvPr>
          <p:cNvSpPr/>
          <p:nvPr/>
        </p:nvSpPr>
        <p:spPr>
          <a:xfrm>
            <a:off x="3982113" y="275123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C512E83-7F63-439D-8558-B549EE331CEF}"/>
              </a:ext>
            </a:extLst>
          </p:cNvPr>
          <p:cNvGrpSpPr/>
          <p:nvPr/>
        </p:nvGrpSpPr>
        <p:grpSpPr>
          <a:xfrm>
            <a:off x="4525055" y="3901792"/>
            <a:ext cx="4466527" cy="2301117"/>
            <a:chOff x="4479486" y="3996557"/>
            <a:chExt cx="4466527" cy="2301117"/>
          </a:xfrm>
        </p:grpSpPr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E7E0E99E-E1A8-42E1-A3B3-89E59B03935D}"/>
                </a:ext>
              </a:extLst>
            </p:cNvPr>
            <p:cNvSpPr/>
            <p:nvPr/>
          </p:nvSpPr>
          <p:spPr>
            <a:xfrm>
              <a:off x="4479486" y="3996557"/>
              <a:ext cx="4466527" cy="230111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67F32CC-7EDE-4864-B066-5D45D0EA43E3}"/>
                </a:ext>
              </a:extLst>
            </p:cNvPr>
            <p:cNvSpPr txBox="1"/>
            <p:nvPr/>
          </p:nvSpPr>
          <p:spPr>
            <a:xfrm>
              <a:off x="4817274" y="4278931"/>
              <a:ext cx="3790950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スプライトをかえたよ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どこがかわった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624E0877-20DC-46CA-97F0-45B04BC6C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1689" y="5278956"/>
              <a:ext cx="1342120" cy="1018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854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DB26E2CF-A5F3-45AD-BF1C-B39905E0D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693" y="4875680"/>
            <a:ext cx="2385193" cy="151483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F320704-B4F5-460B-8970-00E80CBE7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79" y="4682949"/>
            <a:ext cx="2471097" cy="145651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EAB17D0-9606-4350-9EEE-7D25AE533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517" y="2542083"/>
            <a:ext cx="2362825" cy="147761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7927410-5EB4-4A05-8E75-6EA775594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01" y="2569269"/>
            <a:ext cx="2525398" cy="146796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２つのセンサーで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コースをはんていする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54BC69EE-6BE8-4278-AC6E-CBB5870D691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3155F05A-9267-4E5E-9ED1-CCC6EB2A729F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9F2CCD72-51C5-44E1-825D-543025B6B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75ED5D30-43E9-405E-B5C9-DD7EB51F7AA9}"/>
              </a:ext>
            </a:extLst>
          </p:cNvPr>
          <p:cNvCxnSpPr>
            <a:cxnSpLocks/>
          </p:cNvCxnSpPr>
          <p:nvPr/>
        </p:nvCxnSpPr>
        <p:spPr>
          <a:xfrm>
            <a:off x="2725777" y="2901301"/>
            <a:ext cx="512373" cy="133417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17A96C1-FC27-4D20-8D6C-1D68792CC4B0}"/>
              </a:ext>
            </a:extLst>
          </p:cNvPr>
          <p:cNvSpPr txBox="1"/>
          <p:nvPr/>
        </p:nvSpPr>
        <p:spPr>
          <a:xfrm>
            <a:off x="3270010" y="285099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sp>
        <p:nvSpPr>
          <p:cNvPr id="60" name="矢印: 右 59">
            <a:extLst>
              <a:ext uri="{FF2B5EF4-FFF2-40B4-BE49-F238E27FC236}">
                <a16:creationId xmlns:a16="http://schemas.microsoft.com/office/drawing/2014/main" id="{9519DA94-B968-4050-ABCA-A78416612A1C}"/>
              </a:ext>
            </a:extLst>
          </p:cNvPr>
          <p:cNvSpPr/>
          <p:nvPr/>
        </p:nvSpPr>
        <p:spPr>
          <a:xfrm>
            <a:off x="4029234" y="283558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C6F4E3BA-AE7B-48C3-9731-EDBBA2769D03}"/>
              </a:ext>
            </a:extLst>
          </p:cNvPr>
          <p:cNvCxnSpPr>
            <a:cxnSpLocks/>
          </p:cNvCxnSpPr>
          <p:nvPr/>
        </p:nvCxnSpPr>
        <p:spPr>
          <a:xfrm>
            <a:off x="6613030" y="2835585"/>
            <a:ext cx="577917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0F13947-5629-4762-965F-95F47611B414}"/>
              </a:ext>
            </a:extLst>
          </p:cNvPr>
          <p:cNvSpPr txBox="1"/>
          <p:nvPr/>
        </p:nvSpPr>
        <p:spPr>
          <a:xfrm>
            <a:off x="821391" y="1439119"/>
            <a:ext cx="74797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あかいろ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コースにふれた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→　くるまをコースの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うちがわ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にむける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80DA7CEA-01D5-432C-A20F-3827B61F1E8B}"/>
              </a:ext>
            </a:extLst>
          </p:cNvPr>
          <p:cNvCxnSpPr>
            <a:cxnSpLocks/>
          </p:cNvCxnSpPr>
          <p:nvPr/>
        </p:nvCxnSpPr>
        <p:spPr>
          <a:xfrm rot="-900000">
            <a:off x="2717126" y="4973012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1FCF965-36FB-44E0-AA58-71C7D256157D}"/>
              </a:ext>
            </a:extLst>
          </p:cNvPr>
          <p:cNvSpPr txBox="1"/>
          <p:nvPr/>
        </p:nvSpPr>
        <p:spPr>
          <a:xfrm>
            <a:off x="3199583" y="473179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E53988C6-74FC-4C76-9850-8DD94401A2F9}"/>
              </a:ext>
            </a:extLst>
          </p:cNvPr>
          <p:cNvCxnSpPr>
            <a:cxnSpLocks/>
          </p:cNvCxnSpPr>
          <p:nvPr/>
        </p:nvCxnSpPr>
        <p:spPr>
          <a:xfrm>
            <a:off x="6937041" y="5038728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矢印: 右 73">
            <a:extLst>
              <a:ext uri="{FF2B5EF4-FFF2-40B4-BE49-F238E27FC236}">
                <a16:creationId xmlns:a16="http://schemas.microsoft.com/office/drawing/2014/main" id="{2AF77118-C2D8-4444-9F50-E28851E761F7}"/>
              </a:ext>
            </a:extLst>
          </p:cNvPr>
          <p:cNvSpPr/>
          <p:nvPr/>
        </p:nvSpPr>
        <p:spPr>
          <a:xfrm>
            <a:off x="4042676" y="519345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EA9944E1-4032-429A-A806-BFA952415002}"/>
              </a:ext>
            </a:extLst>
          </p:cNvPr>
          <p:cNvSpPr txBox="1"/>
          <p:nvPr/>
        </p:nvSpPr>
        <p:spPr>
          <a:xfrm>
            <a:off x="834301" y="3624137"/>
            <a:ext cx="788107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あおいろ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コースにふれた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→　くるまをコースの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そとがわ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円弧 81">
            <a:extLst>
              <a:ext uri="{FF2B5EF4-FFF2-40B4-BE49-F238E27FC236}">
                <a16:creationId xmlns:a16="http://schemas.microsoft.com/office/drawing/2014/main" id="{EDB218D2-9079-4A81-AC8E-49BB1AE192CF}"/>
              </a:ext>
            </a:extLst>
          </p:cNvPr>
          <p:cNvSpPr/>
          <p:nvPr/>
        </p:nvSpPr>
        <p:spPr>
          <a:xfrm flipV="1">
            <a:off x="1272635" y="2649904"/>
            <a:ext cx="755203" cy="798990"/>
          </a:xfrm>
          <a:prstGeom prst="arc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円弧 82">
            <a:extLst>
              <a:ext uri="{FF2B5EF4-FFF2-40B4-BE49-F238E27FC236}">
                <a16:creationId xmlns:a16="http://schemas.microsoft.com/office/drawing/2014/main" id="{55C744CF-BFD3-47E1-A6BB-74C3D6A3D1E1}"/>
              </a:ext>
            </a:extLst>
          </p:cNvPr>
          <p:cNvSpPr/>
          <p:nvPr/>
        </p:nvSpPr>
        <p:spPr>
          <a:xfrm>
            <a:off x="1415169" y="5193459"/>
            <a:ext cx="755203" cy="798990"/>
          </a:xfrm>
          <a:prstGeom prst="arc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092ABF3C-FDBD-4935-B788-B02835C7C0EE}"/>
              </a:ext>
            </a:extLst>
          </p:cNvPr>
          <p:cNvSpPr/>
          <p:nvPr/>
        </p:nvSpPr>
        <p:spPr>
          <a:xfrm>
            <a:off x="2388798" y="2999678"/>
            <a:ext cx="367072" cy="367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2" name="楕円 91">
            <a:extLst>
              <a:ext uri="{FF2B5EF4-FFF2-40B4-BE49-F238E27FC236}">
                <a16:creationId xmlns:a16="http://schemas.microsoft.com/office/drawing/2014/main" id="{EB598BF8-A199-481B-8BF4-742CACA7A14A}"/>
              </a:ext>
            </a:extLst>
          </p:cNvPr>
          <p:cNvSpPr/>
          <p:nvPr/>
        </p:nvSpPr>
        <p:spPr>
          <a:xfrm>
            <a:off x="2481113" y="5607635"/>
            <a:ext cx="367072" cy="367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93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F0206CD-44DD-BD40-87D8-C83373C73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638" y="1089501"/>
            <a:ext cx="3484555" cy="4851486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6AE84B39-EBCC-DC42-A22F-06CB96A20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49" y="1089501"/>
            <a:ext cx="3631544" cy="479079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CDF1B6CE-282F-4616-8E33-BD1CE5BC5032}"/>
              </a:ext>
            </a:extLst>
          </p:cNvPr>
          <p:cNvSpPr/>
          <p:nvPr/>
        </p:nvSpPr>
        <p:spPr>
          <a:xfrm>
            <a:off x="4952193" y="3030826"/>
            <a:ext cx="3070732" cy="198859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89EAC935-FA53-4F59-AE6C-860F29DF1C99}"/>
              </a:ext>
            </a:extLst>
          </p:cNvPr>
          <p:cNvSpPr/>
          <p:nvPr/>
        </p:nvSpPr>
        <p:spPr>
          <a:xfrm>
            <a:off x="699910" y="3106604"/>
            <a:ext cx="3070732" cy="170017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C1929597-81D1-494A-86E5-06FAE721E72D}"/>
              </a:ext>
            </a:extLst>
          </p:cNvPr>
          <p:cNvSpPr/>
          <p:nvPr/>
        </p:nvSpPr>
        <p:spPr>
          <a:xfrm>
            <a:off x="4108050" y="3106605"/>
            <a:ext cx="681057" cy="69244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54BC69EE-6BE8-4278-AC6E-CBB5870D691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3155F05A-9267-4E5E-9ED1-CCC6EB2A729F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9F2CCD72-51C5-44E1-825D-543025B6B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C3DFF2-2C41-4374-93E2-8B7BFA709486}"/>
              </a:ext>
            </a:extLst>
          </p:cNvPr>
          <p:cNvSpPr txBox="1"/>
          <p:nvPr/>
        </p:nvSpPr>
        <p:spPr>
          <a:xfrm>
            <a:off x="63390" y="5839032"/>
            <a:ext cx="91427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プログラムをほぞんしよう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141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38D224E-1C58-4828-ABFA-10EC8615132F}"/>
              </a:ext>
            </a:extLst>
          </p:cNvPr>
          <p:cNvGrpSpPr/>
          <p:nvPr/>
        </p:nvGrpSpPr>
        <p:grpSpPr>
          <a:xfrm>
            <a:off x="4856084" y="2649639"/>
            <a:ext cx="4137211" cy="3291348"/>
            <a:chOff x="4856084" y="2565647"/>
            <a:chExt cx="4137211" cy="3291348"/>
          </a:xfrm>
        </p:grpSpPr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708A311B-0F96-400D-8EB6-6FD38B67E7E1}"/>
                </a:ext>
              </a:extLst>
            </p:cNvPr>
            <p:cNvSpPr/>
            <p:nvPr/>
          </p:nvSpPr>
          <p:spPr>
            <a:xfrm>
              <a:off x="4856084" y="2565647"/>
              <a:ext cx="4137211" cy="329134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53EBCAD-258F-460C-BB2D-BC69E6A76AF6}"/>
                </a:ext>
              </a:extLst>
            </p:cNvPr>
            <p:cNvSpPr txBox="1"/>
            <p:nvPr/>
          </p:nvSpPr>
          <p:spPr>
            <a:xfrm>
              <a:off x="5046413" y="2977413"/>
              <a:ext cx="3790950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あおいろセンサーのしょりを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ついかして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03158DC6-4730-4094-89E3-481373AF3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70828" y="4439203"/>
              <a:ext cx="1342120" cy="1018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687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スタートと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ゴールをせっていしよう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pic>
        <p:nvPicPr>
          <p:cNvPr id="3" name="14_03">
            <a:hlinkClick r:id="" action="ppaction://media"/>
            <a:extLst>
              <a:ext uri="{FF2B5EF4-FFF2-40B4-BE49-F238E27FC236}">
                <a16:creationId xmlns:a16="http://schemas.microsoft.com/office/drawing/2014/main" id="{98A6C615-EDFB-48AE-AF5E-FF56DB0B4B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1821" y="1535858"/>
            <a:ext cx="6420358" cy="515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D4396B1-9B23-E74C-B9B4-BD4B3F7B0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36" y="1953327"/>
            <a:ext cx="3441700" cy="3441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06B8AFA-169C-4348-8B7E-86B2884AC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60808"/>
            <a:ext cx="9144000" cy="87449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1273AFD-B55C-4E1E-8203-31AC8E68C2FB}"/>
              </a:ext>
            </a:extLst>
          </p:cNvPr>
          <p:cNvSpPr/>
          <p:nvPr/>
        </p:nvSpPr>
        <p:spPr>
          <a:xfrm>
            <a:off x="1722168" y="1969530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E911274B-FE39-4CC0-ABA6-FF1612AD2B87}"/>
              </a:ext>
            </a:extLst>
          </p:cNvPr>
          <p:cNvSpPr/>
          <p:nvPr/>
        </p:nvSpPr>
        <p:spPr>
          <a:xfrm>
            <a:off x="591148" y="3682456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F09CE81-8452-4B9C-9335-6C7FF2C95EF0}"/>
              </a:ext>
            </a:extLst>
          </p:cNvPr>
          <p:cNvSpPr txBox="1"/>
          <p:nvPr/>
        </p:nvSpPr>
        <p:spPr>
          <a:xfrm>
            <a:off x="500575" y="1245270"/>
            <a:ext cx="50352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スタートとゴールの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10DC94D5-C6A7-49F1-8EAC-CFC1B5D099E6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7665228B-5A99-48CA-92BF-C24BC1FAC231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295021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64FCA34A-D66C-493E-BC31-10A344F2008F}"/>
              </a:ext>
            </a:extLst>
          </p:cNvPr>
          <p:cNvSpPr/>
          <p:nvPr/>
        </p:nvSpPr>
        <p:spPr>
          <a:xfrm>
            <a:off x="6443816" y="5218452"/>
            <a:ext cx="988941" cy="353150"/>
          </a:xfrm>
          <a:prstGeom prst="roundRect">
            <a:avLst>
              <a:gd name="adj" fmla="val 3643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78402F4-ED77-4CDE-A83C-3E6E0B651FE4}"/>
              </a:ext>
            </a:extLst>
          </p:cNvPr>
          <p:cNvSpPr txBox="1"/>
          <p:nvPr/>
        </p:nvSpPr>
        <p:spPr>
          <a:xfrm>
            <a:off x="4401251" y="1953327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タブをえらぶ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B5BE7EC-91EC-49B1-8074-CBD325606365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D81C039-86E6-4557-9E2A-690048193827}"/>
              </a:ext>
            </a:extLst>
          </p:cNvPr>
          <p:cNvSpPr txBox="1"/>
          <p:nvPr/>
        </p:nvSpPr>
        <p:spPr>
          <a:xfrm>
            <a:off x="4364854" y="4404322"/>
            <a:ext cx="3310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「ペイント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D403488C-9A78-4CF8-8F66-C3AF0A1A8745}"/>
              </a:ext>
            </a:extLst>
          </p:cNvPr>
          <p:cNvCxnSpPr>
            <a:cxnSpLocks/>
          </p:cNvCxnSpPr>
          <p:nvPr/>
        </p:nvCxnSpPr>
        <p:spPr>
          <a:xfrm>
            <a:off x="6949837" y="4794323"/>
            <a:ext cx="0" cy="4137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FB2CE7CC-F3A1-48A3-AD3E-8ED3046C2713}"/>
              </a:ext>
            </a:extLst>
          </p:cNvPr>
          <p:cNvCxnSpPr>
            <a:cxnSpLocks/>
          </p:cNvCxnSpPr>
          <p:nvPr/>
        </p:nvCxnSpPr>
        <p:spPr>
          <a:xfrm flipH="1">
            <a:off x="6733837" y="4794323"/>
            <a:ext cx="216000" cy="0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436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>
            <a:extLst>
              <a:ext uri="{FF2B5EF4-FFF2-40B4-BE49-F238E27FC236}">
                <a16:creationId xmlns:a16="http://schemas.microsoft.com/office/drawing/2014/main" id="{E964CB21-4CC1-3D4E-8F36-FF2274C43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15" y="1108879"/>
            <a:ext cx="8050955" cy="537937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6A06573-8145-421F-93C3-B519DB08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EA3FDF7-EA88-4815-A8C2-260BD249EFCF}"/>
              </a:ext>
            </a:extLst>
          </p:cNvPr>
          <p:cNvSpPr txBox="1"/>
          <p:nvPr/>
        </p:nvSpPr>
        <p:spPr>
          <a:xfrm>
            <a:off x="3243666" y="932125"/>
            <a:ext cx="5651760" cy="2239074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　　」や「　　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②「じゅうてん」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▼をおす。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　　　　の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 をうごかして、すきないろに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 おなじように「がいけい」もすきないろに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FAA5591-795E-4267-ADF1-AAC745C22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4667" y="2244476"/>
            <a:ext cx="609653" cy="36579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6AD501E-944B-438B-9ECD-C256F6E66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200" y="5280779"/>
            <a:ext cx="873394" cy="1479683"/>
          </a:xfrm>
          <a:prstGeom prst="rect">
            <a:avLst/>
          </a:prstGeom>
        </p:spPr>
      </p:pic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AEE0D25-4C7C-46F9-9ABD-C30763DA8791}"/>
              </a:ext>
            </a:extLst>
          </p:cNvPr>
          <p:cNvGrpSpPr/>
          <p:nvPr/>
        </p:nvGrpSpPr>
        <p:grpSpPr>
          <a:xfrm>
            <a:off x="3569014" y="5235983"/>
            <a:ext cx="4040707" cy="1059471"/>
            <a:chOff x="3990290" y="5247177"/>
            <a:chExt cx="4040707" cy="1059471"/>
          </a:xfrm>
        </p:grpSpPr>
        <p:sp>
          <p:nvSpPr>
            <p:cNvPr id="24" name="吹き出し: 角を丸めた四角形 23">
              <a:extLst>
                <a:ext uri="{FF2B5EF4-FFF2-40B4-BE49-F238E27FC236}">
                  <a16:creationId xmlns:a16="http://schemas.microsoft.com/office/drawing/2014/main" id="{B40AACC6-1B5F-4E6C-B508-91C885319B0A}"/>
                </a:ext>
              </a:extLst>
            </p:cNvPr>
            <p:cNvSpPr/>
            <p:nvPr/>
          </p:nvSpPr>
          <p:spPr>
            <a:xfrm>
              <a:off x="3990290" y="5270259"/>
              <a:ext cx="4040707" cy="1036389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A082B52-D33D-448B-916C-7DDC03E14B67}"/>
                </a:ext>
              </a:extLst>
            </p:cNvPr>
            <p:cNvSpPr txBox="1"/>
            <p:nvPr/>
          </p:nvSpPr>
          <p:spPr>
            <a:xfrm>
              <a:off x="4044551" y="5247177"/>
              <a:ext cx="393218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じぶんのすきなはたをじゆうに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12BCC6E1-E94F-415D-B335-F4BC6CCE7B4C}"/>
              </a:ext>
            </a:extLst>
          </p:cNvPr>
          <p:cNvSpPr/>
          <p:nvPr/>
        </p:nvSpPr>
        <p:spPr>
          <a:xfrm>
            <a:off x="502082" y="3674140"/>
            <a:ext cx="539750" cy="1085872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26E7946-A0A0-40FE-ABAD-6ECD5F020547}"/>
              </a:ext>
            </a:extLst>
          </p:cNvPr>
          <p:cNvSpPr txBox="1"/>
          <p:nvPr/>
        </p:nvSpPr>
        <p:spPr>
          <a:xfrm>
            <a:off x="58959" y="356773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11D97A5-86D4-4239-B2E0-2AF3223500B5}"/>
              </a:ext>
            </a:extLst>
          </p:cNvPr>
          <p:cNvSpPr txBox="1"/>
          <p:nvPr/>
        </p:nvSpPr>
        <p:spPr>
          <a:xfrm>
            <a:off x="1540111" y="126101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A93774BB-9957-43C5-9A0A-C5E54E0C1F2A}"/>
              </a:ext>
            </a:extLst>
          </p:cNvPr>
          <p:cNvSpPr/>
          <p:nvPr/>
        </p:nvSpPr>
        <p:spPr>
          <a:xfrm>
            <a:off x="428087" y="1638125"/>
            <a:ext cx="1299796" cy="461665"/>
          </a:xfrm>
          <a:prstGeom prst="roundRect">
            <a:avLst>
              <a:gd name="adj" fmla="val 109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CE9D559-1A2D-45E7-9A20-DD0600B4DCEB}"/>
              </a:ext>
            </a:extLst>
          </p:cNvPr>
          <p:cNvSpPr txBox="1"/>
          <p:nvPr/>
        </p:nvSpPr>
        <p:spPr>
          <a:xfrm>
            <a:off x="100527" y="126101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5E813AA8-C2E9-4416-B9F0-78C8B9CC3ED3}"/>
              </a:ext>
            </a:extLst>
          </p:cNvPr>
          <p:cNvSpPr/>
          <p:nvPr/>
        </p:nvSpPr>
        <p:spPr>
          <a:xfrm>
            <a:off x="1804082" y="1638125"/>
            <a:ext cx="1000243" cy="461665"/>
          </a:xfrm>
          <a:prstGeom prst="roundRect">
            <a:avLst>
              <a:gd name="adj" fmla="val 109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8E3B052-E32A-E941-AC35-501601F02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3681" y="1108879"/>
            <a:ext cx="419100" cy="35560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73CFD127-99C7-0241-808E-95E1A6DE53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1554" y="1108879"/>
            <a:ext cx="3683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33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B5F9025-D593-C746-97D5-3F19431AF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39" y="1543049"/>
            <a:ext cx="3596417" cy="443396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6A06573-8145-421F-93C3-B519DB08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2AFDAEBF-A42D-4042-9A7A-1FEA2D7FCAAA}"/>
              </a:ext>
            </a:extLst>
          </p:cNvPr>
          <p:cNvSpPr/>
          <p:nvPr/>
        </p:nvSpPr>
        <p:spPr>
          <a:xfrm>
            <a:off x="2186019" y="2716606"/>
            <a:ext cx="1805213" cy="35315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14D9AE6-6737-47BB-8EB0-7BBAAFDCB1F6}"/>
              </a:ext>
            </a:extLst>
          </p:cNvPr>
          <p:cNvSpPr txBox="1"/>
          <p:nvPr/>
        </p:nvSpPr>
        <p:spPr>
          <a:xfrm>
            <a:off x="4401251" y="2139525"/>
            <a:ext cx="45385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AB1D0109-2B3E-401D-9A35-DC997FC38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280" y="4695919"/>
            <a:ext cx="1062095" cy="1692565"/>
          </a:xfrm>
          <a:prstGeom prst="rect">
            <a:avLst/>
          </a:prstGeom>
        </p:spPr>
      </p:pic>
      <p:sp>
        <p:nvSpPr>
          <p:cNvPr id="40" name="吹き出し: 角を丸めた四角形 39">
            <a:extLst>
              <a:ext uri="{FF2B5EF4-FFF2-40B4-BE49-F238E27FC236}">
                <a16:creationId xmlns:a16="http://schemas.microsoft.com/office/drawing/2014/main" id="{FB527378-F9AB-43BC-B750-BDCA259A320D}"/>
              </a:ext>
            </a:extLst>
          </p:cNvPr>
          <p:cNvSpPr/>
          <p:nvPr/>
        </p:nvSpPr>
        <p:spPr>
          <a:xfrm>
            <a:off x="4550051" y="3407818"/>
            <a:ext cx="4238842" cy="1199693"/>
          </a:xfrm>
          <a:prstGeom prst="wedgeRoundRectCallout">
            <a:avLst>
              <a:gd name="adj1" fmla="val 32345"/>
              <a:gd name="adj2" fmla="val 6654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3F0DAE1-2B48-439B-8FE8-72F298E596F3}"/>
              </a:ext>
            </a:extLst>
          </p:cNvPr>
          <p:cNvSpPr txBox="1"/>
          <p:nvPr/>
        </p:nvSpPr>
        <p:spPr>
          <a:xfrm>
            <a:off x="4649078" y="3429000"/>
            <a:ext cx="4290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おなじように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「ゴール」の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スプライトもつくって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69994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EA6BD57-C9F3-43B8-A08B-C5FBD0F40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836" y="1211357"/>
            <a:ext cx="5878785" cy="376901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4E2C0CA-0731-4228-A141-5F5C8CF555FB}"/>
              </a:ext>
            </a:extLst>
          </p:cNvPr>
          <p:cNvSpPr txBox="1"/>
          <p:nvPr/>
        </p:nvSpPr>
        <p:spPr>
          <a:xfrm>
            <a:off x="1402102" y="5358776"/>
            <a:ext cx="60213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ステージじょうの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きないちに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スタートと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ゴールを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D9954BC8-9597-47F3-8A69-C1FEE2F4E50F}"/>
              </a:ext>
            </a:extLst>
          </p:cNvPr>
          <p:cNvSpPr/>
          <p:nvPr/>
        </p:nvSpPr>
        <p:spPr>
          <a:xfrm>
            <a:off x="1951975" y="3718265"/>
            <a:ext cx="752893" cy="7583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0B4AFA02-2AC4-445C-953B-1A7A9112700A}"/>
              </a:ext>
            </a:extLst>
          </p:cNvPr>
          <p:cNvSpPr/>
          <p:nvPr/>
        </p:nvSpPr>
        <p:spPr>
          <a:xfrm>
            <a:off x="4356714" y="3718265"/>
            <a:ext cx="752893" cy="7583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89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74558BC-BBE5-FB4C-8A8D-C88FAA86F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336" y="1028826"/>
            <a:ext cx="3375595" cy="563285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63275E9-33F3-884D-A3AC-F5A1B01D4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741" y="5808952"/>
            <a:ext cx="2108200" cy="381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5057026-BF5E-5D42-89D7-E2E825AB4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776" y="1810191"/>
            <a:ext cx="3484555" cy="485148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BB572D5-F9F5-4CBA-8694-46972713D940}"/>
              </a:ext>
            </a:extLst>
          </p:cNvPr>
          <p:cNvSpPr/>
          <p:nvPr/>
        </p:nvSpPr>
        <p:spPr>
          <a:xfrm>
            <a:off x="5078378" y="5475993"/>
            <a:ext cx="2792876" cy="104691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8C326EE-75E7-468A-9D1A-961E4374F1E8}"/>
              </a:ext>
            </a:extLst>
          </p:cNvPr>
          <p:cNvSpPr/>
          <p:nvPr/>
        </p:nvSpPr>
        <p:spPr>
          <a:xfrm>
            <a:off x="5078378" y="1882067"/>
            <a:ext cx="2072588" cy="35834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04C64F83-6DBC-4661-B28D-1AF9EACEC1DF}"/>
              </a:ext>
            </a:extLst>
          </p:cNvPr>
          <p:cNvSpPr/>
          <p:nvPr/>
        </p:nvSpPr>
        <p:spPr>
          <a:xfrm>
            <a:off x="334735" y="2591556"/>
            <a:ext cx="3375596" cy="46056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6BF788F1-6EEB-4050-A167-41CF4E88E300}"/>
              </a:ext>
            </a:extLst>
          </p:cNvPr>
          <p:cNvSpPr/>
          <p:nvPr/>
        </p:nvSpPr>
        <p:spPr>
          <a:xfrm>
            <a:off x="3797275" y="3168204"/>
            <a:ext cx="681057" cy="69244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8E47A22-4836-47DA-83D3-F9B596F1A5F1}"/>
              </a:ext>
            </a:extLst>
          </p:cNvPr>
          <p:cNvGrpSpPr/>
          <p:nvPr/>
        </p:nvGrpSpPr>
        <p:grpSpPr>
          <a:xfrm>
            <a:off x="4679317" y="1810191"/>
            <a:ext cx="3872885" cy="4933707"/>
            <a:chOff x="4714043" y="1924293"/>
            <a:chExt cx="3872885" cy="4933707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BEE07058-5B73-4487-B5AE-48E3BF4AAD4E}"/>
                </a:ext>
              </a:extLst>
            </p:cNvPr>
            <p:cNvSpPr/>
            <p:nvPr/>
          </p:nvSpPr>
          <p:spPr>
            <a:xfrm>
              <a:off x="4714043" y="1924293"/>
              <a:ext cx="3872885" cy="49337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D4F5216-B372-4632-80E0-29A9691B94A1}"/>
                </a:ext>
              </a:extLst>
            </p:cNvPr>
            <p:cNvSpPr txBox="1"/>
            <p:nvPr/>
          </p:nvSpPr>
          <p:spPr>
            <a:xfrm>
              <a:off x="4752785" y="3372053"/>
              <a:ext cx="3790950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スタートいちからうごきだし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ゴールしたらストップしたい！</a:t>
              </a: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00A93717-68AE-42D0-8BB6-8B62337A1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25049" y="4778286"/>
              <a:ext cx="1342120" cy="101871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334735" y="1233110"/>
            <a:ext cx="49611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ゴールの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をついかしよう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350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1235</Words>
  <Application>Microsoft Macintosh PowerPoint</Application>
  <PresentationFormat>画面に合わせる (4:3)</PresentationFormat>
  <Paragraphs>210</Paragraphs>
  <Slides>36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4" baseType="lpstr">
      <vt:lpstr>Meiryo UI</vt:lpstr>
      <vt:lpstr>UD デジタル 教科書体 NP-R</vt:lpstr>
      <vt:lpstr>Meiryo</vt:lpstr>
      <vt:lpstr>Meiryo</vt:lpstr>
      <vt:lpstr>Arial</vt:lpstr>
      <vt:lpstr>Century Gothic</vt:lpstr>
      <vt:lpstr>Wingdings</vt:lpstr>
      <vt:lpstr>曲線</vt:lpstr>
      <vt:lpstr>だい14かい　コースをつくってくるまをはしらせよう！</vt:lpstr>
      <vt:lpstr>もくじ</vt:lpstr>
      <vt:lpstr>プログラミングのじゅんび</vt:lpstr>
      <vt:lpstr>mBlockをきどうしよう</vt:lpstr>
      <vt:lpstr>ほんじつのミッション！</vt:lpstr>
      <vt:lpstr>ミッション：コースをつくってくるまをはしらせよう</vt:lpstr>
      <vt:lpstr>【じゅんび①】　コースをつくる</vt:lpstr>
      <vt:lpstr>【じゅんび①】　コースをつくる</vt:lpstr>
      <vt:lpstr>【じゅんび②】　くるまのスプライトをつくる</vt:lpstr>
      <vt:lpstr>【じゅんび②】　くるまのスプライトをつくる</vt:lpstr>
      <vt:lpstr>【じゅんび②】　くるまのスプライトをつくる</vt:lpstr>
      <vt:lpstr>【じゅんび②】　くるまのスプライトをつくる</vt:lpstr>
      <vt:lpstr>ミッション：コースをつくってくるまをはしらせよう</vt:lpstr>
      <vt:lpstr>ミッション：コースをつくってくるまをはしらせよう</vt:lpstr>
      <vt:lpstr>ミッション：コースをつくってくるまをはしらせよう</vt:lpstr>
      <vt:lpstr>ミッション：コースをつくってくるまをはしらせよう</vt:lpstr>
      <vt:lpstr>ちゅうい！</vt:lpstr>
      <vt:lpstr>ミッション：コースをつくってくるまをはしらせよう</vt:lpstr>
      <vt:lpstr>ミッション：コースをつくってくるまをはしらせよう</vt:lpstr>
      <vt:lpstr>ミッション：コースをつくってくるまをはしらせよう</vt:lpstr>
      <vt:lpstr>ミッション：コースをつくってくるまをはしらせよう</vt:lpstr>
      <vt:lpstr>ミッション：コースをつくってくるまをはしらせよう</vt:lpstr>
      <vt:lpstr>ミッション：コースをつくってくるまをはしらせよう</vt:lpstr>
      <vt:lpstr>ステップアップ！</vt:lpstr>
      <vt:lpstr>かんがえてみよう！　</vt:lpstr>
      <vt:lpstr>かんがえてみよう！　</vt:lpstr>
      <vt:lpstr>かんがえてみよう！　</vt:lpstr>
      <vt:lpstr>かんがえてみよう！　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2021-11-04T08:28:11Z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