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comment1.xml" ContentType="application/vnd.openxmlformats-officedocument.presentationml.comments+xml"/>
  <Override PartName="/ppt/theme/themeOverride1.xml" ContentType="application/vnd.openxmlformats-officedocument.themeOverr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60"/>
  </p:notesMasterIdLst>
  <p:handoutMasterIdLst>
    <p:handoutMasterId r:id="rId61"/>
  </p:handoutMasterIdLst>
  <p:sldIdLst>
    <p:sldId id="256" r:id="rId5"/>
    <p:sldId id="525" r:id="rId6"/>
    <p:sldId id="346" r:id="rId7"/>
    <p:sldId id="339" r:id="rId8"/>
    <p:sldId id="526" r:id="rId9"/>
    <p:sldId id="527" r:id="rId10"/>
    <p:sldId id="528" r:id="rId11"/>
    <p:sldId id="348" r:id="rId12"/>
    <p:sldId id="385" r:id="rId13"/>
    <p:sldId id="503" r:id="rId14"/>
    <p:sldId id="471" r:id="rId15"/>
    <p:sldId id="472" r:id="rId16"/>
    <p:sldId id="484" r:id="rId17"/>
    <p:sldId id="473" r:id="rId18"/>
    <p:sldId id="485" r:id="rId19"/>
    <p:sldId id="504" r:id="rId20"/>
    <p:sldId id="505" r:id="rId21"/>
    <p:sldId id="506" r:id="rId22"/>
    <p:sldId id="475" r:id="rId23"/>
    <p:sldId id="476" r:id="rId24"/>
    <p:sldId id="507" r:id="rId25"/>
    <p:sldId id="508" r:id="rId26"/>
    <p:sldId id="762" r:id="rId27"/>
    <p:sldId id="763" r:id="rId28"/>
    <p:sldId id="509" r:id="rId29"/>
    <p:sldId id="510" r:id="rId30"/>
    <p:sldId id="488" r:id="rId31"/>
    <p:sldId id="511" r:id="rId32"/>
    <p:sldId id="512" r:id="rId33"/>
    <p:sldId id="513" r:id="rId34"/>
    <p:sldId id="330" r:id="rId35"/>
    <p:sldId id="338" r:id="rId36"/>
    <p:sldId id="331" r:id="rId37"/>
    <p:sldId id="337" r:id="rId38"/>
    <p:sldId id="332" r:id="rId39"/>
    <p:sldId id="399" r:id="rId40"/>
    <p:sldId id="336" r:id="rId41"/>
    <p:sldId id="490" r:id="rId42"/>
    <p:sldId id="529" r:id="rId43"/>
    <p:sldId id="491" r:id="rId44"/>
    <p:sldId id="514" r:id="rId45"/>
    <p:sldId id="517" r:id="rId46"/>
    <p:sldId id="516" r:id="rId47"/>
    <p:sldId id="518" r:id="rId48"/>
    <p:sldId id="519" r:id="rId49"/>
    <p:sldId id="493" r:id="rId50"/>
    <p:sldId id="355" r:id="rId51"/>
    <p:sldId id="495" r:id="rId52"/>
    <p:sldId id="520" r:id="rId53"/>
    <p:sldId id="521" r:id="rId54"/>
    <p:sldId id="522" r:id="rId55"/>
    <p:sldId id="523" r:id="rId56"/>
    <p:sldId id="524" r:id="rId57"/>
    <p:sldId id="764" r:id="rId58"/>
    <p:sldId id="335" r:id="rId5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AE02"/>
    <a:srgbClr val="575E75"/>
    <a:srgbClr val="0C596D"/>
    <a:srgbClr val="85D4E7"/>
    <a:srgbClr val="01C6FD"/>
    <a:srgbClr val="145C72"/>
    <a:srgbClr val="014E52"/>
    <a:srgbClr val="03556D"/>
    <a:srgbClr val="067F9C"/>
    <a:srgbClr val="1DA9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568" autoAdjust="0"/>
    <p:restoredTop sz="95244" autoAdjust="0"/>
  </p:normalViewPr>
  <p:slideViewPr>
    <p:cSldViewPr snapToGrid="0">
      <p:cViewPr varScale="1">
        <p:scale>
          <a:sx n="129" d="100"/>
          <a:sy n="129" d="100"/>
        </p:scale>
        <p:origin x="13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87"/>
    </p:cViewPr>
  </p:sorter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3-19T18:27:25.478" idx="1">
    <p:pos x="275" y="2023"/>
    <p:text>パンダをC-codeyにする</p:text>
    <p:extLst>
      <p:ext uri="{C676402C-5697-4E1C-873F-D02D1690AC5C}">
        <p15:threadingInfo xmlns:p15="http://schemas.microsoft.com/office/powerpoint/2012/main" timeZoneBias="-54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71155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0.PNG"/><Relationship Id="rId7" Type="http://schemas.openxmlformats.org/officeDocument/2006/relationships/image" Target="../media/image4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5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15.png"/><Relationship Id="rId7" Type="http://schemas.openxmlformats.org/officeDocument/2006/relationships/image" Target="../media/image54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44.png"/><Relationship Id="rId5" Type="http://schemas.openxmlformats.org/officeDocument/2006/relationships/image" Target="../media/image52.png"/><Relationship Id="rId10" Type="http://schemas.openxmlformats.org/officeDocument/2006/relationships/image" Target="../media/image43.pn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42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67.png"/><Relationship Id="rId7" Type="http://schemas.openxmlformats.org/officeDocument/2006/relationships/image" Target="../media/image43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5.png"/><Relationship Id="rId5" Type="http://schemas.openxmlformats.org/officeDocument/2006/relationships/image" Target="../media/image58.PNG"/><Relationship Id="rId4" Type="http://schemas.openxmlformats.org/officeDocument/2006/relationships/image" Target="../media/image15.png"/><Relationship Id="rId9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13" Type="http://schemas.openxmlformats.org/officeDocument/2006/relationships/image" Target="../media/image44.png"/><Relationship Id="rId3" Type="http://schemas.openxmlformats.org/officeDocument/2006/relationships/image" Target="../media/image15.png"/><Relationship Id="rId7" Type="http://schemas.openxmlformats.org/officeDocument/2006/relationships/image" Target="../media/image55.png"/><Relationship Id="rId12" Type="http://schemas.openxmlformats.org/officeDocument/2006/relationships/image" Target="../media/image7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11" Type="http://schemas.openxmlformats.org/officeDocument/2006/relationships/image" Target="../media/image59.png"/><Relationship Id="rId5" Type="http://schemas.openxmlformats.org/officeDocument/2006/relationships/image" Target="../media/image69.png"/><Relationship Id="rId10" Type="http://schemas.openxmlformats.org/officeDocument/2006/relationships/image" Target="../media/image43.png"/><Relationship Id="rId4" Type="http://schemas.openxmlformats.org/officeDocument/2006/relationships/image" Target="../media/image68.PNG"/><Relationship Id="rId9" Type="http://schemas.openxmlformats.org/officeDocument/2006/relationships/image" Target="../media/image7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75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30.PNG"/><Relationship Id="rId7" Type="http://schemas.openxmlformats.org/officeDocument/2006/relationships/image" Target="../media/image79.png"/><Relationship Id="rId12" Type="http://schemas.openxmlformats.org/officeDocument/2006/relationships/image" Target="../media/image44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8.png"/><Relationship Id="rId11" Type="http://schemas.openxmlformats.org/officeDocument/2006/relationships/image" Target="../media/image73.png"/><Relationship Id="rId5" Type="http://schemas.openxmlformats.org/officeDocument/2006/relationships/image" Target="../media/image77.png"/><Relationship Id="rId10" Type="http://schemas.openxmlformats.org/officeDocument/2006/relationships/image" Target="../media/image59.png"/><Relationship Id="rId4" Type="http://schemas.openxmlformats.org/officeDocument/2006/relationships/image" Target="../media/image41.PNG"/><Relationship Id="rId9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15.png"/><Relationship Id="rId7" Type="http://schemas.openxmlformats.org/officeDocument/2006/relationships/image" Target="../media/image44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55.png"/><Relationship Id="rId4" Type="http://schemas.openxmlformats.org/officeDocument/2006/relationships/image" Target="../media/image82.png"/><Relationship Id="rId9" Type="http://schemas.openxmlformats.org/officeDocument/2006/relationships/image" Target="../media/image83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30.PNG"/><Relationship Id="rId7" Type="http://schemas.openxmlformats.org/officeDocument/2006/relationships/image" Target="../media/image78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41.PNG"/><Relationship Id="rId4" Type="http://schemas.openxmlformats.org/officeDocument/2006/relationships/image" Target="../media/image5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30.PNG"/><Relationship Id="rId7" Type="http://schemas.openxmlformats.org/officeDocument/2006/relationships/image" Target="../media/image59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72.png"/><Relationship Id="rId4" Type="http://schemas.openxmlformats.org/officeDocument/2006/relationships/image" Target="../media/image41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3" Type="http://schemas.openxmlformats.org/officeDocument/2006/relationships/image" Target="../media/image94.png"/><Relationship Id="rId7" Type="http://schemas.openxmlformats.org/officeDocument/2006/relationships/image" Target="../media/image95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30.PNG"/><Relationship Id="rId4" Type="http://schemas.openxmlformats.org/officeDocument/2006/relationships/image" Target="../media/image56.png"/><Relationship Id="rId9" Type="http://schemas.openxmlformats.org/officeDocument/2006/relationships/image" Target="../media/image9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9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8.png"/><Relationship Id="rId5" Type="http://schemas.openxmlformats.org/officeDocument/2006/relationships/image" Target="../media/image107.png"/><Relationship Id="rId4" Type="http://schemas.openxmlformats.org/officeDocument/2006/relationships/image" Target="../media/image3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338762" cy="549381"/>
          </a:xfrm>
        </p:spPr>
        <p:txBody>
          <a:bodyPr rtlCol="0"/>
          <a:lstStyle/>
          <a:p>
            <a:pPr rtl="0"/>
            <a:r>
              <a:rPr lang="ja-JP" altLang="en-US"/>
              <a:t>だい</a:t>
            </a:r>
            <a:r>
              <a:rPr lang="en-US" altLang="ja-JP" dirty="0"/>
              <a:t>13</a:t>
            </a:r>
            <a:r>
              <a:rPr lang="ja-JP" altLang="en-US"/>
              <a:t>かい　</a:t>
            </a:r>
            <a:r>
              <a:rPr lang="ja-JP" altLang="en-US" dirty="0"/>
              <a:t>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5084001" y="4893505"/>
            <a:ext cx="2148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もくじ</a:t>
            </a:r>
            <a:endParaRPr lang="ja-JP" altLang="en-US" dirty="0"/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/>
              <a:t>プログラミングのじゅんび</a:t>
            </a:r>
            <a:endParaRPr lang="ja-JP" altLang="en-US" dirty="0"/>
          </a:p>
          <a:p>
            <a:pPr>
              <a:lnSpc>
                <a:spcPct val="200000"/>
              </a:lnSpc>
            </a:pPr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ステップアップ！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</p:spTree>
    <p:extLst>
      <p:ext uri="{BB962C8B-B14F-4D97-AF65-F5344CB8AC3E}">
        <p14:creationId xmlns:p14="http://schemas.microsoft.com/office/powerpoint/2010/main" val="3697007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プログラミングのじゅんび</a:t>
            </a:r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吹き出し: 角を丸めた四角形 42">
            <a:extLst>
              <a:ext uri="{FF2B5EF4-FFF2-40B4-BE49-F238E27FC236}">
                <a16:creationId xmlns:a16="http://schemas.microsoft.com/office/drawing/2014/main" id="{08E23FB4-EC99-AC4C-8112-515F4E0F0AC8}"/>
              </a:ext>
            </a:extLst>
          </p:cNvPr>
          <p:cNvSpPr/>
          <p:nvPr/>
        </p:nvSpPr>
        <p:spPr>
          <a:xfrm>
            <a:off x="3295153" y="3903665"/>
            <a:ext cx="1921565" cy="503186"/>
          </a:xfrm>
          <a:prstGeom prst="wedgeRoundRectCallout">
            <a:avLst>
              <a:gd name="adj1" fmla="val -56798"/>
              <a:gd name="adj2" fmla="val -934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600" b="1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8A81BD2-6594-DC45-947B-79F85CC3BAB6}"/>
              </a:ext>
            </a:extLst>
          </p:cNvPr>
          <p:cNvSpPr txBox="1"/>
          <p:nvPr/>
        </p:nvSpPr>
        <p:spPr>
          <a:xfrm>
            <a:off x="1603318" y="5894396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ボタンをおしてでんげんを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れよう。あおいランプが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88221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/>
              <a:t>をきどうしよう</a:t>
            </a:r>
            <a:endParaRPr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68D1492A-24BD-6E44-8E39-F8191582BBD1}"/>
              </a:ext>
            </a:extLst>
          </p:cNvPr>
          <p:cNvGrpSpPr/>
          <p:nvPr/>
        </p:nvGrpSpPr>
        <p:grpSpPr>
          <a:xfrm>
            <a:off x="5543289" y="4615467"/>
            <a:ext cx="3172086" cy="1131079"/>
            <a:chOff x="5543289" y="4615467"/>
            <a:chExt cx="2781469" cy="1131079"/>
          </a:xfrm>
        </p:grpSpPr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8344D6D-0FBB-DC47-AAB4-71F9C3855F61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BD405BFA-DFDF-C847-AA71-40263F8AAEF7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42446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/>
              <a:t>ほんじつの</a:t>
            </a:r>
            <a:r>
              <a:rPr lang="ja-JP" altLang="en-US" dirty="0"/>
              <a:t>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かだいを</a:t>
            </a:r>
            <a:r>
              <a:rPr lang="ja-JP" altLang="en-US" dirty="0"/>
              <a:t>クリアしよう！</a:t>
            </a:r>
          </a:p>
        </p:txBody>
      </p:sp>
    </p:spTree>
    <p:extLst>
      <p:ext uri="{BB962C8B-B14F-4D97-AF65-F5344CB8AC3E}">
        <p14:creationId xmlns:p14="http://schemas.microsoft.com/office/powerpoint/2010/main" val="35055669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ロボットの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がひかりセンサーでしょうがいぶつをみつける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と、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がジャンプする。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がほのおに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ぶつかるとゲームオーバーとなる。</a:t>
            </a:r>
            <a:endParaRPr kumimoji="1" lang="en-US" altLang="ja-JP" sz="2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97C32B-1592-4F1A-BE3C-AF7828747830}"/>
              </a:ext>
            </a:extLst>
          </p:cNvPr>
          <p:cNvSpPr txBox="1"/>
          <p:nvPr/>
        </p:nvSpPr>
        <p:spPr>
          <a:xfrm>
            <a:off x="2205223" y="1595571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043AFF4-CF8E-4267-A54B-20CB58198D73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918B95D-55FF-4140-A5AE-03F88A8609B4}"/>
              </a:ext>
            </a:extLst>
          </p:cNvPr>
          <p:cNvSpPr txBox="1"/>
          <p:nvPr/>
        </p:nvSpPr>
        <p:spPr>
          <a:xfrm>
            <a:off x="2280873" y="2276619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54D742-61DA-4FC4-8B2D-68199AF03B7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2" name="13_01">
            <a:hlinkClick r:id="" action="ppaction://media"/>
            <a:extLst>
              <a:ext uri="{FF2B5EF4-FFF2-40B4-BE49-F238E27FC236}">
                <a16:creationId xmlns:a16="http://schemas.microsoft.com/office/drawing/2014/main" id="{4D3C232B-E750-473A-A29A-311EC541A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70718" y="2765225"/>
            <a:ext cx="7802563" cy="3902075"/>
          </a:xfrm>
          <a:prstGeom prst="rect">
            <a:avLst/>
          </a:prstGeom>
        </p:spPr>
      </p:pic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B85EBB4-9894-164D-B107-C4ED649AB675}"/>
              </a:ext>
            </a:extLst>
          </p:cNvPr>
          <p:cNvSpPr txBox="1"/>
          <p:nvPr/>
        </p:nvSpPr>
        <p:spPr>
          <a:xfrm>
            <a:off x="2075209" y="1043163"/>
            <a:ext cx="750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286159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のうごかしかた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38650" y="1935532"/>
            <a:ext cx="319107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①しょうがいぶつをみつける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04E0FF0-909A-4545-9F4C-945675C30FFE}"/>
              </a:ext>
            </a:extLst>
          </p:cNvPr>
          <p:cNvSpPr txBox="1"/>
          <p:nvPr/>
        </p:nvSpPr>
        <p:spPr>
          <a:xfrm>
            <a:off x="3362175" y="1935532"/>
            <a:ext cx="258596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1F8DBC3-F102-4FDB-922A-DE1FCC07F704}"/>
              </a:ext>
            </a:extLst>
          </p:cNvPr>
          <p:cNvSpPr txBox="1"/>
          <p:nvPr/>
        </p:nvSpPr>
        <p:spPr>
          <a:xfrm>
            <a:off x="3144717" y="2924053"/>
            <a:ext cx="2298391" cy="647664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ジャンプ</a:t>
            </a:r>
            <a:r>
              <a:rPr kumimoji="1" lang="en-US" altLang="ja-JP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sz="2000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3DF898-AC15-4418-BD62-C1BC606458A6}"/>
              </a:ext>
            </a:extLst>
          </p:cNvPr>
          <p:cNvSpPr txBox="1"/>
          <p:nvPr/>
        </p:nvSpPr>
        <p:spPr>
          <a:xfrm>
            <a:off x="6413669" y="1935532"/>
            <a:ext cx="258596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2295718" y="288353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586610" y="29771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AF71145-CA48-45A8-861E-7E66BE383E0B}"/>
              </a:ext>
            </a:extLst>
          </p:cNvPr>
          <p:cNvGrpSpPr/>
          <p:nvPr/>
        </p:nvGrpSpPr>
        <p:grpSpPr>
          <a:xfrm>
            <a:off x="474030" y="5683854"/>
            <a:ext cx="8380639" cy="1131079"/>
            <a:chOff x="1483681" y="5767582"/>
            <a:chExt cx="6759112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EB5F32-1F3E-47F7-83B0-54F2799AD3E1}"/>
                </a:ext>
              </a:extLst>
            </p:cNvPr>
            <p:cNvSpPr txBox="1"/>
            <p:nvPr/>
          </p:nvSpPr>
          <p:spPr>
            <a:xfrm>
              <a:off x="1483681" y="5767582"/>
              <a:ext cx="67591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をそうしんする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）・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スプライト（</a:t>
              </a:r>
              <a:r>
                <a:rPr lang="ja-JP" altLang="en-US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をじゅしんする）</a:t>
              </a:r>
              <a:r>
                <a:rPr lang="ja-JP" altLang="en-US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りょうほう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のプログラムが</a:t>
              </a:r>
              <a:r>
                <a:rPr lang="ja-JP" altLang="en-US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  <a:r>
                <a:rPr lang="ja-JP" altLang="en-US" b="1" i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です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C98AD32-9120-47A9-BFA0-6932CF2C6453}"/>
                </a:ext>
              </a:extLst>
            </p:cNvPr>
            <p:cNvSpPr txBox="1"/>
            <p:nvPr/>
          </p:nvSpPr>
          <p:spPr>
            <a:xfrm>
              <a:off x="1663545" y="583234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8" name="図 67">
            <a:extLst>
              <a:ext uri="{FF2B5EF4-FFF2-40B4-BE49-F238E27FC236}">
                <a16:creationId xmlns:a16="http://schemas.microsoft.com/office/drawing/2014/main" id="{452F9AE4-5F6F-4104-BD7D-55FB79986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607089"/>
            <a:ext cx="1514244" cy="1380991"/>
          </a:xfrm>
          <a:prstGeom prst="rect">
            <a:avLst/>
          </a:prstGeom>
        </p:spPr>
      </p:pic>
      <p:sp>
        <p:nvSpPr>
          <p:cNvPr id="83" name="吹き出し: 角を丸めた四角形 82">
            <a:extLst>
              <a:ext uri="{FF2B5EF4-FFF2-40B4-BE49-F238E27FC236}">
                <a16:creationId xmlns:a16="http://schemas.microsoft.com/office/drawing/2014/main" id="{3988F0EB-8C25-40B5-9CF2-46C127A21E6F}"/>
              </a:ext>
            </a:extLst>
          </p:cNvPr>
          <p:cNvSpPr/>
          <p:nvPr/>
        </p:nvSpPr>
        <p:spPr>
          <a:xfrm>
            <a:off x="7501386" y="2709264"/>
            <a:ext cx="1526470" cy="408370"/>
          </a:xfrm>
          <a:prstGeom prst="wedgeRoundRectCallout">
            <a:avLst>
              <a:gd name="adj1" fmla="val -27719"/>
              <a:gd name="adj2" fmla="val 8028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ジャンプ！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A6A5BDA-701B-4BFB-844C-459DCF0621DD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7A2FDAA-1F1B-4D14-9554-DB9F294708C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9" name="グラフィックス 8" descr="挙手">
            <a:extLst>
              <a:ext uri="{FF2B5EF4-FFF2-40B4-BE49-F238E27FC236}">
                <a16:creationId xmlns:a16="http://schemas.microsoft.com/office/drawing/2014/main" id="{1B6A2002-60A0-44BA-8318-6869E9DF9F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231787">
            <a:off x="1176988" y="3178198"/>
            <a:ext cx="914400" cy="914400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104094C-E1FD-444B-8850-741F521500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3943" y="2839955"/>
            <a:ext cx="1135670" cy="920141"/>
          </a:xfrm>
          <a:prstGeom prst="rect">
            <a:avLst/>
          </a:prstGeom>
        </p:spPr>
      </p:pic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9256D6C9-3322-4B54-877B-7CD421FCB53C}"/>
              </a:ext>
            </a:extLst>
          </p:cNvPr>
          <p:cNvGrpSpPr/>
          <p:nvPr/>
        </p:nvGrpSpPr>
        <p:grpSpPr>
          <a:xfrm rot="5400000">
            <a:off x="6643466" y="3981762"/>
            <a:ext cx="567674" cy="231450"/>
            <a:chOff x="3639845" y="2210022"/>
            <a:chExt cx="1080000" cy="192350"/>
          </a:xfrm>
        </p:grpSpPr>
        <p:cxnSp>
          <p:nvCxnSpPr>
            <p:cNvPr id="92" name="直線コネクタ 91">
              <a:extLst>
                <a:ext uri="{FF2B5EF4-FFF2-40B4-BE49-F238E27FC236}">
                  <a16:creationId xmlns:a16="http://schemas.microsoft.com/office/drawing/2014/main" id="{66DA0139-3347-46A6-BADD-2C6B527976D0}"/>
                </a:ext>
              </a:extLst>
            </p:cNvPr>
            <p:cNvCxnSpPr/>
            <p:nvPr/>
          </p:nvCxnSpPr>
          <p:spPr>
            <a:xfrm>
              <a:off x="3639845" y="2402372"/>
              <a:ext cx="108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3" name="直線コネクタ 92">
              <a:extLst>
                <a:ext uri="{FF2B5EF4-FFF2-40B4-BE49-F238E27FC236}">
                  <a16:creationId xmlns:a16="http://schemas.microsoft.com/office/drawing/2014/main" id="{C5E99D9A-E986-4A02-81DA-156C840EACA6}"/>
                </a:ext>
              </a:extLst>
            </p:cNvPr>
            <p:cNvCxnSpPr/>
            <p:nvPr/>
          </p:nvCxnSpPr>
          <p:spPr>
            <a:xfrm>
              <a:off x="3639845" y="2306197"/>
              <a:ext cx="72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94" name="直線コネクタ 93">
              <a:extLst>
                <a:ext uri="{FF2B5EF4-FFF2-40B4-BE49-F238E27FC236}">
                  <a16:creationId xmlns:a16="http://schemas.microsoft.com/office/drawing/2014/main" id="{CC4CC061-B9E2-4128-832A-2F66C21B5DCC}"/>
                </a:ext>
              </a:extLst>
            </p:cNvPr>
            <p:cNvCxnSpPr/>
            <p:nvPr/>
          </p:nvCxnSpPr>
          <p:spPr>
            <a:xfrm>
              <a:off x="3639845" y="2210022"/>
              <a:ext cx="36000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11" name="テキスト ボックス 110">
            <a:extLst>
              <a:ext uri="{FF2B5EF4-FFF2-40B4-BE49-F238E27FC236}">
                <a16:creationId xmlns:a16="http://schemas.microsoft.com/office/drawing/2014/main" id="{9BA6D39E-6859-4197-B58E-83F58B70D3F8}"/>
              </a:ext>
            </a:extLst>
          </p:cNvPr>
          <p:cNvSpPr txBox="1"/>
          <p:nvPr/>
        </p:nvSpPr>
        <p:spPr>
          <a:xfrm>
            <a:off x="3144717" y="4438074"/>
            <a:ext cx="2338887" cy="593803"/>
          </a:xfrm>
          <a:prstGeom prst="rect">
            <a:avLst/>
          </a:prstGeom>
          <a:solidFill>
            <a:srgbClr val="FFC000"/>
          </a:solidFill>
          <a:ln w="28575">
            <a:solidFill>
              <a:schemeClr val="accent4">
                <a:lumMod val="50000"/>
              </a:schemeClr>
            </a:solidFill>
          </a:ln>
        </p:spPr>
        <p:txBody>
          <a:bodyPr wrap="square" tIns="0" bIns="10800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『</a:t>
            </a:r>
            <a:r>
              <a:rPr kumimoji="1"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</a:t>
            </a:r>
            <a:r>
              <a:rPr kumimoji="1" lang="en-US" altLang="ja-JP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』</a:t>
            </a:r>
            <a:endParaRPr kumimoji="1" lang="ja-JP" altLang="en-US" b="1" dirty="0">
              <a:solidFill>
                <a:schemeClr val="accent4">
                  <a:lumMod val="50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2" name="矢印: 右 111">
            <a:extLst>
              <a:ext uri="{FF2B5EF4-FFF2-40B4-BE49-F238E27FC236}">
                <a16:creationId xmlns:a16="http://schemas.microsoft.com/office/drawing/2014/main" id="{09E777BD-1707-497C-8F85-E06BC2FF17FB}"/>
              </a:ext>
            </a:extLst>
          </p:cNvPr>
          <p:cNvSpPr/>
          <p:nvPr/>
        </p:nvSpPr>
        <p:spPr>
          <a:xfrm flipH="1">
            <a:off x="2274779" y="444610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3" name="矢印: 右 112">
            <a:extLst>
              <a:ext uri="{FF2B5EF4-FFF2-40B4-BE49-F238E27FC236}">
                <a16:creationId xmlns:a16="http://schemas.microsoft.com/office/drawing/2014/main" id="{A464740E-0889-43A6-8D77-E8B72B7AD012}"/>
              </a:ext>
            </a:extLst>
          </p:cNvPr>
          <p:cNvSpPr/>
          <p:nvPr/>
        </p:nvSpPr>
        <p:spPr>
          <a:xfrm flipH="1">
            <a:off x="5523256" y="4409160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EE8E8CC4-21A7-4C2A-9A0E-B250EF3BCAF9}"/>
              </a:ext>
            </a:extLst>
          </p:cNvPr>
          <p:cNvSpPr txBox="1"/>
          <p:nvPr/>
        </p:nvSpPr>
        <p:spPr>
          <a:xfrm>
            <a:off x="3408506" y="5271387"/>
            <a:ext cx="25116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⑤メッセージそうしん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7F96E242-C780-432B-82FE-5FC30A00BC40}"/>
              </a:ext>
            </a:extLst>
          </p:cNvPr>
          <p:cNvSpPr txBox="1"/>
          <p:nvPr/>
        </p:nvSpPr>
        <p:spPr>
          <a:xfrm>
            <a:off x="260180" y="5271387"/>
            <a:ext cx="25926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⑥メッセージじゅしん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24" name="グラフィックス 123" descr="感嘆符">
            <a:extLst>
              <a:ext uri="{FF2B5EF4-FFF2-40B4-BE49-F238E27FC236}">
                <a16:creationId xmlns:a16="http://schemas.microsoft.com/office/drawing/2014/main" id="{D04B9E98-7EC1-4A78-B2C0-BADEB58173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47848" y="4522950"/>
            <a:ext cx="710862" cy="710862"/>
          </a:xfrm>
          <a:prstGeom prst="rect">
            <a:avLst/>
          </a:prstGeom>
        </p:spPr>
      </p:pic>
      <p:pic>
        <p:nvPicPr>
          <p:cNvPr id="125" name="グラフィックス 124" descr="感嘆符">
            <a:extLst>
              <a:ext uri="{FF2B5EF4-FFF2-40B4-BE49-F238E27FC236}">
                <a16:creationId xmlns:a16="http://schemas.microsoft.com/office/drawing/2014/main" id="{4028EA9A-BD5B-4D36-97A2-CF1346691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74085" y="1933920"/>
            <a:ext cx="710862" cy="710862"/>
          </a:xfrm>
          <a:prstGeom prst="rect">
            <a:avLst/>
          </a:prstGeom>
        </p:spPr>
      </p:pic>
      <p:pic>
        <p:nvPicPr>
          <p:cNvPr id="16" name="図 15">
            <a:extLst>
              <a:ext uri="{FF2B5EF4-FFF2-40B4-BE49-F238E27FC236}">
                <a16:creationId xmlns:a16="http://schemas.microsoft.com/office/drawing/2014/main" id="{DE712782-6B56-451F-953D-D04CA643DA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5304" y="4255805"/>
            <a:ext cx="1135665" cy="1080357"/>
          </a:xfrm>
          <a:prstGeom prst="rect">
            <a:avLst/>
          </a:prstGeom>
        </p:spPr>
      </p:pic>
      <p:sp>
        <p:nvSpPr>
          <p:cNvPr id="118" name="テキスト ボックス 117">
            <a:extLst>
              <a:ext uri="{FF2B5EF4-FFF2-40B4-BE49-F238E27FC236}">
                <a16:creationId xmlns:a16="http://schemas.microsoft.com/office/drawing/2014/main" id="{9996A3E0-C5E5-4EC3-8302-A20706371BD8}"/>
              </a:ext>
            </a:extLst>
          </p:cNvPr>
          <p:cNvSpPr txBox="1"/>
          <p:nvPr/>
        </p:nvSpPr>
        <p:spPr>
          <a:xfrm>
            <a:off x="6633540" y="5271387"/>
            <a:ext cx="23660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④ほのおにさわる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925673"/>
            <a:ext cx="356479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プログラムをつくるじゅんばん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A6A5BDA-701B-4BFB-844C-459DCF0621DD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7A2FDAA-1F1B-4D14-9554-DB9F294708C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CFA8F1C-E4FF-4F34-800D-29DE1A4700EA}"/>
              </a:ext>
            </a:extLst>
          </p:cNvPr>
          <p:cNvSpPr txBox="1"/>
          <p:nvPr/>
        </p:nvSpPr>
        <p:spPr>
          <a:xfrm>
            <a:off x="70737" y="2936230"/>
            <a:ext cx="511024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のメッセージそうしん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7489CA0-6D1C-48E1-BB57-48E7255692D9}"/>
              </a:ext>
            </a:extLst>
          </p:cNvPr>
          <p:cNvSpPr txBox="1"/>
          <p:nvPr/>
        </p:nvSpPr>
        <p:spPr>
          <a:xfrm>
            <a:off x="70737" y="4273963"/>
            <a:ext cx="51301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　　　　　　のメッセージそうしん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5EBA229-1009-48DB-AD51-DD9F375DB367}"/>
              </a:ext>
            </a:extLst>
          </p:cNvPr>
          <p:cNvSpPr txBox="1"/>
          <p:nvPr/>
        </p:nvSpPr>
        <p:spPr>
          <a:xfrm>
            <a:off x="70737" y="5661654"/>
            <a:ext cx="538103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　　　　　　　　　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メッセージそうしん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01" name="グループ化 100">
            <a:extLst>
              <a:ext uri="{FF2B5EF4-FFF2-40B4-BE49-F238E27FC236}">
                <a16:creationId xmlns:a16="http://schemas.microsoft.com/office/drawing/2014/main" id="{A83ABBFB-B24D-41A3-83E9-6FC5D74126F5}"/>
              </a:ext>
            </a:extLst>
          </p:cNvPr>
          <p:cNvGrpSpPr/>
          <p:nvPr/>
        </p:nvGrpSpPr>
        <p:grpSpPr>
          <a:xfrm>
            <a:off x="5167228" y="5503140"/>
            <a:ext cx="943700" cy="943700"/>
            <a:chOff x="7908066" y="140699"/>
            <a:chExt cx="1084828" cy="1084828"/>
          </a:xfrm>
        </p:grpSpPr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FC343A48-250D-49CE-89E3-DAB485A9B44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03" name="図 102">
              <a:extLst>
                <a:ext uri="{FF2B5EF4-FFF2-40B4-BE49-F238E27FC236}">
                  <a16:creationId xmlns:a16="http://schemas.microsoft.com/office/drawing/2014/main" id="{A33E3E0D-E1F7-40F1-AB0E-18122DF4D6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04" name="グループ化 103">
            <a:extLst>
              <a:ext uri="{FF2B5EF4-FFF2-40B4-BE49-F238E27FC236}">
                <a16:creationId xmlns:a16="http://schemas.microsoft.com/office/drawing/2014/main" id="{5D1158AE-3CF5-434A-838D-4BE5DF2189E3}"/>
              </a:ext>
            </a:extLst>
          </p:cNvPr>
          <p:cNvGrpSpPr/>
          <p:nvPr/>
        </p:nvGrpSpPr>
        <p:grpSpPr>
          <a:xfrm>
            <a:off x="6321052" y="5503140"/>
            <a:ext cx="943700" cy="943700"/>
            <a:chOff x="7908467" y="140699"/>
            <a:chExt cx="1084828" cy="1084828"/>
          </a:xfrm>
        </p:grpSpPr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9FD98FD0-6EA6-4EAB-8F70-C828F4B133C6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06" name="図 105">
              <a:extLst>
                <a:ext uri="{FF2B5EF4-FFF2-40B4-BE49-F238E27FC236}">
                  <a16:creationId xmlns:a16="http://schemas.microsoft.com/office/drawing/2014/main" id="{99467B39-540C-4A0A-BF93-79328AADF0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04B75F43-5CA5-45F6-B5C1-C36E048C9C4E}"/>
              </a:ext>
            </a:extLst>
          </p:cNvPr>
          <p:cNvSpPr txBox="1"/>
          <p:nvPr/>
        </p:nvSpPr>
        <p:spPr>
          <a:xfrm>
            <a:off x="6250787" y="6427719"/>
            <a:ext cx="115372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30CF87F6-6FB1-42C0-AB72-81F5E5CF584A}"/>
              </a:ext>
            </a:extLst>
          </p:cNvPr>
          <p:cNvSpPr txBox="1"/>
          <p:nvPr/>
        </p:nvSpPr>
        <p:spPr>
          <a:xfrm>
            <a:off x="5116032" y="6427719"/>
            <a:ext cx="1046091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lang="en-US" altLang="ja-JP" sz="1400" b="1" dirty="0">
              <a:solidFill>
                <a:schemeClr val="accent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32" name="グループ化 131">
            <a:extLst>
              <a:ext uri="{FF2B5EF4-FFF2-40B4-BE49-F238E27FC236}">
                <a16:creationId xmlns:a16="http://schemas.microsoft.com/office/drawing/2014/main" id="{C22C0291-99F8-40C9-AA18-ED3793490E88}"/>
              </a:ext>
            </a:extLst>
          </p:cNvPr>
          <p:cNvGrpSpPr/>
          <p:nvPr/>
        </p:nvGrpSpPr>
        <p:grpSpPr>
          <a:xfrm>
            <a:off x="5163032" y="4206916"/>
            <a:ext cx="943700" cy="943700"/>
            <a:chOff x="7908066" y="140699"/>
            <a:chExt cx="1084828" cy="1084828"/>
          </a:xfrm>
        </p:grpSpPr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FC7971C3-3175-48E3-958D-93482AF9C471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34" name="図 133">
              <a:extLst>
                <a:ext uri="{FF2B5EF4-FFF2-40B4-BE49-F238E27FC236}">
                  <a16:creationId xmlns:a16="http://schemas.microsoft.com/office/drawing/2014/main" id="{485BDB40-7EF4-4FC7-911D-BC4F7C5CD2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35" name="グループ化 134">
            <a:extLst>
              <a:ext uri="{FF2B5EF4-FFF2-40B4-BE49-F238E27FC236}">
                <a16:creationId xmlns:a16="http://schemas.microsoft.com/office/drawing/2014/main" id="{859217F1-FCA5-4E7B-8469-A44FA41D6C49}"/>
              </a:ext>
            </a:extLst>
          </p:cNvPr>
          <p:cNvGrpSpPr/>
          <p:nvPr/>
        </p:nvGrpSpPr>
        <p:grpSpPr>
          <a:xfrm>
            <a:off x="6316856" y="4206916"/>
            <a:ext cx="943700" cy="943700"/>
            <a:chOff x="7908467" y="140699"/>
            <a:chExt cx="1084828" cy="1084828"/>
          </a:xfrm>
        </p:grpSpPr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C9F0BFBD-67D9-43E1-B19D-C0B83EAC0461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37" name="図 136">
              <a:extLst>
                <a:ext uri="{FF2B5EF4-FFF2-40B4-BE49-F238E27FC236}">
                  <a16:creationId xmlns:a16="http://schemas.microsoft.com/office/drawing/2014/main" id="{3559F03F-CE1E-47E3-A538-C860C10F7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FEF85F8D-3A5C-4FDD-9265-39F60ED8FEB2}"/>
              </a:ext>
            </a:extLst>
          </p:cNvPr>
          <p:cNvSpPr txBox="1"/>
          <p:nvPr/>
        </p:nvSpPr>
        <p:spPr>
          <a:xfrm>
            <a:off x="5190307" y="5089537"/>
            <a:ext cx="984588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F511F348-64C8-433B-B688-0DAC3EB7E043}"/>
              </a:ext>
            </a:extLst>
          </p:cNvPr>
          <p:cNvSpPr txBox="1"/>
          <p:nvPr/>
        </p:nvSpPr>
        <p:spPr>
          <a:xfrm>
            <a:off x="6316856" y="5089537"/>
            <a:ext cx="102159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lang="en-US" altLang="ja-JP" sz="1400" b="1" dirty="0">
              <a:solidFill>
                <a:schemeClr val="accent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7D944B08-D081-4C37-BCAF-B8ACC288515A}"/>
              </a:ext>
            </a:extLst>
          </p:cNvPr>
          <p:cNvGrpSpPr/>
          <p:nvPr/>
        </p:nvGrpSpPr>
        <p:grpSpPr>
          <a:xfrm>
            <a:off x="172029" y="1769854"/>
            <a:ext cx="2570225" cy="577081"/>
            <a:chOff x="494797" y="2386119"/>
            <a:chExt cx="257022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94797" y="2386119"/>
              <a:ext cx="25702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　　がおされたとき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D19650F9-A888-4730-94DA-B7591D4EE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72250" y="2534618"/>
              <a:ext cx="403895" cy="403895"/>
            </a:xfrm>
            <a:prstGeom prst="rect">
              <a:avLst/>
            </a:prstGeom>
          </p:spPr>
        </p:pic>
      </p:grpSp>
      <p:grpSp>
        <p:nvGrpSpPr>
          <p:cNvPr id="152" name="グループ化 151">
            <a:extLst>
              <a:ext uri="{FF2B5EF4-FFF2-40B4-BE49-F238E27FC236}">
                <a16:creationId xmlns:a16="http://schemas.microsoft.com/office/drawing/2014/main" id="{3B70E6FA-F64B-496F-BA65-2876A011C010}"/>
              </a:ext>
            </a:extLst>
          </p:cNvPr>
          <p:cNvGrpSpPr/>
          <p:nvPr/>
        </p:nvGrpSpPr>
        <p:grpSpPr>
          <a:xfrm>
            <a:off x="5157675" y="2894248"/>
            <a:ext cx="943700" cy="943700"/>
            <a:chOff x="7908066" y="140699"/>
            <a:chExt cx="1084828" cy="1084828"/>
          </a:xfrm>
        </p:grpSpPr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3FEFD7C5-40BD-4C1F-AEDA-7A495189BA8C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54" name="図 153">
              <a:extLst>
                <a:ext uri="{FF2B5EF4-FFF2-40B4-BE49-F238E27FC236}">
                  <a16:creationId xmlns:a16="http://schemas.microsoft.com/office/drawing/2014/main" id="{A5687540-5175-46E3-962B-611FB495C8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grpSp>
        <p:nvGrpSpPr>
          <p:cNvPr id="158" name="グループ化 157">
            <a:extLst>
              <a:ext uri="{FF2B5EF4-FFF2-40B4-BE49-F238E27FC236}">
                <a16:creationId xmlns:a16="http://schemas.microsoft.com/office/drawing/2014/main" id="{0902CE53-E64B-4725-82F2-223F95531E3E}"/>
              </a:ext>
            </a:extLst>
          </p:cNvPr>
          <p:cNvGrpSpPr/>
          <p:nvPr/>
        </p:nvGrpSpPr>
        <p:grpSpPr>
          <a:xfrm>
            <a:off x="7447568" y="2895848"/>
            <a:ext cx="943700" cy="943700"/>
            <a:chOff x="7979488" y="1589831"/>
            <a:chExt cx="1084828" cy="1084828"/>
          </a:xfrm>
        </p:grpSpPr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FBCFB3FF-1657-451B-9B85-87986510E097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60" name="図 159">
              <a:extLst>
                <a:ext uri="{FF2B5EF4-FFF2-40B4-BE49-F238E27FC236}">
                  <a16:creationId xmlns:a16="http://schemas.microsoft.com/office/drawing/2014/main" id="{588D89E8-DB9A-4284-BD1B-08B89ED8942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162" name="テキスト ボックス 161">
            <a:extLst>
              <a:ext uri="{FF2B5EF4-FFF2-40B4-BE49-F238E27FC236}">
                <a16:creationId xmlns:a16="http://schemas.microsoft.com/office/drawing/2014/main" id="{C0F778C2-ABFC-4152-9ABE-D1916502BF6B}"/>
              </a:ext>
            </a:extLst>
          </p:cNvPr>
          <p:cNvSpPr txBox="1"/>
          <p:nvPr/>
        </p:nvSpPr>
        <p:spPr>
          <a:xfrm>
            <a:off x="5143622" y="3768959"/>
            <a:ext cx="97180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そうしん</a:t>
            </a:r>
            <a:endParaRPr lang="en-US" altLang="ja-JP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5" name="テキスト ボックス 164">
            <a:extLst>
              <a:ext uri="{FF2B5EF4-FFF2-40B4-BE49-F238E27FC236}">
                <a16:creationId xmlns:a16="http://schemas.microsoft.com/office/drawing/2014/main" id="{49976F07-F1F0-429C-9415-7F4739AF37C0}"/>
              </a:ext>
            </a:extLst>
          </p:cNvPr>
          <p:cNvSpPr txBox="1"/>
          <p:nvPr/>
        </p:nvSpPr>
        <p:spPr>
          <a:xfrm>
            <a:off x="7461620" y="3768959"/>
            <a:ext cx="966232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endParaRPr lang="en-US" altLang="ja-JP" sz="1400" b="1" dirty="0">
              <a:solidFill>
                <a:schemeClr val="accent4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2" name="グループ化 181">
            <a:extLst>
              <a:ext uri="{FF2B5EF4-FFF2-40B4-BE49-F238E27FC236}">
                <a16:creationId xmlns:a16="http://schemas.microsoft.com/office/drawing/2014/main" id="{F253BE0E-1D1C-473E-8ADD-3F7AE3AEA4E9}"/>
              </a:ext>
            </a:extLst>
          </p:cNvPr>
          <p:cNvGrpSpPr/>
          <p:nvPr/>
        </p:nvGrpSpPr>
        <p:grpSpPr>
          <a:xfrm>
            <a:off x="6311499" y="1575324"/>
            <a:ext cx="943700" cy="943700"/>
            <a:chOff x="7908467" y="140699"/>
            <a:chExt cx="1084828" cy="1084828"/>
          </a:xfrm>
        </p:grpSpPr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149AA3EC-C028-4586-B04C-0C8BFD1F8C93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4" name="図 183">
              <a:extLst>
                <a:ext uri="{FF2B5EF4-FFF2-40B4-BE49-F238E27FC236}">
                  <a16:creationId xmlns:a16="http://schemas.microsoft.com/office/drawing/2014/main" id="{87543A39-8FE2-499E-9E97-723EE68339D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185" name="グループ化 184">
            <a:extLst>
              <a:ext uri="{FF2B5EF4-FFF2-40B4-BE49-F238E27FC236}">
                <a16:creationId xmlns:a16="http://schemas.microsoft.com/office/drawing/2014/main" id="{F2CF5AB1-8943-4D4D-B549-7E7C5DAD8C65}"/>
              </a:ext>
            </a:extLst>
          </p:cNvPr>
          <p:cNvGrpSpPr/>
          <p:nvPr/>
        </p:nvGrpSpPr>
        <p:grpSpPr>
          <a:xfrm>
            <a:off x="7447568" y="1576924"/>
            <a:ext cx="943700" cy="943700"/>
            <a:chOff x="7979488" y="1589831"/>
            <a:chExt cx="1084828" cy="1084828"/>
          </a:xfrm>
        </p:grpSpPr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F8ED108D-81AE-41B0-99BE-B365B77AE682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7" name="図 186">
              <a:extLst>
                <a:ext uri="{FF2B5EF4-FFF2-40B4-BE49-F238E27FC236}">
                  <a16:creationId xmlns:a16="http://schemas.microsoft.com/office/drawing/2014/main" id="{A80D0A31-D9DC-40B1-A5B7-444A666CC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192" name="テキスト ボックス 191">
            <a:extLst>
              <a:ext uri="{FF2B5EF4-FFF2-40B4-BE49-F238E27FC236}">
                <a16:creationId xmlns:a16="http://schemas.microsoft.com/office/drawing/2014/main" id="{8741D5D4-AF7D-4510-B940-6DA0CD923CEA}"/>
              </a:ext>
            </a:extLst>
          </p:cNvPr>
          <p:cNvSpPr txBox="1"/>
          <p:nvPr/>
        </p:nvSpPr>
        <p:spPr>
          <a:xfrm>
            <a:off x="6348426" y="2468279"/>
            <a:ext cx="100453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lang="en-US" altLang="ja-JP" sz="14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5" name="テキスト ボックス 194">
            <a:extLst>
              <a:ext uri="{FF2B5EF4-FFF2-40B4-BE49-F238E27FC236}">
                <a16:creationId xmlns:a16="http://schemas.microsoft.com/office/drawing/2014/main" id="{22419275-2E25-486A-8596-A3BF39B75650}"/>
              </a:ext>
            </a:extLst>
          </p:cNvPr>
          <p:cNvSpPr txBox="1"/>
          <p:nvPr/>
        </p:nvSpPr>
        <p:spPr>
          <a:xfrm>
            <a:off x="7427497" y="2468279"/>
            <a:ext cx="100453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1400" b="1">
                <a:solidFill>
                  <a:schemeClr val="accent2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しょきか</a:t>
            </a:r>
            <a:endParaRPr lang="en-US" altLang="ja-JP" sz="1400" b="1" dirty="0">
              <a:solidFill>
                <a:schemeClr val="accent2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8" name="矢印: 右 197">
            <a:extLst>
              <a:ext uri="{FF2B5EF4-FFF2-40B4-BE49-F238E27FC236}">
                <a16:creationId xmlns:a16="http://schemas.microsoft.com/office/drawing/2014/main" id="{AD095AC3-C544-4303-AAEC-8962607D2C6E}"/>
              </a:ext>
            </a:extLst>
          </p:cNvPr>
          <p:cNvSpPr/>
          <p:nvPr/>
        </p:nvSpPr>
        <p:spPr>
          <a:xfrm rot="5400000">
            <a:off x="1088049" y="2339814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99" name="矢印: 右 198">
            <a:extLst>
              <a:ext uri="{FF2B5EF4-FFF2-40B4-BE49-F238E27FC236}">
                <a16:creationId xmlns:a16="http://schemas.microsoft.com/office/drawing/2014/main" id="{625888BD-CF71-4CFC-8916-A23F8FADFA7C}"/>
              </a:ext>
            </a:extLst>
          </p:cNvPr>
          <p:cNvSpPr/>
          <p:nvPr/>
        </p:nvSpPr>
        <p:spPr>
          <a:xfrm rot="5400000">
            <a:off x="1088049" y="3661783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00" name="矢印: 右 199">
            <a:extLst>
              <a:ext uri="{FF2B5EF4-FFF2-40B4-BE49-F238E27FC236}">
                <a16:creationId xmlns:a16="http://schemas.microsoft.com/office/drawing/2014/main" id="{A6DCEC26-9D2D-4524-B4FB-EDFF4E1F37D0}"/>
              </a:ext>
            </a:extLst>
          </p:cNvPr>
          <p:cNvSpPr/>
          <p:nvPr/>
        </p:nvSpPr>
        <p:spPr>
          <a:xfrm rot="5400000">
            <a:off x="1088048" y="502113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01" name="直線矢印コネクタ 200">
            <a:extLst>
              <a:ext uri="{FF2B5EF4-FFF2-40B4-BE49-F238E27FC236}">
                <a16:creationId xmlns:a16="http://schemas.microsoft.com/office/drawing/2014/main" id="{62A2F843-E3E8-43E4-A679-515B61DFF013}"/>
              </a:ext>
            </a:extLst>
          </p:cNvPr>
          <p:cNvCxnSpPr>
            <a:cxnSpLocks/>
          </p:cNvCxnSpPr>
          <p:nvPr/>
        </p:nvCxnSpPr>
        <p:spPr>
          <a:xfrm flipV="1">
            <a:off x="6095271" y="3385315"/>
            <a:ext cx="1354395" cy="1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" name="直線矢印コネクタ 203">
            <a:extLst>
              <a:ext uri="{FF2B5EF4-FFF2-40B4-BE49-F238E27FC236}">
                <a16:creationId xmlns:a16="http://schemas.microsoft.com/office/drawing/2014/main" id="{4BA7AC5E-4FB4-4B8A-A4C4-E366B2FB4E38}"/>
              </a:ext>
            </a:extLst>
          </p:cNvPr>
          <p:cNvCxnSpPr>
            <a:cxnSpLocks/>
          </p:cNvCxnSpPr>
          <p:nvPr/>
        </p:nvCxnSpPr>
        <p:spPr>
          <a:xfrm>
            <a:off x="6133664" y="4692248"/>
            <a:ext cx="21012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直線矢印コネクタ 205">
            <a:extLst>
              <a:ext uri="{FF2B5EF4-FFF2-40B4-BE49-F238E27FC236}">
                <a16:creationId xmlns:a16="http://schemas.microsoft.com/office/drawing/2014/main" id="{7D283727-C6A7-456E-A728-F952ECA1F69B}"/>
              </a:ext>
            </a:extLst>
          </p:cNvPr>
          <p:cNvCxnSpPr>
            <a:cxnSpLocks/>
          </p:cNvCxnSpPr>
          <p:nvPr/>
        </p:nvCxnSpPr>
        <p:spPr>
          <a:xfrm flipH="1">
            <a:off x="6098151" y="6015039"/>
            <a:ext cx="21012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テキスト ボックス 206">
            <a:extLst>
              <a:ext uri="{FF2B5EF4-FFF2-40B4-BE49-F238E27FC236}">
                <a16:creationId xmlns:a16="http://schemas.microsoft.com/office/drawing/2014/main" id="{9759FE2E-F2AC-46A5-9BC2-7B8F84ABF767}"/>
              </a:ext>
            </a:extLst>
          </p:cNvPr>
          <p:cNvSpPr txBox="1"/>
          <p:nvPr/>
        </p:nvSpPr>
        <p:spPr>
          <a:xfrm>
            <a:off x="549482" y="3122360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sp>
        <p:nvSpPr>
          <p:cNvPr id="208" name="テキスト ボックス 207">
            <a:extLst>
              <a:ext uri="{FF2B5EF4-FFF2-40B4-BE49-F238E27FC236}">
                <a16:creationId xmlns:a16="http://schemas.microsoft.com/office/drawing/2014/main" id="{88A727AB-27F0-4293-BA42-28A4348633E5}"/>
              </a:ext>
            </a:extLst>
          </p:cNvPr>
          <p:cNvSpPr txBox="1"/>
          <p:nvPr/>
        </p:nvSpPr>
        <p:spPr>
          <a:xfrm>
            <a:off x="549482" y="4443924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209" name="テキスト ボックス 208">
            <a:extLst>
              <a:ext uri="{FF2B5EF4-FFF2-40B4-BE49-F238E27FC236}">
                <a16:creationId xmlns:a16="http://schemas.microsoft.com/office/drawing/2014/main" id="{6313D43B-1F7C-46D6-A3B4-5AA36EA4DA8E}"/>
              </a:ext>
            </a:extLst>
          </p:cNvPr>
          <p:cNvSpPr txBox="1"/>
          <p:nvPr/>
        </p:nvSpPr>
        <p:spPr>
          <a:xfrm>
            <a:off x="549482" y="5857861"/>
            <a:ext cx="1756024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</p:spTree>
    <p:extLst>
      <p:ext uri="{BB962C8B-B14F-4D97-AF65-F5344CB8AC3E}">
        <p14:creationId xmlns:p14="http://schemas.microsoft.com/office/powerpoint/2010/main" val="8625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C9798C73-657D-5B41-B5BD-317FABC297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12" y="2378810"/>
            <a:ext cx="3492500" cy="2844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①しょきか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 dirty="0"/>
              <a:t>（スプライト）のプログラミング</a:t>
            </a: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1815097" y="24495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734936" y="4234594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EC083824-DB5B-4BEB-BC37-BC47FD2351DC}"/>
              </a:ext>
            </a:extLst>
          </p:cNvPr>
          <p:cNvSpPr txBox="1"/>
          <p:nvPr/>
        </p:nvSpPr>
        <p:spPr>
          <a:xfrm>
            <a:off x="2784749" y="1334772"/>
            <a:ext cx="10504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コーディー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792263" y="429211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2843414" y="282162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F0072BE-682A-425D-85E7-2E7B2E392A88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4841AF0-CB3D-4296-B56F-74841202E18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896A77B9-FD53-46D2-B214-E9EEC5389FC9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33F37C79-D5D8-4018-9EB8-F88A148628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64CA402-10FB-FC44-A1E7-1D698082E009}"/>
              </a:ext>
            </a:extLst>
          </p:cNvPr>
          <p:cNvSpPr txBox="1"/>
          <p:nvPr/>
        </p:nvSpPr>
        <p:spPr>
          <a:xfrm>
            <a:off x="4401251" y="2449524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E4B0A9C-0C07-F546-8E6D-3A3119D9DC94}"/>
              </a:ext>
            </a:extLst>
          </p:cNvPr>
          <p:cNvSpPr txBox="1"/>
          <p:nvPr/>
        </p:nvSpPr>
        <p:spPr>
          <a:xfrm>
            <a:off x="4366934" y="3831396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949441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03D7B79B-ACE7-154D-B8AB-C9A557751F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30325"/>
            <a:ext cx="9143999" cy="43644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①しょきか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/>
              <a:t>（スプライト）のプログラミング</a:t>
            </a:r>
            <a:endParaRPr lang="ja-JP" altLang="en-US" sz="2600" dirty="0"/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216454" y="1801655"/>
            <a:ext cx="1748901" cy="323850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F26B52CD-662C-4E75-A8FB-B1D6B73A3AF1}"/>
              </a:ext>
            </a:extLst>
          </p:cNvPr>
          <p:cNvSpPr/>
          <p:nvPr/>
        </p:nvSpPr>
        <p:spPr>
          <a:xfrm>
            <a:off x="1734753" y="2981149"/>
            <a:ext cx="1279051" cy="1091708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069C38F-4A4B-405A-8F63-9725834F9ED4}"/>
              </a:ext>
            </a:extLst>
          </p:cNvPr>
          <p:cNvSpPr/>
          <p:nvPr/>
        </p:nvSpPr>
        <p:spPr>
          <a:xfrm>
            <a:off x="7782747" y="5470427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812E55-ED64-4DF6-B4C1-3F9E86081272}"/>
              </a:ext>
            </a:extLst>
          </p:cNvPr>
          <p:cNvGrpSpPr/>
          <p:nvPr/>
        </p:nvGrpSpPr>
        <p:grpSpPr>
          <a:xfrm>
            <a:off x="805155" y="5507528"/>
            <a:ext cx="5556610" cy="1131079"/>
            <a:chOff x="515716" y="5495987"/>
            <a:chExt cx="5556610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515716" y="5495987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のぶぶんに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」とにゅうりょくする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をえらんで、「はい」をおす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5101AB-489D-4995-8A5B-4CB6E6E9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6" y="5688745"/>
              <a:ext cx="285750" cy="323850"/>
            </a:xfrm>
            <a:prstGeom prst="rect">
              <a:avLst/>
            </a:prstGeom>
          </p:spPr>
        </p:pic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4CBE924-54FE-4CC0-8322-0D98F1FA6548}"/>
                </a:ext>
              </a:extLst>
            </p:cNvPr>
            <p:cNvSpPr txBox="1"/>
            <p:nvPr/>
          </p:nvSpPr>
          <p:spPr>
            <a:xfrm flipH="1">
              <a:off x="546368" y="6105227"/>
              <a:ext cx="217799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3EA6D9DB-FCF9-4F15-B6C8-456EA0ABD863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264CA4AA-1D52-4490-9F1B-9F6E3A3B3289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4" name="図 23">
              <a:extLst>
                <a:ext uri="{FF2B5EF4-FFF2-40B4-BE49-F238E27FC236}">
                  <a16:creationId xmlns:a16="http://schemas.microsoft.com/office/drawing/2014/main" id="{65D85261-D0AC-40CC-B675-4A39E751A48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82AEB5B-8DA5-4526-8C37-58774475466D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4359124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CF204982-EFD8-3541-9402-8CAC890254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7230" y="3690388"/>
            <a:ext cx="4051300" cy="2921000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EF054C14-1506-6F44-BFBF-35BD44E76C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69" y="1225527"/>
            <a:ext cx="3441700" cy="5461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①しょきか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/>
              <a:t>（スプライト）のプログラミング</a:t>
            </a:r>
            <a:endParaRPr lang="ja-JP" altLang="en-US" sz="2600" dirty="0"/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54" name="矢印: 右 53">
            <a:extLst>
              <a:ext uri="{FF2B5EF4-FFF2-40B4-BE49-F238E27FC236}">
                <a16:creationId xmlns:a16="http://schemas.microsoft.com/office/drawing/2014/main" id="{5C08686D-50CB-4200-86A1-C9907D64CD07}"/>
              </a:ext>
            </a:extLst>
          </p:cNvPr>
          <p:cNvSpPr/>
          <p:nvPr/>
        </p:nvSpPr>
        <p:spPr>
          <a:xfrm>
            <a:off x="3979048" y="425665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C0FFABDC-89DA-4881-AD14-DA1A40566EC5}"/>
              </a:ext>
            </a:extLst>
          </p:cNvPr>
          <p:cNvSpPr/>
          <p:nvPr/>
        </p:nvSpPr>
        <p:spPr>
          <a:xfrm>
            <a:off x="1856331" y="5554633"/>
            <a:ext cx="1794895" cy="42247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A6E74F89-CED4-4380-BF4C-98C97ED40EEE}"/>
              </a:ext>
            </a:extLst>
          </p:cNvPr>
          <p:cNvSpPr txBox="1"/>
          <p:nvPr/>
        </p:nvSpPr>
        <p:spPr>
          <a:xfrm>
            <a:off x="3828552" y="1405384"/>
            <a:ext cx="5168304" cy="2239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スプライトのタブから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C-</a:t>
            </a: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-rocky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スプライトをえらんで、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をおします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プログラムのがめんがひょうじされます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112E18A8-5F0B-4D96-BD5D-B06E700380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408" y="2673692"/>
            <a:ext cx="1619476" cy="362001"/>
          </a:xfrm>
          <a:prstGeom prst="rect">
            <a:avLst/>
          </a:prstGeom>
        </p:spPr>
      </p:pic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C245A327-73B5-4B1D-B91A-582A8E91802F}"/>
              </a:ext>
            </a:extLst>
          </p:cNvPr>
          <p:cNvSpPr/>
          <p:nvPr/>
        </p:nvSpPr>
        <p:spPr>
          <a:xfrm>
            <a:off x="1487523" y="1259210"/>
            <a:ext cx="1018629" cy="511273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1846B161-7195-4CE2-B7D2-02C06164E364}"/>
              </a:ext>
            </a:extLst>
          </p:cNvPr>
          <p:cNvSpPr/>
          <p:nvPr/>
        </p:nvSpPr>
        <p:spPr>
          <a:xfrm>
            <a:off x="342797" y="1886406"/>
            <a:ext cx="879369" cy="913160"/>
          </a:xfrm>
          <a:prstGeom prst="roundRect">
            <a:avLst>
              <a:gd name="adj" fmla="val 71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FEDAA093-2B38-4E3F-A42D-1263FCF8C42B}"/>
              </a:ext>
            </a:extLst>
          </p:cNvPr>
          <p:cNvSpPr txBox="1"/>
          <p:nvPr/>
        </p:nvSpPr>
        <p:spPr>
          <a:xfrm>
            <a:off x="4051719" y="2068137"/>
            <a:ext cx="1775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CC676A42-A723-4E88-98EB-C2BEB5BCF9A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135" y="4905665"/>
            <a:ext cx="1090465" cy="1847439"/>
          </a:xfrm>
          <a:prstGeom prst="rect">
            <a:avLst/>
          </a:prstGeom>
        </p:spPr>
      </p:pic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11FED2C3-0A03-48D6-83D6-EC1CF7CCC8F2}"/>
              </a:ext>
            </a:extLst>
          </p:cNvPr>
          <p:cNvGrpSpPr/>
          <p:nvPr/>
        </p:nvGrpSpPr>
        <p:grpSpPr>
          <a:xfrm>
            <a:off x="936008" y="4566876"/>
            <a:ext cx="2715219" cy="622485"/>
            <a:chOff x="936008" y="4566876"/>
            <a:chExt cx="2715219" cy="622485"/>
          </a:xfrm>
        </p:grpSpPr>
        <p:sp>
          <p:nvSpPr>
            <p:cNvPr id="25" name="吹き出し: 角を丸めた四角形 24">
              <a:extLst>
                <a:ext uri="{FF2B5EF4-FFF2-40B4-BE49-F238E27FC236}">
                  <a16:creationId xmlns:a16="http://schemas.microsoft.com/office/drawing/2014/main" id="{2FC42CDB-0ED0-4EBA-A0B1-9BB5EFA997C2}"/>
                </a:ext>
              </a:extLst>
            </p:cNvPr>
            <p:cNvSpPr/>
            <p:nvPr/>
          </p:nvSpPr>
          <p:spPr>
            <a:xfrm>
              <a:off x="936008" y="4566876"/>
              <a:ext cx="2715219" cy="622485"/>
            </a:xfrm>
            <a:prstGeom prst="wedgeRoundRectCallout">
              <a:avLst>
                <a:gd name="adj1" fmla="val -57907"/>
                <a:gd name="adj2" fmla="val 36852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0019E1AA-5277-4374-A689-70D749E63A84}"/>
                </a:ext>
              </a:extLst>
            </p:cNvPr>
            <p:cNvSpPr txBox="1"/>
            <p:nvPr/>
          </p:nvSpPr>
          <p:spPr>
            <a:xfrm>
              <a:off x="973396" y="4616508"/>
              <a:ext cx="267783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Panda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けして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おこう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83666946-067C-4AB0-BC80-A9ED5BB6CAC4}"/>
                </a:ext>
              </a:extLst>
            </p:cNvPr>
            <p:cNvSpPr txBox="1"/>
            <p:nvPr/>
          </p:nvSpPr>
          <p:spPr>
            <a:xfrm>
              <a:off x="1049175" y="4692161"/>
              <a:ext cx="69757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パンダ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6CF26EC-FFDA-46A9-B48C-1DC2BDB60990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0142690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1751BD39-FF55-A94D-9E43-1E23C07E32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376" y="1291254"/>
            <a:ext cx="8625016" cy="528845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①しょきか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/>
              <a:t>（スプライト）のプログラミング</a:t>
            </a:r>
            <a:endParaRPr lang="ja-JP" altLang="en-US" sz="2600" dirty="0"/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4C9BA58-7D08-4F73-A4E3-B23AD4F919E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89F78148-4837-4C34-A418-A02DAC7CEC7F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2D798184-D379-42C3-8392-AA0723C00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C8D28C63-6446-434D-9F29-74587CF46C99}"/>
              </a:ext>
            </a:extLst>
          </p:cNvPr>
          <p:cNvSpPr/>
          <p:nvPr/>
        </p:nvSpPr>
        <p:spPr>
          <a:xfrm>
            <a:off x="393526" y="2914547"/>
            <a:ext cx="763480" cy="763480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AF78B24-6E8D-4DAA-A701-AC2D431D24A9}"/>
              </a:ext>
            </a:extLst>
          </p:cNvPr>
          <p:cNvSpPr/>
          <p:nvPr/>
        </p:nvSpPr>
        <p:spPr>
          <a:xfrm>
            <a:off x="393526" y="4519123"/>
            <a:ext cx="763480" cy="763480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27" name="図 26">
            <a:extLst>
              <a:ext uri="{FF2B5EF4-FFF2-40B4-BE49-F238E27FC236}">
                <a16:creationId xmlns:a16="http://schemas.microsoft.com/office/drawing/2014/main" id="{6B10D3F7-C468-40C5-80F0-DE8CD79EDE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321" y="4519123"/>
            <a:ext cx="1090465" cy="1847439"/>
          </a:xfrm>
          <a:prstGeom prst="rect">
            <a:avLst/>
          </a:prstGeom>
        </p:spPr>
      </p:pic>
      <p:sp>
        <p:nvSpPr>
          <p:cNvPr id="29" name="吹き出し: 角を丸めた四角形 28">
            <a:extLst>
              <a:ext uri="{FF2B5EF4-FFF2-40B4-BE49-F238E27FC236}">
                <a16:creationId xmlns:a16="http://schemas.microsoft.com/office/drawing/2014/main" id="{D751D160-416A-48D7-B763-17F4F27DCD14}"/>
              </a:ext>
            </a:extLst>
          </p:cNvPr>
          <p:cNvSpPr/>
          <p:nvPr/>
        </p:nvSpPr>
        <p:spPr>
          <a:xfrm>
            <a:off x="3036497" y="4908872"/>
            <a:ext cx="3720682" cy="1150648"/>
          </a:xfrm>
          <a:prstGeom prst="wedgeRoundRectCallout">
            <a:avLst>
              <a:gd name="adj1" fmla="val -57387"/>
              <a:gd name="adj2" fmla="val -17649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40D0662-2755-45FE-AB16-B216884EE492}"/>
              </a:ext>
            </a:extLst>
          </p:cNvPr>
          <p:cNvGrpSpPr/>
          <p:nvPr/>
        </p:nvGrpSpPr>
        <p:grpSpPr>
          <a:xfrm>
            <a:off x="2833115" y="1460191"/>
            <a:ext cx="5357921" cy="1685077"/>
            <a:chOff x="2550546" y="2082734"/>
            <a:chExt cx="5357921" cy="1685077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DA59CEE-FE2A-4EF3-96C1-C8145E06CAB6}"/>
                </a:ext>
              </a:extLst>
            </p:cNvPr>
            <p:cNvSpPr txBox="1"/>
            <p:nvPr/>
          </p:nvSpPr>
          <p:spPr>
            <a:xfrm>
              <a:off x="2550546" y="2082734"/>
              <a:ext cx="5357921" cy="168507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75E75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こんかい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は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-rocky-c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コスチューム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-rocky-e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）をつかいます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833CCD70-69C0-4A7A-B3C4-27DEEB2A1FF4}"/>
                </a:ext>
              </a:extLst>
            </p:cNvPr>
            <p:cNvSpPr txBox="1"/>
            <p:nvPr/>
          </p:nvSpPr>
          <p:spPr>
            <a:xfrm>
              <a:off x="4222329" y="2688886"/>
              <a:ext cx="21430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　シー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EC5166F2-2794-49D0-9280-34C246517E9A}"/>
                </a:ext>
              </a:extLst>
            </p:cNvPr>
            <p:cNvSpPr txBox="1"/>
            <p:nvPr/>
          </p:nvSpPr>
          <p:spPr>
            <a:xfrm>
              <a:off x="4222329" y="3248445"/>
              <a:ext cx="21430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シー　コーディ　ロッキー　イー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1671B8D-62DF-42FB-8B83-D1535DFCC47C}"/>
              </a:ext>
            </a:extLst>
          </p:cNvPr>
          <p:cNvSpPr txBox="1"/>
          <p:nvPr/>
        </p:nvSpPr>
        <p:spPr>
          <a:xfrm>
            <a:off x="3099401" y="4934727"/>
            <a:ext cx="3622864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コスチュームを</a:t>
            </a: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けさ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ずに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うほうほうをがくしゅうします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F1F3CF2E-C74F-4F14-BDBA-B72D6BE8E619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761286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9469"/>
            <a:ext cx="8380640" cy="452432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①しょきか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 Codey</a:t>
            </a:r>
            <a:r>
              <a:rPr lang="ja-JP" altLang="en-US" sz="2600"/>
              <a:t>（スプライト）のプログラミング</a:t>
            </a:r>
            <a:endParaRPr lang="ja-JP" altLang="en-US" sz="2600" dirty="0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 flipV="1">
            <a:off x="3064687" y="2358511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EC7356D1-887D-4E37-858E-1633A9DF3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1CA86731-8A4C-441D-B731-05700E410B88}"/>
              </a:ext>
            </a:extLst>
          </p:cNvPr>
          <p:cNvGrpSpPr/>
          <p:nvPr/>
        </p:nvGrpSpPr>
        <p:grpSpPr>
          <a:xfrm>
            <a:off x="968362" y="4160586"/>
            <a:ext cx="5730352" cy="601756"/>
            <a:chOff x="2157904" y="2069568"/>
            <a:chExt cx="5730352" cy="601756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059BEC62-E410-4302-8A5D-3F574F4C9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B523432C-CE87-45AE-A126-7A399EEBF55E}"/>
              </a:ext>
            </a:extLst>
          </p:cNvPr>
          <p:cNvCxnSpPr>
            <a:cxnSpLocks/>
          </p:cNvCxnSpPr>
          <p:nvPr/>
        </p:nvCxnSpPr>
        <p:spPr>
          <a:xfrm>
            <a:off x="3055147" y="3568129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F029E47-714F-DE44-A0D4-339BE9CD71A3}"/>
              </a:ext>
            </a:extLst>
          </p:cNvPr>
          <p:cNvGrpSpPr/>
          <p:nvPr/>
        </p:nvGrpSpPr>
        <p:grpSpPr>
          <a:xfrm>
            <a:off x="3885697" y="2065176"/>
            <a:ext cx="4888236" cy="1803427"/>
            <a:chOff x="3960782" y="1916304"/>
            <a:chExt cx="4888236" cy="1803427"/>
          </a:xfrm>
        </p:grpSpPr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39052A79-741E-7040-B78D-CCAB785EAD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0782" y="1916304"/>
              <a:ext cx="4888236" cy="1803427"/>
            </a:xfrm>
            <a:prstGeom prst="rect">
              <a:avLst/>
            </a:prstGeom>
          </p:spPr>
        </p:pic>
        <p:sp>
          <p:nvSpPr>
            <p:cNvPr id="88" name="四角形: 角を丸くする 87">
              <a:extLst>
                <a:ext uri="{FF2B5EF4-FFF2-40B4-BE49-F238E27FC236}">
                  <a16:creationId xmlns:a16="http://schemas.microsoft.com/office/drawing/2014/main" id="{C33C65E0-8B6E-443D-9919-19931EA96367}"/>
                </a:ext>
              </a:extLst>
            </p:cNvPr>
            <p:cNvSpPr/>
            <p:nvPr/>
          </p:nvSpPr>
          <p:spPr>
            <a:xfrm>
              <a:off x="5283411" y="3205330"/>
              <a:ext cx="709263" cy="351159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四角形: 角を丸くする 88">
              <a:extLst>
                <a:ext uri="{FF2B5EF4-FFF2-40B4-BE49-F238E27FC236}">
                  <a16:creationId xmlns:a16="http://schemas.microsoft.com/office/drawing/2014/main" id="{8C968ED7-AFDE-487D-8A94-BA62BD4A06EF}"/>
                </a:ext>
              </a:extLst>
            </p:cNvPr>
            <p:cNvSpPr/>
            <p:nvPr/>
          </p:nvSpPr>
          <p:spPr>
            <a:xfrm>
              <a:off x="7463566" y="3205323"/>
              <a:ext cx="568909" cy="33851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C93ED101-4F10-4C30-ADA2-A894A2C59050}"/>
              </a:ext>
            </a:extLst>
          </p:cNvPr>
          <p:cNvCxnSpPr>
            <a:cxnSpLocks/>
          </p:cNvCxnSpPr>
          <p:nvPr/>
        </p:nvCxnSpPr>
        <p:spPr>
          <a:xfrm>
            <a:off x="3046654" y="2870063"/>
            <a:ext cx="58928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D4A44473-172E-431B-98F4-8EF90876C32D}"/>
              </a:ext>
            </a:extLst>
          </p:cNvPr>
          <p:cNvGrpSpPr/>
          <p:nvPr/>
        </p:nvGrpSpPr>
        <p:grpSpPr>
          <a:xfrm>
            <a:off x="968362" y="4767068"/>
            <a:ext cx="6022787" cy="1131079"/>
            <a:chOff x="970240" y="4936925"/>
            <a:chExt cx="6022787" cy="1131079"/>
          </a:xfrm>
        </p:grpSpPr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4ED8B95E-0DBE-4C92-8213-A81E9C84B314}"/>
                </a:ext>
              </a:extLst>
            </p:cNvPr>
            <p:cNvSpPr txBox="1"/>
            <p:nvPr/>
          </p:nvSpPr>
          <p:spPr>
            <a:xfrm>
              <a:off x="970240" y="4936925"/>
              <a:ext cx="60227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「みため」から　　　　　　　　              をえら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-rocky-e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5BDB738B-407B-4FE3-8CBD-824430C93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12780" y="5094572"/>
              <a:ext cx="2728196" cy="464860"/>
            </a:xfrm>
            <a:prstGeom prst="rect">
              <a:avLst/>
            </a:prstGeom>
          </p:spPr>
        </p:pic>
      </p:grp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31D2B6C-7A38-4A19-8FD4-A0C0FFED00AF}"/>
              </a:ext>
            </a:extLst>
          </p:cNvPr>
          <p:cNvSpPr txBox="1"/>
          <p:nvPr/>
        </p:nvSpPr>
        <p:spPr>
          <a:xfrm>
            <a:off x="2506152" y="41516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AEBE8FA-3605-1D4C-B6F3-4D8F983BBF6B}"/>
              </a:ext>
            </a:extLst>
          </p:cNvPr>
          <p:cNvSpPr txBox="1"/>
          <p:nvPr/>
        </p:nvSpPr>
        <p:spPr>
          <a:xfrm>
            <a:off x="1198231" y="5332607"/>
            <a:ext cx="2143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　イー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557D5498-B5B9-9E43-B309-4BA546C0FF03}"/>
              </a:ext>
            </a:extLst>
          </p:cNvPr>
          <p:cNvGrpSpPr/>
          <p:nvPr/>
        </p:nvGrpSpPr>
        <p:grpSpPr>
          <a:xfrm>
            <a:off x="968362" y="5763366"/>
            <a:ext cx="7880656" cy="1131079"/>
            <a:chOff x="968362" y="5763366"/>
            <a:chExt cx="7880656" cy="1131079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9862D387-29F6-4C53-A33D-47A7EE3D0F98}"/>
                </a:ext>
              </a:extLst>
            </p:cNvPr>
            <p:cNvSpPr txBox="1"/>
            <p:nvPr/>
          </p:nvSpPr>
          <p:spPr>
            <a:xfrm>
              <a:off x="968362" y="5763366"/>
              <a:ext cx="788065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をせっていする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91E3D1FA-AFE3-E84A-B902-C71D9637E7A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57692" y="5852718"/>
              <a:ext cx="2260297" cy="533400"/>
            </a:xfrm>
            <a:prstGeom prst="rect">
              <a:avLst/>
            </a:prstGeom>
          </p:spPr>
        </p:pic>
      </p:grp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EE87EB89-2E17-FF44-AC5E-4D551F90B45D}"/>
              </a:ext>
            </a:extLst>
          </p:cNvPr>
          <p:cNvGrpSpPr/>
          <p:nvPr/>
        </p:nvGrpSpPr>
        <p:grpSpPr>
          <a:xfrm>
            <a:off x="2218592" y="2556680"/>
            <a:ext cx="857604" cy="856056"/>
            <a:chOff x="9647457" y="2630639"/>
            <a:chExt cx="857604" cy="856056"/>
          </a:xfrm>
        </p:grpSpPr>
        <p:grpSp>
          <p:nvGrpSpPr>
            <p:cNvPr id="35" name="グループ化 34">
              <a:extLst>
                <a:ext uri="{FF2B5EF4-FFF2-40B4-BE49-F238E27FC236}">
                  <a16:creationId xmlns:a16="http://schemas.microsoft.com/office/drawing/2014/main" id="{7AE71E6E-5BA2-CC46-8E8E-ABF3AF15A281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AE38B3CA-81CA-1349-8BBB-48E72A1961B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497559E-4ADB-5044-817F-89C4165BD95B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7E4B2E1B-C9F2-F749-9DB4-19C52FBDAE3A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D476379-2916-5F43-BDC7-0A8E07FCF1DB}"/>
              </a:ext>
            </a:extLst>
          </p:cNvPr>
          <p:cNvGrpSpPr/>
          <p:nvPr/>
        </p:nvGrpSpPr>
        <p:grpSpPr>
          <a:xfrm>
            <a:off x="2166220" y="1658427"/>
            <a:ext cx="1038413" cy="856056"/>
            <a:chOff x="7137508" y="4892125"/>
            <a:chExt cx="1038413" cy="856056"/>
          </a:xfrm>
        </p:grpSpPr>
        <p:grpSp>
          <p:nvGrpSpPr>
            <p:cNvPr id="43" name="グループ化 42">
              <a:extLst>
                <a:ext uri="{FF2B5EF4-FFF2-40B4-BE49-F238E27FC236}">
                  <a16:creationId xmlns:a16="http://schemas.microsoft.com/office/drawing/2014/main" id="{588BB540-06F6-F440-818F-BB7CE516EE4D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7" name="図 46">
                <a:extLst>
                  <a:ext uri="{FF2B5EF4-FFF2-40B4-BE49-F238E27FC236}">
                    <a16:creationId xmlns:a16="http://schemas.microsoft.com/office/drawing/2014/main" id="{56F1E6F6-96E7-954A-94F5-DAA9BE06F62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8" name="テキスト ボックス 47">
                <a:extLst>
                  <a:ext uri="{FF2B5EF4-FFF2-40B4-BE49-F238E27FC236}">
                    <a16:creationId xmlns:a16="http://schemas.microsoft.com/office/drawing/2014/main" id="{B8E887DE-2AB0-BA4E-B06F-641E4513B1D2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4" name="四角形: 角を丸くする 77">
              <a:extLst>
                <a:ext uri="{FF2B5EF4-FFF2-40B4-BE49-F238E27FC236}">
                  <a16:creationId xmlns:a16="http://schemas.microsoft.com/office/drawing/2014/main" id="{469E660F-6E71-C24E-9A02-D01BD527AD5B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66772374-09A4-B244-A723-037E9A020F25}"/>
              </a:ext>
            </a:extLst>
          </p:cNvPr>
          <p:cNvGrpSpPr/>
          <p:nvPr/>
        </p:nvGrpSpPr>
        <p:grpSpPr>
          <a:xfrm>
            <a:off x="2218592" y="3453794"/>
            <a:ext cx="848947" cy="856056"/>
            <a:chOff x="7111230" y="5870931"/>
            <a:chExt cx="848947" cy="856056"/>
          </a:xfrm>
        </p:grpSpPr>
        <p:grpSp>
          <p:nvGrpSpPr>
            <p:cNvPr id="50" name="グループ化 49">
              <a:extLst>
                <a:ext uri="{FF2B5EF4-FFF2-40B4-BE49-F238E27FC236}">
                  <a16:creationId xmlns:a16="http://schemas.microsoft.com/office/drawing/2014/main" id="{56332D2B-CF0D-BD46-9D35-CAD7BE60CD3A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52" name="図 51">
                <a:extLst>
                  <a:ext uri="{FF2B5EF4-FFF2-40B4-BE49-F238E27FC236}">
                    <a16:creationId xmlns:a16="http://schemas.microsoft.com/office/drawing/2014/main" id="{3DAA3872-968A-DC47-A361-C5CFBD162DB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53" name="テキスト ボックス 52">
                <a:extLst>
                  <a:ext uri="{FF2B5EF4-FFF2-40B4-BE49-F238E27FC236}">
                    <a16:creationId xmlns:a16="http://schemas.microsoft.com/office/drawing/2014/main" id="{F35E4B99-451F-DF49-A7ED-7756A63DE166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51" name="四角形: 角を丸くする 77">
              <a:extLst>
                <a:ext uri="{FF2B5EF4-FFF2-40B4-BE49-F238E27FC236}">
                  <a16:creationId xmlns:a16="http://schemas.microsoft.com/office/drawing/2014/main" id="{B1A13138-9AF8-6746-A1C8-2C3AFB47A5DB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224256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E793C4A-7CBF-2F4C-8B78-F18DEF1DE6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185" y="2439429"/>
            <a:ext cx="3479800" cy="2819400"/>
          </a:xfrm>
          <a:prstGeom prst="rect">
            <a:avLst/>
          </a:prstGeom>
        </p:spPr>
      </p:pic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03DCE394-BD0B-464D-95D0-5281216AABA8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816602B6-E632-45FD-94D4-8D7C6DD54AC8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81A74087-FEA7-4AAA-BEFD-6E9D585F6FA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①しょきか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 </a:t>
            </a:r>
            <a:r>
              <a:rPr lang="ja-JP" altLang="en-US" sz="2800"/>
              <a:t>ほのおの</a:t>
            </a:r>
            <a:r>
              <a:rPr lang="ja-JP" altLang="en-US" sz="2800" dirty="0"/>
              <a:t>プログラミング</a:t>
            </a: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8E1B432-6252-45AB-A0F9-E3ACC5A50D40}"/>
              </a:ext>
            </a:extLst>
          </p:cNvPr>
          <p:cNvSpPr/>
          <p:nvPr/>
        </p:nvSpPr>
        <p:spPr>
          <a:xfrm>
            <a:off x="2001376" y="2497126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320E2533-5119-420D-A00C-CA91FB05B8D8}"/>
              </a:ext>
            </a:extLst>
          </p:cNvPr>
          <p:cNvSpPr/>
          <p:nvPr/>
        </p:nvSpPr>
        <p:spPr>
          <a:xfrm>
            <a:off x="887316" y="4177476"/>
            <a:ext cx="846161" cy="82700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921ABFA-C8D2-43BF-B727-2976D71A0D0C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タブにほのおのスプライトを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6" name="直線矢印コネクタ 55">
            <a:extLst>
              <a:ext uri="{FF2B5EF4-FFF2-40B4-BE49-F238E27FC236}">
                <a16:creationId xmlns:a16="http://schemas.microsoft.com/office/drawing/2014/main" id="{448D950F-EEF3-46F3-98C3-1B9834BEDF5A}"/>
              </a:ext>
            </a:extLst>
          </p:cNvPr>
          <p:cNvCxnSpPr>
            <a:cxnSpLocks/>
          </p:cNvCxnSpPr>
          <p:nvPr/>
        </p:nvCxnSpPr>
        <p:spPr>
          <a:xfrm flipH="1">
            <a:off x="1993176" y="4575560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3EB422A5-35B7-4E7A-91B3-126AD06DC72C}"/>
              </a:ext>
            </a:extLst>
          </p:cNvPr>
          <p:cNvCxnSpPr>
            <a:cxnSpLocks/>
          </p:cNvCxnSpPr>
          <p:nvPr/>
        </p:nvCxnSpPr>
        <p:spPr>
          <a:xfrm flipH="1" flipV="1">
            <a:off x="3088277" y="2830924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0ACE0E4-9B7F-F14A-8A0A-96ACC7945361}"/>
              </a:ext>
            </a:extLst>
          </p:cNvPr>
          <p:cNvSpPr txBox="1"/>
          <p:nvPr/>
        </p:nvSpPr>
        <p:spPr>
          <a:xfrm>
            <a:off x="4572000" y="2507066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4F3556D-729B-0742-8942-AC4ACBFF3258}"/>
              </a:ext>
            </a:extLst>
          </p:cNvPr>
          <p:cNvSpPr txBox="1"/>
          <p:nvPr/>
        </p:nvSpPr>
        <p:spPr>
          <a:xfrm>
            <a:off x="4537683" y="4144696"/>
            <a:ext cx="37129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44378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B9B6592D-A637-564E-BDAF-6F87BB5ADB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18053"/>
            <a:ext cx="8993295" cy="468085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①しょきか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 </a:t>
            </a:r>
            <a:r>
              <a:rPr lang="ja-JP" altLang="en-US" sz="2800"/>
              <a:t>ほのおのプログラミング</a:t>
            </a:r>
            <a:endParaRPr lang="ja-JP" altLang="en-US" sz="2800" dirty="0"/>
          </a:p>
        </p:txBody>
      </p:sp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C241FCF8-A053-4373-906B-8B2D756BA921}"/>
              </a:ext>
            </a:extLst>
          </p:cNvPr>
          <p:cNvSpPr/>
          <p:nvPr/>
        </p:nvSpPr>
        <p:spPr>
          <a:xfrm>
            <a:off x="150705" y="1775877"/>
            <a:ext cx="1748901" cy="391354"/>
          </a:xfrm>
          <a:prstGeom prst="roundRect">
            <a:avLst>
              <a:gd name="adj" fmla="val 2134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F26B52CD-662C-4E75-A8FB-B1D6B73A3AF1}"/>
              </a:ext>
            </a:extLst>
          </p:cNvPr>
          <p:cNvSpPr/>
          <p:nvPr/>
        </p:nvSpPr>
        <p:spPr>
          <a:xfrm>
            <a:off x="150705" y="3002693"/>
            <a:ext cx="1385441" cy="1248032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5069C38F-4A4B-405A-8F63-9725834F9ED4}"/>
              </a:ext>
            </a:extLst>
          </p:cNvPr>
          <p:cNvSpPr/>
          <p:nvPr/>
        </p:nvSpPr>
        <p:spPr>
          <a:xfrm>
            <a:off x="7739326" y="5735551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D3812E55-ED64-4DF6-B4C1-3F9E86081272}"/>
              </a:ext>
            </a:extLst>
          </p:cNvPr>
          <p:cNvGrpSpPr/>
          <p:nvPr/>
        </p:nvGrpSpPr>
        <p:grpSpPr>
          <a:xfrm>
            <a:off x="661130" y="5702258"/>
            <a:ext cx="5556610" cy="1131079"/>
            <a:chOff x="515716" y="5495987"/>
            <a:chExt cx="5556610" cy="1131079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A408C15A-9064-439E-AAFF-4C9B13ED9A66}"/>
                </a:ext>
              </a:extLst>
            </p:cNvPr>
            <p:cNvSpPr txBox="1"/>
            <p:nvPr/>
          </p:nvSpPr>
          <p:spPr>
            <a:xfrm>
              <a:off x="515716" y="5495987"/>
              <a:ext cx="555661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の部分に「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fire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」とにゅうりょくする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Bonfire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をえらんで、「はい」をおす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25101AB-489D-4995-8A5B-4CB6E6E919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5716" y="5688745"/>
              <a:ext cx="285750" cy="323850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88231C4-B8D3-43F3-BD93-CF19D9503B5F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9F6B390F-861D-497A-8ED2-B541D0A9F052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2" name="図 31">
              <a:extLst>
                <a:ext uri="{FF2B5EF4-FFF2-40B4-BE49-F238E27FC236}">
                  <a16:creationId xmlns:a16="http://schemas.microsoft.com/office/drawing/2014/main" id="{E07044FD-053D-496E-AFE4-5DD5AAD25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8883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F5D3C3B-3E99-3D4B-BD9E-9F16046EA4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8926" y="2202688"/>
            <a:ext cx="3911600" cy="1054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①しょきか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 </a:t>
            </a:r>
            <a:r>
              <a:rPr lang="ja-JP" altLang="en-US" sz="2800"/>
              <a:t>ほのおのプログラミング</a:t>
            </a:r>
            <a:endParaRPr lang="ja-JP" altLang="en-US" sz="2800" dirty="0"/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9067983-968D-4B9B-A7EF-FD2184578913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926DF3B-C2AC-42B9-9276-292BC73286FD}"/>
              </a:ext>
            </a:extLst>
          </p:cNvPr>
          <p:cNvCxnSpPr>
            <a:cxnSpLocks/>
          </p:cNvCxnSpPr>
          <p:nvPr/>
        </p:nvCxnSpPr>
        <p:spPr>
          <a:xfrm flipV="1">
            <a:off x="2597580" y="2573122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図 33">
            <a:extLst>
              <a:ext uri="{FF2B5EF4-FFF2-40B4-BE49-F238E27FC236}">
                <a16:creationId xmlns:a16="http://schemas.microsoft.com/office/drawing/2014/main" id="{AEF39D66-0092-481F-9E18-D6535A0C34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D5AA9906-41BF-427F-AA4D-F76A3EADB269}"/>
              </a:ext>
            </a:extLst>
          </p:cNvPr>
          <p:cNvGrpSpPr/>
          <p:nvPr/>
        </p:nvGrpSpPr>
        <p:grpSpPr>
          <a:xfrm>
            <a:off x="968362" y="4049604"/>
            <a:ext cx="5730352" cy="601756"/>
            <a:chOff x="2157904" y="2069568"/>
            <a:chExt cx="5730352" cy="601756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AD64DC76-5960-4B70-B780-224B4DDA0F9E}"/>
                </a:ext>
              </a:extLst>
            </p:cNvPr>
            <p:cNvSpPr txBox="1"/>
            <p:nvPr/>
          </p:nvSpPr>
          <p:spPr>
            <a:xfrm>
              <a:off x="2157904" y="2069568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された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DE1B97AF-B850-4443-8CDB-B16B5029F0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80655" y="2182525"/>
              <a:ext cx="488799" cy="488799"/>
            </a:xfrm>
            <a:prstGeom prst="rect">
              <a:avLst/>
            </a:prstGeom>
          </p:spPr>
        </p:pic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277B3470-76CD-4167-AEAD-AD69044414C4}"/>
              </a:ext>
            </a:extLst>
          </p:cNvPr>
          <p:cNvCxnSpPr>
            <a:cxnSpLocks/>
          </p:cNvCxnSpPr>
          <p:nvPr/>
        </p:nvCxnSpPr>
        <p:spPr>
          <a:xfrm>
            <a:off x="2619077" y="3016115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12A86468-B896-411D-81FB-DEF6C8DECB81}"/>
              </a:ext>
            </a:extLst>
          </p:cNvPr>
          <p:cNvSpPr/>
          <p:nvPr/>
        </p:nvSpPr>
        <p:spPr>
          <a:xfrm>
            <a:off x="4287208" y="2797794"/>
            <a:ext cx="504772" cy="351159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6A84348C-5462-46E0-A1AC-87B330F9B9F2}"/>
              </a:ext>
            </a:extLst>
          </p:cNvPr>
          <p:cNvSpPr/>
          <p:nvPr/>
        </p:nvSpPr>
        <p:spPr>
          <a:xfrm>
            <a:off x="5909943" y="2808476"/>
            <a:ext cx="508519" cy="33851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2B183DC-40C4-4CFA-BE4D-BD32B190D4D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CF62362-22C5-49C5-B481-EC913AF5F98C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8584A262-45C4-42CA-B303-A7ACCFD4A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FE1583F7-BE21-7544-AD2B-0EE38FE324C8}"/>
              </a:ext>
            </a:extLst>
          </p:cNvPr>
          <p:cNvGrpSpPr/>
          <p:nvPr/>
        </p:nvGrpSpPr>
        <p:grpSpPr>
          <a:xfrm>
            <a:off x="968362" y="4841862"/>
            <a:ext cx="7880656" cy="1131079"/>
            <a:chOff x="968362" y="4841862"/>
            <a:chExt cx="7880656" cy="1131079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221E8FF-9B0B-4B82-9308-E81F6072329A}"/>
                </a:ext>
              </a:extLst>
            </p:cNvPr>
            <p:cNvSpPr txBox="1"/>
            <p:nvPr/>
          </p:nvSpPr>
          <p:spPr>
            <a:xfrm>
              <a:off x="968362" y="4841862"/>
              <a:ext cx="788065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をえらび、スタート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1DA9C9D8-690A-D444-976B-B710FB2EBE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48279" y="4910815"/>
              <a:ext cx="2260297" cy="533400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6B5BF63F-F26A-594C-91EF-4091AB8815E4}"/>
              </a:ext>
            </a:extLst>
          </p:cNvPr>
          <p:cNvGrpSpPr/>
          <p:nvPr/>
        </p:nvGrpSpPr>
        <p:grpSpPr>
          <a:xfrm>
            <a:off x="1561756" y="1941738"/>
            <a:ext cx="1038413" cy="856056"/>
            <a:chOff x="7137508" y="4892125"/>
            <a:chExt cx="1038413" cy="856056"/>
          </a:xfrm>
        </p:grpSpPr>
        <p:grpSp>
          <p:nvGrpSpPr>
            <p:cNvPr id="27" name="グループ化 26">
              <a:extLst>
                <a:ext uri="{FF2B5EF4-FFF2-40B4-BE49-F238E27FC236}">
                  <a16:creationId xmlns:a16="http://schemas.microsoft.com/office/drawing/2014/main" id="{0510362C-C6C4-1541-8F6A-6502118830C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D9D7666F-16F4-9840-8004-D1D10F165D2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77CB29E4-7844-134A-94B6-E3A8B201E99A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28" name="四角形: 角を丸くする 77">
              <a:extLst>
                <a:ext uri="{FF2B5EF4-FFF2-40B4-BE49-F238E27FC236}">
                  <a16:creationId xmlns:a16="http://schemas.microsoft.com/office/drawing/2014/main" id="{50C21A82-918B-0246-AB8E-C06DAF1221F5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528116AF-597B-0B40-ABCD-71E75550E08E}"/>
              </a:ext>
            </a:extLst>
          </p:cNvPr>
          <p:cNvGrpSpPr/>
          <p:nvPr/>
        </p:nvGrpSpPr>
        <p:grpSpPr>
          <a:xfrm>
            <a:off x="1611906" y="2904390"/>
            <a:ext cx="848947" cy="856056"/>
            <a:chOff x="7111230" y="5870931"/>
            <a:chExt cx="848947" cy="85605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F8A693DD-B866-5A42-A6E7-0C6EE6204A64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9801A3DA-FE45-3145-8283-28EA5C788C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AA496AEB-6CAD-EB47-B062-BA67E623E120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77">
              <a:extLst>
                <a:ext uri="{FF2B5EF4-FFF2-40B4-BE49-F238E27FC236}">
                  <a16:creationId xmlns:a16="http://schemas.microsoft.com/office/drawing/2014/main" id="{F0B632B8-1BB2-5C45-9DFA-F97C69C97FB2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05394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142844D-3EC5-D24B-AF3A-E5728FFCF6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369" y="2442747"/>
            <a:ext cx="3454400" cy="33401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1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②めいれいのそうしん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 dirty="0"/>
              <a:t>（ロボット</a:t>
            </a:r>
            <a:r>
              <a:rPr lang="ja-JP" altLang="en-US" sz="2600"/>
              <a:t>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246873" y="243315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246873" y="3061248"/>
            <a:ext cx="1010806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</a:t>
              </a:r>
              <a:r>
                <a:rPr lang="ja-JP" altLang="en-US" b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えらぼ</a:t>
              </a:r>
              <a:r>
                <a:rPr lang="ja-JP" altLang="en-US" b="1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5016340" y="1814686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3758837" y="18986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9B266692-96F0-487A-99AB-D4FE18BD7BFE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A1799266-3299-BC4B-A37B-806B17EC57D3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B3CC59B-1E61-FD46-9E99-019F052B8B58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するとわくが</a:t>
              </a: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くなり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えらばれ</a:t>
              </a:r>
              <a:r>
                <a:rPr lang="ja-JP" altLang="en-US" sz="1600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たじょうたいと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709D005D-495A-2243-ADED-6C5552E4F6A5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30768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666AAC13-E7A9-9049-AD47-A1B523828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488" y="2173445"/>
            <a:ext cx="2463800" cy="13716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1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②めいれいのそうしん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/>
              <a:t>（ロボット）の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523483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A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がおされたら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、ゲームをスタートする。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FBA1624A-8557-4E2B-B1CE-B677360E2145}"/>
              </a:ext>
            </a:extLst>
          </p:cNvPr>
          <p:cNvCxnSpPr>
            <a:cxnSpLocks/>
          </p:cNvCxnSpPr>
          <p:nvPr/>
        </p:nvCxnSpPr>
        <p:spPr>
          <a:xfrm>
            <a:off x="1010677" y="3070640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コネクタ: カギ線 68">
            <a:extLst>
              <a:ext uri="{FF2B5EF4-FFF2-40B4-BE49-F238E27FC236}">
                <a16:creationId xmlns:a16="http://schemas.microsoft.com/office/drawing/2014/main" id="{C96BAB4C-2D84-4F8B-9C04-4A7907A17344}"/>
              </a:ext>
            </a:extLst>
          </p:cNvPr>
          <p:cNvCxnSpPr>
            <a:cxnSpLocks/>
          </p:cNvCxnSpPr>
          <p:nvPr/>
        </p:nvCxnSpPr>
        <p:spPr>
          <a:xfrm>
            <a:off x="1008480" y="2384996"/>
            <a:ext cx="587456" cy="203322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コネクタ: カギ線 69">
            <a:extLst>
              <a:ext uri="{FF2B5EF4-FFF2-40B4-BE49-F238E27FC236}">
                <a16:creationId xmlns:a16="http://schemas.microsoft.com/office/drawing/2014/main" id="{9B233337-8E75-4BE0-AB72-731B90ED701A}"/>
              </a:ext>
            </a:extLst>
          </p:cNvPr>
          <p:cNvCxnSpPr>
            <a:cxnSpLocks/>
          </p:cNvCxnSpPr>
          <p:nvPr/>
        </p:nvCxnSpPr>
        <p:spPr>
          <a:xfrm flipV="1">
            <a:off x="1008480" y="3413469"/>
            <a:ext cx="655629" cy="369975"/>
          </a:xfrm>
          <a:prstGeom prst="bentConnector3">
            <a:avLst>
              <a:gd name="adj1" fmla="val 50000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FD86D974-F729-40D2-8AB1-F2D640C7EDCC}"/>
              </a:ext>
            </a:extLst>
          </p:cNvPr>
          <p:cNvSpPr txBox="1"/>
          <p:nvPr/>
        </p:nvSpPr>
        <p:spPr>
          <a:xfrm>
            <a:off x="609676" y="5582073"/>
            <a:ext cx="860534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799927" y="167400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7A5421C1-211E-4D70-A967-64E863882CC5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9C47144A-44DD-1945-9C6B-1F8793156413}"/>
              </a:ext>
            </a:extLst>
          </p:cNvPr>
          <p:cNvGrpSpPr/>
          <p:nvPr/>
        </p:nvGrpSpPr>
        <p:grpSpPr>
          <a:xfrm>
            <a:off x="3899952" y="2082589"/>
            <a:ext cx="4784876" cy="655000"/>
            <a:chOff x="3776172" y="2537875"/>
            <a:chExt cx="4784876" cy="655000"/>
          </a:xfrm>
        </p:grpSpPr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6BF3D762-0AEE-45AA-A67E-C2D12115E2F0}"/>
                </a:ext>
              </a:extLst>
            </p:cNvPr>
            <p:cNvSpPr txBox="1"/>
            <p:nvPr/>
          </p:nvSpPr>
          <p:spPr>
            <a:xfrm>
              <a:off x="3776172" y="2537875"/>
              <a:ext cx="478487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「イベント」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22559F38-2F08-984D-8C1C-D3DB4807F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669523" y="2557875"/>
              <a:ext cx="1793427" cy="635000"/>
            </a:xfrm>
            <a:prstGeom prst="rect">
              <a:avLst/>
            </a:prstGeom>
          </p:spPr>
        </p:pic>
      </p:grpSp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6F6A1349-0662-4A88-8CD6-9C9B0B7DBC5F}"/>
              </a:ext>
            </a:extLst>
          </p:cNvPr>
          <p:cNvGrpSpPr/>
          <p:nvPr/>
        </p:nvGrpSpPr>
        <p:grpSpPr>
          <a:xfrm>
            <a:off x="782887" y="4265767"/>
            <a:ext cx="8170566" cy="1162711"/>
            <a:chOff x="1449580" y="4154595"/>
            <a:chExt cx="8170566" cy="1162711"/>
          </a:xfrm>
        </p:grpSpPr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8CCF550-C8F4-4CA2-97BE-BCA11E64B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271472" y="4746137"/>
              <a:ext cx="4348674" cy="569615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10E02586-3FDE-4872-B017-9A6C60C536DF}"/>
                </a:ext>
              </a:extLst>
            </p:cNvPr>
            <p:cNvGrpSpPr/>
            <p:nvPr/>
          </p:nvGrpSpPr>
          <p:grpSpPr>
            <a:xfrm>
              <a:off x="1449580" y="4154595"/>
              <a:ext cx="7227765" cy="1131079"/>
              <a:chOff x="1557440" y="4176576"/>
              <a:chExt cx="7227765" cy="1131079"/>
            </a:xfrm>
          </p:grpSpPr>
          <p:sp>
            <p:nvSpPr>
              <p:cNvPr id="71" name="テキスト ボックス 70">
                <a:extLst>
                  <a:ext uri="{FF2B5EF4-FFF2-40B4-BE49-F238E27FC236}">
                    <a16:creationId xmlns:a16="http://schemas.microsoft.com/office/drawing/2014/main" id="{933EBDEB-6F12-495E-8DAB-28CA1195FCA3}"/>
                  </a:ext>
                </a:extLst>
              </p:cNvPr>
              <p:cNvSpPr txBox="1"/>
              <p:nvPr/>
            </p:nvSpPr>
            <p:spPr>
              <a:xfrm>
                <a:off x="1557440" y="4176576"/>
                <a:ext cx="7227765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「みため」から　　　　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　　をクリックする。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へんしゅうがめん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で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82" name="図 81">
                <a:extLst>
                  <a:ext uri="{FF2B5EF4-FFF2-40B4-BE49-F238E27FC236}">
                    <a16:creationId xmlns:a16="http://schemas.microsoft.com/office/drawing/2014/main" id="{0A766235-6805-4EE4-AF5F-251ED3A535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4178" t="9649" r="5693" b="12982"/>
              <a:stretch/>
            </p:blipFill>
            <p:spPr>
              <a:xfrm>
                <a:off x="6163137" y="4397835"/>
                <a:ext cx="524818" cy="271740"/>
              </a:xfrm>
              <a:prstGeom prst="rect">
                <a:avLst/>
              </a:prstGeom>
            </p:spPr>
          </p:pic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58368E53-FFBC-46A3-B0A1-199AEA38427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493" t="1125" r="4461" b="1471"/>
              <a:stretch/>
            </p:blipFill>
            <p:spPr>
              <a:xfrm>
                <a:off x="3739101" y="4943240"/>
                <a:ext cx="540556" cy="293698"/>
              </a:xfrm>
              <a:prstGeom prst="rect">
                <a:avLst/>
              </a:prstGeom>
            </p:spPr>
          </p:pic>
        </p:grp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C220DC5B-4049-4E97-971E-8249D3E6CEAF}"/>
                </a:ext>
              </a:extLst>
            </p:cNvPr>
            <p:cNvSpPr/>
            <p:nvPr/>
          </p:nvSpPr>
          <p:spPr>
            <a:xfrm>
              <a:off x="8643477" y="4807839"/>
              <a:ext cx="768658" cy="509467"/>
            </a:xfrm>
            <a:prstGeom prst="rect">
              <a:avLst/>
            </a:prstGeom>
            <a:noFill/>
            <a:ln w="28575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2C7F1F0B-F23C-2244-9A91-C207A4BFA04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50747" y="4375357"/>
            <a:ext cx="1730077" cy="609600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5837DE0E-81FF-194C-8F31-3A86CC5D25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23577" y="5620097"/>
            <a:ext cx="1757247" cy="558800"/>
          </a:xfrm>
          <a:prstGeom prst="rect">
            <a:avLst/>
          </a:prstGeom>
        </p:spPr>
      </p:pic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7E5E670-4FCF-2E4D-8375-AA235AED9B7A}"/>
              </a:ext>
            </a:extLst>
          </p:cNvPr>
          <p:cNvGrpSpPr/>
          <p:nvPr/>
        </p:nvGrpSpPr>
        <p:grpSpPr>
          <a:xfrm>
            <a:off x="180874" y="2727085"/>
            <a:ext cx="857604" cy="856056"/>
            <a:chOff x="9647457" y="2630639"/>
            <a:chExt cx="857604" cy="856056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7374D66-73EB-9D47-ADA3-AD4BAD3CE428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511D1781-4A97-CC4B-B5E0-1E010B3874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ACE3661-F4C3-7046-8419-79C1A6B6083D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1337C7ED-75A7-E341-8019-BF41FA95BE76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43C6740-AF7A-F044-A848-3CD5CC4FE722}"/>
              </a:ext>
            </a:extLst>
          </p:cNvPr>
          <p:cNvGrpSpPr/>
          <p:nvPr/>
        </p:nvGrpSpPr>
        <p:grpSpPr>
          <a:xfrm>
            <a:off x="123774" y="1816734"/>
            <a:ext cx="1038413" cy="856056"/>
            <a:chOff x="7137508" y="4892125"/>
            <a:chExt cx="1038413" cy="856056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DCF29CCC-C8F2-7747-A9CF-7118B0B31BF8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25D72B24-1E8C-9146-BD24-86156CCCF8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A4EAB25-FA7F-EE4B-AE13-1D5A4F5D3DC7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379CFAC1-55F8-0548-B01F-4A1C311ABE5F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104B77B9-E4D3-E84E-A032-BDC32D9F9EB4}"/>
              </a:ext>
            </a:extLst>
          </p:cNvPr>
          <p:cNvGrpSpPr/>
          <p:nvPr/>
        </p:nvGrpSpPr>
        <p:grpSpPr>
          <a:xfrm>
            <a:off x="110302" y="3650355"/>
            <a:ext cx="1038413" cy="856056"/>
            <a:chOff x="7137508" y="4892125"/>
            <a:chExt cx="1038413" cy="85605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EB2796BB-7D42-3D42-A777-BED4C9CB7841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9" name="図 48">
                <a:extLst>
                  <a:ext uri="{FF2B5EF4-FFF2-40B4-BE49-F238E27FC236}">
                    <a16:creationId xmlns:a16="http://schemas.microsoft.com/office/drawing/2014/main" id="{348BE703-7635-154D-8439-DB4CA2295B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50" name="テキスト ボックス 49">
                <a:extLst>
                  <a:ext uri="{FF2B5EF4-FFF2-40B4-BE49-F238E27FC236}">
                    <a16:creationId xmlns:a16="http://schemas.microsoft.com/office/drawing/2014/main" id="{5E92006C-C3AE-F54C-A32A-F5345F1D4AEB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8" name="四角形: 角を丸くする 77">
              <a:extLst>
                <a:ext uri="{FF2B5EF4-FFF2-40B4-BE49-F238E27FC236}">
                  <a16:creationId xmlns:a16="http://schemas.microsoft.com/office/drawing/2014/main" id="{02EBD747-35D7-2249-AA7A-17317847A93E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60830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BB14D011-76DC-B84E-B1E8-B109F80918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8931" y="1970956"/>
            <a:ext cx="5473700" cy="2082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②めいれいのじゅしん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 </a:t>
            </a:r>
            <a:r>
              <a:rPr lang="ja-JP" altLang="en-US" sz="2800"/>
              <a:t>ほのおの</a:t>
            </a:r>
            <a:r>
              <a:rPr lang="ja-JP" altLang="en-US" sz="2800" dirty="0"/>
              <a:t>プログラミング</a:t>
            </a: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6926DF3B-C2AC-42B9-9276-292BC73286FD}"/>
              </a:ext>
            </a:extLst>
          </p:cNvPr>
          <p:cNvCxnSpPr>
            <a:cxnSpLocks/>
          </p:cNvCxnSpPr>
          <p:nvPr/>
        </p:nvCxnSpPr>
        <p:spPr>
          <a:xfrm>
            <a:off x="930471" y="2341323"/>
            <a:ext cx="356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2B183DC-40C4-4CFA-BE4D-BD32B190D4D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CF62362-22C5-49C5-B481-EC913AF5F98C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8584A262-45C4-42CA-B303-A7ACCFD4A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14348A3-DE23-460E-866F-55B15E1458D6}"/>
              </a:ext>
            </a:extLst>
          </p:cNvPr>
          <p:cNvSpPr txBox="1"/>
          <p:nvPr/>
        </p:nvSpPr>
        <p:spPr>
          <a:xfrm>
            <a:off x="612019" y="1094634"/>
            <a:ext cx="648135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B74C300-A692-4572-9BA2-481D7B7C1FDB}"/>
              </a:ext>
            </a:extLst>
          </p:cNvPr>
          <p:cNvSpPr txBox="1"/>
          <p:nvPr/>
        </p:nvSpPr>
        <p:spPr>
          <a:xfrm>
            <a:off x="1696240" y="4230460"/>
            <a:ext cx="58689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3" name="グループ化 72">
            <a:extLst>
              <a:ext uri="{FF2B5EF4-FFF2-40B4-BE49-F238E27FC236}">
                <a16:creationId xmlns:a16="http://schemas.microsoft.com/office/drawing/2014/main" id="{7D3791EC-513E-4749-91AB-79F0717B8D6D}"/>
              </a:ext>
            </a:extLst>
          </p:cNvPr>
          <p:cNvGrpSpPr/>
          <p:nvPr/>
        </p:nvGrpSpPr>
        <p:grpSpPr>
          <a:xfrm>
            <a:off x="1696240" y="5833140"/>
            <a:ext cx="4296787" cy="777307"/>
            <a:chOff x="0" y="5194311"/>
            <a:chExt cx="4296787" cy="777307"/>
          </a:xfrm>
        </p:grpSpPr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FDF38439-D264-4F4C-B0E7-5E8A9BDBFFB4}"/>
                </a:ext>
              </a:extLst>
            </p:cNvPr>
            <p:cNvSpPr txBox="1"/>
            <p:nvPr/>
          </p:nvSpPr>
          <p:spPr>
            <a:xfrm>
              <a:off x="0" y="5251150"/>
              <a:ext cx="42967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3434486E-CBE6-4CF3-A582-D16FDE2C8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883669" y="5194311"/>
              <a:ext cx="1097375" cy="777307"/>
            </a:xfrm>
            <a:prstGeom prst="rect">
              <a:avLst/>
            </a:prstGeom>
          </p:spPr>
        </p:pic>
      </p:grpSp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5C975E46-D005-4FF8-966A-5A1ACF2EB135}"/>
              </a:ext>
            </a:extLst>
          </p:cNvPr>
          <p:cNvCxnSpPr>
            <a:cxnSpLocks/>
          </p:cNvCxnSpPr>
          <p:nvPr/>
        </p:nvCxnSpPr>
        <p:spPr>
          <a:xfrm>
            <a:off x="892304" y="3037070"/>
            <a:ext cx="31838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正方形/長方形 90">
            <a:extLst>
              <a:ext uri="{FF2B5EF4-FFF2-40B4-BE49-F238E27FC236}">
                <a16:creationId xmlns:a16="http://schemas.microsoft.com/office/drawing/2014/main" id="{0539CE49-CA83-4CB2-A75A-C0FB0181941A}"/>
              </a:ext>
            </a:extLst>
          </p:cNvPr>
          <p:cNvSpPr/>
          <p:nvPr/>
        </p:nvSpPr>
        <p:spPr>
          <a:xfrm>
            <a:off x="1313832" y="2915257"/>
            <a:ext cx="5268799" cy="913136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1BE929B8-D78C-4F5F-8C9D-8D52F3A62DA8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sp>
        <p:nvSpPr>
          <p:cNvPr id="101" name="四角形: 角を丸くする 100">
            <a:extLst>
              <a:ext uri="{FF2B5EF4-FFF2-40B4-BE49-F238E27FC236}">
                <a16:creationId xmlns:a16="http://schemas.microsoft.com/office/drawing/2014/main" id="{E380DFC3-151B-48D3-A2B8-0F675FC86F70}"/>
              </a:ext>
            </a:extLst>
          </p:cNvPr>
          <p:cNvSpPr/>
          <p:nvPr/>
        </p:nvSpPr>
        <p:spPr>
          <a:xfrm>
            <a:off x="1223799" y="2191413"/>
            <a:ext cx="1030007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112EF6D4-2295-4E40-B942-1B908DEA05E3}"/>
              </a:ext>
            </a:extLst>
          </p:cNvPr>
          <p:cNvGrpSpPr/>
          <p:nvPr/>
        </p:nvGrpSpPr>
        <p:grpSpPr>
          <a:xfrm>
            <a:off x="5214873" y="1696123"/>
            <a:ext cx="3563292" cy="1697881"/>
            <a:chOff x="5297541" y="1725413"/>
            <a:chExt cx="3563292" cy="1697881"/>
          </a:xfrm>
        </p:grpSpPr>
        <p:sp>
          <p:nvSpPr>
            <p:cNvPr id="51" name="吹き出し: 角を丸めた四角形 91">
              <a:extLst>
                <a:ext uri="{FF2B5EF4-FFF2-40B4-BE49-F238E27FC236}">
                  <a16:creationId xmlns:a16="http://schemas.microsoft.com/office/drawing/2014/main" id="{A5F42769-56FF-0E47-BF53-F9DD5C5F7A4D}"/>
                </a:ext>
              </a:extLst>
            </p:cNvPr>
            <p:cNvSpPr/>
            <p:nvPr/>
          </p:nvSpPr>
          <p:spPr>
            <a:xfrm>
              <a:off x="5297541" y="1725413"/>
              <a:ext cx="3532170" cy="1484795"/>
            </a:xfrm>
            <a:prstGeom prst="wedgeRoundRectCallout">
              <a:avLst>
                <a:gd name="adj1" fmla="val -36833"/>
                <a:gd name="adj2" fmla="val 58915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8E68D71A-D46E-1845-A5BF-D36FC9E35E32}"/>
                </a:ext>
              </a:extLst>
            </p:cNvPr>
            <p:cNvSpPr txBox="1"/>
            <p:nvPr/>
          </p:nvSpPr>
          <p:spPr>
            <a:xfrm>
              <a:off x="5426541" y="1915189"/>
              <a:ext cx="3434292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しろいぶぶんはつぎのページでするよ！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B270D7DE-CFA6-8347-B7BD-C3B5C977E505}"/>
              </a:ext>
            </a:extLst>
          </p:cNvPr>
          <p:cNvGrpSpPr/>
          <p:nvPr/>
        </p:nvGrpSpPr>
        <p:grpSpPr>
          <a:xfrm>
            <a:off x="13084" y="2883439"/>
            <a:ext cx="1024065" cy="856056"/>
            <a:chOff x="6035407" y="3746180"/>
            <a:chExt cx="1024065" cy="856056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F3721E7A-9C0F-7249-90B7-F980A5F27C4F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0" name="図 29">
                <a:extLst>
                  <a:ext uri="{FF2B5EF4-FFF2-40B4-BE49-F238E27FC236}">
                    <a16:creationId xmlns:a16="http://schemas.microsoft.com/office/drawing/2014/main" id="{7D81F08E-4EB5-244F-916F-0CAC0466F2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0819E282-079E-FD40-883C-F677DA8228C4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9" name="四角形: 角を丸くする 77">
              <a:extLst>
                <a:ext uri="{FF2B5EF4-FFF2-40B4-BE49-F238E27FC236}">
                  <a16:creationId xmlns:a16="http://schemas.microsoft.com/office/drawing/2014/main" id="{EF36CBF4-1492-6248-9E0B-86DA07C7533A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483924FA-3329-E94D-A77A-47EAF182BA44}"/>
              </a:ext>
            </a:extLst>
          </p:cNvPr>
          <p:cNvGrpSpPr/>
          <p:nvPr/>
        </p:nvGrpSpPr>
        <p:grpSpPr>
          <a:xfrm>
            <a:off x="13084" y="1745581"/>
            <a:ext cx="1038413" cy="856056"/>
            <a:chOff x="7137508" y="4892125"/>
            <a:chExt cx="1038413" cy="856056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993D60ED-4F26-DA4B-9360-90BF226EF274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7056E332-3EBB-784C-A8DF-19993AA6F55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6C50D3EB-1FD2-064A-920C-D97932EAC3B3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77">
              <a:extLst>
                <a:ext uri="{FF2B5EF4-FFF2-40B4-BE49-F238E27FC236}">
                  <a16:creationId xmlns:a16="http://schemas.microsoft.com/office/drawing/2014/main" id="{9D81BBBD-93FB-1346-A5E1-CE2E4E66DDEE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43667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図 56">
            <a:extLst>
              <a:ext uri="{FF2B5EF4-FFF2-40B4-BE49-F238E27FC236}">
                <a16:creationId xmlns:a16="http://schemas.microsoft.com/office/drawing/2014/main" id="{26D8B365-2745-F340-9C98-214E89EECC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5847" y="2447267"/>
            <a:ext cx="4316499" cy="16424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②めいれいのじゅしん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 </a:t>
            </a:r>
            <a:r>
              <a:rPr lang="ja-JP" altLang="en-US" sz="2800"/>
              <a:t>ほのおのプログラミング</a:t>
            </a:r>
            <a:endParaRPr lang="ja-JP" altLang="en-US" sz="2800" dirty="0"/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277B3470-76CD-4167-AEAD-AD69044414C4}"/>
              </a:ext>
            </a:extLst>
          </p:cNvPr>
          <p:cNvCxnSpPr>
            <a:cxnSpLocks/>
          </p:cNvCxnSpPr>
          <p:nvPr/>
        </p:nvCxnSpPr>
        <p:spPr>
          <a:xfrm>
            <a:off x="899551" y="3705050"/>
            <a:ext cx="49259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四角形: 角を丸くする 53">
            <a:extLst>
              <a:ext uri="{FF2B5EF4-FFF2-40B4-BE49-F238E27FC236}">
                <a16:creationId xmlns:a16="http://schemas.microsoft.com/office/drawing/2014/main" id="{12A86468-B896-411D-81FB-DEF6C8DECB81}"/>
              </a:ext>
            </a:extLst>
          </p:cNvPr>
          <p:cNvSpPr/>
          <p:nvPr/>
        </p:nvSpPr>
        <p:spPr>
          <a:xfrm>
            <a:off x="1558370" y="3522618"/>
            <a:ext cx="416646" cy="33211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6A84348C-5462-46E0-A1AC-87B330F9B9F2}"/>
              </a:ext>
            </a:extLst>
          </p:cNvPr>
          <p:cNvSpPr/>
          <p:nvPr/>
        </p:nvSpPr>
        <p:spPr>
          <a:xfrm>
            <a:off x="4550130" y="3547743"/>
            <a:ext cx="484869" cy="281862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0" name="グループ化 69">
            <a:extLst>
              <a:ext uri="{FF2B5EF4-FFF2-40B4-BE49-F238E27FC236}">
                <a16:creationId xmlns:a16="http://schemas.microsoft.com/office/drawing/2014/main" id="{12B183DC-40C4-4CFA-BE4D-BD32B190D4DB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79488" y="1589831"/>
            <a:chExt cx="1084828" cy="1084828"/>
          </a:xfrm>
        </p:grpSpPr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1CF62362-22C5-49C5-B481-EC913AF5F98C}"/>
                </a:ext>
              </a:extLst>
            </p:cNvPr>
            <p:cNvSpPr/>
            <p:nvPr/>
          </p:nvSpPr>
          <p:spPr>
            <a:xfrm>
              <a:off x="7979488" y="15898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8584A262-45C4-42CA-B303-A7ACCFD4A0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25135" y="1690285"/>
              <a:ext cx="993534" cy="945148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39B576E3-A572-41C8-82D5-208B237351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7570" y="3318031"/>
            <a:ext cx="3532170" cy="265553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D3E5D705-1314-4A70-8A7A-369D13695EBD}"/>
              </a:ext>
            </a:extLst>
          </p:cNvPr>
          <p:cNvSpPr/>
          <p:nvPr/>
        </p:nvSpPr>
        <p:spPr>
          <a:xfrm>
            <a:off x="3189998" y="3539619"/>
            <a:ext cx="566131" cy="29811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90" name="直線矢印コネクタ 89">
            <a:extLst>
              <a:ext uri="{FF2B5EF4-FFF2-40B4-BE49-F238E27FC236}">
                <a16:creationId xmlns:a16="http://schemas.microsoft.com/office/drawing/2014/main" id="{F88DD562-AC9D-43BA-947F-FC9B70B378F5}"/>
              </a:ext>
            </a:extLst>
          </p:cNvPr>
          <p:cNvCxnSpPr>
            <a:cxnSpLocks/>
          </p:cNvCxnSpPr>
          <p:nvPr/>
        </p:nvCxnSpPr>
        <p:spPr>
          <a:xfrm flipH="1">
            <a:off x="5477570" y="5371920"/>
            <a:ext cx="2917509" cy="6945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>
            <a:extLst>
              <a:ext uri="{FF2B5EF4-FFF2-40B4-BE49-F238E27FC236}">
                <a16:creationId xmlns:a16="http://schemas.microsoft.com/office/drawing/2014/main" id="{015A2E02-7613-4163-8A43-92D164C17C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2740" y="3179475"/>
            <a:ext cx="1062095" cy="1692565"/>
          </a:xfrm>
          <a:prstGeom prst="rect">
            <a:avLst/>
          </a:prstGeom>
        </p:spPr>
      </p:pic>
      <p:sp>
        <p:nvSpPr>
          <p:cNvPr id="115" name="テキスト ボックス 114">
            <a:extLst>
              <a:ext uri="{FF2B5EF4-FFF2-40B4-BE49-F238E27FC236}">
                <a16:creationId xmlns:a16="http://schemas.microsoft.com/office/drawing/2014/main" id="{27EEDA93-28AF-4940-B7F5-55592D3F8A5E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スタート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D38C3D6-5647-7941-8D49-D397E50292E8}"/>
              </a:ext>
            </a:extLst>
          </p:cNvPr>
          <p:cNvGrpSpPr/>
          <p:nvPr/>
        </p:nvGrpSpPr>
        <p:grpSpPr>
          <a:xfrm>
            <a:off x="301287" y="5790793"/>
            <a:ext cx="8252500" cy="1131079"/>
            <a:chOff x="301287" y="5790793"/>
            <a:chExt cx="8252500" cy="1131079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221E8FF-9B0B-4B82-9308-E81F6072329A}"/>
                </a:ext>
              </a:extLst>
            </p:cNvPr>
            <p:cNvSpPr txBox="1"/>
            <p:nvPr/>
          </p:nvSpPr>
          <p:spPr>
            <a:xfrm>
              <a:off x="301287" y="5790793"/>
              <a:ext cx="825250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　　　　をえらび、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じかん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といちをせっていする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535B81AF-C42A-E44E-A9EB-97C1C7EFEF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75016" y="5819072"/>
              <a:ext cx="3202465" cy="609600"/>
            </a:xfrm>
            <a:prstGeom prst="rect">
              <a:avLst/>
            </a:prstGeom>
          </p:spPr>
        </p:pic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759FA940-0C39-4B48-B532-1D3C28620315}"/>
              </a:ext>
            </a:extLst>
          </p:cNvPr>
          <p:cNvGrpSpPr/>
          <p:nvPr/>
        </p:nvGrpSpPr>
        <p:grpSpPr>
          <a:xfrm>
            <a:off x="464750" y="4316176"/>
            <a:ext cx="5046683" cy="1131079"/>
            <a:chOff x="464750" y="4316176"/>
            <a:chExt cx="5046683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4A5360ED-2BC1-47EB-9F6D-4C358E30FAB7}"/>
                </a:ext>
              </a:extLst>
            </p:cNvPr>
            <p:cNvSpPr txBox="1"/>
            <p:nvPr/>
          </p:nvSpPr>
          <p:spPr>
            <a:xfrm>
              <a:off x="464750" y="4316176"/>
              <a:ext cx="504668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「うご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　　をえらび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スタート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をせっていする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461CF069-EB64-904A-AF6B-9C863F96989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155625" y="4418481"/>
              <a:ext cx="2260297" cy="533400"/>
            </a:xfrm>
            <a:prstGeom prst="rect">
              <a:avLst/>
            </a:prstGeom>
          </p:spPr>
        </p:pic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DC3A693-04F7-6B48-A4E3-A72EC45EBCFF}"/>
              </a:ext>
            </a:extLst>
          </p:cNvPr>
          <p:cNvGrpSpPr/>
          <p:nvPr/>
        </p:nvGrpSpPr>
        <p:grpSpPr>
          <a:xfrm>
            <a:off x="5297541" y="1678841"/>
            <a:ext cx="3532170" cy="1531367"/>
            <a:chOff x="5297541" y="1678841"/>
            <a:chExt cx="3532170" cy="1531367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84FA2250-E908-41AB-8764-9DAFD6B73AE3}"/>
                </a:ext>
              </a:extLst>
            </p:cNvPr>
            <p:cNvGrpSpPr/>
            <p:nvPr/>
          </p:nvGrpSpPr>
          <p:grpSpPr>
            <a:xfrm>
              <a:off x="5297541" y="1678841"/>
              <a:ext cx="3532170" cy="1531367"/>
              <a:chOff x="5297541" y="1678841"/>
              <a:chExt cx="3532170" cy="1531367"/>
            </a:xfrm>
          </p:grpSpPr>
          <p:sp>
            <p:nvSpPr>
              <p:cNvPr id="92" name="吹き出し: 角を丸めた四角形 91">
                <a:extLst>
                  <a:ext uri="{FF2B5EF4-FFF2-40B4-BE49-F238E27FC236}">
                    <a16:creationId xmlns:a16="http://schemas.microsoft.com/office/drawing/2014/main" id="{87256E7E-4395-4E99-A535-35450F2A3734}"/>
                  </a:ext>
                </a:extLst>
              </p:cNvPr>
              <p:cNvSpPr/>
              <p:nvPr/>
            </p:nvSpPr>
            <p:spPr>
              <a:xfrm>
                <a:off x="5297541" y="1725413"/>
                <a:ext cx="3532170" cy="1484795"/>
              </a:xfrm>
              <a:prstGeom prst="wedgeRoundRectCallout">
                <a:avLst>
                  <a:gd name="adj1" fmla="val 37332"/>
                  <a:gd name="adj2" fmla="val 5808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" name="グループ化 2">
                <a:extLst>
                  <a:ext uri="{FF2B5EF4-FFF2-40B4-BE49-F238E27FC236}">
                    <a16:creationId xmlns:a16="http://schemas.microsoft.com/office/drawing/2014/main" id="{B99EEE65-C1F1-4B29-BEA1-A06514808A8D}"/>
                  </a:ext>
                </a:extLst>
              </p:cNvPr>
              <p:cNvGrpSpPr/>
              <p:nvPr/>
            </p:nvGrpSpPr>
            <p:grpSpPr>
              <a:xfrm>
                <a:off x="5337397" y="1678841"/>
                <a:ext cx="3434292" cy="1508105"/>
                <a:chOff x="5238945" y="3257832"/>
                <a:chExt cx="3434292" cy="1508105"/>
              </a:xfrm>
            </p:grpSpPr>
            <p:sp>
              <p:nvSpPr>
                <p:cNvPr id="93" name="テキスト ボックス 92">
                  <a:extLst>
                    <a:ext uri="{FF2B5EF4-FFF2-40B4-BE49-F238E27FC236}">
                      <a16:creationId xmlns:a16="http://schemas.microsoft.com/office/drawing/2014/main" id="{B96651A3-18C0-42E1-B119-2F3B85EFE176}"/>
                    </a:ext>
                  </a:extLst>
                </p:cNvPr>
                <p:cNvSpPr txBox="1"/>
                <p:nvPr/>
              </p:nvSpPr>
              <p:spPr>
                <a:xfrm>
                  <a:off x="5238945" y="3257832"/>
                  <a:ext cx="3434292" cy="150810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　　　　　　　　　　　と</a:t>
                  </a:r>
                  <a:endPara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　　　　　　　　　　　　　　　の</a:t>
                  </a:r>
                  <a:endParaRPr kumimoji="1" lang="en-US" altLang="ja-JP" sz="16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ちがいがわ</a:t>
                  </a:r>
                  <a:r>
                    <a:rPr kumimoji="1" lang="ja-JP" altLang="en-US" sz="16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かるかな？</a:t>
                  </a:r>
                </a:p>
              </p:txBody>
            </p:sp>
            <p:sp>
              <p:nvSpPr>
                <p:cNvPr id="96" name="テキスト ボックス 95">
                  <a:extLst>
                    <a:ext uri="{FF2B5EF4-FFF2-40B4-BE49-F238E27FC236}">
                      <a16:creationId xmlns:a16="http://schemas.microsoft.com/office/drawing/2014/main" id="{3872DC58-DDCF-477A-A0E9-7DE1C7F9C517}"/>
                    </a:ext>
                  </a:extLst>
                </p:cNvPr>
                <p:cNvSpPr txBox="1"/>
                <p:nvPr/>
              </p:nvSpPr>
              <p:spPr>
                <a:xfrm>
                  <a:off x="5251643" y="4299839"/>
                  <a:ext cx="425099" cy="22359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800" dirty="0">
                      <a:solidFill>
                        <a:srgbClr val="575E75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ちが</a:t>
                  </a:r>
                  <a:endParaRPr kumimoji="1" lang="ja-JP" altLang="en-US" sz="8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</p:grp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BAAD8640-D749-2C4C-9EF7-53B54ADA634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410255" y="1800649"/>
              <a:ext cx="2260297" cy="533400"/>
            </a:xfrm>
            <a:prstGeom prst="rect">
              <a:avLst/>
            </a:prstGeom>
          </p:spPr>
        </p:pic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F7523FE1-B1EC-4B48-958E-53A5C3734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410255" y="2238984"/>
              <a:ext cx="2984824" cy="609600"/>
            </a:xfrm>
            <a:prstGeom prst="rect">
              <a:avLst/>
            </a:prstGeom>
          </p:spPr>
        </p:pic>
      </p:grpSp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385E06F2-D5E2-FF4E-960F-D1CA54780258}"/>
              </a:ext>
            </a:extLst>
          </p:cNvPr>
          <p:cNvGrpSpPr/>
          <p:nvPr/>
        </p:nvGrpSpPr>
        <p:grpSpPr>
          <a:xfrm>
            <a:off x="36140" y="3254156"/>
            <a:ext cx="848947" cy="856056"/>
            <a:chOff x="7111230" y="5870931"/>
            <a:chExt cx="848947" cy="856056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841FA814-1552-5C48-ABC3-0E73D038AD0D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B4ED5215-C0BA-CC47-B8BC-47613C1231F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A9CB4FAB-4F07-8E42-A7FB-72232D8ED3D1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77">
              <a:extLst>
                <a:ext uri="{FF2B5EF4-FFF2-40B4-BE49-F238E27FC236}">
                  <a16:creationId xmlns:a16="http://schemas.microsoft.com/office/drawing/2014/main" id="{8D4AAD68-4160-D748-BC70-6458E357964D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09407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en-US" sz="2800"/>
              <a:t>ミッション：ジャンピング </a:t>
            </a:r>
            <a:r>
              <a:rPr lang="en-US" altLang="ja-JP" sz="2800" dirty="0"/>
              <a:t>Codey Rocky</a:t>
            </a:r>
            <a:endParaRPr kumimoji="1" lang="ja-JP" altLang="en-US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7B957ACC-627C-B142-839A-49E45265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1967" y="4041107"/>
            <a:ext cx="1443807" cy="2261273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604E3418-60ED-1945-BB00-29211CB1E729}"/>
              </a:ext>
            </a:extLst>
          </p:cNvPr>
          <p:cNvGrpSpPr/>
          <p:nvPr/>
        </p:nvGrpSpPr>
        <p:grpSpPr>
          <a:xfrm>
            <a:off x="361074" y="4041107"/>
            <a:ext cx="1378226" cy="2498626"/>
            <a:chOff x="181821" y="3268693"/>
            <a:chExt cx="1553301" cy="279594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4660957-6F37-AE49-A01E-F84E543E34E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楕円 37">
              <a:extLst>
                <a:ext uri="{FF2B5EF4-FFF2-40B4-BE49-F238E27FC236}">
                  <a16:creationId xmlns:a16="http://schemas.microsoft.com/office/drawing/2014/main" id="{4B733B7C-5B2B-254B-9B57-18D31B5A6A2D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5CE7353-1776-F64B-A83B-0B80D4CE2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1834" y="3944329"/>
            <a:ext cx="1521949" cy="2718394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2B1BB123-CFF8-E14A-B56B-0BF67D3385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4647" y="3922430"/>
            <a:ext cx="1621340" cy="2740293"/>
          </a:xfrm>
          <a:prstGeom prst="rect">
            <a:avLst/>
          </a:prstGeom>
        </p:spPr>
      </p:pic>
      <p:sp>
        <p:nvSpPr>
          <p:cNvPr id="12" name="右矢印 11">
            <a:extLst>
              <a:ext uri="{FF2B5EF4-FFF2-40B4-BE49-F238E27FC236}">
                <a16:creationId xmlns:a16="http://schemas.microsoft.com/office/drawing/2014/main" id="{C245D16A-4537-CA4E-80C7-A978E93741C2}"/>
              </a:ext>
            </a:extLst>
          </p:cNvPr>
          <p:cNvSpPr/>
          <p:nvPr/>
        </p:nvSpPr>
        <p:spPr>
          <a:xfrm>
            <a:off x="1755770" y="4701209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C69DB490-03A7-4E4D-B5A8-CFF74687C33C}"/>
              </a:ext>
            </a:extLst>
          </p:cNvPr>
          <p:cNvSpPr/>
          <p:nvPr/>
        </p:nvSpPr>
        <p:spPr>
          <a:xfrm>
            <a:off x="3955774" y="4742205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右矢印 13">
            <a:extLst>
              <a:ext uri="{FF2B5EF4-FFF2-40B4-BE49-F238E27FC236}">
                <a16:creationId xmlns:a16="http://schemas.microsoft.com/office/drawing/2014/main" id="{FE26F75A-7BBF-5144-9F4B-D212830A8692}"/>
              </a:ext>
            </a:extLst>
          </p:cNvPr>
          <p:cNvSpPr/>
          <p:nvPr/>
        </p:nvSpPr>
        <p:spPr>
          <a:xfrm>
            <a:off x="5888193" y="4775418"/>
            <a:ext cx="756197" cy="591367"/>
          </a:xfrm>
          <a:prstGeom prst="rightArrow">
            <a:avLst>
              <a:gd name="adj1" fmla="val 44666"/>
              <a:gd name="adj2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F13D63D-3781-604B-8005-842F2014D1A3}"/>
              </a:ext>
            </a:extLst>
          </p:cNvPr>
          <p:cNvSpPr txBox="1"/>
          <p:nvPr/>
        </p:nvSpPr>
        <p:spPr>
          <a:xfrm>
            <a:off x="171375" y="3364188"/>
            <a:ext cx="2253773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ランプが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あおに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なっている</a:t>
            </a:r>
            <a:r>
              <a:rPr lang="ja-JP" altLang="en-US" sz="1000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ことをたしかめる</a:t>
            </a:r>
            <a:r>
              <a:rPr lang="ja-JP" altLang="en-US" sz="1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0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BF8452F1-06DD-8A4D-AC20-E2FF8793964A}"/>
              </a:ext>
            </a:extLst>
          </p:cNvPr>
          <p:cNvSpPr txBox="1"/>
          <p:nvPr/>
        </p:nvSpPr>
        <p:spPr>
          <a:xfrm>
            <a:off x="2425148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16455FCC-FFA8-7B47-A017-B12AD1385F69}"/>
              </a:ext>
            </a:extLst>
          </p:cNvPr>
          <p:cNvSpPr txBox="1"/>
          <p:nvPr/>
        </p:nvSpPr>
        <p:spPr>
          <a:xfrm>
            <a:off x="4249665" y="3338886"/>
            <a:ext cx="2384982" cy="669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9B4BFD0-194C-BF45-B633-2E3583DE7783}"/>
              </a:ext>
            </a:extLst>
          </p:cNvPr>
          <p:cNvSpPr txBox="1"/>
          <p:nvPr/>
        </p:nvSpPr>
        <p:spPr>
          <a:xfrm>
            <a:off x="6644390" y="3492775"/>
            <a:ext cx="2253773" cy="3616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sz="1000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アップロードボタンをおす。</a:t>
            </a:r>
            <a:endParaRPr lang="en-US" altLang="ja-JP" sz="10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四角形: 角を丸くする 38">
            <a:extLst>
              <a:ext uri="{FF2B5EF4-FFF2-40B4-BE49-F238E27FC236}">
                <a16:creationId xmlns:a16="http://schemas.microsoft.com/office/drawing/2014/main" id="{4EEBD142-5553-0344-83D3-FEED793BB60B}"/>
              </a:ext>
            </a:extLst>
          </p:cNvPr>
          <p:cNvSpPr/>
          <p:nvPr/>
        </p:nvSpPr>
        <p:spPr>
          <a:xfrm>
            <a:off x="3077771" y="6067477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4" name="四角形: 角を丸くする 38">
            <a:extLst>
              <a:ext uri="{FF2B5EF4-FFF2-40B4-BE49-F238E27FC236}">
                <a16:creationId xmlns:a16="http://schemas.microsoft.com/office/drawing/2014/main" id="{7D5BFE37-9FAD-C840-BCBC-D1ACBD074BBF}"/>
              </a:ext>
            </a:extLst>
          </p:cNvPr>
          <p:cNvSpPr/>
          <p:nvPr/>
        </p:nvSpPr>
        <p:spPr>
          <a:xfrm>
            <a:off x="4525055" y="5303526"/>
            <a:ext cx="1218596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5" name="四角形: 角を丸くする 38">
            <a:extLst>
              <a:ext uri="{FF2B5EF4-FFF2-40B4-BE49-F238E27FC236}">
                <a16:creationId xmlns:a16="http://schemas.microsoft.com/office/drawing/2014/main" id="{55C149BB-0CA6-4549-B312-CB8F7620B542}"/>
              </a:ext>
            </a:extLst>
          </p:cNvPr>
          <p:cNvSpPr/>
          <p:nvPr/>
        </p:nvSpPr>
        <p:spPr>
          <a:xfrm>
            <a:off x="7308292" y="5853405"/>
            <a:ext cx="990473" cy="2439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AA2EE69-6660-694C-96FC-FB153E5DE59C}"/>
              </a:ext>
            </a:extLst>
          </p:cNvPr>
          <p:cNvSpPr txBox="1"/>
          <p:nvPr/>
        </p:nvSpPr>
        <p:spPr>
          <a:xfrm>
            <a:off x="1722314" y="1341672"/>
            <a:ext cx="3802645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4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ここまでのうごきをかくにんしてみよう！</a:t>
            </a:r>
            <a:endParaRPr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吹き出し: 角を丸めた四角形 21">
            <a:extLst>
              <a:ext uri="{FF2B5EF4-FFF2-40B4-BE49-F238E27FC236}">
                <a16:creationId xmlns:a16="http://schemas.microsoft.com/office/drawing/2014/main" id="{596428B4-6BCE-EA45-9D25-0093FCF57912}"/>
              </a:ext>
            </a:extLst>
          </p:cNvPr>
          <p:cNvSpPr/>
          <p:nvPr/>
        </p:nvSpPr>
        <p:spPr>
          <a:xfrm>
            <a:off x="1621195" y="1261662"/>
            <a:ext cx="3802645" cy="661882"/>
          </a:xfrm>
          <a:prstGeom prst="wedgeRoundRectCallout">
            <a:avLst>
              <a:gd name="adj1" fmla="val 55952"/>
              <a:gd name="adj2" fmla="val -12293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 sz="1600">
              <a:solidFill>
                <a:schemeClr val="tx1"/>
              </a:solidFill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1A34C31-70B3-994F-AA96-9DE8EFAFD51A}"/>
              </a:ext>
            </a:extLst>
          </p:cNvPr>
          <p:cNvSpPr txBox="1"/>
          <p:nvPr/>
        </p:nvSpPr>
        <p:spPr>
          <a:xfrm>
            <a:off x="539835" y="3338886"/>
            <a:ext cx="55392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7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94D90F62-F9C8-6348-A8AE-D021F0757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5743651" y="905467"/>
            <a:ext cx="1176222" cy="1962756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EA34CEB-7E70-FB43-9250-FA34E06FA30D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BA5E684-1F9E-F346-951C-E1DA50941394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8422961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4CFCCB8-CDB5-A341-A2C7-A0837319F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03" y="1699340"/>
            <a:ext cx="2988124" cy="47432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5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43874" y="33795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076652" y="4410790"/>
            <a:ext cx="1416242" cy="877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05D9C1-B8CB-40D9-AEC8-9F360DF0070E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AD1737-1FC8-4043-9F1F-08EDE500F34B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225683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B504FAD-94BA-8246-90D6-E7E41F84F2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276" y="1732145"/>
            <a:ext cx="4508500" cy="4013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1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③めいれいのそうしん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/>
              <a:t>（ロボット）の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D4728C3-3A19-44FE-9889-9DEC6882AAF1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864173" y="23107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554C84C-067C-4DEE-9AF1-859AB19CFFC9}"/>
              </a:ext>
            </a:extLst>
          </p:cNvPr>
          <p:cNvSpPr txBox="1"/>
          <p:nvPr/>
        </p:nvSpPr>
        <p:spPr>
          <a:xfrm>
            <a:off x="504209" y="1039632"/>
            <a:ext cx="81373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しょうがいぶつをみつけたら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「ジャンプ」の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メッセージをおくる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70A0D92-9724-426B-B9D4-149871614503}"/>
              </a:ext>
            </a:extLst>
          </p:cNvPr>
          <p:cNvSpPr txBox="1"/>
          <p:nvPr/>
        </p:nvSpPr>
        <p:spPr>
          <a:xfrm>
            <a:off x="3725437" y="1903401"/>
            <a:ext cx="53545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えらび、じゅしんメッセージを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B5D254F-B3DB-4DB5-8B3E-27DAF5954009}"/>
              </a:ext>
            </a:extLst>
          </p:cNvPr>
          <p:cNvSpPr txBox="1"/>
          <p:nvPr/>
        </p:nvSpPr>
        <p:spPr>
          <a:xfrm>
            <a:off x="4392070" y="3338311"/>
            <a:ext cx="46404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「み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4" name="グループ化 93">
            <a:extLst>
              <a:ext uri="{FF2B5EF4-FFF2-40B4-BE49-F238E27FC236}">
                <a16:creationId xmlns:a16="http://schemas.microsoft.com/office/drawing/2014/main" id="{C018CEEC-BE34-4DA8-8735-FEF76741D2A5}"/>
              </a:ext>
            </a:extLst>
          </p:cNvPr>
          <p:cNvGrpSpPr/>
          <p:nvPr/>
        </p:nvGrpSpPr>
        <p:grpSpPr>
          <a:xfrm>
            <a:off x="4415760" y="4662207"/>
            <a:ext cx="4299615" cy="777307"/>
            <a:chOff x="0" y="5251150"/>
            <a:chExt cx="4299615" cy="777307"/>
          </a:xfrm>
        </p:grpSpPr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CB6D0F53-1F0D-4EAB-ACF9-A1DFA96C1CE1}"/>
                </a:ext>
              </a:extLst>
            </p:cNvPr>
            <p:cNvSpPr txBox="1"/>
            <p:nvPr/>
          </p:nvSpPr>
          <p:spPr>
            <a:xfrm>
              <a:off x="0" y="5251150"/>
              <a:ext cx="429961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01" name="図 100">
              <a:extLst>
                <a:ext uri="{FF2B5EF4-FFF2-40B4-BE49-F238E27FC236}">
                  <a16:creationId xmlns:a16="http://schemas.microsoft.com/office/drawing/2014/main" id="{76F0AD51-1DF1-48DF-97A5-E597D633FC7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899851" y="5251150"/>
              <a:ext cx="1097375" cy="777307"/>
            </a:xfrm>
            <a:prstGeom prst="rect">
              <a:avLst/>
            </a:prstGeom>
          </p:spPr>
        </p:pic>
      </p:grpSp>
      <p:sp>
        <p:nvSpPr>
          <p:cNvPr id="102" name="正方形/長方形 101">
            <a:extLst>
              <a:ext uri="{FF2B5EF4-FFF2-40B4-BE49-F238E27FC236}">
                <a16:creationId xmlns:a16="http://schemas.microsoft.com/office/drawing/2014/main" id="{997023D0-87E8-4879-8AA4-F702689C063D}"/>
              </a:ext>
            </a:extLst>
          </p:cNvPr>
          <p:cNvSpPr/>
          <p:nvPr/>
        </p:nvSpPr>
        <p:spPr>
          <a:xfrm>
            <a:off x="972099" y="3147145"/>
            <a:ext cx="3617201" cy="2287599"/>
          </a:xfrm>
          <a:prstGeom prst="rect">
            <a:avLst/>
          </a:prstGeom>
          <a:solidFill>
            <a:schemeClr val="lt1">
              <a:alpha val="6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8861F2B2-668C-4D5C-A221-FF29DBC031A1}"/>
              </a:ext>
            </a:extLst>
          </p:cNvPr>
          <p:cNvCxnSpPr>
            <a:cxnSpLocks/>
          </p:cNvCxnSpPr>
          <p:nvPr/>
        </p:nvCxnSpPr>
        <p:spPr>
          <a:xfrm flipV="1">
            <a:off x="890721" y="2559657"/>
            <a:ext cx="275255" cy="19648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線矢印コネクタ 103">
            <a:extLst>
              <a:ext uri="{FF2B5EF4-FFF2-40B4-BE49-F238E27FC236}">
                <a16:creationId xmlns:a16="http://schemas.microsoft.com/office/drawing/2014/main" id="{6A98BD95-4CBD-4EAE-8C1E-DAE19254182F}"/>
              </a:ext>
            </a:extLst>
          </p:cNvPr>
          <p:cNvCxnSpPr>
            <a:cxnSpLocks/>
          </p:cNvCxnSpPr>
          <p:nvPr/>
        </p:nvCxnSpPr>
        <p:spPr>
          <a:xfrm flipV="1">
            <a:off x="846032" y="3046096"/>
            <a:ext cx="323202" cy="41144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6341FFEC-C9E7-48CE-B8CA-38E1BBA8F89B}"/>
              </a:ext>
            </a:extLst>
          </p:cNvPr>
          <p:cNvSpPr/>
          <p:nvPr/>
        </p:nvSpPr>
        <p:spPr>
          <a:xfrm>
            <a:off x="1133721" y="1925332"/>
            <a:ext cx="1030007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50F21FE7-AE31-D544-B4DC-802A94A013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0456" y="3441797"/>
            <a:ext cx="1730077" cy="609600"/>
          </a:xfrm>
          <a:prstGeom prst="rect">
            <a:avLst/>
          </a:prstGeom>
        </p:spPr>
      </p:pic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64DE552D-0C57-1A42-A435-548484C6CBCF}"/>
              </a:ext>
            </a:extLst>
          </p:cNvPr>
          <p:cNvCxnSpPr>
            <a:cxnSpLocks/>
          </p:cNvCxnSpPr>
          <p:nvPr/>
        </p:nvCxnSpPr>
        <p:spPr>
          <a:xfrm>
            <a:off x="898612" y="2090780"/>
            <a:ext cx="2351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9C4283AC-BA6B-C341-8479-924FDB8CB36E}"/>
              </a:ext>
            </a:extLst>
          </p:cNvPr>
          <p:cNvGrpSpPr/>
          <p:nvPr/>
        </p:nvGrpSpPr>
        <p:grpSpPr>
          <a:xfrm>
            <a:off x="57678" y="2531504"/>
            <a:ext cx="857604" cy="856056"/>
            <a:chOff x="9647457" y="2630639"/>
            <a:chExt cx="857604" cy="856056"/>
          </a:xfrm>
        </p:grpSpPr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AFDE5D06-2D7E-F842-9D66-947AC8B5B0BD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33" name="図 32">
                <a:extLst>
                  <a:ext uri="{FF2B5EF4-FFF2-40B4-BE49-F238E27FC236}">
                    <a16:creationId xmlns:a16="http://schemas.microsoft.com/office/drawing/2014/main" id="{93CB01A3-F552-0E43-8570-18C4BC5473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0463D41E-2005-134E-BF71-9A595B8EF4F0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2" name="四角形: 角を丸くする 77">
              <a:extLst>
                <a:ext uri="{FF2B5EF4-FFF2-40B4-BE49-F238E27FC236}">
                  <a16:creationId xmlns:a16="http://schemas.microsoft.com/office/drawing/2014/main" id="{9D8AA109-618A-AE48-814E-4CA6DD698A71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26E006F2-AEED-4E49-A1F8-76F6FC38E31D}"/>
              </a:ext>
            </a:extLst>
          </p:cNvPr>
          <p:cNvGrpSpPr/>
          <p:nvPr/>
        </p:nvGrpSpPr>
        <p:grpSpPr>
          <a:xfrm>
            <a:off x="22147" y="3424074"/>
            <a:ext cx="1024065" cy="856056"/>
            <a:chOff x="6035407" y="3746180"/>
            <a:chExt cx="1024065" cy="856056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6FF86B0B-D757-C740-AEBF-E0BE52A46C54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F8A2E0B7-51C4-8D46-B8E2-4D129BEBC69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D8DD01D3-33D2-EC44-9271-02531BA6AE36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BAE91F36-4244-F643-980E-F8C963EAA98E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D0508473-FD3A-F342-A7BA-3AE2175FBD37}"/>
              </a:ext>
            </a:extLst>
          </p:cNvPr>
          <p:cNvGrpSpPr/>
          <p:nvPr/>
        </p:nvGrpSpPr>
        <p:grpSpPr>
          <a:xfrm>
            <a:off x="6850" y="1628284"/>
            <a:ext cx="1038413" cy="856056"/>
            <a:chOff x="7137508" y="4892125"/>
            <a:chExt cx="1038413" cy="856056"/>
          </a:xfrm>
        </p:grpSpPr>
        <p:grpSp>
          <p:nvGrpSpPr>
            <p:cNvPr id="41" name="グループ化 40">
              <a:extLst>
                <a:ext uri="{FF2B5EF4-FFF2-40B4-BE49-F238E27FC236}">
                  <a16:creationId xmlns:a16="http://schemas.microsoft.com/office/drawing/2014/main" id="{BDE1014C-7C05-8948-BC36-F007CDCE75E3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56EEFBBF-E14C-254C-B57A-EE772C5D5A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E6109D24-E8D4-1841-BE96-02EA4B9B14BD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63BA17CC-3AD5-2B49-9698-B1302F99E757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12982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図 88">
            <a:extLst>
              <a:ext uri="{FF2B5EF4-FFF2-40B4-BE49-F238E27FC236}">
                <a16:creationId xmlns:a16="http://schemas.microsoft.com/office/drawing/2014/main" id="{4AA0469E-2B54-A044-88BD-0F810EA017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6841" y="2413746"/>
            <a:ext cx="4508500" cy="40132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89421"/>
            <a:ext cx="8380640" cy="812530"/>
          </a:xfrm>
        </p:spPr>
        <p:txBody>
          <a:bodyPr/>
          <a:lstStyle/>
          <a:p>
            <a:r>
              <a:rPr lang="en-US" altLang="ja-JP" sz="2600" dirty="0"/>
              <a:t>【</a:t>
            </a:r>
            <a:r>
              <a:rPr lang="ja-JP" altLang="en-US" sz="2600"/>
              <a:t>③めいれいのそうしん</a:t>
            </a:r>
            <a:r>
              <a:rPr lang="en-US" altLang="ja-JP" sz="2600" dirty="0"/>
              <a:t>】</a:t>
            </a:r>
            <a:r>
              <a:rPr lang="ja-JP" altLang="en-US" sz="2600"/>
              <a:t>　</a:t>
            </a:r>
            <a:r>
              <a:rPr lang="en-US" altLang="ja-JP" sz="2600" dirty="0"/>
              <a:t>Codey</a:t>
            </a:r>
            <a:r>
              <a:rPr lang="ja-JP" altLang="en-US" sz="2600"/>
              <a:t>（ロボット）の</a:t>
            </a:r>
            <a:br>
              <a:rPr lang="en-US" altLang="ja-JP" sz="2600" dirty="0"/>
            </a:br>
            <a:r>
              <a:rPr lang="ja-JP" altLang="en-US" sz="2600"/>
              <a:t>プログラミング</a:t>
            </a:r>
            <a:endParaRPr lang="ja-JP" altLang="en-US" sz="2600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FD4728C3-3A19-44FE-9889-9DEC6882AAF1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3799927" y="232552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cxnSp>
        <p:nvCxnSpPr>
          <p:cNvPr id="103" name="直線矢印コネクタ 102">
            <a:extLst>
              <a:ext uri="{FF2B5EF4-FFF2-40B4-BE49-F238E27FC236}">
                <a16:creationId xmlns:a16="http://schemas.microsoft.com/office/drawing/2014/main" id="{8861F2B2-668C-4D5C-A221-FF29DBC031A1}"/>
              </a:ext>
            </a:extLst>
          </p:cNvPr>
          <p:cNvCxnSpPr>
            <a:cxnSpLocks/>
          </p:cNvCxnSpPr>
          <p:nvPr/>
        </p:nvCxnSpPr>
        <p:spPr>
          <a:xfrm>
            <a:off x="876903" y="4252851"/>
            <a:ext cx="840686" cy="13186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線矢印コネクタ 62">
            <a:extLst>
              <a:ext uri="{FF2B5EF4-FFF2-40B4-BE49-F238E27FC236}">
                <a16:creationId xmlns:a16="http://schemas.microsoft.com/office/drawing/2014/main" id="{78C33BF7-B307-4773-A8F6-BEB565B70F52}"/>
              </a:ext>
            </a:extLst>
          </p:cNvPr>
          <p:cNvCxnSpPr>
            <a:cxnSpLocks/>
          </p:cNvCxnSpPr>
          <p:nvPr/>
        </p:nvCxnSpPr>
        <p:spPr>
          <a:xfrm>
            <a:off x="876903" y="3441487"/>
            <a:ext cx="1132445" cy="5966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コネクタ: カギ線 111">
            <a:extLst>
              <a:ext uri="{FF2B5EF4-FFF2-40B4-BE49-F238E27FC236}">
                <a16:creationId xmlns:a16="http://schemas.microsoft.com/office/drawing/2014/main" id="{9F086BB2-0D2D-43CB-9392-4EBD787AC748}"/>
              </a:ext>
            </a:extLst>
          </p:cNvPr>
          <p:cNvCxnSpPr>
            <a:cxnSpLocks/>
          </p:cNvCxnSpPr>
          <p:nvPr/>
        </p:nvCxnSpPr>
        <p:spPr>
          <a:xfrm flipV="1">
            <a:off x="889280" y="4732046"/>
            <a:ext cx="807587" cy="450784"/>
          </a:xfrm>
          <a:prstGeom prst="bentConnector3">
            <a:avLst>
              <a:gd name="adj1" fmla="val 25816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コネクタ: カギ線 112">
            <a:extLst>
              <a:ext uri="{FF2B5EF4-FFF2-40B4-BE49-F238E27FC236}">
                <a16:creationId xmlns:a16="http://schemas.microsoft.com/office/drawing/2014/main" id="{69E936FF-5325-4657-B270-3BD44EB49995}"/>
              </a:ext>
            </a:extLst>
          </p:cNvPr>
          <p:cNvCxnSpPr>
            <a:cxnSpLocks/>
          </p:cNvCxnSpPr>
          <p:nvPr/>
        </p:nvCxnSpPr>
        <p:spPr>
          <a:xfrm flipV="1">
            <a:off x="931500" y="5238038"/>
            <a:ext cx="812925" cy="700804"/>
          </a:xfrm>
          <a:prstGeom prst="bentConnector3">
            <a:avLst>
              <a:gd name="adj1" fmla="val 41264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84399112-5A41-5F4B-80D7-49127E994DAB}"/>
              </a:ext>
            </a:extLst>
          </p:cNvPr>
          <p:cNvGrpSpPr/>
          <p:nvPr/>
        </p:nvGrpSpPr>
        <p:grpSpPr>
          <a:xfrm>
            <a:off x="3967287" y="1431659"/>
            <a:ext cx="4726788" cy="1174027"/>
            <a:chOff x="4226665" y="1442683"/>
            <a:chExt cx="4726788" cy="1174027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8E3D2D4-A19B-467B-BEC8-6A5677AE133C}"/>
                </a:ext>
              </a:extLst>
            </p:cNvPr>
            <p:cNvGrpSpPr/>
            <p:nvPr/>
          </p:nvGrpSpPr>
          <p:grpSpPr>
            <a:xfrm>
              <a:off x="4226665" y="1442683"/>
              <a:ext cx="4726788" cy="1174027"/>
              <a:chOff x="4307539" y="1893904"/>
              <a:chExt cx="4726788" cy="1174027"/>
            </a:xfrm>
          </p:grpSpPr>
          <p:sp>
            <p:nvSpPr>
              <p:cNvPr id="95" name="テキスト ボックス 94">
                <a:extLst>
                  <a:ext uri="{FF2B5EF4-FFF2-40B4-BE49-F238E27FC236}">
                    <a16:creationId xmlns:a16="http://schemas.microsoft.com/office/drawing/2014/main" id="{CB6D0F53-1F0D-4EAB-ACF9-A1DFA96C1CE1}"/>
                  </a:ext>
                </a:extLst>
              </p:cNvPr>
              <p:cNvSpPr txBox="1"/>
              <p:nvPr/>
            </p:nvSpPr>
            <p:spPr>
              <a:xfrm>
                <a:off x="4307539" y="1936852"/>
                <a:ext cx="4726788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せいぎょ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をえらび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、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「しらべる」の　　　　　　　　をいれる</a:t>
                </a:r>
                <a:r>
                  <a:rPr lang="ja-JP" altLang="en-US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4" name="図 3">
                <a:extLst>
                  <a:ext uri="{FF2B5EF4-FFF2-40B4-BE49-F238E27FC236}">
                    <a16:creationId xmlns:a16="http://schemas.microsoft.com/office/drawing/2014/main" id="{03731E99-F0BE-4CBA-9212-AB2ED231CD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230901" y="1893904"/>
                <a:ext cx="1120237" cy="807790"/>
              </a:xfrm>
              <a:prstGeom prst="rect">
                <a:avLst/>
              </a:prstGeom>
            </p:spPr>
          </p:pic>
        </p:grpSp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1BC888B8-6A12-4D4D-B29C-1C87B9FB9C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964095" y="2218789"/>
              <a:ext cx="1790568" cy="368300"/>
            </a:xfrm>
            <a:prstGeom prst="rect">
              <a:avLst/>
            </a:prstGeom>
          </p:spPr>
        </p:pic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D117909E-BDBE-EB43-9009-BBF8FF3BD938}"/>
              </a:ext>
            </a:extLst>
          </p:cNvPr>
          <p:cNvGrpSpPr/>
          <p:nvPr/>
        </p:nvGrpSpPr>
        <p:grpSpPr>
          <a:xfrm>
            <a:off x="3967287" y="2650096"/>
            <a:ext cx="4986166" cy="1685077"/>
            <a:chOff x="4265014" y="2687601"/>
            <a:chExt cx="4518274" cy="1685077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A086C126-6812-491F-99E3-591B3EE601F1}"/>
                </a:ext>
              </a:extLst>
            </p:cNvPr>
            <p:cNvGrpSpPr/>
            <p:nvPr/>
          </p:nvGrpSpPr>
          <p:grpSpPr>
            <a:xfrm>
              <a:off x="4265014" y="2687601"/>
              <a:ext cx="4518274" cy="1685077"/>
              <a:chOff x="3985647" y="3450951"/>
              <a:chExt cx="4518274" cy="1685077"/>
            </a:xfrm>
          </p:grpSpPr>
          <p:sp>
            <p:nvSpPr>
              <p:cNvPr id="69" name="テキスト ボックス 68">
                <a:extLst>
                  <a:ext uri="{FF2B5EF4-FFF2-40B4-BE49-F238E27FC236}">
                    <a16:creationId xmlns:a16="http://schemas.microsoft.com/office/drawing/2014/main" id="{96400739-A465-4384-A72A-CF2D67E64D50}"/>
                  </a:ext>
                </a:extLst>
              </p:cNvPr>
              <p:cNvSpPr txBox="1"/>
              <p:nvPr/>
            </p:nvSpPr>
            <p:spPr>
              <a:xfrm>
                <a:off x="3985647" y="3450951"/>
                <a:ext cx="4518274" cy="16850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「み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ため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を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えらび、へんしゅうがめんで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288802D1-DF6B-4379-8B65-BD97A0A021E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b="8350"/>
              <a:stretch/>
            </p:blipFill>
            <p:spPr>
              <a:xfrm>
                <a:off x="6813502" y="4206971"/>
                <a:ext cx="552450" cy="288079"/>
              </a:xfrm>
              <a:prstGeom prst="rect">
                <a:avLst/>
              </a:prstGeom>
            </p:spPr>
          </p:pic>
        </p:grpSp>
        <p:pic>
          <p:nvPicPr>
            <p:cNvPr id="90" name="図 89">
              <a:extLst>
                <a:ext uri="{FF2B5EF4-FFF2-40B4-BE49-F238E27FC236}">
                  <a16:creationId xmlns:a16="http://schemas.microsoft.com/office/drawing/2014/main" id="{A5DD0B96-0248-FD4C-847A-5BA09A2D782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78933" y="2727133"/>
              <a:ext cx="1730077" cy="609600"/>
            </a:xfrm>
            <a:prstGeom prst="rect">
              <a:avLst/>
            </a:prstGeom>
          </p:spPr>
        </p:pic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BA36A93-1086-AA45-91CD-E6841EEAA82F}"/>
              </a:ext>
            </a:extLst>
          </p:cNvPr>
          <p:cNvGrpSpPr/>
          <p:nvPr/>
        </p:nvGrpSpPr>
        <p:grpSpPr>
          <a:xfrm>
            <a:off x="3968655" y="4089648"/>
            <a:ext cx="4794231" cy="1131079"/>
            <a:chOff x="4270025" y="4104862"/>
            <a:chExt cx="4794231" cy="1131079"/>
          </a:xfrm>
        </p:grpSpPr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A2FF0C40-ED50-41CC-A72E-D8DCC68507AA}"/>
                </a:ext>
              </a:extLst>
            </p:cNvPr>
            <p:cNvSpPr txBox="1"/>
            <p:nvPr/>
          </p:nvSpPr>
          <p:spPr>
            <a:xfrm>
              <a:off x="4270025" y="4104862"/>
              <a:ext cx="47942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から　　　　　　　　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をえら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ジャンプ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5" name="図 14">
              <a:extLst>
                <a:ext uri="{FF2B5EF4-FFF2-40B4-BE49-F238E27FC236}">
                  <a16:creationId xmlns:a16="http://schemas.microsoft.com/office/drawing/2014/main" id="{20B7DA92-423B-A14D-919F-D1F90EDA830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02170" y="4200686"/>
              <a:ext cx="1719461" cy="533400"/>
            </a:xfrm>
            <a:prstGeom prst="rect">
              <a:avLst/>
            </a:prstGeom>
          </p:spPr>
        </p:pic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22CBA57A-6F73-9644-9F97-C6A9AC8E2C54}"/>
              </a:ext>
            </a:extLst>
          </p:cNvPr>
          <p:cNvGrpSpPr/>
          <p:nvPr/>
        </p:nvGrpSpPr>
        <p:grpSpPr>
          <a:xfrm>
            <a:off x="3981946" y="5334260"/>
            <a:ext cx="4226558" cy="604582"/>
            <a:chOff x="4250177" y="5392810"/>
            <a:chExt cx="4226558" cy="604582"/>
          </a:xfrm>
        </p:grpSpPr>
        <p:sp>
          <p:nvSpPr>
            <p:cNvPr id="115" name="テキスト ボックス 114">
              <a:extLst>
                <a:ext uri="{FF2B5EF4-FFF2-40B4-BE49-F238E27FC236}">
                  <a16:creationId xmlns:a16="http://schemas.microsoft.com/office/drawing/2014/main" id="{A092F969-169B-4E98-A84B-4A6CD3E9253F}"/>
                </a:ext>
              </a:extLst>
            </p:cNvPr>
            <p:cNvSpPr txBox="1"/>
            <p:nvPr/>
          </p:nvSpPr>
          <p:spPr>
            <a:xfrm>
              <a:off x="4250177" y="5392810"/>
              <a:ext cx="42265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86877C6F-DF49-7E46-A958-BAFF9144F7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50027" y="5463992"/>
              <a:ext cx="1120237" cy="533400"/>
            </a:xfrm>
            <a:prstGeom prst="rect">
              <a:avLst/>
            </a:prstGeom>
          </p:spPr>
        </p:pic>
      </p:grp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1B1EB7E1-F97C-4C46-AB45-08BA1A28BA26}"/>
              </a:ext>
            </a:extLst>
          </p:cNvPr>
          <p:cNvGrpSpPr/>
          <p:nvPr/>
        </p:nvGrpSpPr>
        <p:grpSpPr>
          <a:xfrm>
            <a:off x="3981946" y="6138406"/>
            <a:ext cx="4640447" cy="646619"/>
            <a:chOff x="4222530" y="6126760"/>
            <a:chExt cx="4640447" cy="646619"/>
          </a:xfrm>
        </p:grpSpPr>
        <p:sp>
          <p:nvSpPr>
            <p:cNvPr id="120" name="テキスト ボックス 119">
              <a:extLst>
                <a:ext uri="{FF2B5EF4-FFF2-40B4-BE49-F238E27FC236}">
                  <a16:creationId xmlns:a16="http://schemas.microsoft.com/office/drawing/2014/main" id="{BA8ED142-CFBB-4986-A2E0-0F63D1BD935C}"/>
                </a:ext>
              </a:extLst>
            </p:cNvPr>
            <p:cNvSpPr txBox="1"/>
            <p:nvPr/>
          </p:nvSpPr>
          <p:spPr>
            <a:xfrm>
              <a:off x="4222530" y="6126760"/>
              <a:ext cx="464044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ADED994E-B597-AB4F-A4E8-910DD705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03319" y="6163779"/>
              <a:ext cx="1730077" cy="609600"/>
            </a:xfrm>
            <a:prstGeom prst="rect">
              <a:avLst/>
            </a:prstGeom>
          </p:spPr>
        </p:pic>
      </p:grp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D130CDCA-2E76-6142-972E-455644BE1A8C}"/>
              </a:ext>
            </a:extLst>
          </p:cNvPr>
          <p:cNvGrpSpPr/>
          <p:nvPr/>
        </p:nvGrpSpPr>
        <p:grpSpPr>
          <a:xfrm>
            <a:off x="47820" y="3543940"/>
            <a:ext cx="857604" cy="856056"/>
            <a:chOff x="9647457" y="2630639"/>
            <a:chExt cx="857604" cy="85605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84107D6D-B143-3946-B840-ED593F16F8B8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66E14792-9EE7-E047-8B7A-79FDC51309D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5E992E5F-1A9C-EA48-B704-7308802D05FC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77">
              <a:extLst>
                <a:ext uri="{FF2B5EF4-FFF2-40B4-BE49-F238E27FC236}">
                  <a16:creationId xmlns:a16="http://schemas.microsoft.com/office/drawing/2014/main" id="{344DC847-0A67-9B47-9D22-A30A0F8C599C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A9AD64A-392E-C34D-9060-3C4C2A29CFE2}"/>
              </a:ext>
            </a:extLst>
          </p:cNvPr>
          <p:cNvGrpSpPr/>
          <p:nvPr/>
        </p:nvGrpSpPr>
        <p:grpSpPr>
          <a:xfrm>
            <a:off x="30103" y="5361928"/>
            <a:ext cx="1024065" cy="856056"/>
            <a:chOff x="6035407" y="3746180"/>
            <a:chExt cx="1024065" cy="856056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43C7FC2D-4DB7-1141-9FA1-0E5C1DFE568E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75EB3B93-82CC-7F4C-B26E-637F9519681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A7B609C7-9A6A-1B44-83D4-1FB33C7F4B25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52" name="四角形: 角を丸くする 77">
              <a:extLst>
                <a:ext uri="{FF2B5EF4-FFF2-40B4-BE49-F238E27FC236}">
                  <a16:creationId xmlns:a16="http://schemas.microsoft.com/office/drawing/2014/main" id="{A39EB597-603B-9D4A-A216-E3B5D1176107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6" name="グループ化 55">
            <a:extLst>
              <a:ext uri="{FF2B5EF4-FFF2-40B4-BE49-F238E27FC236}">
                <a16:creationId xmlns:a16="http://schemas.microsoft.com/office/drawing/2014/main" id="{4AC7099E-7BFD-944F-8C2A-1B3A4FEBDF20}"/>
              </a:ext>
            </a:extLst>
          </p:cNvPr>
          <p:cNvGrpSpPr/>
          <p:nvPr/>
        </p:nvGrpSpPr>
        <p:grpSpPr>
          <a:xfrm>
            <a:off x="-15536" y="2636314"/>
            <a:ext cx="1003384" cy="870388"/>
            <a:chOff x="9672991" y="4909284"/>
            <a:chExt cx="1003384" cy="870388"/>
          </a:xfrm>
        </p:grpSpPr>
        <p:grpSp>
          <p:nvGrpSpPr>
            <p:cNvPr id="57" name="グループ化 56">
              <a:extLst>
                <a:ext uri="{FF2B5EF4-FFF2-40B4-BE49-F238E27FC236}">
                  <a16:creationId xmlns:a16="http://schemas.microsoft.com/office/drawing/2014/main" id="{2C96455E-0939-0246-A5A9-ABC06047F861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59" name="図 58">
                <a:extLst>
                  <a:ext uri="{FF2B5EF4-FFF2-40B4-BE49-F238E27FC236}">
                    <a16:creationId xmlns:a16="http://schemas.microsoft.com/office/drawing/2014/main" id="{A5B564B8-2C68-FB4A-9D0C-8BD04F9F509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60" name="テキスト ボックス 59">
                <a:extLst>
                  <a:ext uri="{FF2B5EF4-FFF2-40B4-BE49-F238E27FC236}">
                    <a16:creationId xmlns:a16="http://schemas.microsoft.com/office/drawing/2014/main" id="{E5B5C327-ECD6-AC4D-A373-C81240E6BFEF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58" name="四角形: 角を丸くする 77">
              <a:extLst>
                <a:ext uri="{FF2B5EF4-FFF2-40B4-BE49-F238E27FC236}">
                  <a16:creationId xmlns:a16="http://schemas.microsoft.com/office/drawing/2014/main" id="{90180C28-E535-3746-88C6-5C0AF8C9D596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A0552DB2-3AF8-4444-840C-1495B955408B}"/>
              </a:ext>
            </a:extLst>
          </p:cNvPr>
          <p:cNvGrpSpPr/>
          <p:nvPr/>
        </p:nvGrpSpPr>
        <p:grpSpPr>
          <a:xfrm>
            <a:off x="0" y="4437234"/>
            <a:ext cx="1038413" cy="856056"/>
            <a:chOff x="7137508" y="4892125"/>
            <a:chExt cx="1038413" cy="856056"/>
          </a:xfrm>
        </p:grpSpPr>
        <p:grpSp>
          <p:nvGrpSpPr>
            <p:cNvPr id="62" name="グループ化 61">
              <a:extLst>
                <a:ext uri="{FF2B5EF4-FFF2-40B4-BE49-F238E27FC236}">
                  <a16:creationId xmlns:a16="http://schemas.microsoft.com/office/drawing/2014/main" id="{52934503-9F66-F140-B07B-8E8957CC9BD8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65" name="図 64">
                <a:extLst>
                  <a:ext uri="{FF2B5EF4-FFF2-40B4-BE49-F238E27FC236}">
                    <a16:creationId xmlns:a16="http://schemas.microsoft.com/office/drawing/2014/main" id="{EAD29325-A41C-F942-80A7-0BEE8EBD1A8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F7B6315B-1BF0-F946-B5A3-98C0E50A6759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64" name="四角形: 角を丸くする 77">
              <a:extLst>
                <a:ext uri="{FF2B5EF4-FFF2-40B4-BE49-F238E27FC236}">
                  <a16:creationId xmlns:a16="http://schemas.microsoft.com/office/drawing/2014/main" id="{74CFAEF8-32C3-9949-8279-8CD5303F8DF9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717370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901011AA-918A-A642-B84E-9327D77915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920" y="2306933"/>
            <a:ext cx="3975397" cy="1447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17120"/>
            <a:ext cx="8380640" cy="757130"/>
          </a:xfrm>
        </p:spPr>
        <p:txBody>
          <a:bodyPr/>
          <a:lstStyle/>
          <a:p>
            <a:r>
              <a:rPr lang="en-US" altLang="ja-JP" sz="2400" dirty="0"/>
              <a:t>【</a:t>
            </a:r>
            <a:r>
              <a:rPr lang="ja-JP" altLang="en-US" sz="2400"/>
              <a:t>③めいれいのそうしん</a:t>
            </a:r>
            <a:r>
              <a:rPr lang="en-US" altLang="ja-JP" sz="2400" dirty="0"/>
              <a:t>】</a:t>
            </a:r>
            <a:r>
              <a:rPr lang="ja-JP" altLang="en-US" sz="2400"/>
              <a:t>　</a:t>
            </a:r>
            <a:r>
              <a:rPr lang="en-US" altLang="ja-JP" sz="2400" dirty="0"/>
              <a:t>Codey</a:t>
            </a:r>
            <a:r>
              <a:rPr lang="ja-JP" altLang="en-US" sz="2400"/>
              <a:t>（ロボット）の</a:t>
            </a:r>
            <a:br>
              <a:rPr lang="en-US" altLang="ja-JP" sz="2400" dirty="0"/>
            </a:br>
            <a:r>
              <a:rPr lang="ja-JP" altLang="en-US" sz="2400"/>
              <a:t>プログラミング</a:t>
            </a:r>
            <a:endParaRPr lang="ja-JP" altLang="en-US" sz="25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501477" y="258858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612018" y="1094634"/>
            <a:ext cx="63819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152" name="直線矢印コネクタ 151">
            <a:extLst>
              <a:ext uri="{FF2B5EF4-FFF2-40B4-BE49-F238E27FC236}">
                <a16:creationId xmlns:a16="http://schemas.microsoft.com/office/drawing/2014/main" id="{817D016D-C17B-4A5C-AD85-0D6275B2D20C}"/>
              </a:ext>
            </a:extLst>
          </p:cNvPr>
          <p:cNvCxnSpPr>
            <a:cxnSpLocks/>
          </p:cNvCxnSpPr>
          <p:nvPr/>
        </p:nvCxnSpPr>
        <p:spPr>
          <a:xfrm flipV="1">
            <a:off x="852723" y="2725797"/>
            <a:ext cx="582342" cy="55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直線矢印コネクタ 155">
            <a:extLst>
              <a:ext uri="{FF2B5EF4-FFF2-40B4-BE49-F238E27FC236}">
                <a16:creationId xmlns:a16="http://schemas.microsoft.com/office/drawing/2014/main" id="{263FACEE-3671-4DBE-8B0F-9C610774385A}"/>
              </a:ext>
            </a:extLst>
          </p:cNvPr>
          <p:cNvCxnSpPr>
            <a:cxnSpLocks/>
          </p:cNvCxnSpPr>
          <p:nvPr/>
        </p:nvCxnSpPr>
        <p:spPr>
          <a:xfrm>
            <a:off x="883451" y="3184113"/>
            <a:ext cx="56890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0" name="四角形: 角を丸くする 169">
            <a:extLst>
              <a:ext uri="{FF2B5EF4-FFF2-40B4-BE49-F238E27FC236}">
                <a16:creationId xmlns:a16="http://schemas.microsoft.com/office/drawing/2014/main" id="{BA8DBA66-130F-4BE7-9E70-CBE09E6D3929}"/>
              </a:ext>
            </a:extLst>
          </p:cNvPr>
          <p:cNvSpPr/>
          <p:nvPr/>
        </p:nvSpPr>
        <p:spPr>
          <a:xfrm>
            <a:off x="1452360" y="2465888"/>
            <a:ext cx="759499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A4A785F-B0F9-430E-86D0-35DE92B25F3A}"/>
              </a:ext>
            </a:extLst>
          </p:cNvPr>
          <p:cNvSpPr txBox="1"/>
          <p:nvPr/>
        </p:nvSpPr>
        <p:spPr>
          <a:xfrm>
            <a:off x="7908066" y="1264523"/>
            <a:ext cx="1084828" cy="36933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ジャンプ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CD1A6D47-BAB5-45D7-9903-9A19B464A1D5}"/>
              </a:ext>
            </a:extLst>
          </p:cNvPr>
          <p:cNvSpPr txBox="1"/>
          <p:nvPr/>
        </p:nvSpPr>
        <p:spPr>
          <a:xfrm>
            <a:off x="66597" y="5152921"/>
            <a:ext cx="554409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「うご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び、じかんといちをせっていする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A3B23D75-CE9B-4C64-8487-B34FC47B7D14}"/>
              </a:ext>
            </a:extLst>
          </p:cNvPr>
          <p:cNvSpPr txBox="1"/>
          <p:nvPr/>
        </p:nvSpPr>
        <p:spPr>
          <a:xfrm>
            <a:off x="108299" y="3924079"/>
            <a:ext cx="53545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えらび、じゅしんメッセージを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1DE684D0-1281-406B-BE60-E47FBE2AE7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2865" y="1787486"/>
            <a:ext cx="3640382" cy="2730287"/>
          </a:xfrm>
          <a:prstGeom prst="rect">
            <a:avLst/>
          </a:prstGeom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2E95E6B4-26AD-49B5-A90B-9BD2978FF56F}"/>
              </a:ext>
            </a:extLst>
          </p:cNvPr>
          <p:cNvCxnSpPr>
            <a:cxnSpLocks/>
          </p:cNvCxnSpPr>
          <p:nvPr/>
        </p:nvCxnSpPr>
        <p:spPr>
          <a:xfrm flipV="1">
            <a:off x="6513966" y="2321917"/>
            <a:ext cx="0" cy="1107083"/>
          </a:xfrm>
          <a:prstGeom prst="straightConnector1">
            <a:avLst/>
          </a:prstGeom>
          <a:ln w="28575">
            <a:solidFill>
              <a:srgbClr val="FF0000"/>
            </a:solidFill>
            <a:prstDash val="dash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5" name="図 84">
            <a:extLst>
              <a:ext uri="{FF2B5EF4-FFF2-40B4-BE49-F238E27FC236}">
                <a16:creationId xmlns:a16="http://schemas.microsoft.com/office/drawing/2014/main" id="{248FEEC8-10D7-4399-A1B8-92B12C4C7F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41152" y="4747194"/>
            <a:ext cx="1062095" cy="1692565"/>
          </a:xfrm>
          <a:prstGeom prst="rect">
            <a:avLst/>
          </a:prstGeom>
        </p:spPr>
      </p:pic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7A0864D7-ECBD-492F-A473-0182BCAD2928}"/>
              </a:ext>
            </a:extLst>
          </p:cNvPr>
          <p:cNvGrpSpPr/>
          <p:nvPr/>
        </p:nvGrpSpPr>
        <p:grpSpPr>
          <a:xfrm>
            <a:off x="5301874" y="4007406"/>
            <a:ext cx="3048092" cy="1558119"/>
            <a:chOff x="5695560" y="3748278"/>
            <a:chExt cx="2683693" cy="1558119"/>
          </a:xfrm>
        </p:grpSpPr>
        <p:sp>
          <p:nvSpPr>
            <p:cNvPr id="87" name="吹き出し: 角を丸めた四角形 86">
              <a:extLst>
                <a:ext uri="{FF2B5EF4-FFF2-40B4-BE49-F238E27FC236}">
                  <a16:creationId xmlns:a16="http://schemas.microsoft.com/office/drawing/2014/main" id="{9AC7E758-2C17-4CED-A6FB-23B6FD5D947C}"/>
                </a:ext>
              </a:extLst>
            </p:cNvPr>
            <p:cNvSpPr/>
            <p:nvPr/>
          </p:nvSpPr>
          <p:spPr>
            <a:xfrm>
              <a:off x="5695560" y="3748278"/>
              <a:ext cx="2647939" cy="1192436"/>
            </a:xfrm>
            <a:prstGeom prst="wedgeRoundRectCallout">
              <a:avLst>
                <a:gd name="adj1" fmla="val 37332"/>
                <a:gd name="adj2" fmla="val 58083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709BF412-8EEE-4ABB-8642-761B86891EE6}"/>
                </a:ext>
              </a:extLst>
            </p:cNvPr>
            <p:cNvSpPr txBox="1"/>
            <p:nvPr/>
          </p:nvSpPr>
          <p:spPr>
            <a:xfrm>
              <a:off x="5798384" y="3798292"/>
              <a:ext cx="258086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ジャンプさせるためには、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Y</a:t>
              </a:r>
              <a:r>
                <a:rPr kumimoji="1" lang="ja-JP" altLang="en-US" sz="160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ざひょうをかえるん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だね！</a:t>
              </a:r>
            </a:p>
          </p:txBody>
        </p:sp>
      </p:grpSp>
      <p:pic>
        <p:nvPicPr>
          <p:cNvPr id="56" name="図 55">
            <a:extLst>
              <a:ext uri="{FF2B5EF4-FFF2-40B4-BE49-F238E27FC236}">
                <a16:creationId xmlns:a16="http://schemas.microsoft.com/office/drawing/2014/main" id="{6997C450-9C5A-5F4F-9A50-4289D75C8D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88385" y="5214829"/>
            <a:ext cx="3048093" cy="609600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AD7F2341-ED49-7244-90DF-6221C1880BAB}"/>
              </a:ext>
            </a:extLst>
          </p:cNvPr>
          <p:cNvGrpSpPr/>
          <p:nvPr/>
        </p:nvGrpSpPr>
        <p:grpSpPr>
          <a:xfrm>
            <a:off x="-31835" y="2123057"/>
            <a:ext cx="1038413" cy="856056"/>
            <a:chOff x="7137508" y="4892125"/>
            <a:chExt cx="1038413" cy="856056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25956AD7-DFE9-F44A-A077-455E96F621E2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416859EB-56BA-D643-89FF-662B6011B24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2FD79D4B-B911-1D45-AFBF-FC1004F77B1E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0" name="四角形: 角を丸くする 77">
              <a:extLst>
                <a:ext uri="{FF2B5EF4-FFF2-40B4-BE49-F238E27FC236}">
                  <a16:creationId xmlns:a16="http://schemas.microsoft.com/office/drawing/2014/main" id="{C4C89E3A-7BA5-6446-8EC7-989219048DC5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739C9A0-BE95-BB4A-9CC0-F44404E55D8F}"/>
              </a:ext>
            </a:extLst>
          </p:cNvPr>
          <p:cNvGrpSpPr/>
          <p:nvPr/>
        </p:nvGrpSpPr>
        <p:grpSpPr>
          <a:xfrm>
            <a:off x="18315" y="3090843"/>
            <a:ext cx="848947" cy="856056"/>
            <a:chOff x="7111230" y="5870931"/>
            <a:chExt cx="848947" cy="856056"/>
          </a:xfrm>
        </p:grpSpPr>
        <p:grpSp>
          <p:nvGrpSpPr>
            <p:cNvPr id="34" name="グループ化 33">
              <a:extLst>
                <a:ext uri="{FF2B5EF4-FFF2-40B4-BE49-F238E27FC236}">
                  <a16:creationId xmlns:a16="http://schemas.microsoft.com/office/drawing/2014/main" id="{412AA75A-CC18-5443-9AF9-A6942643D794}"/>
                </a:ext>
              </a:extLst>
            </p:cNvPr>
            <p:cNvGrpSpPr/>
            <p:nvPr/>
          </p:nvGrpSpPr>
          <p:grpSpPr>
            <a:xfrm>
              <a:off x="7111230" y="5996064"/>
              <a:ext cx="836555" cy="730923"/>
              <a:chOff x="3652580" y="653931"/>
              <a:chExt cx="836555" cy="730923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12E1335D-118A-EE4D-B21C-0C31C7FE6F0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2610" t="15246" r="23907" b="47513"/>
              <a:stretch/>
            </p:blipFill>
            <p:spPr>
              <a:xfrm>
                <a:off x="3929189" y="653931"/>
                <a:ext cx="360381" cy="347666"/>
              </a:xfrm>
              <a:prstGeom prst="rect">
                <a:avLst/>
              </a:prstGeom>
            </p:spPr>
          </p:pic>
          <p:sp>
            <p:nvSpPr>
              <p:cNvPr id="37" name="テキスト ボックス 36">
                <a:extLst>
                  <a:ext uri="{FF2B5EF4-FFF2-40B4-BE49-F238E27FC236}">
                    <a16:creationId xmlns:a16="http://schemas.microsoft.com/office/drawing/2014/main" id="{72EF14E5-1991-084F-B250-2066F7799DFB}"/>
                  </a:ext>
                </a:extLst>
              </p:cNvPr>
              <p:cNvSpPr txBox="1"/>
              <p:nvPr/>
            </p:nvSpPr>
            <p:spPr>
              <a:xfrm>
                <a:off x="3652580" y="1046300"/>
                <a:ext cx="83655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うご</a:t>
                </a:r>
                <a:r>
                  <a:rPr kumimoji="1" lang="ja-JP" altLang="en-US" sz="1600" dirty="0"/>
                  <a:t>き</a:t>
                </a:r>
                <a:endParaRPr kumimoji="1" lang="en-US" altLang="ja-JP" sz="1600" dirty="0"/>
              </a:p>
            </p:txBody>
          </p:sp>
        </p:grpSp>
        <p:sp>
          <p:nvSpPr>
            <p:cNvPr id="35" name="四角形: 角を丸くする 77">
              <a:extLst>
                <a:ext uri="{FF2B5EF4-FFF2-40B4-BE49-F238E27FC236}">
                  <a16:creationId xmlns:a16="http://schemas.microsoft.com/office/drawing/2014/main" id="{34834E74-65A5-ED4B-BA1F-92EDCFD49D17}"/>
                </a:ext>
              </a:extLst>
            </p:cNvPr>
            <p:cNvSpPr/>
            <p:nvPr/>
          </p:nvSpPr>
          <p:spPr>
            <a:xfrm>
              <a:off x="7114674" y="5870931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868673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50A0F9A8-0A22-7944-A882-10F27DD080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153" y="1898544"/>
            <a:ext cx="3657600" cy="13335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61720"/>
            <a:ext cx="8380640" cy="867930"/>
          </a:xfrm>
        </p:spPr>
        <p:txBody>
          <a:bodyPr/>
          <a:lstStyle/>
          <a:p>
            <a:r>
              <a:rPr lang="en-US" altLang="ja-JP" sz="2500" dirty="0"/>
              <a:t>【</a:t>
            </a:r>
            <a:r>
              <a:rPr lang="ja-JP" altLang="en-US" sz="2500"/>
              <a:t>④</a:t>
            </a:r>
            <a:r>
              <a:rPr lang="ja-JP" altLang="en-US" sz="2800"/>
              <a:t>めいれいのそうしん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Codey</a:t>
            </a:r>
            <a:r>
              <a:rPr lang="ja-JP" altLang="en-US" sz="2800"/>
              <a:t>（ロボット）の</a:t>
            </a:r>
            <a:br>
              <a:rPr lang="en-US" altLang="ja-JP" sz="2800" dirty="0"/>
            </a:br>
            <a:r>
              <a:rPr lang="ja-JP" altLang="en-US" sz="2800"/>
              <a:t>プログラミング</a:t>
            </a:r>
            <a:endParaRPr lang="ja-JP" altLang="en-US" sz="25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998591" y="183809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121" name="テキスト ボックス 120">
            <a:extLst>
              <a:ext uri="{FF2B5EF4-FFF2-40B4-BE49-F238E27FC236}">
                <a16:creationId xmlns:a16="http://schemas.microsoft.com/office/drawing/2014/main" id="{222CD1BF-739E-4339-B140-2BAD642D5CC0}"/>
              </a:ext>
            </a:extLst>
          </p:cNvPr>
          <p:cNvSpPr txBox="1"/>
          <p:nvPr/>
        </p:nvSpPr>
        <p:spPr>
          <a:xfrm>
            <a:off x="612019" y="1094634"/>
            <a:ext cx="588441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ほのお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にぶつかったときの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A4A785F-B0F9-430E-86D0-35DE92B25F3A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FFBF0C75-7230-4F9C-B14B-8C254242A088}"/>
              </a:ext>
            </a:extLst>
          </p:cNvPr>
          <p:cNvSpPr txBox="1"/>
          <p:nvPr/>
        </p:nvSpPr>
        <p:spPr>
          <a:xfrm>
            <a:off x="4313752" y="2018674"/>
            <a:ext cx="483024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90BFDC1C-8DC8-4947-AA43-875BD8463AAE}"/>
              </a:ext>
            </a:extLst>
          </p:cNvPr>
          <p:cNvSpPr txBox="1"/>
          <p:nvPr/>
        </p:nvSpPr>
        <p:spPr>
          <a:xfrm>
            <a:off x="4324540" y="2796762"/>
            <a:ext cx="49515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Bonfire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2" name="グループ化 91">
            <a:extLst>
              <a:ext uri="{FF2B5EF4-FFF2-40B4-BE49-F238E27FC236}">
                <a16:creationId xmlns:a16="http://schemas.microsoft.com/office/drawing/2014/main" id="{50AA63CB-2C16-47D1-8C93-50E00C66A8C4}"/>
              </a:ext>
            </a:extLst>
          </p:cNvPr>
          <p:cNvGrpSpPr/>
          <p:nvPr/>
        </p:nvGrpSpPr>
        <p:grpSpPr>
          <a:xfrm>
            <a:off x="178231" y="4112644"/>
            <a:ext cx="6022787" cy="1131079"/>
            <a:chOff x="970240" y="4936925"/>
            <a:chExt cx="6022787" cy="1131079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FF11C467-3A58-4FCB-9684-5E386508B9CC}"/>
                </a:ext>
              </a:extLst>
            </p:cNvPr>
            <p:cNvSpPr txBox="1"/>
            <p:nvPr/>
          </p:nvSpPr>
          <p:spPr>
            <a:xfrm>
              <a:off x="970240" y="4936925"/>
              <a:ext cx="6022787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-rocky-c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8" name="図 97">
              <a:extLst>
                <a:ext uri="{FF2B5EF4-FFF2-40B4-BE49-F238E27FC236}">
                  <a16:creationId xmlns:a16="http://schemas.microsoft.com/office/drawing/2014/main" id="{35D9D6FD-917D-4069-BBED-C3DDD64CE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12780" y="5094572"/>
              <a:ext cx="2728196" cy="464860"/>
            </a:xfrm>
            <a:prstGeom prst="rect">
              <a:avLst/>
            </a:prstGeom>
          </p:spPr>
        </p:pic>
      </p:grp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2FCA9E91-E667-4BFE-AD9E-1EBF63BF44B9}"/>
              </a:ext>
            </a:extLst>
          </p:cNvPr>
          <p:cNvSpPr txBox="1"/>
          <p:nvPr/>
        </p:nvSpPr>
        <p:spPr>
          <a:xfrm>
            <a:off x="237962" y="5544616"/>
            <a:ext cx="47942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吹き出し: 角を丸めた四角形 104">
            <a:extLst>
              <a:ext uri="{FF2B5EF4-FFF2-40B4-BE49-F238E27FC236}">
                <a16:creationId xmlns:a16="http://schemas.microsoft.com/office/drawing/2014/main" id="{DFB7CB96-0D5F-4CE8-96CB-F6F3D75826CD}"/>
              </a:ext>
            </a:extLst>
          </p:cNvPr>
          <p:cNvSpPr/>
          <p:nvPr/>
        </p:nvSpPr>
        <p:spPr>
          <a:xfrm>
            <a:off x="5817792" y="4189085"/>
            <a:ext cx="3133444" cy="1687397"/>
          </a:xfrm>
          <a:prstGeom prst="wedgeRoundRectCallout">
            <a:avLst>
              <a:gd name="adj1" fmla="val 20580"/>
              <a:gd name="adj2" fmla="val 60187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61DDE3E-B25F-4160-B0E0-D91B72ABB028}"/>
              </a:ext>
            </a:extLst>
          </p:cNvPr>
          <p:cNvSpPr txBox="1"/>
          <p:nvPr/>
        </p:nvSpPr>
        <p:spPr>
          <a:xfrm>
            <a:off x="5931648" y="4278730"/>
            <a:ext cx="30621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どのタイミングで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このプログラムは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じっこうされる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といいのかな？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A8250FF9-DD0F-4D4D-A4AA-A92C73BF1F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191" y="6115739"/>
            <a:ext cx="1076546" cy="759526"/>
          </a:xfrm>
          <a:prstGeom prst="rect">
            <a:avLst/>
          </a:prstGeom>
        </p:spPr>
      </p:pic>
      <p:cxnSp>
        <p:nvCxnSpPr>
          <p:cNvPr id="113" name="直線矢印コネクタ 112">
            <a:extLst>
              <a:ext uri="{FF2B5EF4-FFF2-40B4-BE49-F238E27FC236}">
                <a16:creationId xmlns:a16="http://schemas.microsoft.com/office/drawing/2014/main" id="{D3318EEE-6E6B-4269-AAF9-815DF01562AF}"/>
              </a:ext>
            </a:extLst>
          </p:cNvPr>
          <p:cNvCxnSpPr>
            <a:cxnSpLocks/>
          </p:cNvCxnSpPr>
          <p:nvPr/>
        </p:nvCxnSpPr>
        <p:spPr>
          <a:xfrm>
            <a:off x="833659" y="2201041"/>
            <a:ext cx="37409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コネクタ: カギ線 113">
            <a:extLst>
              <a:ext uri="{FF2B5EF4-FFF2-40B4-BE49-F238E27FC236}">
                <a16:creationId xmlns:a16="http://schemas.microsoft.com/office/drawing/2014/main" id="{0FCEB804-D839-4B83-99D3-FB304C588EEC}"/>
              </a:ext>
            </a:extLst>
          </p:cNvPr>
          <p:cNvCxnSpPr>
            <a:cxnSpLocks/>
          </p:cNvCxnSpPr>
          <p:nvPr/>
        </p:nvCxnSpPr>
        <p:spPr>
          <a:xfrm flipV="1">
            <a:off x="714145" y="2347697"/>
            <a:ext cx="840258" cy="610352"/>
          </a:xfrm>
          <a:prstGeom prst="bentConnector3">
            <a:avLst>
              <a:gd name="adj1" fmla="val 1196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線矢印コネクタ 114">
            <a:extLst>
              <a:ext uri="{FF2B5EF4-FFF2-40B4-BE49-F238E27FC236}">
                <a16:creationId xmlns:a16="http://schemas.microsoft.com/office/drawing/2014/main" id="{4DB7E410-D2F0-4619-A557-4C8783C050CF}"/>
              </a:ext>
            </a:extLst>
          </p:cNvPr>
          <p:cNvCxnSpPr>
            <a:cxnSpLocks/>
          </p:cNvCxnSpPr>
          <p:nvPr/>
        </p:nvCxnSpPr>
        <p:spPr>
          <a:xfrm flipV="1">
            <a:off x="3658370" y="2820044"/>
            <a:ext cx="0" cy="55696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直線矢印コネクタ 129">
            <a:extLst>
              <a:ext uri="{FF2B5EF4-FFF2-40B4-BE49-F238E27FC236}">
                <a16:creationId xmlns:a16="http://schemas.microsoft.com/office/drawing/2014/main" id="{9C28D1B1-6B0A-4016-881D-AACADBA56337}"/>
              </a:ext>
            </a:extLst>
          </p:cNvPr>
          <p:cNvCxnSpPr>
            <a:cxnSpLocks/>
          </p:cNvCxnSpPr>
          <p:nvPr/>
        </p:nvCxnSpPr>
        <p:spPr>
          <a:xfrm flipV="1">
            <a:off x="2222977" y="3171262"/>
            <a:ext cx="0" cy="2057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図 10">
            <a:extLst>
              <a:ext uri="{FF2B5EF4-FFF2-40B4-BE49-F238E27FC236}">
                <a16:creationId xmlns:a16="http://schemas.microsoft.com/office/drawing/2014/main" id="{04F6E651-E16E-E64E-97B7-FD90B6243E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3800" y="2897604"/>
            <a:ext cx="2252362" cy="444500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4A77CC30-F8C5-6740-A2F5-158E0694A9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622" y="2101200"/>
            <a:ext cx="1371460" cy="58420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1CCBF9F7-10FD-CF45-93A7-7804474A93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71019" y="5615808"/>
            <a:ext cx="1827572" cy="558800"/>
          </a:xfrm>
          <a:prstGeom prst="rect">
            <a:avLst/>
          </a:prstGeom>
        </p:spPr>
      </p:pic>
      <p:grpSp>
        <p:nvGrpSpPr>
          <p:cNvPr id="39" name="グループ化 38">
            <a:extLst>
              <a:ext uri="{FF2B5EF4-FFF2-40B4-BE49-F238E27FC236}">
                <a16:creationId xmlns:a16="http://schemas.microsoft.com/office/drawing/2014/main" id="{5823B945-9F2F-0745-B11C-D2941AB64016}"/>
              </a:ext>
            </a:extLst>
          </p:cNvPr>
          <p:cNvGrpSpPr/>
          <p:nvPr/>
        </p:nvGrpSpPr>
        <p:grpSpPr>
          <a:xfrm>
            <a:off x="3184265" y="3384822"/>
            <a:ext cx="857604" cy="856056"/>
            <a:chOff x="9647457" y="2630639"/>
            <a:chExt cx="857604" cy="856056"/>
          </a:xfrm>
        </p:grpSpPr>
        <p:grpSp>
          <p:nvGrpSpPr>
            <p:cNvPr id="40" name="グループ化 39">
              <a:extLst>
                <a:ext uri="{FF2B5EF4-FFF2-40B4-BE49-F238E27FC236}">
                  <a16:creationId xmlns:a16="http://schemas.microsoft.com/office/drawing/2014/main" id="{A39A5DE6-0913-7D4B-8871-8B36D8FA0F62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43" name="図 42">
                <a:extLst>
                  <a:ext uri="{FF2B5EF4-FFF2-40B4-BE49-F238E27FC236}">
                    <a16:creationId xmlns:a16="http://schemas.microsoft.com/office/drawing/2014/main" id="{8BCC9B06-5639-2E48-983D-AD60CCE5F3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9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44" name="テキスト ボックス 43">
                <a:extLst>
                  <a:ext uri="{FF2B5EF4-FFF2-40B4-BE49-F238E27FC236}">
                    <a16:creationId xmlns:a16="http://schemas.microsoft.com/office/drawing/2014/main" id="{12FBBE82-0B26-E646-B177-3E7E19A4A936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42" name="四角形: 角を丸くする 77">
              <a:extLst>
                <a:ext uri="{FF2B5EF4-FFF2-40B4-BE49-F238E27FC236}">
                  <a16:creationId xmlns:a16="http://schemas.microsoft.com/office/drawing/2014/main" id="{B13E3C51-F181-D644-94C3-5D2AF111065D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D41C9085-66D5-ED4D-813A-9A0CE62F8EC2}"/>
              </a:ext>
            </a:extLst>
          </p:cNvPr>
          <p:cNvGrpSpPr/>
          <p:nvPr/>
        </p:nvGrpSpPr>
        <p:grpSpPr>
          <a:xfrm>
            <a:off x="-30626" y="1694899"/>
            <a:ext cx="1024065" cy="856056"/>
            <a:chOff x="6035407" y="3746180"/>
            <a:chExt cx="1024065" cy="856056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AF227FC8-6D39-CC41-A089-051AF2DBE923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8" name="図 47">
                <a:extLst>
                  <a:ext uri="{FF2B5EF4-FFF2-40B4-BE49-F238E27FC236}">
                    <a16:creationId xmlns:a16="http://schemas.microsoft.com/office/drawing/2014/main" id="{C8814A79-D46F-4544-A771-1031881079D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0C9EFEDE-605E-A949-85F0-70D9D5154DC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7" name="四角形: 角を丸くする 77">
              <a:extLst>
                <a:ext uri="{FF2B5EF4-FFF2-40B4-BE49-F238E27FC236}">
                  <a16:creationId xmlns:a16="http://schemas.microsoft.com/office/drawing/2014/main" id="{8952E5EF-0586-D54A-9318-977A0D4D364C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D1CCE69D-59B6-B542-8DEA-7B809E55C7D7}"/>
              </a:ext>
            </a:extLst>
          </p:cNvPr>
          <p:cNvGrpSpPr/>
          <p:nvPr/>
        </p:nvGrpSpPr>
        <p:grpSpPr>
          <a:xfrm>
            <a:off x="-86373" y="2962595"/>
            <a:ext cx="1003384" cy="870388"/>
            <a:chOff x="9672991" y="4909284"/>
            <a:chExt cx="1003384" cy="870388"/>
          </a:xfrm>
        </p:grpSpPr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5BAD803F-5FB6-504D-AA12-897738908DC5}"/>
                </a:ext>
              </a:extLst>
            </p:cNvPr>
            <p:cNvGrpSpPr/>
            <p:nvPr/>
          </p:nvGrpSpPr>
          <p:grpSpPr>
            <a:xfrm>
              <a:off x="9672991" y="5039582"/>
              <a:ext cx="1003384" cy="740090"/>
              <a:chOff x="755164" y="1557958"/>
              <a:chExt cx="1003384" cy="740090"/>
            </a:xfrm>
          </p:grpSpPr>
          <p:pic>
            <p:nvPicPr>
              <p:cNvPr id="54" name="図 53">
                <a:extLst>
                  <a:ext uri="{FF2B5EF4-FFF2-40B4-BE49-F238E27FC236}">
                    <a16:creationId xmlns:a16="http://schemas.microsoft.com/office/drawing/2014/main" id="{F00BF883-8DF2-354F-A077-2C4A4CF4D25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1"/>
              <a:srcRect l="5230" t="15152" r="6075" b="39913"/>
              <a:stretch/>
            </p:blipFill>
            <p:spPr>
              <a:xfrm>
                <a:off x="834384" y="1557958"/>
                <a:ext cx="844944" cy="423791"/>
              </a:xfrm>
              <a:prstGeom prst="rect">
                <a:avLst/>
              </a:prstGeom>
            </p:spPr>
          </p:pic>
          <p:sp>
            <p:nvSpPr>
              <p:cNvPr id="55" name="テキスト ボックス 54">
                <a:extLst>
                  <a:ext uri="{FF2B5EF4-FFF2-40B4-BE49-F238E27FC236}">
                    <a16:creationId xmlns:a16="http://schemas.microsoft.com/office/drawing/2014/main" id="{400452C4-76CF-D248-B8D7-3DBC0C6A1D52}"/>
                  </a:ext>
                </a:extLst>
              </p:cNvPr>
              <p:cNvSpPr txBox="1"/>
              <p:nvPr/>
            </p:nvSpPr>
            <p:spPr>
              <a:xfrm>
                <a:off x="755164" y="1959494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しらべる</a:t>
                </a:r>
                <a:endParaRPr kumimoji="1" lang="en-US" altLang="ja-JP" sz="1600" dirty="0"/>
              </a:p>
            </p:txBody>
          </p:sp>
        </p:grpSp>
        <p:sp>
          <p:nvSpPr>
            <p:cNvPr id="53" name="四角形: 角を丸くする 77">
              <a:extLst>
                <a:ext uri="{FF2B5EF4-FFF2-40B4-BE49-F238E27FC236}">
                  <a16:creationId xmlns:a16="http://schemas.microsoft.com/office/drawing/2014/main" id="{20F0F8C5-AD1D-AB48-BF4D-C204D2C8C219}"/>
                </a:ext>
              </a:extLst>
            </p:cNvPr>
            <p:cNvSpPr/>
            <p:nvPr/>
          </p:nvSpPr>
          <p:spPr>
            <a:xfrm>
              <a:off x="9748078" y="490928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C8679B8E-505F-7145-A126-10E274B2239D}"/>
              </a:ext>
            </a:extLst>
          </p:cNvPr>
          <p:cNvGrpSpPr/>
          <p:nvPr/>
        </p:nvGrpSpPr>
        <p:grpSpPr>
          <a:xfrm>
            <a:off x="1723866" y="3384114"/>
            <a:ext cx="1038413" cy="856056"/>
            <a:chOff x="7137508" y="4892125"/>
            <a:chExt cx="1038413" cy="856056"/>
          </a:xfrm>
        </p:grpSpPr>
        <p:grpSp>
          <p:nvGrpSpPr>
            <p:cNvPr id="61" name="グループ化 60">
              <a:extLst>
                <a:ext uri="{FF2B5EF4-FFF2-40B4-BE49-F238E27FC236}">
                  <a16:creationId xmlns:a16="http://schemas.microsoft.com/office/drawing/2014/main" id="{F30CC38C-4B4E-6D46-9B6F-EA5B5BAAD3B0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72" name="図 71">
                <a:extLst>
                  <a:ext uri="{FF2B5EF4-FFF2-40B4-BE49-F238E27FC236}">
                    <a16:creationId xmlns:a16="http://schemas.microsoft.com/office/drawing/2014/main" id="{31862481-5B4F-E04A-A464-1110D008D4F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73" name="テキスト ボックス 72">
                <a:extLst>
                  <a:ext uri="{FF2B5EF4-FFF2-40B4-BE49-F238E27FC236}">
                    <a16:creationId xmlns:a16="http://schemas.microsoft.com/office/drawing/2014/main" id="{627BC615-CE2C-C14F-9F8B-232F3C91F6B8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62" name="四角形: 角を丸くする 77">
              <a:extLst>
                <a:ext uri="{FF2B5EF4-FFF2-40B4-BE49-F238E27FC236}">
                  <a16:creationId xmlns:a16="http://schemas.microsoft.com/office/drawing/2014/main" id="{B00B8726-AD08-C64A-AE30-BD51E1206525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34282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BD702FB-38A5-C144-9F59-49CDFB0E15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211" y="1948073"/>
            <a:ext cx="3276448" cy="19050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417120"/>
            <a:ext cx="8380640" cy="757130"/>
          </a:xfrm>
        </p:spPr>
        <p:txBody>
          <a:bodyPr/>
          <a:lstStyle/>
          <a:p>
            <a:r>
              <a:rPr lang="en-US" altLang="ja-JP" sz="2400" dirty="0"/>
              <a:t>【</a:t>
            </a:r>
            <a:r>
              <a:rPr lang="ja-JP" altLang="en-US" sz="2400"/>
              <a:t>④めいれいのそうしん</a:t>
            </a:r>
            <a:r>
              <a:rPr lang="en-US" altLang="ja-JP" sz="2400" dirty="0"/>
              <a:t>】</a:t>
            </a:r>
            <a:r>
              <a:rPr lang="ja-JP" altLang="en-US" sz="2400"/>
              <a:t>　</a:t>
            </a:r>
            <a:r>
              <a:rPr lang="en-US" altLang="ja-JP" sz="2400" dirty="0"/>
              <a:t>Codey</a:t>
            </a:r>
            <a:r>
              <a:rPr lang="ja-JP" altLang="en-US" sz="2400"/>
              <a:t>（ロボット）の</a:t>
            </a:r>
            <a:br>
              <a:rPr lang="en-US" altLang="ja-JP" sz="2400" dirty="0"/>
            </a:br>
            <a:r>
              <a:rPr lang="ja-JP" altLang="en-US" sz="2400"/>
              <a:t>プログラミング</a:t>
            </a:r>
            <a:endParaRPr lang="ja-JP" altLang="en-US" sz="25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C7E865C-6846-446B-AFF5-935BF0F905B5}"/>
              </a:ext>
            </a:extLst>
          </p:cNvPr>
          <p:cNvSpPr txBox="1"/>
          <p:nvPr/>
        </p:nvSpPr>
        <p:spPr>
          <a:xfrm>
            <a:off x="3493150" y="22734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8C0AA7E-C630-4F41-9DE3-8F0DA308A75C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3B3F00E6-0211-4E7C-9F32-D66BDF803CB8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E10829E6-966B-40CB-8B90-C87229A3E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A4A785F-B0F9-430E-86D0-35DE92B25F3A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519A00F-D06F-463C-AAD3-39A6EA1B999C}"/>
              </a:ext>
            </a:extLst>
          </p:cNvPr>
          <p:cNvSpPr txBox="1"/>
          <p:nvPr/>
        </p:nvSpPr>
        <p:spPr>
          <a:xfrm>
            <a:off x="3827218" y="2553357"/>
            <a:ext cx="535456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○○をうけ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えらび、じゅしんメッセージを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2E003563-9340-4E55-8A97-D7BD38B5970E}"/>
              </a:ext>
            </a:extLst>
          </p:cNvPr>
          <p:cNvCxnSpPr>
            <a:cxnSpLocks/>
          </p:cNvCxnSpPr>
          <p:nvPr/>
        </p:nvCxnSpPr>
        <p:spPr>
          <a:xfrm>
            <a:off x="615988" y="2424261"/>
            <a:ext cx="399420" cy="47631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8393082A-BC0A-48F1-B942-50E2032927D3}"/>
              </a:ext>
            </a:extLst>
          </p:cNvPr>
          <p:cNvSpPr/>
          <p:nvPr/>
        </p:nvSpPr>
        <p:spPr>
          <a:xfrm>
            <a:off x="892752" y="2173701"/>
            <a:ext cx="886621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6564657F-4256-4DE9-B854-BF11D797A9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76" y="4556953"/>
            <a:ext cx="1090465" cy="1847439"/>
          </a:xfrm>
          <a:prstGeom prst="rect">
            <a:avLst/>
          </a:prstGeom>
        </p:spPr>
      </p:pic>
      <p:sp>
        <p:nvSpPr>
          <p:cNvPr id="78" name="吹き出し: 角を丸めた四角形 77">
            <a:extLst>
              <a:ext uri="{FF2B5EF4-FFF2-40B4-BE49-F238E27FC236}">
                <a16:creationId xmlns:a16="http://schemas.microsoft.com/office/drawing/2014/main" id="{B3AA0B4F-6FCB-440D-9097-D28183071579}"/>
              </a:ext>
            </a:extLst>
          </p:cNvPr>
          <p:cNvSpPr/>
          <p:nvPr/>
        </p:nvSpPr>
        <p:spPr>
          <a:xfrm>
            <a:off x="1658344" y="4205013"/>
            <a:ext cx="7448365" cy="1070496"/>
          </a:xfrm>
          <a:prstGeom prst="wedgeRoundRectCallout">
            <a:avLst>
              <a:gd name="adj1" fmla="val -53858"/>
              <a:gd name="adj2" fmla="val 46823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7AAF778C-FE6F-4BB0-A87D-6C6659AE7903}"/>
              </a:ext>
            </a:extLst>
          </p:cNvPr>
          <p:cNvSpPr txBox="1"/>
          <p:nvPr/>
        </p:nvSpPr>
        <p:spPr>
          <a:xfrm>
            <a:off x="1658344" y="4189338"/>
            <a:ext cx="75234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ゲームスタート　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ほのおに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ぶつかる　→　</a:t>
            </a: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　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というながれだね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　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3FE6F43-C32D-2F4B-B428-12C9F5A98DBD}"/>
              </a:ext>
            </a:extLst>
          </p:cNvPr>
          <p:cNvGrpSpPr/>
          <p:nvPr/>
        </p:nvGrpSpPr>
        <p:grpSpPr>
          <a:xfrm>
            <a:off x="-23005" y="1563170"/>
            <a:ext cx="1038413" cy="856056"/>
            <a:chOff x="7137508" y="4892125"/>
            <a:chExt cx="1038413" cy="856056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13D2B31E-4C90-9643-958F-D4FEEE010068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21" name="図 20">
                <a:extLst>
                  <a:ext uri="{FF2B5EF4-FFF2-40B4-BE49-F238E27FC236}">
                    <a16:creationId xmlns:a16="http://schemas.microsoft.com/office/drawing/2014/main" id="{B2F7C9EF-19EA-A94F-ADF7-7AE66080BF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4D7BA761-343A-374E-AD22-8A3620DD0535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20" name="四角形: 角を丸くする 77">
              <a:extLst>
                <a:ext uri="{FF2B5EF4-FFF2-40B4-BE49-F238E27FC236}">
                  <a16:creationId xmlns:a16="http://schemas.microsoft.com/office/drawing/2014/main" id="{BE45C1F1-A397-C545-8D0C-D94B3EF96A19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38199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70933FA-BD56-EB43-A6A4-E6B083B7A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6989" y="2291791"/>
            <a:ext cx="3175000" cy="1485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361721"/>
            <a:ext cx="8380640" cy="867930"/>
          </a:xfrm>
        </p:spPr>
        <p:txBody>
          <a:bodyPr/>
          <a:lstStyle/>
          <a:p>
            <a:r>
              <a:rPr lang="en-US" altLang="ja-JP" sz="2800" dirty="0"/>
              <a:t>【</a:t>
            </a:r>
            <a:r>
              <a:rPr lang="ja-JP" altLang="en-US" sz="2800"/>
              <a:t>④めいれいのそうしん</a:t>
            </a:r>
            <a:r>
              <a:rPr lang="en-US" altLang="ja-JP" sz="2800" dirty="0"/>
              <a:t>】</a:t>
            </a:r>
            <a:r>
              <a:rPr lang="ja-JP" altLang="en-US" sz="2800"/>
              <a:t>　</a:t>
            </a:r>
            <a:r>
              <a:rPr lang="en-US" altLang="ja-JP" sz="2800" dirty="0"/>
              <a:t>Codey</a:t>
            </a:r>
            <a:r>
              <a:rPr lang="ja-JP" altLang="en-US" sz="2800"/>
              <a:t>（ロボット）の</a:t>
            </a:r>
            <a:br>
              <a:rPr lang="en-US" altLang="ja-JP" sz="2800" dirty="0"/>
            </a:br>
            <a:r>
              <a:rPr lang="ja-JP" altLang="en-US" sz="2800"/>
              <a:t>プログラミング</a:t>
            </a:r>
            <a:endParaRPr lang="ja-JP" altLang="en-US" sz="2600" dirty="0"/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00FD104-16DC-453B-A2BD-BB0EE4B00C90}"/>
              </a:ext>
            </a:extLst>
          </p:cNvPr>
          <p:cNvSpPr txBox="1"/>
          <p:nvPr/>
        </p:nvSpPr>
        <p:spPr>
          <a:xfrm>
            <a:off x="4112729" y="14955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B2D8D95-80CE-44A8-A2B3-77629E1F6F1A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FFDA6C77-B4F9-406D-BC12-CD1BEA0CD40C}"/>
              </a:ext>
            </a:extLst>
          </p:cNvPr>
          <p:cNvSpPr txBox="1"/>
          <p:nvPr/>
        </p:nvSpPr>
        <p:spPr>
          <a:xfrm>
            <a:off x="612019" y="1094634"/>
            <a:ext cx="649311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6E3E26F3-7E64-4336-8383-D3D18CB53B4F}"/>
              </a:ext>
            </a:extLst>
          </p:cNvPr>
          <p:cNvCxnSpPr>
            <a:cxnSpLocks/>
          </p:cNvCxnSpPr>
          <p:nvPr/>
        </p:nvCxnSpPr>
        <p:spPr>
          <a:xfrm>
            <a:off x="2692802" y="3190143"/>
            <a:ext cx="4082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線矢印コネクタ 88">
            <a:extLst>
              <a:ext uri="{FF2B5EF4-FFF2-40B4-BE49-F238E27FC236}">
                <a16:creationId xmlns:a16="http://schemas.microsoft.com/office/drawing/2014/main" id="{014F5944-FB9C-4C3E-B589-8EC669438103}"/>
              </a:ext>
            </a:extLst>
          </p:cNvPr>
          <p:cNvCxnSpPr>
            <a:cxnSpLocks/>
          </p:cNvCxnSpPr>
          <p:nvPr/>
        </p:nvCxnSpPr>
        <p:spPr>
          <a:xfrm>
            <a:off x="2698618" y="2743671"/>
            <a:ext cx="41129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9452C47A-5EF4-432F-A4A5-38F6A4270088}"/>
              </a:ext>
            </a:extLst>
          </p:cNvPr>
          <p:cNvSpPr txBox="1"/>
          <p:nvPr/>
        </p:nvSpPr>
        <p:spPr>
          <a:xfrm>
            <a:off x="703033" y="3773574"/>
            <a:ext cx="58121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」から「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○○を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け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った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じゅしん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せってい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4" name="四角形: 角を丸くする 113">
            <a:extLst>
              <a:ext uri="{FF2B5EF4-FFF2-40B4-BE49-F238E27FC236}">
                <a16:creationId xmlns:a16="http://schemas.microsoft.com/office/drawing/2014/main" id="{A2F059A8-E1CC-449C-A9F9-6AA5EEF55C77}"/>
              </a:ext>
            </a:extLst>
          </p:cNvPr>
          <p:cNvSpPr/>
          <p:nvPr/>
        </p:nvSpPr>
        <p:spPr>
          <a:xfrm>
            <a:off x="3209404" y="2527176"/>
            <a:ext cx="1453240" cy="299820"/>
          </a:xfrm>
          <a:prstGeom prst="roundRect">
            <a:avLst>
              <a:gd name="adj" fmla="val 1878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C0E03EB0-3CB8-4A0B-8109-0128AA98F7E3}"/>
              </a:ext>
            </a:extLst>
          </p:cNvPr>
          <p:cNvCxnSpPr>
            <a:cxnSpLocks/>
          </p:cNvCxnSpPr>
          <p:nvPr/>
        </p:nvCxnSpPr>
        <p:spPr>
          <a:xfrm flipH="1">
            <a:off x="5146028" y="3481858"/>
            <a:ext cx="141193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1A421B6-74FD-4841-8BDB-15FC8B154427}"/>
              </a:ext>
            </a:extLst>
          </p:cNvPr>
          <p:cNvSpPr txBox="1"/>
          <p:nvPr/>
        </p:nvSpPr>
        <p:spPr>
          <a:xfrm>
            <a:off x="762888" y="5610297"/>
            <a:ext cx="50891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せいぎょ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をえらぶ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704C69E-9B86-2945-B2AB-A1066A83BE82}"/>
              </a:ext>
            </a:extLst>
          </p:cNvPr>
          <p:cNvGrpSpPr/>
          <p:nvPr/>
        </p:nvGrpSpPr>
        <p:grpSpPr>
          <a:xfrm>
            <a:off x="612019" y="4931232"/>
            <a:ext cx="8809265" cy="1131079"/>
            <a:chOff x="334735" y="4947147"/>
            <a:chExt cx="8809265" cy="113107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0EB2247-2495-4CEA-954C-035793C7BEAC}"/>
                </a:ext>
              </a:extLst>
            </p:cNvPr>
            <p:cNvGrpSpPr/>
            <p:nvPr/>
          </p:nvGrpSpPr>
          <p:grpSpPr>
            <a:xfrm>
              <a:off x="334735" y="4947147"/>
              <a:ext cx="8809265" cy="1131079"/>
              <a:chOff x="291728" y="4841647"/>
              <a:chExt cx="7263169" cy="1131079"/>
            </a:xfrm>
          </p:grpSpPr>
          <p:sp>
            <p:nvSpPr>
              <p:cNvPr id="66" name="テキスト ボックス 65">
                <a:extLst>
                  <a:ext uri="{FF2B5EF4-FFF2-40B4-BE49-F238E27FC236}">
                    <a16:creationId xmlns:a16="http://schemas.microsoft.com/office/drawing/2014/main" id="{6518FFA1-B08F-499F-B90B-26947F8AE103}"/>
                  </a:ext>
                </a:extLst>
              </p:cNvPr>
              <p:cNvSpPr txBox="1"/>
              <p:nvPr/>
            </p:nvSpPr>
            <p:spPr>
              <a:xfrm>
                <a:off x="291728" y="4841647"/>
                <a:ext cx="7263169" cy="11310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「み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ため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　　　　　　　　をえらび、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へんしゅうがめん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で　　　をえらぶ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。</a:t>
                </a:r>
                <a:endPara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pic>
            <p:nvPicPr>
              <p:cNvPr id="8" name="図 7">
                <a:extLst>
                  <a:ext uri="{FF2B5EF4-FFF2-40B4-BE49-F238E27FC236}">
                    <a16:creationId xmlns:a16="http://schemas.microsoft.com/office/drawing/2014/main" id="{016B3814-35D2-459C-8F6F-C477D93C2C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31433" y="5009265"/>
                <a:ext cx="581025" cy="304800"/>
              </a:xfrm>
              <a:prstGeom prst="rect">
                <a:avLst/>
              </a:prstGeom>
            </p:spPr>
          </p:pic>
        </p:grpSp>
        <p:pic>
          <p:nvPicPr>
            <p:cNvPr id="75" name="図 74">
              <a:extLst>
                <a:ext uri="{FF2B5EF4-FFF2-40B4-BE49-F238E27FC236}">
                  <a16:creationId xmlns:a16="http://schemas.microsoft.com/office/drawing/2014/main" id="{BF7E9E1D-EAC4-A148-8F1F-7D5DC2524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28500" y="5024608"/>
              <a:ext cx="1730077" cy="609600"/>
            </a:xfrm>
            <a:prstGeom prst="rect">
              <a:avLst/>
            </a:prstGeom>
          </p:spPr>
        </p:pic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902C6B0-70F3-3F4A-8C58-7A153B94DA25}"/>
              </a:ext>
            </a:extLst>
          </p:cNvPr>
          <p:cNvGrpSpPr/>
          <p:nvPr/>
        </p:nvGrpSpPr>
        <p:grpSpPr>
          <a:xfrm>
            <a:off x="1840166" y="3098844"/>
            <a:ext cx="857604" cy="856056"/>
            <a:chOff x="9647457" y="2630639"/>
            <a:chExt cx="857604" cy="856056"/>
          </a:xfrm>
        </p:grpSpPr>
        <p:grpSp>
          <p:nvGrpSpPr>
            <p:cNvPr id="32" name="グループ化 31">
              <a:extLst>
                <a:ext uri="{FF2B5EF4-FFF2-40B4-BE49-F238E27FC236}">
                  <a16:creationId xmlns:a16="http://schemas.microsoft.com/office/drawing/2014/main" id="{52567216-F222-4742-938D-DFE823E9389C}"/>
                </a:ext>
              </a:extLst>
            </p:cNvPr>
            <p:cNvGrpSpPr/>
            <p:nvPr/>
          </p:nvGrpSpPr>
          <p:grpSpPr>
            <a:xfrm>
              <a:off x="9698091" y="2763150"/>
              <a:ext cx="806970" cy="708264"/>
              <a:chOff x="952104" y="638613"/>
              <a:chExt cx="806970" cy="708264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3786BF1F-641F-E845-A718-9805BD095D3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5768" t="18698" r="20714" b="40114"/>
              <a:stretch/>
            </p:blipFill>
            <p:spPr>
              <a:xfrm>
                <a:off x="1164265" y="638613"/>
                <a:ext cx="385547" cy="392369"/>
              </a:xfrm>
              <a:prstGeom prst="rect">
                <a:avLst/>
              </a:prstGeom>
            </p:spPr>
          </p:pic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808D23F7-9315-2C44-BA2A-29CCDC2EA99B}"/>
                  </a:ext>
                </a:extLst>
              </p:cNvPr>
              <p:cNvSpPr txBox="1"/>
              <p:nvPr/>
            </p:nvSpPr>
            <p:spPr>
              <a:xfrm>
                <a:off x="952104" y="1008323"/>
                <a:ext cx="806970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み</a:t>
                </a:r>
                <a:r>
                  <a:rPr kumimoji="1" lang="ja-JP" altLang="en-US" sz="1600" dirty="0"/>
                  <a:t>ため</a:t>
                </a:r>
                <a:endParaRPr kumimoji="1" lang="en-US" altLang="ja-JP" sz="1600" dirty="0"/>
              </a:p>
            </p:txBody>
          </p:sp>
        </p:grpSp>
        <p:sp>
          <p:nvSpPr>
            <p:cNvPr id="33" name="四角形: 角を丸くする 77">
              <a:extLst>
                <a:ext uri="{FF2B5EF4-FFF2-40B4-BE49-F238E27FC236}">
                  <a16:creationId xmlns:a16="http://schemas.microsoft.com/office/drawing/2014/main" id="{9FF64F20-E5FE-B04D-B5C2-919CAF0ACD7E}"/>
                </a:ext>
              </a:extLst>
            </p:cNvPr>
            <p:cNvSpPr/>
            <p:nvPr/>
          </p:nvSpPr>
          <p:spPr>
            <a:xfrm>
              <a:off x="9647457" y="2630639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067E4CB-6FDB-1F4B-B8EB-B56BE5FD6368}"/>
              </a:ext>
            </a:extLst>
          </p:cNvPr>
          <p:cNvGrpSpPr/>
          <p:nvPr/>
        </p:nvGrpSpPr>
        <p:grpSpPr>
          <a:xfrm>
            <a:off x="1786572" y="2178685"/>
            <a:ext cx="1038413" cy="856056"/>
            <a:chOff x="7137508" y="4892125"/>
            <a:chExt cx="1038413" cy="856056"/>
          </a:xfrm>
        </p:grpSpPr>
        <p:grpSp>
          <p:nvGrpSpPr>
            <p:cNvPr id="37" name="グループ化 36">
              <a:extLst>
                <a:ext uri="{FF2B5EF4-FFF2-40B4-BE49-F238E27FC236}">
                  <a16:creationId xmlns:a16="http://schemas.microsoft.com/office/drawing/2014/main" id="{776490CB-6E6D-834D-8BA8-452D486AB4BF}"/>
                </a:ext>
              </a:extLst>
            </p:cNvPr>
            <p:cNvGrpSpPr/>
            <p:nvPr/>
          </p:nvGrpSpPr>
          <p:grpSpPr>
            <a:xfrm>
              <a:off x="7137508" y="4960372"/>
              <a:ext cx="1038413" cy="764989"/>
              <a:chOff x="2400196" y="1560514"/>
              <a:chExt cx="1038413" cy="764989"/>
            </a:xfrm>
          </p:grpSpPr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AAB0DA11-3FB7-9542-B4B7-E330A3B87AA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8218" t="9331" r="25502" b="42668"/>
              <a:stretch/>
            </p:blipFill>
            <p:spPr>
              <a:xfrm>
                <a:off x="2673018" y="1560514"/>
                <a:ext cx="454905" cy="453130"/>
              </a:xfrm>
              <a:prstGeom prst="rect">
                <a:avLst/>
              </a:prstGeom>
            </p:spPr>
          </p:pic>
          <p:sp>
            <p:nvSpPr>
              <p:cNvPr id="40" name="テキスト ボックス 39">
                <a:extLst>
                  <a:ext uri="{FF2B5EF4-FFF2-40B4-BE49-F238E27FC236}">
                    <a16:creationId xmlns:a16="http://schemas.microsoft.com/office/drawing/2014/main" id="{2B635733-892D-AC43-A8CF-708D8DB83BB2}"/>
                  </a:ext>
                </a:extLst>
              </p:cNvPr>
              <p:cNvSpPr txBox="1"/>
              <p:nvPr/>
            </p:nvSpPr>
            <p:spPr>
              <a:xfrm>
                <a:off x="2400196" y="1986949"/>
                <a:ext cx="103841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イベント</a:t>
                </a:r>
                <a:endParaRPr kumimoji="1" lang="en-US" altLang="ja-JP" sz="1600" dirty="0"/>
              </a:p>
            </p:txBody>
          </p:sp>
        </p:grpSp>
        <p:sp>
          <p:nvSpPr>
            <p:cNvPr id="38" name="四角形: 角を丸くする 77">
              <a:extLst>
                <a:ext uri="{FF2B5EF4-FFF2-40B4-BE49-F238E27FC236}">
                  <a16:creationId xmlns:a16="http://schemas.microsoft.com/office/drawing/2014/main" id="{1A13324C-C339-7548-B936-A24C0A4B3476}"/>
                </a:ext>
              </a:extLst>
            </p:cNvPr>
            <p:cNvSpPr/>
            <p:nvPr/>
          </p:nvSpPr>
          <p:spPr>
            <a:xfrm>
              <a:off x="7191102" y="4892125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F2151C3D-0E98-3E40-8FD9-D121B6038822}"/>
              </a:ext>
            </a:extLst>
          </p:cNvPr>
          <p:cNvGrpSpPr/>
          <p:nvPr/>
        </p:nvGrpSpPr>
        <p:grpSpPr>
          <a:xfrm>
            <a:off x="6529006" y="3095029"/>
            <a:ext cx="1024065" cy="856056"/>
            <a:chOff x="6035407" y="3746180"/>
            <a:chExt cx="1024065" cy="856056"/>
          </a:xfrm>
        </p:grpSpPr>
        <p:grpSp>
          <p:nvGrpSpPr>
            <p:cNvPr id="42" name="グループ化 41">
              <a:extLst>
                <a:ext uri="{FF2B5EF4-FFF2-40B4-BE49-F238E27FC236}">
                  <a16:creationId xmlns:a16="http://schemas.microsoft.com/office/drawing/2014/main" id="{0ECF4675-1E67-FD48-8348-9699F1A33AB9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45" name="図 44">
                <a:extLst>
                  <a:ext uri="{FF2B5EF4-FFF2-40B4-BE49-F238E27FC236}">
                    <a16:creationId xmlns:a16="http://schemas.microsoft.com/office/drawing/2014/main" id="{D562D306-9770-BA4A-BD51-E154C49E7B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47" name="テキスト ボックス 46">
                <a:extLst>
                  <a:ext uri="{FF2B5EF4-FFF2-40B4-BE49-F238E27FC236}">
                    <a16:creationId xmlns:a16="http://schemas.microsoft.com/office/drawing/2014/main" id="{D57C6832-E9BB-D84B-ACFC-D27EC98538A1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43" name="四角形: 角を丸くする 77">
              <a:extLst>
                <a:ext uri="{FF2B5EF4-FFF2-40B4-BE49-F238E27FC236}">
                  <a16:creationId xmlns:a16="http://schemas.microsoft.com/office/drawing/2014/main" id="{A25F41C5-A010-4D4B-AE7C-529FE3A6A77F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48" name="図 47">
            <a:extLst>
              <a:ext uri="{FF2B5EF4-FFF2-40B4-BE49-F238E27FC236}">
                <a16:creationId xmlns:a16="http://schemas.microsoft.com/office/drawing/2014/main" id="{16BE64DE-0318-0048-A920-33BF1BD1FA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802" y="5666306"/>
            <a:ext cx="1496484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9886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図 25">
            <a:extLst>
              <a:ext uri="{FF2B5EF4-FFF2-40B4-BE49-F238E27FC236}">
                <a16:creationId xmlns:a16="http://schemas.microsoft.com/office/drawing/2014/main" id="{E051DB1F-7BFF-3649-A093-0D591161EF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4838" y="2952261"/>
            <a:ext cx="6071077" cy="362634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391293" y="2952261"/>
            <a:ext cx="1070394" cy="6191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425616" y="5320736"/>
            <a:ext cx="2704233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322880B-FFBA-45D6-9B86-32C5298E9CCC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0C9B5CC-2FC3-405C-B58E-A2D927442939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CA7AC7-495B-0544-A1AF-137CFAD3DF2F}"/>
              </a:ext>
            </a:extLst>
          </p:cNvPr>
          <p:cNvSpPr txBox="1"/>
          <p:nvPr/>
        </p:nvSpPr>
        <p:spPr>
          <a:xfrm>
            <a:off x="618636" y="985598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C56EA07-BE57-8849-984C-FC981FFD6D26}"/>
              </a:ext>
            </a:extLst>
          </p:cNvPr>
          <p:cNvSpPr txBox="1"/>
          <p:nvPr/>
        </p:nvSpPr>
        <p:spPr>
          <a:xfrm>
            <a:off x="944418" y="1774446"/>
            <a:ext cx="607107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とぎれているけど、「ファ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…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」とかいているところをクリックしてね。</a:t>
            </a:r>
            <a:b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1E596B3-BC81-BA40-A57D-7AF91566D3E1}"/>
              </a:ext>
            </a:extLst>
          </p:cNvPr>
          <p:cNvSpPr txBox="1"/>
          <p:nvPr/>
        </p:nvSpPr>
        <p:spPr>
          <a:xfrm>
            <a:off x="944418" y="1402746"/>
            <a:ext cx="607107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コンピュータに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1" y="4788767"/>
              <a:ext cx="2389616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もりかずお１３ジャンピングコーディ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5" y="4695556"/>
              <a:ext cx="2325522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098F5C8-3E07-42FB-9127-343723748181}"/>
              </a:ext>
            </a:extLst>
          </p:cNvPr>
          <p:cNvSpPr txBox="1"/>
          <p:nvPr/>
        </p:nvSpPr>
        <p:spPr>
          <a:xfrm>
            <a:off x="594804" y="1525035"/>
            <a:ext cx="854919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ファイルめいを「（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のなまえ）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１３ジャンピングコーディ」にして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　　　　　　　　　　　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ほぞん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」ボタンをおす</a:t>
            </a:r>
            <a:endParaRPr lang="ja-JP" altLang="en-US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DF148615-74B7-41D3-800C-434E06672D1F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C499AD9-DAB0-4D7D-A3D9-CA6596CFC4CE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1D0B2948-268C-4D47-A69A-CAC153C85D88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E86653DA-759E-412E-BCBF-5874C66EEFA4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92992550-439B-D843-8EB7-C9B0DCA9B887}"/>
              </a:ext>
            </a:extLst>
          </p:cNvPr>
          <p:cNvSpPr txBox="1"/>
          <p:nvPr/>
        </p:nvSpPr>
        <p:spPr>
          <a:xfrm>
            <a:off x="618636" y="1783589"/>
            <a:ext cx="712905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のでんげんランプがあおになっていることをたしかめる。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910EC1F2-5549-4C45-8457-610119A92F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743" y="1605906"/>
            <a:ext cx="3394531" cy="510409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9AC80FA7-84A1-42AD-A2CC-BE101A712552}"/>
              </a:ext>
            </a:extLst>
          </p:cNvPr>
          <p:cNvSpPr txBox="1"/>
          <p:nvPr/>
        </p:nvSpPr>
        <p:spPr>
          <a:xfrm>
            <a:off x="641020" y="1028826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2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せつぞく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4422133" y="6226684"/>
            <a:ext cx="174388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91DE0BBA-917B-489D-A88A-8776766FC5F8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FD2AC65-23B3-4F7F-B7F7-862D9926BB38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8899585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24D4FF81-C9E7-F447-B026-38F1628DCA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3787" y="1778944"/>
            <a:ext cx="2778801" cy="496329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312507"/>
            <a:ext cx="2476870" cy="28612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0592F71A-C784-4BCA-9556-5DC470D79D57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82AC44D-A5DB-4830-8F67-6D22A98E54A9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A522927A-103E-B04E-9BA5-5D507EF00700}"/>
              </a:ext>
            </a:extLst>
          </p:cNvPr>
          <p:cNvSpPr txBox="1"/>
          <p:nvPr/>
        </p:nvSpPr>
        <p:spPr>
          <a:xfrm>
            <a:off x="641021" y="1035750"/>
            <a:ext cx="512058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3"/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ダイアログのせつぞくボタンをおす。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86A90B4E-0DD8-2747-BC71-F3595A41EB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151" y="1603180"/>
            <a:ext cx="3264675" cy="518221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4"/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アップロードボタンをおす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867581" y="5233305"/>
            <a:ext cx="1704419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722977" y="2690256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にプログラムが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かきこまれる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よ。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6A378C19-2386-45B2-8BA9-786F5C9E4EC7}"/>
              </a:ext>
            </a:extLst>
          </p:cNvPr>
          <p:cNvSpPr txBox="1"/>
          <p:nvPr/>
        </p:nvSpPr>
        <p:spPr>
          <a:xfrm>
            <a:off x="5645277" y="2690256"/>
            <a:ext cx="91745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5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609659" y="3719821"/>
            <a:ext cx="1627161" cy="180000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4998D83C-4AF0-45C7-8E69-51D0D6F62542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91A6443-D802-45B4-84DA-D1E947E2D507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42820570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F4CFCCB8-CDB5-A341-A2C7-A0837319F5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2003" y="1699340"/>
            <a:ext cx="2988124" cy="474323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EDA6463-770F-4407-BC4F-A00281C7053C}"/>
              </a:ext>
            </a:extLst>
          </p:cNvPr>
          <p:cNvSpPr txBox="1"/>
          <p:nvPr/>
        </p:nvSpPr>
        <p:spPr>
          <a:xfrm>
            <a:off x="598780" y="1026099"/>
            <a:ext cx="401087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 startAt="5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511B46-7A91-4AA3-8790-620802BBD50B}"/>
              </a:ext>
            </a:extLst>
          </p:cNvPr>
          <p:cNvSpPr/>
          <p:nvPr/>
        </p:nvSpPr>
        <p:spPr>
          <a:xfrm>
            <a:off x="2423604" y="4997161"/>
            <a:ext cx="1615735" cy="471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7C6ABC4-69A3-4D6C-9292-B4B3FBF524BE}"/>
              </a:ext>
            </a:extLst>
          </p:cNvPr>
          <p:cNvSpPr txBox="1"/>
          <p:nvPr/>
        </p:nvSpPr>
        <p:spPr>
          <a:xfrm>
            <a:off x="5043874" y="3379537"/>
            <a:ext cx="370604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スプライトをうごかすため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アップロードモードをオフにします。</a:t>
            </a:r>
          </a:p>
        </p:txBody>
      </p:sp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78C808F9-8835-432E-A29D-A04894EC7559}"/>
              </a:ext>
            </a:extLst>
          </p:cNvPr>
          <p:cNvCxnSpPr>
            <a:cxnSpLocks/>
          </p:cNvCxnSpPr>
          <p:nvPr/>
        </p:nvCxnSpPr>
        <p:spPr>
          <a:xfrm flipH="1">
            <a:off x="4076652" y="4410790"/>
            <a:ext cx="1416242" cy="87700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505D9C1-B8CB-40D9-AEC8-9F360DF0070E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8AD1737-1FC8-4043-9F1F-08EDE500F34B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</p:spTree>
    <p:extLst>
      <p:ext uri="{BB962C8B-B14F-4D97-AF65-F5344CB8AC3E}">
        <p14:creationId xmlns:p14="http://schemas.microsoft.com/office/powerpoint/2010/main" val="25540589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ミッション：ジャンピング </a:t>
            </a:r>
            <a:r>
              <a:rPr lang="en-US" altLang="ja-JP" dirty="0"/>
              <a:t>Codey Rocky</a:t>
            </a:r>
            <a:endParaRPr lang="ja-JP" altLang="en-US" dirty="0"/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E114A90-A9EC-4F33-9440-BFEE047749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2786813"/>
            <a:ext cx="8640381" cy="3324689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24BAC2B-09CD-473B-ACBA-950514A72FC5}"/>
              </a:ext>
            </a:extLst>
          </p:cNvPr>
          <p:cNvSpPr txBox="1"/>
          <p:nvPr/>
        </p:nvSpPr>
        <p:spPr>
          <a:xfrm>
            <a:off x="3850639" y="415429"/>
            <a:ext cx="8447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3163C61-01CD-481E-8EB2-07ACA4E66D82}"/>
              </a:ext>
            </a:extLst>
          </p:cNvPr>
          <p:cNvSpPr txBox="1"/>
          <p:nvPr/>
        </p:nvSpPr>
        <p:spPr>
          <a:xfrm>
            <a:off x="4918229" y="415429"/>
            <a:ext cx="914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DBEEBCE-40A1-8F4C-8537-89EF6414A1D6}"/>
              </a:ext>
            </a:extLst>
          </p:cNvPr>
          <p:cNvGrpSpPr/>
          <p:nvPr/>
        </p:nvGrpSpPr>
        <p:grpSpPr>
          <a:xfrm>
            <a:off x="1490358" y="2395612"/>
            <a:ext cx="6986377" cy="1131079"/>
            <a:chOff x="2042510" y="2334088"/>
            <a:chExt cx="6329133" cy="1131079"/>
          </a:xfrm>
        </p:grpSpPr>
        <p:pic>
          <p:nvPicPr>
            <p:cNvPr id="38" name="図 37">
              <a:extLst>
                <a:ext uri="{FF2B5EF4-FFF2-40B4-BE49-F238E27FC236}">
                  <a16:creationId xmlns:a16="http://schemas.microsoft.com/office/drawing/2014/main" id="{15C9C672-7AC2-EE40-A19C-592F4BF34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41" name="四角形: 角を丸くする 29">
              <a:extLst>
                <a:ext uri="{FF2B5EF4-FFF2-40B4-BE49-F238E27FC236}">
                  <a16:creationId xmlns:a16="http://schemas.microsoft.com/office/drawing/2014/main" id="{31B19A23-17CA-3047-A9DC-C405D1D127FA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AD76713-54C8-7643-91A3-0C663EAC570A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ステージをおおきくして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そうさしよ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</a:p>
          </p:txBody>
        </p:sp>
      </p:grp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0CBE5E-E231-7A43-9107-F4E8506C9339}"/>
              </a:ext>
            </a:extLst>
          </p:cNvPr>
          <p:cNvSpPr txBox="1"/>
          <p:nvPr/>
        </p:nvSpPr>
        <p:spPr>
          <a:xfrm>
            <a:off x="1490358" y="1730692"/>
            <a:ext cx="632913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アップロードした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プログラムがうごくか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たし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かめよう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1F238C35-C439-6C47-B1BB-0D42F2D48B42}"/>
              </a:ext>
            </a:extLst>
          </p:cNvPr>
          <p:cNvSpPr txBox="1"/>
          <p:nvPr/>
        </p:nvSpPr>
        <p:spPr>
          <a:xfrm>
            <a:off x="618636" y="1092133"/>
            <a:ext cx="50911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プログラムをうごかそう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4BC1E30B-DE2F-A340-822F-05AB7997B7C7}"/>
              </a:ext>
            </a:extLst>
          </p:cNvPr>
          <p:cNvSpPr txBox="1"/>
          <p:nvPr/>
        </p:nvSpPr>
        <p:spPr>
          <a:xfrm>
            <a:off x="1779291" y="4087838"/>
            <a:ext cx="5610198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ja-JP" altLang="en-US" sz="2000" b="1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めいれいどおりにうごいたかな？</a:t>
            </a:r>
            <a:endParaRPr kumimoji="1" lang="ja-JP" altLang="en-US" sz="2000" b="1" dirty="0">
              <a:solidFill>
                <a:schemeClr val="accent4">
                  <a:lumMod val="7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95887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ステップアップ！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どうがをみてプログラムをかんがえよう</a:t>
            </a:r>
            <a:r>
              <a:rPr lang="ja-JP" altLang="en-US" dirty="0"/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133065927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</a:t>
            </a:r>
            <a:r>
              <a:rPr lang="ja-JP" altLang="en-US" dirty="0"/>
              <a:t>みよう！　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8" y="987995"/>
            <a:ext cx="852406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ダメージポイントをついかする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。ポイント＝</a:t>
            </a:r>
            <a:r>
              <a:rPr kumimoji="1" lang="en-US" altLang="ja-JP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でゲームオーバーとする。</a:t>
            </a:r>
          </a:p>
        </p:txBody>
      </p:sp>
      <p:pic>
        <p:nvPicPr>
          <p:cNvPr id="3" name="13_02">
            <a:hlinkClick r:id="" action="ppaction://media"/>
            <a:extLst>
              <a:ext uri="{FF2B5EF4-FFF2-40B4-BE49-F238E27FC236}">
                <a16:creationId xmlns:a16="http://schemas.microsoft.com/office/drawing/2014/main" id="{BFEE2AA7-5C76-4404-B0BB-01A2EDE3CE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98436" y="1862403"/>
            <a:ext cx="8347128" cy="4174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43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を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クリックしたとき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にダメージポイントをしょきかしよう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C1ED91CC-EBE4-4611-912D-1A606AECD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473" y="1195456"/>
            <a:ext cx="488799" cy="488799"/>
          </a:xfrm>
          <a:prstGeom prst="rect">
            <a:avLst/>
          </a:prstGeom>
        </p:spPr>
      </p:pic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4114D7D-2A5F-4943-B417-8FC9D0A139B9}"/>
              </a:ext>
            </a:extLst>
          </p:cNvPr>
          <p:cNvSpPr txBox="1"/>
          <p:nvPr/>
        </p:nvSpPr>
        <p:spPr>
          <a:xfrm>
            <a:off x="504646" y="4304825"/>
            <a:ext cx="813470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「へんすう」から「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へんすう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ダメージ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という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なまえのへんすうをつくる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0BF7F25-8EE1-4C33-9405-49857641D2AC}"/>
              </a:ext>
            </a:extLst>
          </p:cNvPr>
          <p:cNvCxnSpPr>
            <a:cxnSpLocks/>
          </p:cNvCxnSpPr>
          <p:nvPr/>
        </p:nvCxnSpPr>
        <p:spPr>
          <a:xfrm>
            <a:off x="2451883" y="3800119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CDE9591-9C9E-4C3E-80C7-9F2CED120B98}"/>
              </a:ext>
            </a:extLst>
          </p:cNvPr>
          <p:cNvSpPr txBox="1"/>
          <p:nvPr/>
        </p:nvSpPr>
        <p:spPr>
          <a:xfrm>
            <a:off x="508834" y="5316553"/>
            <a:ext cx="404210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ダメージ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」のあたいを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0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B77C2265-AB9C-FE49-A360-E727ABB9D5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5858" y="2334790"/>
            <a:ext cx="3937000" cy="1866900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0085DA12-97C9-6C4D-BF16-AB87780E4A2C}"/>
              </a:ext>
            </a:extLst>
          </p:cNvPr>
          <p:cNvGrpSpPr/>
          <p:nvPr/>
        </p:nvGrpSpPr>
        <p:grpSpPr>
          <a:xfrm>
            <a:off x="1415290" y="3345634"/>
            <a:ext cx="1003384" cy="856056"/>
            <a:chOff x="8253959" y="3717854"/>
            <a:chExt cx="1003384" cy="856056"/>
          </a:xfrm>
        </p:grpSpPr>
        <p:grpSp>
          <p:nvGrpSpPr>
            <p:cNvPr id="18" name="グループ化 17">
              <a:extLst>
                <a:ext uri="{FF2B5EF4-FFF2-40B4-BE49-F238E27FC236}">
                  <a16:creationId xmlns:a16="http://schemas.microsoft.com/office/drawing/2014/main" id="{E7B77272-BF8E-874A-A85B-D84C92C821D4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20" name="図 19">
                <a:extLst>
                  <a:ext uri="{FF2B5EF4-FFF2-40B4-BE49-F238E27FC236}">
                    <a16:creationId xmlns:a16="http://schemas.microsoft.com/office/drawing/2014/main" id="{2C53A8EA-F1FC-1A49-932A-FDE4E282F5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22" name="テキスト ボックス 21">
                <a:extLst>
                  <a:ext uri="{FF2B5EF4-FFF2-40B4-BE49-F238E27FC236}">
                    <a16:creationId xmlns:a16="http://schemas.microsoft.com/office/drawing/2014/main" id="{EF4716C1-52A5-1A41-97DA-9A98280BD300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19" name="四角形: 角を丸くする 77">
              <a:extLst>
                <a:ext uri="{FF2B5EF4-FFF2-40B4-BE49-F238E27FC236}">
                  <a16:creationId xmlns:a16="http://schemas.microsoft.com/office/drawing/2014/main" id="{E91626D0-6808-014F-B665-B6805F8A4575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685460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図 43">
            <a:extLst>
              <a:ext uri="{FF2B5EF4-FFF2-40B4-BE49-F238E27FC236}">
                <a16:creationId xmlns:a16="http://schemas.microsoft.com/office/drawing/2014/main" id="{AD0ACC53-6F3C-234C-B16F-0334448E6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5824" y="3214729"/>
            <a:ext cx="3666193" cy="213160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ゲームオーバーの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メッセージをおくるタイミングを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3AF1893D-4B88-4EC5-9F33-E22607194213}"/>
              </a:ext>
            </a:extLst>
          </p:cNvPr>
          <p:cNvSpPr/>
          <p:nvPr/>
        </p:nvSpPr>
        <p:spPr>
          <a:xfrm>
            <a:off x="2966140" y="2061804"/>
            <a:ext cx="3610374" cy="1015663"/>
          </a:xfrm>
          <a:prstGeom prst="wedgeRoundRectCallout">
            <a:avLst>
              <a:gd name="adj1" fmla="val -55647"/>
              <a:gd name="adj2" fmla="val -14655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0DD6F7A9-4C76-4A5D-B311-5C131053E9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3979" y="2163418"/>
            <a:ext cx="1076546" cy="759526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1A7A4C9-3FF4-43DF-B262-FB6952F2FE45}"/>
              </a:ext>
            </a:extLst>
          </p:cNvPr>
          <p:cNvSpPr txBox="1"/>
          <p:nvPr/>
        </p:nvSpPr>
        <p:spPr>
          <a:xfrm>
            <a:off x="3125050" y="2027004"/>
            <a:ext cx="32925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かいでおわる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kumimoji="1" lang="ja-JP" altLang="en-US" sz="160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でおわるようにかえたい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なぁ。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56BD558-72BE-41E1-9417-78088111FA41}"/>
              </a:ext>
            </a:extLst>
          </p:cNvPr>
          <p:cNvSpPr txBox="1"/>
          <p:nvPr/>
        </p:nvSpPr>
        <p:spPr>
          <a:xfrm>
            <a:off x="5042296" y="3327431"/>
            <a:ext cx="41882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ふくすうかいはんていされるように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DFA7377-F0C9-4B1D-A079-535FBE417287}"/>
              </a:ext>
            </a:extLst>
          </p:cNvPr>
          <p:cNvSpPr txBox="1"/>
          <p:nvPr/>
        </p:nvSpPr>
        <p:spPr>
          <a:xfrm>
            <a:off x="5017174" y="4387486"/>
            <a:ext cx="421332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ダメージポイント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＝３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となったときにじっこうされるようにかえる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34333A24-3684-4AF5-B56F-7A8A5C942EBF}"/>
              </a:ext>
            </a:extLst>
          </p:cNvPr>
          <p:cNvSpPr/>
          <p:nvPr/>
        </p:nvSpPr>
        <p:spPr>
          <a:xfrm>
            <a:off x="955013" y="3873355"/>
            <a:ext cx="3081271" cy="430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556DACAB-3D9D-472F-8124-14D808B09B71}"/>
              </a:ext>
            </a:extLst>
          </p:cNvPr>
          <p:cNvSpPr/>
          <p:nvPr/>
        </p:nvSpPr>
        <p:spPr>
          <a:xfrm>
            <a:off x="941616" y="4819755"/>
            <a:ext cx="2604774" cy="43084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b="1" dirty="0">
              <a:solidFill>
                <a:srgbClr val="FF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662BAE6-B871-4850-8A18-B863F73022F0}"/>
              </a:ext>
            </a:extLst>
          </p:cNvPr>
          <p:cNvSpPr txBox="1"/>
          <p:nvPr/>
        </p:nvSpPr>
        <p:spPr>
          <a:xfrm>
            <a:off x="395246" y="3873354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i="0" dirty="0">
                <a:solidFill>
                  <a:srgbClr val="FF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529CFA79-A289-4B24-929F-7EA63C78B944}"/>
              </a:ext>
            </a:extLst>
          </p:cNvPr>
          <p:cNvSpPr txBox="1"/>
          <p:nvPr/>
        </p:nvSpPr>
        <p:spPr>
          <a:xfrm>
            <a:off x="395246" y="4673880"/>
            <a:ext cx="443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b="1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</a:t>
            </a:r>
            <a:endParaRPr lang="en-US" altLang="ja-JP" sz="2400" b="1" i="0" dirty="0">
              <a:solidFill>
                <a:srgbClr val="FF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矢印: 右 51">
            <a:extLst>
              <a:ext uri="{FF2B5EF4-FFF2-40B4-BE49-F238E27FC236}">
                <a16:creationId xmlns:a16="http://schemas.microsoft.com/office/drawing/2014/main" id="{5E2302DD-767E-4172-9F46-D20AF5684816}"/>
              </a:ext>
            </a:extLst>
          </p:cNvPr>
          <p:cNvSpPr/>
          <p:nvPr/>
        </p:nvSpPr>
        <p:spPr>
          <a:xfrm>
            <a:off x="4356486" y="36683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矢印: 右 52">
            <a:extLst>
              <a:ext uri="{FF2B5EF4-FFF2-40B4-BE49-F238E27FC236}">
                <a16:creationId xmlns:a16="http://schemas.microsoft.com/office/drawing/2014/main" id="{3EBCFB94-EDC1-40D4-861C-D97DB2ED69CF}"/>
              </a:ext>
            </a:extLst>
          </p:cNvPr>
          <p:cNvSpPr/>
          <p:nvPr/>
        </p:nvSpPr>
        <p:spPr>
          <a:xfrm>
            <a:off x="4356486" y="457776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59936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0ACE2108-89EC-914D-B39A-99C34F06EC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26" y="1729019"/>
            <a:ext cx="3605932" cy="4749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026A9A4-CE66-408D-B863-A3133869E8F0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ふくすうかいはんてい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されるようにかえる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30950BF-0D46-4B21-B001-14F4A6D2B869}"/>
              </a:ext>
            </a:extLst>
          </p:cNvPr>
          <p:cNvSpPr/>
          <p:nvPr/>
        </p:nvSpPr>
        <p:spPr>
          <a:xfrm>
            <a:off x="1214959" y="3455172"/>
            <a:ext cx="3354182" cy="230819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4477168A-3C0E-4C15-ABCC-60F55106A0EE}"/>
              </a:ext>
            </a:extLst>
          </p:cNvPr>
          <p:cNvCxnSpPr>
            <a:cxnSpLocks/>
          </p:cNvCxnSpPr>
          <p:nvPr/>
        </p:nvCxnSpPr>
        <p:spPr>
          <a:xfrm>
            <a:off x="845946" y="2395197"/>
            <a:ext cx="295785" cy="124132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6" name="グループ化 65">
            <a:extLst>
              <a:ext uri="{FF2B5EF4-FFF2-40B4-BE49-F238E27FC236}">
                <a16:creationId xmlns:a16="http://schemas.microsoft.com/office/drawing/2014/main" id="{EA406AF7-D05F-4B52-AF40-48B2DA537C52}"/>
              </a:ext>
            </a:extLst>
          </p:cNvPr>
          <p:cNvGrpSpPr/>
          <p:nvPr/>
        </p:nvGrpSpPr>
        <p:grpSpPr>
          <a:xfrm>
            <a:off x="4313428" y="2143055"/>
            <a:ext cx="4249804" cy="777307"/>
            <a:chOff x="0" y="5190646"/>
            <a:chExt cx="3799701" cy="777307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AB3CBA1-A922-4862-8CEC-A876A8E62D40}"/>
                </a:ext>
              </a:extLst>
            </p:cNvPr>
            <p:cNvSpPr txBox="1"/>
            <p:nvPr/>
          </p:nvSpPr>
          <p:spPr>
            <a:xfrm>
              <a:off x="0" y="5251150"/>
              <a:ext cx="379970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174D6516-1CA1-41B9-B1EF-CAC683121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678504" y="5190646"/>
              <a:ext cx="1097375" cy="777307"/>
            </a:xfrm>
            <a:prstGeom prst="rect">
              <a:avLst/>
            </a:prstGeom>
          </p:spPr>
        </p:pic>
      </p:grp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9F0A89A-0359-444B-8EDF-3B5409BA5C19}"/>
              </a:ext>
            </a:extLst>
          </p:cNvPr>
          <p:cNvSpPr txBox="1"/>
          <p:nvPr/>
        </p:nvSpPr>
        <p:spPr>
          <a:xfrm>
            <a:off x="4300899" y="4008517"/>
            <a:ext cx="4951500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「しらべる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　　を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Bonfire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E389A18-2F28-466A-94A2-0C44CC77C4F3}"/>
              </a:ext>
            </a:extLst>
          </p:cNvPr>
          <p:cNvGrpSpPr/>
          <p:nvPr/>
        </p:nvGrpSpPr>
        <p:grpSpPr>
          <a:xfrm>
            <a:off x="3631646" y="5403159"/>
            <a:ext cx="5459089" cy="1131079"/>
            <a:chOff x="3596134" y="5403159"/>
            <a:chExt cx="5459089" cy="1131079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7B4A9BF-C7D7-4B32-AB51-407FC8244897}"/>
                </a:ext>
              </a:extLst>
            </p:cNvPr>
            <p:cNvSpPr txBox="1"/>
            <p:nvPr/>
          </p:nvSpPr>
          <p:spPr>
            <a:xfrm>
              <a:off x="3596134" y="5403159"/>
              <a:ext cx="545908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-rocky-c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095EC89F-7E0A-4742-BB2F-CF2F29876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38674" y="5560806"/>
              <a:ext cx="2728196" cy="464860"/>
            </a:xfrm>
            <a:prstGeom prst="rect">
              <a:avLst/>
            </a:prstGeom>
          </p:spPr>
        </p:pic>
      </p:grp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506828D9-1362-5143-848B-DD2A5C21F4E6}"/>
              </a:ext>
            </a:extLst>
          </p:cNvPr>
          <p:cNvGrpSpPr/>
          <p:nvPr/>
        </p:nvGrpSpPr>
        <p:grpSpPr>
          <a:xfrm>
            <a:off x="4307848" y="3024427"/>
            <a:ext cx="4190320" cy="1131079"/>
            <a:chOff x="4650779" y="3129394"/>
            <a:chExt cx="3799701" cy="1131079"/>
          </a:xfrm>
        </p:grpSpPr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F392C130-3D98-8C45-AD7D-4825FF7E87CE}"/>
                </a:ext>
              </a:extLst>
            </p:cNvPr>
            <p:cNvSpPr txBox="1"/>
            <p:nvPr/>
          </p:nvSpPr>
          <p:spPr>
            <a:xfrm>
              <a:off x="4650779" y="3129394"/>
              <a:ext cx="3799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3" name="図 52">
              <a:extLst>
                <a:ext uri="{FF2B5EF4-FFF2-40B4-BE49-F238E27FC236}">
                  <a16:creationId xmlns:a16="http://schemas.microsoft.com/office/drawing/2014/main" id="{2AD08705-4E44-6F4F-8587-29FA855F6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85700" y="3144243"/>
              <a:ext cx="1120237" cy="807790"/>
            </a:xfrm>
            <a:prstGeom prst="rect">
              <a:avLst/>
            </a:prstGeom>
          </p:spPr>
        </p:pic>
      </p:grpSp>
      <p:pic>
        <p:nvPicPr>
          <p:cNvPr id="13" name="図 12">
            <a:extLst>
              <a:ext uri="{FF2B5EF4-FFF2-40B4-BE49-F238E27FC236}">
                <a16:creationId xmlns:a16="http://schemas.microsoft.com/office/drawing/2014/main" id="{5556F14C-712E-2547-8545-2DC7ECBE7C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3800" y="4148239"/>
            <a:ext cx="2224368" cy="444500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EF6F09B9-4E89-2744-B6B0-F7A3431D2E0B}"/>
              </a:ext>
            </a:extLst>
          </p:cNvPr>
          <p:cNvGrpSpPr/>
          <p:nvPr/>
        </p:nvGrpSpPr>
        <p:grpSpPr>
          <a:xfrm>
            <a:off x="-14930" y="1675652"/>
            <a:ext cx="1024065" cy="856056"/>
            <a:chOff x="6035407" y="3746180"/>
            <a:chExt cx="1024065" cy="856056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C8C5BE6A-5181-E741-AA9B-F00E8EF98EC2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29" name="図 28">
                <a:extLst>
                  <a:ext uri="{FF2B5EF4-FFF2-40B4-BE49-F238E27FC236}">
                    <a16:creationId xmlns:a16="http://schemas.microsoft.com/office/drawing/2014/main" id="{07483F34-994C-444E-8659-D62B68D69C9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6DF9881B-9494-F347-A9B0-FCE19A7EEB73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28" name="四角形: 角を丸くする 77">
              <a:extLst>
                <a:ext uri="{FF2B5EF4-FFF2-40B4-BE49-F238E27FC236}">
                  <a16:creationId xmlns:a16="http://schemas.microsoft.com/office/drawing/2014/main" id="{C32A3D44-2C3D-6049-A7E6-E9FC22CE035D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486083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図 44">
            <a:extLst>
              <a:ext uri="{FF2B5EF4-FFF2-40B4-BE49-F238E27FC236}">
                <a16:creationId xmlns:a16="http://schemas.microsoft.com/office/drawing/2014/main" id="{E75A072B-8AEA-2446-81F5-D6584F0B6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226" y="1729019"/>
            <a:ext cx="3605932" cy="47498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D30950BF-0D46-4B21-B001-14F4A6D2B869}"/>
              </a:ext>
            </a:extLst>
          </p:cNvPr>
          <p:cNvSpPr/>
          <p:nvPr/>
        </p:nvSpPr>
        <p:spPr>
          <a:xfrm>
            <a:off x="1120259" y="4709603"/>
            <a:ext cx="3354182" cy="113107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4477168A-3C0E-4C15-ABCC-60F55106A0EE}"/>
              </a:ext>
            </a:extLst>
          </p:cNvPr>
          <p:cNvCxnSpPr>
            <a:cxnSpLocks/>
          </p:cNvCxnSpPr>
          <p:nvPr/>
        </p:nvCxnSpPr>
        <p:spPr>
          <a:xfrm>
            <a:off x="898130" y="3647673"/>
            <a:ext cx="5062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>
            <a:extLst>
              <a:ext uri="{FF2B5EF4-FFF2-40B4-BE49-F238E27FC236}">
                <a16:creationId xmlns:a16="http://schemas.microsoft.com/office/drawing/2014/main" id="{9E389A18-2F28-466A-94A2-0C44CC77C4F3}"/>
              </a:ext>
            </a:extLst>
          </p:cNvPr>
          <p:cNvGrpSpPr/>
          <p:nvPr/>
        </p:nvGrpSpPr>
        <p:grpSpPr>
          <a:xfrm>
            <a:off x="3649454" y="4822681"/>
            <a:ext cx="5459089" cy="1131079"/>
            <a:chOff x="3596134" y="5403159"/>
            <a:chExt cx="5459089" cy="1131079"/>
          </a:xfrm>
        </p:grpSpPr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47B4A9BF-C7D7-4B32-AB51-407FC8244897}"/>
                </a:ext>
              </a:extLst>
            </p:cNvPr>
            <p:cNvSpPr txBox="1"/>
            <p:nvPr/>
          </p:nvSpPr>
          <p:spPr>
            <a:xfrm>
              <a:off x="3596134" y="5403159"/>
              <a:ext cx="545908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「み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              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C-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-rocky-e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6" name="図 85">
              <a:extLst>
                <a:ext uri="{FF2B5EF4-FFF2-40B4-BE49-F238E27FC236}">
                  <a16:creationId xmlns:a16="http://schemas.microsoft.com/office/drawing/2014/main" id="{095EC89F-7E0A-4742-BB2F-CF2F2987624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38674" y="5560806"/>
              <a:ext cx="2728196" cy="464860"/>
            </a:xfrm>
            <a:prstGeom prst="rect">
              <a:avLst/>
            </a:prstGeom>
          </p:spPr>
        </p:pic>
      </p:grp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E3A2DFE-4F0E-442D-B0D8-8F7B588CDCBF}"/>
              </a:ext>
            </a:extLst>
          </p:cNvPr>
          <p:cNvCxnSpPr>
            <a:cxnSpLocks/>
          </p:cNvCxnSpPr>
          <p:nvPr/>
        </p:nvCxnSpPr>
        <p:spPr>
          <a:xfrm>
            <a:off x="898130" y="4188730"/>
            <a:ext cx="50397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D852B86-9E06-4485-AE70-7CF299688C14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②ダメージポイント＝３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となったときにじっこうされるように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る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8A5308B4-BAEB-244F-8740-EFF32AA00CDF}"/>
              </a:ext>
            </a:extLst>
          </p:cNvPr>
          <p:cNvGrpSpPr/>
          <p:nvPr/>
        </p:nvGrpSpPr>
        <p:grpSpPr>
          <a:xfrm>
            <a:off x="4302681" y="1857847"/>
            <a:ext cx="4346035" cy="652051"/>
            <a:chOff x="4302681" y="1857847"/>
            <a:chExt cx="4346035" cy="652051"/>
          </a:xfrm>
        </p:grpSpPr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FAB3CBA1-A922-4862-8CEC-A876A8E62D40}"/>
                </a:ext>
              </a:extLst>
            </p:cNvPr>
            <p:cNvSpPr txBox="1"/>
            <p:nvPr/>
          </p:nvSpPr>
          <p:spPr>
            <a:xfrm>
              <a:off x="4302681" y="1857847"/>
              <a:ext cx="43460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「せいぎょ」から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01DC9D97-924A-754B-BCC5-70CB3A45E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204438" y="1976498"/>
              <a:ext cx="1135476" cy="533400"/>
            </a:xfrm>
            <a:prstGeom prst="rect">
              <a:avLst/>
            </a:prstGeom>
          </p:spPr>
        </p:pic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85F2C99-93CE-4B46-9ADB-B29727CCD599}"/>
              </a:ext>
            </a:extLst>
          </p:cNvPr>
          <p:cNvGrpSpPr/>
          <p:nvPr/>
        </p:nvGrpSpPr>
        <p:grpSpPr>
          <a:xfrm>
            <a:off x="4302681" y="2739711"/>
            <a:ext cx="4653498" cy="1131079"/>
            <a:chOff x="4302681" y="2739711"/>
            <a:chExt cx="4653498" cy="1131079"/>
          </a:xfrm>
        </p:grpSpPr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2013B5D-29C3-4EC6-A363-0D64A0E47E61}"/>
                </a:ext>
              </a:extLst>
            </p:cNvPr>
            <p:cNvSpPr txBox="1"/>
            <p:nvPr/>
          </p:nvSpPr>
          <p:spPr>
            <a:xfrm>
              <a:off x="4302681" y="2739711"/>
              <a:ext cx="465349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へんすう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D545C82A-B211-F24F-8873-8A6D227C6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04437" y="2793096"/>
              <a:ext cx="2297011" cy="571500"/>
            </a:xfrm>
            <a:prstGeom prst="rect">
              <a:avLst/>
            </a:prstGeom>
          </p:spPr>
        </p:pic>
      </p:grpSp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5A8F44C5-EF00-9544-A3C9-9E49EFB6913A}"/>
              </a:ext>
            </a:extLst>
          </p:cNvPr>
          <p:cNvGrpSpPr/>
          <p:nvPr/>
        </p:nvGrpSpPr>
        <p:grpSpPr>
          <a:xfrm>
            <a:off x="21590" y="3154930"/>
            <a:ext cx="1024065" cy="856056"/>
            <a:chOff x="6035407" y="3746180"/>
            <a:chExt cx="1024065" cy="856056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A924F86F-8DFC-A04D-B2FE-849C67861BB8}"/>
                </a:ext>
              </a:extLst>
            </p:cNvPr>
            <p:cNvGrpSpPr/>
            <p:nvPr/>
          </p:nvGrpSpPr>
          <p:grpSpPr>
            <a:xfrm>
              <a:off x="6035407" y="3803561"/>
              <a:ext cx="1024065" cy="773916"/>
              <a:chOff x="3199202" y="1557958"/>
              <a:chExt cx="1024065" cy="773916"/>
            </a:xfrm>
          </p:grpSpPr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D0F22145-09CA-E64A-9181-046E4B5249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23026" t="16283" r="22884" b="39230"/>
              <a:stretch/>
            </p:blipFill>
            <p:spPr>
              <a:xfrm>
                <a:off x="3380120" y="1557958"/>
                <a:ext cx="504967" cy="423791"/>
              </a:xfrm>
              <a:prstGeom prst="rect">
                <a:avLst/>
              </a:prstGeom>
            </p:spPr>
          </p:pic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9349740E-BF19-4348-927C-EB6DFC3F61DA}"/>
                  </a:ext>
                </a:extLst>
              </p:cNvPr>
              <p:cNvSpPr txBox="1"/>
              <p:nvPr/>
            </p:nvSpPr>
            <p:spPr>
              <a:xfrm>
                <a:off x="3199202" y="1993320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せいぎょ</a:t>
                </a:r>
                <a:endParaRPr kumimoji="1" lang="en-US" altLang="ja-JP" sz="1600" dirty="0"/>
              </a:p>
            </p:txBody>
          </p:sp>
        </p:grpSp>
        <p:sp>
          <p:nvSpPr>
            <p:cNvPr id="30" name="四角形: 角を丸くする 77">
              <a:extLst>
                <a:ext uri="{FF2B5EF4-FFF2-40B4-BE49-F238E27FC236}">
                  <a16:creationId xmlns:a16="http://schemas.microsoft.com/office/drawing/2014/main" id="{93DDA996-783E-694D-AD30-C83B464E7BFD}"/>
                </a:ext>
              </a:extLst>
            </p:cNvPr>
            <p:cNvSpPr/>
            <p:nvPr/>
          </p:nvSpPr>
          <p:spPr>
            <a:xfrm>
              <a:off x="6066444" y="3746180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D8250C45-A733-0342-AF49-3BA657B70A0B}"/>
              </a:ext>
            </a:extLst>
          </p:cNvPr>
          <p:cNvGrpSpPr/>
          <p:nvPr/>
        </p:nvGrpSpPr>
        <p:grpSpPr>
          <a:xfrm>
            <a:off x="-7149" y="4103919"/>
            <a:ext cx="1003384" cy="856056"/>
            <a:chOff x="8253959" y="3717854"/>
            <a:chExt cx="1003384" cy="856056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480D041-2950-7943-AD3E-BB168BDF540E}"/>
                </a:ext>
              </a:extLst>
            </p:cNvPr>
            <p:cNvGrpSpPr/>
            <p:nvPr/>
          </p:nvGrpSpPr>
          <p:grpSpPr>
            <a:xfrm>
              <a:off x="8253959" y="3805584"/>
              <a:ext cx="1003384" cy="757895"/>
              <a:chOff x="780349" y="2689835"/>
              <a:chExt cx="1003384" cy="757895"/>
            </a:xfrm>
          </p:grpSpPr>
          <p:pic>
            <p:nvPicPr>
              <p:cNvPr id="38" name="図 37">
                <a:extLst>
                  <a:ext uri="{FF2B5EF4-FFF2-40B4-BE49-F238E27FC236}">
                    <a16:creationId xmlns:a16="http://schemas.microsoft.com/office/drawing/2014/main" id="{EA0F3427-B2E1-6240-B9AF-EC412EF91ED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26112" t="10813" r="22511" b="39870"/>
              <a:stretch/>
            </p:blipFill>
            <p:spPr>
              <a:xfrm>
                <a:off x="1088066" y="2689835"/>
                <a:ext cx="411125" cy="394639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39A6CE02-0C86-B047-A564-DCA4292FC4C1}"/>
                  </a:ext>
                </a:extLst>
              </p:cNvPr>
              <p:cNvSpPr txBox="1"/>
              <p:nvPr/>
            </p:nvSpPr>
            <p:spPr>
              <a:xfrm>
                <a:off x="780349" y="3109176"/>
                <a:ext cx="100338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へんすう</a:t>
                </a:r>
                <a:endParaRPr kumimoji="1" lang="en-US" altLang="ja-JP" sz="1600" dirty="0"/>
              </a:p>
            </p:txBody>
          </p:sp>
        </p:grpSp>
        <p:sp>
          <p:nvSpPr>
            <p:cNvPr id="37" name="四角形: 角を丸くする 77">
              <a:extLst>
                <a:ext uri="{FF2B5EF4-FFF2-40B4-BE49-F238E27FC236}">
                  <a16:creationId xmlns:a16="http://schemas.microsoft.com/office/drawing/2014/main" id="{79C52BD9-16E0-274D-9336-11EF4B6079BF}"/>
                </a:ext>
              </a:extLst>
            </p:cNvPr>
            <p:cNvSpPr/>
            <p:nvPr/>
          </p:nvSpPr>
          <p:spPr>
            <a:xfrm>
              <a:off x="8315955" y="371785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886065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FF55E635-F5E6-9043-A483-0510A877B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509" y="1028826"/>
            <a:ext cx="3410504" cy="4492378"/>
          </a:xfrm>
          <a:prstGeom prst="rect">
            <a:avLst/>
          </a:prstGeom>
        </p:spPr>
      </p:pic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86EA9679-55E5-2B48-84D7-BA54359BFD39}"/>
              </a:ext>
            </a:extLst>
          </p:cNvPr>
          <p:cNvGrpSpPr/>
          <p:nvPr/>
        </p:nvGrpSpPr>
        <p:grpSpPr>
          <a:xfrm>
            <a:off x="-31668" y="3855630"/>
            <a:ext cx="1084083" cy="864281"/>
            <a:chOff x="7114674" y="3730834"/>
            <a:chExt cx="1084083" cy="864281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1270DCD-938F-004C-BC1D-E881CFCDC51D}"/>
                </a:ext>
              </a:extLst>
            </p:cNvPr>
            <p:cNvGrpSpPr/>
            <p:nvPr/>
          </p:nvGrpSpPr>
          <p:grpSpPr>
            <a:xfrm>
              <a:off x="7114674" y="3736008"/>
              <a:ext cx="1084083" cy="859107"/>
              <a:chOff x="3727335" y="1557959"/>
              <a:chExt cx="1024065" cy="811544"/>
            </a:xfrm>
          </p:grpSpPr>
          <p:pic>
            <p:nvPicPr>
              <p:cNvPr id="36" name="図 35">
                <a:extLst>
                  <a:ext uri="{FF2B5EF4-FFF2-40B4-BE49-F238E27FC236}">
                    <a16:creationId xmlns:a16="http://schemas.microsoft.com/office/drawing/2014/main" id="{42F3A16C-07A5-6B48-B802-3D7371AFA31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4002" t="11281" r="22455" b="40672"/>
              <a:stretch/>
            </p:blipFill>
            <p:spPr>
              <a:xfrm>
                <a:off x="3961251" y="1557959"/>
                <a:ext cx="504968" cy="453130"/>
              </a:xfrm>
              <a:prstGeom prst="rect">
                <a:avLst/>
              </a:prstGeom>
            </p:spPr>
          </p:pic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B67B9C1E-FE85-C44C-8E9F-3A7AE3328FAE}"/>
                  </a:ext>
                </a:extLst>
              </p:cNvPr>
              <p:cNvSpPr txBox="1"/>
              <p:nvPr/>
            </p:nvSpPr>
            <p:spPr>
              <a:xfrm>
                <a:off x="3727335" y="2030949"/>
                <a:ext cx="102406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ja-JP" altLang="en-US" sz="1600" dirty="0"/>
                  <a:t>えんざん</a:t>
                </a:r>
                <a:endParaRPr kumimoji="1" lang="en-US" altLang="ja-JP" sz="1600" dirty="0"/>
              </a:p>
            </p:txBody>
          </p:sp>
        </p:grpSp>
        <p:sp>
          <p:nvSpPr>
            <p:cNvPr id="34" name="四角形: 角を丸くする 77">
              <a:extLst>
                <a:ext uri="{FF2B5EF4-FFF2-40B4-BE49-F238E27FC236}">
                  <a16:creationId xmlns:a16="http://schemas.microsoft.com/office/drawing/2014/main" id="{B9E90951-8008-104C-B2DE-7A35F669FEA4}"/>
                </a:ext>
              </a:extLst>
            </p:cNvPr>
            <p:cNvSpPr/>
            <p:nvPr/>
          </p:nvSpPr>
          <p:spPr>
            <a:xfrm>
              <a:off x="7205044" y="3730834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B8D74CF2-D913-DB4D-9638-59B13BEA33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1249" y="4199439"/>
            <a:ext cx="1807713" cy="558800"/>
          </a:xfrm>
          <a:prstGeom prst="rect">
            <a:avLst/>
          </a:prstGeom>
        </p:spPr>
      </p:pic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473B955-EEB7-4544-8457-54E2522FA2D5}"/>
              </a:ext>
            </a:extLst>
          </p:cNvPr>
          <p:cNvSpPr txBox="1"/>
          <p:nvPr/>
        </p:nvSpPr>
        <p:spPr>
          <a:xfrm>
            <a:off x="4349769" y="4168604"/>
            <a:ext cx="479423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イベント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から　　　　　　　　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び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メッセージを「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ゲームオーバー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/>
              <a:t>かんがえてみよう！　</a:t>
            </a:r>
            <a:endParaRPr lang="ja-JP" altLang="en-US" dirty="0"/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225AD7BB-44E8-4918-9287-DA67AD36EDA0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3E0699BD-072D-44BB-927C-DA8E0B780BEB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94877833-8A18-4B09-9B62-41C0C2CEF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D50F666-7406-4815-9F89-803121AC58FC}"/>
              </a:ext>
            </a:extLst>
          </p:cNvPr>
          <p:cNvSpPr txBox="1"/>
          <p:nvPr/>
        </p:nvSpPr>
        <p:spPr>
          <a:xfrm>
            <a:off x="7908066" y="1264523"/>
            <a:ext cx="1084828" cy="646331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kumimoji="1" lang="ja-JP" altLang="en-US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ゲームオーバー</a:t>
            </a: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E3A2DFE-4F0E-442D-B0D8-8F7B588CDCBF}"/>
              </a:ext>
            </a:extLst>
          </p:cNvPr>
          <p:cNvCxnSpPr>
            <a:cxnSpLocks/>
          </p:cNvCxnSpPr>
          <p:nvPr/>
        </p:nvCxnSpPr>
        <p:spPr>
          <a:xfrm>
            <a:off x="904205" y="4256978"/>
            <a:ext cx="778942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6AD1EE67-F6BF-4A50-AAEF-4E6040759BFB}"/>
              </a:ext>
            </a:extLst>
          </p:cNvPr>
          <p:cNvGrpSpPr/>
          <p:nvPr/>
        </p:nvGrpSpPr>
        <p:grpSpPr>
          <a:xfrm>
            <a:off x="4374361" y="1834994"/>
            <a:ext cx="4330907" cy="1171616"/>
            <a:chOff x="4641912" y="3027300"/>
            <a:chExt cx="3799701" cy="1171616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488A5D7B-4FBF-40A9-97AE-BE0A7B216912}"/>
                </a:ext>
              </a:extLst>
            </p:cNvPr>
            <p:cNvSpPr txBox="1"/>
            <p:nvPr/>
          </p:nvSpPr>
          <p:spPr>
            <a:xfrm>
              <a:off x="4641912" y="3067837"/>
              <a:ext cx="3799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せいぎょ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をえらぶ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8" name="図 57">
              <a:extLst>
                <a:ext uri="{FF2B5EF4-FFF2-40B4-BE49-F238E27FC236}">
                  <a16:creationId xmlns:a16="http://schemas.microsoft.com/office/drawing/2014/main" id="{551B2B2C-C007-40B5-8EA1-5D622F91C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97364" y="3027300"/>
              <a:ext cx="1120237" cy="807790"/>
            </a:xfrm>
            <a:prstGeom prst="rect">
              <a:avLst/>
            </a:prstGeom>
          </p:spPr>
        </p:pic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C719F86A-7991-41A9-B6AD-DD5B386DB00C}"/>
              </a:ext>
            </a:extLst>
          </p:cNvPr>
          <p:cNvGrpSpPr/>
          <p:nvPr/>
        </p:nvGrpSpPr>
        <p:grpSpPr>
          <a:xfrm>
            <a:off x="4915674" y="2836231"/>
            <a:ext cx="3799701" cy="1131079"/>
            <a:chOff x="4915674" y="3377768"/>
            <a:chExt cx="3799701" cy="1131079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FC308B4B-13A2-4EE2-851A-D7798C395B59}"/>
                </a:ext>
              </a:extLst>
            </p:cNvPr>
            <p:cNvSpPr txBox="1"/>
            <p:nvPr/>
          </p:nvSpPr>
          <p:spPr>
            <a:xfrm>
              <a:off x="4915674" y="3377768"/>
              <a:ext cx="379970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えんざん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を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えらび、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DD8BE2F3-A0C6-4A40-B844-B11C1A09BBA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55830" y="3520918"/>
              <a:ext cx="1089754" cy="449619"/>
            </a:xfrm>
            <a:prstGeom prst="rect">
              <a:avLst/>
            </a:prstGeom>
          </p:spPr>
        </p:pic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37BB40D0-022C-4F51-A812-8AF1AA0E5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80823" y="4096576"/>
              <a:ext cx="1455546" cy="365792"/>
            </a:xfrm>
            <a:prstGeom prst="rect">
              <a:avLst/>
            </a:prstGeom>
          </p:spPr>
        </p:pic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BA28E32D-F9EE-42F1-B348-0DD79441D085}"/>
              </a:ext>
            </a:extLst>
          </p:cNvPr>
          <p:cNvGrpSpPr/>
          <p:nvPr/>
        </p:nvGrpSpPr>
        <p:grpSpPr>
          <a:xfrm>
            <a:off x="-16626" y="1479125"/>
            <a:ext cx="9227388" cy="3815149"/>
            <a:chOff x="40680" y="2370800"/>
            <a:chExt cx="8915498" cy="3496646"/>
          </a:xfrm>
        </p:grpSpPr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1EDE5DF2-BF0F-41A6-B3CB-50C67F895BF9}"/>
                </a:ext>
              </a:extLst>
            </p:cNvPr>
            <p:cNvSpPr/>
            <p:nvPr/>
          </p:nvSpPr>
          <p:spPr>
            <a:xfrm>
              <a:off x="4489651" y="2370800"/>
              <a:ext cx="4466527" cy="349664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2D7973D-1E36-4354-B1AC-62F0697EDB41}"/>
                </a:ext>
              </a:extLst>
            </p:cNvPr>
            <p:cNvSpPr txBox="1"/>
            <p:nvPr/>
          </p:nvSpPr>
          <p:spPr>
            <a:xfrm>
              <a:off x="4851409" y="3086485"/>
              <a:ext cx="3790950" cy="97719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3</a:t>
              </a:r>
              <a:r>
                <a:rPr lang="ja-JP" altLang="en-US" sz="200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かいでおわるはんてい、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ctr"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どうすればいいのかな？</a:t>
              </a:r>
            </a:p>
          </p:txBody>
        </p:sp>
        <p:pic>
          <p:nvPicPr>
            <p:cNvPr id="37" name="図 36">
              <a:extLst>
                <a:ext uri="{FF2B5EF4-FFF2-40B4-BE49-F238E27FC236}">
                  <a16:creationId xmlns:a16="http://schemas.microsoft.com/office/drawing/2014/main" id="{107392B9-F8B1-4343-862C-8E0FBAD54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154024" y="4549977"/>
              <a:ext cx="1342120" cy="1018718"/>
            </a:xfrm>
            <a:prstGeom prst="rect">
              <a:avLst/>
            </a:prstGeom>
          </p:spPr>
        </p:pic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FD520F39-63E2-4795-B763-F9DA259D40A8}"/>
                </a:ext>
              </a:extLst>
            </p:cNvPr>
            <p:cNvSpPr/>
            <p:nvPr/>
          </p:nvSpPr>
          <p:spPr>
            <a:xfrm>
              <a:off x="40680" y="4187662"/>
              <a:ext cx="4466527" cy="1679783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1" name="グループ化 80">
            <a:extLst>
              <a:ext uri="{FF2B5EF4-FFF2-40B4-BE49-F238E27FC236}">
                <a16:creationId xmlns:a16="http://schemas.microsoft.com/office/drawing/2014/main" id="{43E0DA48-AF5C-41AD-BF9E-8547044B171C}"/>
              </a:ext>
            </a:extLst>
          </p:cNvPr>
          <p:cNvGrpSpPr/>
          <p:nvPr/>
        </p:nvGrpSpPr>
        <p:grpSpPr>
          <a:xfrm>
            <a:off x="68009" y="5432528"/>
            <a:ext cx="9142753" cy="1489336"/>
            <a:chOff x="187677" y="5378494"/>
            <a:chExt cx="9142753" cy="1489336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A54DBE29-277A-4BDB-B38D-6E340A552727}"/>
                </a:ext>
              </a:extLst>
            </p:cNvPr>
            <p:cNvSpPr txBox="1"/>
            <p:nvPr/>
          </p:nvSpPr>
          <p:spPr>
            <a:xfrm>
              <a:off x="187677" y="5378494"/>
              <a:ext cx="914275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！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ステップアップ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131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」）</a:t>
              </a:r>
            </a:p>
          </p:txBody>
        </p:sp>
        <p:grpSp>
          <p:nvGrpSpPr>
            <p:cNvPr id="92" name="グループ化 91">
              <a:extLst>
                <a:ext uri="{FF2B5EF4-FFF2-40B4-BE49-F238E27FC236}">
                  <a16:creationId xmlns:a16="http://schemas.microsoft.com/office/drawing/2014/main" id="{FB62F7EB-4922-4696-9329-26B17BEBD80D}"/>
                </a:ext>
              </a:extLst>
            </p:cNvPr>
            <p:cNvGrpSpPr/>
            <p:nvPr/>
          </p:nvGrpSpPr>
          <p:grpSpPr>
            <a:xfrm>
              <a:off x="187677" y="6290749"/>
              <a:ext cx="8260772" cy="577081"/>
              <a:chOff x="551663" y="4869656"/>
              <a:chExt cx="8260772" cy="577081"/>
            </a:xfrm>
          </p:grpSpPr>
          <p:sp>
            <p:nvSpPr>
              <p:cNvPr id="93" name="テキスト ボックス 92">
                <a:extLst>
                  <a:ext uri="{FF2B5EF4-FFF2-40B4-BE49-F238E27FC236}">
                    <a16:creationId xmlns:a16="http://schemas.microsoft.com/office/drawing/2014/main" id="{BB7964A6-C93A-4012-8EDA-63FE1F39371B}"/>
                  </a:ext>
                </a:extLst>
              </p:cNvPr>
              <p:cNvSpPr txBox="1"/>
              <p:nvPr/>
            </p:nvSpPr>
            <p:spPr>
              <a:xfrm>
                <a:off x="551663" y="4869656"/>
                <a:ext cx="8260772" cy="5770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lnSpc>
                    <a:spcPct val="200000"/>
                  </a:lnSpc>
                  <a:buFont typeface="Wingdings" panose="05000000000000000000" pitchFamily="2" charset="2"/>
                  <a:buChar char="l"/>
                </a:pPr>
                <a:r>
                  <a:rPr lang="en-US" altLang="ja-JP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Codey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にアップロード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して、うごくか</a:t>
                </a:r>
                <a:r>
                  <a:rPr lang="ja-JP" altLang="en-US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たし</a:t>
                </a:r>
                <a:r>
                  <a:rPr lang="ja-JP" altLang="en-US" i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かめて</a:t>
                </a:r>
                <a:r>
                  <a:rPr lang="ja-JP" altLang="en-US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みよう！</a:t>
                </a:r>
              </a:p>
            </p:txBody>
          </p:sp>
          <p:sp>
            <p:nvSpPr>
              <p:cNvPr id="94" name="テキスト ボックス 93">
                <a:extLst>
                  <a:ext uri="{FF2B5EF4-FFF2-40B4-BE49-F238E27FC236}">
                    <a16:creationId xmlns:a16="http://schemas.microsoft.com/office/drawing/2014/main" id="{E5EAB56A-0D86-4AF1-A4ED-21C8D5E47A7E}"/>
                  </a:ext>
                </a:extLst>
              </p:cNvPr>
              <p:cNvSpPr txBox="1"/>
              <p:nvPr/>
            </p:nvSpPr>
            <p:spPr>
              <a:xfrm>
                <a:off x="782625" y="4951259"/>
                <a:ext cx="1081042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5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コーディ</a:t>
                </a:r>
                <a:endParaRPr kumimoji="1" lang="ja-JP" altLang="en-US" sz="105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49317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/>
              <a:t>ゲームらしいせっていを</a:t>
            </a:r>
            <a:r>
              <a:rPr lang="ja-JP" altLang="en-US" dirty="0"/>
              <a:t>してみよう！</a:t>
            </a:r>
          </a:p>
        </p:txBody>
      </p:sp>
    </p:spTree>
    <p:extLst>
      <p:ext uri="{BB962C8B-B14F-4D97-AF65-F5344CB8AC3E}">
        <p14:creationId xmlns:p14="http://schemas.microsoft.com/office/powerpoint/2010/main" val="414775928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ABBB5FA2-E4DA-47CA-B233-A27B509D39BA}"/>
              </a:ext>
            </a:extLst>
          </p:cNvPr>
          <p:cNvSpPr txBox="1"/>
          <p:nvPr/>
        </p:nvSpPr>
        <p:spPr>
          <a:xfrm>
            <a:off x="619938" y="987995"/>
            <a:ext cx="83806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ステージにはいけいをせっていし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r>
              <a:rPr kumimoji="1" lang="ja-JP" altLang="en-US" sz="2000" b="1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ジャンプのときにおとを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つけよう！</a:t>
            </a:r>
          </a:p>
        </p:txBody>
      </p:sp>
      <p:pic>
        <p:nvPicPr>
          <p:cNvPr id="2" name="13_03">
            <a:hlinkClick r:id="" action="ppaction://media"/>
            <a:extLst>
              <a:ext uri="{FF2B5EF4-FFF2-40B4-BE49-F238E27FC236}">
                <a16:creationId xmlns:a16="http://schemas.microsoft.com/office/drawing/2014/main" id="{B3190954-6211-4607-AFF6-7E9DE04DB15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9376" y="1804338"/>
            <a:ext cx="8605248" cy="430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043724F-44F6-164F-895E-1719B05CB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73" y="1864466"/>
            <a:ext cx="3429000" cy="38989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066977-EEBB-4CD3-A6B3-3CA99B2D1A87}"/>
              </a:ext>
            </a:extLst>
          </p:cNvPr>
          <p:cNvSpPr txBox="1"/>
          <p:nvPr/>
        </p:nvSpPr>
        <p:spPr>
          <a:xfrm>
            <a:off x="612019" y="1094634"/>
            <a:ext cx="757261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はいけい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をせっていしよう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64764F48-5A35-4BAC-AB48-A3BB1F8C0BD2}"/>
              </a:ext>
            </a:extLst>
          </p:cNvPr>
          <p:cNvSpPr/>
          <p:nvPr/>
        </p:nvSpPr>
        <p:spPr>
          <a:xfrm>
            <a:off x="2843414" y="1902706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39EC5D37-D90B-438B-B5F7-49272CDA00D2}"/>
              </a:ext>
            </a:extLst>
          </p:cNvPr>
          <p:cNvCxnSpPr>
            <a:cxnSpLocks/>
          </p:cNvCxnSpPr>
          <p:nvPr/>
        </p:nvCxnSpPr>
        <p:spPr>
          <a:xfrm flipH="1">
            <a:off x="2018606" y="4323859"/>
            <a:ext cx="369786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矢印コネクタ 47">
            <a:extLst>
              <a:ext uri="{FF2B5EF4-FFF2-40B4-BE49-F238E27FC236}">
                <a16:creationId xmlns:a16="http://schemas.microsoft.com/office/drawing/2014/main" id="{A331D2F0-6A0D-458A-8684-8798D15078C3}"/>
              </a:ext>
            </a:extLst>
          </p:cNvPr>
          <p:cNvCxnSpPr>
            <a:cxnSpLocks/>
          </p:cNvCxnSpPr>
          <p:nvPr/>
        </p:nvCxnSpPr>
        <p:spPr>
          <a:xfrm flipH="1" flipV="1">
            <a:off x="3956555" y="2145547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20A8DC31-9954-48DD-88AE-306386CF2D4A}"/>
              </a:ext>
            </a:extLst>
          </p:cNvPr>
          <p:cNvSpPr txBox="1"/>
          <p:nvPr/>
        </p:nvSpPr>
        <p:spPr>
          <a:xfrm>
            <a:off x="5646144" y="1831413"/>
            <a:ext cx="28429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はいけいのタブを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楕円 57">
            <a:extLst>
              <a:ext uri="{FF2B5EF4-FFF2-40B4-BE49-F238E27FC236}">
                <a16:creationId xmlns:a16="http://schemas.microsoft.com/office/drawing/2014/main" id="{397B44B1-3D62-48BE-A00B-3AC5F0E4BEE6}"/>
              </a:ext>
            </a:extLst>
          </p:cNvPr>
          <p:cNvSpPr/>
          <p:nvPr/>
        </p:nvSpPr>
        <p:spPr>
          <a:xfrm>
            <a:off x="1519881" y="4422793"/>
            <a:ext cx="408032" cy="3839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3A1D7189-1EA4-2A43-8678-909BD665F975}"/>
              </a:ext>
            </a:extLst>
          </p:cNvPr>
          <p:cNvGrpSpPr/>
          <p:nvPr/>
        </p:nvGrpSpPr>
        <p:grpSpPr>
          <a:xfrm>
            <a:off x="5625244" y="4003575"/>
            <a:ext cx="3712929" cy="577081"/>
            <a:chOff x="5625244" y="4003575"/>
            <a:chExt cx="37129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B9D8F1D-B070-4161-BF61-E522CB7F53D1}"/>
                </a:ext>
              </a:extLst>
            </p:cNvPr>
            <p:cNvSpPr txBox="1"/>
            <p:nvPr/>
          </p:nvSpPr>
          <p:spPr>
            <a:xfrm>
              <a:off x="5625244" y="400357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　　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ボタンをおす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9CB353DF-0E20-B342-8D82-1B0270163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943772" y="4161556"/>
              <a:ext cx="444500" cy="4191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894360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D2C204B3-55B4-0D43-8667-65AABA0EE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754" y="1042815"/>
            <a:ext cx="9144000" cy="4674273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21" name="四角形: 角を丸くする 20">
            <a:extLst>
              <a:ext uri="{FF2B5EF4-FFF2-40B4-BE49-F238E27FC236}">
                <a16:creationId xmlns:a16="http://schemas.microsoft.com/office/drawing/2014/main" id="{F3412DC6-366E-47E9-8645-7C270D362D5C}"/>
              </a:ext>
            </a:extLst>
          </p:cNvPr>
          <p:cNvSpPr/>
          <p:nvPr/>
        </p:nvSpPr>
        <p:spPr>
          <a:xfrm>
            <a:off x="118606" y="2292610"/>
            <a:ext cx="1500129" cy="1286519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E10A599E-B1A1-415B-87BC-37B3525D13C4}"/>
              </a:ext>
            </a:extLst>
          </p:cNvPr>
          <p:cNvSpPr/>
          <p:nvPr/>
        </p:nvSpPr>
        <p:spPr>
          <a:xfrm>
            <a:off x="7826541" y="5369755"/>
            <a:ext cx="1145220" cy="34733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37C8812-990E-44FD-8205-2AF9531A4280}"/>
              </a:ext>
            </a:extLst>
          </p:cNvPr>
          <p:cNvSpPr txBox="1"/>
          <p:nvPr/>
        </p:nvSpPr>
        <p:spPr>
          <a:xfrm>
            <a:off x="744849" y="5281806"/>
            <a:ext cx="7970526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すきなはいけいをえらんで、「はい」をおす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（これ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しぜん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→「２」→「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Snow land 1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をえらんだれいです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57889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84DEACD8-A22B-E14F-9030-5FFD77B328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737" y="1635998"/>
            <a:ext cx="3102056" cy="477582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066977-EEBB-4CD3-A6B3-3CA99B2D1A87}"/>
              </a:ext>
            </a:extLst>
          </p:cNvPr>
          <p:cNvSpPr txBox="1"/>
          <p:nvPr/>
        </p:nvSpPr>
        <p:spPr>
          <a:xfrm>
            <a:off x="612019" y="1094634"/>
            <a:ext cx="332966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おと</a:t>
            </a:r>
            <a:r>
              <a:rPr lang="ja-JP" altLang="en-US" b="1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をせっていしよう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81E400C-2DBB-4D0A-9CF2-7833AB8442A6}"/>
              </a:ext>
            </a:extLst>
          </p:cNvPr>
          <p:cNvSpPr/>
          <p:nvPr/>
        </p:nvSpPr>
        <p:spPr>
          <a:xfrm>
            <a:off x="1715673" y="1635343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477E0CD6-F437-43D5-985D-7265EF511779}"/>
              </a:ext>
            </a:extLst>
          </p:cNvPr>
          <p:cNvSpPr/>
          <p:nvPr/>
        </p:nvSpPr>
        <p:spPr>
          <a:xfrm>
            <a:off x="724720" y="2230978"/>
            <a:ext cx="745225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267A4030-A14C-4ACB-AA11-CEC820D20CBA}"/>
              </a:ext>
            </a:extLst>
          </p:cNvPr>
          <p:cNvCxnSpPr>
            <a:cxnSpLocks/>
          </p:cNvCxnSpPr>
          <p:nvPr/>
        </p:nvCxnSpPr>
        <p:spPr>
          <a:xfrm flipH="1">
            <a:off x="2002609" y="2499947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矢印コネクタ 26">
            <a:extLst>
              <a:ext uri="{FF2B5EF4-FFF2-40B4-BE49-F238E27FC236}">
                <a16:creationId xmlns:a16="http://schemas.microsoft.com/office/drawing/2014/main" id="{FB4C3286-26E2-4FCC-A55E-9B0350FADDE3}"/>
              </a:ext>
            </a:extLst>
          </p:cNvPr>
          <p:cNvCxnSpPr>
            <a:cxnSpLocks/>
          </p:cNvCxnSpPr>
          <p:nvPr/>
        </p:nvCxnSpPr>
        <p:spPr>
          <a:xfrm flipH="1" flipV="1">
            <a:off x="2996283" y="1788984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D4E9BBA-4396-49BE-907D-4FC428933CAA}"/>
              </a:ext>
            </a:extLst>
          </p:cNvPr>
          <p:cNvSpPr txBox="1"/>
          <p:nvPr/>
        </p:nvSpPr>
        <p:spPr>
          <a:xfrm>
            <a:off x="4572000" y="1439226"/>
            <a:ext cx="31020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スプライトの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タブを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12E4D86-F4BD-40D8-B5F4-670645DA24D4}"/>
              </a:ext>
            </a:extLst>
          </p:cNvPr>
          <p:cNvSpPr txBox="1"/>
          <p:nvPr/>
        </p:nvSpPr>
        <p:spPr>
          <a:xfrm>
            <a:off x="4536491" y="2211406"/>
            <a:ext cx="3505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C-</a:t>
            </a:r>
            <a:r>
              <a:rPr lang="en-US" altLang="ja-JP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-rocky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」をえらぶ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9E4D356A-9521-4701-97F5-89502B2C703A}"/>
              </a:ext>
            </a:extLst>
          </p:cNvPr>
          <p:cNvSpPr/>
          <p:nvPr/>
        </p:nvSpPr>
        <p:spPr>
          <a:xfrm>
            <a:off x="2110068" y="5869808"/>
            <a:ext cx="1476691" cy="41607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8E87789-A1D8-4DA7-9517-011F09088CD2}"/>
              </a:ext>
            </a:extLst>
          </p:cNvPr>
          <p:cNvSpPr txBox="1"/>
          <p:nvPr/>
        </p:nvSpPr>
        <p:spPr>
          <a:xfrm>
            <a:off x="4612301" y="4371644"/>
            <a:ext cx="278939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「おと」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クリックする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149D503D-0733-427B-AD16-17FA400096C7}"/>
              </a:ext>
            </a:extLst>
          </p:cNvPr>
          <p:cNvCxnSpPr>
            <a:cxnSpLocks/>
          </p:cNvCxnSpPr>
          <p:nvPr/>
        </p:nvCxnSpPr>
        <p:spPr>
          <a:xfrm flipH="1">
            <a:off x="3731651" y="4856749"/>
            <a:ext cx="840349" cy="11533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E681106-DEA8-694C-BABD-75BF5B61BD49}"/>
              </a:ext>
            </a:extLst>
          </p:cNvPr>
          <p:cNvSpPr txBox="1"/>
          <p:nvPr/>
        </p:nvSpPr>
        <p:spPr>
          <a:xfrm flipH="1">
            <a:off x="4591112" y="2230978"/>
            <a:ext cx="21779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シー　コーディ　ロッキー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83450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5750D8C-3385-664A-938B-3517446BC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35" y="1323863"/>
            <a:ext cx="7908467" cy="522892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8" name="楕円 27">
            <a:extLst>
              <a:ext uri="{FF2B5EF4-FFF2-40B4-BE49-F238E27FC236}">
                <a16:creationId xmlns:a16="http://schemas.microsoft.com/office/drawing/2014/main" id="{40A0F3D3-0488-4663-A4F2-87701864D2AF}"/>
              </a:ext>
            </a:extLst>
          </p:cNvPr>
          <p:cNvSpPr/>
          <p:nvPr/>
        </p:nvSpPr>
        <p:spPr>
          <a:xfrm>
            <a:off x="1536346" y="4077833"/>
            <a:ext cx="442701" cy="442701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8C9EF520-C235-416C-A4AC-1196D070C390}"/>
              </a:ext>
            </a:extLst>
          </p:cNvPr>
          <p:cNvCxnSpPr>
            <a:cxnSpLocks/>
          </p:cNvCxnSpPr>
          <p:nvPr/>
        </p:nvCxnSpPr>
        <p:spPr>
          <a:xfrm flipH="1" flipV="1">
            <a:off x="2037205" y="4714044"/>
            <a:ext cx="927937" cy="4583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E22919DF-5581-41C3-B2B8-5A54D68C2D85}"/>
              </a:ext>
            </a:extLst>
          </p:cNvPr>
          <p:cNvSpPr txBox="1"/>
          <p:nvPr/>
        </p:nvSpPr>
        <p:spPr>
          <a:xfrm>
            <a:off x="2978679" y="4802821"/>
            <a:ext cx="438594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するとおとがさいせいされます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2A2D8FE4-C790-4434-93AD-90C4C59FFE30}"/>
              </a:ext>
            </a:extLst>
          </p:cNvPr>
          <p:cNvSpPr/>
          <p:nvPr/>
        </p:nvSpPr>
        <p:spPr>
          <a:xfrm>
            <a:off x="355793" y="5922090"/>
            <a:ext cx="899261" cy="56625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EE9B2D45-8DCF-4213-87C7-E63221BA470A}"/>
              </a:ext>
            </a:extLst>
          </p:cNvPr>
          <p:cNvCxnSpPr>
            <a:cxnSpLocks/>
          </p:cNvCxnSpPr>
          <p:nvPr/>
        </p:nvCxnSpPr>
        <p:spPr>
          <a:xfrm flipH="1" flipV="1">
            <a:off x="1243679" y="6184370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EFBAA84-A1FB-4035-8826-14635B53BD62}"/>
              </a:ext>
            </a:extLst>
          </p:cNvPr>
          <p:cNvSpPr txBox="1"/>
          <p:nvPr/>
        </p:nvSpPr>
        <p:spPr>
          <a:xfrm>
            <a:off x="2965142" y="5780607"/>
            <a:ext cx="480281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ちがうおとをえらぶ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ときはここ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します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35033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A79C79B3-D800-1E4D-AA00-331850B1C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822" y="1088657"/>
            <a:ext cx="8835669" cy="421844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0E8819D4-1717-4F18-8C2B-F74C948827F4}"/>
              </a:ext>
            </a:extLst>
          </p:cNvPr>
          <p:cNvSpPr/>
          <p:nvPr/>
        </p:nvSpPr>
        <p:spPr>
          <a:xfrm>
            <a:off x="7775429" y="4992130"/>
            <a:ext cx="1145220" cy="28216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68BF5C5-54AC-42DE-A8FD-B6992E44B93B}"/>
              </a:ext>
            </a:extLst>
          </p:cNvPr>
          <p:cNvSpPr txBox="1"/>
          <p:nvPr/>
        </p:nvSpPr>
        <p:spPr>
          <a:xfrm>
            <a:off x="1368571" y="5100627"/>
            <a:ext cx="6312968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「おとをついかする」からすきなおとをえらび、「はい」をおす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（これ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は「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こうか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Jump</a:t>
            </a:r>
            <a:r>
              <a:rPr lang="ja-JP" altLang="en-US" i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をえらんだれいです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ABD26CE6-EC08-446E-B334-9D425FA51448}"/>
              </a:ext>
            </a:extLst>
          </p:cNvPr>
          <p:cNvSpPr/>
          <p:nvPr/>
        </p:nvSpPr>
        <p:spPr>
          <a:xfrm>
            <a:off x="6051128" y="2843664"/>
            <a:ext cx="1305017" cy="1098141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1585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5C634B71-7DB2-CD41-8855-0401388AD4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976" y="1739537"/>
            <a:ext cx="4448024" cy="1841500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41777D9E-C159-2740-B18A-AF086302C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104" y="1028826"/>
            <a:ext cx="3441700" cy="535940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B72F5F54-A1C3-4565-A8F8-0258061AE4C7}"/>
              </a:ext>
            </a:extLst>
          </p:cNvPr>
          <p:cNvGrpSpPr/>
          <p:nvPr/>
        </p:nvGrpSpPr>
        <p:grpSpPr>
          <a:xfrm>
            <a:off x="7908467" y="140699"/>
            <a:ext cx="1084828" cy="1084828"/>
            <a:chOff x="7908467" y="140699"/>
            <a:chExt cx="1084828" cy="108482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FF5B1A5-24DA-4677-B948-88FBF91DF665}"/>
                </a:ext>
              </a:extLst>
            </p:cNvPr>
            <p:cNvSpPr/>
            <p:nvPr/>
          </p:nvSpPr>
          <p:spPr>
            <a:xfrm>
              <a:off x="7908467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B7E8B275-287E-4C73-8FE5-023991E64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45584" y="260272"/>
              <a:ext cx="1010594" cy="876681"/>
            </a:xfrm>
            <a:prstGeom prst="rect">
              <a:avLst/>
            </a:prstGeom>
          </p:spPr>
        </p:pic>
      </p:grp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0AC0AE31-8521-4A8C-BB3C-733B8369932E}"/>
              </a:ext>
            </a:extLst>
          </p:cNvPr>
          <p:cNvSpPr/>
          <p:nvPr/>
        </p:nvSpPr>
        <p:spPr>
          <a:xfrm>
            <a:off x="1709214" y="5915515"/>
            <a:ext cx="1793187" cy="37994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812AD09-E911-45A5-A274-0783A5B21028}"/>
              </a:ext>
            </a:extLst>
          </p:cNvPr>
          <p:cNvSpPr txBox="1"/>
          <p:nvPr/>
        </p:nvSpPr>
        <p:spPr>
          <a:xfrm>
            <a:off x="150018" y="3743798"/>
            <a:ext cx="4094061" cy="1685077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×</a:t>
            </a: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」をおして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プログラムのがめんをひょうじする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41" name="コネクタ: カギ線 40">
            <a:extLst>
              <a:ext uri="{FF2B5EF4-FFF2-40B4-BE49-F238E27FC236}">
                <a16:creationId xmlns:a16="http://schemas.microsoft.com/office/drawing/2014/main" id="{4B3447D4-3A06-4E3E-B340-E21C3C9F8F8A}"/>
              </a:ext>
            </a:extLst>
          </p:cNvPr>
          <p:cNvCxnSpPr>
            <a:cxnSpLocks/>
          </p:cNvCxnSpPr>
          <p:nvPr/>
        </p:nvCxnSpPr>
        <p:spPr>
          <a:xfrm rot="16200000" flipH="1">
            <a:off x="818875" y="5073453"/>
            <a:ext cx="1115128" cy="758664"/>
          </a:xfrm>
          <a:prstGeom prst="bentConnector3">
            <a:avLst>
              <a:gd name="adj1" fmla="val 100155"/>
            </a:avLst>
          </a:prstGeom>
          <a:ln w="28575">
            <a:solidFill>
              <a:srgbClr val="FF0000"/>
            </a:solidFill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ACBF676A-6177-4251-BC91-00402C723BF6}"/>
              </a:ext>
            </a:extLst>
          </p:cNvPr>
          <p:cNvCxnSpPr>
            <a:cxnSpLocks/>
          </p:cNvCxnSpPr>
          <p:nvPr/>
        </p:nvCxnSpPr>
        <p:spPr>
          <a:xfrm>
            <a:off x="4339288" y="2528023"/>
            <a:ext cx="39382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79304FDE-DD28-F24E-9C7B-FE56B2F384FB}"/>
              </a:ext>
            </a:extLst>
          </p:cNvPr>
          <p:cNvGrpSpPr/>
          <p:nvPr/>
        </p:nvGrpSpPr>
        <p:grpSpPr>
          <a:xfrm>
            <a:off x="4324685" y="4095047"/>
            <a:ext cx="4390690" cy="1131079"/>
            <a:chOff x="4324685" y="4095047"/>
            <a:chExt cx="4390690" cy="1131079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2DA0C38-7B44-4AEB-A437-B7006A36E646}"/>
                </a:ext>
              </a:extLst>
            </p:cNvPr>
            <p:cNvSpPr txBox="1"/>
            <p:nvPr/>
          </p:nvSpPr>
          <p:spPr>
            <a:xfrm>
              <a:off x="4324685" y="4095047"/>
              <a:ext cx="4390690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「おと」から　　　　　　　　をえら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び、せってい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したい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にかえる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5CD1BD3F-8CA1-6E48-BEBB-20F47F1194D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780062" y="4114486"/>
              <a:ext cx="1708132" cy="546100"/>
            </a:xfrm>
            <a:prstGeom prst="rect">
              <a:avLst/>
            </a:prstGeom>
          </p:spPr>
        </p:pic>
      </p:grpSp>
      <p:sp>
        <p:nvSpPr>
          <p:cNvPr id="52" name="四角形: 角を丸くする 32">
            <a:extLst>
              <a:ext uri="{FF2B5EF4-FFF2-40B4-BE49-F238E27FC236}">
                <a16:creationId xmlns:a16="http://schemas.microsoft.com/office/drawing/2014/main" id="{92DDCE26-26DF-D64D-BABA-E1B33F54D74B}"/>
              </a:ext>
            </a:extLst>
          </p:cNvPr>
          <p:cNvSpPr/>
          <p:nvPr/>
        </p:nvSpPr>
        <p:spPr>
          <a:xfrm>
            <a:off x="1323495" y="1044398"/>
            <a:ext cx="1182918" cy="536941"/>
          </a:xfrm>
          <a:prstGeom prst="roundRect">
            <a:avLst>
              <a:gd name="adj" fmla="val 492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2" name="グループ化 21">
            <a:extLst>
              <a:ext uri="{FF2B5EF4-FFF2-40B4-BE49-F238E27FC236}">
                <a16:creationId xmlns:a16="http://schemas.microsoft.com/office/drawing/2014/main" id="{EB8744D2-DA21-E945-8C97-7F72DA62B2F2}"/>
              </a:ext>
            </a:extLst>
          </p:cNvPr>
          <p:cNvGrpSpPr/>
          <p:nvPr/>
        </p:nvGrpSpPr>
        <p:grpSpPr>
          <a:xfrm>
            <a:off x="3524704" y="2141219"/>
            <a:ext cx="825954" cy="841434"/>
            <a:chOff x="6056086" y="4886832"/>
            <a:chExt cx="845503" cy="861349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AA1BD1E0-31C9-9144-A5CA-9B1C1C4A26F5}"/>
                </a:ext>
              </a:extLst>
            </p:cNvPr>
            <p:cNvGrpSpPr/>
            <p:nvPr/>
          </p:nvGrpSpPr>
          <p:grpSpPr>
            <a:xfrm>
              <a:off x="6216511" y="4997190"/>
              <a:ext cx="625973" cy="750991"/>
              <a:chOff x="3208330" y="643388"/>
              <a:chExt cx="625973" cy="750991"/>
            </a:xfrm>
          </p:grpSpPr>
          <p:pic>
            <p:nvPicPr>
              <p:cNvPr id="26" name="図 25">
                <a:extLst>
                  <a:ext uri="{FF2B5EF4-FFF2-40B4-BE49-F238E27FC236}">
                    <a16:creationId xmlns:a16="http://schemas.microsoft.com/office/drawing/2014/main" id="{D4E6760B-594D-6843-AD08-0046DD17A3A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4002" t="17204" r="24877" b="41192"/>
              <a:stretch/>
            </p:blipFill>
            <p:spPr>
              <a:xfrm>
                <a:off x="3270379" y="643388"/>
                <a:ext cx="360381" cy="392369"/>
              </a:xfrm>
              <a:prstGeom prst="rect">
                <a:avLst/>
              </a:prstGeom>
            </p:spPr>
          </p:pic>
          <p:sp>
            <p:nvSpPr>
              <p:cNvPr id="27" name="テキスト ボックス 26">
                <a:extLst>
                  <a:ext uri="{FF2B5EF4-FFF2-40B4-BE49-F238E27FC236}">
                    <a16:creationId xmlns:a16="http://schemas.microsoft.com/office/drawing/2014/main" id="{1DA337F8-26FB-7E44-9DC2-88E18CE5A1F9}"/>
                  </a:ext>
                </a:extLst>
              </p:cNvPr>
              <p:cNvSpPr txBox="1"/>
              <p:nvPr/>
            </p:nvSpPr>
            <p:spPr>
              <a:xfrm>
                <a:off x="3208330" y="1055825"/>
                <a:ext cx="62597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1600" dirty="0"/>
                  <a:t>おと</a:t>
                </a:r>
                <a:endParaRPr kumimoji="1" lang="en-US" altLang="ja-JP" sz="1600" dirty="0"/>
              </a:p>
            </p:txBody>
          </p:sp>
        </p:grpSp>
        <p:sp>
          <p:nvSpPr>
            <p:cNvPr id="25" name="四角形: 角を丸くする 77">
              <a:extLst>
                <a:ext uri="{FF2B5EF4-FFF2-40B4-BE49-F238E27FC236}">
                  <a16:creationId xmlns:a16="http://schemas.microsoft.com/office/drawing/2014/main" id="{B74FE6FF-B350-114A-ADF5-EBC70EAA4353}"/>
                </a:ext>
              </a:extLst>
            </p:cNvPr>
            <p:cNvSpPr/>
            <p:nvPr/>
          </p:nvSpPr>
          <p:spPr>
            <a:xfrm>
              <a:off x="6056086" y="4886832"/>
              <a:ext cx="845503" cy="856056"/>
            </a:xfrm>
            <a:prstGeom prst="roundRect">
              <a:avLst>
                <a:gd name="adj" fmla="val 11777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630163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6124A73-EC30-784C-B048-03FC14157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55620"/>
            <a:ext cx="8380640" cy="480131"/>
          </a:xfrm>
        </p:spPr>
        <p:txBody>
          <a:bodyPr/>
          <a:lstStyle/>
          <a:p>
            <a:r>
              <a:rPr lang="ja-JP" altLang="ja-JP" sz="2800" b="1" spc="-46">
                <a:solidFill>
                  <a:srgbClr val="000000"/>
                </a:solidFill>
                <a:latin typeface="Meiryo UI"/>
                <a:ea typeface="Meiryo UI"/>
              </a:rPr>
              <a:t>チャレンジ！</a:t>
            </a:r>
            <a:endParaRPr kumimoji="1" lang="ja-JP" altLang="en-US"/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791FC6D3-0D8A-114D-B653-361863243B28}"/>
              </a:ext>
            </a:extLst>
          </p:cNvPr>
          <p:cNvGrpSpPr/>
          <p:nvPr/>
        </p:nvGrpSpPr>
        <p:grpSpPr>
          <a:xfrm>
            <a:off x="540409" y="1532838"/>
            <a:ext cx="8380640" cy="1346278"/>
            <a:chOff x="187677" y="5521552"/>
            <a:chExt cx="9311288" cy="1346278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EBEC813-07E6-344D-82E6-4FFCC8E60DB5}"/>
                </a:ext>
              </a:extLst>
            </p:cNvPr>
            <p:cNvSpPr txBox="1"/>
            <p:nvPr/>
          </p:nvSpPr>
          <p:spPr>
            <a:xfrm>
              <a:off x="237843" y="5521552"/>
              <a:ext cx="9261122" cy="888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pitchFamily="2" charset="2"/>
                <a:buChar char="l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15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（ファイルめい：「（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なまえ）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13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チャレンジ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）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7E3E6019-FC1A-EA43-950E-729175063000}"/>
                </a:ext>
              </a:extLst>
            </p:cNvPr>
            <p:cNvSpPr txBox="1"/>
            <p:nvPr/>
          </p:nvSpPr>
          <p:spPr>
            <a:xfrm>
              <a:off x="187677" y="6290749"/>
              <a:ext cx="826077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Wingdings" panose="05000000000000000000" pitchFamily="2" charset="2"/>
                <a:buChar char="l"/>
              </a:pP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うごくか</a:t>
              </a:r>
              <a:r>
                <a:rPr lang="ja-JP" altLang="en-US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r>
                <a:rPr lang="ja-JP" altLang="en-US" i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かめて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みよう！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7267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SFT_01">
    <a:dk1>
      <a:sysClr val="windowText" lastClr="000000"/>
    </a:dk1>
    <a:lt1>
      <a:sysClr val="window" lastClr="FFFFFF"/>
    </a:lt1>
    <a:dk2>
      <a:srgbClr val="3F3F3F"/>
    </a:dk2>
    <a:lt2>
      <a:srgbClr val="FFFFFF"/>
    </a:lt2>
    <a:accent1>
      <a:srgbClr val="01C6FD"/>
    </a:accent1>
    <a:accent2>
      <a:srgbClr val="067F9C"/>
    </a:accent2>
    <a:accent3>
      <a:srgbClr val="014E52"/>
    </a:accent3>
    <a:accent4>
      <a:srgbClr val="ED7D31"/>
    </a:accent4>
    <a:accent5>
      <a:srgbClr val="79AE02"/>
    </a:accent5>
    <a:accent6>
      <a:srgbClr val="0070C0"/>
    </a:accent6>
    <a:hlink>
      <a:srgbClr val="01C6FD"/>
    </a:hlink>
    <a:folHlink>
      <a:srgbClr val="954F7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2057</Words>
  <Application>Microsoft Macintosh PowerPoint</Application>
  <PresentationFormat>画面に合わせる (4:3)</PresentationFormat>
  <Paragraphs>407</Paragraphs>
  <Slides>55</Slides>
  <Notes>5</Notes>
  <HiddenSlides>1</HiddenSlides>
  <MMClips>3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55</vt:i4>
      </vt:variant>
    </vt:vector>
  </HeadingPairs>
  <TitlesOfParts>
    <vt:vector size="62" baseType="lpstr">
      <vt:lpstr>Meiryo UI</vt:lpstr>
      <vt:lpstr>UD デジタル 教科書体 NP-R</vt:lpstr>
      <vt:lpstr>メイリオ</vt:lpstr>
      <vt:lpstr>Arial</vt:lpstr>
      <vt:lpstr>Century Gothic</vt:lpstr>
      <vt:lpstr>Wingdings</vt:lpstr>
      <vt:lpstr>曲線</vt:lpstr>
      <vt:lpstr>だい13かい　ジャンピング Codey Rocky</vt:lpstr>
      <vt:lpstr>もくじ</vt:lpstr>
      <vt:lpstr>プログラミングのじゅんび</vt:lpstr>
      <vt:lpstr>CodeyとRockyをつなげよう</vt:lpstr>
      <vt:lpstr>パソコンとつなげよう</vt:lpstr>
      <vt:lpstr>mBlockをきどうしよう</vt:lpstr>
      <vt:lpstr>ほんじつのミッション！</vt:lpstr>
      <vt:lpstr>ミッション：ジャンピング Codey Rocky</vt:lpstr>
      <vt:lpstr>ミッション：ジャンピング Codey Rocky</vt:lpstr>
      <vt:lpstr>ミッション：ジャンピング Codey Rocky</vt:lpstr>
      <vt:lpstr>【①しょきか】　 Codey（スプライト）のプログラミング</vt:lpstr>
      <vt:lpstr>【①しょきか】　 Codey（スプライト）のプログラミング</vt:lpstr>
      <vt:lpstr>【①しょきか】　 Codey（スプライト）のプログラミング</vt:lpstr>
      <vt:lpstr>【①しょきか】　 Codey（スプライト）のプログラミング</vt:lpstr>
      <vt:lpstr>【①しょきか】　 Codey（スプライト）のプログラミング</vt:lpstr>
      <vt:lpstr>【①しょきか】　 ほのおのプログラミング</vt:lpstr>
      <vt:lpstr>【①しょきか】　 ほのおのプログラミング</vt:lpstr>
      <vt:lpstr>【①しょきか】　 ほのおのプログラミング</vt:lpstr>
      <vt:lpstr>【②めいれいのそうしん】　Codey（ロボット）の プログラミング</vt:lpstr>
      <vt:lpstr>【②めいれいのそうしん】　Codey（ロボット）の プログラミング</vt:lpstr>
      <vt:lpstr>【②めいれいのじゅしん】　 ほのおのプログラミング</vt:lpstr>
      <vt:lpstr>【②めいれいのじゅしん】　 ほのおのプログラミング</vt:lpstr>
      <vt:lpstr>ミッション：ジャンピング Codey Rocky</vt:lpstr>
      <vt:lpstr>ミッション：ジャンピング Codey Rocky</vt:lpstr>
      <vt:lpstr>【③めいれいのそうしん】　Codey（ロボット）の プログラミング</vt:lpstr>
      <vt:lpstr>【③めいれいのそうしん】　Codey（ロボット）の プログラミング</vt:lpstr>
      <vt:lpstr>【③めいれいのそうしん】　Codey（ロボット）の プログラミング</vt:lpstr>
      <vt:lpstr>【④めいれいのそうしん】　Codey（ロボット）の プログラミング</vt:lpstr>
      <vt:lpstr>【④めいれいのそうしん】　Codey（ロボット）の プログラミング</vt:lpstr>
      <vt:lpstr>【④めいれいのそうしん】　Codey（ロボット）の プログラミング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ミッション：ジャンピング Codey Rocky</vt:lpstr>
      <vt:lpstr>ステップアップ！</vt:lpstr>
      <vt:lpstr>かんがえてみよう！　</vt:lpstr>
      <vt:lpstr>かんがえてみよう！　</vt:lpstr>
      <vt:lpstr>かんがえてみよう！　</vt:lpstr>
      <vt:lpstr>かんがえてみよう！　</vt:lpstr>
      <vt:lpstr>かんがえてみよう！　</vt:lpstr>
      <vt:lpstr>かんがえてみよう！　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2021-11-18T04:53:43Z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