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58"/>
  </p:notesMasterIdLst>
  <p:handoutMasterIdLst>
    <p:handoutMasterId r:id="rId59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85" r:id="rId13"/>
    <p:sldId id="416" r:id="rId14"/>
    <p:sldId id="467" r:id="rId15"/>
    <p:sldId id="417" r:id="rId16"/>
    <p:sldId id="468" r:id="rId17"/>
    <p:sldId id="469" r:id="rId18"/>
    <p:sldId id="470" r:id="rId19"/>
    <p:sldId id="474" r:id="rId20"/>
    <p:sldId id="475" r:id="rId21"/>
    <p:sldId id="476" r:id="rId22"/>
    <p:sldId id="478" r:id="rId23"/>
    <p:sldId id="479" r:id="rId24"/>
    <p:sldId id="482" r:id="rId25"/>
    <p:sldId id="483" r:id="rId26"/>
    <p:sldId id="762" r:id="rId27"/>
    <p:sldId id="362" r:id="rId28"/>
    <p:sldId id="392" r:id="rId29"/>
    <p:sldId id="420" r:id="rId30"/>
    <p:sldId id="330" r:id="rId31"/>
    <p:sldId id="338" r:id="rId32"/>
    <p:sldId id="331" r:id="rId33"/>
    <p:sldId id="337" r:id="rId34"/>
    <p:sldId id="332" r:id="rId35"/>
    <p:sldId id="490" r:id="rId36"/>
    <p:sldId id="492" r:id="rId37"/>
    <p:sldId id="491" r:id="rId38"/>
    <p:sldId id="471" r:id="rId39"/>
    <p:sldId id="472" r:id="rId40"/>
    <p:sldId id="473" r:id="rId41"/>
    <p:sldId id="486" r:id="rId42"/>
    <p:sldId id="484" r:id="rId43"/>
    <p:sldId id="485" r:id="rId44"/>
    <p:sldId id="488" r:id="rId45"/>
    <p:sldId id="489" r:id="rId46"/>
    <p:sldId id="493" r:id="rId47"/>
    <p:sldId id="355" r:id="rId48"/>
    <p:sldId id="495" r:id="rId49"/>
    <p:sldId id="497" r:id="rId50"/>
    <p:sldId id="496" r:id="rId51"/>
    <p:sldId id="498" r:id="rId52"/>
    <p:sldId id="499" r:id="rId53"/>
    <p:sldId id="500" r:id="rId54"/>
    <p:sldId id="502" r:id="rId55"/>
    <p:sldId id="763" r:id="rId56"/>
    <p:sldId id="335" r:id="rId5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79AE02"/>
    <a:srgbClr val="0C596D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76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4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1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1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31.png"/><Relationship Id="rId10" Type="http://schemas.openxmlformats.org/officeDocument/2006/relationships/image" Target="../media/image54.png"/><Relationship Id="rId4" Type="http://schemas.openxmlformats.org/officeDocument/2006/relationships/image" Target="../media/image49.PNG"/><Relationship Id="rId9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56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5.png"/><Relationship Id="rId7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1.png"/><Relationship Id="rId9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0.png"/><Relationship Id="rId7" Type="http://schemas.openxmlformats.org/officeDocument/2006/relationships/image" Target="../media/image52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9.PNG"/><Relationship Id="rId4" Type="http://schemas.openxmlformats.org/officeDocument/2006/relationships/image" Target="../media/image15.png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5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76.png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78.png"/><Relationship Id="rId7" Type="http://schemas.openxmlformats.org/officeDocument/2006/relationships/image" Target="../media/image53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png"/><Relationship Id="rId5" Type="http://schemas.openxmlformats.org/officeDocument/2006/relationships/image" Target="../media/image73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43.png"/><Relationship Id="rId4" Type="http://schemas.openxmlformats.org/officeDocument/2006/relationships/image" Target="../media/image9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75.PNG"/><Relationship Id="rId7" Type="http://schemas.openxmlformats.org/officeDocument/2006/relationships/image" Target="../media/image56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5.png"/><Relationship Id="rId5" Type="http://schemas.openxmlformats.org/officeDocument/2006/relationships/image" Target="../media/image42.png"/><Relationship Id="rId4" Type="http://schemas.openxmlformats.org/officeDocument/2006/relationships/image" Target="../media/image2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26.PNG"/><Relationship Id="rId7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10" Type="http://schemas.openxmlformats.org/officeDocument/2006/relationships/image" Target="../media/image96.png"/><Relationship Id="rId4" Type="http://schemas.openxmlformats.org/officeDocument/2006/relationships/image" Target="../media/image49.PNG"/><Relationship Id="rId9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5" Type="http://schemas.openxmlformats.org/officeDocument/2006/relationships/image" Target="../media/image56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0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4.png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5.png"/><Relationship Id="rId7" Type="http://schemas.openxmlformats.org/officeDocument/2006/relationships/image" Target="../media/image5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62.png"/><Relationship Id="rId4" Type="http://schemas.openxmlformats.org/officeDocument/2006/relationships/image" Target="../media/image10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2.png"/><Relationship Id="rId5" Type="http://schemas.openxmlformats.org/officeDocument/2006/relationships/image" Target="../media/image15.png"/><Relationship Id="rId4" Type="http://schemas.openxmlformats.org/officeDocument/2006/relationships/image" Target="../media/image11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7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53.png"/><Relationship Id="rId7" Type="http://schemas.openxmlformats.org/officeDocument/2006/relationships/image" Target="../media/image2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Relationship Id="rId9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12</a:t>
            </a:r>
            <a:r>
              <a:rPr lang="ja-JP" altLang="en-US"/>
              <a:t>かい　しんごうをみてわたろう</a:t>
            </a:r>
            <a:r>
              <a:rPr lang="ja-JP" altLang="en-US" dirty="0"/>
              <a:t>！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吹き出し: 角を丸めた四角形 42">
            <a:extLst>
              <a:ext uri="{FF2B5EF4-FFF2-40B4-BE49-F238E27FC236}">
                <a16:creationId xmlns:a16="http://schemas.microsoft.com/office/drawing/2014/main" id="{08E23FB4-EC99-AC4C-8112-515F4E0F0AC8}"/>
              </a:ext>
            </a:extLst>
          </p:cNvPr>
          <p:cNvSpPr/>
          <p:nvPr/>
        </p:nvSpPr>
        <p:spPr>
          <a:xfrm>
            <a:off x="3295153" y="3903665"/>
            <a:ext cx="1921565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8A81BD2-6594-DC45-947B-79F85CC3BAB6}"/>
              </a:ext>
            </a:extLst>
          </p:cNvPr>
          <p:cNvSpPr txBox="1"/>
          <p:nvPr/>
        </p:nvSpPr>
        <p:spPr>
          <a:xfrm>
            <a:off x="1603318" y="5894396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ミッション：しんごうのいろをかえよう</a:t>
            </a:r>
            <a:r>
              <a:rPr lang="ja-JP" altLang="en-US" dirty="0"/>
              <a:t>！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がみたいろを、しんごうにひょうじする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2006633" y="1073471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12_01">
            <a:hlinkClick r:id="" action="ppaction://media"/>
            <a:extLst>
              <a:ext uri="{FF2B5EF4-FFF2-40B4-BE49-F238E27FC236}">
                <a16:creationId xmlns:a16="http://schemas.microsoft.com/office/drawing/2014/main" id="{2901A3D1-D94C-4A3E-8C6D-01C11CAFC7D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1577" y="1937676"/>
            <a:ext cx="8480846" cy="4173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ミッション：しんごうのいろをかえよう！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31349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437180" y="1785972"/>
            <a:ext cx="83806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がみたいろに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よって、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スプライトにおくるメッセージをかえる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3396007" y="1865776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627163" y="1865776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169059" y="2634605"/>
            <a:ext cx="258588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①いろをはんていする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04E0FF0-909A-4545-9F4C-945675C30FFE}"/>
              </a:ext>
            </a:extLst>
          </p:cNvPr>
          <p:cNvSpPr txBox="1"/>
          <p:nvPr/>
        </p:nvSpPr>
        <p:spPr>
          <a:xfrm>
            <a:off x="3059157" y="2634605"/>
            <a:ext cx="260238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515376" y="3318838"/>
            <a:ext cx="1359867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3DF898-AC15-4418-BD62-C1BC606458A6}"/>
              </a:ext>
            </a:extLst>
          </p:cNvPr>
          <p:cNvSpPr txBox="1"/>
          <p:nvPr/>
        </p:nvSpPr>
        <p:spPr>
          <a:xfrm>
            <a:off x="6205194" y="2634605"/>
            <a:ext cx="263478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727994" y="326740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129657" y="326563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BEB5F32-1F3E-47F7-83B0-54F2799AD3E1}"/>
              </a:ext>
            </a:extLst>
          </p:cNvPr>
          <p:cNvSpPr txBox="1"/>
          <p:nvPr/>
        </p:nvSpPr>
        <p:spPr>
          <a:xfrm>
            <a:off x="500575" y="5658315"/>
            <a:ext cx="83806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をそうしんする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）・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スプライト（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をじゅしんする）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りょうほう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のプログラムが</a:t>
            </a:r>
            <a:r>
              <a:rPr lang="ja-JP" altLang="en-US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r>
              <a:rPr lang="ja-JP" altLang="en-US" b="1" i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です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703133" y="5612730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25331" y="2221172"/>
            <a:ext cx="710862" cy="710862"/>
          </a:xfrm>
          <a:prstGeom prst="rect">
            <a:avLst/>
          </a:prstGeom>
        </p:spPr>
      </p:pic>
      <p:pic>
        <p:nvPicPr>
          <p:cNvPr id="68" name="図 67">
            <a:extLst>
              <a:ext uri="{FF2B5EF4-FFF2-40B4-BE49-F238E27FC236}">
                <a16:creationId xmlns:a16="http://schemas.microsoft.com/office/drawing/2014/main" id="{452F9AE4-5F6F-4104-BD7D-55FB79986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234" y="3539367"/>
            <a:ext cx="1514244" cy="1380991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B07BF9D-7446-46FF-90BB-E1119A842AC0}"/>
              </a:ext>
            </a:extLst>
          </p:cNvPr>
          <p:cNvSpPr txBox="1"/>
          <p:nvPr/>
        </p:nvSpPr>
        <p:spPr>
          <a:xfrm>
            <a:off x="3515376" y="4657010"/>
            <a:ext cx="1359867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3698A588-E69C-42EF-BB99-DEF46AFC20AF}"/>
              </a:ext>
            </a:extLst>
          </p:cNvPr>
          <p:cNvSpPr/>
          <p:nvPr/>
        </p:nvSpPr>
        <p:spPr>
          <a:xfrm>
            <a:off x="1981987" y="3426114"/>
            <a:ext cx="479904" cy="47990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0340C68-35EB-4AB2-8DDA-1E78D969CD5A}"/>
              </a:ext>
            </a:extLst>
          </p:cNvPr>
          <p:cNvGrpSpPr/>
          <p:nvPr/>
        </p:nvGrpSpPr>
        <p:grpSpPr>
          <a:xfrm>
            <a:off x="6004110" y="3376011"/>
            <a:ext cx="1056443" cy="496585"/>
            <a:chOff x="6551720" y="3318838"/>
            <a:chExt cx="1056443" cy="496585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9494FF05-A2B5-4863-9600-B5AF0AC2708F}"/>
                </a:ext>
              </a:extLst>
            </p:cNvPr>
            <p:cNvSpPr/>
            <p:nvPr/>
          </p:nvSpPr>
          <p:spPr>
            <a:xfrm>
              <a:off x="6551720" y="3318838"/>
              <a:ext cx="1056443" cy="4965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楕円 6">
              <a:extLst>
                <a:ext uri="{FF2B5EF4-FFF2-40B4-BE49-F238E27FC236}">
                  <a16:creationId xmlns:a16="http://schemas.microsoft.com/office/drawing/2014/main" id="{4FDD745E-1149-47DE-89F1-C8500B96C2A3}"/>
                </a:ext>
              </a:extLst>
            </p:cNvPr>
            <p:cNvSpPr/>
            <p:nvPr/>
          </p:nvSpPr>
          <p:spPr>
            <a:xfrm>
              <a:off x="6625776" y="3372846"/>
              <a:ext cx="390618" cy="390618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楕円 69">
              <a:extLst>
                <a:ext uri="{FF2B5EF4-FFF2-40B4-BE49-F238E27FC236}">
                  <a16:creationId xmlns:a16="http://schemas.microsoft.com/office/drawing/2014/main" id="{44070652-821E-44EC-982D-FE17A145587A}"/>
                </a:ext>
              </a:extLst>
            </p:cNvPr>
            <p:cNvSpPr/>
            <p:nvPr/>
          </p:nvSpPr>
          <p:spPr>
            <a:xfrm>
              <a:off x="7123579" y="3371821"/>
              <a:ext cx="390618" cy="3906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5" name="矢印: 右 74">
            <a:extLst>
              <a:ext uri="{FF2B5EF4-FFF2-40B4-BE49-F238E27FC236}">
                <a16:creationId xmlns:a16="http://schemas.microsoft.com/office/drawing/2014/main" id="{3F114F06-62B5-41BE-A794-9BFCB9DA7203}"/>
              </a:ext>
            </a:extLst>
          </p:cNvPr>
          <p:cNvSpPr/>
          <p:nvPr/>
        </p:nvSpPr>
        <p:spPr>
          <a:xfrm>
            <a:off x="2719139" y="461144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矢印: 右 75">
            <a:extLst>
              <a:ext uri="{FF2B5EF4-FFF2-40B4-BE49-F238E27FC236}">
                <a16:creationId xmlns:a16="http://schemas.microsoft.com/office/drawing/2014/main" id="{65A6646D-6612-4AE0-BC1F-9571326BE030}"/>
              </a:ext>
            </a:extLst>
          </p:cNvPr>
          <p:cNvSpPr/>
          <p:nvPr/>
        </p:nvSpPr>
        <p:spPr>
          <a:xfrm>
            <a:off x="5120802" y="460967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1BC70EE7-9703-4A31-9944-4F1913437DC6}"/>
              </a:ext>
            </a:extLst>
          </p:cNvPr>
          <p:cNvSpPr/>
          <p:nvPr/>
        </p:nvSpPr>
        <p:spPr>
          <a:xfrm>
            <a:off x="1973132" y="4770151"/>
            <a:ext cx="479904" cy="47990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4B62E28A-F382-4871-8D75-BC538C686B29}"/>
              </a:ext>
            </a:extLst>
          </p:cNvPr>
          <p:cNvGrpSpPr/>
          <p:nvPr/>
        </p:nvGrpSpPr>
        <p:grpSpPr>
          <a:xfrm>
            <a:off x="5995255" y="4720048"/>
            <a:ext cx="1056443" cy="496585"/>
            <a:chOff x="6551720" y="3318838"/>
            <a:chExt cx="1056443" cy="496585"/>
          </a:xfrm>
        </p:grpSpPr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D075774E-D849-486E-97CB-13D61ED12263}"/>
                </a:ext>
              </a:extLst>
            </p:cNvPr>
            <p:cNvSpPr/>
            <p:nvPr/>
          </p:nvSpPr>
          <p:spPr>
            <a:xfrm>
              <a:off x="6551720" y="3318838"/>
              <a:ext cx="1056443" cy="496585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楕円 79">
              <a:extLst>
                <a:ext uri="{FF2B5EF4-FFF2-40B4-BE49-F238E27FC236}">
                  <a16:creationId xmlns:a16="http://schemas.microsoft.com/office/drawing/2014/main" id="{34A27BBB-77B0-4760-8A67-39CF174DCF79}"/>
                </a:ext>
              </a:extLst>
            </p:cNvPr>
            <p:cNvSpPr/>
            <p:nvPr/>
          </p:nvSpPr>
          <p:spPr>
            <a:xfrm>
              <a:off x="6625776" y="3372846"/>
              <a:ext cx="390618" cy="390618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楕円 80">
              <a:extLst>
                <a:ext uri="{FF2B5EF4-FFF2-40B4-BE49-F238E27FC236}">
                  <a16:creationId xmlns:a16="http://schemas.microsoft.com/office/drawing/2014/main" id="{A8F53FB6-F557-430D-B364-70610E980746}"/>
                </a:ext>
              </a:extLst>
            </p:cNvPr>
            <p:cNvSpPr/>
            <p:nvPr/>
          </p:nvSpPr>
          <p:spPr>
            <a:xfrm>
              <a:off x="7123579" y="3371821"/>
              <a:ext cx="390618" cy="390618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B2E353CD-77B8-4F71-B7A4-2BEF70A16F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045" y="3685239"/>
            <a:ext cx="762937" cy="661841"/>
          </a:xfrm>
          <a:prstGeom prst="rect">
            <a:avLst/>
          </a:prstGeom>
        </p:spPr>
      </p:pic>
      <p:pic>
        <p:nvPicPr>
          <p:cNvPr id="82" name="図 81">
            <a:extLst>
              <a:ext uri="{FF2B5EF4-FFF2-40B4-BE49-F238E27FC236}">
                <a16:creationId xmlns:a16="http://schemas.microsoft.com/office/drawing/2014/main" id="{B87DB2E8-F7E8-4AEF-97E4-F878ADB21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260" y="4885712"/>
            <a:ext cx="762937" cy="661841"/>
          </a:xfrm>
          <a:prstGeom prst="rect">
            <a:avLst/>
          </a:prstGeom>
        </p:spPr>
      </p:pic>
      <p:sp>
        <p:nvSpPr>
          <p:cNvPr id="83" name="吹き出し: 角を丸めた四角形 82">
            <a:extLst>
              <a:ext uri="{FF2B5EF4-FFF2-40B4-BE49-F238E27FC236}">
                <a16:creationId xmlns:a16="http://schemas.microsoft.com/office/drawing/2014/main" id="{3988F0EB-8C25-40B5-9CF2-46C127A21E6F}"/>
              </a:ext>
            </a:extLst>
          </p:cNvPr>
          <p:cNvSpPr/>
          <p:nvPr/>
        </p:nvSpPr>
        <p:spPr>
          <a:xfrm>
            <a:off x="7272068" y="3277701"/>
            <a:ext cx="1526470" cy="408370"/>
          </a:xfrm>
          <a:prstGeom prst="wedgeRoundRectCallout">
            <a:avLst>
              <a:gd name="adj1" fmla="val -2711"/>
              <a:gd name="adj2" fmla="val 75937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ストップ！</a:t>
            </a:r>
          </a:p>
        </p:txBody>
      </p:sp>
      <p:sp>
        <p:nvSpPr>
          <p:cNvPr id="85" name="吹き出し: 角を丸めた四角形 84">
            <a:extLst>
              <a:ext uri="{FF2B5EF4-FFF2-40B4-BE49-F238E27FC236}">
                <a16:creationId xmlns:a16="http://schemas.microsoft.com/office/drawing/2014/main" id="{1C86089A-9DB9-4A72-BD8A-D290F845D6E1}"/>
              </a:ext>
            </a:extLst>
          </p:cNvPr>
          <p:cNvSpPr/>
          <p:nvPr/>
        </p:nvSpPr>
        <p:spPr>
          <a:xfrm>
            <a:off x="7272067" y="4379603"/>
            <a:ext cx="1153263" cy="408370"/>
          </a:xfrm>
          <a:prstGeom prst="wedgeRoundRectCallout">
            <a:avLst>
              <a:gd name="adj1" fmla="val -10272"/>
              <a:gd name="adj2" fmla="val 82459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すすめ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302D64FA-28D6-4A96-B3B1-FF296924ECEB}"/>
              </a:ext>
            </a:extLst>
          </p:cNvPr>
          <p:cNvGrpSpPr/>
          <p:nvPr/>
        </p:nvGrpSpPr>
        <p:grpSpPr>
          <a:xfrm>
            <a:off x="8272308" y="5250055"/>
            <a:ext cx="567674" cy="231450"/>
            <a:chOff x="3639845" y="2210022"/>
            <a:chExt cx="1080000" cy="192350"/>
          </a:xfrm>
        </p:grpSpPr>
        <p:cxnSp>
          <p:nvCxnSpPr>
            <p:cNvPr id="87" name="直線コネクタ 86">
              <a:extLst>
                <a:ext uri="{FF2B5EF4-FFF2-40B4-BE49-F238E27FC236}">
                  <a16:creationId xmlns:a16="http://schemas.microsoft.com/office/drawing/2014/main" id="{D5A70831-C80B-4CDB-AAAF-F4F383DE789E}"/>
                </a:ext>
              </a:extLst>
            </p:cNvPr>
            <p:cNvCxnSpPr/>
            <p:nvPr/>
          </p:nvCxnSpPr>
          <p:spPr>
            <a:xfrm>
              <a:off x="3639845" y="2402372"/>
              <a:ext cx="108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直線コネクタ 87">
              <a:extLst>
                <a:ext uri="{FF2B5EF4-FFF2-40B4-BE49-F238E27FC236}">
                  <a16:creationId xmlns:a16="http://schemas.microsoft.com/office/drawing/2014/main" id="{F53B095E-AE2E-4819-9E6E-B330BE5A5612}"/>
                </a:ext>
              </a:extLst>
            </p:cNvPr>
            <p:cNvCxnSpPr/>
            <p:nvPr/>
          </p:nvCxnSpPr>
          <p:spPr>
            <a:xfrm>
              <a:off x="3639845" y="2306197"/>
              <a:ext cx="72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直線コネクタ 88">
              <a:extLst>
                <a:ext uri="{FF2B5EF4-FFF2-40B4-BE49-F238E27FC236}">
                  <a16:creationId xmlns:a16="http://schemas.microsoft.com/office/drawing/2014/main" id="{AFA01F13-A3BD-4511-A454-43E44CA7D518}"/>
                </a:ext>
              </a:extLst>
            </p:cNvPr>
            <p:cNvCxnSpPr/>
            <p:nvPr/>
          </p:nvCxnSpPr>
          <p:spPr>
            <a:xfrm>
              <a:off x="3639845" y="2210022"/>
              <a:ext cx="36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F2361CB-3D31-1B42-8E99-F16FA5570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7" y="5191160"/>
            <a:ext cx="9010890" cy="89630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E5B46FB-B429-1B49-8209-6702E9F0BF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77" y="2156389"/>
            <a:ext cx="3492500" cy="2844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しんごうのスプライトをつくる</a:t>
            </a:r>
            <a:r>
              <a:rPr lang="en-US" altLang="ja-JP" dirty="0"/>
              <a:t>-1</a:t>
            </a:r>
            <a:endParaRPr lang="ja-JP" altLang="en-US" dirty="0"/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789070" y="3940816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のスプライトをつくろう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6279495" y="5224824"/>
            <a:ext cx="988941" cy="353150"/>
          </a:xfrm>
          <a:prstGeom prst="roundRect">
            <a:avLst>
              <a:gd name="adj" fmla="val 3643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059C541-F83A-4EBB-9781-2AA0A30368C6}"/>
              </a:ext>
            </a:extLst>
          </p:cNvPr>
          <p:cNvSpPr txBox="1"/>
          <p:nvPr/>
        </p:nvSpPr>
        <p:spPr>
          <a:xfrm>
            <a:off x="4401251" y="213952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360CF4E-4DDE-4744-8560-A38CB33EC423}"/>
              </a:ext>
            </a:extLst>
          </p:cNvPr>
          <p:cNvSpPr txBox="1"/>
          <p:nvPr/>
        </p:nvSpPr>
        <p:spPr>
          <a:xfrm>
            <a:off x="4364854" y="356431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408C15A-9064-439E-AAFF-4C9B13ED9A66}"/>
              </a:ext>
            </a:extLst>
          </p:cNvPr>
          <p:cNvSpPr txBox="1"/>
          <p:nvPr/>
        </p:nvSpPr>
        <p:spPr>
          <a:xfrm>
            <a:off x="4364854" y="4404322"/>
            <a:ext cx="33103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「ペイント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E68D51A4-5335-4DE1-9A20-EDA5414B9F14}"/>
              </a:ext>
            </a:extLst>
          </p:cNvPr>
          <p:cNvCxnSpPr>
            <a:cxnSpLocks/>
          </p:cNvCxnSpPr>
          <p:nvPr/>
        </p:nvCxnSpPr>
        <p:spPr>
          <a:xfrm>
            <a:off x="6949837" y="4794323"/>
            <a:ext cx="0" cy="4137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5C64BC73-3354-48AF-A166-FBC92861DF18}"/>
              </a:ext>
            </a:extLst>
          </p:cNvPr>
          <p:cNvCxnSpPr>
            <a:cxnSpLocks/>
          </p:cNvCxnSpPr>
          <p:nvPr/>
        </p:nvCxnSpPr>
        <p:spPr>
          <a:xfrm flipH="1">
            <a:off x="6733837" y="4794323"/>
            <a:ext cx="216000" cy="0"/>
          </a:xfrm>
          <a:prstGeom prst="straightConnector1">
            <a:avLst/>
          </a:prstGeom>
          <a:ln w="28575">
            <a:solidFill>
              <a:srgbClr val="FF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線コネクタ 3">
            <a:extLst>
              <a:ext uri="{FF2B5EF4-FFF2-40B4-BE49-F238E27FC236}">
                <a16:creationId xmlns:a16="http://schemas.microsoft.com/office/drawing/2014/main" id="{CA2B02D2-8DBC-4E49-9F34-B2DFEBB66A82}"/>
              </a:ext>
            </a:extLst>
          </p:cNvPr>
          <p:cNvCxnSpPr/>
          <p:nvPr/>
        </p:nvCxnSpPr>
        <p:spPr>
          <a:xfrm>
            <a:off x="126124" y="5132425"/>
            <a:ext cx="8912773" cy="0"/>
          </a:xfrm>
          <a:prstGeom prst="line">
            <a:avLst/>
          </a:prstGeom>
          <a:ln>
            <a:solidFill>
              <a:srgbClr val="575E75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6312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図 18">
            <a:extLst>
              <a:ext uri="{FF2B5EF4-FFF2-40B4-BE49-F238E27FC236}">
                <a16:creationId xmlns:a16="http://schemas.microsoft.com/office/drawing/2014/main" id="{15B92C15-6355-274C-86FE-692C1C8E8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066" y="1331511"/>
            <a:ext cx="7105558" cy="51720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しんごうのスプライトをつくる</a:t>
            </a:r>
            <a:r>
              <a:rPr lang="en-US" altLang="ja-JP" dirty="0"/>
              <a:t>-2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82598" y="4010912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157782" y="381397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311099" y="396216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559528" y="4249110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3053494" y="4434774"/>
            <a:ext cx="894354" cy="3389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613066" y="1816963"/>
            <a:ext cx="1009592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820904" y="220880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1925568" y="219737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663951" y="1816963"/>
            <a:ext cx="972139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6FEF5AE8-BDC2-4290-99F2-0CAB3CBF7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7450" y="4826191"/>
            <a:ext cx="1322348" cy="2107306"/>
          </a:xfrm>
          <a:prstGeom prst="rect">
            <a:avLst/>
          </a:prstGeom>
        </p:spPr>
      </p:pic>
      <p:sp>
        <p:nvSpPr>
          <p:cNvPr id="68" name="吹き出し: 角を丸めた四角形 67">
            <a:extLst>
              <a:ext uri="{FF2B5EF4-FFF2-40B4-BE49-F238E27FC236}">
                <a16:creationId xmlns:a16="http://schemas.microsoft.com/office/drawing/2014/main" id="{01274775-47CF-4BB4-AE64-FFE87BC4F0EB}"/>
              </a:ext>
            </a:extLst>
          </p:cNvPr>
          <p:cNvSpPr/>
          <p:nvPr/>
        </p:nvSpPr>
        <p:spPr>
          <a:xfrm>
            <a:off x="2170758" y="5483423"/>
            <a:ext cx="4552431" cy="1138958"/>
          </a:xfrm>
          <a:prstGeom prst="wedgeRoundRectCallout">
            <a:avLst>
              <a:gd name="adj1" fmla="val 57670"/>
              <a:gd name="adj2" fmla="val -882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FB16C6-99F2-4361-8BE6-5394B94EE86C}"/>
              </a:ext>
            </a:extLst>
          </p:cNvPr>
          <p:cNvSpPr txBox="1"/>
          <p:nvPr/>
        </p:nvSpPr>
        <p:spPr>
          <a:xfrm>
            <a:off x="2267460" y="5576638"/>
            <a:ext cx="44678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/>
              <a:t>あざやかさを</a:t>
            </a:r>
            <a:r>
              <a:rPr kumimoji="1" lang="en-US" altLang="ja-JP" dirty="0"/>
              <a:t>0</a:t>
            </a:r>
            <a:r>
              <a:rPr kumimoji="1" lang="ja-JP" altLang="en-US" dirty="0"/>
              <a:t>に</a:t>
            </a:r>
            <a:r>
              <a:rPr kumimoji="1" lang="ja-JP" altLang="en-US"/>
              <a:t>して、あかるく</a:t>
            </a:r>
            <a:r>
              <a:rPr kumimoji="1" lang="ja-JP" altLang="en-US" dirty="0"/>
              <a:t>すると</a:t>
            </a:r>
            <a:endParaRPr kumimoji="1" lang="en-US" altLang="ja-JP" dirty="0"/>
          </a:p>
          <a:p>
            <a:r>
              <a:rPr kumimoji="1" lang="ja-JP" altLang="en-US"/>
              <a:t>はいいろに</a:t>
            </a:r>
            <a:r>
              <a:rPr kumimoji="1" lang="ja-JP" altLang="en-US" dirty="0"/>
              <a:t>なるよ！</a:t>
            </a:r>
            <a:endParaRPr kumimoji="1" lang="en-US" altLang="ja-JP" dirty="0"/>
          </a:p>
          <a:p>
            <a:r>
              <a:rPr kumimoji="1" lang="ja-JP" altLang="en-US"/>
              <a:t>あかるさを</a:t>
            </a:r>
            <a:r>
              <a:rPr kumimoji="1" lang="en-US" altLang="ja-JP" dirty="0"/>
              <a:t>0</a:t>
            </a:r>
            <a:r>
              <a:rPr kumimoji="1" lang="ja-JP" altLang="en-US" dirty="0"/>
              <a:t>に</a:t>
            </a:r>
            <a:r>
              <a:rPr kumimoji="1" lang="ja-JP" altLang="en-US"/>
              <a:t>するとくろに</a:t>
            </a:r>
            <a:r>
              <a:rPr kumimoji="1" lang="ja-JP" altLang="en-US" dirty="0"/>
              <a:t>なるんだね！</a:t>
            </a:r>
            <a:endParaRPr kumimoji="1" lang="en-US" altLang="ja-JP" dirty="0"/>
          </a:p>
          <a:p>
            <a:endParaRPr kumimoji="1" lang="ja-JP" altLang="en-US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940FB77-038B-5C4F-9F8E-CF9E51DAB1C2}"/>
              </a:ext>
            </a:extLst>
          </p:cNvPr>
          <p:cNvGrpSpPr/>
          <p:nvPr/>
        </p:nvGrpSpPr>
        <p:grpSpPr>
          <a:xfrm>
            <a:off x="3148770" y="928566"/>
            <a:ext cx="5900335" cy="3347070"/>
            <a:chOff x="2824774" y="988769"/>
            <a:chExt cx="5900335" cy="3347070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8291974-567C-40A5-B1B5-6C997B0D0663}"/>
                </a:ext>
              </a:extLst>
            </p:cNvPr>
            <p:cNvGrpSpPr/>
            <p:nvPr/>
          </p:nvGrpSpPr>
          <p:grpSpPr>
            <a:xfrm>
              <a:off x="2824774" y="988769"/>
              <a:ext cx="5900335" cy="3347070"/>
              <a:chOff x="3652038" y="1131127"/>
              <a:chExt cx="5900335" cy="3347070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B20E551C-9661-473D-845A-488003A72E04}"/>
                  </a:ext>
                </a:extLst>
              </p:cNvPr>
              <p:cNvSpPr txBox="1"/>
              <p:nvPr/>
            </p:nvSpPr>
            <p:spPr>
              <a:xfrm>
                <a:off x="3652038" y="1131127"/>
                <a:ext cx="5900335" cy="334707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75E75"/>
                </a:solidFill>
              </a:ln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①ひだりから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　　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をえらぶ。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②「じゅうてん」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の 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▼をおす。</a:t>
                </a:r>
                <a:br>
                  <a:rPr lang="en-US" altLang="ja-JP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</a:b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　 　　の 〇 をうごかして、いろをはいいろに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③ おなじように「がいけい」のいろをくろに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する。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④マウスをクリック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したままうごかし、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しかくけいをかく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21B5540D-E5BC-410E-BB69-BA4CFC351C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87039" y="2383692"/>
                <a:ext cx="609653" cy="365792"/>
              </a:xfrm>
              <a:prstGeom prst="rect">
                <a:avLst/>
              </a:prstGeom>
            </p:spPr>
          </p:pic>
        </p:grp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98F16E9D-DC7E-A646-B8A4-857AF865B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383966" y="1072952"/>
              <a:ext cx="516869" cy="516869"/>
            </a:xfrm>
            <a:prstGeom prst="rect">
              <a:avLst/>
            </a:prstGeom>
          </p:spPr>
        </p:pic>
      </p:grp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07260D5-4984-874F-8F6D-9E040F429D3B}"/>
              </a:ext>
            </a:extLst>
          </p:cNvPr>
          <p:cNvSpPr txBox="1"/>
          <p:nvPr/>
        </p:nvSpPr>
        <p:spPr>
          <a:xfrm>
            <a:off x="2170758" y="396216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9787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D1AD1CF-12B1-B64B-AA8D-2E14C0DE76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915" y="1320388"/>
            <a:ext cx="7107114" cy="519834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しんごうのスプライトをつくる</a:t>
            </a:r>
            <a:r>
              <a:rPr lang="en-US" altLang="ja-JP" dirty="0"/>
              <a:t>-3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391995" y="3659261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629B4ED3-BAFA-4C8F-A48A-867E6818732A}"/>
              </a:ext>
            </a:extLst>
          </p:cNvPr>
          <p:cNvSpPr/>
          <p:nvPr/>
        </p:nvSpPr>
        <p:spPr>
          <a:xfrm>
            <a:off x="903071" y="1855267"/>
            <a:ext cx="988355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1308740" y="408420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A78644-826A-47F1-88D1-900BC9752FB5}"/>
              </a:ext>
            </a:extLst>
          </p:cNvPr>
          <p:cNvSpPr txBox="1"/>
          <p:nvPr/>
        </p:nvSpPr>
        <p:spPr>
          <a:xfrm>
            <a:off x="1025918" y="22916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151484" y="4401592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⑧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80351" y="4286176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3969664" y="4450144"/>
            <a:ext cx="366408" cy="2732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2092168" y="229161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CD0D716-D95B-4D2F-AED9-ADFDAECF02F2}"/>
              </a:ext>
            </a:extLst>
          </p:cNvPr>
          <p:cNvSpPr txBox="1"/>
          <p:nvPr/>
        </p:nvSpPr>
        <p:spPr>
          <a:xfrm>
            <a:off x="3009181" y="5735967"/>
            <a:ext cx="5900329" cy="577081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⑧マウスをクリック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したままうごかし、えんをかく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38291974-567C-40A5-B1B5-6C997B0D0663}"/>
              </a:ext>
            </a:extLst>
          </p:cNvPr>
          <p:cNvGrpSpPr/>
          <p:nvPr/>
        </p:nvGrpSpPr>
        <p:grpSpPr>
          <a:xfrm>
            <a:off x="3010313" y="1198455"/>
            <a:ext cx="5900335" cy="2239074"/>
            <a:chOff x="3652038" y="1131127"/>
            <a:chExt cx="5900335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652038" y="1131127"/>
              <a:ext cx="5900335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⑤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⑥「じゅうてん」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▼をおす。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　の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〇 をうごかして、いろをあかに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⑦ おなじように「がいけい」のいろをくろに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21B5540D-E5BC-410E-BB69-BA4CFC351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3040" y="2443478"/>
              <a:ext cx="609653" cy="365792"/>
            </a:xfrm>
            <a:prstGeom prst="rect">
              <a:avLst/>
            </a:prstGeom>
          </p:spPr>
        </p:pic>
      </p:grp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972423" y="1855267"/>
            <a:ext cx="896481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AE62E6F-2D3C-3147-9597-D40B25993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6167" y="1226333"/>
            <a:ext cx="5842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339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6467997-113E-5E46-971A-278E54156D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37" y="1028826"/>
            <a:ext cx="8875806" cy="517542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しんごうのスプライトをつくる</a:t>
            </a:r>
            <a:r>
              <a:rPr lang="en-US" altLang="ja-JP" dirty="0"/>
              <a:t>-4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236393" y="3644654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701394" y="364465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⑩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3101059" y="3885151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⑫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DA5B24D-BBA2-426E-91AF-D29B890B074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537978" y="3903134"/>
            <a:ext cx="577081" cy="577081"/>
          </a:xfrm>
          <a:prstGeom prst="rect">
            <a:avLst/>
          </a:prstGeom>
        </p:spPr>
      </p:pic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D1DAB855-E745-45F8-9ACB-5A82D6472107}"/>
              </a:ext>
            </a:extLst>
          </p:cNvPr>
          <p:cNvCxnSpPr>
            <a:cxnSpLocks/>
          </p:cNvCxnSpPr>
          <p:nvPr/>
        </p:nvCxnSpPr>
        <p:spPr>
          <a:xfrm>
            <a:off x="4002282" y="4031678"/>
            <a:ext cx="894354" cy="33895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934494" y="1118528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⑬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401227" y="1118528"/>
            <a:ext cx="1799174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D0E0004-E961-4C1B-9B5E-43909101CD1A}"/>
              </a:ext>
            </a:extLst>
          </p:cNvPr>
          <p:cNvGrpSpPr/>
          <p:nvPr/>
        </p:nvGrpSpPr>
        <p:grpSpPr>
          <a:xfrm>
            <a:off x="3010313" y="1580193"/>
            <a:ext cx="5900335" cy="2239074"/>
            <a:chOff x="3010313" y="1198455"/>
            <a:chExt cx="5900335" cy="2239074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B20E551C-9661-473D-845A-488003A72E04}"/>
                </a:ext>
              </a:extLst>
            </p:cNvPr>
            <p:cNvSpPr txBox="1"/>
            <p:nvPr/>
          </p:nvSpPr>
          <p:spPr>
            <a:xfrm>
              <a:off x="3010313" y="1198455"/>
              <a:ext cx="5900335" cy="223907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⑨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⑩「じゅうてん」の ▼をおす。</a:t>
              </a:r>
              <a:b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</a:b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 　　　をおして、いろをとうめいに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⑪おなじように「がいけい」のいろをくろにする。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CA834F7-D496-4F6B-90BA-4CF61DA01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84112" y="2445104"/>
              <a:ext cx="476250" cy="438150"/>
            </a:xfrm>
            <a:prstGeom prst="rect">
              <a:avLst/>
            </a:prstGeom>
          </p:spPr>
        </p:pic>
      </p:grp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CD0D716-D95B-4D2F-AED9-ADFDAECF02F2}"/>
              </a:ext>
            </a:extLst>
          </p:cNvPr>
          <p:cNvSpPr txBox="1"/>
          <p:nvPr/>
        </p:nvSpPr>
        <p:spPr>
          <a:xfrm>
            <a:off x="3009181" y="5141165"/>
            <a:ext cx="5900329" cy="1131079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⑫マウスをクリック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したままうごかし、えんをかく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⑬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コスチュームのなまえを「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8A57B0-82F6-3141-8811-EF038B3D8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7343" y="1650267"/>
            <a:ext cx="5842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986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1E57FF6-5448-C045-8528-D00AAC09C1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1230" y="4008403"/>
            <a:ext cx="4265366" cy="224492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CC00660-2F2E-AA45-875B-2B94B6A55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3876" y="1012479"/>
            <a:ext cx="4237265" cy="228513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4766A19-1268-1043-8C20-3417B40868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03" y="1145493"/>
            <a:ext cx="2616200" cy="2159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しんごうのスプライトをつくる</a:t>
            </a:r>
            <a:r>
              <a:rPr lang="en-US" altLang="ja-JP" dirty="0"/>
              <a:t>-5</a:t>
            </a:r>
            <a:endParaRPr lang="ja-JP" altLang="en-US" dirty="0"/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458097" y="2268028"/>
            <a:ext cx="1606379" cy="364168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6474451" y="1142208"/>
            <a:ext cx="2385344" cy="466281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933567" y="231688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⑭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6474451" y="753365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⑮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1900593B-6451-49F9-8B37-75C25FB54B04}"/>
              </a:ext>
            </a:extLst>
          </p:cNvPr>
          <p:cNvSpPr/>
          <p:nvPr/>
        </p:nvSpPr>
        <p:spPr>
          <a:xfrm>
            <a:off x="6474450" y="4154492"/>
            <a:ext cx="2515149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0E551C-9661-473D-845A-488003A72E04}"/>
              </a:ext>
            </a:extLst>
          </p:cNvPr>
          <p:cNvSpPr txBox="1"/>
          <p:nvPr/>
        </p:nvSpPr>
        <p:spPr>
          <a:xfrm>
            <a:off x="77404" y="4186624"/>
            <a:ext cx="4924227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⑭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コスチュームをみぎクリックして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ふくせい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コスチュームのなまえを「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67674078-BDBE-4610-BEFF-FA7FF835BD3F}"/>
              </a:ext>
            </a:extLst>
          </p:cNvPr>
          <p:cNvSpPr/>
          <p:nvPr/>
        </p:nvSpPr>
        <p:spPr>
          <a:xfrm>
            <a:off x="3928944" y="193721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矢印: 右 63">
            <a:extLst>
              <a:ext uri="{FF2B5EF4-FFF2-40B4-BE49-F238E27FC236}">
                <a16:creationId xmlns:a16="http://schemas.microsoft.com/office/drawing/2014/main" id="{9031240F-5A8D-4589-AE30-410D1DAA7125}"/>
              </a:ext>
            </a:extLst>
          </p:cNvPr>
          <p:cNvSpPr/>
          <p:nvPr/>
        </p:nvSpPr>
        <p:spPr>
          <a:xfrm rot="5400000">
            <a:off x="6748531" y="326404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2864067A-4CB5-C040-A333-26ED4F323ADE}"/>
              </a:ext>
            </a:extLst>
          </p:cNvPr>
          <p:cNvGrpSpPr/>
          <p:nvPr/>
        </p:nvGrpSpPr>
        <p:grpSpPr>
          <a:xfrm>
            <a:off x="77404" y="3411338"/>
            <a:ext cx="4647426" cy="742949"/>
            <a:chOff x="131038" y="3001885"/>
            <a:chExt cx="4684333" cy="1161253"/>
          </a:xfrm>
        </p:grpSpPr>
        <p:sp>
          <p:nvSpPr>
            <p:cNvPr id="29" name="吹き出し: 角を丸めた四角形 67">
              <a:extLst>
                <a:ext uri="{FF2B5EF4-FFF2-40B4-BE49-F238E27FC236}">
                  <a16:creationId xmlns:a16="http://schemas.microsoft.com/office/drawing/2014/main" id="{AF2B202D-4D7F-E549-A612-541F77887A37}"/>
                </a:ext>
              </a:extLst>
            </p:cNvPr>
            <p:cNvSpPr/>
            <p:nvPr/>
          </p:nvSpPr>
          <p:spPr>
            <a:xfrm>
              <a:off x="149089" y="3001885"/>
              <a:ext cx="4552431" cy="1138958"/>
            </a:xfrm>
            <a:prstGeom prst="wedgeRoundRectCallout">
              <a:avLst>
                <a:gd name="adj1" fmla="val -27831"/>
                <a:gd name="adj2" fmla="val -48967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lang="ja-JP" altLang="en-US" dirty="0"/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F0A165F-70A2-A945-B7D0-E21504D9EEC6}"/>
                </a:ext>
              </a:extLst>
            </p:cNvPr>
            <p:cNvSpPr txBox="1"/>
            <p:nvPr/>
          </p:nvSpPr>
          <p:spPr>
            <a:xfrm>
              <a:off x="131038" y="3152902"/>
              <a:ext cx="4684333" cy="10102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/>
                <a:t>「しんごう</a:t>
              </a:r>
              <a:r>
                <a:rPr kumimoji="1" lang="en-US" altLang="ja-JP" dirty="0"/>
                <a:t>-</a:t>
              </a:r>
              <a:r>
                <a:rPr kumimoji="1" lang="ja-JP" altLang="en-US"/>
                <a:t>あか」のコスチュームのうえで</a:t>
              </a:r>
              <a:endParaRPr kumimoji="1" lang="en-US" altLang="ja-JP" dirty="0"/>
            </a:p>
            <a:p>
              <a:r>
                <a:rPr kumimoji="1" lang="ja-JP" altLang="en-US"/>
                <a:t>みぎクリックしてね！</a:t>
              </a:r>
              <a:endParaRPr kumimoji="1" lang="ja-JP" altLang="en-US" dirty="0"/>
            </a:p>
          </p:txBody>
        </p:sp>
      </p:grpSp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58374EE3-8FE7-234F-A62B-23190D8FD9BD}"/>
              </a:ext>
            </a:extLst>
          </p:cNvPr>
          <p:cNvCxnSpPr>
            <a:cxnSpLocks/>
          </p:cNvCxnSpPr>
          <p:nvPr/>
        </p:nvCxnSpPr>
        <p:spPr>
          <a:xfrm flipV="1">
            <a:off x="678154" y="2155047"/>
            <a:ext cx="281366" cy="121739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5617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B6DE9BB-F3BD-0945-B555-FB7C3AD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84" y="901997"/>
            <a:ext cx="8887408" cy="51316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じゅんび①</a:t>
            </a:r>
            <a:r>
              <a:rPr lang="en-US" altLang="ja-JP" dirty="0"/>
              <a:t>】</a:t>
            </a:r>
            <a:r>
              <a:rPr lang="ja-JP" altLang="en-US"/>
              <a:t>　しんごうのスプライトをつくる</a:t>
            </a:r>
            <a:r>
              <a:rPr lang="en-US" altLang="ja-JP" dirty="0"/>
              <a:t>-6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861ABD5B-C1DF-46C4-B0E2-4583ECB9AD91}"/>
              </a:ext>
            </a:extLst>
          </p:cNvPr>
          <p:cNvSpPr/>
          <p:nvPr/>
        </p:nvSpPr>
        <p:spPr>
          <a:xfrm>
            <a:off x="1494821" y="2138045"/>
            <a:ext cx="359868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8F90927-0B14-4FA6-827C-F6EF8A21B042}"/>
              </a:ext>
            </a:extLst>
          </p:cNvPr>
          <p:cNvSpPr txBox="1"/>
          <p:nvPr/>
        </p:nvSpPr>
        <p:spPr>
          <a:xfrm>
            <a:off x="1051698" y="2089297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⑯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9D85C56-501A-4F10-825B-FDD393F3CFB5}"/>
              </a:ext>
            </a:extLst>
          </p:cNvPr>
          <p:cNvSpPr txBox="1"/>
          <p:nvPr/>
        </p:nvSpPr>
        <p:spPr>
          <a:xfrm>
            <a:off x="6444113" y="395147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⑰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9772218-F56A-4986-9356-971F0D12DB5F}"/>
              </a:ext>
            </a:extLst>
          </p:cNvPr>
          <p:cNvSpPr txBox="1"/>
          <p:nvPr/>
        </p:nvSpPr>
        <p:spPr>
          <a:xfrm>
            <a:off x="1051698" y="1342519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⑰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04CC478C-0DE6-4A1E-BA7C-D547212261D5}"/>
              </a:ext>
            </a:extLst>
          </p:cNvPr>
          <p:cNvSpPr/>
          <p:nvPr/>
        </p:nvSpPr>
        <p:spPr>
          <a:xfrm>
            <a:off x="1434464" y="1501073"/>
            <a:ext cx="1111904" cy="297112"/>
          </a:xfrm>
          <a:prstGeom prst="roundRect">
            <a:avLst>
              <a:gd name="adj" fmla="val 2067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B20E551C-9661-473D-845A-488003A72E04}"/>
              </a:ext>
            </a:extLst>
          </p:cNvPr>
          <p:cNvSpPr txBox="1"/>
          <p:nvPr/>
        </p:nvSpPr>
        <p:spPr>
          <a:xfrm>
            <a:off x="2886026" y="2207777"/>
            <a:ext cx="5900335" cy="1685077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⑰へんこうしたいかたちをえらび、「じゅうてん」からいろをせっていする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C6234BD3-3D13-424F-8EB5-2D4C1CEBE8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690" y="4942123"/>
            <a:ext cx="1090465" cy="184743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C062055-B5E5-4599-B3DE-5D3709091A67}"/>
              </a:ext>
            </a:extLst>
          </p:cNvPr>
          <p:cNvGrpSpPr/>
          <p:nvPr/>
        </p:nvGrpSpPr>
        <p:grpSpPr>
          <a:xfrm>
            <a:off x="1577634" y="4812520"/>
            <a:ext cx="7446182" cy="2000549"/>
            <a:chOff x="1577634" y="5083996"/>
            <a:chExt cx="7446182" cy="1705566"/>
          </a:xfrm>
        </p:grpSpPr>
        <p:sp>
          <p:nvSpPr>
            <p:cNvPr id="61" name="吹き出し: 角を丸めた四角形 60">
              <a:extLst>
                <a:ext uri="{FF2B5EF4-FFF2-40B4-BE49-F238E27FC236}">
                  <a16:creationId xmlns:a16="http://schemas.microsoft.com/office/drawing/2014/main" id="{D67C6BBC-2248-4D50-A812-5E12B9C528DC}"/>
                </a:ext>
              </a:extLst>
            </p:cNvPr>
            <p:cNvSpPr/>
            <p:nvPr/>
          </p:nvSpPr>
          <p:spPr>
            <a:xfrm>
              <a:off x="1577634" y="5113082"/>
              <a:ext cx="7429958" cy="1676480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9FB19796-BDC9-4C46-BDB1-0D9DCF42ADF0}"/>
                </a:ext>
              </a:extLst>
            </p:cNvPr>
            <p:cNvSpPr txBox="1"/>
            <p:nvPr/>
          </p:nvSpPr>
          <p:spPr>
            <a:xfrm>
              <a:off x="1702382" y="5083996"/>
              <a:ext cx="7321434" cy="17055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えらんでいるかたち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「オブジェクト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」といいます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ふち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があおいろにかわるよ！</a:t>
              </a:r>
              <a:endParaRPr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ひだりがわのオブジェクトも「じゅうてん」を　　　　にして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いろをとうめいにしよう！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2DF534FD-FEAA-DD42-AC8B-A92371AD67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786" y="2289101"/>
            <a:ext cx="524910" cy="477191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1C2FFECC-6FE4-804C-9823-1E0D0F79EE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424" y="5873215"/>
            <a:ext cx="476250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4293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C5D07EA4-1A64-144A-801C-41F206D00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362" y="3202940"/>
            <a:ext cx="2779167" cy="1320597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D8A7E7C2-87FF-8A48-BB04-2E7CFD78C8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362" y="993759"/>
            <a:ext cx="2746319" cy="221286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じゅんび②</a:t>
            </a:r>
            <a:r>
              <a:rPr lang="en-US" altLang="ja-JP" dirty="0"/>
              <a:t>】</a:t>
            </a:r>
            <a:r>
              <a:rPr lang="ja-JP" altLang="en-US" dirty="0"/>
              <a:t>　スプライトを</a:t>
            </a:r>
            <a:r>
              <a:rPr lang="ja-JP" altLang="en-US"/>
              <a:t>ステージにはいちする</a:t>
            </a:r>
            <a:endParaRPr lang="ja-JP" altLang="en-US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006803C2-5A64-4DB2-B1B7-00F752278E25}"/>
              </a:ext>
            </a:extLst>
          </p:cNvPr>
          <p:cNvGrpSpPr/>
          <p:nvPr/>
        </p:nvGrpSpPr>
        <p:grpSpPr>
          <a:xfrm>
            <a:off x="3499688" y="1190283"/>
            <a:ext cx="5556610" cy="577081"/>
            <a:chOff x="3499688" y="1190283"/>
            <a:chExt cx="5556610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FDF78A9A-05CE-4A8F-BAE6-C66BC07CEA63}"/>
                </a:ext>
              </a:extLst>
            </p:cNvPr>
            <p:cNvSpPr txBox="1"/>
            <p:nvPr/>
          </p:nvSpPr>
          <p:spPr>
            <a:xfrm>
              <a:off x="3499688" y="1190283"/>
              <a:ext cx="555661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スプライトをけす。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AD1B7974-D9D6-4891-8DBF-EADB7C7030B1}"/>
                </a:ext>
              </a:extLst>
            </p:cNvPr>
            <p:cNvSpPr txBox="1"/>
            <p:nvPr/>
          </p:nvSpPr>
          <p:spPr>
            <a:xfrm flipH="1">
              <a:off x="3814023" y="1276114"/>
              <a:ext cx="6658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349B18F3-C7A6-4454-99E9-E3D40ABF8681}"/>
              </a:ext>
            </a:extLst>
          </p:cNvPr>
          <p:cNvSpPr/>
          <p:nvPr/>
        </p:nvSpPr>
        <p:spPr>
          <a:xfrm>
            <a:off x="334734" y="1579378"/>
            <a:ext cx="715589" cy="656741"/>
          </a:xfrm>
          <a:prstGeom prst="roundRect">
            <a:avLst>
              <a:gd name="adj" fmla="val 1432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4F93FA48-F223-4734-88DE-ED6A4F1CBDAC}"/>
              </a:ext>
            </a:extLst>
          </p:cNvPr>
          <p:cNvSpPr/>
          <p:nvPr/>
        </p:nvSpPr>
        <p:spPr>
          <a:xfrm>
            <a:off x="1507783" y="3980028"/>
            <a:ext cx="1346628" cy="269438"/>
          </a:xfrm>
          <a:prstGeom prst="roundRect">
            <a:avLst>
              <a:gd name="adj" fmla="val 4605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C425425-406F-4039-A466-4A9D6EC3E867}"/>
              </a:ext>
            </a:extLst>
          </p:cNvPr>
          <p:cNvGrpSpPr/>
          <p:nvPr/>
        </p:nvGrpSpPr>
        <p:grpSpPr>
          <a:xfrm>
            <a:off x="3499688" y="3148842"/>
            <a:ext cx="5556610" cy="1131079"/>
            <a:chOff x="3499688" y="3148842"/>
            <a:chExt cx="5556610" cy="1131079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CE8731E-DDFB-44F8-A42B-FB43BE2FBBC1}"/>
                </a:ext>
              </a:extLst>
            </p:cNvPr>
            <p:cNvSpPr txBox="1"/>
            <p:nvPr/>
          </p:nvSpPr>
          <p:spPr>
            <a:xfrm>
              <a:off x="3499688" y="3148842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Empty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のスプライトめいを「しんごう」に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0C1790F6-229E-4866-AC9F-A4F472B7E2CC}"/>
                </a:ext>
              </a:extLst>
            </p:cNvPr>
            <p:cNvSpPr txBox="1"/>
            <p:nvPr/>
          </p:nvSpPr>
          <p:spPr>
            <a:xfrm flipH="1">
              <a:off x="3754631" y="3202941"/>
              <a:ext cx="855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エンプティ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E804BDE-6129-457C-8394-DD9333436C34}"/>
              </a:ext>
            </a:extLst>
          </p:cNvPr>
          <p:cNvSpPr txBox="1"/>
          <p:nvPr/>
        </p:nvSpPr>
        <p:spPr>
          <a:xfrm>
            <a:off x="3582123" y="4921323"/>
            <a:ext cx="453312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ステージじょうで、しんごうを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うえのまんなかにはいちする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0B7C4E79-69E6-48A7-9AA5-0FF0506C5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362" y="4523537"/>
            <a:ext cx="3050698" cy="2298058"/>
          </a:xfrm>
          <a:prstGeom prst="rect">
            <a:avLst/>
          </a:prstGeom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825D9181-9514-CB4A-9742-78CD31D551EC}"/>
              </a:ext>
            </a:extLst>
          </p:cNvPr>
          <p:cNvCxnSpPr>
            <a:cxnSpLocks/>
          </p:cNvCxnSpPr>
          <p:nvPr/>
        </p:nvCxnSpPr>
        <p:spPr>
          <a:xfrm flipH="1">
            <a:off x="1050323" y="1579378"/>
            <a:ext cx="2531801" cy="2850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8D4B6C42-A513-8F49-A401-136ACC2BD09A}"/>
              </a:ext>
            </a:extLst>
          </p:cNvPr>
          <p:cNvCxnSpPr>
            <a:cxnSpLocks/>
          </p:cNvCxnSpPr>
          <p:nvPr/>
        </p:nvCxnSpPr>
        <p:spPr>
          <a:xfrm flipH="1">
            <a:off x="2854411" y="3516803"/>
            <a:ext cx="645277" cy="42467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2552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41EC7661-F66B-3549-84DD-8DE45EE13A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330" y="2416409"/>
            <a:ext cx="3543300" cy="3454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</a:t>
            </a:r>
            <a:r>
              <a:rPr lang="ja-JP" altLang="en-US"/>
              <a:t>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0715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07150" y="3060042"/>
            <a:ext cx="906996" cy="94404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18860" y="19826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BFFBD64C-D102-3B40-9B9E-3BA876BC65F8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69D1239B-3365-824D-AE42-CB321AE8A823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2625C53A-DF0D-B745-A391-F1F5F0ED2D5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93084F08-F9E4-E84B-9763-ED3F863AB962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0D73A9F-761B-814F-8874-28409BD36EB8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EC9E35E-1097-AA4F-8C33-1E63A69C19BA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3076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85874EF5-497C-3F48-A5BC-B302FDBFE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030" y="2676835"/>
            <a:ext cx="2832100" cy="22987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565308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ボタンがおされたら、いろのはんていを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34172" y="358594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FBA1624A-8557-4E2B-B1CE-B677360E2145}"/>
              </a:ext>
            </a:extLst>
          </p:cNvPr>
          <p:cNvCxnSpPr>
            <a:cxnSpLocks/>
          </p:cNvCxnSpPr>
          <p:nvPr/>
        </p:nvCxnSpPr>
        <p:spPr>
          <a:xfrm>
            <a:off x="866006" y="3923468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38DF0BF6-BB5B-49F4-8061-640EEFA2E9DE}"/>
              </a:ext>
            </a:extLst>
          </p:cNvPr>
          <p:cNvCxnSpPr>
            <a:cxnSpLocks/>
          </p:cNvCxnSpPr>
          <p:nvPr/>
        </p:nvCxnSpPr>
        <p:spPr>
          <a:xfrm>
            <a:off x="866005" y="3403194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コネクタ: カギ線 54">
            <a:extLst>
              <a:ext uri="{FF2B5EF4-FFF2-40B4-BE49-F238E27FC236}">
                <a16:creationId xmlns:a16="http://schemas.microsoft.com/office/drawing/2014/main" id="{57CF4339-3D5B-46F7-BDDE-1702449925F4}"/>
              </a:ext>
            </a:extLst>
          </p:cNvPr>
          <p:cNvCxnSpPr>
            <a:cxnSpLocks/>
          </p:cNvCxnSpPr>
          <p:nvPr/>
        </p:nvCxnSpPr>
        <p:spPr>
          <a:xfrm>
            <a:off x="850513" y="2580231"/>
            <a:ext cx="503975" cy="41365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15A398C1-EA71-47E5-A86A-41B04C35EF52}"/>
              </a:ext>
            </a:extLst>
          </p:cNvPr>
          <p:cNvCxnSpPr>
            <a:cxnSpLocks/>
          </p:cNvCxnSpPr>
          <p:nvPr/>
        </p:nvCxnSpPr>
        <p:spPr>
          <a:xfrm>
            <a:off x="866007" y="4721876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6F9C2686-5101-435B-82FD-D7DF8C767065}"/>
              </a:ext>
            </a:extLst>
          </p:cNvPr>
          <p:cNvGrpSpPr/>
          <p:nvPr/>
        </p:nvGrpSpPr>
        <p:grpSpPr>
          <a:xfrm>
            <a:off x="4016244" y="4319612"/>
            <a:ext cx="4829591" cy="777307"/>
            <a:chOff x="3885784" y="4319612"/>
            <a:chExt cx="4829591" cy="777307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14974D7C-FEAE-442B-AAF7-891D60283FE7}"/>
                </a:ext>
              </a:extLst>
            </p:cNvPr>
            <p:cNvSpPr txBox="1"/>
            <p:nvPr/>
          </p:nvSpPr>
          <p:spPr>
            <a:xfrm>
              <a:off x="3885784" y="4358185"/>
              <a:ext cx="48295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3" name="図 82">
              <a:extLst>
                <a:ext uri="{FF2B5EF4-FFF2-40B4-BE49-F238E27FC236}">
                  <a16:creationId xmlns:a16="http://schemas.microsoft.com/office/drawing/2014/main" id="{7EB95675-3B67-4A13-9386-271682B23B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3565" y="4319612"/>
              <a:ext cx="1097375" cy="777307"/>
            </a:xfrm>
            <a:prstGeom prst="rect">
              <a:avLst/>
            </a:prstGeom>
          </p:spPr>
        </p:pic>
      </p:grpSp>
      <p:sp>
        <p:nvSpPr>
          <p:cNvPr id="86" name="吹き出し: 角を丸めた四角形 85">
            <a:extLst>
              <a:ext uri="{FF2B5EF4-FFF2-40B4-BE49-F238E27FC236}">
                <a16:creationId xmlns:a16="http://schemas.microsoft.com/office/drawing/2014/main" id="{3F59C071-20F9-44C3-8D29-3B343866B6AA}"/>
              </a:ext>
            </a:extLst>
          </p:cNvPr>
          <p:cNvSpPr/>
          <p:nvPr/>
        </p:nvSpPr>
        <p:spPr>
          <a:xfrm>
            <a:off x="954421" y="5297339"/>
            <a:ext cx="5997856" cy="1360684"/>
          </a:xfrm>
          <a:prstGeom prst="wedgeRoundRectCallout">
            <a:avLst>
              <a:gd name="adj1" fmla="val 57670"/>
              <a:gd name="adj2" fmla="val -8826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2" name="図 91">
            <a:extLst>
              <a:ext uri="{FF2B5EF4-FFF2-40B4-BE49-F238E27FC236}">
                <a16:creationId xmlns:a16="http://schemas.microsoft.com/office/drawing/2014/main" id="{12869BE8-DEBF-4056-8DB3-ACB496DDB8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5712" y="5193508"/>
            <a:ext cx="1044479" cy="1664492"/>
          </a:xfrm>
          <a:prstGeom prst="rect">
            <a:avLst/>
          </a:prstGeom>
        </p:spPr>
      </p:pic>
      <p:grpSp>
        <p:nvGrpSpPr>
          <p:cNvPr id="97" name="グループ化 96">
            <a:extLst>
              <a:ext uri="{FF2B5EF4-FFF2-40B4-BE49-F238E27FC236}">
                <a16:creationId xmlns:a16="http://schemas.microsoft.com/office/drawing/2014/main" id="{23C59859-29A9-4B3A-8807-F3576E2AF3FD}"/>
              </a:ext>
            </a:extLst>
          </p:cNvPr>
          <p:cNvGrpSpPr/>
          <p:nvPr/>
        </p:nvGrpSpPr>
        <p:grpSpPr>
          <a:xfrm>
            <a:off x="1070909" y="5368082"/>
            <a:ext cx="5547674" cy="1669870"/>
            <a:chOff x="1047565" y="5364045"/>
            <a:chExt cx="4986932" cy="1669870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00F1A2F-70D5-4B46-ABE5-0A58711A178F}"/>
                </a:ext>
              </a:extLst>
            </p:cNvPr>
            <p:cNvSpPr txBox="1"/>
            <p:nvPr/>
          </p:nvSpPr>
          <p:spPr>
            <a:xfrm>
              <a:off x="1047565" y="5525810"/>
              <a:ext cx="4986932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にかこまれためいれいは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プログラムがおわるまでれんぞくしてじっこうされる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よ！</a:t>
              </a: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B5B60637-734B-47AF-9A84-541D6C4D6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01548" y="5364045"/>
              <a:ext cx="1097375" cy="777307"/>
            </a:xfrm>
            <a:prstGeom prst="rect">
              <a:avLst/>
            </a:prstGeom>
          </p:spPr>
        </p:pic>
      </p:grpSp>
      <p:sp>
        <p:nvSpPr>
          <p:cNvPr id="66" name="タイトル 4">
            <a:extLst>
              <a:ext uri="{FF2B5EF4-FFF2-40B4-BE49-F238E27FC236}">
                <a16:creationId xmlns:a16="http://schemas.microsoft.com/office/drawing/2014/main" id="{427B438E-D5BA-A546-9A58-6CDAB4F62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684" y="572317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（ロボット</a:t>
            </a:r>
            <a:r>
              <a:rPr lang="ja-JP" altLang="en-US"/>
              <a:t>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86C63399-C899-344C-A4E1-C64B26C30DB5}"/>
              </a:ext>
            </a:extLst>
          </p:cNvPr>
          <p:cNvGrpSpPr/>
          <p:nvPr/>
        </p:nvGrpSpPr>
        <p:grpSpPr>
          <a:xfrm>
            <a:off x="4038601" y="2176491"/>
            <a:ext cx="4784876" cy="577081"/>
            <a:chOff x="3865445" y="2176491"/>
            <a:chExt cx="4784876" cy="577081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BF3D762-0AEE-45AA-A67E-C2D12115E2F0}"/>
                </a:ext>
              </a:extLst>
            </p:cNvPr>
            <p:cNvSpPr txBox="1"/>
            <p:nvPr/>
          </p:nvSpPr>
          <p:spPr>
            <a:xfrm>
              <a:off x="3865445" y="2176491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1" name="図 30">
              <a:extLst>
                <a:ext uri="{FF2B5EF4-FFF2-40B4-BE49-F238E27FC236}">
                  <a16:creationId xmlns:a16="http://schemas.microsoft.com/office/drawing/2014/main" id="{CA1232E3-F4C0-B543-B966-B5C73C966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7485" y="2254828"/>
              <a:ext cx="1773813" cy="489646"/>
            </a:xfrm>
            <a:prstGeom prst="rect">
              <a:avLst/>
            </a:prstGeom>
          </p:spPr>
        </p:pic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9D950D14-D64B-C545-90F9-719C3F5BD0FA}"/>
              </a:ext>
            </a:extLst>
          </p:cNvPr>
          <p:cNvGrpSpPr/>
          <p:nvPr/>
        </p:nvGrpSpPr>
        <p:grpSpPr>
          <a:xfrm>
            <a:off x="3824289" y="2794290"/>
            <a:ext cx="5213501" cy="1131079"/>
            <a:chOff x="3865445" y="2816861"/>
            <a:chExt cx="5213501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C043C538-DF85-4591-88FE-911F46016D7F}"/>
                </a:ext>
              </a:extLst>
            </p:cNvPr>
            <p:cNvSpPr txBox="1"/>
            <p:nvPr/>
          </p:nvSpPr>
          <p:spPr>
            <a:xfrm>
              <a:off x="3865445" y="2816861"/>
              <a:ext cx="52135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「てんとうちゅう」から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EE7C7E99-90F3-5A4B-BE86-FF5846F17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55024" y="2976467"/>
              <a:ext cx="1535255" cy="394448"/>
            </a:xfrm>
            <a:prstGeom prst="rect">
              <a:avLst/>
            </a:prstGeom>
          </p:spPr>
        </p:pic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2D9BC709-D1F1-2947-81C7-B497C306647F}"/>
              </a:ext>
            </a:extLst>
          </p:cNvPr>
          <p:cNvGrpSpPr/>
          <p:nvPr/>
        </p:nvGrpSpPr>
        <p:grpSpPr>
          <a:xfrm>
            <a:off x="4038601" y="3525603"/>
            <a:ext cx="4784876" cy="627460"/>
            <a:chOff x="3885784" y="3525603"/>
            <a:chExt cx="4784876" cy="627460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33EBDEB-6F12-495E-8DAB-28CA1195FCA3}"/>
                </a:ext>
              </a:extLst>
            </p:cNvPr>
            <p:cNvSpPr txBox="1"/>
            <p:nvPr/>
          </p:nvSpPr>
          <p:spPr>
            <a:xfrm>
              <a:off x="3885784" y="3525603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B4F531B6-5D03-1D4A-BC7F-61612E2DD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57590" y="3619663"/>
              <a:ext cx="1794680" cy="533400"/>
            </a:xfrm>
            <a:prstGeom prst="rect">
              <a:avLst/>
            </a:prstGeom>
          </p:spPr>
        </p:pic>
      </p:grpSp>
      <p:grpSp>
        <p:nvGrpSpPr>
          <p:cNvPr id="64" name="グループ化 63">
            <a:extLst>
              <a:ext uri="{FF2B5EF4-FFF2-40B4-BE49-F238E27FC236}">
                <a16:creationId xmlns:a16="http://schemas.microsoft.com/office/drawing/2014/main" id="{E3359387-B772-DD40-A41F-8EDB80FF6C18}"/>
              </a:ext>
            </a:extLst>
          </p:cNvPr>
          <p:cNvGrpSpPr/>
          <p:nvPr/>
        </p:nvGrpSpPr>
        <p:grpSpPr>
          <a:xfrm>
            <a:off x="20504" y="3731552"/>
            <a:ext cx="857604" cy="856056"/>
            <a:chOff x="9647457" y="2630639"/>
            <a:chExt cx="857604" cy="856056"/>
          </a:xfrm>
        </p:grpSpPr>
        <p:grpSp>
          <p:nvGrpSpPr>
            <p:cNvPr id="65" name="グループ化 64">
              <a:extLst>
                <a:ext uri="{FF2B5EF4-FFF2-40B4-BE49-F238E27FC236}">
                  <a16:creationId xmlns:a16="http://schemas.microsoft.com/office/drawing/2014/main" id="{602747A2-CE23-0B45-B8F3-4BEF34302A02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69" name="図 68">
                <a:extLst>
                  <a:ext uri="{FF2B5EF4-FFF2-40B4-BE49-F238E27FC236}">
                    <a16:creationId xmlns:a16="http://schemas.microsoft.com/office/drawing/2014/main" id="{51BA3CCB-7D26-AF43-A559-0A7FE75894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70" name="テキスト ボックス 69">
                <a:extLst>
                  <a:ext uri="{FF2B5EF4-FFF2-40B4-BE49-F238E27FC236}">
                    <a16:creationId xmlns:a16="http://schemas.microsoft.com/office/drawing/2014/main" id="{6C858C06-7CD8-B542-9EBF-20B636E5C3FF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68" name="四角形: 角を丸くする 77">
              <a:extLst>
                <a:ext uri="{FF2B5EF4-FFF2-40B4-BE49-F238E27FC236}">
                  <a16:creationId xmlns:a16="http://schemas.microsoft.com/office/drawing/2014/main" id="{4B7ACE7B-E50C-1947-98B8-FC664F8BB48F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2" name="グループ化 71">
            <a:extLst>
              <a:ext uri="{FF2B5EF4-FFF2-40B4-BE49-F238E27FC236}">
                <a16:creationId xmlns:a16="http://schemas.microsoft.com/office/drawing/2014/main" id="{AA618C8B-D4C2-1F4F-B0AF-4E735AEFC02D}"/>
              </a:ext>
            </a:extLst>
          </p:cNvPr>
          <p:cNvGrpSpPr/>
          <p:nvPr/>
        </p:nvGrpSpPr>
        <p:grpSpPr>
          <a:xfrm>
            <a:off x="-14821" y="4674623"/>
            <a:ext cx="1024065" cy="856056"/>
            <a:chOff x="6035407" y="3746180"/>
            <a:chExt cx="1024065" cy="856056"/>
          </a:xfrm>
        </p:grpSpPr>
        <p:grpSp>
          <p:nvGrpSpPr>
            <p:cNvPr id="73" name="グループ化 72">
              <a:extLst>
                <a:ext uri="{FF2B5EF4-FFF2-40B4-BE49-F238E27FC236}">
                  <a16:creationId xmlns:a16="http://schemas.microsoft.com/office/drawing/2014/main" id="{A0AEC331-E95D-0B48-9756-DF78238BA457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75" name="図 74">
                <a:extLst>
                  <a:ext uri="{FF2B5EF4-FFF2-40B4-BE49-F238E27FC236}">
                    <a16:creationId xmlns:a16="http://schemas.microsoft.com/office/drawing/2014/main" id="{811BBCC0-2F8E-D944-A217-65E07F2E89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D7C77470-EBEB-E746-9DA6-9A635E4E9FE8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74" name="四角形: 角を丸くする 77">
              <a:extLst>
                <a:ext uri="{FF2B5EF4-FFF2-40B4-BE49-F238E27FC236}">
                  <a16:creationId xmlns:a16="http://schemas.microsoft.com/office/drawing/2014/main" id="{E03C5EA0-0573-5143-A887-14DF25687D12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8" name="グループ化 77">
            <a:extLst>
              <a:ext uri="{FF2B5EF4-FFF2-40B4-BE49-F238E27FC236}">
                <a16:creationId xmlns:a16="http://schemas.microsoft.com/office/drawing/2014/main" id="{6E7BE864-1BEA-EB42-B1E2-5B7ACCA70E80}"/>
              </a:ext>
            </a:extLst>
          </p:cNvPr>
          <p:cNvGrpSpPr/>
          <p:nvPr/>
        </p:nvGrpSpPr>
        <p:grpSpPr>
          <a:xfrm>
            <a:off x="20504" y="2818115"/>
            <a:ext cx="950192" cy="934512"/>
            <a:chOff x="8411840" y="4966943"/>
            <a:chExt cx="950192" cy="934512"/>
          </a:xfrm>
        </p:grpSpPr>
        <p:grpSp>
          <p:nvGrpSpPr>
            <p:cNvPr id="80" name="グループ化 79">
              <a:extLst>
                <a:ext uri="{FF2B5EF4-FFF2-40B4-BE49-F238E27FC236}">
                  <a16:creationId xmlns:a16="http://schemas.microsoft.com/office/drawing/2014/main" id="{11886895-A0EA-8B48-B782-C71FCC63FE80}"/>
                </a:ext>
              </a:extLst>
            </p:cNvPr>
            <p:cNvGrpSpPr/>
            <p:nvPr/>
          </p:nvGrpSpPr>
          <p:grpSpPr>
            <a:xfrm>
              <a:off x="8447678" y="5005533"/>
              <a:ext cx="914354" cy="895922"/>
              <a:chOff x="2385052" y="653931"/>
              <a:chExt cx="914354" cy="895922"/>
            </a:xfrm>
          </p:grpSpPr>
          <p:pic>
            <p:nvPicPr>
              <p:cNvPr id="90" name="図 89">
                <a:extLst>
                  <a:ext uri="{FF2B5EF4-FFF2-40B4-BE49-F238E27FC236}">
                    <a16:creationId xmlns:a16="http://schemas.microsoft.com/office/drawing/2014/main" id="{5AA8DB70-7013-7C43-92D9-2F383D3109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32020" t="17559" r="23012" b="40948"/>
              <a:stretch/>
            </p:blipFill>
            <p:spPr>
              <a:xfrm>
                <a:off x="2595377" y="653931"/>
                <a:ext cx="385547" cy="359708"/>
              </a:xfrm>
              <a:prstGeom prst="rect">
                <a:avLst/>
              </a:prstGeom>
            </p:spPr>
          </p:pic>
          <p:sp>
            <p:nvSpPr>
              <p:cNvPr id="91" name="テキスト ボックス 90">
                <a:extLst>
                  <a:ext uri="{FF2B5EF4-FFF2-40B4-BE49-F238E27FC236}">
                    <a16:creationId xmlns:a16="http://schemas.microsoft.com/office/drawing/2014/main" id="{71214A5C-E1CF-784C-8EDF-11947014B5F9}"/>
                  </a:ext>
                </a:extLst>
              </p:cNvPr>
              <p:cNvSpPr txBox="1"/>
              <p:nvPr/>
            </p:nvSpPr>
            <p:spPr>
              <a:xfrm>
                <a:off x="2385052" y="1026633"/>
                <a:ext cx="914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てんとうちゅう</a:t>
                </a:r>
                <a:endParaRPr kumimoji="1" lang="en-US" altLang="ja-JP" sz="1400" dirty="0"/>
              </a:p>
            </p:txBody>
          </p:sp>
        </p:grpSp>
        <p:sp>
          <p:nvSpPr>
            <p:cNvPr id="89" name="四角形: 角を丸くする 77">
              <a:extLst>
                <a:ext uri="{FF2B5EF4-FFF2-40B4-BE49-F238E27FC236}">
                  <a16:creationId xmlns:a16="http://schemas.microsoft.com/office/drawing/2014/main" id="{47F3B594-16DB-AF46-A11F-33CE6CC432F6}"/>
                </a:ext>
              </a:extLst>
            </p:cNvPr>
            <p:cNvSpPr/>
            <p:nvPr/>
          </p:nvSpPr>
          <p:spPr>
            <a:xfrm>
              <a:off x="8411840" y="4966943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CD355D03-87D4-C141-B1BB-8924D12F7AFA}"/>
              </a:ext>
            </a:extLst>
          </p:cNvPr>
          <p:cNvGrpSpPr/>
          <p:nvPr/>
        </p:nvGrpSpPr>
        <p:grpSpPr>
          <a:xfrm>
            <a:off x="-44584" y="1911511"/>
            <a:ext cx="1038413" cy="856056"/>
            <a:chOff x="7137508" y="4892125"/>
            <a:chExt cx="1038413" cy="856056"/>
          </a:xfrm>
        </p:grpSpPr>
        <p:grpSp>
          <p:nvGrpSpPr>
            <p:cNvPr id="95" name="グループ化 94">
              <a:extLst>
                <a:ext uri="{FF2B5EF4-FFF2-40B4-BE49-F238E27FC236}">
                  <a16:creationId xmlns:a16="http://schemas.microsoft.com/office/drawing/2014/main" id="{0BBB0A20-9BBC-1B46-8BD1-C0DB30B45C8C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98" name="図 97">
                <a:extLst>
                  <a:ext uri="{FF2B5EF4-FFF2-40B4-BE49-F238E27FC236}">
                    <a16:creationId xmlns:a16="http://schemas.microsoft.com/office/drawing/2014/main" id="{3F136D3B-274F-8549-834D-BD6A1B52BFA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99" name="テキスト ボックス 98">
                <a:extLst>
                  <a:ext uri="{FF2B5EF4-FFF2-40B4-BE49-F238E27FC236}">
                    <a16:creationId xmlns:a16="http://schemas.microsoft.com/office/drawing/2014/main" id="{134FBFE7-5E28-0948-A1C8-CC23A89BAB0F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96" name="四角形: 角を丸くする 77">
              <a:extLst>
                <a:ext uri="{FF2B5EF4-FFF2-40B4-BE49-F238E27FC236}">
                  <a16:creationId xmlns:a16="http://schemas.microsoft.com/office/drawing/2014/main" id="{19CCAD02-8AC1-484A-A7E1-D5039F5C33F4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0830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C2D958A2-BBAE-AD45-BFE5-EE3AD7C54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3243" y="2944190"/>
            <a:ext cx="4203866" cy="23217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63" y="126966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（ロボット）の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65543" y="-6257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BBD82F21-34BE-457B-87F3-DE811985163D}"/>
              </a:ext>
            </a:extLst>
          </p:cNvPr>
          <p:cNvGrpSpPr/>
          <p:nvPr/>
        </p:nvGrpSpPr>
        <p:grpSpPr>
          <a:xfrm>
            <a:off x="-73086" y="733048"/>
            <a:ext cx="9141175" cy="1131079"/>
            <a:chOff x="500575" y="1245270"/>
            <a:chExt cx="7862189" cy="1131079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500575" y="1245270"/>
              <a:ext cx="786218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いろをけんしゅつしたら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のあかをてんとうさせ、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「あか」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メッセージをおくる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73469D2C-4913-4C10-8242-DD82B77A8D9E}"/>
                </a:ext>
              </a:extLst>
            </p:cNvPr>
            <p:cNvSpPr/>
            <p:nvPr/>
          </p:nvSpPr>
          <p:spPr>
            <a:xfrm>
              <a:off x="605017" y="1405690"/>
              <a:ext cx="362564" cy="362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ED41AC2-08FA-4614-A182-C1B73C18C2B8}"/>
              </a:ext>
            </a:extLst>
          </p:cNvPr>
          <p:cNvGrpSpPr/>
          <p:nvPr/>
        </p:nvGrpSpPr>
        <p:grpSpPr>
          <a:xfrm>
            <a:off x="-22167" y="2005252"/>
            <a:ext cx="8137397" cy="1131079"/>
            <a:chOff x="500575" y="1838782"/>
            <a:chExt cx="8137397" cy="1131079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37923B87-4923-40FD-987B-247ABFD31A35}"/>
                </a:ext>
              </a:extLst>
            </p:cNvPr>
            <p:cNvSpPr txBox="1"/>
            <p:nvPr/>
          </p:nvSpPr>
          <p:spPr>
            <a:xfrm>
              <a:off x="500575" y="1838782"/>
              <a:ext cx="813739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いろをけんしゅつしたら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のみどりをてんとうさせ、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「あお」のメッセージをおくる。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63920BB4-7758-4C05-BA2D-2BB46EF4706A}"/>
                </a:ext>
              </a:extLst>
            </p:cNvPr>
            <p:cNvSpPr/>
            <p:nvPr/>
          </p:nvSpPr>
          <p:spPr>
            <a:xfrm>
              <a:off x="605017" y="1999202"/>
              <a:ext cx="362564" cy="3625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4261E240-99E5-4F3A-B011-836548D46272}"/>
              </a:ext>
            </a:extLst>
          </p:cNvPr>
          <p:cNvSpPr txBox="1"/>
          <p:nvPr/>
        </p:nvSpPr>
        <p:spPr>
          <a:xfrm>
            <a:off x="57647" y="1627494"/>
            <a:ext cx="854165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それ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いがい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のばあいは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LED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しょうとう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させ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がぞう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をひょうじする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E7A4963-2940-4D64-AC6A-11C5C55990C2}"/>
              </a:ext>
            </a:extLst>
          </p:cNvPr>
          <p:cNvCxnSpPr>
            <a:cxnSpLocks/>
          </p:cNvCxnSpPr>
          <p:nvPr/>
        </p:nvCxnSpPr>
        <p:spPr>
          <a:xfrm flipV="1">
            <a:off x="1867242" y="3110255"/>
            <a:ext cx="678579" cy="25684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コネクタ: カギ線 43">
            <a:extLst>
              <a:ext uri="{FF2B5EF4-FFF2-40B4-BE49-F238E27FC236}">
                <a16:creationId xmlns:a16="http://schemas.microsoft.com/office/drawing/2014/main" id="{375BC43A-BB4A-4F65-98E4-E246D24D54FC}"/>
              </a:ext>
            </a:extLst>
          </p:cNvPr>
          <p:cNvCxnSpPr>
            <a:cxnSpLocks/>
          </p:cNvCxnSpPr>
          <p:nvPr/>
        </p:nvCxnSpPr>
        <p:spPr>
          <a:xfrm rot="16200000" flipH="1">
            <a:off x="1691192" y="3783824"/>
            <a:ext cx="678234" cy="1003098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コネクタ: カギ線 61">
            <a:extLst>
              <a:ext uri="{FF2B5EF4-FFF2-40B4-BE49-F238E27FC236}">
                <a16:creationId xmlns:a16="http://schemas.microsoft.com/office/drawing/2014/main" id="{B448D636-1898-42C4-9526-B83A2D7E293E}"/>
              </a:ext>
            </a:extLst>
          </p:cNvPr>
          <p:cNvCxnSpPr>
            <a:cxnSpLocks/>
          </p:cNvCxnSpPr>
          <p:nvPr/>
        </p:nvCxnSpPr>
        <p:spPr>
          <a:xfrm rot="5400000">
            <a:off x="7263346" y="3080970"/>
            <a:ext cx="506550" cy="1150069"/>
          </a:xfrm>
          <a:prstGeom prst="bentConnector2">
            <a:avLst/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EDEB9122-7C42-4A6D-8A02-DF6C87105A45}"/>
              </a:ext>
            </a:extLst>
          </p:cNvPr>
          <p:cNvGrpSpPr/>
          <p:nvPr/>
        </p:nvGrpSpPr>
        <p:grpSpPr>
          <a:xfrm>
            <a:off x="-63785" y="5066615"/>
            <a:ext cx="9433538" cy="933915"/>
            <a:chOff x="0" y="5190392"/>
            <a:chExt cx="9433538" cy="933915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9D0222C-9F8D-4027-8D92-55EC912D2D0C}"/>
                </a:ext>
              </a:extLst>
            </p:cNvPr>
            <p:cNvSpPr txBox="1"/>
            <p:nvPr/>
          </p:nvSpPr>
          <p:spPr>
            <a:xfrm>
              <a:off x="0" y="5251150"/>
              <a:ext cx="943353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、「でなければ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じょうけん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にもうひとつ　　　　　　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29169EE-F931-4936-9E1C-BAB34319C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48329" y="5190392"/>
              <a:ext cx="865160" cy="933915"/>
            </a:xfrm>
            <a:prstGeom prst="rect">
              <a:avLst/>
            </a:prstGeom>
          </p:spPr>
        </p:pic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3F1B6A2-0EB9-4ED9-B6BB-8E5828C49B26}"/>
              </a:ext>
            </a:extLst>
          </p:cNvPr>
          <p:cNvSpPr txBox="1"/>
          <p:nvPr/>
        </p:nvSpPr>
        <p:spPr>
          <a:xfrm>
            <a:off x="1133493" y="5666836"/>
            <a:ext cx="89721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「しらべる」から「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けんしゅつ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いろはあか？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29D1B30-F791-1B4E-A1C4-14ADE4243510}"/>
              </a:ext>
            </a:extLst>
          </p:cNvPr>
          <p:cNvSpPr txBox="1"/>
          <p:nvPr/>
        </p:nvSpPr>
        <p:spPr>
          <a:xfrm flipH="1">
            <a:off x="4893379" y="1606452"/>
            <a:ext cx="796427" cy="245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BDE37490-9790-1546-98C8-2CD6E81D3787}"/>
              </a:ext>
            </a:extLst>
          </p:cNvPr>
          <p:cNvCxnSpPr>
            <a:cxnSpLocks/>
          </p:cNvCxnSpPr>
          <p:nvPr/>
        </p:nvCxnSpPr>
        <p:spPr>
          <a:xfrm flipH="1" flipV="1">
            <a:off x="6713760" y="3041739"/>
            <a:ext cx="969869" cy="1013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90E479CB-A1F6-4540-B5D5-4D9A98781AF3}"/>
              </a:ext>
            </a:extLst>
          </p:cNvPr>
          <p:cNvSpPr txBox="1"/>
          <p:nvPr/>
        </p:nvSpPr>
        <p:spPr>
          <a:xfrm>
            <a:off x="-362280" y="5625158"/>
            <a:ext cx="943353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をいれる。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365D706A-D2B0-6946-A515-E6C358A507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095" y="5015485"/>
            <a:ext cx="865160" cy="933915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891B3232-4E3C-EF44-A374-23146D4B3EC6}"/>
              </a:ext>
            </a:extLst>
          </p:cNvPr>
          <p:cNvSpPr txBox="1"/>
          <p:nvPr/>
        </p:nvSpPr>
        <p:spPr>
          <a:xfrm>
            <a:off x="-22167" y="6140220"/>
            <a:ext cx="897218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ひとつは「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みどり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31530C61-9AB5-7F43-8726-3D611B1F81A0}"/>
              </a:ext>
            </a:extLst>
          </p:cNvPr>
          <p:cNvGrpSpPr/>
          <p:nvPr/>
        </p:nvGrpSpPr>
        <p:grpSpPr>
          <a:xfrm>
            <a:off x="7600742" y="2525233"/>
            <a:ext cx="1003384" cy="867970"/>
            <a:chOff x="9672991" y="4911702"/>
            <a:chExt cx="1003384" cy="867970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EBEB576A-AA5C-6240-96CE-BA2AC52EBDE2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271C6260-3767-F445-953F-9E3596DE18F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27F216A4-CAF1-C340-B680-6EC6C83560F6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08F47E19-67A4-AB4C-A352-27B62709F8FC}"/>
                </a:ext>
              </a:extLst>
            </p:cNvPr>
            <p:cNvSpPr/>
            <p:nvPr/>
          </p:nvSpPr>
          <p:spPr>
            <a:xfrm>
              <a:off x="9748078" y="491170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BDCF9842-34A6-4F4D-B553-4651F0046407}"/>
              </a:ext>
            </a:extLst>
          </p:cNvPr>
          <p:cNvGrpSpPr/>
          <p:nvPr/>
        </p:nvGrpSpPr>
        <p:grpSpPr>
          <a:xfrm>
            <a:off x="1006243" y="3103795"/>
            <a:ext cx="1024065" cy="856056"/>
            <a:chOff x="6035407" y="3746180"/>
            <a:chExt cx="1024065" cy="856056"/>
          </a:xfrm>
        </p:grpSpPr>
        <p:grpSp>
          <p:nvGrpSpPr>
            <p:cNvPr id="47" name="グループ化 46">
              <a:extLst>
                <a:ext uri="{FF2B5EF4-FFF2-40B4-BE49-F238E27FC236}">
                  <a16:creationId xmlns:a16="http://schemas.microsoft.com/office/drawing/2014/main" id="{804BCB5C-4070-0B4A-B4E2-0CDAA7319495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C4A84057-EEE7-FE4A-A48A-65F1179C893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E272D77B-37AE-7047-B072-F5F05117095E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E8060871-7BC7-B347-B79E-1F2E53CEE48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0143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BE98B6F-10B9-FF4D-975B-5B578DC9A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9342" y="2075760"/>
            <a:ext cx="3588430" cy="379255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（ロボット）の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613892" y="158450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1007311" y="2678051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9010435-1711-429B-B887-EC8047C5E4B0}"/>
              </a:ext>
            </a:extLst>
          </p:cNvPr>
          <p:cNvSpPr/>
          <p:nvPr/>
        </p:nvSpPr>
        <p:spPr>
          <a:xfrm>
            <a:off x="1321252" y="3429000"/>
            <a:ext cx="3250748" cy="2219418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1015394" y="3112804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D03BAAF6-6D3B-412F-9D7B-D9C8E2E5F269}"/>
              </a:ext>
            </a:extLst>
          </p:cNvPr>
          <p:cNvGrpSpPr/>
          <p:nvPr/>
        </p:nvGrpSpPr>
        <p:grpSpPr>
          <a:xfrm>
            <a:off x="223501" y="1013190"/>
            <a:ext cx="8585764" cy="1131079"/>
            <a:chOff x="500575" y="1245270"/>
            <a:chExt cx="7862189" cy="113107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53A930CB-F2A8-4F8E-B80B-71943AB409B5}"/>
                </a:ext>
              </a:extLst>
            </p:cNvPr>
            <p:cNvSpPr txBox="1"/>
            <p:nvPr/>
          </p:nvSpPr>
          <p:spPr>
            <a:xfrm>
              <a:off x="500575" y="1245270"/>
              <a:ext cx="786218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いろをけんしゅつしたら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のあかをてんとうさせ、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「あか」のメッセージをおくる。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CE709CCA-7A44-4B47-B4D8-3F735B7EA19E}"/>
                </a:ext>
              </a:extLst>
            </p:cNvPr>
            <p:cNvSpPr/>
            <p:nvPr/>
          </p:nvSpPr>
          <p:spPr>
            <a:xfrm>
              <a:off x="605017" y="1405690"/>
              <a:ext cx="362564" cy="362564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3" name="吹き出し: 角を丸めた四角形 85">
            <a:extLst>
              <a:ext uri="{FF2B5EF4-FFF2-40B4-BE49-F238E27FC236}">
                <a16:creationId xmlns:a16="http://schemas.microsoft.com/office/drawing/2014/main" id="{FF0222CA-2D43-F047-9BF1-384C49A6B88E}"/>
              </a:ext>
            </a:extLst>
          </p:cNvPr>
          <p:cNvSpPr/>
          <p:nvPr/>
        </p:nvSpPr>
        <p:spPr>
          <a:xfrm>
            <a:off x="4783910" y="4383308"/>
            <a:ext cx="4136025" cy="584200"/>
          </a:xfrm>
          <a:prstGeom prst="wedgeRoundRectCallout">
            <a:avLst>
              <a:gd name="adj1" fmla="val -56655"/>
              <a:gd name="adj2" fmla="val -1518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392102D-6CD9-9F4C-BCCD-CA1904141F0C}"/>
              </a:ext>
            </a:extLst>
          </p:cNvPr>
          <p:cNvSpPr txBox="1"/>
          <p:nvPr/>
        </p:nvSpPr>
        <p:spPr>
          <a:xfrm>
            <a:off x="4715116" y="4338758"/>
            <a:ext cx="4371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しろいぶぶんはつぎのページからするよ！</a:t>
            </a:r>
            <a:endParaRPr kumimoji="1" lang="ja-JP" altLang="en-US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034658A-30DD-FB4C-A3A0-440299FD80AD}"/>
              </a:ext>
            </a:extLst>
          </p:cNvPr>
          <p:cNvGrpSpPr/>
          <p:nvPr/>
        </p:nvGrpSpPr>
        <p:grpSpPr>
          <a:xfrm>
            <a:off x="4307290" y="2048079"/>
            <a:ext cx="4612645" cy="1131079"/>
            <a:chOff x="4431471" y="2052246"/>
            <a:chExt cx="4612645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7CAFEEF-07F3-4516-9E5A-528DA0651B27}"/>
                </a:ext>
              </a:extLst>
            </p:cNvPr>
            <p:cNvSpPr txBox="1"/>
            <p:nvPr/>
          </p:nvSpPr>
          <p:spPr>
            <a:xfrm>
              <a:off x="4431471" y="2052246"/>
              <a:ext cx="448846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「てんとうちゅう」から　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7F6F760-81F0-374C-9A06-7B0AC6DE8A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25199" y="2098018"/>
              <a:ext cx="2018917" cy="584200"/>
            </a:xfrm>
            <a:prstGeom prst="rect">
              <a:avLst/>
            </a:prstGeom>
          </p:spPr>
        </p:pic>
      </p:grp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58A6E99-288E-A048-97B4-DA20085B5F89}"/>
              </a:ext>
            </a:extLst>
          </p:cNvPr>
          <p:cNvGrpSpPr/>
          <p:nvPr/>
        </p:nvGrpSpPr>
        <p:grpSpPr>
          <a:xfrm>
            <a:off x="4346584" y="2932924"/>
            <a:ext cx="4534057" cy="1131079"/>
            <a:chOff x="4339020" y="2932924"/>
            <a:chExt cx="4534057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811EF03-2EBA-4E4C-AB6B-F9C203262710}"/>
                </a:ext>
              </a:extLst>
            </p:cNvPr>
            <p:cNvSpPr txBox="1"/>
            <p:nvPr/>
          </p:nvSpPr>
          <p:spPr>
            <a:xfrm>
              <a:off x="4339020" y="2932924"/>
              <a:ext cx="45340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3A089840-6676-044F-A997-F0F953940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85015" y="3007713"/>
              <a:ext cx="1544012" cy="596900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B61E3BE-09B4-1946-ACCF-E8A613A14E17}"/>
              </a:ext>
            </a:extLst>
          </p:cNvPr>
          <p:cNvGrpSpPr/>
          <p:nvPr/>
        </p:nvGrpSpPr>
        <p:grpSpPr>
          <a:xfrm>
            <a:off x="161808" y="2117655"/>
            <a:ext cx="947391" cy="895922"/>
            <a:chOff x="8414641" y="5005533"/>
            <a:chExt cx="947391" cy="895922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9084CBF3-DDD0-1143-A950-DC6B78FB60B2}"/>
                </a:ext>
              </a:extLst>
            </p:cNvPr>
            <p:cNvGrpSpPr/>
            <p:nvPr/>
          </p:nvGrpSpPr>
          <p:grpSpPr>
            <a:xfrm>
              <a:off x="8447678" y="5005533"/>
              <a:ext cx="914354" cy="895922"/>
              <a:chOff x="2385052" y="653931"/>
              <a:chExt cx="914354" cy="895922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A90495F7-F971-8346-9ED3-A15824B4AD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2020" t="17559" r="23012" b="40948"/>
              <a:stretch/>
            </p:blipFill>
            <p:spPr>
              <a:xfrm>
                <a:off x="2595377" y="653931"/>
                <a:ext cx="385547" cy="359708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758EE20C-990B-A146-8CB0-F3CDE9A1C8C1}"/>
                  </a:ext>
                </a:extLst>
              </p:cNvPr>
              <p:cNvSpPr txBox="1"/>
              <p:nvPr/>
            </p:nvSpPr>
            <p:spPr>
              <a:xfrm>
                <a:off x="2385052" y="1026633"/>
                <a:ext cx="914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てんとうちゅう</a:t>
                </a:r>
                <a:endParaRPr kumimoji="1" lang="en-US" altLang="ja-JP" sz="1400" dirty="0"/>
              </a:p>
            </p:txBody>
          </p:sp>
        </p:grpSp>
        <p:sp>
          <p:nvSpPr>
            <p:cNvPr id="38" name="四角形: 角を丸くする 77">
              <a:extLst>
                <a:ext uri="{FF2B5EF4-FFF2-40B4-BE49-F238E27FC236}">
                  <a16:creationId xmlns:a16="http://schemas.microsoft.com/office/drawing/2014/main" id="{16859E32-0B82-614E-BF2F-A391C9BD91F6}"/>
                </a:ext>
              </a:extLst>
            </p:cNvPr>
            <p:cNvSpPr/>
            <p:nvPr/>
          </p:nvSpPr>
          <p:spPr>
            <a:xfrm>
              <a:off x="8414641" y="501497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8854AF03-C915-2142-B2A3-83042536C686}"/>
              </a:ext>
            </a:extLst>
          </p:cNvPr>
          <p:cNvGrpSpPr/>
          <p:nvPr/>
        </p:nvGrpSpPr>
        <p:grpSpPr>
          <a:xfrm>
            <a:off x="116297" y="3026571"/>
            <a:ext cx="1038413" cy="856056"/>
            <a:chOff x="7137508" y="4892125"/>
            <a:chExt cx="1038413" cy="856056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97851E7B-F2FC-A84D-9153-8B38D2D923FD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722DC496-C0E4-2C42-99F7-FFF218138A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AC4BBB39-9664-C547-B283-B2C1A40DB798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6" name="四角形: 角を丸くする 77">
              <a:extLst>
                <a:ext uri="{FF2B5EF4-FFF2-40B4-BE49-F238E27FC236}">
                  <a16:creationId xmlns:a16="http://schemas.microsoft.com/office/drawing/2014/main" id="{ABD9B1EC-4EB1-714E-89B8-5510614E6898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154335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図 74">
            <a:extLst>
              <a:ext uri="{FF2B5EF4-FFF2-40B4-BE49-F238E27FC236}">
                <a16:creationId xmlns:a16="http://schemas.microsoft.com/office/drawing/2014/main" id="{FAEDBDD6-84EE-AF4E-8393-2A4E1E4B4C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635" y="2038148"/>
            <a:ext cx="3588430" cy="3792559"/>
          </a:xfrm>
          <a:prstGeom prst="rect">
            <a:avLst/>
          </a:prstGeom>
        </p:spPr>
      </p:pic>
      <p:grpSp>
        <p:nvGrpSpPr>
          <p:cNvPr id="53" name="グループ化 52">
            <a:extLst>
              <a:ext uri="{FF2B5EF4-FFF2-40B4-BE49-F238E27FC236}">
                <a16:creationId xmlns:a16="http://schemas.microsoft.com/office/drawing/2014/main" id="{B989C99A-D740-4A4F-ADB6-E047E5F64C20}"/>
              </a:ext>
            </a:extLst>
          </p:cNvPr>
          <p:cNvGrpSpPr/>
          <p:nvPr/>
        </p:nvGrpSpPr>
        <p:grpSpPr>
          <a:xfrm>
            <a:off x="-1" y="1016549"/>
            <a:ext cx="9144001" cy="1131079"/>
            <a:chOff x="500575" y="1838782"/>
            <a:chExt cx="8137397" cy="1131079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805D919A-A385-4222-8B4A-2D22A583298C}"/>
                </a:ext>
              </a:extLst>
            </p:cNvPr>
            <p:cNvSpPr txBox="1"/>
            <p:nvPr/>
          </p:nvSpPr>
          <p:spPr>
            <a:xfrm>
              <a:off x="500575" y="1838782"/>
              <a:ext cx="813739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いろをけんしゅつしたら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のみどりをてんとうさせ、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「あお」のメッセージをおくる。</a:t>
              </a:r>
              <a:endPara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29C6F158-E106-4F8A-891D-F8D0725CCC0B}"/>
                </a:ext>
              </a:extLst>
            </p:cNvPr>
            <p:cNvSpPr/>
            <p:nvPr/>
          </p:nvSpPr>
          <p:spPr>
            <a:xfrm>
              <a:off x="605017" y="1999202"/>
              <a:ext cx="362564" cy="3625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（ロボット）の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628655" y="14069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1065996" y="3766738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49010435-1711-429B-B887-EC8047C5E4B0}"/>
              </a:ext>
            </a:extLst>
          </p:cNvPr>
          <p:cNvSpPr/>
          <p:nvPr/>
        </p:nvSpPr>
        <p:spPr>
          <a:xfrm>
            <a:off x="1520705" y="4601086"/>
            <a:ext cx="3335870" cy="98513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1075835" y="4121157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390F5AB-29B6-B44B-BB36-A554833AB798}"/>
              </a:ext>
            </a:extLst>
          </p:cNvPr>
          <p:cNvGrpSpPr/>
          <p:nvPr/>
        </p:nvGrpSpPr>
        <p:grpSpPr>
          <a:xfrm>
            <a:off x="4452848" y="1710101"/>
            <a:ext cx="4488464" cy="4053335"/>
            <a:chOff x="4452848" y="1710101"/>
            <a:chExt cx="4488464" cy="4053335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C7CAFEEF-07F3-4516-9E5A-528DA0651B27}"/>
                </a:ext>
              </a:extLst>
            </p:cNvPr>
            <p:cNvSpPr txBox="1"/>
            <p:nvPr/>
          </p:nvSpPr>
          <p:spPr>
            <a:xfrm>
              <a:off x="4452848" y="1710101"/>
              <a:ext cx="4488464" cy="16850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「てんとうちゅう」から　　　　　　　をえらび、いろ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 )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をクリックする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いろをみどりいろにかえる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92FBC1DC-C600-8C4D-A37E-B953D276AB1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54954" y="1774815"/>
              <a:ext cx="1580907" cy="58420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1BB0C8B0-2ADF-4742-B319-717FCBCB78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36079" y="2460752"/>
              <a:ext cx="469900" cy="342900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AFAC51B3-2A0A-2A44-A5BC-1828605996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74093" y="3275396"/>
              <a:ext cx="2211591" cy="2488040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8D1DFED-D72C-4146-A16C-776C71A962AF}"/>
              </a:ext>
            </a:extLst>
          </p:cNvPr>
          <p:cNvGrpSpPr/>
          <p:nvPr/>
        </p:nvGrpSpPr>
        <p:grpSpPr>
          <a:xfrm>
            <a:off x="4525055" y="5586222"/>
            <a:ext cx="4534057" cy="1131079"/>
            <a:chOff x="4525055" y="5586222"/>
            <a:chExt cx="4534057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811EF03-2EBA-4E4C-AB6B-F9C203262710}"/>
                </a:ext>
              </a:extLst>
            </p:cNvPr>
            <p:cNvSpPr txBox="1"/>
            <p:nvPr/>
          </p:nvSpPr>
          <p:spPr>
            <a:xfrm>
              <a:off x="4525055" y="5586222"/>
              <a:ext cx="45340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C0F033CD-10A8-654E-B3E5-00A4389C3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34334" y="5742576"/>
              <a:ext cx="1544012" cy="596900"/>
            </a:xfrm>
            <a:prstGeom prst="rect">
              <a:avLst/>
            </a:prstGeom>
          </p:spPr>
        </p:pic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6267F5B4-B0DC-8B45-AF42-5F17632AEFC0}"/>
              </a:ext>
            </a:extLst>
          </p:cNvPr>
          <p:cNvGrpSpPr/>
          <p:nvPr/>
        </p:nvGrpSpPr>
        <p:grpSpPr>
          <a:xfrm>
            <a:off x="220493" y="3023478"/>
            <a:ext cx="947391" cy="895922"/>
            <a:chOff x="8414641" y="5005533"/>
            <a:chExt cx="947391" cy="895922"/>
          </a:xfrm>
        </p:grpSpPr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F921C922-10C7-5846-91A2-5FA3DAFBC697}"/>
                </a:ext>
              </a:extLst>
            </p:cNvPr>
            <p:cNvGrpSpPr/>
            <p:nvPr/>
          </p:nvGrpSpPr>
          <p:grpSpPr>
            <a:xfrm>
              <a:off x="8447678" y="5005533"/>
              <a:ext cx="914354" cy="895922"/>
              <a:chOff x="2385052" y="653931"/>
              <a:chExt cx="914354" cy="895922"/>
            </a:xfrm>
          </p:grpSpPr>
          <p:pic>
            <p:nvPicPr>
              <p:cNvPr id="71" name="図 70">
                <a:extLst>
                  <a:ext uri="{FF2B5EF4-FFF2-40B4-BE49-F238E27FC236}">
                    <a16:creationId xmlns:a16="http://schemas.microsoft.com/office/drawing/2014/main" id="{E6657C13-9CD9-9749-B6B7-0EC96EA818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020" t="17559" r="23012" b="40948"/>
              <a:stretch/>
            </p:blipFill>
            <p:spPr>
              <a:xfrm>
                <a:off x="2595377" y="653931"/>
                <a:ext cx="385547" cy="359708"/>
              </a:xfrm>
              <a:prstGeom prst="rect">
                <a:avLst/>
              </a:prstGeom>
            </p:spPr>
          </p:pic>
          <p:sp>
            <p:nvSpPr>
              <p:cNvPr id="72" name="テキスト ボックス 71">
                <a:extLst>
                  <a:ext uri="{FF2B5EF4-FFF2-40B4-BE49-F238E27FC236}">
                    <a16:creationId xmlns:a16="http://schemas.microsoft.com/office/drawing/2014/main" id="{89CB42D1-82A2-AD40-AC83-F156D7425C4B}"/>
                  </a:ext>
                </a:extLst>
              </p:cNvPr>
              <p:cNvSpPr txBox="1"/>
              <p:nvPr/>
            </p:nvSpPr>
            <p:spPr>
              <a:xfrm>
                <a:off x="2385052" y="1026633"/>
                <a:ext cx="914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てんとうちゅう</a:t>
                </a:r>
                <a:endParaRPr kumimoji="1" lang="en-US" altLang="ja-JP" sz="1400" dirty="0"/>
              </a:p>
            </p:txBody>
          </p:sp>
        </p:grpSp>
        <p:sp>
          <p:nvSpPr>
            <p:cNvPr id="70" name="四角形: 角を丸くする 77">
              <a:extLst>
                <a:ext uri="{FF2B5EF4-FFF2-40B4-BE49-F238E27FC236}">
                  <a16:creationId xmlns:a16="http://schemas.microsoft.com/office/drawing/2014/main" id="{B261C0D8-3717-5847-8D2F-9C9D848C9DE7}"/>
                </a:ext>
              </a:extLst>
            </p:cNvPr>
            <p:cNvSpPr/>
            <p:nvPr/>
          </p:nvSpPr>
          <p:spPr>
            <a:xfrm>
              <a:off x="8414641" y="501497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27E889B4-0922-2044-A351-B5D81B1B268E}"/>
              </a:ext>
            </a:extLst>
          </p:cNvPr>
          <p:cNvGrpSpPr/>
          <p:nvPr/>
        </p:nvGrpSpPr>
        <p:grpSpPr>
          <a:xfrm>
            <a:off x="174982" y="3932394"/>
            <a:ext cx="1038413" cy="856056"/>
            <a:chOff x="7137508" y="4892125"/>
            <a:chExt cx="1038413" cy="856056"/>
          </a:xfrm>
        </p:grpSpPr>
        <p:grpSp>
          <p:nvGrpSpPr>
            <p:cNvPr id="74" name="グループ化 73">
              <a:extLst>
                <a:ext uri="{FF2B5EF4-FFF2-40B4-BE49-F238E27FC236}">
                  <a16:creationId xmlns:a16="http://schemas.microsoft.com/office/drawing/2014/main" id="{8136B10A-F1B7-3D4F-A147-8779756087F1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79" name="図 78">
                <a:extLst>
                  <a:ext uri="{FF2B5EF4-FFF2-40B4-BE49-F238E27FC236}">
                    <a16:creationId xmlns:a16="http://schemas.microsoft.com/office/drawing/2014/main" id="{FC4E9825-12F5-AB48-9B89-86ADC2CE58E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D9224FA0-581B-3E46-A345-E1864261A5D7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03E35B44-5467-854C-8B7D-7A8C2C19AC72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97212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05473AED-964E-C44C-AC1C-DCC0168FA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935" y="4398044"/>
            <a:ext cx="2550812" cy="2110628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6E68B754-BD1D-7F4B-A83E-C177E3BC5F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551" y="1979127"/>
            <a:ext cx="3588430" cy="3792559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0C75470F-A92F-41D8-AF56-934F1D3CEEE9}"/>
              </a:ext>
            </a:extLst>
          </p:cNvPr>
          <p:cNvGrpSpPr/>
          <p:nvPr/>
        </p:nvGrpSpPr>
        <p:grpSpPr>
          <a:xfrm>
            <a:off x="354456" y="1188267"/>
            <a:ext cx="8380640" cy="1137634"/>
            <a:chOff x="500575" y="2478018"/>
            <a:chExt cx="7586981" cy="1137634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E978C570-F33A-42A7-87E4-2405188A81A5}"/>
                </a:ext>
              </a:extLst>
            </p:cNvPr>
            <p:cNvSpPr txBox="1"/>
            <p:nvPr/>
          </p:nvSpPr>
          <p:spPr>
            <a:xfrm>
              <a:off x="500575" y="2484573"/>
              <a:ext cx="758698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のばあいは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しょうとう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させ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がぞう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をひょうじする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81D28FF7-D6EC-4EA3-B17F-FCF390B2E557}"/>
                </a:ext>
              </a:extLst>
            </p:cNvPr>
            <p:cNvSpPr txBox="1"/>
            <p:nvPr/>
          </p:nvSpPr>
          <p:spPr>
            <a:xfrm flipH="1">
              <a:off x="4857146" y="2478018"/>
              <a:ext cx="8710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（ロボット）の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70756" y="154497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872317" y="4680385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896187" y="5183000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CC02EFB2-4651-4D21-9599-0F4140423F85}"/>
              </a:ext>
            </a:extLst>
          </p:cNvPr>
          <p:cNvSpPr/>
          <p:nvPr/>
        </p:nvSpPr>
        <p:spPr>
          <a:xfrm>
            <a:off x="6128888" y="5977130"/>
            <a:ext cx="1037277" cy="3639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00F9BB6-E61E-4A24-B663-19D0D83AEA6A}"/>
              </a:ext>
            </a:extLst>
          </p:cNvPr>
          <p:cNvGrpSpPr/>
          <p:nvPr/>
        </p:nvGrpSpPr>
        <p:grpSpPr>
          <a:xfrm>
            <a:off x="4480665" y="3674003"/>
            <a:ext cx="4618945" cy="777307"/>
            <a:chOff x="4525055" y="3674003"/>
            <a:chExt cx="4618945" cy="777307"/>
          </a:xfrm>
        </p:grpSpPr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7B1D3880-61AE-485B-8C94-A916C9D14182}"/>
                </a:ext>
              </a:extLst>
            </p:cNvPr>
            <p:cNvSpPr txBox="1"/>
            <p:nvPr/>
          </p:nvSpPr>
          <p:spPr>
            <a:xfrm>
              <a:off x="4525055" y="3747483"/>
              <a:ext cx="461894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の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にブロックをいれる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4BAE2973-31D5-4B17-93E9-E3D142210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62462" y="3674003"/>
              <a:ext cx="1097375" cy="777307"/>
            </a:xfrm>
            <a:prstGeom prst="rect">
              <a:avLst/>
            </a:prstGeom>
          </p:spPr>
        </p:pic>
      </p:grp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D04BAB3-4B50-45B4-AC53-AAA65AD2DFAD}"/>
              </a:ext>
            </a:extLst>
          </p:cNvPr>
          <p:cNvSpPr/>
          <p:nvPr/>
        </p:nvSpPr>
        <p:spPr>
          <a:xfrm>
            <a:off x="1019011" y="1875418"/>
            <a:ext cx="3514530" cy="389146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6EAE0409-DC91-4E44-A97B-7C7473746238}"/>
              </a:ext>
            </a:extLst>
          </p:cNvPr>
          <p:cNvCxnSpPr>
            <a:cxnSpLocks/>
            <a:endCxn id="91" idx="1"/>
          </p:cNvCxnSpPr>
          <p:nvPr/>
        </p:nvCxnSpPr>
        <p:spPr>
          <a:xfrm>
            <a:off x="4533541" y="5007306"/>
            <a:ext cx="1595347" cy="11518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47083B8-4C13-BB49-AAC4-BAE3A4274BE9}"/>
              </a:ext>
            </a:extLst>
          </p:cNvPr>
          <p:cNvGrpSpPr/>
          <p:nvPr/>
        </p:nvGrpSpPr>
        <p:grpSpPr>
          <a:xfrm>
            <a:off x="4494715" y="1661498"/>
            <a:ext cx="4640447" cy="1131079"/>
            <a:chOff x="4459163" y="2180067"/>
            <a:chExt cx="4640447" cy="1131079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ECA19A2A-C2D4-4931-9621-6E721FF86441}"/>
                </a:ext>
              </a:extLst>
            </p:cNvPr>
            <p:cNvSpPr txBox="1"/>
            <p:nvPr/>
          </p:nvSpPr>
          <p:spPr>
            <a:xfrm>
              <a:off x="4459163" y="2180067"/>
              <a:ext cx="464044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てんとうちゅう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4" name="図 53">
              <a:extLst>
                <a:ext uri="{FF2B5EF4-FFF2-40B4-BE49-F238E27FC236}">
                  <a16:creationId xmlns:a16="http://schemas.microsoft.com/office/drawing/2014/main" id="{64E70096-0FDB-7645-B0CE-2BAEDF8B7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08476" y="2322160"/>
              <a:ext cx="1535255" cy="394448"/>
            </a:xfrm>
            <a:prstGeom prst="rect">
              <a:avLst/>
            </a:prstGeom>
          </p:spPr>
        </p:pic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950EAC0-D83C-2D45-B3B4-E1B7D586B731}"/>
              </a:ext>
            </a:extLst>
          </p:cNvPr>
          <p:cNvGrpSpPr/>
          <p:nvPr/>
        </p:nvGrpSpPr>
        <p:grpSpPr>
          <a:xfrm>
            <a:off x="4414448" y="2882984"/>
            <a:ext cx="4640447" cy="602591"/>
            <a:chOff x="4414448" y="2882984"/>
            <a:chExt cx="4640447" cy="602591"/>
          </a:xfrm>
        </p:grpSpPr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D6A47599-259C-4F17-8C8A-4F41E8D5435A}"/>
                </a:ext>
              </a:extLst>
            </p:cNvPr>
            <p:cNvSpPr txBox="1"/>
            <p:nvPr/>
          </p:nvSpPr>
          <p:spPr>
            <a:xfrm>
              <a:off x="4414448" y="2882984"/>
              <a:ext cx="46404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「みため」から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33AE4F02-EF31-9148-9B77-4B3F22127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05401" y="2952175"/>
              <a:ext cx="1794680" cy="533400"/>
            </a:xfrm>
            <a:prstGeom prst="rect">
              <a:avLst/>
            </a:prstGeom>
          </p:spPr>
        </p:pic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F627DD2D-9AE9-5C41-A30B-74DF4AC51307}"/>
              </a:ext>
            </a:extLst>
          </p:cNvPr>
          <p:cNvGrpSpPr/>
          <p:nvPr/>
        </p:nvGrpSpPr>
        <p:grpSpPr>
          <a:xfrm>
            <a:off x="38583" y="3964726"/>
            <a:ext cx="947391" cy="895922"/>
            <a:chOff x="8414641" y="5005533"/>
            <a:chExt cx="947391" cy="895922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E90FE1DE-DB21-C14D-9DC2-2B3E7718ECD4}"/>
                </a:ext>
              </a:extLst>
            </p:cNvPr>
            <p:cNvGrpSpPr/>
            <p:nvPr/>
          </p:nvGrpSpPr>
          <p:grpSpPr>
            <a:xfrm>
              <a:off x="8447678" y="5005533"/>
              <a:ext cx="914354" cy="895922"/>
              <a:chOff x="2385052" y="653931"/>
              <a:chExt cx="914354" cy="895922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FA3A3DB7-20C3-D44D-B604-058ACF24DDC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020" t="17559" r="23012" b="40948"/>
              <a:stretch/>
            </p:blipFill>
            <p:spPr>
              <a:xfrm>
                <a:off x="2595377" y="653931"/>
                <a:ext cx="385547" cy="359708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75864CD8-A4F1-684A-9EE4-6D26AA469030}"/>
                  </a:ext>
                </a:extLst>
              </p:cNvPr>
              <p:cNvSpPr txBox="1"/>
              <p:nvPr/>
            </p:nvSpPr>
            <p:spPr>
              <a:xfrm>
                <a:off x="2385052" y="1026633"/>
                <a:ext cx="914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てんとうちゅう</a:t>
                </a:r>
                <a:endParaRPr kumimoji="1" lang="en-US" altLang="ja-JP" sz="1400" dirty="0"/>
              </a:p>
            </p:txBody>
          </p:sp>
        </p:grpSp>
        <p:sp>
          <p:nvSpPr>
            <p:cNvPr id="41" name="四角形: 角を丸くする 77">
              <a:extLst>
                <a:ext uri="{FF2B5EF4-FFF2-40B4-BE49-F238E27FC236}">
                  <a16:creationId xmlns:a16="http://schemas.microsoft.com/office/drawing/2014/main" id="{70DA923A-67C1-EF42-83C6-918DB1ACFC53}"/>
                </a:ext>
              </a:extLst>
            </p:cNvPr>
            <p:cNvSpPr/>
            <p:nvPr/>
          </p:nvSpPr>
          <p:spPr>
            <a:xfrm>
              <a:off x="8414641" y="501497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B7284FF5-A04E-DC45-B017-3E30BEAFDE99}"/>
              </a:ext>
            </a:extLst>
          </p:cNvPr>
          <p:cNvGrpSpPr/>
          <p:nvPr/>
        </p:nvGrpSpPr>
        <p:grpSpPr>
          <a:xfrm>
            <a:off x="38583" y="4945450"/>
            <a:ext cx="857604" cy="856056"/>
            <a:chOff x="9647457" y="2630639"/>
            <a:chExt cx="857604" cy="85605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F301B07A-A3A2-2940-9BD7-AF323D1A77D5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DB7680C3-0516-094F-8697-C1D8E03D899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DC7AD957-A1F6-2F42-9DD2-6B3A5DA3AC0F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77">
              <a:extLst>
                <a:ext uri="{FF2B5EF4-FFF2-40B4-BE49-F238E27FC236}">
                  <a16:creationId xmlns:a16="http://schemas.microsoft.com/office/drawing/2014/main" id="{948C8465-0178-D845-9B6A-A855726293B5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956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61721"/>
            <a:ext cx="8380640" cy="867930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めいれいのそうしん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Codey</a:t>
            </a:r>
            <a:r>
              <a:rPr lang="ja-JP" altLang="en-US" sz="2800"/>
              <a:t>（ロボット）の</a:t>
            </a:r>
            <a:br>
              <a:rPr lang="en-US" altLang="ja-JP" sz="2800" dirty="0"/>
            </a:br>
            <a:r>
              <a:rPr lang="ja-JP" altLang="en-US" sz="2800"/>
              <a:t>プログラミング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A2EE69-6660-694C-96FC-FB153E5DE59C}"/>
              </a:ext>
            </a:extLst>
          </p:cNvPr>
          <p:cNvSpPr txBox="1"/>
          <p:nvPr/>
        </p:nvSpPr>
        <p:spPr>
          <a:xfrm>
            <a:off x="1722314" y="1341672"/>
            <a:ext cx="3802645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プログラムがかんせいした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</a:t>
            </a: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アップロードして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うごかしてみよう！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吹き出し: 角を丸めた四角形 21">
            <a:extLst>
              <a:ext uri="{FF2B5EF4-FFF2-40B4-BE49-F238E27FC236}">
                <a16:creationId xmlns:a16="http://schemas.microsoft.com/office/drawing/2014/main" id="{596428B4-6BCE-EA45-9D25-0093FCF57912}"/>
              </a:ext>
            </a:extLst>
          </p:cNvPr>
          <p:cNvSpPr/>
          <p:nvPr/>
        </p:nvSpPr>
        <p:spPr>
          <a:xfrm>
            <a:off x="1621195" y="1261662"/>
            <a:ext cx="3802645" cy="141114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FA2A70A-AD78-E34D-8F21-E7633848699F}"/>
              </a:ext>
            </a:extLst>
          </p:cNvPr>
          <p:cNvSpPr txBox="1"/>
          <p:nvPr/>
        </p:nvSpPr>
        <p:spPr>
          <a:xfrm>
            <a:off x="1755770" y="1793095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A34C31-70B3-994F-AA96-9DE8EFAFD51A}"/>
              </a:ext>
            </a:extLst>
          </p:cNvPr>
          <p:cNvSpPr txBox="1"/>
          <p:nvPr/>
        </p:nvSpPr>
        <p:spPr>
          <a:xfrm>
            <a:off x="539835" y="333888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4D90F62-F9C8-6348-A8AE-D021F0757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743651" y="905467"/>
            <a:ext cx="1176222" cy="1962756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CD978EC-452A-2247-BC38-28133005093E}"/>
              </a:ext>
            </a:extLst>
          </p:cNvPr>
          <p:cNvSpPr txBox="1"/>
          <p:nvPr/>
        </p:nvSpPr>
        <p:spPr>
          <a:xfrm>
            <a:off x="3705139" y="207216"/>
            <a:ext cx="10890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42296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542E020-5574-364F-8350-8634ED0DD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30" y="3777920"/>
            <a:ext cx="3760160" cy="2762093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3C10E61B-1109-6941-A29B-CE42DC38C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48" y="1605343"/>
            <a:ext cx="3441700" cy="52526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955" y="168042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しんごうの</a:t>
            </a:r>
            <a:r>
              <a:rPr lang="ja-JP" altLang="en-US" dirty="0"/>
              <a:t>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4038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2038865" y="5642392"/>
            <a:ext cx="1841157" cy="57708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611E4C1-BC65-400B-8616-181B21C3B3C1}"/>
              </a:ext>
            </a:extLst>
          </p:cNvPr>
          <p:cNvSpPr txBox="1"/>
          <p:nvPr/>
        </p:nvSpPr>
        <p:spPr>
          <a:xfrm>
            <a:off x="4717230" y="1365605"/>
            <a:ext cx="482057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「しんごう」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スプライトをえらんで、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をおします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プログラムのがめんがうつります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28C721-B580-4C57-A0DA-8C0043F040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628" y="2641776"/>
            <a:ext cx="1619476" cy="362001"/>
          </a:xfrm>
          <a:prstGeom prst="rect">
            <a:avLst/>
          </a:prstGeom>
        </p:spPr>
      </p:pic>
      <p:sp>
        <p:nvSpPr>
          <p:cNvPr id="28" name="四角形: 角を丸くする 27">
            <a:extLst>
              <a:ext uri="{FF2B5EF4-FFF2-40B4-BE49-F238E27FC236}">
                <a16:creationId xmlns:a16="http://schemas.microsoft.com/office/drawing/2014/main" id="{89A29AF7-597E-42C2-BE15-608F57D6BAD9}"/>
              </a:ext>
            </a:extLst>
          </p:cNvPr>
          <p:cNvSpPr/>
          <p:nvPr/>
        </p:nvSpPr>
        <p:spPr>
          <a:xfrm>
            <a:off x="1748883" y="1661431"/>
            <a:ext cx="1018629" cy="402148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D99C325A-AFBF-489F-8818-7BA4606EFE21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BE166937-D00D-4AA1-85ED-1C014E99A3D1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13B5F630-CEEA-4095-BE86-5CBC7446B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7FD69341-689E-45BF-AB68-16FB7CC41BD5}"/>
              </a:ext>
            </a:extLst>
          </p:cNvPr>
          <p:cNvSpPr/>
          <p:nvPr/>
        </p:nvSpPr>
        <p:spPr>
          <a:xfrm>
            <a:off x="560505" y="2236156"/>
            <a:ext cx="945232" cy="903530"/>
          </a:xfrm>
          <a:prstGeom prst="roundRect">
            <a:avLst>
              <a:gd name="adj" fmla="val 71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CB2C605F-2000-C14D-9F6E-F80E9469CA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5882" y="620650"/>
            <a:ext cx="1619476" cy="362001"/>
          </a:xfrm>
          <a:prstGeom prst="rect">
            <a:avLst/>
          </a:prstGeom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7624847-32E4-664D-AED0-4AAA80B0A2FF}"/>
              </a:ext>
            </a:extLst>
          </p:cNvPr>
          <p:cNvSpPr txBox="1"/>
          <p:nvPr/>
        </p:nvSpPr>
        <p:spPr>
          <a:xfrm>
            <a:off x="4717230" y="417111"/>
            <a:ext cx="35321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が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ひょうじされていたら、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4C0524A-C52C-FC43-BC5C-B5154E2DF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5191" y="1937469"/>
            <a:ext cx="3568700" cy="1981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しんごうのプログラミング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 flipV="1">
            <a:off x="2769640" y="2284223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518985" y="4151218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35C6ED5-D7D3-48B0-A989-95E3B16433C6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5AEFB834-99C7-45A4-9193-9C3008284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0218881E-6972-4DAD-B988-8A622041ACDB}"/>
              </a:ext>
            </a:extLst>
          </p:cNvPr>
          <p:cNvSpPr/>
          <p:nvPr/>
        </p:nvSpPr>
        <p:spPr>
          <a:xfrm>
            <a:off x="4586281" y="2499517"/>
            <a:ext cx="1468530" cy="36616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506B9DB-030A-4DB0-83F4-62DEB4636F40}"/>
              </a:ext>
            </a:extLst>
          </p:cNvPr>
          <p:cNvSpPr/>
          <p:nvPr/>
        </p:nvSpPr>
        <p:spPr>
          <a:xfrm>
            <a:off x="4018293" y="3539048"/>
            <a:ext cx="2681980" cy="266162"/>
          </a:xfrm>
          <a:prstGeom prst="roundRect">
            <a:avLst>
              <a:gd name="adj" fmla="val 25755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753881" y="2736348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15E5C9B-559A-EE42-A532-AC6426081B94}"/>
              </a:ext>
            </a:extLst>
          </p:cNvPr>
          <p:cNvGrpSpPr/>
          <p:nvPr/>
        </p:nvGrpSpPr>
        <p:grpSpPr>
          <a:xfrm>
            <a:off x="518985" y="4866433"/>
            <a:ext cx="8196395" cy="1131079"/>
            <a:chOff x="518985" y="4866433"/>
            <a:chExt cx="8196395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8009D843-7BE1-4FDE-9F76-E5C0BD2334E7}"/>
                </a:ext>
              </a:extLst>
            </p:cNvPr>
            <p:cNvSpPr txBox="1"/>
            <p:nvPr/>
          </p:nvSpPr>
          <p:spPr>
            <a:xfrm>
              <a:off x="518985" y="4866433"/>
              <a:ext cx="819639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をえらび、「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しんごう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40D62A56-15A9-DD44-8613-AF577146E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92645" y="4909932"/>
              <a:ext cx="2265947" cy="596900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5632A6E4-9B39-634B-9999-6410248EF49C}"/>
              </a:ext>
            </a:extLst>
          </p:cNvPr>
          <p:cNvGrpSpPr/>
          <p:nvPr/>
        </p:nvGrpSpPr>
        <p:grpSpPr>
          <a:xfrm>
            <a:off x="1925010" y="2667684"/>
            <a:ext cx="853290" cy="776654"/>
            <a:chOff x="4717066" y="1229729"/>
            <a:chExt cx="853290" cy="776654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036D0052-8438-564A-92FF-5F9BB645C266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613801B7-9B6C-4544-ABA2-D6A78D5B4E7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F1FEABE4-C680-024F-BE30-FDA9CB74D670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27" name="四角形: 角を丸くする 13">
              <a:extLst>
                <a:ext uri="{FF2B5EF4-FFF2-40B4-BE49-F238E27FC236}">
                  <a16:creationId xmlns:a16="http://schemas.microsoft.com/office/drawing/2014/main" id="{F9325FD8-0A98-C544-AC15-48A79B64C2BE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FD2200F8-D855-4242-9081-17E3C29EDAD7}"/>
              </a:ext>
            </a:extLst>
          </p:cNvPr>
          <p:cNvGrpSpPr/>
          <p:nvPr/>
        </p:nvGrpSpPr>
        <p:grpSpPr>
          <a:xfrm>
            <a:off x="1851381" y="1739984"/>
            <a:ext cx="1038413" cy="793156"/>
            <a:chOff x="7676962" y="618164"/>
            <a:chExt cx="1038413" cy="793156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E1E8FC78-180E-8843-8C7B-CB3486441BC9}"/>
                </a:ext>
              </a:extLst>
            </p:cNvPr>
            <p:cNvGrpSpPr/>
            <p:nvPr/>
          </p:nvGrpSpPr>
          <p:grpSpPr>
            <a:xfrm>
              <a:off x="7676962" y="646331"/>
              <a:ext cx="1038413" cy="764989"/>
              <a:chOff x="2400196" y="1560514"/>
              <a:chExt cx="1038413" cy="764989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7A146979-E9D8-E145-A3F9-38F14222E3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85C57D7E-4B4F-8A4C-A033-FEA2BC001E1F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13">
              <a:extLst>
                <a:ext uri="{FF2B5EF4-FFF2-40B4-BE49-F238E27FC236}">
                  <a16:creationId xmlns:a16="http://schemas.microsoft.com/office/drawing/2014/main" id="{A4E15F1E-E5BC-4343-B357-43D29C5962E1}"/>
                </a:ext>
              </a:extLst>
            </p:cNvPr>
            <p:cNvSpPr/>
            <p:nvPr/>
          </p:nvSpPr>
          <p:spPr>
            <a:xfrm>
              <a:off x="7750591" y="6181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1E62C8E2-9903-0C43-8F1C-F2E55C791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718" y="2321869"/>
            <a:ext cx="3271141" cy="113030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3DF15BF6-27F3-7148-B36D-AE34CEC6E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935" y="2345693"/>
            <a:ext cx="3023345" cy="1104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しんごうのプログラミング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9498BEB3-03F0-47A2-B2DD-F3B43E04D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506" y="5090438"/>
            <a:ext cx="1062095" cy="1692565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277F0ED4-E7EC-49EB-8428-1DB8C9C46C68}"/>
              </a:ext>
            </a:extLst>
          </p:cNvPr>
          <p:cNvGrpSpPr/>
          <p:nvPr/>
        </p:nvGrpSpPr>
        <p:grpSpPr>
          <a:xfrm>
            <a:off x="1017288" y="5757889"/>
            <a:ext cx="5996226" cy="681346"/>
            <a:chOff x="519985" y="6031382"/>
            <a:chExt cx="5996226" cy="681346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519985" y="6031382"/>
              <a:ext cx="5996226" cy="681346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681229" y="6080997"/>
              <a:ext cx="58148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デバイス（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Codey)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でせっていしたメッセージがえらべるよ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DC28EB9C-4213-4689-8D88-E55B2AF40A49}"/>
                </a:ext>
              </a:extLst>
            </p:cNvPr>
            <p:cNvSpPr txBox="1"/>
            <p:nvPr/>
          </p:nvSpPr>
          <p:spPr>
            <a:xfrm>
              <a:off x="1798391" y="6138450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DA73C43-4729-42FB-A9D8-0A92394E7A3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1DB431E1-0763-40CB-B884-07A204D32A8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6C3C0A77-E656-4946-BE33-77290C0B6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A0475C0-1C49-49ED-8185-718EB7E04942}"/>
              </a:ext>
            </a:extLst>
          </p:cNvPr>
          <p:cNvSpPr/>
          <p:nvPr/>
        </p:nvSpPr>
        <p:spPr>
          <a:xfrm>
            <a:off x="1466536" y="1938878"/>
            <a:ext cx="362564" cy="3625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3287B0C-4275-475E-8B83-FAB6F942C3CD}"/>
              </a:ext>
            </a:extLst>
          </p:cNvPr>
          <p:cNvSpPr/>
          <p:nvPr/>
        </p:nvSpPr>
        <p:spPr>
          <a:xfrm>
            <a:off x="5948140" y="1968351"/>
            <a:ext cx="362564" cy="362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6F4EAC-E795-4F1C-AF71-1CBAFBFFFC8E}"/>
              </a:ext>
            </a:extLst>
          </p:cNvPr>
          <p:cNvSpPr txBox="1"/>
          <p:nvPr/>
        </p:nvSpPr>
        <p:spPr>
          <a:xfrm>
            <a:off x="419101" y="3644652"/>
            <a:ext cx="866227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D1CD7DB1-05CA-444E-96A5-C42287E2038D}"/>
              </a:ext>
            </a:extLst>
          </p:cNvPr>
          <p:cNvCxnSpPr>
            <a:cxnSpLocks/>
          </p:cNvCxnSpPr>
          <p:nvPr/>
        </p:nvCxnSpPr>
        <p:spPr>
          <a:xfrm flipV="1">
            <a:off x="870018" y="2718730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矢印コネクタ 87">
            <a:extLst>
              <a:ext uri="{FF2B5EF4-FFF2-40B4-BE49-F238E27FC236}">
                <a16:creationId xmlns:a16="http://schemas.microsoft.com/office/drawing/2014/main" id="{CC79AFDA-0B87-4E78-B803-2BA00B216C76}"/>
              </a:ext>
            </a:extLst>
          </p:cNvPr>
          <p:cNvCxnSpPr>
            <a:cxnSpLocks/>
          </p:cNvCxnSpPr>
          <p:nvPr/>
        </p:nvCxnSpPr>
        <p:spPr>
          <a:xfrm>
            <a:off x="883451" y="3184113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E248A404-79A3-4D85-A270-2DA8D188DB34}"/>
              </a:ext>
            </a:extLst>
          </p:cNvPr>
          <p:cNvCxnSpPr>
            <a:cxnSpLocks/>
          </p:cNvCxnSpPr>
          <p:nvPr/>
        </p:nvCxnSpPr>
        <p:spPr>
          <a:xfrm flipV="1">
            <a:off x="5489706" y="2724298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線矢印コネクタ 100">
            <a:extLst>
              <a:ext uri="{FF2B5EF4-FFF2-40B4-BE49-F238E27FC236}">
                <a16:creationId xmlns:a16="http://schemas.microsoft.com/office/drawing/2014/main" id="{2F86DF61-7690-494E-9F74-0FB1449FFD84}"/>
              </a:ext>
            </a:extLst>
          </p:cNvPr>
          <p:cNvCxnSpPr>
            <a:cxnSpLocks/>
          </p:cNvCxnSpPr>
          <p:nvPr/>
        </p:nvCxnSpPr>
        <p:spPr>
          <a:xfrm>
            <a:off x="5489706" y="3210576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76B3A5C2-E059-4881-A2F9-17E36079B817}"/>
              </a:ext>
            </a:extLst>
          </p:cNvPr>
          <p:cNvSpPr/>
          <p:nvPr/>
        </p:nvSpPr>
        <p:spPr>
          <a:xfrm>
            <a:off x="2631604" y="2974853"/>
            <a:ext cx="1347272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四角形: 角を丸くする 106">
            <a:extLst>
              <a:ext uri="{FF2B5EF4-FFF2-40B4-BE49-F238E27FC236}">
                <a16:creationId xmlns:a16="http://schemas.microsoft.com/office/drawing/2014/main" id="{1D9C0D3F-0C2B-4143-A40D-F7D37C67B2C4}"/>
              </a:ext>
            </a:extLst>
          </p:cNvPr>
          <p:cNvSpPr/>
          <p:nvPr/>
        </p:nvSpPr>
        <p:spPr>
          <a:xfrm>
            <a:off x="7117653" y="2976098"/>
            <a:ext cx="1260441" cy="31727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E16A818D-8A4B-4894-A0B8-C2853FD0AD5B}"/>
              </a:ext>
            </a:extLst>
          </p:cNvPr>
          <p:cNvSpPr/>
          <p:nvPr/>
        </p:nvSpPr>
        <p:spPr>
          <a:xfrm>
            <a:off x="1466536" y="2568605"/>
            <a:ext cx="705151" cy="296406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9" name="四角形: 角を丸くする 108">
            <a:extLst>
              <a:ext uri="{FF2B5EF4-FFF2-40B4-BE49-F238E27FC236}">
                <a16:creationId xmlns:a16="http://schemas.microsoft.com/office/drawing/2014/main" id="{7817C600-E34E-4EDF-B477-0C53514D1975}"/>
              </a:ext>
            </a:extLst>
          </p:cNvPr>
          <p:cNvSpPr/>
          <p:nvPr/>
        </p:nvSpPr>
        <p:spPr>
          <a:xfrm>
            <a:off x="6045612" y="2560428"/>
            <a:ext cx="594623" cy="299015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A8E863F-23AA-2749-9B5C-DA38FA7FE3A8}"/>
              </a:ext>
            </a:extLst>
          </p:cNvPr>
          <p:cNvGrpSpPr/>
          <p:nvPr/>
        </p:nvGrpSpPr>
        <p:grpSpPr>
          <a:xfrm>
            <a:off x="275623" y="4677716"/>
            <a:ext cx="6434769" cy="1131079"/>
            <a:chOff x="275623" y="4677716"/>
            <a:chExt cx="6434769" cy="1131079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8F3EB7B-8FA9-4AF4-B0AE-F908222BC0A3}"/>
                </a:ext>
              </a:extLst>
            </p:cNvPr>
            <p:cNvSpPr txBox="1"/>
            <p:nvPr/>
          </p:nvSpPr>
          <p:spPr>
            <a:xfrm>
              <a:off x="275623" y="4677716"/>
              <a:ext cx="643476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メッセージにあわせたコスチュームを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1" name="図 110">
              <a:extLst>
                <a:ext uri="{FF2B5EF4-FFF2-40B4-BE49-F238E27FC236}">
                  <a16:creationId xmlns:a16="http://schemas.microsoft.com/office/drawing/2014/main" id="{11520736-F02F-CB48-9B7B-27932D54F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1091" y="4688675"/>
              <a:ext cx="2265947" cy="596900"/>
            </a:xfrm>
            <a:prstGeom prst="rect">
              <a:avLst/>
            </a:prstGeom>
          </p:spPr>
        </p:pic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8C138ABD-04D7-EA4D-9180-0BE52DD61FC6}"/>
              </a:ext>
            </a:extLst>
          </p:cNvPr>
          <p:cNvGrpSpPr/>
          <p:nvPr/>
        </p:nvGrpSpPr>
        <p:grpSpPr>
          <a:xfrm>
            <a:off x="27001" y="3090284"/>
            <a:ext cx="853290" cy="776654"/>
            <a:chOff x="4717066" y="1229729"/>
            <a:chExt cx="853290" cy="776654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DDD3EDB7-4255-394C-BD87-84EFE83D97ED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92D3D4D5-093A-9145-8306-35655FDFECA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96EFAF4B-60FE-2E46-BAA6-23EFA0D842DD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13">
              <a:extLst>
                <a:ext uri="{FF2B5EF4-FFF2-40B4-BE49-F238E27FC236}">
                  <a16:creationId xmlns:a16="http://schemas.microsoft.com/office/drawing/2014/main" id="{C36A9635-09E9-8D4C-A943-619D6437A5BA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ED34D324-22C2-EE42-BADB-78DA3805BECA}"/>
              </a:ext>
            </a:extLst>
          </p:cNvPr>
          <p:cNvGrpSpPr/>
          <p:nvPr/>
        </p:nvGrpSpPr>
        <p:grpSpPr>
          <a:xfrm>
            <a:off x="-46628" y="2162584"/>
            <a:ext cx="1038413" cy="793156"/>
            <a:chOff x="7676962" y="618164"/>
            <a:chExt cx="1038413" cy="79315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15C38702-CAC5-EE42-A0B0-8C1E1F69DE46}"/>
                </a:ext>
              </a:extLst>
            </p:cNvPr>
            <p:cNvGrpSpPr/>
            <p:nvPr/>
          </p:nvGrpSpPr>
          <p:grpSpPr>
            <a:xfrm>
              <a:off x="7676962" y="646331"/>
              <a:ext cx="1038413" cy="764989"/>
              <a:chOff x="2400196" y="1560514"/>
              <a:chExt cx="1038413" cy="764989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8EE764D5-B9F6-9845-A97E-3516A4D2027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26F8C00F-8500-2D44-9CE6-EF2DAA25DF55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13">
              <a:extLst>
                <a:ext uri="{FF2B5EF4-FFF2-40B4-BE49-F238E27FC236}">
                  <a16:creationId xmlns:a16="http://schemas.microsoft.com/office/drawing/2014/main" id="{1538D421-8CED-1D4D-9C36-BDEFA7030A9E}"/>
                </a:ext>
              </a:extLst>
            </p:cNvPr>
            <p:cNvSpPr/>
            <p:nvPr/>
          </p:nvSpPr>
          <p:spPr>
            <a:xfrm>
              <a:off x="7750591" y="6181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A67E7EAA-7F0F-7A40-AA52-337277A04ED8}"/>
              </a:ext>
            </a:extLst>
          </p:cNvPr>
          <p:cNvGrpSpPr/>
          <p:nvPr/>
        </p:nvGrpSpPr>
        <p:grpSpPr>
          <a:xfrm>
            <a:off x="4649035" y="2955740"/>
            <a:ext cx="853290" cy="776654"/>
            <a:chOff x="4717066" y="1229729"/>
            <a:chExt cx="853290" cy="776654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551AB09A-F6FA-5740-853E-E9CE9DD5DC41}"/>
                </a:ext>
              </a:extLst>
            </p:cNvPr>
            <p:cNvGrpSpPr/>
            <p:nvPr/>
          </p:nvGrpSpPr>
          <p:grpSpPr>
            <a:xfrm>
              <a:off x="4752691" y="1288381"/>
              <a:ext cx="806970" cy="708264"/>
              <a:chOff x="952104" y="638613"/>
              <a:chExt cx="806970" cy="708264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4D901240-7951-8849-9D8C-74EFEC067D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5E4342DD-6C96-D846-97BE-4CCC1A2FE0E0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53" name="四角形: 角を丸くする 13">
              <a:extLst>
                <a:ext uri="{FF2B5EF4-FFF2-40B4-BE49-F238E27FC236}">
                  <a16:creationId xmlns:a16="http://schemas.microsoft.com/office/drawing/2014/main" id="{B07DA83F-2EE2-0D49-9251-2D2035FFD2A2}"/>
                </a:ext>
              </a:extLst>
            </p:cNvPr>
            <p:cNvSpPr/>
            <p:nvPr/>
          </p:nvSpPr>
          <p:spPr>
            <a:xfrm>
              <a:off x="4717066" y="1229729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BE171841-6D0A-8844-8D48-D32A48821C6A}"/>
              </a:ext>
            </a:extLst>
          </p:cNvPr>
          <p:cNvGrpSpPr/>
          <p:nvPr/>
        </p:nvGrpSpPr>
        <p:grpSpPr>
          <a:xfrm>
            <a:off x="4575406" y="2028040"/>
            <a:ext cx="1038413" cy="793156"/>
            <a:chOff x="7676962" y="618164"/>
            <a:chExt cx="1038413" cy="793156"/>
          </a:xfrm>
        </p:grpSpPr>
        <p:grpSp>
          <p:nvGrpSpPr>
            <p:cNvPr id="68" name="グループ化 67">
              <a:extLst>
                <a:ext uri="{FF2B5EF4-FFF2-40B4-BE49-F238E27FC236}">
                  <a16:creationId xmlns:a16="http://schemas.microsoft.com/office/drawing/2014/main" id="{A8E5FCF3-0F51-D94C-A281-85389CA74459}"/>
                </a:ext>
              </a:extLst>
            </p:cNvPr>
            <p:cNvGrpSpPr/>
            <p:nvPr/>
          </p:nvGrpSpPr>
          <p:grpSpPr>
            <a:xfrm>
              <a:off x="7676962" y="646331"/>
              <a:ext cx="1038413" cy="764989"/>
              <a:chOff x="2400196" y="1560514"/>
              <a:chExt cx="1038413" cy="764989"/>
            </a:xfrm>
          </p:grpSpPr>
          <p:pic>
            <p:nvPicPr>
              <p:cNvPr id="70" name="図 69">
                <a:extLst>
                  <a:ext uri="{FF2B5EF4-FFF2-40B4-BE49-F238E27FC236}">
                    <a16:creationId xmlns:a16="http://schemas.microsoft.com/office/drawing/2014/main" id="{E200107B-C927-7A48-9154-9D7BF1B427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1B7F363A-32AF-D84B-BC44-10A635F2B8AE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69" name="四角形: 角を丸くする 13">
              <a:extLst>
                <a:ext uri="{FF2B5EF4-FFF2-40B4-BE49-F238E27FC236}">
                  <a16:creationId xmlns:a16="http://schemas.microsoft.com/office/drawing/2014/main" id="{0B3DDED8-4E69-F942-8848-27AC5D8BFFBE}"/>
                </a:ext>
              </a:extLst>
            </p:cNvPr>
            <p:cNvSpPr/>
            <p:nvPr/>
          </p:nvSpPr>
          <p:spPr>
            <a:xfrm>
              <a:off x="7750591" y="618164"/>
              <a:ext cx="853290" cy="77665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4082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91EC6B4B-47E3-AC46-998C-0E19A9692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ミッション：しんごうのいろをかえよう</a:t>
            </a:r>
            <a:r>
              <a:rPr lang="ja-JP" altLang="en-US" dirty="0"/>
              <a:t>！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3" y="3022222"/>
            <a:ext cx="1132178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7" y="5316617"/>
            <a:ext cx="2691876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220F8BA-480B-7144-9021-D5BD637A41E5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84DF67-29B0-A847-9A72-17C8938EA797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992A166-3BB6-EC4F-8BDA-0B1B769D9A89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ミッション：しんごうのいろをかえよう！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078898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もりかずお１２しんごう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4" y="4695556"/>
              <a:ext cx="1528777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135924" y="1525035"/>
            <a:ext cx="900807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１２しんごう」に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して「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ミッション：しんごうのいろをかえよう！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をせつぞく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618636" y="1074738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B580351-A5FF-1944-B7C0-E477377E3C1C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861A4EC-F859-4F4E-B7D6-4F85692AF84A}"/>
              </a:ext>
            </a:extLst>
          </p:cNvPr>
          <p:cNvSpPr txBox="1"/>
          <p:nvPr/>
        </p:nvSpPr>
        <p:spPr>
          <a:xfrm>
            <a:off x="1060382" y="1808761"/>
            <a:ext cx="6718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FF3DF55-0202-1F4E-8ACA-3C836B814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983" y="1606378"/>
            <a:ext cx="3479666" cy="5128054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66494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2416612" y="6089049"/>
            <a:ext cx="1834111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3269994" y="5598370"/>
            <a:ext cx="98072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1401361-310C-4F05-ACF4-2B059B73753C}"/>
              </a:ext>
            </a:extLst>
          </p:cNvPr>
          <p:cNvSpPr txBox="1"/>
          <p:nvPr/>
        </p:nvSpPr>
        <p:spPr>
          <a:xfrm>
            <a:off x="5171609" y="3439268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スプライトをそうさする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4250723" y="4419840"/>
            <a:ext cx="840995" cy="11785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タイトル 4">
            <a:extLst>
              <a:ext uri="{FF2B5EF4-FFF2-40B4-BE49-F238E27FC236}">
                <a16:creationId xmlns:a16="http://schemas.microsoft.com/office/drawing/2014/main" id="{09D06F5A-3B84-4D03-BB43-DF7EFAE3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ミッション：しんごうのいろをかえよう！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ミッション：しんごうのいろをかえよう！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703F202F-1072-9749-AC88-4A18EB7D4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14" name="四角形: 角を丸くする 38">
            <a:extLst>
              <a:ext uri="{FF2B5EF4-FFF2-40B4-BE49-F238E27FC236}">
                <a16:creationId xmlns:a16="http://schemas.microsoft.com/office/drawing/2014/main" id="{DF1DB71F-87ED-9E43-912C-652AEB2DDF7F}"/>
              </a:ext>
            </a:extLst>
          </p:cNvPr>
          <p:cNvSpPr/>
          <p:nvPr/>
        </p:nvSpPr>
        <p:spPr>
          <a:xfrm>
            <a:off x="3274541" y="4300151"/>
            <a:ext cx="2236573" cy="29848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B28D601-7192-5949-850C-B57F9CBB7DC3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ミッション：しんごうのいろをかえよう！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986377" cy="1131079"/>
            <a:chOff x="2042510" y="2334088"/>
            <a:chExt cx="6329133" cy="1131079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そうさしよ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1B4CA62-6B7A-4B51-AC9B-F6842D9B247C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4C4D2D2-559F-8A44-84D0-36481C708439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2C83CE6-B2B9-0444-B032-C9C6A267225F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1754741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は、しんごうをみてうごくよう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にしよう！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007FA59-6499-44B4-89A8-2FC992F5D506}"/>
              </a:ext>
            </a:extLst>
          </p:cNvPr>
          <p:cNvSpPr txBox="1"/>
          <p:nvPr/>
        </p:nvSpPr>
        <p:spPr>
          <a:xfrm>
            <a:off x="2259373" y="107641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pic>
        <p:nvPicPr>
          <p:cNvPr id="2" name="12_02">
            <a:hlinkClick r:id="" action="ppaction://media"/>
            <a:extLst>
              <a:ext uri="{FF2B5EF4-FFF2-40B4-BE49-F238E27FC236}">
                <a16:creationId xmlns:a16="http://schemas.microsoft.com/office/drawing/2014/main" id="{FF80A0C5-0E1B-4D60-B18F-61B1A9D2AB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34735" y="1866700"/>
            <a:ext cx="8545804" cy="4205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図 20">
            <a:extLst>
              <a:ext uri="{FF2B5EF4-FFF2-40B4-BE49-F238E27FC236}">
                <a16:creationId xmlns:a16="http://schemas.microsoft.com/office/drawing/2014/main" id="{2A06EA0B-EC66-FF48-9AB9-0C5AA115A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63" y="2521265"/>
            <a:ext cx="3492500" cy="2844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じゅんび③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</a:t>
            </a:r>
            <a:r>
              <a:rPr lang="ja-JP" altLang="en-US"/>
              <a:t>スプライトをついかする</a:t>
            </a:r>
            <a:r>
              <a:rPr lang="en-US" altLang="ja-JP" dirty="0"/>
              <a:t>-1</a:t>
            </a:r>
            <a:endParaRPr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601708" y="364286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792262" y="2521266"/>
            <a:ext cx="1145025" cy="56288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747587" y="4346929"/>
            <a:ext cx="797008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784749" y="1334772"/>
            <a:ext cx="1050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92262" y="4523134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937288" y="2809805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059C541-F83A-4EBB-9781-2AA0A30368C6}"/>
              </a:ext>
            </a:extLst>
          </p:cNvPr>
          <p:cNvSpPr txBox="1"/>
          <p:nvPr/>
        </p:nvSpPr>
        <p:spPr>
          <a:xfrm>
            <a:off x="4408023" y="2521265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360CF4E-4DDE-4744-8560-A38CB33EC423}"/>
              </a:ext>
            </a:extLst>
          </p:cNvPr>
          <p:cNvSpPr txBox="1"/>
          <p:nvPr/>
        </p:nvSpPr>
        <p:spPr>
          <a:xfrm>
            <a:off x="4357230" y="4167931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49441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70E402-68D0-F040-87F2-6813F89564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24" y="994749"/>
            <a:ext cx="8122251" cy="454685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のスプライトをついかする</a:t>
            </a:r>
            <a:r>
              <a:rPr lang="en-US" altLang="ja-JP" dirty="0"/>
              <a:t>-2</a:t>
            </a:r>
            <a:endParaRPr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574110" y="377730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593124" y="1368846"/>
            <a:ext cx="1748901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F26B52CD-662C-4E75-A8FB-B1D6B73A3AF1}"/>
              </a:ext>
            </a:extLst>
          </p:cNvPr>
          <p:cNvSpPr/>
          <p:nvPr/>
        </p:nvSpPr>
        <p:spPr>
          <a:xfrm>
            <a:off x="2146962" y="2669059"/>
            <a:ext cx="1145062" cy="1011651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069C38F-4A4B-405A-8F63-9725834F9ED4}"/>
              </a:ext>
            </a:extLst>
          </p:cNvPr>
          <p:cNvSpPr/>
          <p:nvPr/>
        </p:nvSpPr>
        <p:spPr>
          <a:xfrm>
            <a:off x="7562335" y="5239265"/>
            <a:ext cx="988541" cy="26826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812E55-ED64-4DF6-B4C1-3F9E86081272}"/>
              </a:ext>
            </a:extLst>
          </p:cNvPr>
          <p:cNvGrpSpPr/>
          <p:nvPr/>
        </p:nvGrpSpPr>
        <p:grpSpPr>
          <a:xfrm>
            <a:off x="1748900" y="5507528"/>
            <a:ext cx="5556610" cy="1131079"/>
            <a:chOff x="515716" y="5495987"/>
            <a:chExt cx="5556610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515716" y="5495987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のぶぶんに「</a:t>
              </a:r>
              <a:r>
                <a:rPr lang="en-US" altLang="ja-JP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」とにゅうりょくする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をえらび、「はい」をおす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5101AB-489D-4995-8A5B-4CB6E6E9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6" y="5688745"/>
              <a:ext cx="285750" cy="323850"/>
            </a:xfrm>
            <a:prstGeom prst="rect">
              <a:avLst/>
            </a:prstGeom>
          </p:spPr>
        </p:pic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DA65A8A-DEAD-48A1-AFB5-FFA429211D36}"/>
                </a:ext>
              </a:extLst>
            </p:cNvPr>
            <p:cNvSpPr txBox="1"/>
            <p:nvPr/>
          </p:nvSpPr>
          <p:spPr>
            <a:xfrm flipH="1">
              <a:off x="2066056" y="5544763"/>
              <a:ext cx="7842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CBE924-54FE-4CC0-8322-0D98F1FA6548}"/>
                </a:ext>
              </a:extLst>
            </p:cNvPr>
            <p:cNvSpPr txBox="1"/>
            <p:nvPr/>
          </p:nvSpPr>
          <p:spPr>
            <a:xfrm flipH="1">
              <a:off x="546368" y="6105227"/>
              <a:ext cx="2177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59124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のスプライトをついかする</a:t>
            </a:r>
            <a:r>
              <a:rPr lang="en-US" altLang="ja-JP" dirty="0"/>
              <a:t>-2</a:t>
            </a:r>
            <a:endParaRPr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664720" y="385216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6569FCB-F22F-4832-ACD1-F05072F1D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762" y="1185208"/>
            <a:ext cx="7963270" cy="5005666"/>
          </a:xfrm>
          <a:prstGeom prst="rect">
            <a:avLst/>
          </a:prstGeom>
        </p:spPr>
      </p:pic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0000F1C-0868-40C8-8FE3-71856766A9CE}"/>
              </a:ext>
            </a:extLst>
          </p:cNvPr>
          <p:cNvSpPr/>
          <p:nvPr/>
        </p:nvSpPr>
        <p:spPr>
          <a:xfrm>
            <a:off x="452763" y="1971585"/>
            <a:ext cx="843369" cy="421928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BFB120DD-5D64-42B3-AD29-C2FD700D8EE0}"/>
              </a:ext>
            </a:extLst>
          </p:cNvPr>
          <p:cNvSpPr/>
          <p:nvPr/>
        </p:nvSpPr>
        <p:spPr>
          <a:xfrm>
            <a:off x="1563725" y="1971584"/>
            <a:ext cx="1596725" cy="1457415"/>
          </a:xfrm>
          <a:prstGeom prst="wedgeRoundRectCallout">
            <a:avLst>
              <a:gd name="adj1" fmla="val -67267"/>
              <a:gd name="adj2" fmla="val -1646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endParaRPr kumimoji="1" lang="ja-JP" altLang="en-US" sz="16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6FDFAD03-EE97-45DD-9530-9E3F92C22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9615" y="2124028"/>
            <a:ext cx="1171575" cy="1152525"/>
          </a:xfrm>
          <a:prstGeom prst="rect">
            <a:avLst/>
          </a:prstGeom>
        </p:spPr>
      </p:pic>
      <p:sp>
        <p:nvSpPr>
          <p:cNvPr id="25" name="楕円 24">
            <a:extLst>
              <a:ext uri="{FF2B5EF4-FFF2-40B4-BE49-F238E27FC236}">
                <a16:creationId xmlns:a16="http://schemas.microsoft.com/office/drawing/2014/main" id="{26D40352-3E01-4753-9319-9B41BA2A9523}"/>
              </a:ext>
            </a:extLst>
          </p:cNvPr>
          <p:cNvSpPr/>
          <p:nvPr/>
        </p:nvSpPr>
        <p:spPr>
          <a:xfrm>
            <a:off x="2616186" y="2049244"/>
            <a:ext cx="411099" cy="41109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3BABE7EE-DF83-4E9D-A6D1-DBD9868CF6F7}"/>
              </a:ext>
            </a:extLst>
          </p:cNvPr>
          <p:cNvGrpSpPr/>
          <p:nvPr/>
        </p:nvGrpSpPr>
        <p:grpSpPr>
          <a:xfrm>
            <a:off x="1789615" y="5909010"/>
            <a:ext cx="5900335" cy="577081"/>
            <a:chOff x="1484229" y="4922381"/>
            <a:chExt cx="5900335" cy="577081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DA59CEE-FE2A-4EF3-96C1-C8145E06CAB6}"/>
                </a:ext>
              </a:extLst>
            </p:cNvPr>
            <p:cNvSpPr txBox="1"/>
            <p:nvPr/>
          </p:nvSpPr>
          <p:spPr>
            <a:xfrm>
              <a:off x="1484229" y="4922381"/>
              <a:ext cx="5900335" cy="577081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-rocky-a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いがい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をけす。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33CCD70-69C0-4A7A-B3C4-27DEEB2A1FF4}"/>
                </a:ext>
              </a:extLst>
            </p:cNvPr>
            <p:cNvSpPr txBox="1"/>
            <p:nvPr/>
          </p:nvSpPr>
          <p:spPr>
            <a:xfrm>
              <a:off x="3197099" y="5003884"/>
              <a:ext cx="21430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　エー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6" name="四角形: 角を丸くする 57">
            <a:extLst>
              <a:ext uri="{FF2B5EF4-FFF2-40B4-BE49-F238E27FC236}">
                <a16:creationId xmlns:a16="http://schemas.microsoft.com/office/drawing/2014/main" id="{E92B9B0F-233D-9C4E-AB4F-3BB469D52240}"/>
              </a:ext>
            </a:extLst>
          </p:cNvPr>
          <p:cNvSpPr/>
          <p:nvPr/>
        </p:nvSpPr>
        <p:spPr>
          <a:xfrm>
            <a:off x="1500951" y="1187042"/>
            <a:ext cx="1659499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EC0EB2D8-5B45-FE4E-BC0C-40D45A56CB23}"/>
              </a:ext>
            </a:extLst>
          </p:cNvPr>
          <p:cNvCxnSpPr>
            <a:cxnSpLocks/>
          </p:cNvCxnSpPr>
          <p:nvPr/>
        </p:nvCxnSpPr>
        <p:spPr>
          <a:xfrm flipH="1">
            <a:off x="1145452" y="1382719"/>
            <a:ext cx="355498" cy="4259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286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D6344D4B-C669-B840-86CF-97A407681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894" y="988986"/>
            <a:ext cx="8661400" cy="2451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じゅんび③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のスプライトをついかする</a:t>
            </a:r>
            <a:r>
              <a:rPr lang="en-US" altLang="ja-JP" dirty="0"/>
              <a:t>-3</a:t>
            </a:r>
            <a:endParaRPr lang="ja-JP" altLang="en-US" dirty="0"/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6E761B-0090-44F8-89DB-52E72BC33F9E}"/>
              </a:ext>
            </a:extLst>
          </p:cNvPr>
          <p:cNvSpPr txBox="1"/>
          <p:nvPr/>
        </p:nvSpPr>
        <p:spPr>
          <a:xfrm>
            <a:off x="2488123" y="368396"/>
            <a:ext cx="7251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35296C0-0153-4BC8-822B-F61A6C3154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374" y="3784368"/>
            <a:ext cx="2968794" cy="2667469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1DE0D950-A891-4598-A17A-520FFFBFCD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834" y="3784368"/>
            <a:ext cx="3066328" cy="2779659"/>
          </a:xfrm>
          <a:prstGeom prst="rect">
            <a:avLst/>
          </a:prstGeom>
        </p:spPr>
      </p:pic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E8DE025C-C02A-419D-A143-7DF76F157DB6}"/>
              </a:ext>
            </a:extLst>
          </p:cNvPr>
          <p:cNvSpPr/>
          <p:nvPr/>
        </p:nvSpPr>
        <p:spPr>
          <a:xfrm>
            <a:off x="491637" y="2856086"/>
            <a:ext cx="533974" cy="570779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3A30640-1FEF-4452-A415-FB0EEE1CFF61}"/>
              </a:ext>
            </a:extLst>
          </p:cNvPr>
          <p:cNvSpPr txBox="1"/>
          <p:nvPr/>
        </p:nvSpPr>
        <p:spPr>
          <a:xfrm>
            <a:off x="132706" y="253876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D20682E7-DB71-4507-ACA8-D842DB940FA8}"/>
              </a:ext>
            </a:extLst>
          </p:cNvPr>
          <p:cNvSpPr/>
          <p:nvPr/>
        </p:nvSpPr>
        <p:spPr>
          <a:xfrm>
            <a:off x="7073743" y="1961372"/>
            <a:ext cx="443123" cy="364168"/>
          </a:xfrm>
          <a:prstGeom prst="roundRect">
            <a:avLst>
              <a:gd name="adj" fmla="val 1196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96D8120-9C49-4963-89A5-94B00A692E0D}"/>
              </a:ext>
            </a:extLst>
          </p:cNvPr>
          <p:cNvSpPr txBox="1"/>
          <p:nvPr/>
        </p:nvSpPr>
        <p:spPr>
          <a:xfrm>
            <a:off x="6599404" y="171484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矢印: 右 47">
            <a:extLst>
              <a:ext uri="{FF2B5EF4-FFF2-40B4-BE49-F238E27FC236}">
                <a16:creationId xmlns:a16="http://schemas.microsoft.com/office/drawing/2014/main" id="{5459669F-131E-4F3B-8779-F0826A48CF11}"/>
              </a:ext>
            </a:extLst>
          </p:cNvPr>
          <p:cNvSpPr/>
          <p:nvPr/>
        </p:nvSpPr>
        <p:spPr>
          <a:xfrm>
            <a:off x="4281097" y="474283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8952BB7-4D14-5C4C-BE13-64DEE2280E04}"/>
              </a:ext>
            </a:extLst>
          </p:cNvPr>
          <p:cNvGrpSpPr/>
          <p:nvPr/>
        </p:nvGrpSpPr>
        <p:grpSpPr>
          <a:xfrm>
            <a:off x="2533446" y="2538760"/>
            <a:ext cx="6544494" cy="1131079"/>
            <a:chOff x="2170881" y="2360787"/>
            <a:chExt cx="6544494" cy="1131079"/>
          </a:xfrm>
        </p:grpSpPr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0B33ECFE-623D-4E06-8843-D20CE5E36C58}"/>
                </a:ext>
              </a:extLst>
            </p:cNvPr>
            <p:cNvSpPr txBox="1"/>
            <p:nvPr/>
          </p:nvSpPr>
          <p:spPr>
            <a:xfrm>
              <a:off x="2170881" y="2360787"/>
              <a:ext cx="6544494" cy="113107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をえらび、コスチューム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ぜんぶ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　　　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クリックする。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A5AACD6-4742-9F4F-ACCE-21108D341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33446" y="2464608"/>
              <a:ext cx="558800" cy="508000"/>
            </a:xfrm>
            <a:prstGeom prst="rect">
              <a:avLst/>
            </a:prstGeom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84AF87BC-5A7B-144F-9A8D-031F1BC62D0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0688" y="3181227"/>
            <a:ext cx="649445" cy="432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745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5A420160-FBA9-AB4C-8C06-AAB59F7987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794" y="3646307"/>
            <a:ext cx="3743474" cy="2749836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7428C305-47B6-5F43-8EC1-7B0AB8CB2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984" y="1201950"/>
            <a:ext cx="3492500" cy="5524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22" y="389420"/>
            <a:ext cx="8527553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</a:t>
            </a:r>
            <a:r>
              <a:rPr lang="ja-JP" altLang="en-US" sz="2600"/>
              <a:t>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428662" y="22734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54" name="矢印: 右 53">
            <a:extLst>
              <a:ext uri="{FF2B5EF4-FFF2-40B4-BE49-F238E27FC236}">
                <a16:creationId xmlns:a16="http://schemas.microsoft.com/office/drawing/2014/main" id="{5C08686D-50CB-4200-86A1-C9907D64CD07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C0FFABDC-89DA-4881-AD14-DA1A40566EC5}"/>
              </a:ext>
            </a:extLst>
          </p:cNvPr>
          <p:cNvSpPr/>
          <p:nvPr/>
        </p:nvSpPr>
        <p:spPr>
          <a:xfrm>
            <a:off x="1825272" y="5507522"/>
            <a:ext cx="1770543" cy="5112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6E74F89-CED4-4380-BF4C-98C97ED40EEE}"/>
              </a:ext>
            </a:extLst>
          </p:cNvPr>
          <p:cNvSpPr txBox="1"/>
          <p:nvPr/>
        </p:nvSpPr>
        <p:spPr>
          <a:xfrm>
            <a:off x="4175393" y="1405384"/>
            <a:ext cx="482057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-rocky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スプライトをえらんで、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をおします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プログラムのがめんがうつります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112E18A8-5F0B-4D96-BD5D-B06E70038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7249" y="2673692"/>
            <a:ext cx="1619476" cy="362001"/>
          </a:xfrm>
          <a:prstGeom prst="rect">
            <a:avLst/>
          </a:prstGeom>
        </p:spPr>
      </p:pic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C245A327-73B5-4B1D-B91A-582A8E91802F}"/>
              </a:ext>
            </a:extLst>
          </p:cNvPr>
          <p:cNvSpPr/>
          <p:nvPr/>
        </p:nvSpPr>
        <p:spPr>
          <a:xfrm>
            <a:off x="1491919" y="1225497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1846B161-7195-4CE2-B7D2-02C06164E364}"/>
              </a:ext>
            </a:extLst>
          </p:cNvPr>
          <p:cNvSpPr/>
          <p:nvPr/>
        </p:nvSpPr>
        <p:spPr>
          <a:xfrm>
            <a:off x="254985" y="2903839"/>
            <a:ext cx="1023024" cy="1000896"/>
          </a:xfrm>
          <a:prstGeom prst="roundRect">
            <a:avLst>
              <a:gd name="adj" fmla="val 71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EDAA093-2B38-4E3F-A42D-1263FCF8C42B}"/>
              </a:ext>
            </a:extLst>
          </p:cNvPr>
          <p:cNvSpPr txBox="1"/>
          <p:nvPr/>
        </p:nvSpPr>
        <p:spPr>
          <a:xfrm>
            <a:off x="4398560" y="2068137"/>
            <a:ext cx="1775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42690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58E45C80-AD09-E147-8A5A-9BFB6E9860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588" y="2144902"/>
            <a:ext cx="4000500" cy="1092200"/>
          </a:xfrm>
          <a:prstGeom prst="rect">
            <a:avLst/>
          </a:prstGeom>
        </p:spPr>
      </p:pic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 flipV="1">
            <a:off x="2624467" y="2530284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826319" y="3597885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がおされた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637900" y="2995667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410015" y="22124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pic>
        <p:nvPicPr>
          <p:cNvPr id="74" name="図 73">
            <a:extLst>
              <a:ext uri="{FF2B5EF4-FFF2-40B4-BE49-F238E27FC236}">
                <a16:creationId xmlns:a16="http://schemas.microsoft.com/office/drawing/2014/main" id="{9D3814F2-A22D-471E-A3C0-A7A62ABBF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3138" y="5026657"/>
            <a:ext cx="1090465" cy="1847439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6EC44CA-4D85-47E8-9380-F848B59F4F44}"/>
              </a:ext>
            </a:extLst>
          </p:cNvPr>
          <p:cNvGrpSpPr/>
          <p:nvPr/>
        </p:nvGrpSpPr>
        <p:grpSpPr>
          <a:xfrm>
            <a:off x="2624467" y="5478023"/>
            <a:ext cx="5109786" cy="631227"/>
            <a:chOff x="1619859" y="5320999"/>
            <a:chExt cx="3714979" cy="631227"/>
          </a:xfrm>
        </p:grpSpPr>
        <p:sp>
          <p:nvSpPr>
            <p:cNvPr id="79" name="吹き出し: 角を丸めた四角形 78">
              <a:extLst>
                <a:ext uri="{FF2B5EF4-FFF2-40B4-BE49-F238E27FC236}">
                  <a16:creationId xmlns:a16="http://schemas.microsoft.com/office/drawing/2014/main" id="{4060A491-F58C-4E6B-8060-1658350663EA}"/>
                </a:ext>
              </a:extLst>
            </p:cNvPr>
            <p:cNvSpPr/>
            <p:nvPr/>
          </p:nvSpPr>
          <p:spPr>
            <a:xfrm>
              <a:off x="1619859" y="5320999"/>
              <a:ext cx="3714979" cy="631227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6C9BF5AF-FE4F-4DFA-B066-DBE294EEBBCA}"/>
                </a:ext>
              </a:extLst>
            </p:cNvPr>
            <p:cNvSpPr txBox="1"/>
            <p:nvPr/>
          </p:nvSpPr>
          <p:spPr>
            <a:xfrm>
              <a:off x="1728383" y="5378919"/>
              <a:ext cx="343842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x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ざひょうと</a:t>
              </a:r>
              <a:r>
                <a:rPr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をすうじでしていして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ね。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C33C65E0-8B6E-443D-9919-19931EA96367}"/>
              </a:ext>
            </a:extLst>
          </p:cNvPr>
          <p:cNvSpPr/>
          <p:nvPr/>
        </p:nvSpPr>
        <p:spPr>
          <a:xfrm>
            <a:off x="4385288" y="2760317"/>
            <a:ext cx="589625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8C968ED7-AFDE-487D-8A94-BA62BD4A06EF}"/>
              </a:ext>
            </a:extLst>
          </p:cNvPr>
          <p:cNvSpPr/>
          <p:nvPr/>
        </p:nvSpPr>
        <p:spPr>
          <a:xfrm>
            <a:off x="6120945" y="2735407"/>
            <a:ext cx="589625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タイトル 4">
            <a:extLst>
              <a:ext uri="{FF2B5EF4-FFF2-40B4-BE49-F238E27FC236}">
                <a16:creationId xmlns:a16="http://schemas.microsoft.com/office/drawing/2014/main" id="{2B50EA5D-CA78-FC4C-9CAD-AE968F6A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822" y="424133"/>
            <a:ext cx="8527553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</a:t>
            </a:r>
            <a:r>
              <a:rPr lang="ja-JP" altLang="en-US" sz="2600"/>
              <a:t>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7F63671-2B92-4A42-B74E-4488D4C5CC5B}"/>
              </a:ext>
            </a:extLst>
          </p:cNvPr>
          <p:cNvGrpSpPr/>
          <p:nvPr/>
        </p:nvGrpSpPr>
        <p:grpSpPr>
          <a:xfrm>
            <a:off x="826319" y="4346944"/>
            <a:ext cx="8297187" cy="1131079"/>
            <a:chOff x="826319" y="4346944"/>
            <a:chExt cx="8297187" cy="1131079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62D387-29F6-4C53-A33D-47A7EE3D0F98}"/>
                </a:ext>
              </a:extLst>
            </p:cNvPr>
            <p:cNvSpPr txBox="1"/>
            <p:nvPr/>
          </p:nvSpPr>
          <p:spPr>
            <a:xfrm>
              <a:off x="826319" y="4346944"/>
              <a:ext cx="82971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をえらび、スタート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をせっていする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141CEAA4-471B-8D48-ADCD-DF1171A4C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94400" y="4398525"/>
              <a:ext cx="2290034" cy="584200"/>
            </a:xfrm>
            <a:prstGeom prst="rect">
              <a:avLst/>
            </a:prstGeom>
          </p:spPr>
        </p:pic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439E6E57-5847-3547-9175-CDEBF8FBE84A}"/>
              </a:ext>
            </a:extLst>
          </p:cNvPr>
          <p:cNvGrpSpPr/>
          <p:nvPr/>
        </p:nvGrpSpPr>
        <p:grpSpPr>
          <a:xfrm>
            <a:off x="1505906" y="1945367"/>
            <a:ext cx="1038413" cy="856056"/>
            <a:chOff x="7137508" y="4892125"/>
            <a:chExt cx="1038413" cy="856056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7183C311-ED96-0548-A28C-07D17210C276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D63AC488-7EFB-DD4E-881B-A1B4AAA87F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85E1FB2-E151-D040-BD04-CE0122F883F7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77">
              <a:extLst>
                <a:ext uri="{FF2B5EF4-FFF2-40B4-BE49-F238E27FC236}">
                  <a16:creationId xmlns:a16="http://schemas.microsoft.com/office/drawing/2014/main" id="{C3CF6BC4-0A6E-0F4A-88AA-7AAA38D845D9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94B99767-6085-E341-AD75-B16128CFF4FC}"/>
              </a:ext>
            </a:extLst>
          </p:cNvPr>
          <p:cNvGrpSpPr/>
          <p:nvPr/>
        </p:nvGrpSpPr>
        <p:grpSpPr>
          <a:xfrm>
            <a:off x="1559500" y="2903220"/>
            <a:ext cx="848947" cy="856056"/>
            <a:chOff x="7111230" y="5870931"/>
            <a:chExt cx="848947" cy="856056"/>
          </a:xfrm>
        </p:grpSpPr>
        <p:grpSp>
          <p:nvGrpSpPr>
            <p:cNvPr id="52" name="グループ化 51">
              <a:extLst>
                <a:ext uri="{FF2B5EF4-FFF2-40B4-BE49-F238E27FC236}">
                  <a16:creationId xmlns:a16="http://schemas.microsoft.com/office/drawing/2014/main" id="{A0A2AC2D-A16F-6841-AB65-8482C74457D7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82195D09-9147-0040-81F4-1EEB9DFC22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067DF981-045D-124F-AC06-3042BC056256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53" name="四角形: 角を丸くする 77">
              <a:extLst>
                <a:ext uri="{FF2B5EF4-FFF2-40B4-BE49-F238E27FC236}">
                  <a16:creationId xmlns:a16="http://schemas.microsoft.com/office/drawing/2014/main" id="{9B2F92FC-E689-BF40-8D9A-908D72B8A9E3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24256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>
            <a:extLst>
              <a:ext uri="{FF2B5EF4-FFF2-40B4-BE49-F238E27FC236}">
                <a16:creationId xmlns:a16="http://schemas.microsoft.com/office/drawing/2014/main" id="{C9421947-538B-9943-A995-149EB1D14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20" y="2293015"/>
            <a:ext cx="3429000" cy="2463800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331054" y="38007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454931" y="1340542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2" name="正方形/長方形 131">
            <a:extLst>
              <a:ext uri="{FF2B5EF4-FFF2-40B4-BE49-F238E27FC236}">
                <a16:creationId xmlns:a16="http://schemas.microsoft.com/office/drawing/2014/main" id="{17290A15-D57B-413F-8BB0-E5007A49AD9C}"/>
              </a:ext>
            </a:extLst>
          </p:cNvPr>
          <p:cNvSpPr/>
          <p:nvPr/>
        </p:nvSpPr>
        <p:spPr>
          <a:xfrm>
            <a:off x="1085384" y="1855325"/>
            <a:ext cx="362564" cy="3625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568AA65C-967B-464D-AA2C-5C41F57E4E75}"/>
              </a:ext>
            </a:extLst>
          </p:cNvPr>
          <p:cNvSpPr txBox="1"/>
          <p:nvPr/>
        </p:nvSpPr>
        <p:spPr>
          <a:xfrm>
            <a:off x="3774919" y="1691112"/>
            <a:ext cx="53545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」をえらび、じゅしんメッセージを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817D016D-C17B-4A5C-AD85-0D6275B2D20C}"/>
              </a:ext>
            </a:extLst>
          </p:cNvPr>
          <p:cNvCxnSpPr>
            <a:cxnSpLocks/>
          </p:cNvCxnSpPr>
          <p:nvPr/>
        </p:nvCxnSpPr>
        <p:spPr>
          <a:xfrm>
            <a:off x="861781" y="2674453"/>
            <a:ext cx="285031" cy="43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263FACEE-3671-4DBE-8B0F-9C610774385A}"/>
              </a:ext>
            </a:extLst>
          </p:cNvPr>
          <p:cNvCxnSpPr>
            <a:cxnSpLocks/>
          </p:cNvCxnSpPr>
          <p:nvPr/>
        </p:nvCxnSpPr>
        <p:spPr>
          <a:xfrm>
            <a:off x="807780" y="3103637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四角形: 角を丸くする 169">
            <a:extLst>
              <a:ext uri="{FF2B5EF4-FFF2-40B4-BE49-F238E27FC236}">
                <a16:creationId xmlns:a16="http://schemas.microsoft.com/office/drawing/2014/main" id="{BA8DBA66-130F-4BE7-9E70-CBE09E6D3929}"/>
              </a:ext>
            </a:extLst>
          </p:cNvPr>
          <p:cNvSpPr/>
          <p:nvPr/>
        </p:nvSpPr>
        <p:spPr>
          <a:xfrm>
            <a:off x="1172932" y="2477663"/>
            <a:ext cx="667143" cy="295849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75" name="コネクタ: カギ線 174">
            <a:extLst>
              <a:ext uri="{FF2B5EF4-FFF2-40B4-BE49-F238E27FC236}">
                <a16:creationId xmlns:a16="http://schemas.microsoft.com/office/drawing/2014/main" id="{DE954AC8-5E7D-4DEA-9919-C91F34D2B869}"/>
              </a:ext>
            </a:extLst>
          </p:cNvPr>
          <p:cNvCxnSpPr>
            <a:cxnSpLocks/>
          </p:cNvCxnSpPr>
          <p:nvPr/>
        </p:nvCxnSpPr>
        <p:spPr>
          <a:xfrm>
            <a:off x="872350" y="3380875"/>
            <a:ext cx="769834" cy="585370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線矢印コネクタ 178">
            <a:extLst>
              <a:ext uri="{FF2B5EF4-FFF2-40B4-BE49-F238E27FC236}">
                <a16:creationId xmlns:a16="http://schemas.microsoft.com/office/drawing/2014/main" id="{304BD3AE-5F96-4355-A0C2-24D2D87C314B}"/>
              </a:ext>
            </a:extLst>
          </p:cNvPr>
          <p:cNvCxnSpPr>
            <a:cxnSpLocks/>
          </p:cNvCxnSpPr>
          <p:nvPr/>
        </p:nvCxnSpPr>
        <p:spPr>
          <a:xfrm>
            <a:off x="858290" y="4525557"/>
            <a:ext cx="5290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3571ECFD-2951-4366-888C-98871714646A}"/>
              </a:ext>
            </a:extLst>
          </p:cNvPr>
          <p:cNvGrpSpPr/>
          <p:nvPr/>
        </p:nvGrpSpPr>
        <p:grpSpPr>
          <a:xfrm>
            <a:off x="3774919" y="3823552"/>
            <a:ext cx="4368313" cy="777307"/>
            <a:chOff x="0" y="5175786"/>
            <a:chExt cx="3799701" cy="777307"/>
          </a:xfrm>
        </p:grpSpPr>
        <p:sp>
          <p:nvSpPr>
            <p:cNvPr id="188" name="テキスト ボックス 187">
              <a:extLst>
                <a:ext uri="{FF2B5EF4-FFF2-40B4-BE49-F238E27FC236}">
                  <a16:creationId xmlns:a16="http://schemas.microsoft.com/office/drawing/2014/main" id="{0E599FD4-D290-4136-81E3-14EF763F7552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 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05FD32DC-AE26-4F19-8688-5CC205F9B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24326" y="5175786"/>
              <a:ext cx="1097375" cy="777307"/>
            </a:xfrm>
            <a:prstGeom prst="rect">
              <a:avLst/>
            </a:prstGeom>
          </p:spPr>
        </p:pic>
      </p:grpSp>
      <p:sp>
        <p:nvSpPr>
          <p:cNvPr id="59" name="タイトル 4">
            <a:extLst>
              <a:ext uri="{FF2B5EF4-FFF2-40B4-BE49-F238E27FC236}">
                <a16:creationId xmlns:a16="http://schemas.microsoft.com/office/drawing/2014/main" id="{D00F362A-D255-9444-91B7-D1623EACE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816" y="560629"/>
            <a:ext cx="8527553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</a:t>
            </a:r>
            <a:r>
              <a:rPr lang="ja-JP" altLang="en-US" sz="2600"/>
              <a:t>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D2D5B865-50E9-2A45-BC61-438BE3C102A0}"/>
              </a:ext>
            </a:extLst>
          </p:cNvPr>
          <p:cNvGrpSpPr/>
          <p:nvPr/>
        </p:nvGrpSpPr>
        <p:grpSpPr>
          <a:xfrm>
            <a:off x="3774919" y="3097890"/>
            <a:ext cx="4940456" cy="648581"/>
            <a:chOff x="3774919" y="3097890"/>
            <a:chExt cx="4940456" cy="648581"/>
          </a:xfrm>
        </p:grpSpPr>
        <p:sp>
          <p:nvSpPr>
            <p:cNvPr id="181" name="テキスト ボックス 180">
              <a:extLst>
                <a:ext uri="{FF2B5EF4-FFF2-40B4-BE49-F238E27FC236}">
                  <a16:creationId xmlns:a16="http://schemas.microsoft.com/office/drawing/2014/main" id="{708BF69E-AC6C-4685-AFA7-A48DCDF9FA42}"/>
                </a:ext>
              </a:extLst>
            </p:cNvPr>
            <p:cNvSpPr txBox="1"/>
            <p:nvPr/>
          </p:nvSpPr>
          <p:spPr>
            <a:xfrm>
              <a:off x="3774919" y="3097890"/>
              <a:ext cx="494045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5" name="図 24">
              <a:extLst>
                <a:ext uri="{FF2B5EF4-FFF2-40B4-BE49-F238E27FC236}">
                  <a16:creationId xmlns:a16="http://schemas.microsoft.com/office/drawing/2014/main" id="{5DF53828-5B79-0A48-9F92-B77686730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27178" y="3174971"/>
              <a:ext cx="1936303" cy="571500"/>
            </a:xfrm>
            <a:prstGeom prst="rect">
              <a:avLst/>
            </a:prstGeom>
          </p:spPr>
        </p:pic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857AC06F-E05E-0C48-BF9C-22DA980082B0}"/>
              </a:ext>
            </a:extLst>
          </p:cNvPr>
          <p:cNvGrpSpPr/>
          <p:nvPr/>
        </p:nvGrpSpPr>
        <p:grpSpPr>
          <a:xfrm>
            <a:off x="356653" y="5109496"/>
            <a:ext cx="6377779" cy="1131079"/>
            <a:chOff x="356653" y="5109496"/>
            <a:chExt cx="6377779" cy="1131079"/>
          </a:xfrm>
        </p:grpSpPr>
        <p:sp>
          <p:nvSpPr>
            <p:cNvPr id="197" name="テキスト ボックス 196">
              <a:extLst>
                <a:ext uri="{FF2B5EF4-FFF2-40B4-BE49-F238E27FC236}">
                  <a16:creationId xmlns:a16="http://schemas.microsoft.com/office/drawing/2014/main" id="{3E3F273B-7CB3-4E24-926F-1AF7B1AB2B36}"/>
                </a:ext>
              </a:extLst>
            </p:cNvPr>
            <p:cNvSpPr txBox="1"/>
            <p:nvPr/>
          </p:nvSpPr>
          <p:spPr>
            <a:xfrm>
              <a:off x="356653" y="5109496"/>
              <a:ext cx="637777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、「５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B7CA1864-909E-434F-9ED9-241F72BFB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88238" y="5200335"/>
              <a:ext cx="1352983" cy="558800"/>
            </a:xfrm>
            <a:prstGeom prst="rect">
              <a:avLst/>
            </a:prstGeom>
          </p:spPr>
        </p:pic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55905ABE-79F4-7643-82BA-64C00125ADB7}"/>
              </a:ext>
            </a:extLst>
          </p:cNvPr>
          <p:cNvGrpSpPr/>
          <p:nvPr/>
        </p:nvGrpSpPr>
        <p:grpSpPr>
          <a:xfrm>
            <a:off x="356653" y="5824802"/>
            <a:ext cx="4817380" cy="1131079"/>
            <a:chOff x="360101" y="5824802"/>
            <a:chExt cx="4817380" cy="1131079"/>
          </a:xfrm>
        </p:grpSpPr>
        <p:sp>
          <p:nvSpPr>
            <p:cNvPr id="203" name="テキスト ボックス 202">
              <a:extLst>
                <a:ext uri="{FF2B5EF4-FFF2-40B4-BE49-F238E27FC236}">
                  <a16:creationId xmlns:a16="http://schemas.microsoft.com/office/drawing/2014/main" id="{87289D14-A1AC-4D45-93D6-38F21E8AC227}"/>
                </a:ext>
              </a:extLst>
            </p:cNvPr>
            <p:cNvSpPr txBox="1"/>
            <p:nvPr/>
          </p:nvSpPr>
          <p:spPr>
            <a:xfrm>
              <a:off x="360101" y="5824802"/>
              <a:ext cx="481738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95030601-6B19-9F4C-A143-8C2C88855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088238" y="5986575"/>
              <a:ext cx="1816497" cy="508000"/>
            </a:xfrm>
            <a:prstGeom prst="rect">
              <a:avLst/>
            </a:prstGeom>
          </p:spPr>
        </p:pic>
      </p:grpSp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75477879-7B71-4B48-8E0C-9DD5031978A2}"/>
              </a:ext>
            </a:extLst>
          </p:cNvPr>
          <p:cNvGrpSpPr/>
          <p:nvPr/>
        </p:nvGrpSpPr>
        <p:grpSpPr>
          <a:xfrm>
            <a:off x="0" y="4111861"/>
            <a:ext cx="1024065" cy="856056"/>
            <a:chOff x="6035407" y="3746180"/>
            <a:chExt cx="1024065" cy="856056"/>
          </a:xfrm>
        </p:grpSpPr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9D5E2586-11C5-DF43-AA4F-90195EA6F111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2" name="図 41">
                <a:extLst>
                  <a:ext uri="{FF2B5EF4-FFF2-40B4-BE49-F238E27FC236}">
                    <a16:creationId xmlns:a16="http://schemas.microsoft.com/office/drawing/2014/main" id="{778840E3-430C-AE4F-B60C-54C9076B4A8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68B9D504-507E-E749-987A-4023EFEA07B4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0" name="四角形: 角を丸くする 77">
              <a:extLst>
                <a:ext uri="{FF2B5EF4-FFF2-40B4-BE49-F238E27FC236}">
                  <a16:creationId xmlns:a16="http://schemas.microsoft.com/office/drawing/2014/main" id="{EE0B6C2F-2C10-164B-AD4B-6A152E8C4189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26868BD3-F942-0542-8C0A-866C17F76C8A}"/>
              </a:ext>
            </a:extLst>
          </p:cNvPr>
          <p:cNvGrpSpPr/>
          <p:nvPr/>
        </p:nvGrpSpPr>
        <p:grpSpPr>
          <a:xfrm>
            <a:off x="-25787" y="2056629"/>
            <a:ext cx="1038413" cy="856056"/>
            <a:chOff x="7137508" y="4892125"/>
            <a:chExt cx="1038413" cy="856056"/>
          </a:xfrm>
        </p:grpSpPr>
        <p:grpSp>
          <p:nvGrpSpPr>
            <p:cNvPr id="45" name="グループ化 44">
              <a:extLst>
                <a:ext uri="{FF2B5EF4-FFF2-40B4-BE49-F238E27FC236}">
                  <a16:creationId xmlns:a16="http://schemas.microsoft.com/office/drawing/2014/main" id="{48230A43-FE97-8746-B06F-05DA3018F77F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ABE654E9-5C03-AB42-A78D-1A2D57DB88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77EF450B-8D30-AE4A-8C78-B000DB8AB35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6" name="四角形: 角を丸くする 77">
              <a:extLst>
                <a:ext uri="{FF2B5EF4-FFF2-40B4-BE49-F238E27FC236}">
                  <a16:creationId xmlns:a16="http://schemas.microsoft.com/office/drawing/2014/main" id="{F815CC48-C15B-274B-8178-1B220A668D49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0FD3BA14-6574-9140-9F0D-7F39E28FF344}"/>
              </a:ext>
            </a:extLst>
          </p:cNvPr>
          <p:cNvGrpSpPr/>
          <p:nvPr/>
        </p:nvGrpSpPr>
        <p:grpSpPr>
          <a:xfrm>
            <a:off x="29314" y="3081929"/>
            <a:ext cx="848947" cy="856056"/>
            <a:chOff x="7111230" y="5870931"/>
            <a:chExt cx="848947" cy="856056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6CF69D0A-25FE-3141-92EC-86A8D2A3EE7F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52" name="図 51">
                <a:extLst>
                  <a:ext uri="{FF2B5EF4-FFF2-40B4-BE49-F238E27FC236}">
                    <a16:creationId xmlns:a16="http://schemas.microsoft.com/office/drawing/2014/main" id="{B9B0D65B-C1DC-7B44-99DB-96060A5E02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D1EAFDB3-856B-F44A-8F06-D8FD8F9731F9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51" name="四角形: 角を丸くする 77">
              <a:extLst>
                <a:ext uri="{FF2B5EF4-FFF2-40B4-BE49-F238E27FC236}">
                  <a16:creationId xmlns:a16="http://schemas.microsoft.com/office/drawing/2014/main" id="{24853029-179E-554C-AA38-1F03D76B8A88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68673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15FBABEA-5980-6F44-B0F4-E07095671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122" y="1375530"/>
            <a:ext cx="4775200" cy="2501900"/>
          </a:xfrm>
          <a:prstGeom prst="rect">
            <a:avLst/>
          </a:prstGeom>
        </p:spPr>
      </p:pic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37F3C75-7B0C-FD48-A4FE-668922A4BEA5}"/>
              </a:ext>
            </a:extLst>
          </p:cNvPr>
          <p:cNvGrpSpPr/>
          <p:nvPr/>
        </p:nvGrpSpPr>
        <p:grpSpPr>
          <a:xfrm>
            <a:off x="2081951" y="1594664"/>
            <a:ext cx="4504200" cy="2060226"/>
            <a:chOff x="2016830" y="1879284"/>
            <a:chExt cx="4504200" cy="2060226"/>
          </a:xfrm>
        </p:grpSpPr>
        <p:sp>
          <p:nvSpPr>
            <p:cNvPr id="171" name="四角形: 角を丸くする 170">
              <a:extLst>
                <a:ext uri="{FF2B5EF4-FFF2-40B4-BE49-F238E27FC236}">
                  <a16:creationId xmlns:a16="http://schemas.microsoft.com/office/drawing/2014/main" id="{22114EEC-51EB-4ADA-8010-72A699E9F0CE}"/>
                </a:ext>
              </a:extLst>
            </p:cNvPr>
            <p:cNvSpPr/>
            <p:nvPr/>
          </p:nvSpPr>
          <p:spPr>
            <a:xfrm>
              <a:off x="2137605" y="1879284"/>
              <a:ext cx="729564" cy="347163"/>
            </a:xfrm>
            <a:prstGeom prst="roundRect">
              <a:avLst>
                <a:gd name="adj" fmla="val 1878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BB106776-C948-4623-99E3-B9DB9782FA4E}"/>
                </a:ext>
              </a:extLst>
            </p:cNvPr>
            <p:cNvSpPr/>
            <p:nvPr/>
          </p:nvSpPr>
          <p:spPr>
            <a:xfrm>
              <a:off x="2016830" y="3593618"/>
              <a:ext cx="4504200" cy="345892"/>
            </a:xfrm>
            <a:prstGeom prst="roundRect">
              <a:avLst>
                <a:gd name="adj" fmla="val 1878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0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めいれいのじゅしん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</a:t>
            </a:r>
            <a:r>
              <a:rPr lang="ja-JP" altLang="en-US" sz="2600"/>
              <a:t>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637869" y="22422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34" name="正方形/長方形 133">
            <a:extLst>
              <a:ext uri="{FF2B5EF4-FFF2-40B4-BE49-F238E27FC236}">
                <a16:creationId xmlns:a16="http://schemas.microsoft.com/office/drawing/2014/main" id="{3E450ECA-AE38-473B-BDD5-ECCB4F4B3D0C}"/>
              </a:ext>
            </a:extLst>
          </p:cNvPr>
          <p:cNvSpPr/>
          <p:nvPr/>
        </p:nvSpPr>
        <p:spPr>
          <a:xfrm>
            <a:off x="2236058" y="1116478"/>
            <a:ext cx="362564" cy="362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568AA65C-967B-464D-AA2C-5C41F57E4E75}"/>
              </a:ext>
            </a:extLst>
          </p:cNvPr>
          <p:cNvSpPr txBox="1"/>
          <p:nvPr/>
        </p:nvSpPr>
        <p:spPr>
          <a:xfrm>
            <a:off x="481727" y="3548256"/>
            <a:ext cx="866227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60" name="直線矢印コネクタ 159">
            <a:extLst>
              <a:ext uri="{FF2B5EF4-FFF2-40B4-BE49-F238E27FC236}">
                <a16:creationId xmlns:a16="http://schemas.microsoft.com/office/drawing/2014/main" id="{D93AD0D3-4FAF-4151-8FBF-4F2D1406AF8E}"/>
              </a:ext>
            </a:extLst>
          </p:cNvPr>
          <p:cNvCxnSpPr>
            <a:cxnSpLocks/>
          </p:cNvCxnSpPr>
          <p:nvPr/>
        </p:nvCxnSpPr>
        <p:spPr>
          <a:xfrm flipV="1">
            <a:off x="1646986" y="1870788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線矢印コネクタ 163">
            <a:extLst>
              <a:ext uri="{FF2B5EF4-FFF2-40B4-BE49-F238E27FC236}">
                <a16:creationId xmlns:a16="http://schemas.microsoft.com/office/drawing/2014/main" id="{D21D3710-C413-401A-B9CA-989E6116F975}"/>
              </a:ext>
            </a:extLst>
          </p:cNvPr>
          <p:cNvCxnSpPr>
            <a:cxnSpLocks/>
          </p:cNvCxnSpPr>
          <p:nvPr/>
        </p:nvCxnSpPr>
        <p:spPr>
          <a:xfrm>
            <a:off x="1620942" y="2356782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153AA94C-208F-4453-8432-6FB63022DEF0}"/>
              </a:ext>
            </a:extLst>
          </p:cNvPr>
          <p:cNvGrpSpPr/>
          <p:nvPr/>
        </p:nvGrpSpPr>
        <p:grpSpPr>
          <a:xfrm>
            <a:off x="63389" y="5352276"/>
            <a:ext cx="9142753" cy="1515554"/>
            <a:chOff x="187677" y="5352276"/>
            <a:chExt cx="9142753" cy="1515554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1015762-B97B-4E13-84DD-D5CE967DA602}"/>
                </a:ext>
              </a:extLst>
            </p:cNvPr>
            <p:cNvSpPr txBox="1"/>
            <p:nvPr/>
          </p:nvSpPr>
          <p:spPr>
            <a:xfrm>
              <a:off x="187677" y="5352276"/>
              <a:ext cx="9142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44" name="グループ化 43">
              <a:extLst>
                <a:ext uri="{FF2B5EF4-FFF2-40B4-BE49-F238E27FC236}">
                  <a16:creationId xmlns:a16="http://schemas.microsoft.com/office/drawing/2014/main" id="{9B87A960-FC55-4C13-9A42-B4023B3EB87C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43F9612E-6006-40F7-8E94-8AE23F9B5B9E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60FB3479-AE49-4397-8CEA-0F18314F2BB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0B6FCF7-C87C-4BF4-B52E-D9DB9C520E79}"/>
              </a:ext>
            </a:extLst>
          </p:cNvPr>
          <p:cNvSpPr txBox="1"/>
          <p:nvPr/>
        </p:nvSpPr>
        <p:spPr>
          <a:xfrm>
            <a:off x="481727" y="4518550"/>
            <a:ext cx="76590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をえらび、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スプライトのほかのスクリプトを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める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E6E7506-93C6-7640-AF27-B2CE03ED450B}"/>
              </a:ext>
            </a:extLst>
          </p:cNvPr>
          <p:cNvGrpSpPr/>
          <p:nvPr/>
        </p:nvGrpSpPr>
        <p:grpSpPr>
          <a:xfrm>
            <a:off x="744402" y="2299401"/>
            <a:ext cx="1024065" cy="856056"/>
            <a:chOff x="6035407" y="3746180"/>
            <a:chExt cx="1024065" cy="85605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A7A145AB-23B3-2346-9606-6F63CCFE183C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8278312B-36AF-7A46-943E-DB890FD7545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3B74823B-8854-8A46-95DE-4309B3CFD26B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77">
              <a:extLst>
                <a:ext uri="{FF2B5EF4-FFF2-40B4-BE49-F238E27FC236}">
                  <a16:creationId xmlns:a16="http://schemas.microsoft.com/office/drawing/2014/main" id="{4CF894C1-ACAF-7646-BDA7-B4B61D9F3DDE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6513E55-60D8-1044-AFDF-DD51162D9D8A}"/>
              </a:ext>
            </a:extLst>
          </p:cNvPr>
          <p:cNvGrpSpPr/>
          <p:nvPr/>
        </p:nvGrpSpPr>
        <p:grpSpPr>
          <a:xfrm>
            <a:off x="744402" y="1270815"/>
            <a:ext cx="1038413" cy="856056"/>
            <a:chOff x="7137508" y="4892125"/>
            <a:chExt cx="1038413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C08FC396-8585-DC4F-A7AC-6778EAA916A9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018510DB-0142-964D-A215-6AB699819B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AE489614-B570-0845-9C79-676E2332527A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1AF29AF5-80A6-8142-B162-0D9ACDB1E249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E50186C6-17D6-074F-9204-35488C02A5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434" y="4651553"/>
            <a:ext cx="2153331" cy="5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311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ちょっとむずかしいよ！よくかんがえよう！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9" y="987995"/>
            <a:ext cx="809543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きいろのはんていをついかしよう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pic>
        <p:nvPicPr>
          <p:cNvPr id="3" name="12_03">
            <a:hlinkClick r:id="" action="ppaction://media"/>
            <a:extLst>
              <a:ext uri="{FF2B5EF4-FFF2-40B4-BE49-F238E27FC236}">
                <a16:creationId xmlns:a16="http://schemas.microsoft.com/office/drawing/2014/main" id="{CC335E4B-CB2D-47DE-A623-6B5F20405F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975" y="1732857"/>
            <a:ext cx="8944049" cy="4401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>
            <a:extLst>
              <a:ext uri="{FF2B5EF4-FFF2-40B4-BE49-F238E27FC236}">
                <a16:creationId xmlns:a16="http://schemas.microsoft.com/office/drawing/2014/main" id="{B7D6CC69-82D8-F447-B51D-75A9106BA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0774"/>
            <a:ext cx="9144000" cy="442422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じゅんび④</a:t>
            </a:r>
            <a:r>
              <a:rPr lang="en-US" altLang="ja-JP" dirty="0"/>
              <a:t>】</a:t>
            </a:r>
            <a:r>
              <a:rPr lang="ja-JP" altLang="en-US"/>
              <a:t>　しんごうのスプライトにきいろをついかする</a:t>
            </a:r>
            <a:endParaRPr lang="ja-JP" altLang="en-US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DFC416CD-5C89-4D5F-BD0A-AE5BB142C095}"/>
              </a:ext>
            </a:extLst>
          </p:cNvPr>
          <p:cNvSpPr/>
          <p:nvPr/>
        </p:nvSpPr>
        <p:spPr>
          <a:xfrm>
            <a:off x="2119927" y="1208605"/>
            <a:ext cx="1095956" cy="28878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A26EF9D-9239-4552-961E-84073F3F3473}"/>
              </a:ext>
            </a:extLst>
          </p:cNvPr>
          <p:cNvSpPr txBox="1"/>
          <p:nvPr/>
        </p:nvSpPr>
        <p:spPr>
          <a:xfrm>
            <a:off x="2428332" y="1601630"/>
            <a:ext cx="6538113" cy="2239074"/>
          </a:xfrm>
          <a:prstGeom prst="rect">
            <a:avLst/>
          </a:prstGeom>
          <a:solidFill>
            <a:schemeClr val="bg1"/>
          </a:solidFill>
          <a:ln>
            <a:solidFill>
              <a:srgbClr val="575E75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３しゅるいの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をひょうじするしん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のコスチュームをつくる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「しんごう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あか」 「しんごう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あお」 「しんごう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2-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き」 となまえをかえる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F14C23C2-FBF9-4714-AEA2-89D7D112D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957" y="5010561"/>
            <a:ext cx="1090465" cy="184743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54AB9A5F-3CB0-426D-86E4-DF4EE0AE4830}"/>
              </a:ext>
            </a:extLst>
          </p:cNvPr>
          <p:cNvGrpSpPr/>
          <p:nvPr/>
        </p:nvGrpSpPr>
        <p:grpSpPr>
          <a:xfrm>
            <a:off x="2284450" y="5518552"/>
            <a:ext cx="6340379" cy="1041789"/>
            <a:chOff x="2100447" y="5518552"/>
            <a:chExt cx="6340379" cy="1041789"/>
          </a:xfrm>
        </p:grpSpPr>
        <p:sp>
          <p:nvSpPr>
            <p:cNvPr id="32" name="吹き出し: 角を丸めた四角形 31">
              <a:extLst>
                <a:ext uri="{FF2B5EF4-FFF2-40B4-BE49-F238E27FC236}">
                  <a16:creationId xmlns:a16="http://schemas.microsoft.com/office/drawing/2014/main" id="{BBD588ED-DD40-42C4-94F7-69CE31A4A367}"/>
                </a:ext>
              </a:extLst>
            </p:cNvPr>
            <p:cNvSpPr/>
            <p:nvPr/>
          </p:nvSpPr>
          <p:spPr>
            <a:xfrm>
              <a:off x="2100447" y="5518552"/>
              <a:ext cx="6145351" cy="1015289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9EC54B06-2A31-4D39-83CC-AFFA2A26938D}"/>
                </a:ext>
              </a:extLst>
            </p:cNvPr>
            <p:cNvSpPr txBox="1"/>
            <p:nvPr/>
          </p:nvSpPr>
          <p:spPr>
            <a:xfrm>
              <a:off x="2102575" y="5544678"/>
              <a:ext cx="633825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コスチュームのつくりかたは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わかるかな？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ミッションでつくったコスチュームをふくせいしてかえて</a:t>
              </a: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60D8CC3D-E79E-419B-81FE-093CF41DEDE9}"/>
              </a:ext>
            </a:extLst>
          </p:cNvPr>
          <p:cNvSpPr/>
          <p:nvPr/>
        </p:nvSpPr>
        <p:spPr>
          <a:xfrm>
            <a:off x="177555" y="2834726"/>
            <a:ext cx="886350" cy="2552819"/>
          </a:xfrm>
          <a:prstGeom prst="roundRect">
            <a:avLst>
              <a:gd name="adj" fmla="val 1177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4360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1BF5CFD-E44C-3946-B0F6-7D85D0FAC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697" y="2052439"/>
            <a:ext cx="4597400" cy="1498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</a:t>
            </a:r>
            <a:r>
              <a:rPr lang="ja-JP" altLang="en-US"/>
              <a:t>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32886" y="19698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9E7A4963-2940-4D64-AC6A-11C5C55990C2}"/>
              </a:ext>
            </a:extLst>
          </p:cNvPr>
          <p:cNvCxnSpPr>
            <a:cxnSpLocks/>
          </p:cNvCxnSpPr>
          <p:nvPr/>
        </p:nvCxnSpPr>
        <p:spPr>
          <a:xfrm>
            <a:off x="1881475" y="2364964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8DDFF01C-CFDD-4B44-B52C-7005353115A5}"/>
              </a:ext>
            </a:extLst>
          </p:cNvPr>
          <p:cNvCxnSpPr>
            <a:cxnSpLocks/>
          </p:cNvCxnSpPr>
          <p:nvPr/>
        </p:nvCxnSpPr>
        <p:spPr>
          <a:xfrm flipH="1" flipV="1">
            <a:off x="6849022" y="2324975"/>
            <a:ext cx="832735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89B275F2-700E-4F37-AAE7-7BF1B9753BCF}"/>
              </a:ext>
            </a:extLst>
          </p:cNvPr>
          <p:cNvGrpSpPr/>
          <p:nvPr/>
        </p:nvGrpSpPr>
        <p:grpSpPr>
          <a:xfrm>
            <a:off x="2565140" y="3858226"/>
            <a:ext cx="4296792" cy="1242168"/>
            <a:chOff x="0" y="5064565"/>
            <a:chExt cx="4296792" cy="1242168"/>
          </a:xfrm>
        </p:grpSpPr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9D0222C-9F8D-4027-8D92-55EC912D2D0C}"/>
                </a:ext>
              </a:extLst>
            </p:cNvPr>
            <p:cNvSpPr txBox="1"/>
            <p:nvPr/>
          </p:nvSpPr>
          <p:spPr>
            <a:xfrm>
              <a:off x="0" y="5251150"/>
              <a:ext cx="429679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2" name="図 21">
              <a:extLst>
                <a:ext uri="{FF2B5EF4-FFF2-40B4-BE49-F238E27FC236}">
                  <a16:creationId xmlns:a16="http://schemas.microsoft.com/office/drawing/2014/main" id="{F29169EE-F931-4936-9E1C-BAB34319C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59915" y="5064565"/>
              <a:ext cx="1150720" cy="1242168"/>
            </a:xfrm>
            <a:prstGeom prst="rect">
              <a:avLst/>
            </a:prstGeom>
          </p:spPr>
        </p:pic>
      </p:grp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3F1B6A2-0EB9-4ED9-B6BB-8E5828C49B26}"/>
              </a:ext>
            </a:extLst>
          </p:cNvPr>
          <p:cNvSpPr txBox="1"/>
          <p:nvPr/>
        </p:nvSpPr>
        <p:spPr>
          <a:xfrm>
            <a:off x="1296132" y="5341979"/>
            <a:ext cx="70920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「しらべる」から「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けんしゅつ</a:t>
            </a:r>
            <a:r>
              <a:rPr lang="ja-JP" altLang="en-US" b="1" i="0" u="sng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された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いろはあか？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」をえらび、「</a:t>
            </a:r>
            <a:r>
              <a:rPr lang="ja-JP" altLang="en-US" b="1" u="sng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817DCA2E-D216-4FAC-8990-C22AE4B268BE}"/>
              </a:ext>
            </a:extLst>
          </p:cNvPr>
          <p:cNvGrpSpPr/>
          <p:nvPr/>
        </p:nvGrpSpPr>
        <p:grpSpPr>
          <a:xfrm>
            <a:off x="504209" y="1039632"/>
            <a:ext cx="8639791" cy="1131079"/>
            <a:chOff x="500575" y="1838782"/>
            <a:chExt cx="8137397" cy="1131079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F1BB5D16-642C-4E00-B005-9880B4D89A6C}"/>
                </a:ext>
              </a:extLst>
            </p:cNvPr>
            <p:cNvSpPr txBox="1"/>
            <p:nvPr/>
          </p:nvSpPr>
          <p:spPr>
            <a:xfrm>
              <a:off x="500575" y="1838782"/>
              <a:ext cx="813739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をけんしゅつしたら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LED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きいろ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をてんとうさせ、「き」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メッセージをおくる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1C2E9EF-9D1C-422D-8FBE-A847380CFBA9}"/>
                </a:ext>
              </a:extLst>
            </p:cNvPr>
            <p:cNvSpPr txBox="1"/>
            <p:nvPr/>
          </p:nvSpPr>
          <p:spPr>
            <a:xfrm>
              <a:off x="7354278" y="1872048"/>
              <a:ext cx="457931" cy="2535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85EF8D75-E290-4C38-ADDF-CAF5CFE5C137}"/>
                </a:ext>
              </a:extLst>
            </p:cNvPr>
            <p:cNvSpPr/>
            <p:nvPr/>
          </p:nvSpPr>
          <p:spPr>
            <a:xfrm>
              <a:off x="605017" y="1999202"/>
              <a:ext cx="362564" cy="36256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A4842565-67BB-AA49-8F45-3F7B0A2CE1EE}"/>
              </a:ext>
            </a:extLst>
          </p:cNvPr>
          <p:cNvGrpSpPr/>
          <p:nvPr/>
        </p:nvGrpSpPr>
        <p:grpSpPr>
          <a:xfrm>
            <a:off x="993914" y="2200741"/>
            <a:ext cx="1024065" cy="856056"/>
            <a:chOff x="6035407" y="3746180"/>
            <a:chExt cx="1024065" cy="856056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DA98CDC5-3E41-1247-B7BC-19D61E2766A5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AE9CE3DF-6B02-BD4B-BB8B-A0468A21C4C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CB99E39A-5A4B-5843-929A-3BE1983D50AF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9" name="四角形: 角を丸くする 77">
              <a:extLst>
                <a:ext uri="{FF2B5EF4-FFF2-40B4-BE49-F238E27FC236}">
                  <a16:creationId xmlns:a16="http://schemas.microsoft.com/office/drawing/2014/main" id="{60B55035-C2CF-C948-A6C3-8491E60DC83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D18958C-1455-2141-96B5-9807296DBF5D}"/>
              </a:ext>
            </a:extLst>
          </p:cNvPr>
          <p:cNvGrpSpPr/>
          <p:nvPr/>
        </p:nvGrpSpPr>
        <p:grpSpPr>
          <a:xfrm>
            <a:off x="7522461" y="1931351"/>
            <a:ext cx="1003384" cy="870388"/>
            <a:chOff x="9672991" y="4909284"/>
            <a:chExt cx="1003384" cy="870388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6870F46F-5AD6-A042-8421-C3B48E594D3A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8A275A42-F6CC-D940-B66E-E42BA3CFC7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4B051FF9-0A11-1C42-9D09-F8E3FAC7B585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7D193993-2308-9743-BA6D-1FFE28E77005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34615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172E8454-EA7E-4D45-ACB9-093532D10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44" y="1817325"/>
            <a:ext cx="3860445" cy="1814198"/>
          </a:xfrm>
          <a:prstGeom prst="rect">
            <a:avLst/>
          </a:prstGeom>
        </p:spPr>
      </p:pic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533360" y="15998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7202E758-94C8-44C8-95D8-A3D6A13235AC}"/>
              </a:ext>
            </a:extLst>
          </p:cNvPr>
          <p:cNvCxnSpPr>
            <a:cxnSpLocks/>
          </p:cNvCxnSpPr>
          <p:nvPr/>
        </p:nvCxnSpPr>
        <p:spPr>
          <a:xfrm>
            <a:off x="884319" y="2599163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1D54F59-8C2E-4ECE-8B6B-70262626B884}"/>
              </a:ext>
            </a:extLst>
          </p:cNvPr>
          <p:cNvCxnSpPr>
            <a:cxnSpLocks/>
          </p:cNvCxnSpPr>
          <p:nvPr/>
        </p:nvCxnSpPr>
        <p:spPr>
          <a:xfrm>
            <a:off x="910832" y="2893293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7CAFEEF-07F3-4516-9E5A-528DA0651B27}"/>
              </a:ext>
            </a:extLst>
          </p:cNvPr>
          <p:cNvSpPr txBox="1"/>
          <p:nvPr/>
        </p:nvSpPr>
        <p:spPr>
          <a:xfrm>
            <a:off x="4452848" y="1710101"/>
            <a:ext cx="448846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「てんとうちゅう」から　　　　　　　　　　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    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をえらび、いろ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 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いろをきいろにかえる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タイトル 4">
            <a:extLst>
              <a:ext uri="{FF2B5EF4-FFF2-40B4-BE49-F238E27FC236}">
                <a16:creationId xmlns:a16="http://schemas.microsoft.com/office/drawing/2014/main" id="{D8F20FC8-A36D-F949-A755-139A657A8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（</a:t>
            </a:r>
            <a:r>
              <a:rPr lang="ja-JP" altLang="en-US"/>
              <a:t>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CB6AD8AD-2DEA-1C47-8685-B35CF4E2E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959" y="1766255"/>
            <a:ext cx="1899119" cy="584200"/>
          </a:xfrm>
          <a:prstGeom prst="rect">
            <a:avLst/>
          </a:prstGeom>
        </p:spPr>
      </p:pic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9807F1A-BB90-2F41-9318-29685C444C9D}"/>
              </a:ext>
            </a:extLst>
          </p:cNvPr>
          <p:cNvGrpSpPr/>
          <p:nvPr/>
        </p:nvGrpSpPr>
        <p:grpSpPr>
          <a:xfrm>
            <a:off x="1385666" y="4834009"/>
            <a:ext cx="4534057" cy="1131079"/>
            <a:chOff x="1385666" y="4834009"/>
            <a:chExt cx="4534057" cy="1131079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3811EF03-2EBA-4E4C-AB6B-F9C203262710}"/>
                </a:ext>
              </a:extLst>
            </p:cNvPr>
            <p:cNvSpPr txBox="1"/>
            <p:nvPr/>
          </p:nvSpPr>
          <p:spPr>
            <a:xfrm>
              <a:off x="1385666" y="4834009"/>
              <a:ext cx="453405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94573191-5724-9743-BDC8-111D413FF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76621" y="4849449"/>
              <a:ext cx="1961498" cy="596900"/>
            </a:xfrm>
            <a:prstGeom prst="rect">
              <a:avLst/>
            </a:prstGeom>
          </p:spPr>
        </p:pic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01637A65-83B4-114A-8469-30BEFA8EFE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6478" y="3429000"/>
            <a:ext cx="2418278" cy="2779631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002473D-994C-EE40-B8C6-7EFFE8C9B8AB}"/>
              </a:ext>
            </a:extLst>
          </p:cNvPr>
          <p:cNvGrpSpPr/>
          <p:nvPr/>
        </p:nvGrpSpPr>
        <p:grpSpPr>
          <a:xfrm>
            <a:off x="55845" y="1828454"/>
            <a:ext cx="950192" cy="934512"/>
            <a:chOff x="8411840" y="4966943"/>
            <a:chExt cx="950192" cy="934512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34E576FE-04B3-0F4E-A283-3DF1AEFAE5D8}"/>
                </a:ext>
              </a:extLst>
            </p:cNvPr>
            <p:cNvGrpSpPr/>
            <p:nvPr/>
          </p:nvGrpSpPr>
          <p:grpSpPr>
            <a:xfrm>
              <a:off x="8447678" y="5005533"/>
              <a:ext cx="914354" cy="895922"/>
              <a:chOff x="2385052" y="653931"/>
              <a:chExt cx="914354" cy="895922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67EF9679-4247-1F45-9362-6FF126339E4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020" t="17559" r="23012" b="40948"/>
              <a:stretch/>
            </p:blipFill>
            <p:spPr>
              <a:xfrm>
                <a:off x="2595377" y="653931"/>
                <a:ext cx="385547" cy="359708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F9C887FC-03E5-674B-AB3E-5C36D985BC39}"/>
                  </a:ext>
                </a:extLst>
              </p:cNvPr>
              <p:cNvSpPr txBox="1"/>
              <p:nvPr/>
            </p:nvSpPr>
            <p:spPr>
              <a:xfrm>
                <a:off x="2385052" y="1026633"/>
                <a:ext cx="91435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400" dirty="0"/>
                  <a:t>てんとうちゅう</a:t>
                </a:r>
                <a:endParaRPr kumimoji="1" lang="en-US" altLang="ja-JP" sz="1400" dirty="0"/>
              </a:p>
            </p:txBody>
          </p:sp>
        </p:grpSp>
        <p:sp>
          <p:nvSpPr>
            <p:cNvPr id="29" name="四角形: 角を丸くする 77">
              <a:extLst>
                <a:ext uri="{FF2B5EF4-FFF2-40B4-BE49-F238E27FC236}">
                  <a16:creationId xmlns:a16="http://schemas.microsoft.com/office/drawing/2014/main" id="{291002A3-7123-2240-BC69-8B7D967FCB91}"/>
                </a:ext>
              </a:extLst>
            </p:cNvPr>
            <p:cNvSpPr/>
            <p:nvPr/>
          </p:nvSpPr>
          <p:spPr>
            <a:xfrm>
              <a:off x="8411840" y="4966943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15FA2356-C6D3-6E44-86B5-B07E744E90A6}"/>
              </a:ext>
            </a:extLst>
          </p:cNvPr>
          <p:cNvGrpSpPr/>
          <p:nvPr/>
        </p:nvGrpSpPr>
        <p:grpSpPr>
          <a:xfrm>
            <a:off x="11735" y="2814695"/>
            <a:ext cx="1038413" cy="856056"/>
            <a:chOff x="7137508" y="4892125"/>
            <a:chExt cx="1038413" cy="856056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27307D34-F5AF-AB4B-B782-34BCE8D338E0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FE75C9F5-6409-C947-886F-F29DB2EF397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F761FFF7-FD2D-A64A-9517-1D076C475129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6EDE8C9F-110C-2D41-A022-8F432643D0BA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52454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20C21866-A0BF-D24B-A248-90C446C5AF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549" y="1721945"/>
            <a:ext cx="3429072" cy="4760484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6972FCCA-3765-BB4C-BF8A-CCE9D265F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1506"/>
            <a:ext cx="1526056" cy="1211474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4C3A6555-AA9D-1F45-A1BE-900C4C47FC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386" y="2314798"/>
            <a:ext cx="3864646" cy="372886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75571"/>
            <a:ext cx="8380640" cy="840230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めいれいのそうしん</a:t>
            </a:r>
            <a:r>
              <a:rPr lang="en-US" altLang="ja-JP" dirty="0"/>
              <a:t>】</a:t>
            </a:r>
            <a:r>
              <a:rPr lang="ja-JP" altLang="en-US"/>
              <a:t>　</a:t>
            </a:r>
            <a:r>
              <a:rPr lang="en-US" altLang="ja-JP" dirty="0"/>
              <a:t>Codey</a:t>
            </a:r>
            <a:r>
              <a:rPr lang="ja-JP" altLang="en-US"/>
              <a:t>（ロボット）の</a:t>
            </a:r>
            <a:br>
              <a:rPr lang="en-US" altLang="ja-JP" dirty="0"/>
            </a:br>
            <a:r>
              <a:rPr lang="ja-JP" altLang="en-US"/>
              <a:t>プログラミング</a:t>
            </a:r>
            <a:endParaRPr lang="ja-JP" altLang="en-US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674410" y="128820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6EAE0409-DC91-4E44-A97B-7C7473746238}"/>
              </a:ext>
            </a:extLst>
          </p:cNvPr>
          <p:cNvCxnSpPr>
            <a:cxnSpLocks/>
          </p:cNvCxnSpPr>
          <p:nvPr/>
        </p:nvCxnSpPr>
        <p:spPr>
          <a:xfrm>
            <a:off x="644924" y="2483456"/>
            <a:ext cx="648462" cy="3784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正方形/長方形 96">
            <a:extLst>
              <a:ext uri="{FF2B5EF4-FFF2-40B4-BE49-F238E27FC236}">
                <a16:creationId xmlns:a16="http://schemas.microsoft.com/office/drawing/2014/main" id="{5D04BAB3-4B50-45B4-AC53-AAA65AD2DFAD}"/>
              </a:ext>
            </a:extLst>
          </p:cNvPr>
          <p:cNvSpPr/>
          <p:nvPr/>
        </p:nvSpPr>
        <p:spPr>
          <a:xfrm>
            <a:off x="1534903" y="4804548"/>
            <a:ext cx="3523985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95F50C84-68B4-4D14-BF29-77639E0EFFED}"/>
              </a:ext>
            </a:extLst>
          </p:cNvPr>
          <p:cNvSpPr/>
          <p:nvPr/>
        </p:nvSpPr>
        <p:spPr>
          <a:xfrm>
            <a:off x="5656178" y="4074769"/>
            <a:ext cx="3172443" cy="20952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矢印: 右 49">
            <a:extLst>
              <a:ext uri="{FF2B5EF4-FFF2-40B4-BE49-F238E27FC236}">
                <a16:creationId xmlns:a16="http://schemas.microsoft.com/office/drawing/2014/main" id="{3FF4CE32-1BB5-45BF-9A17-27702939532C}"/>
              </a:ext>
            </a:extLst>
          </p:cNvPr>
          <p:cNvSpPr/>
          <p:nvPr/>
        </p:nvSpPr>
        <p:spPr>
          <a:xfrm>
            <a:off x="4699513" y="4270159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17955715-EDAD-490B-B849-F7F83A3B1ADD}"/>
              </a:ext>
            </a:extLst>
          </p:cNvPr>
          <p:cNvGrpSpPr/>
          <p:nvPr/>
        </p:nvGrpSpPr>
        <p:grpSpPr>
          <a:xfrm>
            <a:off x="50709" y="1356755"/>
            <a:ext cx="8948692" cy="5360546"/>
            <a:chOff x="97654" y="1497454"/>
            <a:chExt cx="8948692" cy="5360546"/>
          </a:xfrm>
        </p:grpSpPr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FE760ED9-C0D9-4DC2-9E3E-D05F1E6BA4D5}"/>
                </a:ext>
              </a:extLst>
            </p:cNvPr>
            <p:cNvSpPr/>
            <p:nvPr/>
          </p:nvSpPr>
          <p:spPr>
            <a:xfrm>
              <a:off x="97654" y="1497454"/>
              <a:ext cx="8948692" cy="53605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B189D48-3F7A-402A-866B-D0D46283E1E9}"/>
                </a:ext>
              </a:extLst>
            </p:cNvPr>
            <p:cNvGrpSpPr/>
            <p:nvPr/>
          </p:nvGrpSpPr>
          <p:grpSpPr>
            <a:xfrm>
              <a:off x="1072688" y="2596990"/>
              <a:ext cx="7227343" cy="2695621"/>
              <a:chOff x="1072688" y="2596990"/>
              <a:chExt cx="7227343" cy="2695621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E19DFD94-DD06-4182-A70E-B3055DBDD5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36974" y="4273893"/>
                <a:ext cx="1342120" cy="1018718"/>
              </a:xfrm>
              <a:prstGeom prst="rect">
                <a:avLst/>
              </a:prstGeom>
            </p:spPr>
          </p:pic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941DA6F8-6C45-4523-998E-B4B1E7CF61BA}"/>
                  </a:ext>
                </a:extLst>
              </p:cNvPr>
              <p:cNvSpPr txBox="1"/>
              <p:nvPr/>
            </p:nvSpPr>
            <p:spPr>
              <a:xfrm>
                <a:off x="1072688" y="2596990"/>
                <a:ext cx="7227343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ついかした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ブロックは</a:t>
                </a: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どこにおれると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いいのかな？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 algn="ctr">
                  <a:lnSpc>
                    <a:spcPct val="150000"/>
                  </a:lnSpc>
                </a:pPr>
                <a:r>
                  <a:rPr lang="ja-JP" altLang="en-US" sz="200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あか、あおのメッセージをそうしんするぶぶん</a:t>
                </a:r>
                <a:r>
                  <a: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…</a:t>
                </a: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かな？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971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6753E1C1-8F49-A04C-AFC6-94DF44CDDE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8620" y="1835870"/>
            <a:ext cx="3733800" cy="3086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しんごうの</a:t>
            </a:r>
            <a:r>
              <a:rPr lang="ja-JP" altLang="en-US" dirty="0"/>
              <a:t>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335C6ED5-D7D3-48B0-A989-95E3B16433C6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5AEFB834-99C7-45A4-9193-9C3008284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0218881E-6972-4DAD-B988-8A622041ACDB}"/>
              </a:ext>
            </a:extLst>
          </p:cNvPr>
          <p:cNvSpPr/>
          <p:nvPr/>
        </p:nvSpPr>
        <p:spPr>
          <a:xfrm>
            <a:off x="4885985" y="2453991"/>
            <a:ext cx="1526690" cy="3523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506B9DB-030A-4DB0-83F4-62DEB4636F40}"/>
              </a:ext>
            </a:extLst>
          </p:cNvPr>
          <p:cNvSpPr/>
          <p:nvPr/>
        </p:nvSpPr>
        <p:spPr>
          <a:xfrm>
            <a:off x="4259917" y="4096189"/>
            <a:ext cx="2743199" cy="288657"/>
          </a:xfrm>
          <a:prstGeom prst="roundRect">
            <a:avLst>
              <a:gd name="adj" fmla="val 25755"/>
            </a:avLst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2836103" y="2753212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009D843-7BE1-4FDE-9F76-E5C0BD2334E7}"/>
              </a:ext>
            </a:extLst>
          </p:cNvPr>
          <p:cNvSpPr txBox="1"/>
          <p:nvPr/>
        </p:nvSpPr>
        <p:spPr>
          <a:xfrm>
            <a:off x="2046919" y="4953063"/>
            <a:ext cx="53870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コスチュームを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2-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E41728DC-EEFA-174A-BF19-2247FE856634}"/>
              </a:ext>
            </a:extLst>
          </p:cNvPr>
          <p:cNvGrpSpPr/>
          <p:nvPr/>
        </p:nvGrpSpPr>
        <p:grpSpPr>
          <a:xfrm>
            <a:off x="1821271" y="2325184"/>
            <a:ext cx="857604" cy="856056"/>
            <a:chOff x="9647457" y="2630639"/>
            <a:chExt cx="857604" cy="856056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9ED42A16-3BD2-894F-9986-DDB1E3623254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19" name="図 18">
                <a:extLst>
                  <a:ext uri="{FF2B5EF4-FFF2-40B4-BE49-F238E27FC236}">
                    <a16:creationId xmlns:a16="http://schemas.microsoft.com/office/drawing/2014/main" id="{9A1FAA97-730E-5348-92A1-9FBDAB5D43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16F35CED-D368-F04C-892D-9DDC3020B6DA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18" name="四角形: 角を丸くする 77">
              <a:extLst>
                <a:ext uri="{FF2B5EF4-FFF2-40B4-BE49-F238E27FC236}">
                  <a16:creationId xmlns:a16="http://schemas.microsoft.com/office/drawing/2014/main" id="{2C90236E-D6B2-2C41-99F5-D6DD73C981F2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99045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/>
              <a:t>めいれいのじゅしん</a:t>
            </a:r>
            <a:r>
              <a:rPr lang="en-US" altLang="ja-JP" dirty="0"/>
              <a:t>】</a:t>
            </a:r>
            <a:r>
              <a:rPr lang="ja-JP" altLang="en-US"/>
              <a:t>　しんごうのプログラミング</a:t>
            </a:r>
            <a:endParaRPr lang="ja-JP" altLang="en-US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DA73C43-4729-42FB-A9D8-0A92394E7A3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1DB431E1-0763-40CB-B884-07A204D32A8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6" name="図 55">
              <a:extLst>
                <a:ext uri="{FF2B5EF4-FFF2-40B4-BE49-F238E27FC236}">
                  <a16:creationId xmlns:a16="http://schemas.microsoft.com/office/drawing/2014/main" id="{6C3C0A77-E656-4946-BE33-77290C0B6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4858" y="481838"/>
              <a:ext cx="1049803" cy="388174"/>
            </a:xfrm>
            <a:prstGeom prst="rect">
              <a:avLst/>
            </a:prstGeom>
          </p:spPr>
        </p:pic>
      </p:grp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A0475C0-1C49-49ED-8185-718EB7E04942}"/>
              </a:ext>
            </a:extLst>
          </p:cNvPr>
          <p:cNvSpPr/>
          <p:nvPr/>
        </p:nvSpPr>
        <p:spPr>
          <a:xfrm>
            <a:off x="3307872" y="2483154"/>
            <a:ext cx="362564" cy="36256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F3287B0C-4275-475E-8B83-FAB6F942C3CD}"/>
              </a:ext>
            </a:extLst>
          </p:cNvPr>
          <p:cNvSpPr/>
          <p:nvPr/>
        </p:nvSpPr>
        <p:spPr>
          <a:xfrm>
            <a:off x="334735" y="2483154"/>
            <a:ext cx="362564" cy="36256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8F3EB7B-8FA9-4AF4-B0AE-F908222BC0A3}"/>
              </a:ext>
            </a:extLst>
          </p:cNvPr>
          <p:cNvSpPr txBox="1"/>
          <p:nvPr/>
        </p:nvSpPr>
        <p:spPr>
          <a:xfrm>
            <a:off x="1864191" y="4991226"/>
            <a:ext cx="643476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メッセージにあわせたコスチュームを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AA76B36C-85F4-E744-AEDC-830EC5675DFA}"/>
              </a:ext>
            </a:extLst>
          </p:cNvPr>
          <p:cNvGrpSpPr/>
          <p:nvPr/>
        </p:nvGrpSpPr>
        <p:grpSpPr>
          <a:xfrm>
            <a:off x="3167584" y="3040245"/>
            <a:ext cx="3530600" cy="1066800"/>
            <a:chOff x="3167584" y="3145866"/>
            <a:chExt cx="3530600" cy="1066800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174CB29F-7042-EC4B-BF4B-376CCDFC2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167584" y="3145866"/>
              <a:ext cx="3530600" cy="1066800"/>
            </a:xfrm>
            <a:prstGeom prst="rect">
              <a:avLst/>
            </a:prstGeom>
          </p:spPr>
        </p:pic>
        <p:sp>
          <p:nvSpPr>
            <p:cNvPr id="105" name="四角形: 角を丸くする 104">
              <a:extLst>
                <a:ext uri="{FF2B5EF4-FFF2-40B4-BE49-F238E27FC236}">
                  <a16:creationId xmlns:a16="http://schemas.microsoft.com/office/drawing/2014/main" id="{76B3A5C2-E059-4881-A2F9-17E36079B817}"/>
                </a:ext>
              </a:extLst>
            </p:cNvPr>
            <p:cNvSpPr/>
            <p:nvPr/>
          </p:nvSpPr>
          <p:spPr>
            <a:xfrm>
              <a:off x="4525055" y="3717971"/>
              <a:ext cx="1497178" cy="31727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四角形: 角を丸くする 107">
              <a:extLst>
                <a:ext uri="{FF2B5EF4-FFF2-40B4-BE49-F238E27FC236}">
                  <a16:creationId xmlns:a16="http://schemas.microsoft.com/office/drawing/2014/main" id="{E16A818D-8A4B-4894-A0B8-C2853FD0AD5B}"/>
                </a:ext>
              </a:extLst>
            </p:cNvPr>
            <p:cNvSpPr/>
            <p:nvPr/>
          </p:nvSpPr>
          <p:spPr>
            <a:xfrm>
              <a:off x="3327012" y="3332103"/>
              <a:ext cx="686848" cy="347163"/>
            </a:xfrm>
            <a:prstGeom prst="roundRect">
              <a:avLst>
                <a:gd name="adj" fmla="val 1878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4716CD0-8179-E64F-BBE6-A579AE106D61}"/>
              </a:ext>
            </a:extLst>
          </p:cNvPr>
          <p:cNvGrpSpPr/>
          <p:nvPr/>
        </p:nvGrpSpPr>
        <p:grpSpPr>
          <a:xfrm>
            <a:off x="-2639" y="3033895"/>
            <a:ext cx="3170223" cy="1079500"/>
            <a:chOff x="-2639" y="3095601"/>
            <a:chExt cx="3170223" cy="107950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71C5C54-6C59-A944-84D5-7CEAB46EC6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639" y="3095601"/>
              <a:ext cx="3170223" cy="1079500"/>
            </a:xfrm>
            <a:prstGeom prst="rect">
              <a:avLst/>
            </a:prstGeom>
          </p:spPr>
        </p:pic>
        <p:sp>
          <p:nvSpPr>
            <p:cNvPr id="107" name="四角形: 角を丸くする 106">
              <a:extLst>
                <a:ext uri="{FF2B5EF4-FFF2-40B4-BE49-F238E27FC236}">
                  <a16:creationId xmlns:a16="http://schemas.microsoft.com/office/drawing/2014/main" id="{1D9C0D3F-0C2B-4143-A40D-F7D37C67B2C4}"/>
                </a:ext>
              </a:extLst>
            </p:cNvPr>
            <p:cNvSpPr/>
            <p:nvPr/>
          </p:nvSpPr>
          <p:spPr>
            <a:xfrm>
              <a:off x="1203904" y="3717971"/>
              <a:ext cx="1378314" cy="31727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四角形: 角を丸くする 108">
              <a:extLst>
                <a:ext uri="{FF2B5EF4-FFF2-40B4-BE49-F238E27FC236}">
                  <a16:creationId xmlns:a16="http://schemas.microsoft.com/office/drawing/2014/main" id="{7817C600-E34E-4EDF-B477-0C53514D1975}"/>
                </a:ext>
              </a:extLst>
            </p:cNvPr>
            <p:cNvSpPr/>
            <p:nvPr/>
          </p:nvSpPr>
          <p:spPr>
            <a:xfrm>
              <a:off x="100101" y="3288187"/>
              <a:ext cx="621667" cy="347163"/>
            </a:xfrm>
            <a:prstGeom prst="roundRect">
              <a:avLst>
                <a:gd name="adj" fmla="val 1878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D0D78D64-2D59-43E2-BC2C-3FE95DD2D317}"/>
              </a:ext>
            </a:extLst>
          </p:cNvPr>
          <p:cNvSpPr/>
          <p:nvPr/>
        </p:nvSpPr>
        <p:spPr>
          <a:xfrm>
            <a:off x="6179870" y="2483154"/>
            <a:ext cx="362564" cy="3625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302793E-EEC0-5845-953F-1A4821D9F644}"/>
              </a:ext>
            </a:extLst>
          </p:cNvPr>
          <p:cNvGrpSpPr/>
          <p:nvPr/>
        </p:nvGrpSpPr>
        <p:grpSpPr>
          <a:xfrm>
            <a:off x="6132173" y="3014845"/>
            <a:ext cx="3011827" cy="1117600"/>
            <a:chOff x="6132173" y="3014845"/>
            <a:chExt cx="3011827" cy="111760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2B6BCE82-D80F-9A44-8C32-EB178E8778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132173" y="3014845"/>
              <a:ext cx="3011827" cy="1117600"/>
            </a:xfrm>
            <a:prstGeom prst="rect">
              <a:avLst/>
            </a:prstGeom>
          </p:spPr>
        </p:pic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FADA4726-D255-4E07-8239-A0F44CB2B500}"/>
                </a:ext>
              </a:extLst>
            </p:cNvPr>
            <p:cNvSpPr/>
            <p:nvPr/>
          </p:nvSpPr>
          <p:spPr>
            <a:xfrm>
              <a:off x="7340511" y="3635838"/>
              <a:ext cx="1261947" cy="31727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910C7902-69E9-475B-800C-AAA3C7E1C2E4}"/>
                </a:ext>
              </a:extLst>
            </p:cNvPr>
            <p:cNvSpPr/>
            <p:nvPr/>
          </p:nvSpPr>
          <p:spPr>
            <a:xfrm>
              <a:off x="6240815" y="3226482"/>
              <a:ext cx="457369" cy="347163"/>
            </a:xfrm>
            <a:prstGeom prst="roundRect">
              <a:avLst>
                <a:gd name="adj" fmla="val 18781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4746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22DDCF3F-33A4-A44D-BBAD-BB7CC74965C8}"/>
              </a:ext>
            </a:extLst>
          </p:cNvPr>
          <p:cNvGrpSpPr/>
          <p:nvPr/>
        </p:nvGrpSpPr>
        <p:grpSpPr>
          <a:xfrm>
            <a:off x="1738882" y="3629676"/>
            <a:ext cx="1024065" cy="721035"/>
            <a:chOff x="6035407" y="3746180"/>
            <a:chExt cx="1024065" cy="856056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5DE6936E-C37D-AE42-892C-DE7F28F96167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378D4B38-9959-6846-8062-3677D1B5BFE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8040B0ED-5C13-284F-88CF-74D8B6A61E2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8" name="四角形: 角を丸くする 77">
              <a:extLst>
                <a:ext uri="{FF2B5EF4-FFF2-40B4-BE49-F238E27FC236}">
                  <a16:creationId xmlns:a16="http://schemas.microsoft.com/office/drawing/2014/main" id="{B2D73659-8A38-5349-9580-65E0E3A91903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7CDDE95C-89C1-B74F-98DA-62F8D7A19111}"/>
              </a:ext>
            </a:extLst>
          </p:cNvPr>
          <p:cNvGrpSpPr/>
          <p:nvPr/>
        </p:nvGrpSpPr>
        <p:grpSpPr>
          <a:xfrm>
            <a:off x="1780104" y="2842892"/>
            <a:ext cx="845503" cy="765073"/>
            <a:chOff x="1759009" y="2842892"/>
            <a:chExt cx="845503" cy="765073"/>
          </a:xfrm>
        </p:grpSpPr>
        <p:grpSp>
          <p:nvGrpSpPr>
            <p:cNvPr id="64" name="グループ化 63">
              <a:extLst>
                <a:ext uri="{FF2B5EF4-FFF2-40B4-BE49-F238E27FC236}">
                  <a16:creationId xmlns:a16="http://schemas.microsoft.com/office/drawing/2014/main" id="{20C270F2-5436-444B-81FA-84A858C407AC}"/>
                </a:ext>
              </a:extLst>
            </p:cNvPr>
            <p:cNvGrpSpPr/>
            <p:nvPr/>
          </p:nvGrpSpPr>
          <p:grpSpPr>
            <a:xfrm>
              <a:off x="1785715" y="2899701"/>
              <a:ext cx="806970" cy="708264"/>
              <a:chOff x="952104" y="638613"/>
              <a:chExt cx="806970" cy="708264"/>
            </a:xfrm>
          </p:grpSpPr>
          <p:pic>
            <p:nvPicPr>
              <p:cNvPr id="66" name="図 65">
                <a:extLst>
                  <a:ext uri="{FF2B5EF4-FFF2-40B4-BE49-F238E27FC236}">
                    <a16:creationId xmlns:a16="http://schemas.microsoft.com/office/drawing/2014/main" id="{EB456DC6-2861-6E40-9401-223C690E65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67" name="テキスト ボックス 66">
                <a:extLst>
                  <a:ext uri="{FF2B5EF4-FFF2-40B4-BE49-F238E27FC236}">
                    <a16:creationId xmlns:a16="http://schemas.microsoft.com/office/drawing/2014/main" id="{4A406229-2965-6646-ADC2-10E8AE244E8C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65" name="四角形: 角を丸くする 77">
              <a:extLst>
                <a:ext uri="{FF2B5EF4-FFF2-40B4-BE49-F238E27FC236}">
                  <a16:creationId xmlns:a16="http://schemas.microsoft.com/office/drawing/2014/main" id="{3F0E25CC-3E06-7A47-A19F-68C7A48CB7FD}"/>
                </a:ext>
              </a:extLst>
            </p:cNvPr>
            <p:cNvSpPr/>
            <p:nvPr/>
          </p:nvSpPr>
          <p:spPr>
            <a:xfrm>
              <a:off x="1759009" y="2842892"/>
              <a:ext cx="845503" cy="721035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F1CB11D-3D60-4AEB-AF7F-5EC337A42904}"/>
              </a:ext>
            </a:extLst>
          </p:cNvPr>
          <p:cNvSpPr txBox="1"/>
          <p:nvPr/>
        </p:nvSpPr>
        <p:spPr>
          <a:xfrm>
            <a:off x="481727" y="5697736"/>
            <a:ext cx="76590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スプライトのほかのスクリプトをとめる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80A6DDB7-1E64-2140-A2EA-315851026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4112" y="5813173"/>
            <a:ext cx="1598654" cy="482600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A85423E8-8A68-3C4F-9946-9AFFF205DE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5060" y="4786584"/>
            <a:ext cx="2280062" cy="584200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F7E0B9DE-7F27-4FC5-B5C9-08F764B37519}"/>
              </a:ext>
            </a:extLst>
          </p:cNvPr>
          <p:cNvSpPr txBox="1"/>
          <p:nvPr/>
        </p:nvSpPr>
        <p:spPr>
          <a:xfrm>
            <a:off x="505365" y="4717879"/>
            <a:ext cx="744021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だよ！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DD60751-4BDC-8F44-8B2D-E7031E7955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439" y="2206535"/>
            <a:ext cx="3898900" cy="1498600"/>
          </a:xfrm>
          <a:prstGeom prst="rect">
            <a:avLst/>
          </a:prstGeom>
        </p:spPr>
      </p:pic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0612C86D-C741-48CB-BE96-290884504F29}"/>
              </a:ext>
            </a:extLst>
          </p:cNvPr>
          <p:cNvSpPr/>
          <p:nvPr/>
        </p:nvSpPr>
        <p:spPr>
          <a:xfrm>
            <a:off x="3302985" y="1741597"/>
            <a:ext cx="362564" cy="362564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17120"/>
            <a:ext cx="8380640" cy="757130"/>
          </a:xfrm>
        </p:spPr>
        <p:txBody>
          <a:bodyPr/>
          <a:lstStyle/>
          <a:p>
            <a:r>
              <a:rPr lang="en-US" altLang="ja-JP" sz="2400" dirty="0"/>
              <a:t>【</a:t>
            </a:r>
            <a:r>
              <a:rPr lang="ja-JP" altLang="en-US" sz="2400"/>
              <a:t>めいれいのそうしん</a:t>
            </a:r>
            <a:r>
              <a:rPr lang="en-US" altLang="ja-JP" sz="2400" dirty="0"/>
              <a:t>】</a:t>
            </a:r>
            <a:r>
              <a:rPr lang="ja-JP" altLang="en-US" sz="2400"/>
              <a:t>　</a:t>
            </a:r>
            <a:r>
              <a:rPr lang="en-US" altLang="ja-JP" sz="2400" dirty="0"/>
              <a:t>Codey</a:t>
            </a:r>
            <a:r>
              <a:rPr lang="ja-JP" altLang="en-US" sz="2400"/>
              <a:t>（ロボット）の</a:t>
            </a:r>
            <a:br>
              <a:rPr lang="en-US" altLang="ja-JP" sz="2400" dirty="0"/>
            </a:br>
            <a:r>
              <a:rPr lang="ja-JP" altLang="en-US" sz="2400"/>
              <a:t>プログラミング</a:t>
            </a:r>
            <a:endParaRPr lang="ja-JP" altLang="en-US" sz="26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121703" y="21881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612018" y="1094634"/>
            <a:ext cx="799932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817D016D-C17B-4A5C-AD85-0D6275B2D20C}"/>
              </a:ext>
            </a:extLst>
          </p:cNvPr>
          <p:cNvCxnSpPr>
            <a:cxnSpLocks/>
          </p:cNvCxnSpPr>
          <p:nvPr/>
        </p:nvCxnSpPr>
        <p:spPr>
          <a:xfrm flipV="1">
            <a:off x="2724223" y="2523102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263FACEE-3671-4DBE-8B0F-9C610774385A}"/>
              </a:ext>
            </a:extLst>
          </p:cNvPr>
          <p:cNvCxnSpPr>
            <a:cxnSpLocks/>
          </p:cNvCxnSpPr>
          <p:nvPr/>
        </p:nvCxnSpPr>
        <p:spPr>
          <a:xfrm>
            <a:off x="2719900" y="2988485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四角形: 角を丸くする 169">
            <a:extLst>
              <a:ext uri="{FF2B5EF4-FFF2-40B4-BE49-F238E27FC236}">
                <a16:creationId xmlns:a16="http://schemas.microsoft.com/office/drawing/2014/main" id="{BA8DBA66-130F-4BE7-9E70-CBE09E6D3929}"/>
              </a:ext>
            </a:extLst>
          </p:cNvPr>
          <p:cNvSpPr/>
          <p:nvPr/>
        </p:nvSpPr>
        <p:spPr>
          <a:xfrm>
            <a:off x="3302985" y="2365356"/>
            <a:ext cx="594623" cy="34716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75" name="コネクタ: カギ線 174">
            <a:extLst>
              <a:ext uri="{FF2B5EF4-FFF2-40B4-BE49-F238E27FC236}">
                <a16:creationId xmlns:a16="http://schemas.microsoft.com/office/drawing/2014/main" id="{DE954AC8-5E7D-4DEA-9919-C91F34D2B869}"/>
              </a:ext>
            </a:extLst>
          </p:cNvPr>
          <p:cNvCxnSpPr>
            <a:cxnSpLocks/>
          </p:cNvCxnSpPr>
          <p:nvPr/>
        </p:nvCxnSpPr>
        <p:spPr>
          <a:xfrm flipV="1">
            <a:off x="2714433" y="3361274"/>
            <a:ext cx="574376" cy="517007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EA1C235-3B1D-488A-A6D5-0A7BA2C8A3D3}"/>
              </a:ext>
            </a:extLst>
          </p:cNvPr>
          <p:cNvSpPr txBox="1"/>
          <p:nvPr/>
        </p:nvSpPr>
        <p:spPr>
          <a:xfrm>
            <a:off x="-126736" y="4143754"/>
            <a:ext cx="97733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7E0D7BB-D672-480F-8E11-7DF7870DFAAC}"/>
              </a:ext>
            </a:extLst>
          </p:cNvPr>
          <p:cNvGrpSpPr/>
          <p:nvPr/>
        </p:nvGrpSpPr>
        <p:grpSpPr>
          <a:xfrm>
            <a:off x="92650" y="2659366"/>
            <a:ext cx="8958700" cy="4075984"/>
            <a:chOff x="87646" y="2752830"/>
            <a:chExt cx="8958700" cy="4075984"/>
          </a:xfrm>
        </p:grpSpPr>
        <p:sp>
          <p:nvSpPr>
            <p:cNvPr id="95" name="正方形/長方形 94">
              <a:extLst>
                <a:ext uri="{FF2B5EF4-FFF2-40B4-BE49-F238E27FC236}">
                  <a16:creationId xmlns:a16="http://schemas.microsoft.com/office/drawing/2014/main" id="{A2050838-3348-4C1C-A4C6-C54C082B8E64}"/>
                </a:ext>
              </a:extLst>
            </p:cNvPr>
            <p:cNvSpPr/>
            <p:nvPr/>
          </p:nvSpPr>
          <p:spPr>
            <a:xfrm>
              <a:off x="97654" y="2752830"/>
              <a:ext cx="8948692" cy="17036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186162-74A2-4E16-9B9B-28989EFC5E77}"/>
                </a:ext>
              </a:extLst>
            </p:cNvPr>
            <p:cNvSpPr/>
            <p:nvPr/>
          </p:nvSpPr>
          <p:spPr>
            <a:xfrm>
              <a:off x="87646" y="4788997"/>
              <a:ext cx="8948692" cy="203981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5C5AED2F-36B0-461F-9159-D4D549C22B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924749" y="5399015"/>
              <a:ext cx="1342120" cy="1018718"/>
            </a:xfrm>
            <a:prstGeom prst="rect">
              <a:avLst/>
            </a:prstGeom>
          </p:spPr>
        </p:pic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74749EB3-4F68-478E-BB39-5036F1E33894}"/>
                </a:ext>
              </a:extLst>
            </p:cNvPr>
            <p:cNvSpPr txBox="1"/>
            <p:nvPr/>
          </p:nvSpPr>
          <p:spPr>
            <a:xfrm>
              <a:off x="982138" y="3054279"/>
              <a:ext cx="7227343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「き」のメッセージをうけとったとき、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</a:t>
              </a: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はどんなうごきを</a:t>
              </a: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したかな？</a:t>
              </a: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5CD22E26-DAE3-4F5F-ABE3-F6DE5F60CBCB}"/>
                </a:ext>
              </a:extLst>
            </p:cNvPr>
            <p:cNvSpPr txBox="1"/>
            <p:nvPr/>
          </p:nvSpPr>
          <p:spPr>
            <a:xfrm>
              <a:off x="3302985" y="3459160"/>
              <a:ext cx="737461" cy="2538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ACD95D0D-63D6-2540-87DD-B72FC86F26C7}"/>
              </a:ext>
            </a:extLst>
          </p:cNvPr>
          <p:cNvGrpSpPr/>
          <p:nvPr/>
        </p:nvGrpSpPr>
        <p:grpSpPr>
          <a:xfrm>
            <a:off x="1695593" y="1777671"/>
            <a:ext cx="1038413" cy="764989"/>
            <a:chOff x="1681487" y="1766863"/>
            <a:chExt cx="1038413" cy="764989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C6E86417-269E-5C46-9D16-480DB13A77E0}"/>
                </a:ext>
              </a:extLst>
            </p:cNvPr>
            <p:cNvGrpSpPr/>
            <p:nvPr/>
          </p:nvGrpSpPr>
          <p:grpSpPr>
            <a:xfrm>
              <a:off x="1681487" y="1766863"/>
              <a:ext cx="1038413" cy="764989"/>
              <a:chOff x="2400196" y="1560514"/>
              <a:chExt cx="1038413" cy="764989"/>
            </a:xfrm>
          </p:grpSpPr>
          <p:pic>
            <p:nvPicPr>
              <p:cNvPr id="37" name="図 36">
                <a:extLst>
                  <a:ext uri="{FF2B5EF4-FFF2-40B4-BE49-F238E27FC236}">
                    <a16:creationId xmlns:a16="http://schemas.microsoft.com/office/drawing/2014/main" id="{B2A8D7AD-AE2A-A84F-A5CC-CD5700A669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574005E6-5F4C-E645-84F5-59E40EC0C037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54" name="四角形: 角を丸くする 77">
              <a:extLst>
                <a:ext uri="{FF2B5EF4-FFF2-40B4-BE49-F238E27FC236}">
                  <a16:creationId xmlns:a16="http://schemas.microsoft.com/office/drawing/2014/main" id="{C1E820CF-E035-CA4B-814D-25138E3188E7}"/>
                </a:ext>
              </a:extLst>
            </p:cNvPr>
            <p:cNvSpPr/>
            <p:nvPr/>
          </p:nvSpPr>
          <p:spPr>
            <a:xfrm>
              <a:off x="1733984" y="1767031"/>
              <a:ext cx="845503" cy="721035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2298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F084601-0C25-F949-851F-4BFB1C8B57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47692" y="2997507"/>
            <a:ext cx="1149287" cy="1962756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DBA3A5B-8BB4-E347-940D-6D56A9764901}"/>
              </a:ext>
            </a:extLst>
          </p:cNvPr>
          <p:cNvSpPr txBox="1"/>
          <p:nvPr/>
        </p:nvSpPr>
        <p:spPr>
          <a:xfrm>
            <a:off x="3293098" y="3406294"/>
            <a:ext cx="350578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吹き出し: 角を丸めた四角形 33">
            <a:extLst>
              <a:ext uri="{FF2B5EF4-FFF2-40B4-BE49-F238E27FC236}">
                <a16:creationId xmlns:a16="http://schemas.microsoft.com/office/drawing/2014/main" id="{D70BDA7A-D38A-2E4E-884A-8A96896B023F}"/>
              </a:ext>
            </a:extLst>
          </p:cNvPr>
          <p:cNvSpPr/>
          <p:nvPr/>
        </p:nvSpPr>
        <p:spPr>
          <a:xfrm>
            <a:off x="3096275" y="3427362"/>
            <a:ext cx="3702605" cy="551524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346278"/>
            <a:chOff x="187677" y="5521552"/>
            <a:chExt cx="9311288" cy="1346278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12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5FDA146A-4ED7-9F43-8478-56664AD75244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7E3E6019-FC1A-EA43-950E-729175063000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2697C66-0406-DC42-8D76-1D78B3B00720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2315</Words>
  <Application>Microsoft Macintosh PowerPoint</Application>
  <PresentationFormat>画面に合わせる (4:3)</PresentationFormat>
  <Paragraphs>364</Paragraphs>
  <Slides>53</Slides>
  <Notes>5</Notes>
  <HiddenSlides>1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53</vt:i4>
      </vt:variant>
    </vt:vector>
  </HeadingPairs>
  <TitlesOfParts>
    <vt:vector size="60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だい12かい　しんごうをみてわたろう！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ミッション：しんごうのいろをかえよう！</vt:lpstr>
      <vt:lpstr>ミッション：しんごうのいろをかえよう！</vt:lpstr>
      <vt:lpstr>【じゅんび①】　しんごうのスプライトをつくる-1</vt:lpstr>
      <vt:lpstr>【じゅんび①】　しんごうのスプライトをつくる-2</vt:lpstr>
      <vt:lpstr>【じゅんび①】　しんごうのスプライトをつくる-3</vt:lpstr>
      <vt:lpstr>【じゅんび①】　しんごうのスプライトをつくる-4</vt:lpstr>
      <vt:lpstr>【じゅんび①】　しんごうのスプライトをつくる-5</vt:lpstr>
      <vt:lpstr>【じゅんび①】　しんごうのスプライトをつくる-6</vt:lpstr>
      <vt:lpstr>【じゅんび②】　スプライトをステージにはいちする</vt:lpstr>
      <vt:lpstr>【めいれいのそうしん】　Codey（ロボット）の プログラミング</vt:lpstr>
      <vt:lpstr>【めいれいのそうしん】　Codey（ロボット）の プログラミング</vt:lpstr>
      <vt:lpstr>【めいれいのそうしん】　Codey（ロボット）の プログラミング</vt:lpstr>
      <vt:lpstr>【めいれいのそうしん】　Codey（ロボット）の プログラミング</vt:lpstr>
      <vt:lpstr>【めいれいのそうしん】　Codey（ロボット）の プログラミング</vt:lpstr>
      <vt:lpstr>【めいれいのそうしん】　Codey（ロボット）の プログラミング</vt:lpstr>
      <vt:lpstr>【めいれいのそうしん】　Codey（ロボット）の プログラミング</vt:lpstr>
      <vt:lpstr>【めいれいのじゅしん】　しんごうのプログラミング</vt:lpstr>
      <vt:lpstr>【めいれいのじゅしん】　しんごうのプログラミング</vt:lpstr>
      <vt:lpstr>【めいれいのじゅしん】　しんごうのプログラミング</vt:lpstr>
      <vt:lpstr>ミッション：しんごうのいろをかえよう！</vt:lpstr>
      <vt:lpstr>ミッション：しんごうのいろをかえよう！</vt:lpstr>
      <vt:lpstr>ミッション：しんごうのいろをかえよう！</vt:lpstr>
      <vt:lpstr>ミッション：しんごうのいろをかえよう！</vt:lpstr>
      <vt:lpstr>ミッション：しんごうのいろをかえよう！</vt:lpstr>
      <vt:lpstr>ミッション：しんごうのいろをかえよう！</vt:lpstr>
      <vt:lpstr>ステップアップ！</vt:lpstr>
      <vt:lpstr>かんがえてみよう！</vt:lpstr>
      <vt:lpstr>【じゅんび③】　Codeyのスプライトをついかする-1</vt:lpstr>
      <vt:lpstr>【じゅんび③】　Codeyのスプライトをついかする-2</vt:lpstr>
      <vt:lpstr>【じゅんび③】　Codeyのスプライトをついかする-2</vt:lpstr>
      <vt:lpstr>【じゅんび③】　Codeyのスプライトをついかする-3</vt:lpstr>
      <vt:lpstr>【めいれいのじゅしん】　 Codey（スプライト）の プログラミング</vt:lpstr>
      <vt:lpstr>【めいれいのじゅしん】　 Codey（スプライト）の プログラミング</vt:lpstr>
      <vt:lpstr>【めいれいのじゅしん】　 Codey（スプライト）の プログラミング</vt:lpstr>
      <vt:lpstr>【めいれいのじゅしん】　 Codey（スプライト）の プログラミング</vt:lpstr>
      <vt:lpstr>チャレンジ！</vt:lpstr>
      <vt:lpstr>チャレンジ！</vt:lpstr>
      <vt:lpstr>【じゅんび④】　しんごうのスプライトにきいろをついかする</vt:lpstr>
      <vt:lpstr>【めいれいのそうしん】　Codey（ロボット）の プログラミング</vt:lpstr>
      <vt:lpstr>【めいれいのそうしん】　Codey（ロボット）の プログラミング</vt:lpstr>
      <vt:lpstr>【めいれいのそうしん】　Codey（ロボット）の プログラミング</vt:lpstr>
      <vt:lpstr>【めいれいのじゅしん】　しんごうのプログラミング</vt:lpstr>
      <vt:lpstr>【めいれいのじゅしん】　しんごうのプログラミング</vt:lpstr>
      <vt:lpstr>【めいれいのそうしん】　Codey（ロボット）の プログラミング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2021-11-18T04:50:41Z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