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47"/>
  </p:notesMasterIdLst>
  <p:handoutMasterIdLst>
    <p:handoutMasterId r:id="rId48"/>
  </p:handoutMasterIdLst>
  <p:sldIdLst>
    <p:sldId id="256" r:id="rId5"/>
    <p:sldId id="310" r:id="rId6"/>
    <p:sldId id="346" r:id="rId7"/>
    <p:sldId id="339" r:id="rId8"/>
    <p:sldId id="347" r:id="rId9"/>
    <p:sldId id="320" r:id="rId10"/>
    <p:sldId id="259" r:id="rId11"/>
    <p:sldId id="348" r:id="rId12"/>
    <p:sldId id="397" r:id="rId13"/>
    <p:sldId id="431" r:id="rId14"/>
    <p:sldId id="454" r:id="rId15"/>
    <p:sldId id="455" r:id="rId16"/>
    <p:sldId id="456" r:id="rId17"/>
    <p:sldId id="457" r:id="rId18"/>
    <p:sldId id="462" r:id="rId19"/>
    <p:sldId id="459" r:id="rId20"/>
    <p:sldId id="460" r:id="rId21"/>
    <p:sldId id="461" r:id="rId22"/>
    <p:sldId id="467" r:id="rId23"/>
    <p:sldId id="468" r:id="rId24"/>
    <p:sldId id="469" r:id="rId25"/>
    <p:sldId id="470" r:id="rId26"/>
    <p:sldId id="458" r:id="rId27"/>
    <p:sldId id="463" r:id="rId28"/>
    <p:sldId id="466" r:id="rId29"/>
    <p:sldId id="465" r:id="rId30"/>
    <p:sldId id="330" r:id="rId31"/>
    <p:sldId id="338" r:id="rId32"/>
    <p:sldId id="762" r:id="rId33"/>
    <p:sldId id="333" r:id="rId34"/>
    <p:sldId id="354" r:id="rId35"/>
    <p:sldId id="404" r:id="rId36"/>
    <p:sldId id="441" r:id="rId37"/>
    <p:sldId id="442" r:id="rId38"/>
    <p:sldId id="443" r:id="rId39"/>
    <p:sldId id="359" r:id="rId40"/>
    <p:sldId id="355" r:id="rId41"/>
    <p:sldId id="408" r:id="rId42"/>
    <p:sldId id="415" r:id="rId43"/>
    <p:sldId id="451" r:id="rId44"/>
    <p:sldId id="763" r:id="rId45"/>
    <p:sldId id="335" r:id="rId46"/>
  </p:sldIdLst>
  <p:sldSz cx="9144000" cy="6858000" type="screen4x3"/>
  <p:notesSz cx="6858000" cy="9144000"/>
  <p:defaultTextStyle>
    <a:defPPr rtl="0">
      <a:defRPr lang="ja-jp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成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75E75"/>
    <a:srgbClr val="79AE02"/>
    <a:srgbClr val="0C596D"/>
    <a:srgbClr val="85D4E7"/>
    <a:srgbClr val="01C6FD"/>
    <a:srgbClr val="145C72"/>
    <a:srgbClr val="014E52"/>
    <a:srgbClr val="03556D"/>
    <a:srgbClr val="067F9C"/>
    <a:srgbClr val="1DA9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845" autoAdjust="0"/>
    <p:restoredTop sz="95244" autoAdjust="0"/>
  </p:normalViewPr>
  <p:slideViewPr>
    <p:cSldViewPr snapToGrid="0">
      <p:cViewPr varScale="1">
        <p:scale>
          <a:sx n="114" d="100"/>
          <a:sy n="114" d="100"/>
        </p:scale>
        <p:origin x="174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9" d="100"/>
          <a:sy n="89" d="100"/>
        </p:scale>
        <p:origin x="3798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notesMaster" Target="notesMasters/notesMaster1.xml"/><Relationship Id="rId50" Type="http://schemas.openxmlformats.org/officeDocument/2006/relationships/presProps" Target="pres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handoutMaster" Target="handoutMasters/handoutMaster1.xml"/><Relationship Id="rId8" Type="http://schemas.openxmlformats.org/officeDocument/2006/relationships/slide" Target="slides/slide4.xml"/><Relationship Id="rId51" Type="http://schemas.openxmlformats.org/officeDocument/2006/relationships/viewProps" Target="viewProps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56876A3F-4FE3-4D4F-B92F-16318385074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894516C7-1FF3-F44B-93B1-24B9AA324A7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97D3AE85-3212-4814-8B87-FF7ABCA0BF92}" type="datetime1">
              <a:rPr lang="ja-JP" altLang="en-US" smtClean="0">
                <a:latin typeface="Meiryo UI" panose="020B0604030504040204" pitchFamily="50" charset="-128"/>
                <a:ea typeface="Meiryo UI" panose="020B0604030504040204" pitchFamily="50" charset="-128"/>
              </a:rPr>
              <a:t>2022/7/18</a:t>
            </a:fld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EDC6268A-8AA9-4C40-BEFB-029DF3E8113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8E928AC-AE76-324A-BA05-D16BF60C79E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E62C3C4-9460-4343-9283-24A378E2714B}" type="slidenum">
              <a:rPr lang="en-US" altLang="ja-JP" smtClean="0">
                <a:latin typeface="Meiryo UI" panose="020B0604030504040204" pitchFamily="50" charset="-128"/>
                <a:ea typeface="Meiryo UI" panose="020B0604030504040204" pitchFamily="50" charset="-128"/>
              </a:rPr>
              <a:t>‹#›</a:t>
            </a:fld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054897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5F08A2D6-1316-4A14-9673-025911DEF5CC}" type="datetime1">
              <a:rPr lang="ja-JP" altLang="en-US" smtClean="0"/>
              <a:t>2022/7/18</a:t>
            </a:fld>
            <a:endParaRPr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ja-JP" altLang="en-US" noProof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  <a:p>
            <a:pPr lvl="3" rtl="0"/>
            <a:r>
              <a:rPr lang="ja-JP" altLang="en-US" noProof="0" dirty="0"/>
              <a:t>第 </a:t>
            </a:r>
            <a:r>
              <a:rPr lang="en-US" altLang="ja-JP" noProof="0" dirty="0"/>
              <a:t>4 </a:t>
            </a:r>
            <a:r>
              <a:rPr lang="ja-JP" altLang="en-US" noProof="0" dirty="0"/>
              <a:t>レベル</a:t>
            </a:r>
          </a:p>
          <a:p>
            <a:pPr lvl="4" rtl="0"/>
            <a:r>
              <a:rPr lang="ja-JP" altLang="en-US" noProof="0" dirty="0"/>
              <a:t>第 </a:t>
            </a:r>
            <a:r>
              <a:rPr lang="en-US" altLang="ja-JP" noProof="0" dirty="0"/>
              <a:t>5 </a:t>
            </a:r>
            <a:r>
              <a:rPr lang="ja-JP" altLang="en-US" noProof="0" dirty="0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F6DE8F2A-B3D4-43F2-B39B-CD77F64A1950}" type="slidenum">
              <a:rPr lang="en-US" altLang="ja-JP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4617796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1pPr>
    <a:lvl2pPr marL="4572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2pPr>
    <a:lvl3pPr marL="9144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3pPr>
    <a:lvl4pPr marL="13716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4pPr>
    <a:lvl5pPr marL="18288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1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6814376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3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2892350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7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1085628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31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9711553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36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9240596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と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図プレースホルダー 35">
            <a:extLst>
              <a:ext uri="{FF2B5EF4-FFF2-40B4-BE49-F238E27FC236}">
                <a16:creationId xmlns:a16="http://schemas.microsoft.com/office/drawing/2014/main" id="{8B934246-87B1-4444-9DCA-06622CAD550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4497345"/>
          </a:xfrm>
          <a:custGeom>
            <a:avLst/>
            <a:gdLst>
              <a:gd name="connsiteX0" fmla="*/ 0 w 11944014"/>
              <a:gd name="connsiteY0" fmla="*/ 0 h 4372387"/>
              <a:gd name="connsiteX1" fmla="*/ 11944014 w 11944014"/>
              <a:gd name="connsiteY1" fmla="*/ 0 h 4372387"/>
              <a:gd name="connsiteX2" fmla="*/ 11944014 w 11944014"/>
              <a:gd name="connsiteY2" fmla="*/ 4064314 h 4372387"/>
              <a:gd name="connsiteX3" fmla="*/ 11419539 w 11944014"/>
              <a:gd name="connsiteY3" fmla="*/ 4152711 h 4372387"/>
              <a:gd name="connsiteX4" fmla="*/ 4857299 w 11944014"/>
              <a:gd name="connsiteY4" fmla="*/ 3772522 h 4372387"/>
              <a:gd name="connsiteX5" fmla="*/ 510557 w 11944014"/>
              <a:gd name="connsiteY5" fmla="*/ 3115117 h 4372387"/>
              <a:gd name="connsiteX6" fmla="*/ 0 w 11944014"/>
              <a:gd name="connsiteY6" fmla="*/ 3085767 h 4372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944014" h="4372387">
                <a:moveTo>
                  <a:pt x="0" y="0"/>
                </a:moveTo>
                <a:lnTo>
                  <a:pt x="11944014" y="0"/>
                </a:lnTo>
                <a:lnTo>
                  <a:pt x="11944014" y="4064314"/>
                </a:lnTo>
                <a:lnTo>
                  <a:pt x="11419539" y="4152711"/>
                </a:lnTo>
                <a:cubicBezTo>
                  <a:pt x="10120431" y="4379826"/>
                  <a:pt x="8581267" y="4634432"/>
                  <a:pt x="4857299" y="3772522"/>
                </a:cubicBezTo>
                <a:cubicBezTo>
                  <a:pt x="3261016" y="3403063"/>
                  <a:pt x="1951876" y="3212078"/>
                  <a:pt x="510557" y="3115117"/>
                </a:cubicBezTo>
                <a:lnTo>
                  <a:pt x="0" y="308576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 dirty="0"/>
              <a:t>画像の挿入</a:t>
            </a:r>
          </a:p>
        </p:txBody>
      </p:sp>
      <p:sp>
        <p:nvSpPr>
          <p:cNvPr id="8" name="フリーフォーム:図形 7">
            <a:extLst>
              <a:ext uri="{FF2B5EF4-FFF2-40B4-BE49-F238E27FC236}">
                <a16:creationId xmlns:a16="http://schemas.microsoft.com/office/drawing/2014/main" id="{1E99C6B2-05CE-48A7-8696-CEC64BE74DF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custGeom>
            <a:avLst/>
            <a:gdLst>
              <a:gd name="connsiteX0" fmla="*/ 123993 w 12192001"/>
              <a:gd name="connsiteY0" fmla="*/ 123993 h 6858000"/>
              <a:gd name="connsiteX1" fmla="*/ 123993 w 12192001"/>
              <a:gd name="connsiteY1" fmla="*/ 3209760 h 6858000"/>
              <a:gd name="connsiteX2" fmla="*/ 634550 w 12192001"/>
              <a:gd name="connsiteY2" fmla="*/ 3239110 h 6858000"/>
              <a:gd name="connsiteX3" fmla="*/ 4981292 w 12192001"/>
              <a:gd name="connsiteY3" fmla="*/ 3896515 h 6858000"/>
              <a:gd name="connsiteX4" fmla="*/ 11543532 w 12192001"/>
              <a:gd name="connsiteY4" fmla="*/ 4276704 h 6858000"/>
              <a:gd name="connsiteX5" fmla="*/ 12068007 w 12192001"/>
              <a:gd name="connsiteY5" fmla="*/ 4188307 h 6858000"/>
              <a:gd name="connsiteX6" fmla="*/ 12068007 w 12192001"/>
              <a:gd name="connsiteY6" fmla="*/ 123993 h 6858000"/>
              <a:gd name="connsiteX7" fmla="*/ 0 w 12192001"/>
              <a:gd name="connsiteY7" fmla="*/ 0 h 6858000"/>
              <a:gd name="connsiteX8" fmla="*/ 12192000 w 12192001"/>
              <a:gd name="connsiteY8" fmla="*/ 0 h 6858000"/>
              <a:gd name="connsiteX9" fmla="*/ 12192000 w 12192001"/>
              <a:gd name="connsiteY9" fmla="*/ 4167393 h 6858000"/>
              <a:gd name="connsiteX10" fmla="*/ 12192001 w 12192001"/>
              <a:gd name="connsiteY10" fmla="*/ 4167393 h 6858000"/>
              <a:gd name="connsiteX11" fmla="*/ 12192001 w 12192001"/>
              <a:gd name="connsiteY11" fmla="*/ 4799849 h 6858000"/>
              <a:gd name="connsiteX12" fmla="*/ 12192001 w 12192001"/>
              <a:gd name="connsiteY12" fmla="*/ 4950491 h 6858000"/>
              <a:gd name="connsiteX13" fmla="*/ 12192001 w 12192001"/>
              <a:gd name="connsiteY13" fmla="*/ 6858000 h 6858000"/>
              <a:gd name="connsiteX14" fmla="*/ 12192000 w 12192001"/>
              <a:gd name="connsiteY14" fmla="*/ 6858000 h 6858000"/>
              <a:gd name="connsiteX15" fmla="*/ 1 w 12192001"/>
              <a:gd name="connsiteY15" fmla="*/ 6858000 h 6858000"/>
              <a:gd name="connsiteX16" fmla="*/ 0 w 12192001"/>
              <a:gd name="connsiteY1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1" h="6858000">
                <a:moveTo>
                  <a:pt x="123993" y="123993"/>
                </a:moveTo>
                <a:lnTo>
                  <a:pt x="123993" y="3209760"/>
                </a:lnTo>
                <a:lnTo>
                  <a:pt x="634550" y="3239110"/>
                </a:lnTo>
                <a:cubicBezTo>
                  <a:pt x="2075869" y="3336071"/>
                  <a:pt x="3385009" y="3527056"/>
                  <a:pt x="4981292" y="3896515"/>
                </a:cubicBezTo>
                <a:cubicBezTo>
                  <a:pt x="8705260" y="4758425"/>
                  <a:pt x="10244424" y="4503819"/>
                  <a:pt x="11543532" y="4276704"/>
                </a:cubicBezTo>
                <a:lnTo>
                  <a:pt x="12068007" y="4188307"/>
                </a:lnTo>
                <a:lnTo>
                  <a:pt x="12068007" y="123993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4167393"/>
                </a:lnTo>
                <a:lnTo>
                  <a:pt x="12192001" y="4167393"/>
                </a:lnTo>
                <a:lnTo>
                  <a:pt x="12192001" y="4799849"/>
                </a:lnTo>
                <a:lnTo>
                  <a:pt x="12192001" y="4950491"/>
                </a:lnTo>
                <a:lnTo>
                  <a:pt x="12192001" y="6858000"/>
                </a:lnTo>
                <a:lnTo>
                  <a:pt x="12192000" y="6858000"/>
                </a:lnTo>
                <a:lnTo>
                  <a:pt x="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 dirty="0">
              <a:solidFill>
                <a:schemeClr val="tx1"/>
              </a:solidFill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82321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2">
                    <a:lumMod val="50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defRPr>
            </a:lvl1pPr>
          </a:lstStyle>
          <a:p>
            <a:pPr marL="171446" lvl="0" indent="-171446" rtl="0"/>
            <a:r>
              <a:rPr lang="ja-JP" altLang="en-US" noProof="0" dirty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C4B94609-D15A-43A0-B247-A9041AEEB9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704841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 2 と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D314F9CD-0693-4A94-A67A-F71413300A6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" y="0"/>
            <a:ext cx="9143999" cy="39624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79307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171446" lvl="0" indent="-171446" rtl="0"/>
            <a:r>
              <a:rPr lang="ja-JP" altLang="en-US" noProof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長方形 3">
            <a:extLst>
              <a:ext uri="{FF2B5EF4-FFF2-40B4-BE49-F238E27FC236}">
                <a16:creationId xmlns:a16="http://schemas.microsoft.com/office/drawing/2014/main" id="{7B386286-CEE2-E94A-BBC0-0A3723EB14DE}"/>
              </a:ext>
            </a:extLst>
          </p:cNvPr>
          <p:cNvSpPr/>
          <p:nvPr userDrawn="1"/>
        </p:nvSpPr>
        <p:spPr>
          <a:xfrm>
            <a:off x="8256674" y="6220326"/>
            <a:ext cx="649705" cy="6376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4B9EF11-1292-4338-8025-9F441012973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397571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画像を含むセクション ヘッダー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フリーフォーム:図形 11">
            <a:extLst>
              <a:ext uri="{FF2B5EF4-FFF2-40B4-BE49-F238E27FC236}">
                <a16:creationId xmlns:a16="http://schemas.microsoft.com/office/drawing/2014/main" id="{6D24BA90-E7BA-471E-AA13-3329EDCD80A2}"/>
              </a:ext>
            </a:extLst>
          </p:cNvPr>
          <p:cNvSpPr/>
          <p:nvPr userDrawn="1"/>
        </p:nvSpPr>
        <p:spPr>
          <a:xfrm flipV="1">
            <a:off x="-1" y="-3"/>
            <a:ext cx="9144001" cy="6858003"/>
          </a:xfrm>
          <a:custGeom>
            <a:avLst/>
            <a:gdLst>
              <a:gd name="connsiteX0" fmla="*/ 9171734 w 12192001"/>
              <a:gd name="connsiteY0" fmla="*/ 2269381 h 6858003"/>
              <a:gd name="connsiteX1" fmla="*/ 4981292 w 12192001"/>
              <a:gd name="connsiteY1" fmla="*/ 1670903 h 6858003"/>
              <a:gd name="connsiteX2" fmla="*/ 634550 w 12192001"/>
              <a:gd name="connsiteY2" fmla="*/ 1013497 h 6858003"/>
              <a:gd name="connsiteX3" fmla="*/ 123993 w 12192001"/>
              <a:gd name="connsiteY3" fmla="*/ 984148 h 6858003"/>
              <a:gd name="connsiteX4" fmla="*/ 123993 w 12192001"/>
              <a:gd name="connsiteY4" fmla="*/ 123993 h 6858003"/>
              <a:gd name="connsiteX5" fmla="*/ 12068007 w 12192001"/>
              <a:gd name="connsiteY5" fmla="*/ 123993 h 6858003"/>
              <a:gd name="connsiteX6" fmla="*/ 12068007 w 12192001"/>
              <a:gd name="connsiteY6" fmla="*/ 1962695 h 6858003"/>
              <a:gd name="connsiteX7" fmla="*/ 11543532 w 12192001"/>
              <a:gd name="connsiteY7" fmla="*/ 2051091 h 6858003"/>
              <a:gd name="connsiteX8" fmla="*/ 9171734 w 12192001"/>
              <a:gd name="connsiteY8" fmla="*/ 2269381 h 6858003"/>
              <a:gd name="connsiteX9" fmla="*/ 1 w 12192001"/>
              <a:gd name="connsiteY9" fmla="*/ 6858003 h 6858003"/>
              <a:gd name="connsiteX10" fmla="*/ 12192001 w 12192001"/>
              <a:gd name="connsiteY10" fmla="*/ 6858003 h 6858003"/>
              <a:gd name="connsiteX11" fmla="*/ 12192001 w 12192001"/>
              <a:gd name="connsiteY11" fmla="*/ 2724879 h 6858003"/>
              <a:gd name="connsiteX12" fmla="*/ 12192001 w 12192001"/>
              <a:gd name="connsiteY12" fmla="*/ 2477360 h 6858003"/>
              <a:gd name="connsiteX13" fmla="*/ 12192001 w 12192001"/>
              <a:gd name="connsiteY13" fmla="*/ 1941781 h 6858003"/>
              <a:gd name="connsiteX14" fmla="*/ 12192000 w 12192001"/>
              <a:gd name="connsiteY14" fmla="*/ 1941781 h 6858003"/>
              <a:gd name="connsiteX15" fmla="*/ 12192000 w 12192001"/>
              <a:gd name="connsiteY15" fmla="*/ 0 h 6858003"/>
              <a:gd name="connsiteX16" fmla="*/ 0 w 12192001"/>
              <a:gd name="connsiteY16" fmla="*/ 0 h 6858003"/>
              <a:gd name="connsiteX17" fmla="*/ 0 w 12192001"/>
              <a:gd name="connsiteY17" fmla="*/ 6858000 h 6858003"/>
              <a:gd name="connsiteX18" fmla="*/ 1 w 12192001"/>
              <a:gd name="connsiteY18" fmla="*/ 6858000 h 6858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92001" h="6858003">
                <a:moveTo>
                  <a:pt x="9171734" y="2269381"/>
                </a:moveTo>
                <a:cubicBezTo>
                  <a:pt x="8159059" y="2253684"/>
                  <a:pt x="6843276" y="2101858"/>
                  <a:pt x="4981292" y="1670903"/>
                </a:cubicBezTo>
                <a:cubicBezTo>
                  <a:pt x="3385010" y="1301444"/>
                  <a:pt x="2075869" y="1110459"/>
                  <a:pt x="634550" y="1013497"/>
                </a:cubicBezTo>
                <a:lnTo>
                  <a:pt x="123993" y="984148"/>
                </a:lnTo>
                <a:lnTo>
                  <a:pt x="123993" y="123993"/>
                </a:lnTo>
                <a:lnTo>
                  <a:pt x="12068007" y="123993"/>
                </a:lnTo>
                <a:lnTo>
                  <a:pt x="12068007" y="1962695"/>
                </a:lnTo>
                <a:lnTo>
                  <a:pt x="11543532" y="2051091"/>
                </a:lnTo>
                <a:cubicBezTo>
                  <a:pt x="10893978" y="2164649"/>
                  <a:pt x="10184410" y="2285079"/>
                  <a:pt x="9171734" y="2269381"/>
                </a:cubicBezTo>
                <a:close/>
                <a:moveTo>
                  <a:pt x="1" y="6858003"/>
                </a:moveTo>
                <a:lnTo>
                  <a:pt x="12192001" y="6858003"/>
                </a:lnTo>
                <a:lnTo>
                  <a:pt x="12192001" y="2724879"/>
                </a:lnTo>
                <a:lnTo>
                  <a:pt x="12192001" y="2477360"/>
                </a:lnTo>
                <a:lnTo>
                  <a:pt x="12192001" y="1941781"/>
                </a:lnTo>
                <a:lnTo>
                  <a:pt x="12192000" y="1941781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lnTo>
                  <a:pt x="1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図プレースホルダー 10">
            <a:extLst>
              <a:ext uri="{FF2B5EF4-FFF2-40B4-BE49-F238E27FC236}">
                <a16:creationId xmlns:a16="http://schemas.microsoft.com/office/drawing/2014/main" id="{9467520A-F508-4AA5-BBCF-30AE2B312E0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4515035"/>
            <a:ext cx="9144000" cy="2342965"/>
          </a:xfrm>
          <a:custGeom>
            <a:avLst/>
            <a:gdLst>
              <a:gd name="connsiteX0" fmla="*/ 9047741 w 11944014"/>
              <a:gd name="connsiteY0" fmla="*/ 1387 h 2146775"/>
              <a:gd name="connsiteX1" fmla="*/ 11419539 w 11944014"/>
              <a:gd name="connsiteY1" fmla="*/ 219677 h 2146775"/>
              <a:gd name="connsiteX2" fmla="*/ 11944014 w 11944014"/>
              <a:gd name="connsiteY2" fmla="*/ 308073 h 2146775"/>
              <a:gd name="connsiteX3" fmla="*/ 11944014 w 11944014"/>
              <a:gd name="connsiteY3" fmla="*/ 2146775 h 2146775"/>
              <a:gd name="connsiteX4" fmla="*/ 0 w 11944014"/>
              <a:gd name="connsiteY4" fmla="*/ 2146775 h 2146775"/>
              <a:gd name="connsiteX5" fmla="*/ 0 w 11944014"/>
              <a:gd name="connsiteY5" fmla="*/ 1286620 h 2146775"/>
              <a:gd name="connsiteX6" fmla="*/ 510557 w 11944014"/>
              <a:gd name="connsiteY6" fmla="*/ 1257271 h 2146775"/>
              <a:gd name="connsiteX7" fmla="*/ 4857299 w 11944014"/>
              <a:gd name="connsiteY7" fmla="*/ 599865 h 2146775"/>
              <a:gd name="connsiteX8" fmla="*/ 9047741 w 11944014"/>
              <a:gd name="connsiteY8" fmla="*/ 1387 h 21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944014" h="2146775">
                <a:moveTo>
                  <a:pt x="9047741" y="1387"/>
                </a:moveTo>
                <a:cubicBezTo>
                  <a:pt x="10060417" y="-14311"/>
                  <a:pt x="10769985" y="106119"/>
                  <a:pt x="11419539" y="219677"/>
                </a:cubicBezTo>
                <a:lnTo>
                  <a:pt x="11944014" y="308073"/>
                </a:lnTo>
                <a:lnTo>
                  <a:pt x="11944014" y="2146775"/>
                </a:lnTo>
                <a:lnTo>
                  <a:pt x="0" y="2146775"/>
                </a:lnTo>
                <a:lnTo>
                  <a:pt x="0" y="1286620"/>
                </a:lnTo>
                <a:lnTo>
                  <a:pt x="510557" y="1257271"/>
                </a:lnTo>
                <a:cubicBezTo>
                  <a:pt x="1951876" y="1160309"/>
                  <a:pt x="3261017" y="969324"/>
                  <a:pt x="4857299" y="599865"/>
                </a:cubicBezTo>
                <a:cubicBezTo>
                  <a:pt x="6719283" y="168910"/>
                  <a:pt x="8035066" y="17084"/>
                  <a:pt x="9047741" y="138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1611383"/>
            <a:ext cx="7249886" cy="746846"/>
          </a:xfrm>
        </p:spPr>
        <p:txBody>
          <a:bodyPr rtlCol="0" anchor="t">
            <a:noAutofit/>
          </a:bodyPr>
          <a:lstStyle>
            <a:lvl1pPr>
              <a:defRPr sz="3600" spc="-113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1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2464429"/>
            <a:ext cx="7249886" cy="2215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600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 dirty="0"/>
              <a:t>サブタイトル</a:t>
            </a:r>
          </a:p>
        </p:txBody>
      </p:sp>
      <p:sp>
        <p:nvSpPr>
          <p:cNvPr id="13" name="長方形 12">
            <a:extLst>
              <a:ext uri="{FF2B5EF4-FFF2-40B4-BE49-F238E27FC236}">
                <a16:creationId xmlns:a16="http://schemas.microsoft.com/office/drawing/2014/main" id="{560C8850-C2CD-4E0B-AA6F-6B884EB94B4B}"/>
              </a:ext>
            </a:extLst>
          </p:cNvPr>
          <p:cNvSpPr/>
          <p:nvPr userDrawn="1"/>
        </p:nvSpPr>
        <p:spPr>
          <a:xfrm>
            <a:off x="326572" y="1532049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350A3AA2-7D54-487F-8AD2-09E0D950B455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391393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画像を含むセクション ヘッダー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図プレースホルダー 4">
            <a:extLst>
              <a:ext uri="{FF2B5EF4-FFF2-40B4-BE49-F238E27FC236}">
                <a16:creationId xmlns:a16="http://schemas.microsoft.com/office/drawing/2014/main" id="{A836EFBB-5449-47CB-96D6-CB08287F755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" y="0"/>
            <a:ext cx="9143999" cy="68580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solidFill>
                  <a:schemeClr val="tx1"/>
                </a:solidFill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3860800"/>
            <a:ext cx="7249886" cy="1686720"/>
          </a:xfrm>
        </p:spPr>
        <p:txBody>
          <a:bodyPr rtlCol="0" anchor="b">
            <a:noAutofit/>
          </a:bodyPr>
          <a:lstStyle>
            <a:lvl1pPr>
              <a:defRPr sz="3600" spc="-113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2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5610175"/>
            <a:ext cx="7249886" cy="1661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200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/>
              <a:t>サブタイトル</a:t>
            </a: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5B68A07C-35C9-40A7-8487-9EAD314C595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id="{CE9143E8-1B27-4F08-9F20-BE30B14AC24E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845FF900-D87B-4A4B-8BA8-D7A372486CC1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5470558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0" name="コンテンツ プレースホルダー 2">
            <a:extLst>
              <a:ext uri="{FF2B5EF4-FFF2-40B4-BE49-F238E27FC236}">
                <a16:creationId xmlns:a16="http://schemas.microsoft.com/office/drawing/2014/main" id="{3B7F86AE-7774-0B40-8944-DF91C77B02F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34739" y="1463040"/>
            <a:ext cx="6023201" cy="4770098"/>
          </a:xfrm>
        </p:spPr>
        <p:txBody>
          <a:bodyPr rtlCol="0">
            <a:noAutofit/>
          </a:bodyPr>
          <a:lstStyle>
            <a:lvl1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  <a:lvl2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2pPr>
            <a:lvl3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3pPr>
            <a:lvl4pPr>
              <a:defRPr sz="1050"/>
            </a:lvl4pPr>
            <a:lvl5pPr>
              <a:defRPr sz="1050"/>
            </a:lvl5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</p:txBody>
      </p:sp>
      <p:sp>
        <p:nvSpPr>
          <p:cNvPr id="2" name="フッター プレースホルダー 1">
            <a:extLst>
              <a:ext uri="{FF2B5EF4-FFF2-40B4-BE49-F238E27FC236}">
                <a16:creationId xmlns:a16="http://schemas.microsoft.com/office/drawing/2014/main" id="{CE0E0E20-F611-46E3-8C9D-5D39152C228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301253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2618346-1C0B-46DB-AAA6-71C865DE85F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692174" y="1323684"/>
            <a:ext cx="6023201" cy="4770098"/>
          </a:xfrm>
        </p:spPr>
        <p:txBody>
          <a:bodyPr rtlCol="0">
            <a:noAutofit/>
          </a:bodyPr>
          <a:lstStyle>
            <a:lvl1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  <a:lvl2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2pPr>
            <a:lvl3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05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3pPr>
            <a:lvl4pPr>
              <a:defRPr sz="1050"/>
            </a:lvl4pPr>
            <a:lvl5pPr>
              <a:defRPr sz="1050"/>
            </a:lvl5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フッター プレースホルダー 5">
            <a:extLst>
              <a:ext uri="{FF2B5EF4-FFF2-40B4-BE49-F238E27FC236}">
                <a16:creationId xmlns:a16="http://schemas.microsoft.com/office/drawing/2014/main" id="{5CF34E29-AC3B-4EDA-9337-F256FB26B8E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932014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05328109-BF43-024A-B25B-C69E4098CF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4" name="フッター プレースホルダー 5">
            <a:extLst>
              <a:ext uri="{FF2B5EF4-FFF2-40B4-BE49-F238E27FC236}">
                <a16:creationId xmlns:a16="http://schemas.microsoft.com/office/drawing/2014/main" id="{1956D662-20CE-48DA-B57A-26F7272F3E5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4518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6" name="テキスト プレースホルダー 4">
            <a:extLst>
              <a:ext uri="{FF2B5EF4-FFF2-40B4-BE49-F238E27FC236}">
                <a16:creationId xmlns:a16="http://schemas.microsoft.com/office/drawing/2014/main" id="{1F05F3BA-65F5-4621-807B-C8B857D01CA9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829175" y="1463351"/>
            <a:ext cx="3886200" cy="487003"/>
          </a:xfrm>
        </p:spPr>
        <p:txBody>
          <a:bodyPr rtlCol="0" anchor="b">
            <a:normAutofit/>
          </a:bodyPr>
          <a:lstStyle>
            <a:lvl1pPr marL="0" indent="0">
              <a:buNone/>
              <a:defRPr sz="1200" b="1" baseline="0">
                <a:solidFill>
                  <a:schemeClr val="accent6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8" name="コンテンツ プレースホルダー 5">
            <a:extLst>
              <a:ext uri="{FF2B5EF4-FFF2-40B4-BE49-F238E27FC236}">
                <a16:creationId xmlns:a16="http://schemas.microsoft.com/office/drawing/2014/main" id="{CDF89E18-CCB2-4D69-AB77-CAB656EC211C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4829176" y="2149311"/>
            <a:ext cx="3886201" cy="4040352"/>
          </a:xfrm>
        </p:spPr>
        <p:txBody>
          <a:bodyPr rtlCol="0">
            <a:normAutofit/>
          </a:bodyPr>
          <a:lstStyle>
            <a:lvl1pPr>
              <a:defRPr sz="1050" baseline="0">
                <a:ea typeface="Meiryo UI" panose="020B0604030504040204" pitchFamily="50" charset="-128"/>
              </a:defRPr>
            </a:lvl1pPr>
            <a:lvl2pPr>
              <a:defRPr sz="1050" baseline="0">
                <a:ea typeface="Meiryo UI" panose="020B0604030504040204" pitchFamily="50" charset="-128"/>
              </a:defRPr>
            </a:lvl2pPr>
            <a:lvl3pPr>
              <a:defRPr sz="105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9" name="テキスト プレースホルダー 2">
            <a:extLst>
              <a:ext uri="{FF2B5EF4-FFF2-40B4-BE49-F238E27FC236}">
                <a16:creationId xmlns:a16="http://schemas.microsoft.com/office/drawing/2014/main" id="{986F9159-693C-4325-939A-8C6869B2246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34738" y="1463351"/>
            <a:ext cx="3980090" cy="487003"/>
          </a:xfrm>
        </p:spPr>
        <p:txBody>
          <a:bodyPr rtlCol="0" anchor="b">
            <a:normAutofit/>
          </a:bodyPr>
          <a:lstStyle>
            <a:lvl1pPr marL="0" indent="0">
              <a:buNone/>
              <a:defRPr sz="1200" b="1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20" name="コンテンツ プレースホルダー 3">
            <a:extLst>
              <a:ext uri="{FF2B5EF4-FFF2-40B4-BE49-F238E27FC236}">
                <a16:creationId xmlns:a16="http://schemas.microsoft.com/office/drawing/2014/main" id="{BEA361C8-0231-48E8-965E-6BB6D606C9FC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34737" y="2149311"/>
            <a:ext cx="3980092" cy="4040352"/>
          </a:xfrm>
        </p:spPr>
        <p:txBody>
          <a:bodyPr rtlCol="0">
            <a:normAutofit/>
          </a:bodyPr>
          <a:lstStyle>
            <a:lvl1pPr>
              <a:defRPr sz="1050" baseline="0">
                <a:ea typeface="Meiryo UI" panose="020B0604030504040204" pitchFamily="50" charset="-128"/>
              </a:defRPr>
            </a:lvl1pPr>
            <a:lvl2pPr>
              <a:defRPr sz="1050" baseline="0">
                <a:ea typeface="Meiryo UI" panose="020B0604030504040204" pitchFamily="50" charset="-128"/>
              </a:defRPr>
            </a:lvl2pPr>
            <a:lvl3pPr>
              <a:defRPr sz="105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1" name="フッター プレースホルダー 5">
            <a:extLst>
              <a:ext uri="{FF2B5EF4-FFF2-40B4-BE49-F238E27FC236}">
                <a16:creationId xmlns:a16="http://schemas.microsoft.com/office/drawing/2014/main" id="{A912C864-FAEA-4D9B-92EB-89C0BCBBB94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159633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の白の背景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8626" y="1509626"/>
            <a:ext cx="367529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0" name="テキスト プレースホルダー 8">
            <a:extLst>
              <a:ext uri="{FF2B5EF4-FFF2-40B4-BE49-F238E27FC236}">
                <a16:creationId xmlns:a16="http://schemas.microsoft.com/office/drawing/2014/main" id="{3F93C618-7612-42AB-B890-45E85BD492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040085" y="1509626"/>
            <a:ext cx="367529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6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8626" y="2156690"/>
            <a:ext cx="3675290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3" name="テキスト プレースホルダー 8">
            <a:extLst>
              <a:ext uri="{FF2B5EF4-FFF2-40B4-BE49-F238E27FC236}">
                <a16:creationId xmlns:a16="http://schemas.microsoft.com/office/drawing/2014/main" id="{464BC696-49A6-4328-BB42-5566BAC00F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40085" y="2156690"/>
            <a:ext cx="3675290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E0FB9F81-CC7F-5244-95A6-279BE4B51A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8" name="フッター プレースホルダー 5">
            <a:extLst>
              <a:ext uri="{FF2B5EF4-FFF2-40B4-BE49-F238E27FC236}">
                <a16:creationId xmlns:a16="http://schemas.microsoft.com/office/drawing/2014/main" id="{FB0FCFCB-76B7-4D89-A656-BB9E5DFB7A7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402533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写真 + 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92C6531E-FB8E-4000-B873-B745C681E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48881"/>
            <a:ext cx="9144000" cy="2119313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1430" y="3802065"/>
            <a:ext cx="733806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1430" y="4294303"/>
            <a:ext cx="7338060" cy="1737360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5" name="長方形 14">
            <a:extLst>
              <a:ext uri="{FF2B5EF4-FFF2-40B4-BE49-F238E27FC236}">
                <a16:creationId xmlns:a16="http://schemas.microsoft.com/office/drawing/2014/main" id="{05951AB2-D568-4A7E-9408-FADC8BED4119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フッター プレースホルダー 5">
            <a:extLst>
              <a:ext uri="{FF2B5EF4-FFF2-40B4-BE49-F238E27FC236}">
                <a16:creationId xmlns:a16="http://schemas.microsoft.com/office/drawing/2014/main" id="{C3108621-4D6A-4686-836A-54E08952BAA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241479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写真 + 3 つのセクショ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92C6531E-FB8E-4000-B873-B745C681E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48881"/>
            <a:ext cx="9144000" cy="2119313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143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6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0" name="テキスト プレースホルダー 8">
            <a:extLst>
              <a:ext uri="{FF2B5EF4-FFF2-40B4-BE49-F238E27FC236}">
                <a16:creationId xmlns:a16="http://schemas.microsoft.com/office/drawing/2014/main" id="{3F93C618-7612-42AB-B890-45E85BD492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46727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1" name="テキスト プレースホルダー 8">
            <a:extLst>
              <a:ext uri="{FF2B5EF4-FFF2-40B4-BE49-F238E27FC236}">
                <a16:creationId xmlns:a16="http://schemas.microsoft.com/office/drawing/2014/main" id="{08664829-F6FB-4E31-BF5C-C895ADF2BA7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7700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5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143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3" name="テキスト プレースホルダー 8">
            <a:extLst>
              <a:ext uri="{FF2B5EF4-FFF2-40B4-BE49-F238E27FC236}">
                <a16:creationId xmlns:a16="http://schemas.microsoft.com/office/drawing/2014/main" id="{464BC696-49A6-4328-BB42-5566BAC00F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46727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4" name="テキスト プレースホルダー 8">
            <a:extLst>
              <a:ext uri="{FF2B5EF4-FFF2-40B4-BE49-F238E27FC236}">
                <a16:creationId xmlns:a16="http://schemas.microsoft.com/office/drawing/2014/main" id="{7E9E558E-F7EF-4347-AD3C-FDB2A9BCF61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7700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B9AD2AC4-32E8-BC46-848C-BEA37118C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フッター プレースホルダー 5">
            <a:extLst>
              <a:ext uri="{FF2B5EF4-FFF2-40B4-BE49-F238E27FC236}">
                <a16:creationId xmlns:a16="http://schemas.microsoft.com/office/drawing/2014/main" id="{CB1B2997-2B47-4693-A150-7B23575E572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544819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ページの半分の写真 + 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図プレースホルダー 4">
            <a:extLst>
              <a:ext uri="{FF2B5EF4-FFF2-40B4-BE49-F238E27FC236}">
                <a16:creationId xmlns:a16="http://schemas.microsoft.com/office/drawing/2014/main" id="{679784BB-7CDD-484B-8F47-9CF1D79993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724400" y="0"/>
            <a:ext cx="4419600" cy="68580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8" y="618429"/>
            <a:ext cx="3878036" cy="840230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8627" y="2061165"/>
            <a:ext cx="3784147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8627" y="2708232"/>
            <a:ext cx="3784147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1E6A75B6-7B4E-496F-A846-0FFBB6E1D164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スライド番号プレースホルダー 5">
            <a:extLst>
              <a:ext uri="{FF2B5EF4-FFF2-40B4-BE49-F238E27FC236}">
                <a16:creationId xmlns:a16="http://schemas.microsoft.com/office/drawing/2014/main" id="{7648ACB4-9C22-4636-800F-578055A5BC10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3" name="フッター プレースホルダー 5">
            <a:extLst>
              <a:ext uri="{FF2B5EF4-FFF2-40B4-BE49-F238E27FC236}">
                <a16:creationId xmlns:a16="http://schemas.microsoft.com/office/drawing/2014/main" id="{67E162F8-0D13-4C5A-A8F3-643DA6745FF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438724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フローチャート:ドキュメント 3">
            <a:extLst>
              <a:ext uri="{FF2B5EF4-FFF2-40B4-BE49-F238E27FC236}">
                <a16:creationId xmlns:a16="http://schemas.microsoft.com/office/drawing/2014/main" id="{D5C833BC-89A8-4D28-9D63-F45F14D694BF}"/>
              </a:ext>
            </a:extLst>
          </p:cNvPr>
          <p:cNvSpPr/>
          <p:nvPr userDrawn="1"/>
        </p:nvSpPr>
        <p:spPr>
          <a:xfrm flipH="1">
            <a:off x="92991" y="124955"/>
            <a:ext cx="8965061" cy="4408002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17 w 21617"/>
              <a:gd name="connsiteY0" fmla="*/ 0 h 23765"/>
              <a:gd name="connsiteX1" fmla="*/ 21617 w 21617"/>
              <a:gd name="connsiteY1" fmla="*/ 0 h 23765"/>
              <a:gd name="connsiteX2" fmla="*/ 21617 w 21617"/>
              <a:gd name="connsiteY2" fmla="*/ 17322 h 23765"/>
              <a:gd name="connsiteX3" fmla="*/ 0 w 21617"/>
              <a:gd name="connsiteY3" fmla="*/ 22875 h 23765"/>
              <a:gd name="connsiteX4" fmla="*/ 17 w 21617"/>
              <a:gd name="connsiteY4" fmla="*/ 0 h 23765"/>
              <a:gd name="connsiteX0" fmla="*/ 17 w 21617"/>
              <a:gd name="connsiteY0" fmla="*/ 0 h 24368"/>
              <a:gd name="connsiteX1" fmla="*/ 21617 w 21617"/>
              <a:gd name="connsiteY1" fmla="*/ 0 h 24368"/>
              <a:gd name="connsiteX2" fmla="*/ 21617 w 21617"/>
              <a:gd name="connsiteY2" fmla="*/ 17322 h 24368"/>
              <a:gd name="connsiteX3" fmla="*/ 0 w 21617"/>
              <a:gd name="connsiteY3" fmla="*/ 22875 h 24368"/>
              <a:gd name="connsiteX4" fmla="*/ 17 w 21617"/>
              <a:gd name="connsiteY4" fmla="*/ 0 h 24368"/>
              <a:gd name="connsiteX0" fmla="*/ 17 w 21617"/>
              <a:gd name="connsiteY0" fmla="*/ 0 h 24514"/>
              <a:gd name="connsiteX1" fmla="*/ 21617 w 21617"/>
              <a:gd name="connsiteY1" fmla="*/ 0 h 24514"/>
              <a:gd name="connsiteX2" fmla="*/ 21617 w 21617"/>
              <a:gd name="connsiteY2" fmla="*/ 17322 h 24514"/>
              <a:gd name="connsiteX3" fmla="*/ 0 w 21617"/>
              <a:gd name="connsiteY3" fmla="*/ 22875 h 24514"/>
              <a:gd name="connsiteX4" fmla="*/ 17 w 21617"/>
              <a:gd name="connsiteY4" fmla="*/ 0 h 24514"/>
              <a:gd name="connsiteX0" fmla="*/ 17 w 21617"/>
              <a:gd name="connsiteY0" fmla="*/ 0 h 24569"/>
              <a:gd name="connsiteX1" fmla="*/ 21617 w 21617"/>
              <a:gd name="connsiteY1" fmla="*/ 0 h 24569"/>
              <a:gd name="connsiteX2" fmla="*/ 21617 w 21617"/>
              <a:gd name="connsiteY2" fmla="*/ 17322 h 24569"/>
              <a:gd name="connsiteX3" fmla="*/ 0 w 21617"/>
              <a:gd name="connsiteY3" fmla="*/ 22875 h 24569"/>
              <a:gd name="connsiteX4" fmla="*/ 17 w 21617"/>
              <a:gd name="connsiteY4" fmla="*/ 0 h 24569"/>
              <a:gd name="connsiteX0" fmla="*/ 17 w 21617"/>
              <a:gd name="connsiteY0" fmla="*/ 0 h 24698"/>
              <a:gd name="connsiteX1" fmla="*/ 21617 w 21617"/>
              <a:gd name="connsiteY1" fmla="*/ 0 h 24698"/>
              <a:gd name="connsiteX2" fmla="*/ 21617 w 21617"/>
              <a:gd name="connsiteY2" fmla="*/ 17322 h 24698"/>
              <a:gd name="connsiteX3" fmla="*/ 0 w 21617"/>
              <a:gd name="connsiteY3" fmla="*/ 22875 h 24698"/>
              <a:gd name="connsiteX4" fmla="*/ 17 w 21617"/>
              <a:gd name="connsiteY4" fmla="*/ 0 h 24698"/>
              <a:gd name="connsiteX0" fmla="*/ 17 w 21617"/>
              <a:gd name="connsiteY0" fmla="*/ 0 h 24785"/>
              <a:gd name="connsiteX1" fmla="*/ 21617 w 21617"/>
              <a:gd name="connsiteY1" fmla="*/ 0 h 24785"/>
              <a:gd name="connsiteX2" fmla="*/ 21617 w 21617"/>
              <a:gd name="connsiteY2" fmla="*/ 17322 h 24785"/>
              <a:gd name="connsiteX3" fmla="*/ 0 w 21617"/>
              <a:gd name="connsiteY3" fmla="*/ 22875 h 24785"/>
              <a:gd name="connsiteX4" fmla="*/ 17 w 21617"/>
              <a:gd name="connsiteY4" fmla="*/ 0 h 24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17" h="24785">
                <a:moveTo>
                  <a:pt x="17" y="0"/>
                </a:moveTo>
                <a:lnTo>
                  <a:pt x="21617" y="0"/>
                </a:lnTo>
                <a:lnTo>
                  <a:pt x="21617" y="17322"/>
                </a:lnTo>
                <a:cubicBezTo>
                  <a:pt x="10919" y="19230"/>
                  <a:pt x="10221" y="28798"/>
                  <a:pt x="0" y="22875"/>
                </a:cubicBezTo>
                <a:cubicBezTo>
                  <a:pt x="6" y="15250"/>
                  <a:pt x="11" y="7625"/>
                  <a:pt x="1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79307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171446" lvl="0" indent="-171446" rtl="0"/>
            <a:r>
              <a:rPr lang="ja-JP" altLang="en-US" noProof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42C14A7-8231-43C8-963C-787BB7AE57E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822404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セクション ヘッダ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フローチャート:ドキュメント 3">
            <a:extLst>
              <a:ext uri="{FF2B5EF4-FFF2-40B4-BE49-F238E27FC236}">
                <a16:creationId xmlns:a16="http://schemas.microsoft.com/office/drawing/2014/main" id="{7F75D8AF-79DE-4E2B-A15F-8EC66948BC31}"/>
              </a:ext>
            </a:extLst>
          </p:cNvPr>
          <p:cNvSpPr/>
          <p:nvPr userDrawn="1"/>
        </p:nvSpPr>
        <p:spPr>
          <a:xfrm flipH="1" flipV="1">
            <a:off x="85945" y="4581497"/>
            <a:ext cx="8972111" cy="2152681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17 w 21617"/>
              <a:gd name="connsiteY0" fmla="*/ 0 h 23765"/>
              <a:gd name="connsiteX1" fmla="*/ 21617 w 21617"/>
              <a:gd name="connsiteY1" fmla="*/ 0 h 23765"/>
              <a:gd name="connsiteX2" fmla="*/ 21617 w 21617"/>
              <a:gd name="connsiteY2" fmla="*/ 17322 h 23765"/>
              <a:gd name="connsiteX3" fmla="*/ 0 w 21617"/>
              <a:gd name="connsiteY3" fmla="*/ 22875 h 23765"/>
              <a:gd name="connsiteX4" fmla="*/ 17 w 21617"/>
              <a:gd name="connsiteY4" fmla="*/ 0 h 23765"/>
              <a:gd name="connsiteX0" fmla="*/ 17 w 21617"/>
              <a:gd name="connsiteY0" fmla="*/ 0 h 24368"/>
              <a:gd name="connsiteX1" fmla="*/ 21617 w 21617"/>
              <a:gd name="connsiteY1" fmla="*/ 0 h 24368"/>
              <a:gd name="connsiteX2" fmla="*/ 21617 w 21617"/>
              <a:gd name="connsiteY2" fmla="*/ 17322 h 24368"/>
              <a:gd name="connsiteX3" fmla="*/ 0 w 21617"/>
              <a:gd name="connsiteY3" fmla="*/ 22875 h 24368"/>
              <a:gd name="connsiteX4" fmla="*/ 17 w 21617"/>
              <a:gd name="connsiteY4" fmla="*/ 0 h 24368"/>
              <a:gd name="connsiteX0" fmla="*/ 17 w 21617"/>
              <a:gd name="connsiteY0" fmla="*/ 0 h 24514"/>
              <a:gd name="connsiteX1" fmla="*/ 21617 w 21617"/>
              <a:gd name="connsiteY1" fmla="*/ 0 h 24514"/>
              <a:gd name="connsiteX2" fmla="*/ 21617 w 21617"/>
              <a:gd name="connsiteY2" fmla="*/ 17322 h 24514"/>
              <a:gd name="connsiteX3" fmla="*/ 0 w 21617"/>
              <a:gd name="connsiteY3" fmla="*/ 22875 h 24514"/>
              <a:gd name="connsiteX4" fmla="*/ 17 w 21617"/>
              <a:gd name="connsiteY4" fmla="*/ 0 h 24514"/>
              <a:gd name="connsiteX0" fmla="*/ 17 w 21617"/>
              <a:gd name="connsiteY0" fmla="*/ 0 h 24569"/>
              <a:gd name="connsiteX1" fmla="*/ 21617 w 21617"/>
              <a:gd name="connsiteY1" fmla="*/ 0 h 24569"/>
              <a:gd name="connsiteX2" fmla="*/ 21617 w 21617"/>
              <a:gd name="connsiteY2" fmla="*/ 17322 h 24569"/>
              <a:gd name="connsiteX3" fmla="*/ 0 w 21617"/>
              <a:gd name="connsiteY3" fmla="*/ 22875 h 24569"/>
              <a:gd name="connsiteX4" fmla="*/ 17 w 21617"/>
              <a:gd name="connsiteY4" fmla="*/ 0 h 24569"/>
              <a:gd name="connsiteX0" fmla="*/ 17 w 21617"/>
              <a:gd name="connsiteY0" fmla="*/ 0 h 24698"/>
              <a:gd name="connsiteX1" fmla="*/ 21617 w 21617"/>
              <a:gd name="connsiteY1" fmla="*/ 0 h 24698"/>
              <a:gd name="connsiteX2" fmla="*/ 21617 w 21617"/>
              <a:gd name="connsiteY2" fmla="*/ 17322 h 24698"/>
              <a:gd name="connsiteX3" fmla="*/ 0 w 21617"/>
              <a:gd name="connsiteY3" fmla="*/ 22875 h 24698"/>
              <a:gd name="connsiteX4" fmla="*/ 17 w 21617"/>
              <a:gd name="connsiteY4" fmla="*/ 0 h 24698"/>
              <a:gd name="connsiteX0" fmla="*/ 17 w 21617"/>
              <a:gd name="connsiteY0" fmla="*/ 0 h 24785"/>
              <a:gd name="connsiteX1" fmla="*/ 21617 w 21617"/>
              <a:gd name="connsiteY1" fmla="*/ 0 h 24785"/>
              <a:gd name="connsiteX2" fmla="*/ 21617 w 21617"/>
              <a:gd name="connsiteY2" fmla="*/ 17322 h 24785"/>
              <a:gd name="connsiteX3" fmla="*/ 0 w 21617"/>
              <a:gd name="connsiteY3" fmla="*/ 22875 h 24785"/>
              <a:gd name="connsiteX4" fmla="*/ 17 w 21617"/>
              <a:gd name="connsiteY4" fmla="*/ 0 h 24785"/>
              <a:gd name="connsiteX0" fmla="*/ 34 w 21634"/>
              <a:gd name="connsiteY0" fmla="*/ 0 h 36778"/>
              <a:gd name="connsiteX1" fmla="*/ 21634 w 21634"/>
              <a:gd name="connsiteY1" fmla="*/ 0 h 36778"/>
              <a:gd name="connsiteX2" fmla="*/ 21634 w 21634"/>
              <a:gd name="connsiteY2" fmla="*/ 17322 h 36778"/>
              <a:gd name="connsiteX3" fmla="*/ 0 w 21634"/>
              <a:gd name="connsiteY3" fmla="*/ 35787 h 36778"/>
              <a:gd name="connsiteX4" fmla="*/ 34 w 21634"/>
              <a:gd name="connsiteY4" fmla="*/ 0 h 36778"/>
              <a:gd name="connsiteX0" fmla="*/ 34 w 21634"/>
              <a:gd name="connsiteY0" fmla="*/ 0 h 41874"/>
              <a:gd name="connsiteX1" fmla="*/ 21634 w 21634"/>
              <a:gd name="connsiteY1" fmla="*/ 0 h 41874"/>
              <a:gd name="connsiteX2" fmla="*/ 21634 w 21634"/>
              <a:gd name="connsiteY2" fmla="*/ 17322 h 41874"/>
              <a:gd name="connsiteX3" fmla="*/ 0 w 21634"/>
              <a:gd name="connsiteY3" fmla="*/ 35787 h 41874"/>
              <a:gd name="connsiteX4" fmla="*/ 34 w 21634"/>
              <a:gd name="connsiteY4" fmla="*/ 0 h 41874"/>
              <a:gd name="connsiteX0" fmla="*/ 34 w 21634"/>
              <a:gd name="connsiteY0" fmla="*/ 0 h 42123"/>
              <a:gd name="connsiteX1" fmla="*/ 21634 w 21634"/>
              <a:gd name="connsiteY1" fmla="*/ 0 h 42123"/>
              <a:gd name="connsiteX2" fmla="*/ 21634 w 21634"/>
              <a:gd name="connsiteY2" fmla="*/ 17322 h 42123"/>
              <a:gd name="connsiteX3" fmla="*/ 0 w 21634"/>
              <a:gd name="connsiteY3" fmla="*/ 35787 h 42123"/>
              <a:gd name="connsiteX4" fmla="*/ 34 w 21634"/>
              <a:gd name="connsiteY4" fmla="*/ 0 h 42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34" h="42123">
                <a:moveTo>
                  <a:pt x="34" y="0"/>
                </a:moveTo>
                <a:lnTo>
                  <a:pt x="21634" y="0"/>
                </a:lnTo>
                <a:lnTo>
                  <a:pt x="21634" y="17322"/>
                </a:lnTo>
                <a:cubicBezTo>
                  <a:pt x="10970" y="21444"/>
                  <a:pt x="9198" y="56098"/>
                  <a:pt x="0" y="35787"/>
                </a:cubicBezTo>
                <a:cubicBezTo>
                  <a:pt x="6" y="28162"/>
                  <a:pt x="28" y="7625"/>
                  <a:pt x="3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1611383"/>
            <a:ext cx="7249886" cy="746846"/>
          </a:xfrm>
        </p:spPr>
        <p:txBody>
          <a:bodyPr rtlCol="0" anchor="t">
            <a:noAutofit/>
          </a:bodyPr>
          <a:lstStyle>
            <a:lvl1pPr>
              <a:defRPr sz="3600" spc="-113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1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2464429"/>
            <a:ext cx="7249886" cy="1661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200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/>
              <a:t>サブタイトル</a:t>
            </a:r>
          </a:p>
        </p:txBody>
      </p:sp>
      <p:sp>
        <p:nvSpPr>
          <p:cNvPr id="13" name="長方形 12">
            <a:extLst>
              <a:ext uri="{FF2B5EF4-FFF2-40B4-BE49-F238E27FC236}">
                <a16:creationId xmlns:a16="http://schemas.microsoft.com/office/drawing/2014/main" id="{560C8850-C2CD-4E0B-AA6F-6B884EB94B4B}"/>
              </a:ext>
            </a:extLst>
          </p:cNvPr>
          <p:cNvSpPr/>
          <p:nvPr userDrawn="1"/>
        </p:nvSpPr>
        <p:spPr>
          <a:xfrm>
            <a:off x="326572" y="1532049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80D3D7B7-CDD7-4664-B2D8-6F60FEAEAC45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id="{9E81145E-5F17-4CB6-9E17-ECF3BB38DE75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02FFE477-4812-4DDF-88D3-E08DF8C4615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672193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つの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1" name="コンテンツ プレースホルダー 2">
            <a:extLst>
              <a:ext uri="{FF2B5EF4-FFF2-40B4-BE49-F238E27FC236}">
                <a16:creationId xmlns:a16="http://schemas.microsoft.com/office/drawing/2014/main" id="{758E3AAF-44AA-41E0-AE18-8B461598AD07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34738" y="1825625"/>
            <a:ext cx="3980090" cy="4351338"/>
          </a:xfrm>
        </p:spPr>
        <p:txBody>
          <a:bodyPr rtlCol="0">
            <a:normAutofit/>
          </a:bodyPr>
          <a:lstStyle>
            <a:lvl1pPr>
              <a:defRPr sz="1500" baseline="0">
                <a:ea typeface="Meiryo UI" panose="020B0604030504040204" pitchFamily="50" charset="-128"/>
              </a:defRPr>
            </a:lvl1pPr>
            <a:lvl2pPr>
              <a:defRPr sz="1350" baseline="0">
                <a:ea typeface="Meiryo UI" panose="020B0604030504040204" pitchFamily="50" charset="-128"/>
              </a:defRPr>
            </a:lvl2pPr>
            <a:lvl3pPr>
              <a:defRPr sz="120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3" name="コンテンツ プレースホルダー 3">
            <a:extLst>
              <a:ext uri="{FF2B5EF4-FFF2-40B4-BE49-F238E27FC236}">
                <a16:creationId xmlns:a16="http://schemas.microsoft.com/office/drawing/2014/main" id="{FC1B8B60-5429-4EF9-93D0-2CCCF562B916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829175" y="1825625"/>
            <a:ext cx="3886200" cy="4351338"/>
          </a:xfrm>
        </p:spPr>
        <p:txBody>
          <a:bodyPr rtlCol="0">
            <a:normAutofit/>
          </a:bodyPr>
          <a:lstStyle>
            <a:lvl1pPr>
              <a:defRPr sz="1500" baseline="0">
                <a:ea typeface="Meiryo UI" panose="020B0604030504040204" pitchFamily="50" charset="-128"/>
              </a:defRPr>
            </a:lvl1pPr>
            <a:lvl2pPr>
              <a:defRPr sz="1350" baseline="0">
                <a:ea typeface="Meiryo UI" panose="020B0604030504040204" pitchFamily="50" charset="-128"/>
              </a:defRPr>
            </a:lvl2pPr>
            <a:lvl3pPr>
              <a:defRPr sz="120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3A066C30-FFF6-4264-A199-085A97DD58A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947009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キャプション付きの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858696"/>
            <a:ext cx="2949178" cy="840230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テキスト プレースホルダー 3">
            <a:extLst>
              <a:ext uri="{FF2B5EF4-FFF2-40B4-BE49-F238E27FC236}">
                <a16:creationId xmlns:a16="http://schemas.microsoft.com/office/drawing/2014/main" id="{9B6692B7-0F8A-4381-96B4-5F358BFD1E9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057400"/>
            <a:ext cx="2949178" cy="3811588"/>
          </a:xfrm>
        </p:spPr>
        <p:txBody>
          <a:bodyPr rtlCol="0"/>
          <a:lstStyle>
            <a:lvl1pPr marL="0" indent="0">
              <a:buNone/>
              <a:defRPr sz="1200" baseline="0">
                <a:ea typeface="Meiryo UI" panose="020B0604030504040204" pitchFamily="50" charset="-128"/>
              </a:defRPr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6" name="コンテンツ プレースホルダー 2">
            <a:extLst>
              <a:ext uri="{FF2B5EF4-FFF2-40B4-BE49-F238E27FC236}">
                <a16:creationId xmlns:a16="http://schemas.microsoft.com/office/drawing/2014/main" id="{B43535EE-90E2-422C-B7AC-4D346E8D6E0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887391" y="500220"/>
            <a:ext cx="4629150" cy="5368773"/>
          </a:xfrm>
        </p:spPr>
        <p:txBody>
          <a:bodyPr rtlCol="0">
            <a:normAutofit/>
          </a:bodyPr>
          <a:lstStyle>
            <a:lvl1pPr>
              <a:defRPr sz="1800" baseline="0">
                <a:ea typeface="Meiryo UI" panose="020B0604030504040204" pitchFamily="50" charset="-128"/>
              </a:defRPr>
            </a:lvl1pPr>
            <a:lvl2pPr>
              <a:defRPr sz="1500" baseline="0">
                <a:ea typeface="Meiryo UI" panose="020B0604030504040204" pitchFamily="50" charset="-128"/>
              </a:defRPr>
            </a:lvl2pPr>
            <a:lvl3pPr>
              <a:defRPr sz="1350" baseline="0">
                <a:ea typeface="Meiryo UI" panose="020B0604030504040204" pitchFamily="50" charset="-128"/>
              </a:defRPr>
            </a:lvl3pPr>
            <a:lvl4pPr>
              <a:defRPr sz="1200" baseline="0">
                <a:ea typeface="Meiryo UI" panose="020B0604030504040204" pitchFamily="50" charset="-128"/>
              </a:defRPr>
            </a:lvl4pPr>
            <a:lvl5pPr>
              <a:defRPr sz="1200" baseline="0">
                <a:ea typeface="Meiryo UI" panose="020B0604030504040204" pitchFamily="50" charset="-128"/>
              </a:defRPr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E1D69513-D412-42A6-939A-AB555FF5E36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1764241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キャプション付きの図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858696"/>
            <a:ext cx="2949178" cy="840230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テキスト プレースホルダー 3">
            <a:extLst>
              <a:ext uri="{FF2B5EF4-FFF2-40B4-BE49-F238E27FC236}">
                <a16:creationId xmlns:a16="http://schemas.microsoft.com/office/drawing/2014/main" id="{9B6692B7-0F8A-4381-96B4-5F358BFD1E9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057400"/>
            <a:ext cx="2949178" cy="3811588"/>
          </a:xfrm>
        </p:spPr>
        <p:txBody>
          <a:bodyPr rtlCol="0"/>
          <a:lstStyle>
            <a:lvl1pPr marL="0" indent="0">
              <a:buNone/>
              <a:defRPr sz="1200" baseline="0">
                <a:ea typeface="Meiryo UI" panose="020B0604030504040204" pitchFamily="50" charset="-128"/>
              </a:defRPr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1" name="図プレースホルダー 2">
            <a:extLst>
              <a:ext uri="{FF2B5EF4-FFF2-40B4-BE49-F238E27FC236}">
                <a16:creationId xmlns:a16="http://schemas.microsoft.com/office/drawing/2014/main" id="{131CB29F-0BE0-476F-B57A-7638E9BFAE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500220"/>
            <a:ext cx="4629150" cy="5368773"/>
          </a:xfrm>
        </p:spPr>
        <p:txBody>
          <a:bodyPr rtlCol="0"/>
          <a:lstStyle>
            <a:lvl1pPr marL="0" indent="0">
              <a:buNone/>
              <a:defRPr sz="2400" baseline="0">
                <a:ea typeface="Meiryo UI" panose="020B0604030504040204" pitchFamily="50" charset="-128"/>
              </a:defRPr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pPr rtl="0"/>
            <a:r>
              <a:rPr lang="ja-JP" altLang="en-US" noProof="0"/>
              <a:t>アイコンをクリックして図を追加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2296EB70-37C1-42AB-A420-5FF72B86C0F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64099649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フッター プレースホルダー 5">
            <a:extLst>
              <a:ext uri="{FF2B5EF4-FFF2-40B4-BE49-F238E27FC236}">
                <a16:creationId xmlns:a16="http://schemas.microsoft.com/office/drawing/2014/main" id="{20273381-7E1B-4120-8736-F8FE9DE4B16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334329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引用の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>
            <a:extLst>
              <a:ext uri="{FF2B5EF4-FFF2-40B4-BE49-F238E27FC236}">
                <a16:creationId xmlns:a16="http://schemas.microsoft.com/office/drawing/2014/main" id="{4E46C0F6-F728-4FF0-A7F3-F6AECCD35B3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0488" y="136528"/>
            <a:ext cx="8963025" cy="6584951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E4DAD220-8CE3-4FF4-957A-1E24442C656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90625" y="4104799"/>
            <a:ext cx="7524750" cy="1072088"/>
          </a:xfrm>
          <a:solidFill>
            <a:schemeClr val="tx1">
              <a:alpha val="68000"/>
            </a:schemeClr>
          </a:solidFill>
        </p:spPr>
        <p:txBody>
          <a:bodyPr lIns="274320" tIns="274320" rIns="274320" bIns="274320" rtlCol="0" anchor="ctr">
            <a:spAutoFit/>
          </a:bodyPr>
          <a:lstStyle>
            <a:lvl1pPr marL="0" indent="0">
              <a:lnSpc>
                <a:spcPct val="100000"/>
              </a:lnSpc>
              <a:buNone/>
              <a:defRPr sz="1350" b="0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0" rtl="0"/>
            <a:endParaRPr lang="ja-JP" altLang="en-US" noProof="0"/>
          </a:p>
        </p:txBody>
      </p:sp>
      <p:sp>
        <p:nvSpPr>
          <p:cNvPr id="8" name="テキスト プレースホルダー 6">
            <a:extLst>
              <a:ext uri="{FF2B5EF4-FFF2-40B4-BE49-F238E27FC236}">
                <a16:creationId xmlns:a16="http://schemas.microsoft.com/office/drawing/2014/main" id="{58FDDD78-44AA-4B92-90B8-DFC56D688C5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52414" y="3269343"/>
            <a:ext cx="866525" cy="2001317"/>
          </a:xfrm>
          <a:noFill/>
        </p:spPr>
        <p:txBody>
          <a:bodyPr wrap="square" lIns="182880" tIns="182880" rIns="182880" bIns="91440" rtlCol="0">
            <a:spAutoFit/>
          </a:bodyPr>
          <a:lstStyle>
            <a:lvl1pPr marL="0" indent="0">
              <a:buNone/>
              <a:defRPr sz="12450" b="1" baseline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defRPr>
            </a:lvl1pPr>
          </a:lstStyle>
          <a:p>
            <a:pPr lvl="0" rtl="0"/>
            <a:r>
              <a:rPr lang="ja-JP" altLang="en-US" noProof="0"/>
              <a:t>“</a:t>
            </a:r>
          </a:p>
        </p:txBody>
      </p:sp>
      <p:sp>
        <p:nvSpPr>
          <p:cNvPr id="9" name="フレーム 8">
            <a:extLst>
              <a:ext uri="{FF2B5EF4-FFF2-40B4-BE49-F238E27FC236}">
                <a16:creationId xmlns:a16="http://schemas.microsoft.com/office/drawing/2014/main" id="{0283712C-6C33-4303-985C-6493AAFAF40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長方形 9">
            <a:extLst>
              <a:ext uri="{FF2B5EF4-FFF2-40B4-BE49-F238E27FC236}">
                <a16:creationId xmlns:a16="http://schemas.microsoft.com/office/drawing/2014/main" id="{5793B617-BDEC-4471-BF16-3ADF8D92DD69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スライド番号プレースホルダー 5">
            <a:extLst>
              <a:ext uri="{FF2B5EF4-FFF2-40B4-BE49-F238E27FC236}">
                <a16:creationId xmlns:a16="http://schemas.microsoft.com/office/drawing/2014/main" id="{33D238BD-C38B-4BEB-92A5-657AAB9C5351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50E81040-AE93-4763-96F3-062F0F2D8F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2" name="フッター プレースホルダー 5">
            <a:extLst>
              <a:ext uri="{FF2B5EF4-FFF2-40B4-BE49-F238E27FC236}">
                <a16:creationId xmlns:a16="http://schemas.microsoft.com/office/drawing/2014/main" id="{2A6C1EB5-C8C9-45BE-A0BB-15EC3289D3A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701439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お礼を述べる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図プレースホルダー 3">
            <a:extLst>
              <a:ext uri="{FF2B5EF4-FFF2-40B4-BE49-F238E27FC236}">
                <a16:creationId xmlns:a16="http://schemas.microsoft.com/office/drawing/2014/main" id="{7C719AD2-39D2-425C-90E5-8FD2D783ADD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9144000" cy="6858000"/>
          </a:xfrm>
          <a:solidFill>
            <a:srgbClr val="85D4E7"/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/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  <a:endParaRPr lang="ja-JP" altLang="en-GB" noProof="0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4" y="4596754"/>
            <a:ext cx="8095308" cy="1006429"/>
          </a:xfrm>
        </p:spPr>
        <p:txBody>
          <a:bodyPr vert="horz" wrap="square" lIns="91440" tIns="45720" rIns="91440" bIns="45720" rtlCol="0" anchor="b">
            <a:spAutoFit/>
          </a:bodyPr>
          <a:lstStyle>
            <a:lvl1pPr algn="ctr">
              <a:defRPr lang="en-GB" sz="3300" b="1" spc="-113" baseline="0" dirty="0">
                <a:solidFill>
                  <a:schemeClr val="bg1"/>
                </a:solidFill>
                <a:latin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おつかれさまでした！</a:t>
            </a:r>
            <a:br>
              <a:rPr lang="en-US" altLang="ja-JP" noProof="0" dirty="0"/>
            </a:br>
            <a:r>
              <a:rPr lang="ja-JP" altLang="en-US" noProof="0" dirty="0"/>
              <a:t>おしまい！</a:t>
            </a:r>
            <a:endParaRPr lang="ja-JP" altLang="en-GB" noProof="0" dirty="0"/>
          </a:p>
        </p:txBody>
      </p:sp>
      <p:sp>
        <p:nvSpPr>
          <p:cNvPr id="4" name="フッター プレースホルダー 5">
            <a:extLst>
              <a:ext uri="{FF2B5EF4-FFF2-40B4-BE49-F238E27FC236}">
                <a16:creationId xmlns:a16="http://schemas.microsoft.com/office/drawing/2014/main" id="{4650ED99-C07A-480E-80FF-205E1986971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7341928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FE1B3994-EC85-4CEE-B849-7AE33810F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/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E88709A-CA63-4EAC-968C-8873D088E6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735" y="1253331"/>
            <a:ext cx="8380640" cy="47700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BBA3C17-8AAC-4933-A7DA-CD7D3F840B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aseline="0">
                <a:solidFill>
                  <a:schemeClr val="tx1">
                    <a:tint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 dirty="0"/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72B1D122-60D0-8B4D-896A-2A770C0B6343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スライド番号プレースホルダー 5">
            <a:extLst>
              <a:ext uri="{FF2B5EF4-FFF2-40B4-BE49-F238E27FC236}">
                <a16:creationId xmlns:a16="http://schemas.microsoft.com/office/drawing/2014/main" id="{6B5B9FA1-1805-A944-AC99-868579EBA1AD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1575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61" r:id="rId4"/>
    <p:sldLayoutId id="2147483662" r:id="rId5"/>
    <p:sldLayoutId id="2147483650" r:id="rId6"/>
    <p:sldLayoutId id="2147483668" r:id="rId7"/>
    <p:sldLayoutId id="2147483674" r:id="rId8"/>
    <p:sldLayoutId id="2147483666" r:id="rId9"/>
    <p:sldLayoutId id="2147483664" r:id="rId10"/>
    <p:sldLayoutId id="2147483663" r:id="rId11"/>
    <p:sldLayoutId id="2147483667" r:id="rId12"/>
    <p:sldLayoutId id="2147483671" r:id="rId13"/>
    <p:sldLayoutId id="2147483672" r:id="rId14"/>
    <p:sldLayoutId id="2147483673" r:id="rId15"/>
    <p:sldLayoutId id="2147483675" r:id="rId16"/>
    <p:sldLayoutId id="2147483676" r:id="rId17"/>
    <p:sldLayoutId id="2147483665" r:id="rId18"/>
    <p:sldLayoutId id="2147483669" r:id="rId19"/>
    <p:sldLayoutId id="2147483670" r:id="rId20"/>
  </p:sldLayoutIdLst>
  <p:hf sldNum="0" hdr="0" ftr="0" dt="0"/>
  <p:txStyles>
    <p:titleStyle>
      <a:lvl1pPr algn="l" defTabSz="685783" rtl="0" eaLnBrk="1" latinLnBrk="0" hangingPunct="1">
        <a:lnSpc>
          <a:spcPct val="90000"/>
        </a:lnSpc>
        <a:spcBef>
          <a:spcPct val="0"/>
        </a:spcBef>
        <a:buNone/>
        <a:defRPr kumimoji="1" lang="en-GB" sz="2700" b="1" kern="1200" spc="-45" baseline="0" dirty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j-cs"/>
        </a:defRPr>
      </a:lvl1pPr>
    </p:titleStyle>
    <p:bodyStyle>
      <a:lvl1pPr marL="171446" indent="-171446" algn="l" defTabSz="685783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1pPr>
      <a:lvl2pPr marL="51433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2pPr>
      <a:lvl3pPr marL="857228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3pPr>
      <a:lvl4pPr marL="1200120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4pPr>
      <a:lvl5pPr marL="1543012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3" pos="270" userDrawn="1">
          <p15:clr>
            <a:srgbClr val="F26B43"/>
          </p15:clr>
        </p15:guide>
        <p15:guide id="4" pos="5490" userDrawn="1">
          <p15:clr>
            <a:srgbClr val="F26B43"/>
          </p15:clr>
        </p15:guide>
        <p15:guide id="5" orient="horz" pos="360" userDrawn="1">
          <p15:clr>
            <a:srgbClr val="F26B43"/>
          </p15:clr>
        </p15:guide>
        <p15:guide id="6" orient="horz" pos="39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10" Type="http://schemas.openxmlformats.org/officeDocument/2006/relationships/image" Target="../media/image35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37.png"/><Relationship Id="rId7" Type="http://schemas.openxmlformats.org/officeDocument/2006/relationships/image" Target="../media/image34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11" Type="http://schemas.openxmlformats.org/officeDocument/2006/relationships/image" Target="../media/image43.png"/><Relationship Id="rId5" Type="http://schemas.openxmlformats.org/officeDocument/2006/relationships/image" Target="../media/image39.png"/><Relationship Id="rId10" Type="http://schemas.openxmlformats.org/officeDocument/2006/relationships/image" Target="../media/image42.png"/><Relationship Id="rId4" Type="http://schemas.openxmlformats.org/officeDocument/2006/relationships/image" Target="../media/image38.png"/><Relationship Id="rId9" Type="http://schemas.openxmlformats.org/officeDocument/2006/relationships/image" Target="../media/image4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8.png"/><Relationship Id="rId7" Type="http://schemas.openxmlformats.org/officeDocument/2006/relationships/image" Target="../media/image39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png"/><Relationship Id="rId11" Type="http://schemas.openxmlformats.org/officeDocument/2006/relationships/image" Target="../media/image32.png"/><Relationship Id="rId5" Type="http://schemas.openxmlformats.org/officeDocument/2006/relationships/image" Target="../media/image46.PNG"/><Relationship Id="rId10" Type="http://schemas.openxmlformats.org/officeDocument/2006/relationships/image" Target="../media/image34.png"/><Relationship Id="rId4" Type="http://schemas.openxmlformats.org/officeDocument/2006/relationships/image" Target="../media/image45.png"/><Relationship Id="rId9" Type="http://schemas.openxmlformats.org/officeDocument/2006/relationships/image" Target="../media/image4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41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png"/><Relationship Id="rId5" Type="http://schemas.openxmlformats.org/officeDocument/2006/relationships/image" Target="../media/image26.png"/><Relationship Id="rId4" Type="http://schemas.openxmlformats.org/officeDocument/2006/relationships/image" Target="../media/image4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png"/><Relationship Id="rId5" Type="http://schemas.openxmlformats.org/officeDocument/2006/relationships/image" Target="../media/image41.png"/><Relationship Id="rId4" Type="http://schemas.openxmlformats.org/officeDocument/2006/relationships/image" Target="../media/image4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41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png"/><Relationship Id="rId5" Type="http://schemas.openxmlformats.org/officeDocument/2006/relationships/image" Target="../media/image26.png"/><Relationship Id="rId4" Type="http://schemas.openxmlformats.org/officeDocument/2006/relationships/image" Target="../media/image46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2.png"/><Relationship Id="rId7" Type="http://schemas.openxmlformats.org/officeDocument/2006/relationships/image" Target="../media/image49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png"/><Relationship Id="rId11" Type="http://schemas.openxmlformats.org/officeDocument/2006/relationships/image" Target="../media/image35.png"/><Relationship Id="rId5" Type="http://schemas.openxmlformats.org/officeDocument/2006/relationships/image" Target="../media/image56.png"/><Relationship Id="rId10" Type="http://schemas.openxmlformats.org/officeDocument/2006/relationships/image" Target="../media/image34.png"/><Relationship Id="rId4" Type="http://schemas.openxmlformats.org/officeDocument/2006/relationships/image" Target="../media/image36.png"/><Relationship Id="rId9" Type="http://schemas.openxmlformats.org/officeDocument/2006/relationships/image" Target="../media/image32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13" Type="http://schemas.openxmlformats.org/officeDocument/2006/relationships/image" Target="../media/image33.png"/><Relationship Id="rId3" Type="http://schemas.openxmlformats.org/officeDocument/2006/relationships/image" Target="../media/image59.png"/><Relationship Id="rId7" Type="http://schemas.openxmlformats.org/officeDocument/2006/relationships/image" Target="../media/image49.png"/><Relationship Id="rId12" Type="http://schemas.openxmlformats.org/officeDocument/2006/relationships/image" Target="../media/image34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1.PNG"/><Relationship Id="rId11" Type="http://schemas.openxmlformats.org/officeDocument/2006/relationships/image" Target="../media/image65.png"/><Relationship Id="rId5" Type="http://schemas.openxmlformats.org/officeDocument/2006/relationships/image" Target="../media/image60.PNG"/><Relationship Id="rId15" Type="http://schemas.openxmlformats.org/officeDocument/2006/relationships/image" Target="../media/image66.png"/><Relationship Id="rId10" Type="http://schemas.openxmlformats.org/officeDocument/2006/relationships/image" Target="../media/image64.png"/><Relationship Id="rId4" Type="http://schemas.openxmlformats.org/officeDocument/2006/relationships/image" Target="../media/image57.png"/><Relationship Id="rId9" Type="http://schemas.openxmlformats.org/officeDocument/2006/relationships/image" Target="../media/image63.PNG"/><Relationship Id="rId14" Type="http://schemas.openxmlformats.org/officeDocument/2006/relationships/image" Target="../media/image40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13" Type="http://schemas.openxmlformats.org/officeDocument/2006/relationships/image" Target="../media/image34.png"/><Relationship Id="rId3" Type="http://schemas.openxmlformats.org/officeDocument/2006/relationships/image" Target="../media/image57.png"/><Relationship Id="rId7" Type="http://schemas.openxmlformats.org/officeDocument/2006/relationships/image" Target="../media/image68.png"/><Relationship Id="rId12" Type="http://schemas.openxmlformats.org/officeDocument/2006/relationships/image" Target="../media/image71.png"/><Relationship Id="rId2" Type="http://schemas.openxmlformats.org/officeDocument/2006/relationships/image" Target="../media/image59.png"/><Relationship Id="rId16" Type="http://schemas.openxmlformats.org/officeDocument/2006/relationships/image" Target="../media/image6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7.PNG"/><Relationship Id="rId11" Type="http://schemas.openxmlformats.org/officeDocument/2006/relationships/image" Target="../media/image65.png"/><Relationship Id="rId5" Type="http://schemas.openxmlformats.org/officeDocument/2006/relationships/image" Target="../media/image49.png"/><Relationship Id="rId15" Type="http://schemas.openxmlformats.org/officeDocument/2006/relationships/image" Target="../media/image40.png"/><Relationship Id="rId10" Type="http://schemas.openxmlformats.org/officeDocument/2006/relationships/image" Target="../media/image64.png"/><Relationship Id="rId4" Type="http://schemas.openxmlformats.org/officeDocument/2006/relationships/image" Target="../media/image60.PNG"/><Relationship Id="rId9" Type="http://schemas.openxmlformats.org/officeDocument/2006/relationships/image" Target="../media/image70.png"/><Relationship Id="rId14" Type="http://schemas.openxmlformats.org/officeDocument/2006/relationships/image" Target="../media/image3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77.png"/><Relationship Id="rId4" Type="http://schemas.openxmlformats.org/officeDocument/2006/relationships/image" Target="../media/image53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5.png"/><Relationship Id="rId4" Type="http://schemas.openxmlformats.org/officeDocument/2006/relationships/image" Target="../media/image8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5.png"/><Relationship Id="rId4" Type="http://schemas.openxmlformats.org/officeDocument/2006/relationships/image" Target="../media/image8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5.png"/><Relationship Id="rId4" Type="http://schemas.openxmlformats.org/officeDocument/2006/relationships/image" Target="../media/image95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8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1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タイトル 50">
            <a:extLst>
              <a:ext uri="{FF2B5EF4-FFF2-40B4-BE49-F238E27FC236}">
                <a16:creationId xmlns:a16="http://schemas.microsoft.com/office/drawing/2014/main" id="{D8694222-4D81-4A9A-93A2-23C89102F2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1153" y="5053805"/>
            <a:ext cx="8338762" cy="549381"/>
          </a:xfrm>
        </p:spPr>
        <p:txBody>
          <a:bodyPr rtlCol="0"/>
          <a:lstStyle/>
          <a:p>
            <a:pPr rtl="0"/>
            <a:r>
              <a:rPr lang="ja-JP" altLang="en-US"/>
              <a:t>だい</a:t>
            </a:r>
            <a:r>
              <a:rPr lang="en-US" altLang="ja-JP" dirty="0"/>
              <a:t>11</a:t>
            </a:r>
            <a:r>
              <a:rPr lang="ja-JP" altLang="en-US"/>
              <a:t>かい　きえたあおいてんをさがせ</a:t>
            </a:r>
            <a:r>
              <a:rPr lang="ja-JP" altLang="en-US" dirty="0"/>
              <a:t>！</a:t>
            </a:r>
          </a:p>
        </p:txBody>
      </p:sp>
      <p:pic>
        <p:nvPicPr>
          <p:cNvPr id="43" name="図プレースホルダー 42">
            <a:extLst>
              <a:ext uri="{FF2B5EF4-FFF2-40B4-BE49-F238E27FC236}">
                <a16:creationId xmlns:a16="http://schemas.microsoft.com/office/drawing/2014/main" id="{A9682006-8B49-4EE9-8BCF-99C55DAE975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/>
          <a:srcRect t="13291" b="17185"/>
          <a:stretch/>
        </p:blipFill>
        <p:spPr>
          <a:xfrm>
            <a:off x="0" y="0"/>
            <a:ext cx="9144000" cy="4497345"/>
          </a:xfr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6CF29BCA-281B-4A76-A3AB-8A3610B365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1090" y="2049719"/>
            <a:ext cx="276816" cy="269232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B989253F-1DEA-4192-8666-6DE8C51B68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19765" y="1010738"/>
            <a:ext cx="316842" cy="251947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1C59FFED-0235-4303-A7EC-CA4D3BD529C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1528" y="2282265"/>
            <a:ext cx="745508" cy="760932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288C4DB9-B9B8-4377-9707-62917B43C1C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9370" y="1093554"/>
            <a:ext cx="858619" cy="796922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0BBD78A3-6D33-4610-B512-E34CA32EB7C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27648" y="2251417"/>
            <a:ext cx="678669" cy="822629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AE44E63B-FB2E-4509-898C-45E004752DA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46699" y="2284836"/>
            <a:ext cx="796921" cy="755790"/>
          </a:xfrm>
          <a:prstGeom prst="rect">
            <a:avLst/>
          </a:prstGeom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2D87AD86-348C-4429-ABD8-A13B7EBB695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716542" y="2253987"/>
            <a:ext cx="730084" cy="817488"/>
          </a:xfrm>
          <a:prstGeom prst="rect">
            <a:avLst/>
          </a:prstGeom>
        </p:spPr>
      </p:pic>
      <p:pic>
        <p:nvPicPr>
          <p:cNvPr id="23" name="図 22">
            <a:extLst>
              <a:ext uri="{FF2B5EF4-FFF2-40B4-BE49-F238E27FC236}">
                <a16:creationId xmlns:a16="http://schemas.microsoft.com/office/drawing/2014/main" id="{B5E2C9C5-EED1-480E-B668-FAFC2DABB51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34457" y="1134686"/>
            <a:ext cx="760932" cy="714659"/>
          </a:xfrm>
          <a:prstGeom prst="rect">
            <a:avLst/>
          </a:prstGeom>
        </p:spPr>
      </p:pic>
      <p:pic>
        <p:nvPicPr>
          <p:cNvPr id="28" name="図 27">
            <a:extLst>
              <a:ext uri="{FF2B5EF4-FFF2-40B4-BE49-F238E27FC236}">
                <a16:creationId xmlns:a16="http://schemas.microsoft.com/office/drawing/2014/main" id="{8FD6541D-BBAD-4717-8826-819C9CA93E6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685364" y="1083271"/>
            <a:ext cx="591265" cy="817488"/>
          </a:xfrm>
          <a:prstGeom prst="rect">
            <a:avLst/>
          </a:prstGeom>
        </p:spPr>
      </p:pic>
      <p:pic>
        <p:nvPicPr>
          <p:cNvPr id="30" name="図 29">
            <a:extLst>
              <a:ext uri="{FF2B5EF4-FFF2-40B4-BE49-F238E27FC236}">
                <a16:creationId xmlns:a16="http://schemas.microsoft.com/office/drawing/2014/main" id="{16FC11FB-C869-4839-93D8-7EE84AA0C0E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936189" y="1377374"/>
            <a:ext cx="579008" cy="539449"/>
          </a:xfrm>
          <a:prstGeom prst="rect">
            <a:avLst/>
          </a:prstGeom>
        </p:spPr>
      </p:pic>
      <p:pic>
        <p:nvPicPr>
          <p:cNvPr id="33" name="図 32">
            <a:extLst>
              <a:ext uri="{FF2B5EF4-FFF2-40B4-BE49-F238E27FC236}">
                <a16:creationId xmlns:a16="http://schemas.microsoft.com/office/drawing/2014/main" id="{7113557E-7CFE-4D1A-90B7-9D8FDFDD80E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48058" y="2305402"/>
            <a:ext cx="760932" cy="714659"/>
          </a:xfrm>
          <a:prstGeom prst="rect">
            <a:avLst/>
          </a:prstGeom>
        </p:spPr>
      </p:pic>
      <p:pic>
        <p:nvPicPr>
          <p:cNvPr id="32" name="図 31">
            <a:extLst>
              <a:ext uri="{FF2B5EF4-FFF2-40B4-BE49-F238E27FC236}">
                <a16:creationId xmlns:a16="http://schemas.microsoft.com/office/drawing/2014/main" id="{900FAA54-D1E5-4261-B285-89AA6473C25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890012" y="2235992"/>
            <a:ext cx="745508" cy="853478"/>
          </a:xfrm>
          <a:prstGeom prst="rect">
            <a:avLst/>
          </a:prstGeom>
        </p:spPr>
      </p:pic>
      <p:pic>
        <p:nvPicPr>
          <p:cNvPr id="37" name="図 36">
            <a:extLst>
              <a:ext uri="{FF2B5EF4-FFF2-40B4-BE49-F238E27FC236}">
                <a16:creationId xmlns:a16="http://schemas.microsoft.com/office/drawing/2014/main" id="{06ECAA1B-F535-49BE-AC9F-DC3FFB6F0DB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084001" y="2235992"/>
            <a:ext cx="745508" cy="853478"/>
          </a:xfrm>
          <a:prstGeom prst="rect">
            <a:avLst/>
          </a:prstGeom>
        </p:spPr>
      </p:pic>
      <p:pic>
        <p:nvPicPr>
          <p:cNvPr id="39" name="図 38">
            <a:extLst>
              <a:ext uri="{FF2B5EF4-FFF2-40B4-BE49-F238E27FC236}">
                <a16:creationId xmlns:a16="http://schemas.microsoft.com/office/drawing/2014/main" id="{611ABEB9-3847-4FAA-A1C6-A2BDB3C77B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56839" y="2097637"/>
            <a:ext cx="316842" cy="251947"/>
          </a:xfrm>
          <a:prstGeom prst="rect">
            <a:avLst/>
          </a:prstGeom>
        </p:spPr>
      </p:pic>
      <p:pic>
        <p:nvPicPr>
          <p:cNvPr id="48" name="図 47">
            <a:extLst>
              <a:ext uri="{FF2B5EF4-FFF2-40B4-BE49-F238E27FC236}">
                <a16:creationId xmlns:a16="http://schemas.microsoft.com/office/drawing/2014/main" id="{3F6D95FD-5CCE-4F51-9FC3-C38D924881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87369" y="2122698"/>
            <a:ext cx="316842" cy="251947"/>
          </a:xfrm>
          <a:prstGeom prst="rect">
            <a:avLst/>
          </a:prstGeom>
        </p:spPr>
      </p:pic>
      <p:pic>
        <p:nvPicPr>
          <p:cNvPr id="31" name="図 30">
            <a:extLst>
              <a:ext uri="{FF2B5EF4-FFF2-40B4-BE49-F238E27FC236}">
                <a16:creationId xmlns:a16="http://schemas.microsoft.com/office/drawing/2014/main" id="{23D68BEB-3388-40EC-B769-679699C6AB2A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5476" y="190890"/>
            <a:ext cx="2938853" cy="664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07560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F00D1731-08BD-4D94-AF8E-63DDD4D9DE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もくじ</a:t>
            </a:r>
            <a:endParaRPr lang="ja-JP" altLang="en-US" dirty="0"/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8472E856-CD61-4D14-A861-3BF73F2314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739" y="1463040"/>
            <a:ext cx="6023201" cy="5301744"/>
          </a:xfrm>
        </p:spPr>
        <p:txBody>
          <a:bodyPr/>
          <a:lstStyle/>
          <a:p>
            <a:pPr>
              <a:lnSpc>
                <a:spcPct val="200000"/>
              </a:lnSpc>
            </a:pPr>
            <a:r>
              <a:rPr lang="ja-JP" altLang="en-US"/>
              <a:t>プログラミングのじゅんび</a:t>
            </a:r>
            <a:endParaRPr lang="ja-JP" altLang="en-US" dirty="0"/>
          </a:p>
          <a:p>
            <a:pPr>
              <a:lnSpc>
                <a:spcPct val="200000"/>
              </a:lnSpc>
            </a:pPr>
            <a:r>
              <a:rPr lang="ja-JP" altLang="en-US"/>
              <a:t>ほんじつの</a:t>
            </a:r>
            <a:r>
              <a:rPr lang="ja-JP" altLang="en-US" dirty="0"/>
              <a:t>ミッション！</a:t>
            </a:r>
            <a:endParaRPr lang="en-US" altLang="ja-JP" dirty="0"/>
          </a:p>
          <a:p>
            <a:pPr>
              <a:lnSpc>
                <a:spcPct val="200000"/>
              </a:lnSpc>
            </a:pPr>
            <a:r>
              <a:rPr lang="ja-JP" altLang="en-US" dirty="0"/>
              <a:t>ステップアップ！</a:t>
            </a:r>
          </a:p>
          <a:p>
            <a:pPr>
              <a:lnSpc>
                <a:spcPct val="200000"/>
              </a:lnSpc>
            </a:pPr>
            <a:r>
              <a:rPr lang="ja-JP" altLang="en-US" dirty="0"/>
              <a:t>チャレンジ！</a:t>
            </a:r>
          </a:p>
        </p:txBody>
      </p:sp>
    </p:spTree>
    <p:extLst>
      <p:ext uri="{BB962C8B-B14F-4D97-AF65-F5344CB8AC3E}">
        <p14:creationId xmlns:p14="http://schemas.microsoft.com/office/powerpoint/2010/main" val="22800848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プレースホルダー 9">
            <a:extLst>
              <a:ext uri="{FF2B5EF4-FFF2-40B4-BE49-F238E27FC236}">
                <a16:creationId xmlns:a16="http://schemas.microsoft.com/office/drawing/2014/main" id="{101AB701-4CDD-45E7-8950-B2D23081F7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-160038" t="13387" r="2717" b="20676"/>
          <a:stretch/>
        </p:blipFill>
        <p:spPr>
          <a:xfrm>
            <a:off x="0" y="4515035"/>
            <a:ext cx="9144000" cy="2342965"/>
          </a:xfrm>
        </p:spPr>
      </p:pic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/>
              <a:t>プログラミングのじゅんび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519325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正方形/長方形 58">
            <a:extLst>
              <a:ext uri="{FF2B5EF4-FFF2-40B4-BE49-F238E27FC236}">
                <a16:creationId xmlns:a16="http://schemas.microsoft.com/office/drawing/2014/main" id="{EB99183E-1186-4856-9612-331505D66DAC}"/>
              </a:ext>
            </a:extLst>
          </p:cNvPr>
          <p:cNvSpPr/>
          <p:nvPr/>
        </p:nvSpPr>
        <p:spPr>
          <a:xfrm>
            <a:off x="5446765" y="1799094"/>
            <a:ext cx="3519523" cy="3580773"/>
          </a:xfrm>
          <a:prstGeom prst="rect">
            <a:avLst/>
          </a:prstGeom>
          <a:solidFill>
            <a:srgbClr val="067F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4E6A9F34-937C-4E33-981A-60C368448CF3}"/>
              </a:ext>
            </a:extLst>
          </p:cNvPr>
          <p:cNvSpPr/>
          <p:nvPr/>
        </p:nvSpPr>
        <p:spPr>
          <a:xfrm>
            <a:off x="72715" y="1799094"/>
            <a:ext cx="5236132" cy="3580773"/>
          </a:xfrm>
          <a:prstGeom prst="rect">
            <a:avLst/>
          </a:prstGeom>
          <a:solidFill>
            <a:srgbClr val="067F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Codey</a:t>
            </a:r>
            <a:r>
              <a:rPr lang="ja-JP" altLang="en-US" dirty="0"/>
              <a:t>と</a:t>
            </a:r>
            <a:r>
              <a:rPr lang="en-US" altLang="ja-JP" dirty="0"/>
              <a:t>Rocky</a:t>
            </a:r>
            <a:r>
              <a:rPr lang="ja-JP" altLang="en-US" dirty="0"/>
              <a:t>をつなげよう</a:t>
            </a:r>
          </a:p>
        </p:txBody>
      </p: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D683E895-0F92-4240-AA03-7F110DE1CF9C}"/>
              </a:ext>
            </a:extLst>
          </p:cNvPr>
          <p:cNvGrpSpPr/>
          <p:nvPr/>
        </p:nvGrpSpPr>
        <p:grpSpPr>
          <a:xfrm>
            <a:off x="868888" y="2014931"/>
            <a:ext cx="953129" cy="577081"/>
            <a:chOff x="316117" y="947390"/>
            <a:chExt cx="953129" cy="577081"/>
          </a:xfrm>
        </p:grpSpPr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98BD5770-ED1D-4DC5-9567-E8FBF7D0C185}"/>
                </a:ext>
              </a:extLst>
            </p:cNvPr>
            <p:cNvSpPr txBox="1"/>
            <p:nvPr/>
          </p:nvSpPr>
          <p:spPr>
            <a:xfrm>
              <a:off x="316117" y="947390"/>
              <a:ext cx="95312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chemeClr val="bg1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endParaRPr kumimoji="1" lang="ja-JP" altLang="en-US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64FEED78-65DA-45CF-985D-787D737A8CEE}"/>
                </a:ext>
              </a:extLst>
            </p:cNvPr>
            <p:cNvSpPr txBox="1"/>
            <p:nvPr/>
          </p:nvSpPr>
          <p:spPr>
            <a:xfrm>
              <a:off x="316117" y="1015358"/>
              <a:ext cx="95312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コーディー</a:t>
              </a:r>
            </a:p>
          </p:txBody>
        </p:sp>
      </p:grpSp>
      <p:sp>
        <p:nvSpPr>
          <p:cNvPr id="80" name="テキスト ボックス 79">
            <a:extLst>
              <a:ext uri="{FF2B5EF4-FFF2-40B4-BE49-F238E27FC236}">
                <a16:creationId xmlns:a16="http://schemas.microsoft.com/office/drawing/2014/main" id="{D9841246-1F3E-4F3E-8625-16EF884B887A}"/>
              </a:ext>
            </a:extLst>
          </p:cNvPr>
          <p:cNvSpPr txBox="1"/>
          <p:nvPr/>
        </p:nvSpPr>
        <p:spPr>
          <a:xfrm>
            <a:off x="524264" y="404587"/>
            <a:ext cx="903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7EF48600-8ED0-4B71-B709-9896CB3514C0}"/>
              </a:ext>
            </a:extLst>
          </p:cNvPr>
          <p:cNvSpPr txBox="1"/>
          <p:nvPr/>
        </p:nvSpPr>
        <p:spPr>
          <a:xfrm>
            <a:off x="1935128" y="401121"/>
            <a:ext cx="903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ロッキー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6F97D4C7-4024-4FA1-B19D-13C871301C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256" y="2694645"/>
            <a:ext cx="2031294" cy="2146196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C516099B-C455-46BA-BC3C-3BBCE96408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8059" y="3108730"/>
            <a:ext cx="2469286" cy="1776154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F3019C0A-2BDA-4B8E-8F6B-40F95616EE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00562" y="2534755"/>
            <a:ext cx="2977759" cy="2715717"/>
          </a:xfrm>
          <a:prstGeom prst="rect">
            <a:avLst/>
          </a:prstGeom>
        </p:spPr>
      </p:pic>
      <p:grpSp>
        <p:nvGrpSpPr>
          <p:cNvPr id="48" name="グループ化 47">
            <a:extLst>
              <a:ext uri="{FF2B5EF4-FFF2-40B4-BE49-F238E27FC236}">
                <a16:creationId xmlns:a16="http://schemas.microsoft.com/office/drawing/2014/main" id="{44628AD0-08A5-4302-A64D-302B3A269924}"/>
              </a:ext>
            </a:extLst>
          </p:cNvPr>
          <p:cNvGrpSpPr/>
          <p:nvPr/>
        </p:nvGrpSpPr>
        <p:grpSpPr>
          <a:xfrm>
            <a:off x="3296879" y="2024273"/>
            <a:ext cx="953129" cy="577081"/>
            <a:chOff x="316117" y="947390"/>
            <a:chExt cx="953129" cy="577081"/>
          </a:xfrm>
        </p:grpSpPr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90CD21F7-D3A9-4BDB-8725-1EEE6AAF46C0}"/>
                </a:ext>
              </a:extLst>
            </p:cNvPr>
            <p:cNvSpPr txBox="1"/>
            <p:nvPr/>
          </p:nvSpPr>
          <p:spPr>
            <a:xfrm>
              <a:off x="316117" y="947390"/>
              <a:ext cx="95312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chemeClr val="bg1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Rocky</a:t>
              </a:r>
              <a:endParaRPr kumimoji="1" lang="ja-JP" altLang="en-US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D0C6053A-D520-4702-B203-109F8D31714A}"/>
                </a:ext>
              </a:extLst>
            </p:cNvPr>
            <p:cNvSpPr txBox="1"/>
            <p:nvPr/>
          </p:nvSpPr>
          <p:spPr>
            <a:xfrm>
              <a:off x="316117" y="1015358"/>
              <a:ext cx="95312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ロッキー</a:t>
              </a:r>
            </a:p>
          </p:txBody>
        </p:sp>
      </p:grpSp>
      <p:sp>
        <p:nvSpPr>
          <p:cNvPr id="58" name="矢印: 右 57">
            <a:extLst>
              <a:ext uri="{FF2B5EF4-FFF2-40B4-BE49-F238E27FC236}">
                <a16:creationId xmlns:a16="http://schemas.microsoft.com/office/drawing/2014/main" id="{E30C75A4-5C1C-486C-A765-8690077CBED9}"/>
              </a:ext>
            </a:extLst>
          </p:cNvPr>
          <p:cNvSpPr/>
          <p:nvPr/>
        </p:nvSpPr>
        <p:spPr>
          <a:xfrm>
            <a:off x="5125263" y="3214217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D95FD11A-64C1-48E9-A145-7BC2D7BFED08}"/>
              </a:ext>
            </a:extLst>
          </p:cNvPr>
          <p:cNvGrpSpPr/>
          <p:nvPr/>
        </p:nvGrpSpPr>
        <p:grpSpPr>
          <a:xfrm>
            <a:off x="6307144" y="2024273"/>
            <a:ext cx="1807046" cy="577081"/>
            <a:chOff x="6307144" y="2024273"/>
            <a:chExt cx="1807046" cy="577081"/>
          </a:xfrm>
        </p:grpSpPr>
        <p:sp>
          <p:nvSpPr>
            <p:cNvPr id="63" name="テキスト ボックス 62">
              <a:extLst>
                <a:ext uri="{FF2B5EF4-FFF2-40B4-BE49-F238E27FC236}">
                  <a16:creationId xmlns:a16="http://schemas.microsoft.com/office/drawing/2014/main" id="{3BC5863A-FAD9-440D-9D02-8180F8E6E4A1}"/>
                </a:ext>
              </a:extLst>
            </p:cNvPr>
            <p:cNvSpPr txBox="1"/>
            <p:nvPr/>
          </p:nvSpPr>
          <p:spPr>
            <a:xfrm>
              <a:off x="6307144" y="2024273"/>
              <a:ext cx="1807046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chemeClr val="bg1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 Rocky</a:t>
              </a:r>
              <a:endParaRPr kumimoji="1" lang="ja-JP" altLang="en-US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4" name="テキスト ボックス 63">
              <a:extLst>
                <a:ext uri="{FF2B5EF4-FFF2-40B4-BE49-F238E27FC236}">
                  <a16:creationId xmlns:a16="http://schemas.microsoft.com/office/drawing/2014/main" id="{A84B3E13-6E32-4EBB-93B4-4DC8508E3515}"/>
                </a:ext>
              </a:extLst>
            </p:cNvPr>
            <p:cNvSpPr txBox="1"/>
            <p:nvPr/>
          </p:nvSpPr>
          <p:spPr>
            <a:xfrm>
              <a:off x="6307144" y="2092241"/>
              <a:ext cx="169163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コーディー ロッキー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026358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パソコンとつなげよう</a:t>
            </a:r>
          </a:p>
        </p:txBody>
      </p: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493BA2B9-986D-4D46-8D83-9C848911D0CD}"/>
              </a:ext>
            </a:extLst>
          </p:cNvPr>
          <p:cNvGrpSpPr/>
          <p:nvPr/>
        </p:nvGrpSpPr>
        <p:grpSpPr>
          <a:xfrm>
            <a:off x="566690" y="1060559"/>
            <a:ext cx="7183516" cy="577081"/>
            <a:chOff x="566690" y="1060559"/>
            <a:chExt cx="7183516" cy="577081"/>
          </a:xfrm>
        </p:grpSpPr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7442D66D-9583-41ED-B1E6-24204D6A5BDC}"/>
                </a:ext>
              </a:extLst>
            </p:cNvPr>
            <p:cNvSpPr txBox="1"/>
            <p:nvPr/>
          </p:nvSpPr>
          <p:spPr>
            <a:xfrm>
              <a:off x="615357" y="1060559"/>
              <a:ext cx="713484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USB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ケーブルでパソコンとつなげよう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!</a:t>
              </a: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C4D8F9FE-18FC-4495-8C7E-1F68A8AC2A2B}"/>
                </a:ext>
              </a:extLst>
            </p:cNvPr>
            <p:cNvSpPr txBox="1"/>
            <p:nvPr/>
          </p:nvSpPr>
          <p:spPr>
            <a:xfrm>
              <a:off x="566690" y="1149442"/>
              <a:ext cx="103662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ユーエスビー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24" name="図 23">
            <a:extLst>
              <a:ext uri="{FF2B5EF4-FFF2-40B4-BE49-F238E27FC236}">
                <a16:creationId xmlns:a16="http://schemas.microsoft.com/office/drawing/2014/main" id="{A56ADDD5-227A-4FC0-9E00-F66B984EAF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480" y="1811062"/>
            <a:ext cx="4461492" cy="350687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5" name="Picture 4">
            <a:extLst>
              <a:ext uri="{FF2B5EF4-FFF2-40B4-BE49-F238E27FC236}">
                <a16:creationId xmlns:a16="http://schemas.microsoft.com/office/drawing/2014/main" id="{456E262F-2265-4436-A730-6B1BF91C271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58"/>
          <a:stretch/>
        </p:blipFill>
        <p:spPr bwMode="auto">
          <a:xfrm>
            <a:off x="5948043" y="1839039"/>
            <a:ext cx="2112883" cy="352337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楕円 25">
            <a:extLst>
              <a:ext uri="{FF2B5EF4-FFF2-40B4-BE49-F238E27FC236}">
                <a16:creationId xmlns:a16="http://schemas.microsoft.com/office/drawing/2014/main" id="{DAB6A2A4-BED0-447E-B5AC-DE2593913586}"/>
              </a:ext>
            </a:extLst>
          </p:cNvPr>
          <p:cNvSpPr/>
          <p:nvPr/>
        </p:nvSpPr>
        <p:spPr>
          <a:xfrm>
            <a:off x="6103401" y="3698058"/>
            <a:ext cx="914400" cy="9144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7" name="楕円 26">
            <a:extLst>
              <a:ext uri="{FF2B5EF4-FFF2-40B4-BE49-F238E27FC236}">
                <a16:creationId xmlns:a16="http://schemas.microsoft.com/office/drawing/2014/main" id="{0C4DAE72-5E30-4677-A6A4-9F4857468718}"/>
              </a:ext>
            </a:extLst>
          </p:cNvPr>
          <p:cNvSpPr/>
          <p:nvPr/>
        </p:nvSpPr>
        <p:spPr>
          <a:xfrm>
            <a:off x="2413383" y="1839039"/>
            <a:ext cx="1012038" cy="101203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1" name="楕円 30">
            <a:extLst>
              <a:ext uri="{FF2B5EF4-FFF2-40B4-BE49-F238E27FC236}">
                <a16:creationId xmlns:a16="http://schemas.microsoft.com/office/drawing/2014/main" id="{F324EDF7-AB4E-4EF3-B855-1F3CAF5A7817}"/>
              </a:ext>
            </a:extLst>
          </p:cNvPr>
          <p:cNvSpPr/>
          <p:nvPr/>
        </p:nvSpPr>
        <p:spPr>
          <a:xfrm>
            <a:off x="2447542" y="3329729"/>
            <a:ext cx="503186" cy="50318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32" name="直線矢印コネクタ 31">
            <a:extLst>
              <a:ext uri="{FF2B5EF4-FFF2-40B4-BE49-F238E27FC236}">
                <a16:creationId xmlns:a16="http://schemas.microsoft.com/office/drawing/2014/main" id="{52E2BA32-C915-411E-8C02-86AECBD29150}"/>
              </a:ext>
            </a:extLst>
          </p:cNvPr>
          <p:cNvCxnSpPr>
            <a:cxnSpLocks/>
            <a:endCxn id="31" idx="5"/>
          </p:cNvCxnSpPr>
          <p:nvPr/>
        </p:nvCxnSpPr>
        <p:spPr>
          <a:xfrm flipH="1" flipV="1">
            <a:off x="2877038" y="3759225"/>
            <a:ext cx="1207053" cy="210502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吹き出し: 角を丸めた四角形 42">
            <a:extLst>
              <a:ext uri="{FF2B5EF4-FFF2-40B4-BE49-F238E27FC236}">
                <a16:creationId xmlns:a16="http://schemas.microsoft.com/office/drawing/2014/main" id="{2E09D269-3FF8-AA4E-BB66-52D221E64677}"/>
              </a:ext>
            </a:extLst>
          </p:cNvPr>
          <p:cNvSpPr/>
          <p:nvPr/>
        </p:nvSpPr>
        <p:spPr>
          <a:xfrm>
            <a:off x="3295153" y="3903665"/>
            <a:ext cx="1921565" cy="503186"/>
          </a:xfrm>
          <a:prstGeom prst="wedgeRoundRectCallout">
            <a:avLst>
              <a:gd name="adj1" fmla="val -56798"/>
              <a:gd name="adj2" fmla="val -93435"/>
              <a:gd name="adj3" fmla="val 16667"/>
            </a:avLst>
          </a:prstGeom>
          <a:solidFill>
            <a:schemeClr val="bg1"/>
          </a:solidFill>
          <a:ln w="28575" cmpd="sng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216000" rtlCol="0" anchor="ctr"/>
          <a:lstStyle/>
          <a:p>
            <a:pPr algn="ctr"/>
            <a:r>
              <a:rPr kumimoji="1" lang="ja-JP" altLang="en-US" sz="1600" b="1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でんげん</a:t>
            </a:r>
            <a:r>
              <a:rPr lang="ja-JP" altLang="en-US" sz="1600" b="1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スイッチ</a:t>
            </a:r>
            <a:endParaRPr kumimoji="1" lang="ja-JP" altLang="en-US" sz="1600" b="1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2D7D6640-5B7D-B942-9D26-D1A1D45436B1}"/>
              </a:ext>
            </a:extLst>
          </p:cNvPr>
          <p:cNvSpPr txBox="1"/>
          <p:nvPr/>
        </p:nvSpPr>
        <p:spPr>
          <a:xfrm>
            <a:off x="1603318" y="5894396"/>
            <a:ext cx="713484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ボタンをおしてでんげんを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れよう。あおいランプが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よ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133264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F311F3E1-C2D8-4DBC-8408-F1BB33700098}"/>
              </a:ext>
            </a:extLst>
          </p:cNvPr>
          <p:cNvSpPr txBox="1"/>
          <p:nvPr/>
        </p:nvSpPr>
        <p:spPr>
          <a:xfrm>
            <a:off x="428625" y="424045"/>
            <a:ext cx="13113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エムブロック</a:t>
            </a:r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1EC6CC26-EFDA-46E5-9BA4-13BDB42E88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0423" y="1549893"/>
            <a:ext cx="1219200" cy="1219200"/>
          </a:xfrm>
          <a:prstGeom prst="rect">
            <a:avLst/>
          </a:prstGeom>
        </p:spPr>
      </p:pic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5E83F90C-7C56-46B9-A708-E534E27A2126}"/>
              </a:ext>
            </a:extLst>
          </p:cNvPr>
          <p:cNvGrpSpPr/>
          <p:nvPr/>
        </p:nvGrpSpPr>
        <p:grpSpPr>
          <a:xfrm>
            <a:off x="1130423" y="2415376"/>
            <a:ext cx="292314" cy="292314"/>
            <a:chOff x="1084324" y="3782536"/>
            <a:chExt cx="363984" cy="363984"/>
          </a:xfrm>
        </p:grpSpPr>
        <p:sp>
          <p:nvSpPr>
            <p:cNvPr id="19" name="正方形/長方形 18">
              <a:extLst>
                <a:ext uri="{FF2B5EF4-FFF2-40B4-BE49-F238E27FC236}">
                  <a16:creationId xmlns:a16="http://schemas.microsoft.com/office/drawing/2014/main" id="{1BD9B8DB-0DF2-47EA-8207-0BE8E9B4E58C}"/>
                </a:ext>
              </a:extLst>
            </p:cNvPr>
            <p:cNvSpPr/>
            <p:nvPr/>
          </p:nvSpPr>
          <p:spPr>
            <a:xfrm>
              <a:off x="1084324" y="3782536"/>
              <a:ext cx="363984" cy="36398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18" name="図 17">
              <a:extLst>
                <a:ext uri="{FF2B5EF4-FFF2-40B4-BE49-F238E27FC236}">
                  <a16:creationId xmlns:a16="http://schemas.microsoft.com/office/drawing/2014/main" id="{22C607F2-6E60-4E38-9327-CC46FAFCE9F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155871" y="3808787"/>
              <a:ext cx="217995" cy="311482"/>
            </a:xfrm>
            <a:prstGeom prst="rect">
              <a:avLst/>
            </a:prstGeom>
          </p:spPr>
        </p:pic>
      </p:grp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AC4BF01E-B9F7-4A1B-B51E-77143673CAF1}"/>
              </a:ext>
            </a:extLst>
          </p:cNvPr>
          <p:cNvSpPr txBox="1"/>
          <p:nvPr/>
        </p:nvSpPr>
        <p:spPr>
          <a:xfrm>
            <a:off x="1332929" y="2617272"/>
            <a:ext cx="904241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sz="1400" b="1" i="0" dirty="0" err="1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mBlock</a:t>
            </a:r>
            <a:endParaRPr lang="en-US" altLang="ja-JP" sz="1400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5" name="図 24">
            <a:extLst>
              <a:ext uri="{FF2B5EF4-FFF2-40B4-BE49-F238E27FC236}">
                <a16:creationId xmlns:a16="http://schemas.microsoft.com/office/drawing/2014/main" id="{81ACB782-53C5-49DD-8ABB-271CC215C0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39676" y="3613629"/>
            <a:ext cx="3045042" cy="305011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1191968C-A20C-4FA7-9000-46EB82A87057}"/>
              </a:ext>
            </a:extLst>
          </p:cNvPr>
          <p:cNvGrpSpPr/>
          <p:nvPr/>
        </p:nvGrpSpPr>
        <p:grpSpPr>
          <a:xfrm>
            <a:off x="2993499" y="1651661"/>
            <a:ext cx="5875293" cy="1131079"/>
            <a:chOff x="2993499" y="2228709"/>
            <a:chExt cx="5875293" cy="1131079"/>
          </a:xfrm>
        </p:grpSpPr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2343EFB2-62F9-4C76-B014-E23A75145012}"/>
                </a:ext>
              </a:extLst>
            </p:cNvPr>
            <p:cNvSpPr txBox="1"/>
            <p:nvPr/>
          </p:nvSpPr>
          <p:spPr>
            <a:xfrm>
              <a:off x="2993499" y="2228709"/>
              <a:ext cx="5875293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パソコンのデスクトップにある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en-US" altLang="ja-JP" b="1" i="0" dirty="0" err="1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mBlock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」のアイコンをダブルクリックしよう！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DA56D4F2-48E5-4774-A745-BAFDFB35F12C}"/>
                </a:ext>
              </a:extLst>
            </p:cNvPr>
            <p:cNvSpPr txBox="1"/>
            <p:nvPr/>
          </p:nvSpPr>
          <p:spPr>
            <a:xfrm>
              <a:off x="3105952" y="2794248"/>
              <a:ext cx="134768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エムブロック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20" name="タイトル 4">
            <a:extLst>
              <a:ext uri="{FF2B5EF4-FFF2-40B4-BE49-F238E27FC236}">
                <a16:creationId xmlns:a16="http://schemas.microsoft.com/office/drawing/2014/main" id="{56B9354B-6175-DB45-8C1A-D4214B48DA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 err="1"/>
              <a:t>mBlock</a:t>
            </a:r>
            <a:r>
              <a:rPr lang="ja-JP" altLang="en-US"/>
              <a:t>をきどうしよう</a:t>
            </a:r>
            <a:endParaRPr lang="ja-JP" altLang="en-US" dirty="0"/>
          </a:p>
        </p:txBody>
      </p:sp>
      <p:grpSp>
        <p:nvGrpSpPr>
          <p:cNvPr id="26" name="グループ化 25">
            <a:extLst>
              <a:ext uri="{FF2B5EF4-FFF2-40B4-BE49-F238E27FC236}">
                <a16:creationId xmlns:a16="http://schemas.microsoft.com/office/drawing/2014/main" id="{893FB24B-4037-0F48-9CA7-43DFCC64DED1}"/>
              </a:ext>
            </a:extLst>
          </p:cNvPr>
          <p:cNvGrpSpPr/>
          <p:nvPr/>
        </p:nvGrpSpPr>
        <p:grpSpPr>
          <a:xfrm>
            <a:off x="5543289" y="4615467"/>
            <a:ext cx="3172086" cy="1131079"/>
            <a:chOff x="5543289" y="4615467"/>
            <a:chExt cx="2781469" cy="1131079"/>
          </a:xfrm>
        </p:grpSpPr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F1C944E8-F526-0F46-B98B-7A46E43D0D52}"/>
                </a:ext>
              </a:extLst>
            </p:cNvPr>
            <p:cNvSpPr txBox="1"/>
            <p:nvPr/>
          </p:nvSpPr>
          <p:spPr>
            <a:xfrm>
              <a:off x="5782567" y="4615467"/>
              <a:ext cx="2542191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i="0" dirty="0" err="1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mBlock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が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きどう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します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DAD406E3-6C51-854A-BA36-A1EDED5F187F}"/>
                </a:ext>
              </a:extLst>
            </p:cNvPr>
            <p:cNvSpPr txBox="1"/>
            <p:nvPr/>
          </p:nvSpPr>
          <p:spPr>
            <a:xfrm>
              <a:off x="5543289" y="4681757"/>
              <a:ext cx="146481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エムブロック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748534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プレースホルダー 9">
            <a:extLst>
              <a:ext uri="{FF2B5EF4-FFF2-40B4-BE49-F238E27FC236}">
                <a16:creationId xmlns:a16="http://schemas.microsoft.com/office/drawing/2014/main" id="{101AB701-4CDD-45E7-8950-B2D23081F7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-160038" t="13387" r="2717" b="20676"/>
          <a:stretch/>
        </p:blipFill>
        <p:spPr>
          <a:xfrm>
            <a:off x="0" y="4515035"/>
            <a:ext cx="9144000" cy="2342965"/>
          </a:xfrm>
        </p:spPr>
      </p:pic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/>
              <a:t>ほんじつの</a:t>
            </a:r>
            <a:r>
              <a:rPr lang="ja-JP" altLang="en-US" dirty="0"/>
              <a:t>ミッション！</a:t>
            </a:r>
          </a:p>
        </p:txBody>
      </p:sp>
      <p:sp>
        <p:nvSpPr>
          <p:cNvPr id="25" name="テキスト プレースホルダー 24">
            <a:extLst>
              <a:ext uri="{FF2B5EF4-FFF2-40B4-BE49-F238E27FC236}">
                <a16:creationId xmlns:a16="http://schemas.microsoft.com/office/drawing/2014/main" id="{633D7B65-D293-48D5-AA3F-296246F54F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かだいをクリアしよう！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1590853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201" y="146678"/>
            <a:ext cx="8380640" cy="466281"/>
          </a:xfrm>
        </p:spPr>
        <p:txBody>
          <a:bodyPr/>
          <a:lstStyle/>
          <a:p>
            <a:r>
              <a:rPr lang="ja-JP" altLang="en-US"/>
              <a:t>ミッション：きえたあおいてんをさがせ</a:t>
            </a:r>
            <a:r>
              <a:rPr lang="ja-JP" altLang="en-US" dirty="0"/>
              <a:t>！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1A580B57-18AA-45D4-9D1C-68D3CCA2DFCA}"/>
              </a:ext>
            </a:extLst>
          </p:cNvPr>
          <p:cNvSpPr txBox="1"/>
          <p:nvPr/>
        </p:nvSpPr>
        <p:spPr>
          <a:xfrm>
            <a:off x="559159" y="412610"/>
            <a:ext cx="8715375" cy="3093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2000" b="1" i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ボタン</a:t>
            </a:r>
            <a:r>
              <a:rPr lang="en-US" altLang="ja-JP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C</a:t>
            </a:r>
            <a:r>
              <a:rPr lang="ja-JP" altLang="en-US" sz="2000" b="1" i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をお</a:t>
            </a:r>
            <a:r>
              <a:rPr lang="ja-JP" altLang="en-US" sz="2000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</a:t>
            </a:r>
            <a:r>
              <a:rPr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と、</a:t>
            </a:r>
            <a:r>
              <a:rPr lang="en-US" altLang="ja-JP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lang="ja-JP" altLang="en-US" sz="2000" b="1" i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</a:t>
            </a:r>
            <a:r>
              <a:rPr lang="ja-JP" altLang="en-US" sz="2000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がめん</a:t>
            </a:r>
            <a:r>
              <a:rPr lang="ja-JP" altLang="en-US" sz="2000" b="1" i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のランダムな</a:t>
            </a:r>
            <a:r>
              <a:rPr lang="ja-JP" altLang="en-US" sz="2000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いち</a:t>
            </a:r>
            <a:r>
              <a:rPr lang="ja-JP" altLang="en-US" sz="2000" b="1" i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に</a:t>
            </a:r>
            <a:endParaRPr lang="en-US" altLang="ja-JP" sz="2000" b="1" i="0" dirty="0">
              <a:solidFill>
                <a:srgbClr val="C0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sz="2000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あお</a:t>
            </a:r>
            <a:r>
              <a:rPr lang="ja-JP" altLang="en-US" sz="2000" b="1" i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いてんがひょうじされる。</a:t>
            </a:r>
            <a:endParaRPr lang="en-US" altLang="ja-JP" sz="2000" b="1" i="0" dirty="0">
              <a:solidFill>
                <a:srgbClr val="C0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sz="2000" b="1" i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すこしするときえて</a:t>
            </a:r>
            <a:r>
              <a:rPr lang="ja-JP" altLang="en-US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、「</a:t>
            </a:r>
            <a:r>
              <a:rPr lang="en-US" altLang="ja-JP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GO</a:t>
            </a:r>
            <a:r>
              <a:rPr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！」</a:t>
            </a:r>
            <a:r>
              <a:rPr lang="ja-JP" altLang="en-US" sz="2000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というもじでゲームスタート。</a:t>
            </a:r>
            <a:endParaRPr lang="en-US" altLang="ja-JP" sz="2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2000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ボタン</a:t>
            </a:r>
            <a:r>
              <a:rPr kumimoji="1" lang="en-US" altLang="ja-JP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r>
              <a:rPr kumimoji="1" lang="ja-JP" altLang="en-US" sz="2000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、</a:t>
            </a:r>
            <a:r>
              <a:rPr kumimoji="1" lang="en-US" altLang="ja-JP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</a:t>
            </a:r>
            <a:r>
              <a:rPr kumimoji="1" lang="ja-JP" altLang="en-US" sz="2000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をそうさして、きえたてんのいちをさがしだす。</a:t>
            </a:r>
            <a:endParaRPr kumimoji="1" lang="en-US" altLang="ja-JP" sz="2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2000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そうさするてんはすすむ</a:t>
            </a:r>
            <a:r>
              <a: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ことはできる</a:t>
            </a:r>
            <a:r>
              <a:rPr kumimoji="1" lang="ja-JP" altLang="en-US" sz="2000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が、もどる</a:t>
            </a:r>
            <a:r>
              <a: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ことはできない。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5597C32B-1592-4F1A-BE3C-AF7828747830}"/>
              </a:ext>
            </a:extLst>
          </p:cNvPr>
          <p:cNvSpPr txBox="1"/>
          <p:nvPr/>
        </p:nvSpPr>
        <p:spPr>
          <a:xfrm>
            <a:off x="2859019" y="486001"/>
            <a:ext cx="75033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</a:p>
        </p:txBody>
      </p:sp>
      <p:pic>
        <p:nvPicPr>
          <p:cNvPr id="3" name="11_01">
            <a:hlinkClick r:id="" action="ppaction://media"/>
            <a:extLst>
              <a:ext uri="{FF2B5EF4-FFF2-40B4-BE49-F238E27FC236}">
                <a16:creationId xmlns:a16="http://schemas.microsoft.com/office/drawing/2014/main" id="{D8CF31C7-5ADB-4BAF-9D69-4452A8EDDD2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b="16970"/>
          <a:stretch/>
        </p:blipFill>
        <p:spPr>
          <a:xfrm>
            <a:off x="832277" y="3429000"/>
            <a:ext cx="7124488" cy="3327469"/>
          </a:xfrm>
          <a:prstGeom prst="rect">
            <a:avLst/>
          </a:prstGeom>
        </p:spPr>
      </p:pic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7B4A3DDB-8DE4-0946-AE7F-8649FC3FBEC4}"/>
              </a:ext>
            </a:extLst>
          </p:cNvPr>
          <p:cNvSpPr txBox="1"/>
          <p:nvPr/>
        </p:nvSpPr>
        <p:spPr>
          <a:xfrm>
            <a:off x="3234186" y="1678487"/>
            <a:ext cx="75033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ゴー</a:t>
            </a:r>
            <a:endParaRPr kumimoji="1" lang="ja-JP" altLang="en-US" sz="105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25106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492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図 31">
            <a:extLst>
              <a:ext uri="{FF2B5EF4-FFF2-40B4-BE49-F238E27FC236}">
                <a16:creationId xmlns:a16="http://schemas.microsoft.com/office/drawing/2014/main" id="{3C5DC38A-E2CE-E64B-91C2-00EE676156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0330" y="2416409"/>
            <a:ext cx="3543300" cy="345440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ミッション：きえたあおいてんをさがせ！</a:t>
            </a:r>
            <a:endParaRPr lang="ja-JP" altLang="en-US" dirty="0"/>
          </a:p>
        </p:txBody>
      </p:sp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E2BCE014-32CE-4F65-8A7E-370FA7370F69}"/>
              </a:ext>
            </a:extLst>
          </p:cNvPr>
          <p:cNvSpPr/>
          <p:nvPr/>
        </p:nvSpPr>
        <p:spPr>
          <a:xfrm>
            <a:off x="1257504" y="2478949"/>
            <a:ext cx="1010806" cy="48568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4" name="四角形: 角を丸くする 13">
            <a:extLst>
              <a:ext uri="{FF2B5EF4-FFF2-40B4-BE49-F238E27FC236}">
                <a16:creationId xmlns:a16="http://schemas.microsoft.com/office/drawing/2014/main" id="{A6585A02-2F87-4F4F-A11B-5D5978AA7CF6}"/>
              </a:ext>
            </a:extLst>
          </p:cNvPr>
          <p:cNvSpPr/>
          <p:nvPr/>
        </p:nvSpPr>
        <p:spPr>
          <a:xfrm>
            <a:off x="1257504" y="3090809"/>
            <a:ext cx="1019684" cy="966371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31" name="グループ化 30">
            <a:extLst>
              <a:ext uri="{FF2B5EF4-FFF2-40B4-BE49-F238E27FC236}">
                <a16:creationId xmlns:a16="http://schemas.microsoft.com/office/drawing/2014/main" id="{33FFF342-C729-4D8B-B473-49A0DA4D2983}"/>
              </a:ext>
            </a:extLst>
          </p:cNvPr>
          <p:cNvGrpSpPr/>
          <p:nvPr/>
        </p:nvGrpSpPr>
        <p:grpSpPr>
          <a:xfrm>
            <a:off x="1894129" y="2166094"/>
            <a:ext cx="3060000" cy="268117"/>
            <a:chOff x="1509204" y="2285568"/>
            <a:chExt cx="3060000" cy="268117"/>
          </a:xfrm>
        </p:grpSpPr>
        <p:cxnSp>
          <p:nvCxnSpPr>
            <p:cNvPr id="22" name="直線矢印コネクタ 21">
              <a:extLst>
                <a:ext uri="{FF2B5EF4-FFF2-40B4-BE49-F238E27FC236}">
                  <a16:creationId xmlns:a16="http://schemas.microsoft.com/office/drawing/2014/main" id="{F2A71519-6031-438A-BBF5-4273E38095A1}"/>
                </a:ext>
              </a:extLst>
            </p:cNvPr>
            <p:cNvCxnSpPr>
              <a:cxnSpLocks/>
            </p:cNvCxnSpPr>
            <p:nvPr/>
          </p:nvCxnSpPr>
          <p:spPr>
            <a:xfrm>
              <a:off x="1512836" y="2288650"/>
              <a:ext cx="1" cy="265035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線コネクタ 28">
              <a:extLst>
                <a:ext uri="{FF2B5EF4-FFF2-40B4-BE49-F238E27FC236}">
                  <a16:creationId xmlns:a16="http://schemas.microsoft.com/office/drawing/2014/main" id="{0842F94E-011A-42C5-A4EB-963F91E7DB67}"/>
                </a:ext>
              </a:extLst>
            </p:cNvPr>
            <p:cNvCxnSpPr/>
            <p:nvPr/>
          </p:nvCxnSpPr>
          <p:spPr>
            <a:xfrm>
              <a:off x="1509204" y="2285568"/>
              <a:ext cx="3060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5" name="直線矢印コネクタ 34">
            <a:extLst>
              <a:ext uri="{FF2B5EF4-FFF2-40B4-BE49-F238E27FC236}">
                <a16:creationId xmlns:a16="http://schemas.microsoft.com/office/drawing/2014/main" id="{250799BC-2A28-493D-8E25-D23039E4C5C6}"/>
              </a:ext>
            </a:extLst>
          </p:cNvPr>
          <p:cNvCxnSpPr>
            <a:cxnSpLocks/>
          </p:cNvCxnSpPr>
          <p:nvPr/>
        </p:nvCxnSpPr>
        <p:spPr>
          <a:xfrm flipH="1" flipV="1">
            <a:off x="2364645" y="3671586"/>
            <a:ext cx="2651695" cy="944047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0DA6A634-8149-49BF-A482-5B0040977DE8}"/>
              </a:ext>
            </a:extLst>
          </p:cNvPr>
          <p:cNvSpPr txBox="1"/>
          <p:nvPr/>
        </p:nvSpPr>
        <p:spPr>
          <a:xfrm>
            <a:off x="4954129" y="1889442"/>
            <a:ext cx="79724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タブ</a:t>
            </a:r>
            <a:endParaRPr lang="en-US" altLang="ja-JP" sz="1600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27" name="グループ化 26">
            <a:extLst>
              <a:ext uri="{FF2B5EF4-FFF2-40B4-BE49-F238E27FC236}">
                <a16:creationId xmlns:a16="http://schemas.microsoft.com/office/drawing/2014/main" id="{D7455E9C-7EF7-3746-88F6-DC7230ACC6C3}"/>
              </a:ext>
            </a:extLst>
          </p:cNvPr>
          <p:cNvGrpSpPr/>
          <p:nvPr/>
        </p:nvGrpSpPr>
        <p:grpSpPr>
          <a:xfrm>
            <a:off x="500576" y="1245270"/>
            <a:ext cx="5234830" cy="577081"/>
            <a:chOff x="968914" y="2212247"/>
            <a:chExt cx="5234830" cy="577081"/>
          </a:xfrm>
        </p:grpSpPr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B5E61E4C-2266-324F-A575-F231847C5AB7}"/>
                </a:ext>
              </a:extLst>
            </p:cNvPr>
            <p:cNvSpPr txBox="1"/>
            <p:nvPr/>
          </p:nvSpPr>
          <p:spPr>
            <a:xfrm>
              <a:off x="968914" y="2212247"/>
              <a:ext cx="5234830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「デバイス」タブから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b="1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r>
                <a:rPr lang="ja-JP" altLang="en-US" b="1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えらぼ</a:t>
              </a:r>
              <a:r>
                <a:rPr lang="ja-JP" altLang="en-US" b="1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う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！</a:t>
              </a:r>
              <a:endPara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F5E98395-8D77-6645-BEFF-EFE4FB04DA2B}"/>
                </a:ext>
              </a:extLst>
            </p:cNvPr>
            <p:cNvSpPr txBox="1"/>
            <p:nvPr/>
          </p:nvSpPr>
          <p:spPr>
            <a:xfrm>
              <a:off x="3432470" y="2271947"/>
              <a:ext cx="7277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34" name="グループ化 33">
            <a:extLst>
              <a:ext uri="{FF2B5EF4-FFF2-40B4-BE49-F238E27FC236}">
                <a16:creationId xmlns:a16="http://schemas.microsoft.com/office/drawing/2014/main" id="{84426E12-BE4F-4440-82D8-51F6538B0F04}"/>
              </a:ext>
            </a:extLst>
          </p:cNvPr>
          <p:cNvGrpSpPr/>
          <p:nvPr/>
        </p:nvGrpSpPr>
        <p:grpSpPr>
          <a:xfrm>
            <a:off x="4954128" y="3879576"/>
            <a:ext cx="3915121" cy="1569660"/>
            <a:chOff x="5344289" y="4673458"/>
            <a:chExt cx="3915121" cy="1569660"/>
          </a:xfrm>
        </p:grpSpPr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01586876-E14B-4343-A08E-C58CA43BADE3}"/>
                </a:ext>
              </a:extLst>
            </p:cNvPr>
            <p:cNvSpPr txBox="1"/>
            <p:nvPr/>
          </p:nvSpPr>
          <p:spPr>
            <a:xfrm>
              <a:off x="5344289" y="4673458"/>
              <a:ext cx="3915121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</a:p>
            <a:p>
              <a:pPr>
                <a:lnSpc>
                  <a:spcPct val="200000"/>
                </a:lnSpc>
              </a:pP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（クリック</a:t>
              </a:r>
              <a:r>
                <a:rPr lang="ja-JP" altLang="en-US" sz="1600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するとわくが</a:t>
              </a:r>
              <a:r>
                <a:rPr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あお</a:t>
              </a:r>
              <a:r>
                <a:rPr lang="ja-JP" altLang="en-US" sz="1600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くなり</a:t>
              </a: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、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えらばれ</a:t>
              </a:r>
              <a:r>
                <a:rPr lang="ja-JP" altLang="en-US" sz="1600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たじょうたいと</a:t>
              </a: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なります。）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439E5158-CDE6-624B-A4DC-1B237C12876F}"/>
                </a:ext>
              </a:extLst>
            </p:cNvPr>
            <p:cNvSpPr txBox="1"/>
            <p:nvPr/>
          </p:nvSpPr>
          <p:spPr>
            <a:xfrm>
              <a:off x="5413831" y="4757624"/>
              <a:ext cx="7277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813597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図 12">
            <a:extLst>
              <a:ext uri="{FF2B5EF4-FFF2-40B4-BE49-F238E27FC236}">
                <a16:creationId xmlns:a16="http://schemas.microsoft.com/office/drawing/2014/main" id="{96050AEF-B105-42ED-9419-9B2190B412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1664" y="2598382"/>
            <a:ext cx="6848475" cy="354330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/>
              <a:t>ミッション：きえたあおいてんをさがせ！</a:t>
            </a:r>
            <a:endParaRPr lang="ja-JP" altLang="en-US" dirty="0"/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B104FE8B-7F27-4ACE-BDD3-D33F7C3F1AC5}"/>
              </a:ext>
            </a:extLst>
          </p:cNvPr>
          <p:cNvSpPr txBox="1"/>
          <p:nvPr/>
        </p:nvSpPr>
        <p:spPr>
          <a:xfrm>
            <a:off x="500575" y="1245270"/>
            <a:ext cx="761360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C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ボタンをおして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、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ランダムな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いち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に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あお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いてんをひょうじする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671F265F-A1B2-4235-970A-E9793F36B8FC}"/>
              </a:ext>
            </a:extLst>
          </p:cNvPr>
          <p:cNvSpPr txBox="1"/>
          <p:nvPr/>
        </p:nvSpPr>
        <p:spPr>
          <a:xfrm>
            <a:off x="1071521" y="1674027"/>
            <a:ext cx="700095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てんがひかる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(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てんめつする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)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いち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は「</a:t>
            </a:r>
            <a:r>
              <a:rPr lang="ja-JP" altLang="en-US" sz="2000" b="1" u="sng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ざひょう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」で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してい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します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66" name="直線矢印コネクタ 65">
            <a:extLst>
              <a:ext uri="{FF2B5EF4-FFF2-40B4-BE49-F238E27FC236}">
                <a16:creationId xmlns:a16="http://schemas.microsoft.com/office/drawing/2014/main" id="{B4C6A9B3-5A59-4F6D-B72B-9C8C61D6E198}"/>
              </a:ext>
            </a:extLst>
          </p:cNvPr>
          <p:cNvCxnSpPr>
            <a:cxnSpLocks/>
          </p:cNvCxnSpPr>
          <p:nvPr/>
        </p:nvCxnSpPr>
        <p:spPr>
          <a:xfrm>
            <a:off x="856585" y="2461739"/>
            <a:ext cx="6920254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テキスト ボックス 73">
            <a:extLst>
              <a:ext uri="{FF2B5EF4-FFF2-40B4-BE49-F238E27FC236}">
                <a16:creationId xmlns:a16="http://schemas.microsoft.com/office/drawing/2014/main" id="{B26F5F1E-07B0-4018-9150-65A69163A34D}"/>
              </a:ext>
            </a:extLst>
          </p:cNvPr>
          <p:cNvSpPr txBox="1"/>
          <p:nvPr/>
        </p:nvSpPr>
        <p:spPr>
          <a:xfrm>
            <a:off x="7991917" y="2038795"/>
            <a:ext cx="83975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X</a:t>
            </a:r>
          </a:p>
        </p:txBody>
      </p:sp>
      <p:cxnSp>
        <p:nvCxnSpPr>
          <p:cNvPr id="78" name="直線矢印コネクタ 77">
            <a:extLst>
              <a:ext uri="{FF2B5EF4-FFF2-40B4-BE49-F238E27FC236}">
                <a16:creationId xmlns:a16="http://schemas.microsoft.com/office/drawing/2014/main" id="{7BF8AD92-39E4-4A8F-99D8-4CBA271B9B43}"/>
              </a:ext>
            </a:extLst>
          </p:cNvPr>
          <p:cNvCxnSpPr>
            <a:cxnSpLocks/>
          </p:cNvCxnSpPr>
          <p:nvPr/>
        </p:nvCxnSpPr>
        <p:spPr>
          <a:xfrm>
            <a:off x="856585" y="2461739"/>
            <a:ext cx="0" cy="4040768"/>
          </a:xfrm>
          <a:prstGeom prst="straightConnector1">
            <a:avLst/>
          </a:prstGeom>
          <a:ln w="57150">
            <a:solidFill>
              <a:srgbClr val="0070C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テキスト ボックス 80">
            <a:extLst>
              <a:ext uri="{FF2B5EF4-FFF2-40B4-BE49-F238E27FC236}">
                <a16:creationId xmlns:a16="http://schemas.microsoft.com/office/drawing/2014/main" id="{63344682-B39D-47B4-9B2C-1BFBE443699F}"/>
              </a:ext>
            </a:extLst>
          </p:cNvPr>
          <p:cNvSpPr txBox="1"/>
          <p:nvPr/>
        </p:nvSpPr>
        <p:spPr>
          <a:xfrm>
            <a:off x="-5430" y="5741457"/>
            <a:ext cx="83975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b="1" i="0" dirty="0">
                <a:solidFill>
                  <a:srgbClr val="0070C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Y</a:t>
            </a:r>
          </a:p>
        </p:txBody>
      </p:sp>
      <p:cxnSp>
        <p:nvCxnSpPr>
          <p:cNvPr id="93" name="直線矢印コネクタ 92">
            <a:extLst>
              <a:ext uri="{FF2B5EF4-FFF2-40B4-BE49-F238E27FC236}">
                <a16:creationId xmlns:a16="http://schemas.microsoft.com/office/drawing/2014/main" id="{859108DA-0DD5-409D-A8E2-994557110AF2}"/>
              </a:ext>
            </a:extLst>
          </p:cNvPr>
          <p:cNvCxnSpPr>
            <a:cxnSpLocks/>
          </p:cNvCxnSpPr>
          <p:nvPr/>
        </p:nvCxnSpPr>
        <p:spPr>
          <a:xfrm flipV="1">
            <a:off x="5136788" y="2870196"/>
            <a:ext cx="0" cy="1302307"/>
          </a:xfrm>
          <a:prstGeom prst="straightConnector1">
            <a:avLst/>
          </a:prstGeom>
          <a:ln w="28575">
            <a:solidFill>
              <a:srgbClr val="FF0000"/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直線矢印コネクタ 94">
            <a:extLst>
              <a:ext uri="{FF2B5EF4-FFF2-40B4-BE49-F238E27FC236}">
                <a16:creationId xmlns:a16="http://schemas.microsoft.com/office/drawing/2014/main" id="{703558FC-6E0A-4DDF-AEB1-D35EA6E8E810}"/>
              </a:ext>
            </a:extLst>
          </p:cNvPr>
          <p:cNvCxnSpPr>
            <a:cxnSpLocks/>
          </p:cNvCxnSpPr>
          <p:nvPr/>
        </p:nvCxnSpPr>
        <p:spPr>
          <a:xfrm flipH="1">
            <a:off x="1357504" y="4234579"/>
            <a:ext cx="3779284" cy="0"/>
          </a:xfrm>
          <a:prstGeom prst="straightConnector1">
            <a:avLst/>
          </a:prstGeom>
          <a:ln w="28575">
            <a:solidFill>
              <a:srgbClr val="0070C0"/>
            </a:solidFill>
            <a:prstDash val="sys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6" name="図 95">
            <a:extLst>
              <a:ext uri="{FF2B5EF4-FFF2-40B4-BE49-F238E27FC236}">
                <a16:creationId xmlns:a16="http://schemas.microsoft.com/office/drawing/2014/main" id="{7EC18B30-89AF-4C81-9782-1CE739B6D6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1067" y="4973176"/>
            <a:ext cx="1090465" cy="1847439"/>
          </a:xfrm>
          <a:prstGeom prst="rect">
            <a:avLst/>
          </a:prstGeom>
        </p:spPr>
      </p:pic>
      <p:grpSp>
        <p:nvGrpSpPr>
          <p:cNvPr id="22" name="グループ化 21">
            <a:extLst>
              <a:ext uri="{FF2B5EF4-FFF2-40B4-BE49-F238E27FC236}">
                <a16:creationId xmlns:a16="http://schemas.microsoft.com/office/drawing/2014/main" id="{B542A93D-0C46-48F4-9633-E2C54E3B9E8D}"/>
              </a:ext>
            </a:extLst>
          </p:cNvPr>
          <p:cNvGrpSpPr/>
          <p:nvPr/>
        </p:nvGrpSpPr>
        <p:grpSpPr>
          <a:xfrm>
            <a:off x="2734646" y="5051005"/>
            <a:ext cx="6409354" cy="1584573"/>
            <a:chOff x="2734646" y="5051005"/>
            <a:chExt cx="6409354" cy="1584573"/>
          </a:xfrm>
        </p:grpSpPr>
        <p:sp>
          <p:nvSpPr>
            <p:cNvPr id="101" name="吹き出し: 角を丸めた四角形 100">
              <a:extLst>
                <a:ext uri="{FF2B5EF4-FFF2-40B4-BE49-F238E27FC236}">
                  <a16:creationId xmlns:a16="http://schemas.microsoft.com/office/drawing/2014/main" id="{F182DFF4-3CD6-4A4C-9FFA-4AAA42870AB5}"/>
                </a:ext>
              </a:extLst>
            </p:cNvPr>
            <p:cNvSpPr/>
            <p:nvPr/>
          </p:nvSpPr>
          <p:spPr>
            <a:xfrm>
              <a:off x="2734646" y="5113082"/>
              <a:ext cx="6272945" cy="1522496"/>
            </a:xfrm>
            <a:prstGeom prst="wedgeRoundRectCallout">
              <a:avLst>
                <a:gd name="adj1" fmla="val -55536"/>
                <a:gd name="adj2" fmla="val -19202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98" name="テキスト ボックス 97">
              <a:extLst>
                <a:ext uri="{FF2B5EF4-FFF2-40B4-BE49-F238E27FC236}">
                  <a16:creationId xmlns:a16="http://schemas.microsoft.com/office/drawing/2014/main" id="{D88A0476-9022-48A5-8233-3CFA285E50BC}"/>
                </a:ext>
              </a:extLst>
            </p:cNvPr>
            <p:cNvSpPr txBox="1"/>
            <p:nvPr/>
          </p:nvSpPr>
          <p:spPr>
            <a:xfrm>
              <a:off x="2757542" y="5051005"/>
              <a:ext cx="6386458" cy="15081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だい</a:t>
              </a:r>
              <a:r>
                <a:rPr lang="en-US" altLang="ja-JP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7</a:t>
              </a:r>
              <a:r>
                <a:rPr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かい</a:t>
              </a:r>
              <a:r>
                <a:rPr lang="ja-JP" altLang="en-US" sz="1600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で、くるまのいちをしていした</a:t>
              </a:r>
              <a:r>
                <a:rPr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とき</a:t>
              </a:r>
              <a:r>
                <a:rPr lang="ja-JP" altLang="en-US" sz="1600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は、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sz="1600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ステージの</a:t>
              </a:r>
              <a:r>
                <a:rPr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ざひょう</a:t>
              </a:r>
              <a:r>
                <a:rPr lang="ja-JP" altLang="en-US" sz="1600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をつかったね！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にもざひょうが</a:t>
              </a:r>
              <a:r>
                <a:rPr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あるんだよ</a:t>
              </a: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！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9" name="テキスト ボックス 108">
              <a:extLst>
                <a:ext uri="{FF2B5EF4-FFF2-40B4-BE49-F238E27FC236}">
                  <a16:creationId xmlns:a16="http://schemas.microsoft.com/office/drawing/2014/main" id="{65AD29FD-1C16-442B-BE94-5A364AB1902A}"/>
                </a:ext>
              </a:extLst>
            </p:cNvPr>
            <p:cNvSpPr txBox="1"/>
            <p:nvPr/>
          </p:nvSpPr>
          <p:spPr>
            <a:xfrm>
              <a:off x="2789326" y="6042382"/>
              <a:ext cx="671864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92" name="吹き出し: 角を丸めた四角形 91">
            <a:extLst>
              <a:ext uri="{FF2B5EF4-FFF2-40B4-BE49-F238E27FC236}">
                <a16:creationId xmlns:a16="http://schemas.microsoft.com/office/drawing/2014/main" id="{AA4D7B8D-E415-4CC0-BAD8-08CE1CF096A5}"/>
              </a:ext>
            </a:extLst>
          </p:cNvPr>
          <p:cNvSpPr/>
          <p:nvPr/>
        </p:nvSpPr>
        <p:spPr>
          <a:xfrm>
            <a:off x="5784198" y="3402320"/>
            <a:ext cx="2135941" cy="1376468"/>
          </a:xfrm>
          <a:prstGeom prst="wedgeRoundRectCallout">
            <a:avLst>
              <a:gd name="adj1" fmla="val -62292"/>
              <a:gd name="adj2" fmla="val -4738"/>
              <a:gd name="adj3" fmla="val 16667"/>
            </a:avLst>
          </a:prstGeom>
          <a:solidFill>
            <a:schemeClr val="bg1"/>
          </a:solidFill>
          <a:ln w="28575" cmpd="sng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216000" rtlCol="0" anchor="ctr"/>
          <a:lstStyle/>
          <a:p>
            <a:pPr algn="ctr">
              <a:lnSpc>
                <a:spcPct val="150000"/>
              </a:lnSpc>
            </a:pPr>
            <a:r>
              <a:rPr kumimoji="1" lang="ja-JP" altLang="en-US" sz="1600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このいちは</a:t>
            </a:r>
            <a:endParaRPr kumimoji="1" lang="en-US" altLang="ja-JP" sz="16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>
              <a:lnSpc>
                <a:spcPct val="150000"/>
              </a:lnSpc>
            </a:pPr>
            <a:r>
              <a:rPr kumimoji="1" lang="en-US" altLang="ja-JP" sz="16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X</a:t>
            </a:r>
            <a:r>
              <a:rPr kumimoji="1" lang="ja-JP" altLang="en-US" sz="1600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ざひょう：</a:t>
            </a:r>
            <a:r>
              <a:rPr kumimoji="1" lang="en-US" altLang="ja-JP" sz="16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9</a:t>
            </a:r>
            <a:r>
              <a:rPr kumimoji="1" lang="ja-JP" altLang="en-US" sz="16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endParaRPr kumimoji="1" lang="en-US" altLang="ja-JP" sz="16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>
              <a:lnSpc>
                <a:spcPct val="150000"/>
              </a:lnSpc>
            </a:pPr>
            <a:r>
              <a:rPr kumimoji="1" lang="en-US" altLang="ja-JP" sz="16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Y</a:t>
            </a:r>
            <a:r>
              <a:rPr kumimoji="1" lang="ja-JP" altLang="en-US" sz="1600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ざひょう：</a:t>
            </a:r>
            <a:r>
              <a:rPr kumimoji="1" lang="en-US" altLang="ja-JP" sz="16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3</a:t>
            </a:r>
            <a:endParaRPr kumimoji="1" lang="ja-JP" altLang="en-US" sz="16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653721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グループ化 28">
            <a:extLst>
              <a:ext uri="{FF2B5EF4-FFF2-40B4-BE49-F238E27FC236}">
                <a16:creationId xmlns:a16="http://schemas.microsoft.com/office/drawing/2014/main" id="{AFE7756E-B208-432F-885B-AD581B88185B}"/>
              </a:ext>
            </a:extLst>
          </p:cNvPr>
          <p:cNvGrpSpPr/>
          <p:nvPr/>
        </p:nvGrpSpPr>
        <p:grpSpPr>
          <a:xfrm>
            <a:off x="5837281" y="4018104"/>
            <a:ext cx="3308663" cy="1968081"/>
            <a:chOff x="5135704" y="3594404"/>
            <a:chExt cx="3805244" cy="2012337"/>
          </a:xfrm>
        </p:grpSpPr>
        <p:pic>
          <p:nvPicPr>
            <p:cNvPr id="28" name="図 27">
              <a:extLst>
                <a:ext uri="{FF2B5EF4-FFF2-40B4-BE49-F238E27FC236}">
                  <a16:creationId xmlns:a16="http://schemas.microsoft.com/office/drawing/2014/main" id="{0A0868F8-1E81-40BC-B90F-A4D8D945B08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135704" y="3594404"/>
              <a:ext cx="3805244" cy="2012337"/>
            </a:xfrm>
            <a:prstGeom prst="rect">
              <a:avLst/>
            </a:prstGeom>
          </p:spPr>
        </p:pic>
        <p:sp>
          <p:nvSpPr>
            <p:cNvPr id="137" name="正方形/長方形 136">
              <a:extLst>
                <a:ext uri="{FF2B5EF4-FFF2-40B4-BE49-F238E27FC236}">
                  <a16:creationId xmlns:a16="http://schemas.microsoft.com/office/drawing/2014/main" id="{C1495A1C-6637-42F1-ACC7-4302C1C5C472}"/>
                </a:ext>
              </a:extLst>
            </p:cNvPr>
            <p:cNvSpPr/>
            <p:nvPr/>
          </p:nvSpPr>
          <p:spPr>
            <a:xfrm>
              <a:off x="5478445" y="3941685"/>
              <a:ext cx="3191334" cy="1367162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42" name="テキスト ボックス 141">
            <a:extLst>
              <a:ext uri="{FF2B5EF4-FFF2-40B4-BE49-F238E27FC236}">
                <a16:creationId xmlns:a16="http://schemas.microsoft.com/office/drawing/2014/main" id="{09413C44-FCF6-4B37-8663-FFAE65767A1D}"/>
              </a:ext>
            </a:extLst>
          </p:cNvPr>
          <p:cNvSpPr txBox="1"/>
          <p:nvPr/>
        </p:nvSpPr>
        <p:spPr>
          <a:xfrm>
            <a:off x="6082284" y="4462864"/>
            <a:ext cx="328056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160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このはんいの</a:t>
            </a:r>
            <a:r>
              <a:rPr lang="ja-JP" altLang="en-US" sz="16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どこ</a:t>
            </a:r>
            <a:r>
              <a:rPr lang="ja-JP" altLang="en-US" sz="160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かに</a:t>
            </a:r>
            <a:endParaRPr lang="en-US" altLang="ja-JP" sz="1600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sz="160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てんとうさせます</a:t>
            </a:r>
            <a:r>
              <a:rPr lang="ja-JP" altLang="en-US" sz="1600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sz="1600" i="0" dirty="0">
              <a:solidFill>
                <a:srgbClr val="C0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077E9065-FAAD-BA4C-B5D7-CDF11F39F6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3045" y="1913107"/>
            <a:ext cx="5054600" cy="184150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/>
              <a:t>ミッション：きえたあおいてんをさがせ！</a:t>
            </a:r>
            <a:endParaRPr lang="ja-JP" altLang="en-US" dirty="0"/>
          </a:p>
        </p:txBody>
      </p:sp>
      <p:cxnSp>
        <p:nvCxnSpPr>
          <p:cNvPr id="57" name="直線矢印コネクタ 56">
            <a:extLst>
              <a:ext uri="{FF2B5EF4-FFF2-40B4-BE49-F238E27FC236}">
                <a16:creationId xmlns:a16="http://schemas.microsoft.com/office/drawing/2014/main" id="{007BD2A1-7EEA-4EB4-ABBC-59CA90095B6C}"/>
              </a:ext>
            </a:extLst>
          </p:cNvPr>
          <p:cNvCxnSpPr>
            <a:cxnSpLocks/>
          </p:cNvCxnSpPr>
          <p:nvPr/>
        </p:nvCxnSpPr>
        <p:spPr>
          <a:xfrm>
            <a:off x="840189" y="2737245"/>
            <a:ext cx="50397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直線矢印コネクタ 64">
            <a:extLst>
              <a:ext uri="{FF2B5EF4-FFF2-40B4-BE49-F238E27FC236}">
                <a16:creationId xmlns:a16="http://schemas.microsoft.com/office/drawing/2014/main" id="{16AAC133-1560-4D93-9710-9B4AD951D55B}"/>
              </a:ext>
            </a:extLst>
          </p:cNvPr>
          <p:cNvCxnSpPr>
            <a:cxnSpLocks/>
          </p:cNvCxnSpPr>
          <p:nvPr/>
        </p:nvCxnSpPr>
        <p:spPr>
          <a:xfrm>
            <a:off x="870426" y="2092681"/>
            <a:ext cx="50397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直線矢印コネクタ 66">
            <a:extLst>
              <a:ext uri="{FF2B5EF4-FFF2-40B4-BE49-F238E27FC236}">
                <a16:creationId xmlns:a16="http://schemas.microsoft.com/office/drawing/2014/main" id="{D6E4F820-FD55-4038-95EA-EEA1259F303C}"/>
              </a:ext>
            </a:extLst>
          </p:cNvPr>
          <p:cNvCxnSpPr>
            <a:cxnSpLocks/>
          </p:cNvCxnSpPr>
          <p:nvPr/>
        </p:nvCxnSpPr>
        <p:spPr>
          <a:xfrm>
            <a:off x="840189" y="3258416"/>
            <a:ext cx="50397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コネクタ: カギ線 67">
            <a:extLst>
              <a:ext uri="{FF2B5EF4-FFF2-40B4-BE49-F238E27FC236}">
                <a16:creationId xmlns:a16="http://schemas.microsoft.com/office/drawing/2014/main" id="{487ECDA7-E475-4E0B-A293-30EAA05797AD}"/>
              </a:ext>
            </a:extLst>
          </p:cNvPr>
          <p:cNvCxnSpPr>
            <a:cxnSpLocks/>
          </p:cNvCxnSpPr>
          <p:nvPr/>
        </p:nvCxnSpPr>
        <p:spPr>
          <a:xfrm flipV="1">
            <a:off x="840189" y="3807757"/>
            <a:ext cx="2403102" cy="363016"/>
          </a:xfrm>
          <a:prstGeom prst="bentConnector3">
            <a:avLst>
              <a:gd name="adj1" fmla="val 99872"/>
            </a:avLst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3FCCC8BE-CCD2-403C-9690-E158EF40CEC1}"/>
              </a:ext>
            </a:extLst>
          </p:cNvPr>
          <p:cNvSpPr txBox="1"/>
          <p:nvPr/>
        </p:nvSpPr>
        <p:spPr>
          <a:xfrm>
            <a:off x="4213634" y="1750184"/>
            <a:ext cx="4784876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「イベント」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から　　　　　　　　を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び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C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」にかえる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0" name="テキスト ボックス 109">
            <a:extLst>
              <a:ext uri="{FF2B5EF4-FFF2-40B4-BE49-F238E27FC236}">
                <a16:creationId xmlns:a16="http://schemas.microsoft.com/office/drawing/2014/main" id="{F8EDF79F-1976-4038-82FF-EE19B5959E3B}"/>
              </a:ext>
            </a:extLst>
          </p:cNvPr>
          <p:cNvSpPr txBox="1"/>
          <p:nvPr/>
        </p:nvSpPr>
        <p:spPr>
          <a:xfrm>
            <a:off x="6075825" y="2887025"/>
            <a:ext cx="4045026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「み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ため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</a:t>
            </a:r>
            <a:b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</a:b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をえらぶ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4" name="テキスト ボックス 123">
            <a:extLst>
              <a:ext uri="{FF2B5EF4-FFF2-40B4-BE49-F238E27FC236}">
                <a16:creationId xmlns:a16="http://schemas.microsoft.com/office/drawing/2014/main" id="{E2A6AD2D-27CB-41F4-82F3-F9CB4F23FC46}"/>
              </a:ext>
            </a:extLst>
          </p:cNvPr>
          <p:cNvSpPr txBox="1"/>
          <p:nvPr/>
        </p:nvSpPr>
        <p:spPr>
          <a:xfrm>
            <a:off x="624349" y="4244746"/>
            <a:ext cx="5592662" cy="1685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「へんすう」から「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る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をえらび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、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てんとう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X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 「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てんとう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Y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というなまえの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へんすうをつくる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0" name="テキスト ボックス 79">
            <a:extLst>
              <a:ext uri="{FF2B5EF4-FFF2-40B4-BE49-F238E27FC236}">
                <a16:creationId xmlns:a16="http://schemas.microsoft.com/office/drawing/2014/main" id="{DD08CBD8-FB50-49BB-A855-67BA02AC61D2}"/>
              </a:ext>
            </a:extLst>
          </p:cNvPr>
          <p:cNvSpPr txBox="1"/>
          <p:nvPr/>
        </p:nvSpPr>
        <p:spPr>
          <a:xfrm>
            <a:off x="447275" y="5715202"/>
            <a:ext cx="6977364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「えんざん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から　　　　　　　　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をえらび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、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「てんとう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X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」は</a:t>
            </a:r>
            <a:r>
              <a:rPr lang="en-US" altLang="ja-JP" b="1" u="sng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lang="ja-JP" altLang="en-US" b="1" u="sng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から</a:t>
            </a:r>
            <a:r>
              <a:rPr lang="en-US" altLang="ja-JP" b="1" u="sng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14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、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「てんとう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Y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」は</a:t>
            </a:r>
            <a:r>
              <a:rPr lang="en-US" altLang="ja-JP" b="1" u="sng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lang="ja-JP" altLang="en-US" b="1" u="sng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から</a:t>
            </a:r>
            <a:r>
              <a:rPr lang="en-US" altLang="ja-JP" b="1" u="sng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6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にかえる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140" name="コネクタ: カギ線 139">
            <a:extLst>
              <a:ext uri="{FF2B5EF4-FFF2-40B4-BE49-F238E27FC236}">
                <a16:creationId xmlns:a16="http://schemas.microsoft.com/office/drawing/2014/main" id="{E355F190-F7F0-41D4-89B5-1BAE34177C98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7023922" y="5442611"/>
            <a:ext cx="1315112" cy="1125728"/>
          </a:xfrm>
          <a:prstGeom prst="bentConnector3">
            <a:avLst>
              <a:gd name="adj1" fmla="val -629"/>
            </a:avLst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18118E15-529C-4AC1-8342-04B1422E434D}"/>
              </a:ext>
            </a:extLst>
          </p:cNvPr>
          <p:cNvSpPr txBox="1"/>
          <p:nvPr/>
        </p:nvSpPr>
        <p:spPr>
          <a:xfrm>
            <a:off x="205857" y="801063"/>
            <a:ext cx="761360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i="0" u="sng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C</a:t>
            </a:r>
            <a:r>
              <a:rPr lang="ja-JP" altLang="en-US" b="1" i="0" u="sng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ボタンがおされたとき、あおいてんのいちを</a:t>
            </a:r>
            <a:r>
              <a:rPr lang="ja-JP" altLang="en-US" b="1" i="0" u="sng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きめる</a:t>
            </a:r>
            <a:endParaRPr lang="en-US" altLang="ja-JP" b="1" i="0" u="sng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C9BC8753-615E-6F4B-95DC-740BB6A12D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4140" y="1818007"/>
            <a:ext cx="1746815" cy="496556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45CB2B27-33D2-654C-AC0D-E4C7596A571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48028" y="3055729"/>
            <a:ext cx="1376094" cy="489025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45F91FB4-0223-5647-A815-2F020F5852E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82187" y="5909409"/>
            <a:ext cx="1806094" cy="295055"/>
          </a:xfrm>
          <a:prstGeom prst="rect">
            <a:avLst/>
          </a:prstGeom>
        </p:spPr>
      </p:pic>
      <p:grpSp>
        <p:nvGrpSpPr>
          <p:cNvPr id="52" name="グループ化 51">
            <a:extLst>
              <a:ext uri="{FF2B5EF4-FFF2-40B4-BE49-F238E27FC236}">
                <a16:creationId xmlns:a16="http://schemas.microsoft.com/office/drawing/2014/main" id="{419005F4-98A8-AD4A-85E8-EFF4261EC448}"/>
              </a:ext>
            </a:extLst>
          </p:cNvPr>
          <p:cNvGrpSpPr/>
          <p:nvPr/>
        </p:nvGrpSpPr>
        <p:grpSpPr>
          <a:xfrm>
            <a:off x="12822" y="2309217"/>
            <a:ext cx="857604" cy="856056"/>
            <a:chOff x="9647457" y="2630639"/>
            <a:chExt cx="857604" cy="856056"/>
          </a:xfrm>
        </p:grpSpPr>
        <p:grpSp>
          <p:nvGrpSpPr>
            <p:cNvPr id="53" name="グループ化 52">
              <a:extLst>
                <a:ext uri="{FF2B5EF4-FFF2-40B4-BE49-F238E27FC236}">
                  <a16:creationId xmlns:a16="http://schemas.microsoft.com/office/drawing/2014/main" id="{F22BAB55-BB59-3946-AC88-D3E96ABE8A55}"/>
                </a:ext>
              </a:extLst>
            </p:cNvPr>
            <p:cNvGrpSpPr/>
            <p:nvPr/>
          </p:nvGrpSpPr>
          <p:grpSpPr>
            <a:xfrm>
              <a:off x="9698091" y="2763150"/>
              <a:ext cx="806970" cy="708264"/>
              <a:chOff x="952104" y="638613"/>
              <a:chExt cx="806970" cy="708264"/>
            </a:xfrm>
          </p:grpSpPr>
          <p:pic>
            <p:nvPicPr>
              <p:cNvPr id="55" name="図 54">
                <a:extLst>
                  <a:ext uri="{FF2B5EF4-FFF2-40B4-BE49-F238E27FC236}">
                    <a16:creationId xmlns:a16="http://schemas.microsoft.com/office/drawing/2014/main" id="{B8B95523-6873-6A47-9C0E-172164D08B2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/>
              <a:srcRect l="35768" t="18698" r="20714" b="40114"/>
              <a:stretch/>
            </p:blipFill>
            <p:spPr>
              <a:xfrm>
                <a:off x="1164265" y="638613"/>
                <a:ext cx="385547" cy="392369"/>
              </a:xfrm>
              <a:prstGeom prst="rect">
                <a:avLst/>
              </a:prstGeom>
            </p:spPr>
          </p:pic>
          <p:sp>
            <p:nvSpPr>
              <p:cNvPr id="56" name="テキスト ボックス 55">
                <a:extLst>
                  <a:ext uri="{FF2B5EF4-FFF2-40B4-BE49-F238E27FC236}">
                    <a16:creationId xmlns:a16="http://schemas.microsoft.com/office/drawing/2014/main" id="{29B141A0-1283-8446-A723-CD117A7E575D}"/>
                  </a:ext>
                </a:extLst>
              </p:cNvPr>
              <p:cNvSpPr txBox="1"/>
              <p:nvPr/>
            </p:nvSpPr>
            <p:spPr>
              <a:xfrm>
                <a:off x="952104" y="1008323"/>
                <a:ext cx="80697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み</a:t>
                </a:r>
                <a:r>
                  <a:rPr kumimoji="1" lang="ja-JP" altLang="en-US" sz="1600" dirty="0"/>
                  <a:t>ため</a:t>
                </a:r>
                <a:endParaRPr kumimoji="1" lang="en-US" altLang="ja-JP" sz="1600" dirty="0"/>
              </a:p>
            </p:txBody>
          </p:sp>
        </p:grpSp>
        <p:sp>
          <p:nvSpPr>
            <p:cNvPr id="54" name="四角形: 角を丸くする 77">
              <a:extLst>
                <a:ext uri="{FF2B5EF4-FFF2-40B4-BE49-F238E27FC236}">
                  <a16:creationId xmlns:a16="http://schemas.microsoft.com/office/drawing/2014/main" id="{EEBA8667-1E93-4148-96E8-F11AF1CB9F7F}"/>
                </a:ext>
              </a:extLst>
            </p:cNvPr>
            <p:cNvSpPr/>
            <p:nvPr/>
          </p:nvSpPr>
          <p:spPr>
            <a:xfrm>
              <a:off x="9647457" y="2630639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58" name="グループ化 57">
            <a:extLst>
              <a:ext uri="{FF2B5EF4-FFF2-40B4-BE49-F238E27FC236}">
                <a16:creationId xmlns:a16="http://schemas.microsoft.com/office/drawing/2014/main" id="{BDE6A7C1-EA71-4E43-BD08-EB2339DF551E}"/>
              </a:ext>
            </a:extLst>
          </p:cNvPr>
          <p:cNvGrpSpPr/>
          <p:nvPr/>
        </p:nvGrpSpPr>
        <p:grpSpPr>
          <a:xfrm>
            <a:off x="-78841" y="4088094"/>
            <a:ext cx="1084083" cy="864281"/>
            <a:chOff x="7114674" y="3730834"/>
            <a:chExt cx="1084083" cy="864281"/>
          </a:xfrm>
        </p:grpSpPr>
        <p:grpSp>
          <p:nvGrpSpPr>
            <p:cNvPr id="59" name="グループ化 58">
              <a:extLst>
                <a:ext uri="{FF2B5EF4-FFF2-40B4-BE49-F238E27FC236}">
                  <a16:creationId xmlns:a16="http://schemas.microsoft.com/office/drawing/2014/main" id="{0FF2895E-E530-D549-83EC-336BB1FA4840}"/>
                </a:ext>
              </a:extLst>
            </p:cNvPr>
            <p:cNvGrpSpPr/>
            <p:nvPr/>
          </p:nvGrpSpPr>
          <p:grpSpPr>
            <a:xfrm>
              <a:off x="7114674" y="3736008"/>
              <a:ext cx="1084083" cy="859107"/>
              <a:chOff x="3727335" y="1557959"/>
              <a:chExt cx="1024065" cy="811544"/>
            </a:xfrm>
          </p:grpSpPr>
          <p:pic>
            <p:nvPicPr>
              <p:cNvPr id="61" name="図 60">
                <a:extLst>
                  <a:ext uri="{FF2B5EF4-FFF2-40B4-BE49-F238E27FC236}">
                    <a16:creationId xmlns:a16="http://schemas.microsoft.com/office/drawing/2014/main" id="{EA52A17B-91C0-C54B-B2EA-C9DABA0565E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/>
              <a:srcRect l="24002" t="11281" r="22455" b="40672"/>
              <a:stretch/>
            </p:blipFill>
            <p:spPr>
              <a:xfrm>
                <a:off x="3961251" y="1557959"/>
                <a:ext cx="504968" cy="453130"/>
              </a:xfrm>
              <a:prstGeom prst="rect">
                <a:avLst/>
              </a:prstGeom>
            </p:spPr>
          </p:pic>
          <p:sp>
            <p:nvSpPr>
              <p:cNvPr id="63" name="テキスト ボックス 62">
                <a:extLst>
                  <a:ext uri="{FF2B5EF4-FFF2-40B4-BE49-F238E27FC236}">
                    <a16:creationId xmlns:a16="http://schemas.microsoft.com/office/drawing/2014/main" id="{8A3CDE7B-4403-5649-8D81-2135CF6EAB3A}"/>
                  </a:ext>
                </a:extLst>
              </p:cNvPr>
              <p:cNvSpPr txBox="1"/>
              <p:nvPr/>
            </p:nvSpPr>
            <p:spPr>
              <a:xfrm>
                <a:off x="3727335" y="2030949"/>
                <a:ext cx="102406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えんざん</a:t>
                </a:r>
                <a:endParaRPr kumimoji="1" lang="en-US" altLang="ja-JP" sz="1600" dirty="0"/>
              </a:p>
            </p:txBody>
          </p:sp>
        </p:grpSp>
        <p:sp>
          <p:nvSpPr>
            <p:cNvPr id="60" name="四角形: 角を丸くする 77">
              <a:extLst>
                <a:ext uri="{FF2B5EF4-FFF2-40B4-BE49-F238E27FC236}">
                  <a16:creationId xmlns:a16="http://schemas.microsoft.com/office/drawing/2014/main" id="{DC4DBAD0-FB97-9B46-9556-DBAF0D1F13AE}"/>
                </a:ext>
              </a:extLst>
            </p:cNvPr>
            <p:cNvSpPr/>
            <p:nvPr/>
          </p:nvSpPr>
          <p:spPr>
            <a:xfrm>
              <a:off x="7205044" y="3730834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64" name="グループ化 63">
            <a:extLst>
              <a:ext uri="{FF2B5EF4-FFF2-40B4-BE49-F238E27FC236}">
                <a16:creationId xmlns:a16="http://schemas.microsoft.com/office/drawing/2014/main" id="{845E6B24-2F1B-6141-BB0A-194945938A58}"/>
              </a:ext>
            </a:extLst>
          </p:cNvPr>
          <p:cNvGrpSpPr/>
          <p:nvPr/>
        </p:nvGrpSpPr>
        <p:grpSpPr>
          <a:xfrm>
            <a:off x="-61494" y="3164243"/>
            <a:ext cx="1003384" cy="856056"/>
            <a:chOff x="8253959" y="3717854"/>
            <a:chExt cx="1003384" cy="856056"/>
          </a:xfrm>
        </p:grpSpPr>
        <p:grpSp>
          <p:nvGrpSpPr>
            <p:cNvPr id="66" name="グループ化 65">
              <a:extLst>
                <a:ext uri="{FF2B5EF4-FFF2-40B4-BE49-F238E27FC236}">
                  <a16:creationId xmlns:a16="http://schemas.microsoft.com/office/drawing/2014/main" id="{57042DE9-518E-A849-A925-95C1E2D51DA6}"/>
                </a:ext>
              </a:extLst>
            </p:cNvPr>
            <p:cNvGrpSpPr/>
            <p:nvPr/>
          </p:nvGrpSpPr>
          <p:grpSpPr>
            <a:xfrm>
              <a:off x="8253959" y="3805584"/>
              <a:ext cx="1003384" cy="757895"/>
              <a:chOff x="780349" y="2689835"/>
              <a:chExt cx="1003384" cy="757895"/>
            </a:xfrm>
          </p:grpSpPr>
          <p:pic>
            <p:nvPicPr>
              <p:cNvPr id="70" name="図 69">
                <a:extLst>
                  <a:ext uri="{FF2B5EF4-FFF2-40B4-BE49-F238E27FC236}">
                    <a16:creationId xmlns:a16="http://schemas.microsoft.com/office/drawing/2014/main" id="{B13310CC-B07A-3844-87D8-26A2BABCE8A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/>
              <a:srcRect l="26112" t="10813" r="22511" b="39870"/>
              <a:stretch/>
            </p:blipFill>
            <p:spPr>
              <a:xfrm>
                <a:off x="1088066" y="2689835"/>
                <a:ext cx="411125" cy="394639"/>
              </a:xfrm>
              <a:prstGeom prst="rect">
                <a:avLst/>
              </a:prstGeom>
            </p:spPr>
          </p:pic>
          <p:sp>
            <p:nvSpPr>
              <p:cNvPr id="71" name="テキスト ボックス 70">
                <a:extLst>
                  <a:ext uri="{FF2B5EF4-FFF2-40B4-BE49-F238E27FC236}">
                    <a16:creationId xmlns:a16="http://schemas.microsoft.com/office/drawing/2014/main" id="{EA8F8ACD-202A-974B-AFAB-05F13467982F}"/>
                  </a:ext>
                </a:extLst>
              </p:cNvPr>
              <p:cNvSpPr txBox="1"/>
              <p:nvPr/>
            </p:nvSpPr>
            <p:spPr>
              <a:xfrm>
                <a:off x="780349" y="3109176"/>
                <a:ext cx="100338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へんすう</a:t>
                </a:r>
                <a:endParaRPr kumimoji="1" lang="en-US" altLang="ja-JP" sz="1600" dirty="0"/>
              </a:p>
            </p:txBody>
          </p:sp>
        </p:grpSp>
        <p:sp>
          <p:nvSpPr>
            <p:cNvPr id="69" name="四角形: 角を丸くする 77">
              <a:extLst>
                <a:ext uri="{FF2B5EF4-FFF2-40B4-BE49-F238E27FC236}">
                  <a16:creationId xmlns:a16="http://schemas.microsoft.com/office/drawing/2014/main" id="{3BEE8005-0F53-8B48-A998-A484B41ADFDB}"/>
                </a:ext>
              </a:extLst>
            </p:cNvPr>
            <p:cNvSpPr/>
            <p:nvPr/>
          </p:nvSpPr>
          <p:spPr>
            <a:xfrm>
              <a:off x="8315955" y="3717854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72" name="グループ化 71">
            <a:extLst>
              <a:ext uri="{FF2B5EF4-FFF2-40B4-BE49-F238E27FC236}">
                <a16:creationId xmlns:a16="http://schemas.microsoft.com/office/drawing/2014/main" id="{C56ACBCD-BC57-0942-9962-F13718BAF2EE}"/>
              </a:ext>
            </a:extLst>
          </p:cNvPr>
          <p:cNvGrpSpPr/>
          <p:nvPr/>
        </p:nvGrpSpPr>
        <p:grpSpPr>
          <a:xfrm>
            <a:off x="-43430" y="1422316"/>
            <a:ext cx="1038413" cy="856056"/>
            <a:chOff x="7137508" y="4892125"/>
            <a:chExt cx="1038413" cy="856056"/>
          </a:xfrm>
        </p:grpSpPr>
        <p:grpSp>
          <p:nvGrpSpPr>
            <p:cNvPr id="74" name="グループ化 73">
              <a:extLst>
                <a:ext uri="{FF2B5EF4-FFF2-40B4-BE49-F238E27FC236}">
                  <a16:creationId xmlns:a16="http://schemas.microsoft.com/office/drawing/2014/main" id="{8973B5F0-6531-2442-9EDB-9DE24E4E53A4}"/>
                </a:ext>
              </a:extLst>
            </p:cNvPr>
            <p:cNvGrpSpPr/>
            <p:nvPr/>
          </p:nvGrpSpPr>
          <p:grpSpPr>
            <a:xfrm>
              <a:off x="7137508" y="4960372"/>
              <a:ext cx="1038413" cy="764989"/>
              <a:chOff x="2400196" y="1560514"/>
              <a:chExt cx="1038413" cy="764989"/>
            </a:xfrm>
          </p:grpSpPr>
          <p:pic>
            <p:nvPicPr>
              <p:cNvPr id="76" name="図 75">
                <a:extLst>
                  <a:ext uri="{FF2B5EF4-FFF2-40B4-BE49-F238E27FC236}">
                    <a16:creationId xmlns:a16="http://schemas.microsoft.com/office/drawing/2014/main" id="{EEA3A1C3-8F99-0148-BB17-47264C03D0B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0"/>
              <a:srcRect l="28218" t="9331" r="25502" b="42668"/>
              <a:stretch/>
            </p:blipFill>
            <p:spPr>
              <a:xfrm>
                <a:off x="2673018" y="1560514"/>
                <a:ext cx="454905" cy="453130"/>
              </a:xfrm>
              <a:prstGeom prst="rect">
                <a:avLst/>
              </a:prstGeom>
            </p:spPr>
          </p:pic>
          <p:sp>
            <p:nvSpPr>
              <p:cNvPr id="77" name="テキスト ボックス 76">
                <a:extLst>
                  <a:ext uri="{FF2B5EF4-FFF2-40B4-BE49-F238E27FC236}">
                    <a16:creationId xmlns:a16="http://schemas.microsoft.com/office/drawing/2014/main" id="{75E7D61B-1C56-F043-9034-3199DA026B64}"/>
                  </a:ext>
                </a:extLst>
              </p:cNvPr>
              <p:cNvSpPr txBox="1"/>
              <p:nvPr/>
            </p:nvSpPr>
            <p:spPr>
              <a:xfrm>
                <a:off x="2400196" y="1986949"/>
                <a:ext cx="103841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600" dirty="0"/>
                  <a:t>イベント</a:t>
                </a:r>
                <a:endParaRPr kumimoji="1" lang="en-US" altLang="ja-JP" sz="1600" dirty="0"/>
              </a:p>
            </p:txBody>
          </p:sp>
        </p:grpSp>
        <p:sp>
          <p:nvSpPr>
            <p:cNvPr id="75" name="四角形: 角を丸くする 77">
              <a:extLst>
                <a:ext uri="{FF2B5EF4-FFF2-40B4-BE49-F238E27FC236}">
                  <a16:creationId xmlns:a16="http://schemas.microsoft.com/office/drawing/2014/main" id="{BBA6A655-8B90-3745-98C8-2D3E08CCBD42}"/>
                </a:ext>
              </a:extLst>
            </p:cNvPr>
            <p:cNvSpPr/>
            <p:nvPr/>
          </p:nvSpPr>
          <p:spPr>
            <a:xfrm>
              <a:off x="7191102" y="4892125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291312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図 21">
            <a:extLst>
              <a:ext uri="{FF2B5EF4-FFF2-40B4-BE49-F238E27FC236}">
                <a16:creationId xmlns:a16="http://schemas.microsoft.com/office/drawing/2014/main" id="{4FA10EE7-2818-A246-8C4A-DFAE4FD0A1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3876" y="5550637"/>
            <a:ext cx="1930859" cy="371630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31AF3910-18E6-7546-BD7B-D99F0E5D37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75515" y="1353727"/>
            <a:ext cx="1631606" cy="801321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06EC1854-A426-D147-96BF-736704A07B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8374" y="1627684"/>
            <a:ext cx="4149551" cy="346498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/>
              <a:t>ミッション：きえたあおいてんをさがせ！</a:t>
            </a:r>
            <a:endParaRPr lang="ja-JP" altLang="en-US" dirty="0"/>
          </a:p>
        </p:txBody>
      </p:sp>
      <p:cxnSp>
        <p:nvCxnSpPr>
          <p:cNvPr id="65" name="直線矢印コネクタ 64">
            <a:extLst>
              <a:ext uri="{FF2B5EF4-FFF2-40B4-BE49-F238E27FC236}">
                <a16:creationId xmlns:a16="http://schemas.microsoft.com/office/drawing/2014/main" id="{16AAC133-1560-4D93-9710-9B4AD951D55B}"/>
              </a:ext>
            </a:extLst>
          </p:cNvPr>
          <p:cNvCxnSpPr>
            <a:cxnSpLocks/>
          </p:cNvCxnSpPr>
          <p:nvPr/>
        </p:nvCxnSpPr>
        <p:spPr>
          <a:xfrm flipV="1">
            <a:off x="808555" y="3399023"/>
            <a:ext cx="335287" cy="2944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3FCCC8BE-CCD2-403C-9690-E158EF40CEC1}"/>
              </a:ext>
            </a:extLst>
          </p:cNvPr>
          <p:cNvSpPr txBox="1"/>
          <p:nvPr/>
        </p:nvSpPr>
        <p:spPr>
          <a:xfrm>
            <a:off x="5098318" y="1374333"/>
            <a:ext cx="3866785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せいぎょ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　をえらび、「</a:t>
            </a: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4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」にかえる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81" name="コネクタ: カギ線 80">
            <a:extLst>
              <a:ext uri="{FF2B5EF4-FFF2-40B4-BE49-F238E27FC236}">
                <a16:creationId xmlns:a16="http://schemas.microsoft.com/office/drawing/2014/main" id="{DA3196E1-5719-4AF5-B3A4-862BC88091AC}"/>
              </a:ext>
            </a:extLst>
          </p:cNvPr>
          <p:cNvCxnSpPr>
            <a:cxnSpLocks/>
          </p:cNvCxnSpPr>
          <p:nvPr/>
        </p:nvCxnSpPr>
        <p:spPr>
          <a:xfrm rot="10800000" flipV="1">
            <a:off x="4091806" y="3594183"/>
            <a:ext cx="397363" cy="190187"/>
          </a:xfrm>
          <a:prstGeom prst="bentConnector3">
            <a:avLst>
              <a:gd name="adj1" fmla="val 50000"/>
            </a:avLst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コネクタ: カギ線 88">
            <a:extLst>
              <a:ext uri="{FF2B5EF4-FFF2-40B4-BE49-F238E27FC236}">
                <a16:creationId xmlns:a16="http://schemas.microsoft.com/office/drawing/2014/main" id="{24076ED3-0196-4FCE-AB1C-0926C3C50F53}"/>
              </a:ext>
            </a:extLst>
          </p:cNvPr>
          <p:cNvCxnSpPr>
            <a:cxnSpLocks/>
          </p:cNvCxnSpPr>
          <p:nvPr/>
        </p:nvCxnSpPr>
        <p:spPr>
          <a:xfrm rot="10800000">
            <a:off x="3093425" y="3845457"/>
            <a:ext cx="1402511" cy="208367"/>
          </a:xfrm>
          <a:prstGeom prst="bentConnector3">
            <a:avLst>
              <a:gd name="adj1" fmla="val 50000"/>
            </a:avLst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コネクタ: カギ線 98">
            <a:extLst>
              <a:ext uri="{FF2B5EF4-FFF2-40B4-BE49-F238E27FC236}">
                <a16:creationId xmlns:a16="http://schemas.microsoft.com/office/drawing/2014/main" id="{ADB8D0FE-D10D-48D6-867C-DA3AB7F7DC6F}"/>
              </a:ext>
            </a:extLst>
          </p:cNvPr>
          <p:cNvCxnSpPr>
            <a:cxnSpLocks/>
          </p:cNvCxnSpPr>
          <p:nvPr/>
        </p:nvCxnSpPr>
        <p:spPr>
          <a:xfrm rot="16200000" flipH="1">
            <a:off x="603878" y="3391953"/>
            <a:ext cx="316540" cy="864957"/>
          </a:xfrm>
          <a:prstGeom prst="bentConnector2">
            <a:avLst/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テキスト ボックス 92">
            <a:extLst>
              <a:ext uri="{FF2B5EF4-FFF2-40B4-BE49-F238E27FC236}">
                <a16:creationId xmlns:a16="http://schemas.microsoft.com/office/drawing/2014/main" id="{1C602259-FB68-433C-B6CB-366872ED1C60}"/>
              </a:ext>
            </a:extLst>
          </p:cNvPr>
          <p:cNvSpPr txBox="1"/>
          <p:nvPr/>
        </p:nvSpPr>
        <p:spPr>
          <a:xfrm>
            <a:off x="5085317" y="4369069"/>
            <a:ext cx="5944160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せいぎょ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をえらび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0.5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」に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する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1" name="テキスト ボックス 110">
            <a:extLst>
              <a:ext uri="{FF2B5EF4-FFF2-40B4-BE49-F238E27FC236}">
                <a16:creationId xmlns:a16="http://schemas.microsoft.com/office/drawing/2014/main" id="{114E4B0B-47EA-4BE7-8361-8ED8B4FC40CF}"/>
              </a:ext>
            </a:extLst>
          </p:cNvPr>
          <p:cNvSpPr txBox="1"/>
          <p:nvPr/>
        </p:nvSpPr>
        <p:spPr>
          <a:xfrm>
            <a:off x="469474" y="5359802"/>
            <a:ext cx="8245901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しょうとうは　　　　　　　　　を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び、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てんとう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と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おな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じように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る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C80A8FCE-1CDB-49B9-9B22-65DF442BF201}"/>
              </a:ext>
            </a:extLst>
          </p:cNvPr>
          <p:cNvSpPr txBox="1"/>
          <p:nvPr/>
        </p:nvSpPr>
        <p:spPr>
          <a:xfrm>
            <a:off x="319186" y="981714"/>
            <a:ext cx="761360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u="sng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いち</a:t>
            </a:r>
            <a:r>
              <a:rPr lang="ja-JP" altLang="en-US" b="1" i="0" u="sng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をきめたあおいてんをひょうじする</a:t>
            </a:r>
            <a:endParaRPr lang="en-US" altLang="ja-JP" b="1" i="0" u="sng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9" name="図 38">
            <a:extLst>
              <a:ext uri="{FF2B5EF4-FFF2-40B4-BE49-F238E27FC236}">
                <a16:creationId xmlns:a16="http://schemas.microsoft.com/office/drawing/2014/main" id="{6BDA9EDD-97B9-A745-90A3-D9D52E0B72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87818" y="4542127"/>
            <a:ext cx="1125809" cy="345784"/>
          </a:xfrm>
          <a:prstGeom prst="rect">
            <a:avLst/>
          </a:prstGeom>
        </p:spPr>
      </p:pic>
      <p:grpSp>
        <p:nvGrpSpPr>
          <p:cNvPr id="25" name="グループ化 24">
            <a:extLst>
              <a:ext uri="{FF2B5EF4-FFF2-40B4-BE49-F238E27FC236}">
                <a16:creationId xmlns:a16="http://schemas.microsoft.com/office/drawing/2014/main" id="{12664A82-96FE-504B-82E5-E7DB34881164}"/>
              </a:ext>
            </a:extLst>
          </p:cNvPr>
          <p:cNvGrpSpPr/>
          <p:nvPr/>
        </p:nvGrpSpPr>
        <p:grpSpPr>
          <a:xfrm>
            <a:off x="-68166" y="2911455"/>
            <a:ext cx="1024065" cy="790652"/>
            <a:chOff x="0" y="2348706"/>
            <a:chExt cx="1024065" cy="790652"/>
          </a:xfrm>
        </p:grpSpPr>
        <p:grpSp>
          <p:nvGrpSpPr>
            <p:cNvPr id="26" name="グループ化 25">
              <a:extLst>
                <a:ext uri="{FF2B5EF4-FFF2-40B4-BE49-F238E27FC236}">
                  <a16:creationId xmlns:a16="http://schemas.microsoft.com/office/drawing/2014/main" id="{7739DD8A-3660-B741-A640-025321298EEF}"/>
                </a:ext>
              </a:extLst>
            </p:cNvPr>
            <p:cNvGrpSpPr/>
            <p:nvPr/>
          </p:nvGrpSpPr>
          <p:grpSpPr>
            <a:xfrm>
              <a:off x="0" y="2365442"/>
              <a:ext cx="1024065" cy="773916"/>
              <a:chOff x="3199202" y="1557958"/>
              <a:chExt cx="1024065" cy="773916"/>
            </a:xfrm>
          </p:grpSpPr>
          <p:pic>
            <p:nvPicPr>
              <p:cNvPr id="28" name="図 27">
                <a:extLst>
                  <a:ext uri="{FF2B5EF4-FFF2-40B4-BE49-F238E27FC236}">
                    <a16:creationId xmlns:a16="http://schemas.microsoft.com/office/drawing/2014/main" id="{D91470F5-BC02-9F40-9090-D940DF4C6DF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/>
              <a:srcRect l="23026" t="16283" r="22884" b="39230"/>
              <a:stretch/>
            </p:blipFill>
            <p:spPr>
              <a:xfrm>
                <a:off x="3380120" y="1557958"/>
                <a:ext cx="504967" cy="423791"/>
              </a:xfrm>
              <a:prstGeom prst="rect">
                <a:avLst/>
              </a:prstGeom>
            </p:spPr>
          </p:pic>
          <p:sp>
            <p:nvSpPr>
              <p:cNvPr id="29" name="テキスト ボックス 28">
                <a:extLst>
                  <a:ext uri="{FF2B5EF4-FFF2-40B4-BE49-F238E27FC236}">
                    <a16:creationId xmlns:a16="http://schemas.microsoft.com/office/drawing/2014/main" id="{2EB84229-3CBD-D24B-8A70-4BD106176338}"/>
                  </a:ext>
                </a:extLst>
              </p:cNvPr>
              <p:cNvSpPr txBox="1"/>
              <p:nvPr/>
            </p:nvSpPr>
            <p:spPr>
              <a:xfrm>
                <a:off x="3199202" y="1993320"/>
                <a:ext cx="102406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せいぎょ</a:t>
                </a:r>
                <a:endParaRPr kumimoji="1" lang="en-US" altLang="ja-JP" sz="1600" dirty="0"/>
              </a:p>
            </p:txBody>
          </p:sp>
        </p:grpSp>
        <p:sp>
          <p:nvSpPr>
            <p:cNvPr id="27" name="四角形: 角を丸くする 13">
              <a:extLst>
                <a:ext uri="{FF2B5EF4-FFF2-40B4-BE49-F238E27FC236}">
                  <a16:creationId xmlns:a16="http://schemas.microsoft.com/office/drawing/2014/main" id="{E9B3E192-6692-4249-A266-9BE27561EA53}"/>
                </a:ext>
              </a:extLst>
            </p:cNvPr>
            <p:cNvSpPr/>
            <p:nvPr/>
          </p:nvSpPr>
          <p:spPr>
            <a:xfrm>
              <a:off x="36186" y="2348706"/>
              <a:ext cx="853290" cy="776654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43" name="グループ化 42">
            <a:extLst>
              <a:ext uri="{FF2B5EF4-FFF2-40B4-BE49-F238E27FC236}">
                <a16:creationId xmlns:a16="http://schemas.microsoft.com/office/drawing/2014/main" id="{6B106CF9-CA16-034C-B99E-851B28087BDA}"/>
              </a:ext>
            </a:extLst>
          </p:cNvPr>
          <p:cNvGrpSpPr/>
          <p:nvPr/>
        </p:nvGrpSpPr>
        <p:grpSpPr>
          <a:xfrm>
            <a:off x="4448785" y="3802762"/>
            <a:ext cx="1003384" cy="846551"/>
            <a:chOff x="-29315" y="3435729"/>
            <a:chExt cx="1003384" cy="846551"/>
          </a:xfrm>
        </p:grpSpPr>
        <p:grpSp>
          <p:nvGrpSpPr>
            <p:cNvPr id="44" name="グループ化 43">
              <a:extLst>
                <a:ext uri="{FF2B5EF4-FFF2-40B4-BE49-F238E27FC236}">
                  <a16:creationId xmlns:a16="http://schemas.microsoft.com/office/drawing/2014/main" id="{3907C7DE-2674-0A49-BF50-A88227D16611}"/>
                </a:ext>
              </a:extLst>
            </p:cNvPr>
            <p:cNvGrpSpPr/>
            <p:nvPr/>
          </p:nvGrpSpPr>
          <p:grpSpPr>
            <a:xfrm>
              <a:off x="-29315" y="3524385"/>
              <a:ext cx="1003384" cy="757895"/>
              <a:chOff x="780349" y="2689835"/>
              <a:chExt cx="1003384" cy="757895"/>
            </a:xfrm>
          </p:grpSpPr>
          <p:pic>
            <p:nvPicPr>
              <p:cNvPr id="46" name="図 45">
                <a:extLst>
                  <a:ext uri="{FF2B5EF4-FFF2-40B4-BE49-F238E27FC236}">
                    <a16:creationId xmlns:a16="http://schemas.microsoft.com/office/drawing/2014/main" id="{4F087F92-9E52-6C40-ADA2-EF8B96D4DA5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/>
              <a:srcRect l="26112" t="10813" r="22511" b="39870"/>
              <a:stretch/>
            </p:blipFill>
            <p:spPr>
              <a:xfrm>
                <a:off x="1088066" y="2689835"/>
                <a:ext cx="411125" cy="394639"/>
              </a:xfrm>
              <a:prstGeom prst="rect">
                <a:avLst/>
              </a:prstGeom>
            </p:spPr>
          </p:pic>
          <p:sp>
            <p:nvSpPr>
              <p:cNvPr id="47" name="テキスト ボックス 46">
                <a:extLst>
                  <a:ext uri="{FF2B5EF4-FFF2-40B4-BE49-F238E27FC236}">
                    <a16:creationId xmlns:a16="http://schemas.microsoft.com/office/drawing/2014/main" id="{769AB343-69DE-B647-A341-19586E4C6C7A}"/>
                  </a:ext>
                </a:extLst>
              </p:cNvPr>
              <p:cNvSpPr txBox="1"/>
              <p:nvPr/>
            </p:nvSpPr>
            <p:spPr>
              <a:xfrm>
                <a:off x="780349" y="3109176"/>
                <a:ext cx="100338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へんすう</a:t>
                </a:r>
                <a:endParaRPr kumimoji="1" lang="en-US" altLang="ja-JP" sz="1600" dirty="0"/>
              </a:p>
            </p:txBody>
          </p:sp>
        </p:grpSp>
        <p:sp>
          <p:nvSpPr>
            <p:cNvPr id="45" name="四角形: 角を丸くする 13">
              <a:extLst>
                <a:ext uri="{FF2B5EF4-FFF2-40B4-BE49-F238E27FC236}">
                  <a16:creationId xmlns:a16="http://schemas.microsoft.com/office/drawing/2014/main" id="{EEE8B04A-8D73-964C-88DD-7A8B23EFEA50}"/>
                </a:ext>
              </a:extLst>
            </p:cNvPr>
            <p:cNvSpPr/>
            <p:nvPr/>
          </p:nvSpPr>
          <p:spPr>
            <a:xfrm>
              <a:off x="45732" y="3435729"/>
              <a:ext cx="853290" cy="776654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48" name="グループ化 47">
            <a:extLst>
              <a:ext uri="{FF2B5EF4-FFF2-40B4-BE49-F238E27FC236}">
                <a16:creationId xmlns:a16="http://schemas.microsoft.com/office/drawing/2014/main" id="{FA01EA7E-8417-6343-B645-F3217A0CCCE9}"/>
              </a:ext>
            </a:extLst>
          </p:cNvPr>
          <p:cNvGrpSpPr/>
          <p:nvPr/>
        </p:nvGrpSpPr>
        <p:grpSpPr>
          <a:xfrm>
            <a:off x="4509469" y="2953205"/>
            <a:ext cx="853290" cy="776654"/>
            <a:chOff x="4717066" y="1229729"/>
            <a:chExt cx="853290" cy="776654"/>
          </a:xfrm>
        </p:grpSpPr>
        <p:grpSp>
          <p:nvGrpSpPr>
            <p:cNvPr id="49" name="グループ化 48">
              <a:extLst>
                <a:ext uri="{FF2B5EF4-FFF2-40B4-BE49-F238E27FC236}">
                  <a16:creationId xmlns:a16="http://schemas.microsoft.com/office/drawing/2014/main" id="{ACDFF4A4-DBA3-2141-AB29-9828173462ED}"/>
                </a:ext>
              </a:extLst>
            </p:cNvPr>
            <p:cNvGrpSpPr/>
            <p:nvPr/>
          </p:nvGrpSpPr>
          <p:grpSpPr>
            <a:xfrm>
              <a:off x="4752691" y="1288381"/>
              <a:ext cx="806970" cy="708264"/>
              <a:chOff x="952104" y="638613"/>
              <a:chExt cx="806970" cy="708264"/>
            </a:xfrm>
          </p:grpSpPr>
          <p:pic>
            <p:nvPicPr>
              <p:cNvPr id="51" name="図 50">
                <a:extLst>
                  <a:ext uri="{FF2B5EF4-FFF2-40B4-BE49-F238E27FC236}">
                    <a16:creationId xmlns:a16="http://schemas.microsoft.com/office/drawing/2014/main" id="{06C985E2-DF66-CB46-A737-2B189EF1434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/>
              <a:srcRect l="35768" t="18698" r="20714" b="40114"/>
              <a:stretch/>
            </p:blipFill>
            <p:spPr>
              <a:xfrm>
                <a:off x="1164265" y="638613"/>
                <a:ext cx="385547" cy="392369"/>
              </a:xfrm>
              <a:prstGeom prst="rect">
                <a:avLst/>
              </a:prstGeom>
            </p:spPr>
          </p:pic>
          <p:sp>
            <p:nvSpPr>
              <p:cNvPr id="52" name="テキスト ボックス 51">
                <a:extLst>
                  <a:ext uri="{FF2B5EF4-FFF2-40B4-BE49-F238E27FC236}">
                    <a16:creationId xmlns:a16="http://schemas.microsoft.com/office/drawing/2014/main" id="{D2FA1753-4179-1242-B2E2-74F78681B774}"/>
                  </a:ext>
                </a:extLst>
              </p:cNvPr>
              <p:cNvSpPr txBox="1"/>
              <p:nvPr/>
            </p:nvSpPr>
            <p:spPr>
              <a:xfrm>
                <a:off x="952104" y="1008323"/>
                <a:ext cx="80697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み</a:t>
                </a:r>
                <a:r>
                  <a:rPr kumimoji="1" lang="ja-JP" altLang="en-US" sz="1600" dirty="0"/>
                  <a:t>ため</a:t>
                </a:r>
                <a:endParaRPr kumimoji="1" lang="en-US" altLang="ja-JP" sz="1600" dirty="0"/>
              </a:p>
            </p:txBody>
          </p:sp>
        </p:grpSp>
        <p:sp>
          <p:nvSpPr>
            <p:cNvPr id="50" name="四角形: 角を丸くする 13">
              <a:extLst>
                <a:ext uri="{FF2B5EF4-FFF2-40B4-BE49-F238E27FC236}">
                  <a16:creationId xmlns:a16="http://schemas.microsoft.com/office/drawing/2014/main" id="{B6F89C82-ED02-C843-AB67-C9A9521ED989}"/>
                </a:ext>
              </a:extLst>
            </p:cNvPr>
            <p:cNvSpPr/>
            <p:nvPr/>
          </p:nvSpPr>
          <p:spPr>
            <a:xfrm>
              <a:off x="4717066" y="1229729"/>
              <a:ext cx="853290" cy="776654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69155825-E5ED-B148-A9DB-1322E643FF81}"/>
              </a:ext>
            </a:extLst>
          </p:cNvPr>
          <p:cNvGrpSpPr/>
          <p:nvPr/>
        </p:nvGrpSpPr>
        <p:grpSpPr>
          <a:xfrm>
            <a:off x="5290185" y="2659290"/>
            <a:ext cx="4007415" cy="1685077"/>
            <a:chOff x="5290185" y="2659290"/>
            <a:chExt cx="4007415" cy="1685077"/>
          </a:xfrm>
        </p:grpSpPr>
        <p:sp>
          <p:nvSpPr>
            <p:cNvPr id="110" name="テキスト ボックス 109">
              <a:extLst>
                <a:ext uri="{FF2B5EF4-FFF2-40B4-BE49-F238E27FC236}">
                  <a16:creationId xmlns:a16="http://schemas.microsoft.com/office/drawing/2014/main" id="{F8EDF79F-1976-4038-82FF-EE19B5959E3B}"/>
                </a:ext>
              </a:extLst>
            </p:cNvPr>
            <p:cNvSpPr txBox="1"/>
            <p:nvPr/>
          </p:nvSpPr>
          <p:spPr>
            <a:xfrm>
              <a:off x="5290185" y="2659290"/>
              <a:ext cx="4007415" cy="1685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「み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ため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をえらび、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「へんすう」の</a:t>
              </a:r>
              <a:b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</a:b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　　　　をいれる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37" name="図 36">
              <a:extLst>
                <a:ext uri="{FF2B5EF4-FFF2-40B4-BE49-F238E27FC236}">
                  <a16:creationId xmlns:a16="http://schemas.microsoft.com/office/drawing/2014/main" id="{F27CA405-2BCB-FE40-A238-8C3699A66AE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656414" y="3980074"/>
              <a:ext cx="785755" cy="285730"/>
            </a:xfrm>
            <a:prstGeom prst="rect">
              <a:avLst/>
            </a:prstGeom>
          </p:spPr>
        </p:pic>
        <p:pic>
          <p:nvPicPr>
            <p:cNvPr id="24" name="図 23">
              <a:extLst>
                <a:ext uri="{FF2B5EF4-FFF2-40B4-BE49-F238E27FC236}">
                  <a16:creationId xmlns:a16="http://schemas.microsoft.com/office/drawing/2014/main" id="{98E9EC78-5BB6-4545-B7D4-D74D3BA27BC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7035422" y="2775965"/>
              <a:ext cx="1794737" cy="494098"/>
            </a:xfrm>
            <a:prstGeom prst="rect">
              <a:avLst/>
            </a:prstGeom>
          </p:spPr>
        </p:pic>
        <p:pic>
          <p:nvPicPr>
            <p:cNvPr id="35" name="図 34">
              <a:extLst>
                <a:ext uri="{FF2B5EF4-FFF2-40B4-BE49-F238E27FC236}">
                  <a16:creationId xmlns:a16="http://schemas.microsoft.com/office/drawing/2014/main" id="{34F18CFC-0898-D949-90E7-DCA8D2EDF5A8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8182530" y="3345130"/>
              <a:ext cx="868388" cy="38472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753438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図 12">
            <a:extLst>
              <a:ext uri="{FF2B5EF4-FFF2-40B4-BE49-F238E27FC236}">
                <a16:creationId xmlns:a16="http://schemas.microsoft.com/office/drawing/2014/main" id="{E9BBA879-08CC-FC4D-A4B4-D3F7B2A819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69589" y="1567418"/>
            <a:ext cx="1577631" cy="386016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66C4451C-50FC-224D-968E-FE5C7866B4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7050" y="1548855"/>
            <a:ext cx="2001472" cy="167128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4EF02CC2-9618-0749-AFB1-F5B6403A68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534" y="3201648"/>
            <a:ext cx="3035300" cy="262890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/>
              <a:t>ミッション：きえたあおいてんをさがせ！</a:t>
            </a:r>
            <a:endParaRPr lang="ja-JP" altLang="en-US" dirty="0"/>
          </a:p>
        </p:txBody>
      </p:sp>
      <p:sp>
        <p:nvSpPr>
          <p:cNvPr id="110" name="テキスト ボックス 109">
            <a:extLst>
              <a:ext uri="{FF2B5EF4-FFF2-40B4-BE49-F238E27FC236}">
                <a16:creationId xmlns:a16="http://schemas.microsoft.com/office/drawing/2014/main" id="{F8EDF79F-1976-4038-82FF-EE19B5959E3B}"/>
              </a:ext>
            </a:extLst>
          </p:cNvPr>
          <p:cNvSpPr txBox="1"/>
          <p:nvPr/>
        </p:nvSpPr>
        <p:spPr>
          <a:xfrm>
            <a:off x="4101282" y="1426106"/>
            <a:ext cx="4614093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「みため」から　　　　　　　をえらび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、 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GO!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」に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かえ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る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8D0D47E2-DCA0-480B-A182-08E4C2EA4435}"/>
              </a:ext>
            </a:extLst>
          </p:cNvPr>
          <p:cNvSpPr txBox="1"/>
          <p:nvPr/>
        </p:nvSpPr>
        <p:spPr>
          <a:xfrm>
            <a:off x="4125399" y="3070263"/>
            <a:ext cx="4266899" cy="2793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る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をえらび、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X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 「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Y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というなまえのへんすうをつくる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X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」に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0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、 「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Y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」に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7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だいにゅうする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122" name="直線矢印コネクタ 121">
            <a:extLst>
              <a:ext uri="{FF2B5EF4-FFF2-40B4-BE49-F238E27FC236}">
                <a16:creationId xmlns:a16="http://schemas.microsoft.com/office/drawing/2014/main" id="{2B8AC18A-0A57-4E15-B814-0B11DF5E4D18}"/>
              </a:ext>
            </a:extLst>
          </p:cNvPr>
          <p:cNvCxnSpPr>
            <a:cxnSpLocks/>
          </p:cNvCxnSpPr>
          <p:nvPr/>
        </p:nvCxnSpPr>
        <p:spPr>
          <a:xfrm flipH="1">
            <a:off x="2999675" y="4505057"/>
            <a:ext cx="505228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直線矢印コネクタ 123">
            <a:extLst>
              <a:ext uri="{FF2B5EF4-FFF2-40B4-BE49-F238E27FC236}">
                <a16:creationId xmlns:a16="http://schemas.microsoft.com/office/drawing/2014/main" id="{384B9989-E5AB-4972-89C4-D83352F6CB3F}"/>
              </a:ext>
            </a:extLst>
          </p:cNvPr>
          <p:cNvCxnSpPr>
            <a:cxnSpLocks/>
          </p:cNvCxnSpPr>
          <p:nvPr/>
        </p:nvCxnSpPr>
        <p:spPr>
          <a:xfrm flipH="1">
            <a:off x="2999675" y="4780577"/>
            <a:ext cx="505228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" name="グループ化 25">
            <a:extLst>
              <a:ext uri="{FF2B5EF4-FFF2-40B4-BE49-F238E27FC236}">
                <a16:creationId xmlns:a16="http://schemas.microsoft.com/office/drawing/2014/main" id="{C6A1C630-DED3-4E7A-969E-6A54E7D328E7}"/>
              </a:ext>
            </a:extLst>
          </p:cNvPr>
          <p:cNvGrpSpPr/>
          <p:nvPr/>
        </p:nvGrpSpPr>
        <p:grpSpPr>
          <a:xfrm>
            <a:off x="249442" y="5645619"/>
            <a:ext cx="4778913" cy="1131079"/>
            <a:chOff x="54133" y="6069192"/>
            <a:chExt cx="4778913" cy="1131079"/>
          </a:xfrm>
        </p:grpSpPr>
        <p:sp>
          <p:nvSpPr>
            <p:cNvPr id="106" name="テキスト ボックス 105">
              <a:extLst>
                <a:ext uri="{FF2B5EF4-FFF2-40B4-BE49-F238E27FC236}">
                  <a16:creationId xmlns:a16="http://schemas.microsoft.com/office/drawing/2014/main" id="{1128F156-FEAD-4C18-8EC4-C308DCB6CA25}"/>
                </a:ext>
              </a:extLst>
            </p:cNvPr>
            <p:cNvSpPr txBox="1"/>
            <p:nvPr/>
          </p:nvSpPr>
          <p:spPr>
            <a:xfrm>
              <a:off x="54133" y="6069192"/>
              <a:ext cx="4778913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「み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ため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　をえらび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「へんすう」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の　　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　　をいれる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24" name="図 23">
              <a:extLst>
                <a:ext uri="{FF2B5EF4-FFF2-40B4-BE49-F238E27FC236}">
                  <a16:creationId xmlns:a16="http://schemas.microsoft.com/office/drawing/2014/main" id="{10C06344-C3C6-4EB7-A8C3-873580B1064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r="53515" b="-20627"/>
            <a:stretch/>
          </p:blipFill>
          <p:spPr>
            <a:xfrm>
              <a:off x="1780741" y="6823375"/>
              <a:ext cx="368419" cy="376895"/>
            </a:xfrm>
            <a:prstGeom prst="rect">
              <a:avLst/>
            </a:prstGeom>
          </p:spPr>
        </p:pic>
        <p:pic>
          <p:nvPicPr>
            <p:cNvPr id="125" name="図 124">
              <a:extLst>
                <a:ext uri="{FF2B5EF4-FFF2-40B4-BE49-F238E27FC236}">
                  <a16:creationId xmlns:a16="http://schemas.microsoft.com/office/drawing/2014/main" id="{AE635F91-BEFD-4FC6-86FB-6DD9DB68DD3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53018" t="-5840" r="497" b="-14789"/>
            <a:stretch/>
          </p:blipFill>
          <p:spPr>
            <a:xfrm>
              <a:off x="2491231" y="6823375"/>
              <a:ext cx="368419" cy="376895"/>
            </a:xfrm>
            <a:prstGeom prst="rect">
              <a:avLst/>
            </a:prstGeom>
          </p:spPr>
        </p:pic>
      </p:grpSp>
      <p:cxnSp>
        <p:nvCxnSpPr>
          <p:cNvPr id="126" name="コネクタ: カギ線 125">
            <a:extLst>
              <a:ext uri="{FF2B5EF4-FFF2-40B4-BE49-F238E27FC236}">
                <a16:creationId xmlns:a16="http://schemas.microsoft.com/office/drawing/2014/main" id="{F542230F-37BE-4509-B86C-CD74F3C5D224}"/>
              </a:ext>
            </a:extLst>
          </p:cNvPr>
          <p:cNvCxnSpPr>
            <a:cxnSpLocks/>
          </p:cNvCxnSpPr>
          <p:nvPr/>
        </p:nvCxnSpPr>
        <p:spPr>
          <a:xfrm rot="10800000" flipV="1">
            <a:off x="2431541" y="2968250"/>
            <a:ext cx="1088185" cy="734796"/>
          </a:xfrm>
          <a:prstGeom prst="bentConnector3">
            <a:avLst>
              <a:gd name="adj1" fmla="val 50000"/>
            </a:avLst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図 30">
            <a:extLst>
              <a:ext uri="{FF2B5EF4-FFF2-40B4-BE49-F238E27FC236}">
                <a16:creationId xmlns:a16="http://schemas.microsoft.com/office/drawing/2014/main" id="{0803FA97-D200-4860-9D6A-E462CD3A2F8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80670" y="5229486"/>
            <a:ext cx="3163330" cy="1628513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128" name="吹き出し: 角を丸めた四角形 127">
            <a:extLst>
              <a:ext uri="{FF2B5EF4-FFF2-40B4-BE49-F238E27FC236}">
                <a16:creationId xmlns:a16="http://schemas.microsoft.com/office/drawing/2014/main" id="{D9D76031-5998-490B-B52A-D5FC6AE84173}"/>
              </a:ext>
            </a:extLst>
          </p:cNvPr>
          <p:cNvSpPr/>
          <p:nvPr/>
        </p:nvSpPr>
        <p:spPr>
          <a:xfrm>
            <a:off x="6408328" y="6399802"/>
            <a:ext cx="1739856" cy="386769"/>
          </a:xfrm>
          <a:prstGeom prst="wedgeRoundRectCallout">
            <a:avLst>
              <a:gd name="adj1" fmla="val -57189"/>
              <a:gd name="adj2" fmla="val -7033"/>
              <a:gd name="adj3" fmla="val 16667"/>
            </a:avLst>
          </a:prstGeom>
          <a:solidFill>
            <a:schemeClr val="bg1"/>
          </a:solidFill>
          <a:ln w="28575" cmpd="sng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216000" rtlCol="0" anchor="ctr"/>
          <a:lstStyle/>
          <a:p>
            <a:pPr algn="ctr">
              <a:lnSpc>
                <a:spcPct val="150000"/>
              </a:lnSpc>
            </a:pPr>
            <a:r>
              <a:rPr kumimoji="1" lang="ja-JP" altLang="en-US" sz="1400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スタートいち</a:t>
            </a:r>
            <a:endParaRPr kumimoji="1" lang="ja-JP" altLang="en-US" sz="14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38DCCB24-3744-4DFB-BEE0-CBB9068984E0}"/>
              </a:ext>
            </a:extLst>
          </p:cNvPr>
          <p:cNvSpPr txBox="1"/>
          <p:nvPr/>
        </p:nvSpPr>
        <p:spPr>
          <a:xfrm>
            <a:off x="202950" y="922489"/>
            <a:ext cx="761360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u="sng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en-US" altLang="ja-JP" b="1" i="0" u="sng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GO</a:t>
            </a:r>
            <a:r>
              <a:rPr lang="ja-JP" altLang="en-US" b="1" i="0" u="sng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r>
              <a:rPr lang="ja-JP" altLang="en-US" b="1" i="0" u="sng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」を</a:t>
            </a:r>
            <a:r>
              <a:rPr lang="ja-JP" altLang="en-US" b="1" u="sng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ひょうじ</a:t>
            </a:r>
            <a:r>
              <a:rPr lang="ja-JP" altLang="en-US" b="1" i="0" u="sng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した</a:t>
            </a:r>
            <a:r>
              <a:rPr lang="ja-JP" altLang="en-US" b="1" i="0" u="sng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あと</a:t>
            </a:r>
            <a:r>
              <a:rPr lang="ja-JP" altLang="en-US" b="1" i="0" u="sng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、</a:t>
            </a:r>
            <a:r>
              <a:rPr lang="ja-JP" altLang="en-US" b="1" u="sng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スタートいちにてん</a:t>
            </a:r>
            <a:r>
              <a:rPr lang="ja-JP" altLang="en-US" b="1" i="0" u="sng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をひょうじする</a:t>
            </a:r>
            <a:endParaRPr lang="en-US" altLang="ja-JP" b="1" i="0" u="sng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1FA25C60-884B-994F-9586-CB4CF4AB3428}"/>
              </a:ext>
            </a:extLst>
          </p:cNvPr>
          <p:cNvGrpSpPr/>
          <p:nvPr/>
        </p:nvGrpSpPr>
        <p:grpSpPr>
          <a:xfrm>
            <a:off x="4132337" y="2568262"/>
            <a:ext cx="4111076" cy="577081"/>
            <a:chOff x="4132337" y="2568262"/>
            <a:chExt cx="4111076" cy="577081"/>
          </a:xfrm>
        </p:grpSpPr>
        <p:sp>
          <p:nvSpPr>
            <p:cNvPr id="93" name="テキスト ボックス 92">
              <a:extLst>
                <a:ext uri="{FF2B5EF4-FFF2-40B4-BE49-F238E27FC236}">
                  <a16:creationId xmlns:a16="http://schemas.microsoft.com/office/drawing/2014/main" id="{1C602259-FB68-433C-B6CB-366872ED1C60}"/>
                </a:ext>
              </a:extLst>
            </p:cNvPr>
            <p:cNvSpPr txBox="1"/>
            <p:nvPr/>
          </p:nvSpPr>
          <p:spPr>
            <a:xfrm>
              <a:off x="4132337" y="2568262"/>
              <a:ext cx="4111076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せいぎょ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をえらぶ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85" name="図 84">
              <a:extLst>
                <a:ext uri="{FF2B5EF4-FFF2-40B4-BE49-F238E27FC236}">
                  <a16:creationId xmlns:a16="http://schemas.microsoft.com/office/drawing/2014/main" id="{711B998F-A5A4-A34F-B7F7-40D2DE455AF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028454" y="2750013"/>
              <a:ext cx="1125809" cy="345784"/>
            </a:xfrm>
            <a:prstGeom prst="rect">
              <a:avLst/>
            </a:prstGeom>
          </p:spPr>
        </p:pic>
      </p:grpSp>
      <p:pic>
        <p:nvPicPr>
          <p:cNvPr id="15" name="図 14">
            <a:extLst>
              <a:ext uri="{FF2B5EF4-FFF2-40B4-BE49-F238E27FC236}">
                <a16:creationId xmlns:a16="http://schemas.microsoft.com/office/drawing/2014/main" id="{37A7DFE2-3F0F-4241-AA7E-36AD5D2D11B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00660" y="5801082"/>
            <a:ext cx="1998030" cy="410076"/>
          </a:xfrm>
          <a:prstGeom prst="rect">
            <a:avLst/>
          </a:prstGeom>
        </p:spPr>
      </p:pic>
      <p:grpSp>
        <p:nvGrpSpPr>
          <p:cNvPr id="28" name="グループ化 27">
            <a:extLst>
              <a:ext uri="{FF2B5EF4-FFF2-40B4-BE49-F238E27FC236}">
                <a16:creationId xmlns:a16="http://schemas.microsoft.com/office/drawing/2014/main" id="{CEAA3086-14F2-B945-A4D6-9CEEE6ECF5C9}"/>
              </a:ext>
            </a:extLst>
          </p:cNvPr>
          <p:cNvGrpSpPr/>
          <p:nvPr/>
        </p:nvGrpSpPr>
        <p:grpSpPr>
          <a:xfrm>
            <a:off x="3470258" y="2491832"/>
            <a:ext cx="1024065" cy="790652"/>
            <a:chOff x="0" y="2348706"/>
            <a:chExt cx="1024065" cy="790652"/>
          </a:xfrm>
        </p:grpSpPr>
        <p:grpSp>
          <p:nvGrpSpPr>
            <p:cNvPr id="29" name="グループ化 28">
              <a:extLst>
                <a:ext uri="{FF2B5EF4-FFF2-40B4-BE49-F238E27FC236}">
                  <a16:creationId xmlns:a16="http://schemas.microsoft.com/office/drawing/2014/main" id="{903FA97E-3B94-6240-9BD6-B55AFF3AF281}"/>
                </a:ext>
              </a:extLst>
            </p:cNvPr>
            <p:cNvGrpSpPr/>
            <p:nvPr/>
          </p:nvGrpSpPr>
          <p:grpSpPr>
            <a:xfrm>
              <a:off x="0" y="2365442"/>
              <a:ext cx="1024065" cy="773916"/>
              <a:chOff x="3199202" y="1557958"/>
              <a:chExt cx="1024065" cy="773916"/>
            </a:xfrm>
          </p:grpSpPr>
          <p:pic>
            <p:nvPicPr>
              <p:cNvPr id="32" name="図 31">
                <a:extLst>
                  <a:ext uri="{FF2B5EF4-FFF2-40B4-BE49-F238E27FC236}">
                    <a16:creationId xmlns:a16="http://schemas.microsoft.com/office/drawing/2014/main" id="{DA4B591D-63D8-0D43-9C08-6EE1575CA9E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/>
              <a:srcRect l="23026" t="16283" r="22884" b="39230"/>
              <a:stretch/>
            </p:blipFill>
            <p:spPr>
              <a:xfrm>
                <a:off x="3380120" y="1557958"/>
                <a:ext cx="504967" cy="423791"/>
              </a:xfrm>
              <a:prstGeom prst="rect">
                <a:avLst/>
              </a:prstGeom>
            </p:spPr>
          </p:pic>
          <p:sp>
            <p:nvSpPr>
              <p:cNvPr id="33" name="テキスト ボックス 32">
                <a:extLst>
                  <a:ext uri="{FF2B5EF4-FFF2-40B4-BE49-F238E27FC236}">
                    <a16:creationId xmlns:a16="http://schemas.microsoft.com/office/drawing/2014/main" id="{3A06AAD2-A6FD-D046-9A7E-DD419FF831E0}"/>
                  </a:ext>
                </a:extLst>
              </p:cNvPr>
              <p:cNvSpPr txBox="1"/>
              <p:nvPr/>
            </p:nvSpPr>
            <p:spPr>
              <a:xfrm>
                <a:off x="3199202" y="1993320"/>
                <a:ext cx="102406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せいぎょ</a:t>
                </a:r>
                <a:endParaRPr kumimoji="1" lang="en-US" altLang="ja-JP" sz="1600" dirty="0"/>
              </a:p>
            </p:txBody>
          </p:sp>
        </p:grpSp>
        <p:sp>
          <p:nvSpPr>
            <p:cNvPr id="30" name="四角形: 角を丸くする 13">
              <a:extLst>
                <a:ext uri="{FF2B5EF4-FFF2-40B4-BE49-F238E27FC236}">
                  <a16:creationId xmlns:a16="http://schemas.microsoft.com/office/drawing/2014/main" id="{56052F4D-C4DD-AF48-9BB3-CE14584AF7EC}"/>
                </a:ext>
              </a:extLst>
            </p:cNvPr>
            <p:cNvSpPr/>
            <p:nvPr/>
          </p:nvSpPr>
          <p:spPr>
            <a:xfrm>
              <a:off x="36186" y="2348706"/>
              <a:ext cx="853290" cy="776654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34" name="グループ化 33">
            <a:extLst>
              <a:ext uri="{FF2B5EF4-FFF2-40B4-BE49-F238E27FC236}">
                <a16:creationId xmlns:a16="http://schemas.microsoft.com/office/drawing/2014/main" id="{A7047228-93D9-7141-93C7-62C4A0898DFA}"/>
              </a:ext>
            </a:extLst>
          </p:cNvPr>
          <p:cNvGrpSpPr/>
          <p:nvPr/>
        </p:nvGrpSpPr>
        <p:grpSpPr>
          <a:xfrm>
            <a:off x="3431397" y="4203847"/>
            <a:ext cx="1003384" cy="846551"/>
            <a:chOff x="-29315" y="3435729"/>
            <a:chExt cx="1003384" cy="846551"/>
          </a:xfrm>
        </p:grpSpPr>
        <p:grpSp>
          <p:nvGrpSpPr>
            <p:cNvPr id="35" name="グループ化 34">
              <a:extLst>
                <a:ext uri="{FF2B5EF4-FFF2-40B4-BE49-F238E27FC236}">
                  <a16:creationId xmlns:a16="http://schemas.microsoft.com/office/drawing/2014/main" id="{95528F26-9F7B-E245-A364-781EDAF5BA3D}"/>
                </a:ext>
              </a:extLst>
            </p:cNvPr>
            <p:cNvGrpSpPr/>
            <p:nvPr/>
          </p:nvGrpSpPr>
          <p:grpSpPr>
            <a:xfrm>
              <a:off x="-29315" y="3524385"/>
              <a:ext cx="1003384" cy="757895"/>
              <a:chOff x="780349" y="2689835"/>
              <a:chExt cx="1003384" cy="757895"/>
            </a:xfrm>
          </p:grpSpPr>
          <p:pic>
            <p:nvPicPr>
              <p:cNvPr id="37" name="図 36">
                <a:extLst>
                  <a:ext uri="{FF2B5EF4-FFF2-40B4-BE49-F238E27FC236}">
                    <a16:creationId xmlns:a16="http://schemas.microsoft.com/office/drawing/2014/main" id="{CE29372E-5BC8-0740-8508-7A533CC6E1D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0"/>
              <a:srcRect l="26112" t="10813" r="22511" b="39870"/>
              <a:stretch/>
            </p:blipFill>
            <p:spPr>
              <a:xfrm>
                <a:off x="1088066" y="2689835"/>
                <a:ext cx="411125" cy="394639"/>
              </a:xfrm>
              <a:prstGeom prst="rect">
                <a:avLst/>
              </a:prstGeom>
            </p:spPr>
          </p:pic>
          <p:sp>
            <p:nvSpPr>
              <p:cNvPr id="38" name="テキスト ボックス 37">
                <a:extLst>
                  <a:ext uri="{FF2B5EF4-FFF2-40B4-BE49-F238E27FC236}">
                    <a16:creationId xmlns:a16="http://schemas.microsoft.com/office/drawing/2014/main" id="{B46D844E-AA1E-344E-95A0-632C720F761B}"/>
                  </a:ext>
                </a:extLst>
              </p:cNvPr>
              <p:cNvSpPr txBox="1"/>
              <p:nvPr/>
            </p:nvSpPr>
            <p:spPr>
              <a:xfrm>
                <a:off x="780349" y="3109176"/>
                <a:ext cx="100338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へんすう</a:t>
                </a:r>
                <a:endParaRPr kumimoji="1" lang="en-US" altLang="ja-JP" sz="1600" dirty="0"/>
              </a:p>
            </p:txBody>
          </p:sp>
        </p:grpSp>
        <p:sp>
          <p:nvSpPr>
            <p:cNvPr id="36" name="四角形: 角を丸くする 13">
              <a:extLst>
                <a:ext uri="{FF2B5EF4-FFF2-40B4-BE49-F238E27FC236}">
                  <a16:creationId xmlns:a16="http://schemas.microsoft.com/office/drawing/2014/main" id="{5F2C9BA1-B469-464B-8993-8DB1744A844C}"/>
                </a:ext>
              </a:extLst>
            </p:cNvPr>
            <p:cNvSpPr/>
            <p:nvPr/>
          </p:nvSpPr>
          <p:spPr>
            <a:xfrm>
              <a:off x="45732" y="3435729"/>
              <a:ext cx="853290" cy="776654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39" name="グループ化 38">
            <a:extLst>
              <a:ext uri="{FF2B5EF4-FFF2-40B4-BE49-F238E27FC236}">
                <a16:creationId xmlns:a16="http://schemas.microsoft.com/office/drawing/2014/main" id="{2E286751-5FBC-D841-A03B-4F3ABED5860B}"/>
              </a:ext>
            </a:extLst>
          </p:cNvPr>
          <p:cNvGrpSpPr/>
          <p:nvPr/>
        </p:nvGrpSpPr>
        <p:grpSpPr>
          <a:xfrm>
            <a:off x="-29026" y="4045942"/>
            <a:ext cx="850551" cy="776649"/>
            <a:chOff x="4717066" y="1229729"/>
            <a:chExt cx="853290" cy="776654"/>
          </a:xfrm>
        </p:grpSpPr>
        <p:grpSp>
          <p:nvGrpSpPr>
            <p:cNvPr id="40" name="グループ化 39">
              <a:extLst>
                <a:ext uri="{FF2B5EF4-FFF2-40B4-BE49-F238E27FC236}">
                  <a16:creationId xmlns:a16="http://schemas.microsoft.com/office/drawing/2014/main" id="{14C991B1-330B-924F-8546-C4B7C62C92F1}"/>
                </a:ext>
              </a:extLst>
            </p:cNvPr>
            <p:cNvGrpSpPr/>
            <p:nvPr/>
          </p:nvGrpSpPr>
          <p:grpSpPr>
            <a:xfrm>
              <a:off x="4752691" y="1288381"/>
              <a:ext cx="806970" cy="708264"/>
              <a:chOff x="952104" y="638613"/>
              <a:chExt cx="806970" cy="708264"/>
            </a:xfrm>
          </p:grpSpPr>
          <p:pic>
            <p:nvPicPr>
              <p:cNvPr id="42" name="図 41">
                <a:extLst>
                  <a:ext uri="{FF2B5EF4-FFF2-40B4-BE49-F238E27FC236}">
                    <a16:creationId xmlns:a16="http://schemas.microsoft.com/office/drawing/2014/main" id="{4D4D4086-9E63-2548-A555-53CB42D4DE4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1"/>
              <a:srcRect l="35768" t="18698" r="20714" b="40114"/>
              <a:stretch/>
            </p:blipFill>
            <p:spPr>
              <a:xfrm>
                <a:off x="1164265" y="638613"/>
                <a:ext cx="385547" cy="392369"/>
              </a:xfrm>
              <a:prstGeom prst="rect">
                <a:avLst/>
              </a:prstGeom>
            </p:spPr>
          </p:pic>
          <p:sp>
            <p:nvSpPr>
              <p:cNvPr id="43" name="テキスト ボックス 42">
                <a:extLst>
                  <a:ext uri="{FF2B5EF4-FFF2-40B4-BE49-F238E27FC236}">
                    <a16:creationId xmlns:a16="http://schemas.microsoft.com/office/drawing/2014/main" id="{80081B4D-5074-F447-8DBF-DE18F23E36FA}"/>
                  </a:ext>
                </a:extLst>
              </p:cNvPr>
              <p:cNvSpPr txBox="1"/>
              <p:nvPr/>
            </p:nvSpPr>
            <p:spPr>
              <a:xfrm>
                <a:off x="952104" y="1008323"/>
                <a:ext cx="80697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み</a:t>
                </a:r>
                <a:r>
                  <a:rPr kumimoji="1" lang="ja-JP" altLang="en-US" sz="1600" dirty="0"/>
                  <a:t>ため</a:t>
                </a:r>
                <a:endParaRPr kumimoji="1" lang="en-US" altLang="ja-JP" sz="1600" dirty="0"/>
              </a:p>
            </p:txBody>
          </p:sp>
        </p:grpSp>
        <p:sp>
          <p:nvSpPr>
            <p:cNvPr id="41" name="四角形: 角を丸くする 13">
              <a:extLst>
                <a:ext uri="{FF2B5EF4-FFF2-40B4-BE49-F238E27FC236}">
                  <a16:creationId xmlns:a16="http://schemas.microsoft.com/office/drawing/2014/main" id="{B071D351-ACD4-7D4D-BE98-5A0D15D3CFA4}"/>
                </a:ext>
              </a:extLst>
            </p:cNvPr>
            <p:cNvSpPr/>
            <p:nvPr/>
          </p:nvSpPr>
          <p:spPr>
            <a:xfrm>
              <a:off x="4717066" y="1229729"/>
              <a:ext cx="853290" cy="776654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510400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図 21">
            <a:extLst>
              <a:ext uri="{FF2B5EF4-FFF2-40B4-BE49-F238E27FC236}">
                <a16:creationId xmlns:a16="http://schemas.microsoft.com/office/drawing/2014/main" id="{1D42C8D0-F765-4C86-A34F-D1AFEB0E74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248" y="2180838"/>
            <a:ext cx="6724650" cy="3533775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25" name="楕円 24">
            <a:extLst>
              <a:ext uri="{FF2B5EF4-FFF2-40B4-BE49-F238E27FC236}">
                <a16:creationId xmlns:a16="http://schemas.microsoft.com/office/drawing/2014/main" id="{A5B6BDE1-1013-43DB-99E3-76C448275002}"/>
              </a:ext>
            </a:extLst>
          </p:cNvPr>
          <p:cNvSpPr/>
          <p:nvPr/>
        </p:nvSpPr>
        <p:spPr>
          <a:xfrm>
            <a:off x="1352612" y="5319178"/>
            <a:ext cx="165769" cy="165769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/>
              <a:t>ミッション：きえたあおいてんをさがせ！</a:t>
            </a:r>
            <a:endParaRPr lang="ja-JP" altLang="en-US" dirty="0"/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B104FE8B-7F27-4ACE-BDD3-D33F7C3F1AC5}"/>
              </a:ext>
            </a:extLst>
          </p:cNvPr>
          <p:cNvSpPr txBox="1"/>
          <p:nvPr/>
        </p:nvSpPr>
        <p:spPr>
          <a:xfrm>
            <a:off x="500575" y="1245270"/>
            <a:ext cx="761360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ボタンをおすと、さがすあおいてんの</a:t>
            </a: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X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ざひょう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のいちを</a:t>
            </a: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ずつかえる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" name="円弧 5">
            <a:extLst>
              <a:ext uri="{FF2B5EF4-FFF2-40B4-BE49-F238E27FC236}">
                <a16:creationId xmlns:a16="http://schemas.microsoft.com/office/drawing/2014/main" id="{96547247-0C7D-4076-8044-DCEF5B7E77E5}"/>
              </a:ext>
            </a:extLst>
          </p:cNvPr>
          <p:cNvSpPr/>
          <p:nvPr/>
        </p:nvSpPr>
        <p:spPr>
          <a:xfrm>
            <a:off x="1429304" y="5193438"/>
            <a:ext cx="408811" cy="435007"/>
          </a:xfrm>
          <a:prstGeom prst="arc">
            <a:avLst>
              <a:gd name="adj1" fmla="val 10735142"/>
              <a:gd name="adj2" fmla="val 391239"/>
            </a:avLst>
          </a:prstGeom>
          <a:ln w="28575">
            <a:solidFill>
              <a:srgbClr val="FF0000"/>
            </a:solidFill>
            <a:prstDash val="sys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4" name="円弧 53">
            <a:extLst>
              <a:ext uri="{FF2B5EF4-FFF2-40B4-BE49-F238E27FC236}">
                <a16:creationId xmlns:a16="http://schemas.microsoft.com/office/drawing/2014/main" id="{9BECAD0D-A600-4B92-9CA3-B8D5D97E9B1D}"/>
              </a:ext>
            </a:extLst>
          </p:cNvPr>
          <p:cNvSpPr/>
          <p:nvPr/>
        </p:nvSpPr>
        <p:spPr>
          <a:xfrm>
            <a:off x="1840800" y="5193438"/>
            <a:ext cx="408811" cy="435007"/>
          </a:xfrm>
          <a:prstGeom prst="arc">
            <a:avLst>
              <a:gd name="adj1" fmla="val 10735142"/>
              <a:gd name="adj2" fmla="val 391239"/>
            </a:avLst>
          </a:prstGeom>
          <a:ln w="28575">
            <a:solidFill>
              <a:srgbClr val="FF0000"/>
            </a:solidFill>
            <a:prstDash val="sys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5" name="円弧 54">
            <a:extLst>
              <a:ext uri="{FF2B5EF4-FFF2-40B4-BE49-F238E27FC236}">
                <a16:creationId xmlns:a16="http://schemas.microsoft.com/office/drawing/2014/main" id="{EF630AED-48E8-4E2E-9D97-5987848A17EC}"/>
              </a:ext>
            </a:extLst>
          </p:cNvPr>
          <p:cNvSpPr/>
          <p:nvPr/>
        </p:nvSpPr>
        <p:spPr>
          <a:xfrm>
            <a:off x="2249611" y="5193438"/>
            <a:ext cx="408811" cy="435007"/>
          </a:xfrm>
          <a:prstGeom prst="arc">
            <a:avLst>
              <a:gd name="adj1" fmla="val 10735142"/>
              <a:gd name="adj2" fmla="val 391239"/>
            </a:avLst>
          </a:prstGeom>
          <a:ln w="28575">
            <a:solidFill>
              <a:srgbClr val="FF0000"/>
            </a:solidFill>
            <a:prstDash val="sys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26" name="直線矢印コネクタ 25">
            <a:extLst>
              <a:ext uri="{FF2B5EF4-FFF2-40B4-BE49-F238E27FC236}">
                <a16:creationId xmlns:a16="http://schemas.microsoft.com/office/drawing/2014/main" id="{1CBD02F4-1D53-4B69-BF5E-07D2A0B9D1C7}"/>
              </a:ext>
            </a:extLst>
          </p:cNvPr>
          <p:cNvCxnSpPr>
            <a:cxnSpLocks/>
          </p:cNvCxnSpPr>
          <p:nvPr/>
        </p:nvCxnSpPr>
        <p:spPr>
          <a:xfrm>
            <a:off x="1064928" y="2044488"/>
            <a:ext cx="6920254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1AEAE134-9018-459B-9714-81733A91167B}"/>
              </a:ext>
            </a:extLst>
          </p:cNvPr>
          <p:cNvSpPr txBox="1"/>
          <p:nvPr/>
        </p:nvSpPr>
        <p:spPr>
          <a:xfrm>
            <a:off x="8200260" y="1621544"/>
            <a:ext cx="83975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X</a:t>
            </a: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950F8AEB-EE0E-46BB-B286-78E2681C0BBC}"/>
              </a:ext>
            </a:extLst>
          </p:cNvPr>
          <p:cNvGrpSpPr/>
          <p:nvPr/>
        </p:nvGrpSpPr>
        <p:grpSpPr>
          <a:xfrm>
            <a:off x="3509319" y="4148009"/>
            <a:ext cx="3482367" cy="1624010"/>
            <a:chOff x="3757255" y="2965447"/>
            <a:chExt cx="3114611" cy="1624010"/>
          </a:xfrm>
        </p:grpSpPr>
        <p:sp>
          <p:nvSpPr>
            <p:cNvPr id="28" name="吹き出し: 角を丸めた四角形 27">
              <a:extLst>
                <a:ext uri="{FF2B5EF4-FFF2-40B4-BE49-F238E27FC236}">
                  <a16:creationId xmlns:a16="http://schemas.microsoft.com/office/drawing/2014/main" id="{419FBFE3-7FFA-4029-AF70-93023ACEEEF1}"/>
                </a:ext>
              </a:extLst>
            </p:cNvPr>
            <p:cNvSpPr/>
            <p:nvPr/>
          </p:nvSpPr>
          <p:spPr>
            <a:xfrm>
              <a:off x="3757256" y="2965447"/>
              <a:ext cx="3114610" cy="1262932"/>
            </a:xfrm>
            <a:prstGeom prst="wedgeRoundRectCallout">
              <a:avLst>
                <a:gd name="adj1" fmla="val 57008"/>
                <a:gd name="adj2" fmla="val -20570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1510AAD3-602B-4CFD-8831-4E5588B926E3}"/>
                </a:ext>
              </a:extLst>
            </p:cNvPr>
            <p:cNvSpPr txBox="1"/>
            <p:nvPr/>
          </p:nvSpPr>
          <p:spPr>
            <a:xfrm>
              <a:off x="3757255" y="3081352"/>
              <a:ext cx="3114610" cy="15081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いちがかわる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kumimoji="1"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X</a:t>
              </a:r>
              <a:r>
                <a:rPr kumimoji="1"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」のざひょうは</a:t>
              </a:r>
              <a:r>
                <a:rPr kumimoji="1" lang="en-US" altLang="ja-JP" sz="1600" b="1" u="sng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1</a:t>
              </a:r>
              <a:r>
                <a:rPr kumimoji="1" lang="ja-JP" altLang="en-US" sz="1600" b="1" u="sng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ずつふえる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ね。</a:t>
              </a:r>
            </a:p>
          </p:txBody>
        </p:sp>
      </p:grpSp>
      <p:pic>
        <p:nvPicPr>
          <p:cNvPr id="40" name="図 39">
            <a:extLst>
              <a:ext uri="{FF2B5EF4-FFF2-40B4-BE49-F238E27FC236}">
                <a16:creationId xmlns:a16="http://schemas.microsoft.com/office/drawing/2014/main" id="{D1D382CD-CFAE-4683-915C-818AA7E032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5473" y="3947725"/>
            <a:ext cx="1317212" cy="2099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78644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図 21">
            <a:extLst>
              <a:ext uri="{FF2B5EF4-FFF2-40B4-BE49-F238E27FC236}">
                <a16:creationId xmlns:a16="http://schemas.microsoft.com/office/drawing/2014/main" id="{1D42C8D0-F765-4C86-A34F-D1AFEB0E74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248" y="2180838"/>
            <a:ext cx="6724650" cy="3533775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25" name="楕円 24">
            <a:extLst>
              <a:ext uri="{FF2B5EF4-FFF2-40B4-BE49-F238E27FC236}">
                <a16:creationId xmlns:a16="http://schemas.microsoft.com/office/drawing/2014/main" id="{A5B6BDE1-1013-43DB-99E3-76C448275002}"/>
              </a:ext>
            </a:extLst>
          </p:cNvPr>
          <p:cNvSpPr/>
          <p:nvPr/>
        </p:nvSpPr>
        <p:spPr>
          <a:xfrm>
            <a:off x="1352612" y="5319178"/>
            <a:ext cx="165769" cy="165769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/>
              <a:t>ミッション：きえたあおいてんをさがせ！</a:t>
            </a:r>
            <a:endParaRPr lang="ja-JP" altLang="en-US" dirty="0"/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B104FE8B-7F27-4ACE-BDD3-D33F7C3F1AC5}"/>
              </a:ext>
            </a:extLst>
          </p:cNvPr>
          <p:cNvSpPr txBox="1"/>
          <p:nvPr/>
        </p:nvSpPr>
        <p:spPr>
          <a:xfrm>
            <a:off x="489255" y="1022449"/>
            <a:ext cx="8000872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B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ボタンをおすと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、たんさくするあおいてんの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Y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ざひょうのいちを</a:t>
            </a:r>
            <a:endParaRPr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ずつかえる。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8E8FE57B-1939-42B8-B18B-EE2428A4619F}"/>
              </a:ext>
            </a:extLst>
          </p:cNvPr>
          <p:cNvGrpSpPr/>
          <p:nvPr/>
        </p:nvGrpSpPr>
        <p:grpSpPr>
          <a:xfrm rot="5400000" flipH="1">
            <a:off x="855854" y="4569999"/>
            <a:ext cx="1229118" cy="435007"/>
            <a:chOff x="1429304" y="5193438"/>
            <a:chExt cx="1229118" cy="435007"/>
          </a:xfrm>
        </p:grpSpPr>
        <p:sp>
          <p:nvSpPr>
            <p:cNvPr id="6" name="円弧 5">
              <a:extLst>
                <a:ext uri="{FF2B5EF4-FFF2-40B4-BE49-F238E27FC236}">
                  <a16:creationId xmlns:a16="http://schemas.microsoft.com/office/drawing/2014/main" id="{96547247-0C7D-4076-8044-DCEF5B7E77E5}"/>
                </a:ext>
              </a:extLst>
            </p:cNvPr>
            <p:cNvSpPr/>
            <p:nvPr/>
          </p:nvSpPr>
          <p:spPr>
            <a:xfrm>
              <a:off x="1429304" y="5193438"/>
              <a:ext cx="408811" cy="435007"/>
            </a:xfrm>
            <a:prstGeom prst="arc">
              <a:avLst>
                <a:gd name="adj1" fmla="val 10735142"/>
                <a:gd name="adj2" fmla="val 391239"/>
              </a:avLst>
            </a:prstGeom>
            <a:ln w="28575">
              <a:solidFill>
                <a:schemeClr val="accent6"/>
              </a:solidFill>
              <a:prstDash val="sysDash"/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4" name="円弧 53">
              <a:extLst>
                <a:ext uri="{FF2B5EF4-FFF2-40B4-BE49-F238E27FC236}">
                  <a16:creationId xmlns:a16="http://schemas.microsoft.com/office/drawing/2014/main" id="{9BECAD0D-A600-4B92-9CA3-B8D5D97E9B1D}"/>
                </a:ext>
              </a:extLst>
            </p:cNvPr>
            <p:cNvSpPr/>
            <p:nvPr/>
          </p:nvSpPr>
          <p:spPr>
            <a:xfrm>
              <a:off x="1840800" y="5193438"/>
              <a:ext cx="408811" cy="435007"/>
            </a:xfrm>
            <a:prstGeom prst="arc">
              <a:avLst>
                <a:gd name="adj1" fmla="val 10735142"/>
                <a:gd name="adj2" fmla="val 391239"/>
              </a:avLst>
            </a:prstGeom>
            <a:ln w="28575">
              <a:solidFill>
                <a:schemeClr val="accent6"/>
              </a:solidFill>
              <a:prstDash val="sysDash"/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5" name="円弧 54">
              <a:extLst>
                <a:ext uri="{FF2B5EF4-FFF2-40B4-BE49-F238E27FC236}">
                  <a16:creationId xmlns:a16="http://schemas.microsoft.com/office/drawing/2014/main" id="{EF630AED-48E8-4E2E-9D97-5987848A17EC}"/>
                </a:ext>
              </a:extLst>
            </p:cNvPr>
            <p:cNvSpPr/>
            <p:nvPr/>
          </p:nvSpPr>
          <p:spPr>
            <a:xfrm>
              <a:off x="2249611" y="5193438"/>
              <a:ext cx="408811" cy="435007"/>
            </a:xfrm>
            <a:prstGeom prst="arc">
              <a:avLst>
                <a:gd name="adj1" fmla="val 10735142"/>
                <a:gd name="adj2" fmla="val 391239"/>
              </a:avLst>
            </a:prstGeom>
            <a:ln w="28575">
              <a:solidFill>
                <a:schemeClr val="accent6"/>
              </a:solidFill>
              <a:prstDash val="sysDash"/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950F8AEB-EE0E-46BB-B286-78E2681C0BBC}"/>
              </a:ext>
            </a:extLst>
          </p:cNvPr>
          <p:cNvGrpSpPr/>
          <p:nvPr/>
        </p:nvGrpSpPr>
        <p:grpSpPr>
          <a:xfrm>
            <a:off x="3877075" y="4148009"/>
            <a:ext cx="3114611" cy="1262932"/>
            <a:chOff x="3757255" y="2965447"/>
            <a:chExt cx="3114611" cy="1262932"/>
          </a:xfrm>
        </p:grpSpPr>
        <p:sp>
          <p:nvSpPr>
            <p:cNvPr id="28" name="吹き出し: 角を丸めた四角形 27">
              <a:extLst>
                <a:ext uri="{FF2B5EF4-FFF2-40B4-BE49-F238E27FC236}">
                  <a16:creationId xmlns:a16="http://schemas.microsoft.com/office/drawing/2014/main" id="{419FBFE3-7FFA-4029-AF70-93023ACEEEF1}"/>
                </a:ext>
              </a:extLst>
            </p:cNvPr>
            <p:cNvSpPr/>
            <p:nvPr/>
          </p:nvSpPr>
          <p:spPr>
            <a:xfrm>
              <a:off x="3757256" y="2965447"/>
              <a:ext cx="3114610" cy="1262932"/>
            </a:xfrm>
            <a:prstGeom prst="wedgeRoundRectCallout">
              <a:avLst>
                <a:gd name="adj1" fmla="val 57008"/>
                <a:gd name="adj2" fmla="val -20570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1510AAD3-602B-4CFD-8831-4E5588B926E3}"/>
                </a:ext>
              </a:extLst>
            </p:cNvPr>
            <p:cNvSpPr txBox="1"/>
            <p:nvPr/>
          </p:nvSpPr>
          <p:spPr>
            <a:xfrm>
              <a:off x="3757255" y="3081352"/>
              <a:ext cx="311461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いちがかわると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kumimoji="1"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Y</a:t>
              </a:r>
              <a:r>
                <a:rPr kumimoji="1"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」のざひょうは</a:t>
              </a:r>
              <a:r>
                <a:rPr kumimoji="1" lang="en-US" altLang="ja-JP" sz="1600" b="1" u="sng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1</a:t>
              </a:r>
              <a:r>
                <a:rPr kumimoji="1" lang="ja-JP" altLang="en-US" sz="1600" b="1" u="sng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ずつへる</a:t>
              </a:r>
              <a:r>
                <a:rPr kumimoji="1"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ね。</a:t>
              </a:r>
              <a:endPara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40" name="図 39">
            <a:extLst>
              <a:ext uri="{FF2B5EF4-FFF2-40B4-BE49-F238E27FC236}">
                <a16:creationId xmlns:a16="http://schemas.microsoft.com/office/drawing/2014/main" id="{D1D382CD-CFAE-4683-915C-818AA7E032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5473" y="3947725"/>
            <a:ext cx="1317212" cy="2099122"/>
          </a:xfrm>
          <a:prstGeom prst="rect">
            <a:avLst/>
          </a:prstGeom>
        </p:spPr>
      </p:pic>
      <p:cxnSp>
        <p:nvCxnSpPr>
          <p:cNvPr id="32" name="直線矢印コネクタ 31">
            <a:extLst>
              <a:ext uri="{FF2B5EF4-FFF2-40B4-BE49-F238E27FC236}">
                <a16:creationId xmlns:a16="http://schemas.microsoft.com/office/drawing/2014/main" id="{46B3B333-22AE-476E-AF34-FC31400A0787}"/>
              </a:ext>
            </a:extLst>
          </p:cNvPr>
          <p:cNvCxnSpPr>
            <a:cxnSpLocks/>
          </p:cNvCxnSpPr>
          <p:nvPr/>
        </p:nvCxnSpPr>
        <p:spPr>
          <a:xfrm flipV="1">
            <a:off x="931392" y="2131223"/>
            <a:ext cx="0" cy="3583390"/>
          </a:xfrm>
          <a:prstGeom prst="straightConnector1">
            <a:avLst/>
          </a:prstGeom>
          <a:ln w="57150">
            <a:solidFill>
              <a:srgbClr val="0070C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6DB9B7AA-0969-407D-91DB-EC76E18E2CCA}"/>
              </a:ext>
            </a:extLst>
          </p:cNvPr>
          <p:cNvSpPr txBox="1"/>
          <p:nvPr/>
        </p:nvSpPr>
        <p:spPr>
          <a:xfrm>
            <a:off x="69377" y="5410941"/>
            <a:ext cx="83975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b="1" i="0" dirty="0">
                <a:solidFill>
                  <a:srgbClr val="0070C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Y</a:t>
            </a:r>
          </a:p>
        </p:txBody>
      </p:sp>
    </p:spTree>
    <p:extLst>
      <p:ext uri="{BB962C8B-B14F-4D97-AF65-F5344CB8AC3E}">
        <p14:creationId xmlns:p14="http://schemas.microsoft.com/office/powerpoint/2010/main" val="17676097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7FEFE174-D836-4CFB-8A04-79FD842D09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248" y="2180838"/>
            <a:ext cx="6724650" cy="3533775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/>
              <a:t>ミッション：きえたあおいてんをさがせ！</a:t>
            </a:r>
            <a:endParaRPr lang="ja-JP" altLang="en-US" dirty="0"/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B104FE8B-7F27-4ACE-BDD3-D33F7C3F1AC5}"/>
              </a:ext>
            </a:extLst>
          </p:cNvPr>
          <p:cNvSpPr txBox="1"/>
          <p:nvPr/>
        </p:nvSpPr>
        <p:spPr>
          <a:xfrm>
            <a:off x="500575" y="1245270"/>
            <a:ext cx="780316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まったいちが、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さいしょ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にてんめつしたいちとおなじ</a:t>
            </a: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→「せいかい」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E7C707EA-F26E-4B1A-97BB-3E4A3800518B}"/>
              </a:ext>
            </a:extLst>
          </p:cNvPr>
          <p:cNvGrpSpPr/>
          <p:nvPr/>
        </p:nvGrpSpPr>
        <p:grpSpPr>
          <a:xfrm>
            <a:off x="3679890" y="3592321"/>
            <a:ext cx="401322" cy="401322"/>
            <a:chOff x="3679890" y="4808563"/>
            <a:chExt cx="401322" cy="401322"/>
          </a:xfrm>
        </p:grpSpPr>
        <p:pic>
          <p:nvPicPr>
            <p:cNvPr id="7" name="図 6">
              <a:extLst>
                <a:ext uri="{FF2B5EF4-FFF2-40B4-BE49-F238E27FC236}">
                  <a16:creationId xmlns:a16="http://schemas.microsoft.com/office/drawing/2014/main" id="{BDD44FAA-0220-40E9-A3AB-6DE87E7D502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679890" y="4808563"/>
              <a:ext cx="401322" cy="401322"/>
            </a:xfrm>
            <a:prstGeom prst="rect">
              <a:avLst/>
            </a:prstGeom>
          </p:spPr>
        </p:pic>
        <p:sp>
          <p:nvSpPr>
            <p:cNvPr id="27" name="楕円 26">
              <a:extLst>
                <a:ext uri="{FF2B5EF4-FFF2-40B4-BE49-F238E27FC236}">
                  <a16:creationId xmlns:a16="http://schemas.microsoft.com/office/drawing/2014/main" id="{CCDA5B84-68FB-4284-BB3F-DA80F3F7D63B}"/>
                </a:ext>
              </a:extLst>
            </p:cNvPr>
            <p:cNvSpPr/>
            <p:nvPr/>
          </p:nvSpPr>
          <p:spPr>
            <a:xfrm>
              <a:off x="3798078" y="4917461"/>
              <a:ext cx="165769" cy="165769"/>
            </a:xfrm>
            <a:prstGeom prst="ellipse">
              <a:avLst/>
            </a:prstGeom>
            <a:solidFill>
              <a:srgbClr val="FF0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516C3C86-BB9A-436F-B5EF-6C3470296D86}"/>
              </a:ext>
            </a:extLst>
          </p:cNvPr>
          <p:cNvGrpSpPr/>
          <p:nvPr/>
        </p:nvGrpSpPr>
        <p:grpSpPr>
          <a:xfrm>
            <a:off x="4355363" y="2962083"/>
            <a:ext cx="1679638" cy="475975"/>
            <a:chOff x="2037048" y="6099122"/>
            <a:chExt cx="1679638" cy="475975"/>
          </a:xfrm>
        </p:grpSpPr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BFD1A020-C579-479D-B363-695A3E3E259C}"/>
                </a:ext>
              </a:extLst>
            </p:cNvPr>
            <p:cNvSpPr txBox="1"/>
            <p:nvPr/>
          </p:nvSpPr>
          <p:spPr>
            <a:xfrm>
              <a:off x="2037048" y="6108000"/>
              <a:ext cx="1679638" cy="369332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kumimoji="1" lang="ja-JP" altLang="en-US" dirty="0">
                  <a:solidFill>
                    <a:srgbClr val="0C596D"/>
                  </a:solidFill>
                </a:rPr>
                <a:t>　　＝</a:t>
              </a:r>
            </a:p>
          </p:txBody>
        </p:sp>
        <p:pic>
          <p:nvPicPr>
            <p:cNvPr id="31" name="図 30">
              <a:extLst>
                <a:ext uri="{FF2B5EF4-FFF2-40B4-BE49-F238E27FC236}">
                  <a16:creationId xmlns:a16="http://schemas.microsoft.com/office/drawing/2014/main" id="{E982CDB8-29D5-4F38-A089-298B6DCF29B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r="53515" b="-20627"/>
            <a:stretch/>
          </p:blipFill>
          <p:spPr>
            <a:xfrm>
              <a:off x="2126123" y="6099122"/>
              <a:ext cx="465271" cy="475975"/>
            </a:xfrm>
            <a:prstGeom prst="rect">
              <a:avLst/>
            </a:prstGeom>
          </p:spPr>
        </p:pic>
      </p:grp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62AAF8F3-C730-4590-B6E4-827040E53E08}"/>
              </a:ext>
            </a:extLst>
          </p:cNvPr>
          <p:cNvGrpSpPr/>
          <p:nvPr/>
        </p:nvGrpSpPr>
        <p:grpSpPr>
          <a:xfrm>
            <a:off x="4355363" y="3517708"/>
            <a:ext cx="1679638" cy="475975"/>
            <a:chOff x="3581299" y="3168306"/>
            <a:chExt cx="1679638" cy="475975"/>
          </a:xfrm>
        </p:grpSpPr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4541FAD5-408F-45CA-991A-A77AFF681CCB}"/>
                </a:ext>
              </a:extLst>
            </p:cNvPr>
            <p:cNvSpPr txBox="1"/>
            <p:nvPr/>
          </p:nvSpPr>
          <p:spPr>
            <a:xfrm>
              <a:off x="3581299" y="3196608"/>
              <a:ext cx="1679638" cy="369332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kumimoji="1" lang="ja-JP" altLang="en-US" dirty="0">
                  <a:solidFill>
                    <a:srgbClr val="0C596D"/>
                  </a:solidFill>
                </a:rPr>
                <a:t>　　＝</a:t>
              </a:r>
            </a:p>
          </p:txBody>
        </p:sp>
        <p:pic>
          <p:nvPicPr>
            <p:cNvPr id="32" name="図 31">
              <a:extLst>
                <a:ext uri="{FF2B5EF4-FFF2-40B4-BE49-F238E27FC236}">
                  <a16:creationId xmlns:a16="http://schemas.microsoft.com/office/drawing/2014/main" id="{C5D358B4-A681-4D34-8749-A9A17F4DD6B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53018" t="-5840" r="497" b="-14789"/>
            <a:stretch/>
          </p:blipFill>
          <p:spPr>
            <a:xfrm>
              <a:off x="3656793" y="3168306"/>
              <a:ext cx="465271" cy="475975"/>
            </a:xfrm>
            <a:prstGeom prst="rect">
              <a:avLst/>
            </a:prstGeom>
          </p:spPr>
        </p:pic>
      </p:grpSp>
      <p:pic>
        <p:nvPicPr>
          <p:cNvPr id="41" name="図 40">
            <a:extLst>
              <a:ext uri="{FF2B5EF4-FFF2-40B4-BE49-F238E27FC236}">
                <a16:creationId xmlns:a16="http://schemas.microsoft.com/office/drawing/2014/main" id="{E137ABED-9044-4190-851D-A7C721FB4A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0550" y="4518710"/>
            <a:ext cx="1090465" cy="1847439"/>
          </a:xfrm>
          <a:prstGeom prst="rect">
            <a:avLst/>
          </a:prstGeom>
        </p:spPr>
      </p:pic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BFFD9882-011C-4B28-8722-9195763FA9C1}"/>
              </a:ext>
            </a:extLst>
          </p:cNvPr>
          <p:cNvGrpSpPr/>
          <p:nvPr/>
        </p:nvGrpSpPr>
        <p:grpSpPr>
          <a:xfrm>
            <a:off x="2074138" y="4947109"/>
            <a:ext cx="5969030" cy="1188159"/>
            <a:chOff x="2828741" y="4947109"/>
            <a:chExt cx="5969030" cy="1188159"/>
          </a:xfrm>
        </p:grpSpPr>
        <p:sp>
          <p:nvSpPr>
            <p:cNvPr id="52" name="吹き出し: 角を丸めた四角形 51">
              <a:extLst>
                <a:ext uri="{FF2B5EF4-FFF2-40B4-BE49-F238E27FC236}">
                  <a16:creationId xmlns:a16="http://schemas.microsoft.com/office/drawing/2014/main" id="{C317D004-B2D6-48CE-BF72-76C3E9716219}"/>
                </a:ext>
              </a:extLst>
            </p:cNvPr>
            <p:cNvSpPr/>
            <p:nvPr/>
          </p:nvSpPr>
          <p:spPr>
            <a:xfrm>
              <a:off x="2828741" y="4947109"/>
              <a:ext cx="5969030" cy="1188159"/>
            </a:xfrm>
            <a:prstGeom prst="wedgeRoundRectCallout">
              <a:avLst>
                <a:gd name="adj1" fmla="val -55536"/>
                <a:gd name="adj2" fmla="val -19202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8D9D2A33-D71F-46E7-8C3B-A6B7B6C8DA93}"/>
                </a:ext>
              </a:extLst>
            </p:cNvPr>
            <p:cNvSpPr txBox="1"/>
            <p:nvPr/>
          </p:nvSpPr>
          <p:spPr>
            <a:xfrm>
              <a:off x="2944007" y="4999085"/>
              <a:ext cx="5676898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X</a:t>
              </a:r>
              <a:r>
                <a:rPr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</a:t>
              </a:r>
              <a:r>
                <a:rPr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と「てんとう</a:t>
              </a:r>
              <a:r>
                <a:rPr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X</a:t>
              </a:r>
              <a:r>
                <a:rPr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</a:t>
              </a:r>
              <a:r>
                <a:rPr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 </a:t>
              </a:r>
              <a:r>
                <a:rPr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のあたい、</a:t>
              </a:r>
              <a:r>
                <a:rPr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Y</a:t>
              </a:r>
              <a:r>
                <a:rPr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</a:t>
              </a:r>
              <a:r>
                <a:rPr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と「てんとう</a:t>
              </a:r>
              <a:r>
                <a:rPr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Y</a:t>
              </a:r>
              <a:r>
                <a:rPr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」のあたいをつかえば、いちをはんていする</a:t>
              </a:r>
              <a:r>
                <a:rPr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ことができるね！</a:t>
              </a:r>
              <a:endParaRPr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76" name="吹き出し: 角を丸めた四角形 75">
            <a:extLst>
              <a:ext uri="{FF2B5EF4-FFF2-40B4-BE49-F238E27FC236}">
                <a16:creationId xmlns:a16="http://schemas.microsoft.com/office/drawing/2014/main" id="{D55718BC-4CFD-4EA0-AD67-DB65400104D6}"/>
              </a:ext>
            </a:extLst>
          </p:cNvPr>
          <p:cNvSpPr/>
          <p:nvPr/>
        </p:nvSpPr>
        <p:spPr>
          <a:xfrm>
            <a:off x="2189404" y="3403911"/>
            <a:ext cx="1235395" cy="879933"/>
          </a:xfrm>
          <a:prstGeom prst="wedgeRoundRectCallout">
            <a:avLst>
              <a:gd name="adj1" fmla="val 63976"/>
              <a:gd name="adj2" fmla="val -7869"/>
              <a:gd name="adj3" fmla="val 16667"/>
            </a:avLst>
          </a:prstGeom>
          <a:solidFill>
            <a:schemeClr val="bg1"/>
          </a:solidFill>
          <a:ln w="28575" cmpd="sng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216000" rtlCol="0" anchor="ctr"/>
          <a:lstStyle/>
          <a:p>
            <a:pPr algn="r">
              <a:lnSpc>
                <a:spcPct val="150000"/>
              </a:lnSpc>
            </a:pPr>
            <a:r>
              <a:rPr kumimoji="1" lang="ja-JP" altLang="en-US" sz="14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＝</a:t>
            </a:r>
            <a:r>
              <a:rPr kumimoji="1" lang="en-US" altLang="ja-JP" sz="14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6</a:t>
            </a:r>
          </a:p>
          <a:p>
            <a:pPr algn="r">
              <a:lnSpc>
                <a:spcPct val="150000"/>
              </a:lnSpc>
            </a:pPr>
            <a:r>
              <a:rPr kumimoji="1" lang="ja-JP" altLang="en-US" sz="14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＝</a:t>
            </a:r>
            <a:r>
              <a:rPr kumimoji="1" lang="en-US" altLang="ja-JP" sz="14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3</a:t>
            </a:r>
            <a:endParaRPr kumimoji="1" lang="ja-JP" altLang="en-US" sz="14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2" name="図 41">
            <a:extLst>
              <a:ext uri="{FF2B5EF4-FFF2-40B4-BE49-F238E27FC236}">
                <a16:creationId xmlns:a16="http://schemas.microsoft.com/office/drawing/2014/main" id="{4D65809D-432F-F84D-B47A-AB609785662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50750" y="2968928"/>
            <a:ext cx="835567" cy="370188"/>
          </a:xfrm>
          <a:prstGeom prst="rect">
            <a:avLst/>
          </a:prstGeom>
        </p:spPr>
      </p:pic>
      <p:pic>
        <p:nvPicPr>
          <p:cNvPr id="45" name="図 44">
            <a:extLst>
              <a:ext uri="{FF2B5EF4-FFF2-40B4-BE49-F238E27FC236}">
                <a16:creationId xmlns:a16="http://schemas.microsoft.com/office/drawing/2014/main" id="{16765C17-A92C-4A48-94E3-EA2043C9E4A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75656" y="3645009"/>
            <a:ext cx="785755" cy="285730"/>
          </a:xfrm>
          <a:prstGeom prst="rect">
            <a:avLst/>
          </a:prstGeom>
        </p:spPr>
      </p:pic>
      <p:pic>
        <p:nvPicPr>
          <p:cNvPr id="48" name="図 47">
            <a:extLst>
              <a:ext uri="{FF2B5EF4-FFF2-40B4-BE49-F238E27FC236}">
                <a16:creationId xmlns:a16="http://schemas.microsoft.com/office/drawing/2014/main" id="{8AD2D5DC-445C-E049-BF5E-9DCC76028DA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17282" y="3592321"/>
            <a:ext cx="763857" cy="338418"/>
          </a:xfrm>
          <a:prstGeom prst="rect">
            <a:avLst/>
          </a:prstGeom>
        </p:spPr>
      </p:pic>
      <p:pic>
        <p:nvPicPr>
          <p:cNvPr id="49" name="図 48">
            <a:extLst>
              <a:ext uri="{FF2B5EF4-FFF2-40B4-BE49-F238E27FC236}">
                <a16:creationId xmlns:a16="http://schemas.microsoft.com/office/drawing/2014/main" id="{52215D9E-CD3B-3B43-8500-B84D9F467F4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06333" y="3941289"/>
            <a:ext cx="785755" cy="285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0395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7FEFE174-D836-4CFB-8A04-79FD842D09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248" y="2180838"/>
            <a:ext cx="6724650" cy="3533775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/>
              <a:t>ミッション：きえたあおいてんをさがせ！</a:t>
            </a:r>
            <a:endParaRPr lang="ja-JP" altLang="en-US" dirty="0"/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B104FE8B-7F27-4ACE-BDD3-D33F7C3F1AC5}"/>
              </a:ext>
            </a:extLst>
          </p:cNvPr>
          <p:cNvSpPr txBox="1"/>
          <p:nvPr/>
        </p:nvSpPr>
        <p:spPr>
          <a:xfrm>
            <a:off x="464600" y="975433"/>
            <a:ext cx="8214800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まったいちが、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さいしょ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にてんめつしたいちを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とお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りすぎる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endParaRPr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→　「ふせいかい」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BDD44FAA-0220-40E9-A3AB-6DE87E7D50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9890" y="3592321"/>
            <a:ext cx="401322" cy="401322"/>
          </a:xfrm>
          <a:prstGeom prst="rect">
            <a:avLst/>
          </a:prstGeom>
        </p:spPr>
      </p:pic>
      <p:sp>
        <p:nvSpPr>
          <p:cNvPr id="27" name="楕円 26">
            <a:extLst>
              <a:ext uri="{FF2B5EF4-FFF2-40B4-BE49-F238E27FC236}">
                <a16:creationId xmlns:a16="http://schemas.microsoft.com/office/drawing/2014/main" id="{CCDA5B84-68FB-4284-BB3F-DA80F3F7D63B}"/>
              </a:ext>
            </a:extLst>
          </p:cNvPr>
          <p:cNvSpPr/>
          <p:nvPr/>
        </p:nvSpPr>
        <p:spPr>
          <a:xfrm>
            <a:off x="3797666" y="3311519"/>
            <a:ext cx="165769" cy="165769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70" name="吹き出し: 角を丸めた四角形 69">
            <a:extLst>
              <a:ext uri="{FF2B5EF4-FFF2-40B4-BE49-F238E27FC236}">
                <a16:creationId xmlns:a16="http://schemas.microsoft.com/office/drawing/2014/main" id="{B6DB979E-C772-4C0C-BF4E-F0B4A47C9451}"/>
              </a:ext>
            </a:extLst>
          </p:cNvPr>
          <p:cNvSpPr/>
          <p:nvPr/>
        </p:nvSpPr>
        <p:spPr>
          <a:xfrm>
            <a:off x="2189404" y="3403911"/>
            <a:ext cx="1235395" cy="879933"/>
          </a:xfrm>
          <a:prstGeom prst="wedgeRoundRectCallout">
            <a:avLst>
              <a:gd name="adj1" fmla="val 63976"/>
              <a:gd name="adj2" fmla="val -7869"/>
              <a:gd name="adj3" fmla="val 16667"/>
            </a:avLst>
          </a:prstGeom>
          <a:solidFill>
            <a:schemeClr val="bg1"/>
          </a:solidFill>
          <a:ln w="28575" cmpd="sng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216000" rtlCol="0" anchor="ctr"/>
          <a:lstStyle/>
          <a:p>
            <a:pPr algn="r">
              <a:lnSpc>
                <a:spcPct val="150000"/>
              </a:lnSpc>
            </a:pPr>
            <a:r>
              <a:rPr kumimoji="1" lang="ja-JP" altLang="en-US" sz="14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＝</a:t>
            </a:r>
            <a:r>
              <a:rPr kumimoji="1" lang="en-US" altLang="ja-JP" sz="14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6</a:t>
            </a:r>
          </a:p>
          <a:p>
            <a:pPr algn="r">
              <a:lnSpc>
                <a:spcPct val="150000"/>
              </a:lnSpc>
            </a:pPr>
            <a:r>
              <a:rPr kumimoji="1" lang="ja-JP" altLang="en-US" sz="14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＝</a:t>
            </a:r>
            <a:r>
              <a:rPr kumimoji="1" lang="en-US" altLang="ja-JP" sz="14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3</a:t>
            </a:r>
            <a:endParaRPr kumimoji="1" lang="ja-JP" altLang="en-US" sz="14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C370BE10-211D-4D8C-849C-AFEDD2612D9F}"/>
              </a:ext>
            </a:extLst>
          </p:cNvPr>
          <p:cNvGrpSpPr/>
          <p:nvPr/>
        </p:nvGrpSpPr>
        <p:grpSpPr>
          <a:xfrm>
            <a:off x="4452107" y="2823210"/>
            <a:ext cx="4630623" cy="2793072"/>
            <a:chOff x="4283431" y="2796576"/>
            <a:chExt cx="4630623" cy="2793072"/>
          </a:xfrm>
        </p:grpSpPr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8C6D791E-8D7D-47C6-8509-59C61E69D307}"/>
                </a:ext>
              </a:extLst>
            </p:cNvPr>
            <p:cNvSpPr txBox="1"/>
            <p:nvPr/>
          </p:nvSpPr>
          <p:spPr>
            <a:xfrm>
              <a:off x="4283431" y="2796576"/>
              <a:ext cx="4630623" cy="279307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6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＝６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</a:t>
              </a: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=2</a:t>
              </a: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→　</a:t>
              </a: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Y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がとおりすぎて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いる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→　</a:t>
              </a: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Y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のあたいがてんとう</a:t>
              </a: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Y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より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ちいさく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なっている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→　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grpSp>
          <p:nvGrpSpPr>
            <p:cNvPr id="75" name="グループ化 74">
              <a:extLst>
                <a:ext uri="{FF2B5EF4-FFF2-40B4-BE49-F238E27FC236}">
                  <a16:creationId xmlns:a16="http://schemas.microsoft.com/office/drawing/2014/main" id="{34C154D9-F79B-4354-8C7D-6219BFCE144C}"/>
                </a:ext>
              </a:extLst>
            </p:cNvPr>
            <p:cNvGrpSpPr/>
            <p:nvPr/>
          </p:nvGrpSpPr>
          <p:grpSpPr>
            <a:xfrm>
              <a:off x="4958307" y="5077211"/>
              <a:ext cx="1679638" cy="475975"/>
              <a:chOff x="3560227" y="3698142"/>
              <a:chExt cx="1679638" cy="475975"/>
            </a:xfrm>
          </p:grpSpPr>
          <p:sp>
            <p:nvSpPr>
              <p:cNvPr id="76" name="テキスト ボックス 75">
                <a:extLst>
                  <a:ext uri="{FF2B5EF4-FFF2-40B4-BE49-F238E27FC236}">
                    <a16:creationId xmlns:a16="http://schemas.microsoft.com/office/drawing/2014/main" id="{CB6371D4-3F58-461D-A148-AC26BD8EF7E7}"/>
                  </a:ext>
                </a:extLst>
              </p:cNvPr>
              <p:cNvSpPr txBox="1"/>
              <p:nvPr/>
            </p:nvSpPr>
            <p:spPr>
              <a:xfrm>
                <a:off x="3560227" y="3726444"/>
                <a:ext cx="1679638" cy="369332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kumimoji="1" lang="ja-JP" altLang="en-US" dirty="0">
                    <a:solidFill>
                      <a:srgbClr val="0C596D"/>
                    </a:solidFill>
                  </a:rPr>
                  <a:t>　　＜</a:t>
                </a:r>
              </a:p>
            </p:txBody>
          </p:sp>
          <p:pic>
            <p:nvPicPr>
              <p:cNvPr id="77" name="図 76">
                <a:extLst>
                  <a:ext uri="{FF2B5EF4-FFF2-40B4-BE49-F238E27FC236}">
                    <a16:creationId xmlns:a16="http://schemas.microsoft.com/office/drawing/2014/main" id="{C2F77E17-6B0D-4E47-B75F-B53F5A1B35D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l="53018" t="-5840" r="497" b="-14789"/>
              <a:stretch/>
            </p:blipFill>
            <p:spPr>
              <a:xfrm>
                <a:off x="3635721" y="3698142"/>
                <a:ext cx="465271" cy="475975"/>
              </a:xfrm>
              <a:prstGeom prst="rect">
                <a:avLst/>
              </a:prstGeom>
            </p:spPr>
          </p:pic>
        </p:grpSp>
        <p:pic>
          <p:nvPicPr>
            <p:cNvPr id="79" name="図 78">
              <a:extLst>
                <a:ext uri="{FF2B5EF4-FFF2-40B4-BE49-F238E27FC236}">
                  <a16:creationId xmlns:a16="http://schemas.microsoft.com/office/drawing/2014/main" id="{32566284-E74A-4360-8F14-820CE9DC8BF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r="53515" b="-20627"/>
            <a:stretch/>
          </p:blipFill>
          <p:spPr>
            <a:xfrm>
              <a:off x="4616236" y="2964805"/>
              <a:ext cx="465271" cy="475975"/>
            </a:xfrm>
            <a:prstGeom prst="rect">
              <a:avLst/>
            </a:prstGeom>
          </p:spPr>
        </p:pic>
        <p:pic>
          <p:nvPicPr>
            <p:cNvPr id="80" name="図 79">
              <a:extLst>
                <a:ext uri="{FF2B5EF4-FFF2-40B4-BE49-F238E27FC236}">
                  <a16:creationId xmlns:a16="http://schemas.microsoft.com/office/drawing/2014/main" id="{3B22C1B3-5E3F-433B-8990-B412BF7E8C6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53018" t="-5840" r="497" b="-14789"/>
            <a:stretch/>
          </p:blipFill>
          <p:spPr>
            <a:xfrm>
              <a:off x="5512403" y="2939747"/>
              <a:ext cx="465271" cy="475975"/>
            </a:xfrm>
            <a:prstGeom prst="rect">
              <a:avLst/>
            </a:prstGeom>
          </p:spPr>
        </p:pic>
      </p:grpSp>
      <p:pic>
        <p:nvPicPr>
          <p:cNvPr id="37" name="図 36">
            <a:extLst>
              <a:ext uri="{FF2B5EF4-FFF2-40B4-BE49-F238E27FC236}">
                <a16:creationId xmlns:a16="http://schemas.microsoft.com/office/drawing/2014/main" id="{B5EF2500-9C93-CA47-A713-F385505DA46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66802" y="5189941"/>
            <a:ext cx="785755" cy="285730"/>
          </a:xfrm>
          <a:prstGeom prst="rect">
            <a:avLst/>
          </a:prstGeom>
        </p:spPr>
      </p:pic>
      <p:pic>
        <p:nvPicPr>
          <p:cNvPr id="39" name="図 38">
            <a:extLst>
              <a:ext uri="{FF2B5EF4-FFF2-40B4-BE49-F238E27FC236}">
                <a16:creationId xmlns:a16="http://schemas.microsoft.com/office/drawing/2014/main" id="{F0E56BCD-07C1-5B49-B0B0-75EAB3B9D23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17282" y="3592321"/>
            <a:ext cx="763857" cy="338418"/>
          </a:xfrm>
          <a:prstGeom prst="rect">
            <a:avLst/>
          </a:prstGeom>
        </p:spPr>
      </p:pic>
      <p:pic>
        <p:nvPicPr>
          <p:cNvPr id="40" name="図 39">
            <a:extLst>
              <a:ext uri="{FF2B5EF4-FFF2-40B4-BE49-F238E27FC236}">
                <a16:creationId xmlns:a16="http://schemas.microsoft.com/office/drawing/2014/main" id="{E3A3F55E-EC67-8545-9541-C421F2C9C9B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06333" y="3941289"/>
            <a:ext cx="785755" cy="285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97739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7FEFE174-D836-4CFB-8A04-79FD842D09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248" y="2180838"/>
            <a:ext cx="6724650" cy="3533775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/>
              <a:t>ミッション：きえたあおいてんをさがせ！</a:t>
            </a:r>
            <a:endParaRPr lang="ja-JP" altLang="en-US" dirty="0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BDD44FAA-0220-40E9-A3AB-6DE87E7D50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9890" y="3592321"/>
            <a:ext cx="401322" cy="401322"/>
          </a:xfrm>
          <a:prstGeom prst="rect">
            <a:avLst/>
          </a:prstGeom>
        </p:spPr>
      </p:pic>
      <p:sp>
        <p:nvSpPr>
          <p:cNvPr id="27" name="楕円 26">
            <a:extLst>
              <a:ext uri="{FF2B5EF4-FFF2-40B4-BE49-F238E27FC236}">
                <a16:creationId xmlns:a16="http://schemas.microsoft.com/office/drawing/2014/main" id="{CCDA5B84-68FB-4284-BB3F-DA80F3F7D63B}"/>
              </a:ext>
            </a:extLst>
          </p:cNvPr>
          <p:cNvSpPr/>
          <p:nvPr/>
        </p:nvSpPr>
        <p:spPr>
          <a:xfrm>
            <a:off x="4204693" y="3707480"/>
            <a:ext cx="165769" cy="165769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05BC4D10-E73C-465B-BFDC-93937525ED56}"/>
              </a:ext>
            </a:extLst>
          </p:cNvPr>
          <p:cNvGrpSpPr/>
          <p:nvPr/>
        </p:nvGrpSpPr>
        <p:grpSpPr>
          <a:xfrm>
            <a:off x="4433077" y="2337938"/>
            <a:ext cx="4677808" cy="2798356"/>
            <a:chOff x="4554970" y="2820264"/>
            <a:chExt cx="4677808" cy="2798356"/>
          </a:xfrm>
        </p:grpSpPr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8C6D791E-8D7D-47C6-8509-59C61E69D307}"/>
                </a:ext>
              </a:extLst>
            </p:cNvPr>
            <p:cNvSpPr txBox="1"/>
            <p:nvPr/>
          </p:nvSpPr>
          <p:spPr>
            <a:xfrm>
              <a:off x="4554970" y="2820264"/>
              <a:ext cx="4677808" cy="279307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6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＝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7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 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</a:t>
              </a: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=3</a:t>
              </a: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→　</a:t>
              </a: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X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がとおりすぎて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いる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→　</a:t>
              </a: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X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のあたいがてんとう</a:t>
              </a: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X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より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おおきくな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っている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→　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79" name="図 78">
              <a:extLst>
                <a:ext uri="{FF2B5EF4-FFF2-40B4-BE49-F238E27FC236}">
                  <a16:creationId xmlns:a16="http://schemas.microsoft.com/office/drawing/2014/main" id="{32566284-E74A-4360-8F14-820CE9DC8BF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r="53515" b="-20627"/>
            <a:stretch/>
          </p:blipFill>
          <p:spPr>
            <a:xfrm>
              <a:off x="4887774" y="2988493"/>
              <a:ext cx="465271" cy="475975"/>
            </a:xfrm>
            <a:prstGeom prst="rect">
              <a:avLst/>
            </a:prstGeom>
          </p:spPr>
        </p:pic>
        <p:pic>
          <p:nvPicPr>
            <p:cNvPr id="80" name="図 79">
              <a:extLst>
                <a:ext uri="{FF2B5EF4-FFF2-40B4-BE49-F238E27FC236}">
                  <a16:creationId xmlns:a16="http://schemas.microsoft.com/office/drawing/2014/main" id="{3B22C1B3-5E3F-433B-8990-B412BF7E8C6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53018" t="-5840" r="497" b="-14789"/>
            <a:stretch/>
          </p:blipFill>
          <p:spPr>
            <a:xfrm>
              <a:off x="5783941" y="2963435"/>
              <a:ext cx="465271" cy="475975"/>
            </a:xfrm>
            <a:prstGeom prst="rect">
              <a:avLst/>
            </a:prstGeom>
          </p:spPr>
        </p:pic>
        <p:grpSp>
          <p:nvGrpSpPr>
            <p:cNvPr id="54" name="グループ化 53">
              <a:extLst>
                <a:ext uri="{FF2B5EF4-FFF2-40B4-BE49-F238E27FC236}">
                  <a16:creationId xmlns:a16="http://schemas.microsoft.com/office/drawing/2014/main" id="{14FEBD5C-A500-4994-BB05-17DDFC471A1B}"/>
                </a:ext>
              </a:extLst>
            </p:cNvPr>
            <p:cNvGrpSpPr/>
            <p:nvPr/>
          </p:nvGrpSpPr>
          <p:grpSpPr>
            <a:xfrm>
              <a:off x="5319295" y="5142645"/>
              <a:ext cx="1679638" cy="475975"/>
              <a:chOff x="2103884" y="6642556"/>
              <a:chExt cx="1679638" cy="475975"/>
            </a:xfrm>
          </p:grpSpPr>
          <p:sp>
            <p:nvSpPr>
              <p:cNvPr id="55" name="テキスト ボックス 54">
                <a:extLst>
                  <a:ext uri="{FF2B5EF4-FFF2-40B4-BE49-F238E27FC236}">
                    <a16:creationId xmlns:a16="http://schemas.microsoft.com/office/drawing/2014/main" id="{1FB5A4E6-5AD7-4E80-85E1-66E0FAA6B42E}"/>
                  </a:ext>
                </a:extLst>
              </p:cNvPr>
              <p:cNvSpPr txBox="1"/>
              <p:nvPr/>
            </p:nvSpPr>
            <p:spPr>
              <a:xfrm>
                <a:off x="2103884" y="6651434"/>
                <a:ext cx="1679638" cy="369332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kumimoji="1" lang="ja-JP" altLang="en-US" dirty="0">
                    <a:solidFill>
                      <a:srgbClr val="0C596D"/>
                    </a:solidFill>
                  </a:rPr>
                  <a:t>　　＞</a:t>
                </a:r>
              </a:p>
            </p:txBody>
          </p:sp>
          <p:pic>
            <p:nvPicPr>
              <p:cNvPr id="57" name="図 56">
                <a:extLst>
                  <a:ext uri="{FF2B5EF4-FFF2-40B4-BE49-F238E27FC236}">
                    <a16:creationId xmlns:a16="http://schemas.microsoft.com/office/drawing/2014/main" id="{CB4C9EB5-930D-4B5C-9077-C22714A230E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r="53515" b="-20627"/>
              <a:stretch/>
            </p:blipFill>
            <p:spPr>
              <a:xfrm>
                <a:off x="2192959" y="6642556"/>
                <a:ext cx="465271" cy="475975"/>
              </a:xfrm>
              <a:prstGeom prst="rect">
                <a:avLst/>
              </a:prstGeom>
            </p:spPr>
          </p:pic>
        </p:grpSp>
      </p:grp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1C87ED38-2CC9-4DE7-B222-72B5336115F6}"/>
              </a:ext>
            </a:extLst>
          </p:cNvPr>
          <p:cNvGrpSpPr/>
          <p:nvPr/>
        </p:nvGrpSpPr>
        <p:grpSpPr>
          <a:xfrm>
            <a:off x="330128" y="5049894"/>
            <a:ext cx="6699523" cy="1847439"/>
            <a:chOff x="615677" y="5019186"/>
            <a:chExt cx="6699523" cy="1847439"/>
          </a:xfrm>
        </p:grpSpPr>
        <p:pic>
          <p:nvPicPr>
            <p:cNvPr id="58" name="図 57">
              <a:extLst>
                <a:ext uri="{FF2B5EF4-FFF2-40B4-BE49-F238E27FC236}">
                  <a16:creationId xmlns:a16="http://schemas.microsoft.com/office/drawing/2014/main" id="{FA5DC7B4-1FA4-45EE-8CFA-25F4B61ECF1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15677" y="5019186"/>
              <a:ext cx="1090465" cy="1847439"/>
            </a:xfrm>
            <a:prstGeom prst="rect">
              <a:avLst/>
            </a:prstGeom>
          </p:spPr>
        </p:pic>
        <p:sp>
          <p:nvSpPr>
            <p:cNvPr id="63" name="吹き出し: 角を丸めた四角形 62">
              <a:extLst>
                <a:ext uri="{FF2B5EF4-FFF2-40B4-BE49-F238E27FC236}">
                  <a16:creationId xmlns:a16="http://schemas.microsoft.com/office/drawing/2014/main" id="{11AFD60D-14C1-4A13-93C9-B85563F3204F}"/>
                </a:ext>
              </a:extLst>
            </p:cNvPr>
            <p:cNvSpPr/>
            <p:nvPr/>
          </p:nvSpPr>
          <p:spPr>
            <a:xfrm>
              <a:off x="1974753" y="5357724"/>
              <a:ext cx="5340447" cy="1188159"/>
            </a:xfrm>
            <a:prstGeom prst="wedgeRoundRectCallout">
              <a:avLst>
                <a:gd name="adj1" fmla="val -55536"/>
                <a:gd name="adj2" fmla="val -19202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64" name="テキスト ボックス 63">
              <a:extLst>
                <a:ext uri="{FF2B5EF4-FFF2-40B4-BE49-F238E27FC236}">
                  <a16:creationId xmlns:a16="http://schemas.microsoft.com/office/drawing/2014/main" id="{CC6209B8-1387-42C4-BE54-CA34D5407544}"/>
                </a:ext>
              </a:extLst>
            </p:cNvPr>
            <p:cNvSpPr txBox="1"/>
            <p:nvPr/>
          </p:nvSpPr>
          <p:spPr>
            <a:xfrm>
              <a:off x="2266886" y="5480310"/>
              <a:ext cx="5048314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　　　また</a:t>
              </a:r>
              <a:r>
                <a:rPr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は　　　　　　　　　のときはふせいかいに</a:t>
              </a:r>
              <a:r>
                <a:rPr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なるんだね！</a:t>
              </a:r>
              <a:endParaRPr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grpSp>
          <p:nvGrpSpPr>
            <p:cNvPr id="12" name="グループ化 11">
              <a:extLst>
                <a:ext uri="{FF2B5EF4-FFF2-40B4-BE49-F238E27FC236}">
                  <a16:creationId xmlns:a16="http://schemas.microsoft.com/office/drawing/2014/main" id="{516C3C86-BB9A-436F-B5EF-6C3470296D86}"/>
                </a:ext>
              </a:extLst>
            </p:cNvPr>
            <p:cNvGrpSpPr/>
            <p:nvPr/>
          </p:nvGrpSpPr>
          <p:grpSpPr>
            <a:xfrm>
              <a:off x="2266886" y="5599211"/>
              <a:ext cx="1679638" cy="475975"/>
              <a:chOff x="2037048" y="6099122"/>
              <a:chExt cx="1679638" cy="475975"/>
            </a:xfrm>
          </p:grpSpPr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BFD1A020-C579-479D-B363-695A3E3E259C}"/>
                  </a:ext>
                </a:extLst>
              </p:cNvPr>
              <p:cNvSpPr txBox="1"/>
              <p:nvPr/>
            </p:nvSpPr>
            <p:spPr>
              <a:xfrm>
                <a:off x="2037048" y="6108000"/>
                <a:ext cx="1679638" cy="369332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kumimoji="1" lang="ja-JP" altLang="en-US" dirty="0">
                    <a:solidFill>
                      <a:srgbClr val="0C596D"/>
                    </a:solidFill>
                  </a:rPr>
                  <a:t>　　＞</a:t>
                </a:r>
              </a:p>
            </p:txBody>
          </p:sp>
          <p:pic>
            <p:nvPicPr>
              <p:cNvPr id="31" name="図 30">
                <a:extLst>
                  <a:ext uri="{FF2B5EF4-FFF2-40B4-BE49-F238E27FC236}">
                    <a16:creationId xmlns:a16="http://schemas.microsoft.com/office/drawing/2014/main" id="{E982CDB8-29D5-4F38-A089-298B6DCF29B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r="53515" b="-20627"/>
              <a:stretch/>
            </p:blipFill>
            <p:spPr>
              <a:xfrm>
                <a:off x="2126123" y="6099122"/>
                <a:ext cx="465271" cy="475975"/>
              </a:xfrm>
              <a:prstGeom prst="rect">
                <a:avLst/>
              </a:prstGeom>
            </p:spPr>
          </p:pic>
        </p:grpSp>
        <p:grpSp>
          <p:nvGrpSpPr>
            <p:cNvPr id="13" name="グループ化 12">
              <a:extLst>
                <a:ext uri="{FF2B5EF4-FFF2-40B4-BE49-F238E27FC236}">
                  <a16:creationId xmlns:a16="http://schemas.microsoft.com/office/drawing/2014/main" id="{62AAF8F3-C730-4590-B6E4-827040E53E08}"/>
                </a:ext>
              </a:extLst>
            </p:cNvPr>
            <p:cNvGrpSpPr/>
            <p:nvPr/>
          </p:nvGrpSpPr>
          <p:grpSpPr>
            <a:xfrm>
              <a:off x="4643132" y="5584064"/>
              <a:ext cx="1679638" cy="475975"/>
              <a:chOff x="3581299" y="3168306"/>
              <a:chExt cx="1679638" cy="475975"/>
            </a:xfrm>
          </p:grpSpPr>
          <p:sp>
            <p:nvSpPr>
              <p:cNvPr id="37" name="テキスト ボックス 36">
                <a:extLst>
                  <a:ext uri="{FF2B5EF4-FFF2-40B4-BE49-F238E27FC236}">
                    <a16:creationId xmlns:a16="http://schemas.microsoft.com/office/drawing/2014/main" id="{4541FAD5-408F-45CA-991A-A77AFF681CCB}"/>
                  </a:ext>
                </a:extLst>
              </p:cNvPr>
              <p:cNvSpPr txBox="1"/>
              <p:nvPr/>
            </p:nvSpPr>
            <p:spPr>
              <a:xfrm>
                <a:off x="3581299" y="3196608"/>
                <a:ext cx="1679638" cy="369332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kumimoji="1" lang="ja-JP" altLang="en-US" dirty="0">
                    <a:solidFill>
                      <a:srgbClr val="0C596D"/>
                    </a:solidFill>
                  </a:rPr>
                  <a:t>　　＜</a:t>
                </a:r>
              </a:p>
            </p:txBody>
          </p:sp>
          <p:pic>
            <p:nvPicPr>
              <p:cNvPr id="32" name="図 31">
                <a:extLst>
                  <a:ext uri="{FF2B5EF4-FFF2-40B4-BE49-F238E27FC236}">
                    <a16:creationId xmlns:a16="http://schemas.microsoft.com/office/drawing/2014/main" id="{C5D358B4-A681-4D34-8749-A9A17F4DD6B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l="53018" t="-5840" r="497" b="-14789"/>
              <a:stretch/>
            </p:blipFill>
            <p:spPr>
              <a:xfrm>
                <a:off x="3656793" y="3168306"/>
                <a:ext cx="465271" cy="475975"/>
              </a:xfrm>
              <a:prstGeom prst="rect">
                <a:avLst/>
              </a:prstGeom>
            </p:spPr>
          </p:pic>
        </p:grpSp>
      </p:grpSp>
      <p:sp>
        <p:nvSpPr>
          <p:cNvPr id="42" name="吹き出し: 角を丸めた四角形 69">
            <a:extLst>
              <a:ext uri="{FF2B5EF4-FFF2-40B4-BE49-F238E27FC236}">
                <a16:creationId xmlns:a16="http://schemas.microsoft.com/office/drawing/2014/main" id="{B7E308C9-678E-584C-BCF7-15DC92E89463}"/>
              </a:ext>
            </a:extLst>
          </p:cNvPr>
          <p:cNvSpPr/>
          <p:nvPr/>
        </p:nvSpPr>
        <p:spPr>
          <a:xfrm>
            <a:off x="2189404" y="3403911"/>
            <a:ext cx="1235395" cy="879933"/>
          </a:xfrm>
          <a:prstGeom prst="wedgeRoundRectCallout">
            <a:avLst>
              <a:gd name="adj1" fmla="val 63976"/>
              <a:gd name="adj2" fmla="val -7869"/>
              <a:gd name="adj3" fmla="val 16667"/>
            </a:avLst>
          </a:prstGeom>
          <a:solidFill>
            <a:schemeClr val="bg1"/>
          </a:solidFill>
          <a:ln w="28575" cmpd="sng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216000" rtlCol="0" anchor="ctr"/>
          <a:lstStyle/>
          <a:p>
            <a:pPr algn="r">
              <a:lnSpc>
                <a:spcPct val="150000"/>
              </a:lnSpc>
            </a:pPr>
            <a:r>
              <a:rPr kumimoji="1" lang="ja-JP" altLang="en-US" sz="14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＝</a:t>
            </a:r>
            <a:r>
              <a:rPr kumimoji="1" lang="en-US" altLang="ja-JP" sz="14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6</a:t>
            </a:r>
          </a:p>
          <a:p>
            <a:pPr algn="r">
              <a:lnSpc>
                <a:spcPct val="150000"/>
              </a:lnSpc>
            </a:pPr>
            <a:r>
              <a:rPr kumimoji="1" lang="ja-JP" altLang="en-US" sz="14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＝</a:t>
            </a:r>
            <a:r>
              <a:rPr kumimoji="1" lang="en-US" altLang="ja-JP" sz="14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3</a:t>
            </a:r>
            <a:endParaRPr kumimoji="1" lang="ja-JP" altLang="en-US" sz="14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4" name="図 43">
            <a:extLst>
              <a:ext uri="{FF2B5EF4-FFF2-40B4-BE49-F238E27FC236}">
                <a16:creationId xmlns:a16="http://schemas.microsoft.com/office/drawing/2014/main" id="{C3DA1196-6E70-054A-8D22-2E84C850212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17282" y="3592321"/>
            <a:ext cx="763857" cy="338418"/>
          </a:xfrm>
          <a:prstGeom prst="rect">
            <a:avLst/>
          </a:prstGeom>
        </p:spPr>
      </p:pic>
      <p:pic>
        <p:nvPicPr>
          <p:cNvPr id="46" name="図 45">
            <a:extLst>
              <a:ext uri="{FF2B5EF4-FFF2-40B4-BE49-F238E27FC236}">
                <a16:creationId xmlns:a16="http://schemas.microsoft.com/office/drawing/2014/main" id="{41426A9A-986F-8844-A7B8-3928ACCF579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06333" y="3941289"/>
            <a:ext cx="785755" cy="285730"/>
          </a:xfrm>
          <a:prstGeom prst="rect">
            <a:avLst/>
          </a:prstGeom>
        </p:spPr>
      </p:pic>
      <p:pic>
        <p:nvPicPr>
          <p:cNvPr id="47" name="図 46">
            <a:extLst>
              <a:ext uri="{FF2B5EF4-FFF2-40B4-BE49-F238E27FC236}">
                <a16:creationId xmlns:a16="http://schemas.microsoft.com/office/drawing/2014/main" id="{1B7EAEFA-C59E-BA49-8F01-4410BEF0AF9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09827" y="4697981"/>
            <a:ext cx="763857" cy="338418"/>
          </a:xfrm>
          <a:prstGeom prst="rect">
            <a:avLst/>
          </a:prstGeom>
        </p:spPr>
      </p:pic>
      <p:pic>
        <p:nvPicPr>
          <p:cNvPr id="51" name="図 50">
            <a:extLst>
              <a:ext uri="{FF2B5EF4-FFF2-40B4-BE49-F238E27FC236}">
                <a16:creationId xmlns:a16="http://schemas.microsoft.com/office/drawing/2014/main" id="{D0B3F289-3C65-324D-B691-ED27E2C0FFE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08585" y="5665516"/>
            <a:ext cx="763857" cy="338418"/>
          </a:xfrm>
          <a:prstGeom prst="rect">
            <a:avLst/>
          </a:prstGeom>
        </p:spPr>
      </p:pic>
      <p:pic>
        <p:nvPicPr>
          <p:cNvPr id="62" name="図 61">
            <a:extLst>
              <a:ext uri="{FF2B5EF4-FFF2-40B4-BE49-F238E27FC236}">
                <a16:creationId xmlns:a16="http://schemas.microsoft.com/office/drawing/2014/main" id="{3AA97B0B-3C85-CB48-90F6-D8CEE5CFD6C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65491" y="5679356"/>
            <a:ext cx="785755" cy="285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16400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ミッション：きえたあおいてんをさがせ！</a:t>
            </a:r>
            <a:endParaRPr lang="ja-JP" altLang="en-US" dirty="0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F89141F4-3FD6-448D-848D-12FE9745DDB1}"/>
              </a:ext>
            </a:extLst>
          </p:cNvPr>
          <p:cNvGrpSpPr/>
          <p:nvPr/>
        </p:nvGrpSpPr>
        <p:grpSpPr>
          <a:xfrm>
            <a:off x="3218003" y="2527719"/>
            <a:ext cx="1951601" cy="3538115"/>
            <a:chOff x="181821" y="3268693"/>
            <a:chExt cx="1553301" cy="2795942"/>
          </a:xfrm>
        </p:grpSpPr>
        <p:pic>
          <p:nvPicPr>
            <p:cNvPr id="8194" name="Picture 2">
              <a:extLst>
                <a:ext uri="{FF2B5EF4-FFF2-40B4-BE49-F238E27FC236}">
                  <a16:creationId xmlns:a16="http://schemas.microsoft.com/office/drawing/2014/main" id="{0B83FB34-03BA-47C1-8E7C-8B18AC3F77C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1821" y="3268693"/>
              <a:ext cx="1553301" cy="2795942"/>
            </a:xfrm>
            <a:prstGeom prst="round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8" name="楕円 37">
              <a:extLst>
                <a:ext uri="{FF2B5EF4-FFF2-40B4-BE49-F238E27FC236}">
                  <a16:creationId xmlns:a16="http://schemas.microsoft.com/office/drawing/2014/main" id="{83E363F4-ED6A-44D3-91D0-4CC01CA3761F}"/>
                </a:ext>
              </a:extLst>
            </p:cNvPr>
            <p:cNvSpPr/>
            <p:nvPr/>
          </p:nvSpPr>
          <p:spPr>
            <a:xfrm>
              <a:off x="518171" y="4580878"/>
              <a:ext cx="852256" cy="852256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EF22E6A1-7B1A-4D21-BC73-6D2C49CAE255}"/>
              </a:ext>
            </a:extLst>
          </p:cNvPr>
          <p:cNvGrpSpPr/>
          <p:nvPr/>
        </p:nvGrpSpPr>
        <p:grpSpPr>
          <a:xfrm>
            <a:off x="618636" y="985598"/>
            <a:ext cx="7293426" cy="630942"/>
            <a:chOff x="618636" y="985598"/>
            <a:chExt cx="7293426" cy="630942"/>
          </a:xfrm>
        </p:grpSpPr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02F11BD8-3D3B-49E4-A488-26BAE2F1B1DE}"/>
                </a:ext>
              </a:extLst>
            </p:cNvPr>
            <p:cNvSpPr txBox="1"/>
            <p:nvPr/>
          </p:nvSpPr>
          <p:spPr>
            <a:xfrm>
              <a:off x="618636" y="985598"/>
              <a:ext cx="729342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sz="2000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プログラムを</a:t>
              </a:r>
              <a:r>
                <a:rPr lang="en-US" altLang="ja-JP" sz="2000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sz="2000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にアップロードしよう！</a:t>
              </a:r>
              <a:endParaRPr lang="en-US" altLang="ja-JP" sz="2000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4536A151-3779-4B66-A843-0B62FE76E449}"/>
                </a:ext>
              </a:extLst>
            </p:cNvPr>
            <p:cNvSpPr txBox="1"/>
            <p:nvPr/>
          </p:nvSpPr>
          <p:spPr>
            <a:xfrm>
              <a:off x="2181375" y="1084572"/>
              <a:ext cx="103662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9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DF5E1871-046E-E547-AB04-613F781734E0}"/>
              </a:ext>
            </a:extLst>
          </p:cNvPr>
          <p:cNvSpPr txBox="1"/>
          <p:nvPr/>
        </p:nvSpPr>
        <p:spPr>
          <a:xfrm>
            <a:off x="618636" y="1783589"/>
            <a:ext cx="712905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のでんげんランプがあおになっていることをたしかめる。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FA497054-4129-A04C-9C91-DA27140F5155}"/>
              </a:ext>
            </a:extLst>
          </p:cNvPr>
          <p:cNvSpPr txBox="1"/>
          <p:nvPr/>
        </p:nvSpPr>
        <p:spPr>
          <a:xfrm>
            <a:off x="1060382" y="1808761"/>
            <a:ext cx="67186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456369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ミッション：きえたあおいてんをさがせ！</a:t>
            </a:r>
            <a:endParaRPr lang="ja-JP" altLang="en-US" dirty="0"/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3899CF3D-4F59-0142-97EB-733B07831FCD}"/>
              </a:ext>
            </a:extLst>
          </p:cNvPr>
          <p:cNvSpPr txBox="1"/>
          <p:nvPr/>
        </p:nvSpPr>
        <p:spPr>
          <a:xfrm>
            <a:off x="641020" y="1028826"/>
            <a:ext cx="401087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rabicPeriod" startAt="2"/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せつぞく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ボタンをおす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5" name="図 14">
            <a:extLst>
              <a:ext uri="{FF2B5EF4-FFF2-40B4-BE49-F238E27FC236}">
                <a16:creationId xmlns:a16="http://schemas.microsoft.com/office/drawing/2014/main" id="{33D7F34E-2132-024B-955A-CFFBC21229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1392" y="1495107"/>
            <a:ext cx="3433727" cy="5286288"/>
          </a:xfrm>
          <a:prstGeom prst="rect">
            <a:avLst/>
          </a:prstGeom>
        </p:spPr>
      </p:pic>
      <p:sp>
        <p:nvSpPr>
          <p:cNvPr id="16" name="四角形: 角を丸くする 67">
            <a:extLst>
              <a:ext uri="{FF2B5EF4-FFF2-40B4-BE49-F238E27FC236}">
                <a16:creationId xmlns:a16="http://schemas.microsoft.com/office/drawing/2014/main" id="{0C052279-A715-824A-A42C-53F60EE10B36}"/>
              </a:ext>
            </a:extLst>
          </p:cNvPr>
          <p:cNvSpPr/>
          <p:nvPr/>
        </p:nvSpPr>
        <p:spPr>
          <a:xfrm>
            <a:off x="4655894" y="6057640"/>
            <a:ext cx="1733205" cy="412812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750841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図 15">
            <a:extLst>
              <a:ext uri="{FF2B5EF4-FFF2-40B4-BE49-F238E27FC236}">
                <a16:creationId xmlns:a16="http://schemas.microsoft.com/office/drawing/2014/main" id="{D676F5C1-0835-454B-A039-F66DFACA00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3787" y="1778944"/>
            <a:ext cx="2778801" cy="4963292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ミッション：きえたあおいてんをさがせ！</a:t>
            </a:r>
            <a:endParaRPr lang="ja-JP" altLang="en-US" dirty="0"/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731951BC-6652-439F-8A75-8CA8645B5D76}"/>
              </a:ext>
            </a:extLst>
          </p:cNvPr>
          <p:cNvSpPr txBox="1"/>
          <p:nvPr/>
        </p:nvSpPr>
        <p:spPr>
          <a:xfrm>
            <a:off x="394080" y="3705919"/>
            <a:ext cx="98541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i="0" dirty="0">
                <a:solidFill>
                  <a:schemeClr val="bg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保存する</a:t>
            </a:r>
            <a:endParaRPr lang="en-US" altLang="ja-JP" sz="600" i="0" dirty="0">
              <a:solidFill>
                <a:schemeClr val="bg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9" name="四角形: 角を丸くする 38">
            <a:extLst>
              <a:ext uri="{FF2B5EF4-FFF2-40B4-BE49-F238E27FC236}">
                <a16:creationId xmlns:a16="http://schemas.microsoft.com/office/drawing/2014/main" id="{B62F1979-C861-40B0-AFD3-4E8F08A280EB}"/>
              </a:ext>
            </a:extLst>
          </p:cNvPr>
          <p:cNvSpPr/>
          <p:nvPr/>
        </p:nvSpPr>
        <p:spPr>
          <a:xfrm>
            <a:off x="3274541" y="4300151"/>
            <a:ext cx="2236573" cy="298482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8EA02C73-10F9-4842-B235-353A28AFF84C}"/>
              </a:ext>
            </a:extLst>
          </p:cNvPr>
          <p:cNvSpPr txBox="1"/>
          <p:nvPr/>
        </p:nvSpPr>
        <p:spPr>
          <a:xfrm>
            <a:off x="641021" y="1035750"/>
            <a:ext cx="5120587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rabicPeriod" startAt="3"/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ダイアログのせつぞくボタンをおす。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7069106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図 20">
            <a:extLst>
              <a:ext uri="{FF2B5EF4-FFF2-40B4-BE49-F238E27FC236}">
                <a16:creationId xmlns:a16="http://schemas.microsoft.com/office/drawing/2014/main" id="{B78BD5A7-CC01-814A-A6C1-C59729F572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1532" y="1603180"/>
            <a:ext cx="3167338" cy="495908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ミッション：きえたあおいてんをさがせ！</a:t>
            </a:r>
            <a:endParaRPr lang="ja-JP" altLang="en-US" dirty="0"/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731951BC-6652-439F-8A75-8CA8645B5D76}"/>
              </a:ext>
            </a:extLst>
          </p:cNvPr>
          <p:cNvSpPr txBox="1"/>
          <p:nvPr/>
        </p:nvSpPr>
        <p:spPr>
          <a:xfrm>
            <a:off x="394080" y="3705919"/>
            <a:ext cx="98541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i="0" dirty="0">
                <a:solidFill>
                  <a:schemeClr val="bg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保存する</a:t>
            </a:r>
            <a:endParaRPr lang="en-US" altLang="ja-JP" sz="600" i="0" dirty="0">
              <a:solidFill>
                <a:schemeClr val="bg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5" name="四角形: 角を丸くする 54">
            <a:extLst>
              <a:ext uri="{FF2B5EF4-FFF2-40B4-BE49-F238E27FC236}">
                <a16:creationId xmlns:a16="http://schemas.microsoft.com/office/drawing/2014/main" id="{29511B46-7A91-4AA3-8790-620802BBD50B}"/>
              </a:ext>
            </a:extLst>
          </p:cNvPr>
          <p:cNvSpPr/>
          <p:nvPr/>
        </p:nvSpPr>
        <p:spPr>
          <a:xfrm>
            <a:off x="2201183" y="5120729"/>
            <a:ext cx="1615735" cy="471484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6A378C19-2386-45B2-8BA9-786F5C9E4EC7}"/>
              </a:ext>
            </a:extLst>
          </p:cNvPr>
          <p:cNvSpPr txBox="1"/>
          <p:nvPr/>
        </p:nvSpPr>
        <p:spPr>
          <a:xfrm>
            <a:off x="4926113" y="2891551"/>
            <a:ext cx="91745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  <a:endParaRPr kumimoji="1" lang="ja-JP" altLang="en-US" sz="105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60" name="直線矢印コネクタ 59">
            <a:extLst>
              <a:ext uri="{FF2B5EF4-FFF2-40B4-BE49-F238E27FC236}">
                <a16:creationId xmlns:a16="http://schemas.microsoft.com/office/drawing/2014/main" id="{78C808F9-8835-432E-A29D-A04894EC7559}"/>
              </a:ext>
            </a:extLst>
          </p:cNvPr>
          <p:cNvCxnSpPr>
            <a:cxnSpLocks/>
          </p:cNvCxnSpPr>
          <p:nvPr/>
        </p:nvCxnSpPr>
        <p:spPr>
          <a:xfrm flipH="1">
            <a:off x="4122556" y="3890585"/>
            <a:ext cx="1627161" cy="1800001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B2F8DC82-50E9-754E-936D-77257A12198B}"/>
              </a:ext>
            </a:extLst>
          </p:cNvPr>
          <p:cNvSpPr txBox="1"/>
          <p:nvPr/>
        </p:nvSpPr>
        <p:spPr>
          <a:xfrm>
            <a:off x="598780" y="1026099"/>
            <a:ext cx="401087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rabicPeriod" startAt="4"/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アップロードボタンをおす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A4C173EB-AC83-304C-A559-42080861C267}"/>
              </a:ext>
            </a:extLst>
          </p:cNvPr>
          <p:cNvSpPr txBox="1"/>
          <p:nvPr/>
        </p:nvSpPr>
        <p:spPr>
          <a:xfrm>
            <a:off x="5009329" y="2967415"/>
            <a:ext cx="370604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にプログラムが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かきこまれる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よ。</a:t>
            </a:r>
          </a:p>
        </p:txBody>
      </p:sp>
      <p:sp>
        <p:nvSpPr>
          <p:cNvPr id="12" name="吹き出し: 角を丸めた四角形 67">
            <a:extLst>
              <a:ext uri="{FF2B5EF4-FFF2-40B4-BE49-F238E27FC236}">
                <a16:creationId xmlns:a16="http://schemas.microsoft.com/office/drawing/2014/main" id="{D407B1C2-3819-884D-8146-0E1CD2CE46E3}"/>
              </a:ext>
            </a:extLst>
          </p:cNvPr>
          <p:cNvSpPr/>
          <p:nvPr/>
        </p:nvSpPr>
        <p:spPr>
          <a:xfrm>
            <a:off x="4609660" y="5008193"/>
            <a:ext cx="3472246" cy="1836644"/>
          </a:xfrm>
          <a:prstGeom prst="wedgeRoundRectCallout">
            <a:avLst>
              <a:gd name="adj1" fmla="val 56760"/>
              <a:gd name="adj2" fmla="val -30898"/>
              <a:gd name="adj3" fmla="val 16667"/>
            </a:avLst>
          </a:prstGeom>
          <a:solidFill>
            <a:schemeClr val="bg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C9DA452B-4C2E-F147-9E7A-3B0D414888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81905" y="4705299"/>
            <a:ext cx="1062095" cy="1692565"/>
          </a:xfrm>
          <a:prstGeom prst="rect">
            <a:avLst/>
          </a:prstGeom>
        </p:spPr>
      </p:pic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A2F68FDC-3C1F-DF4F-93D1-D9A211ABD728}"/>
              </a:ext>
            </a:extLst>
          </p:cNvPr>
          <p:cNvSpPr txBox="1"/>
          <p:nvPr/>
        </p:nvSpPr>
        <p:spPr>
          <a:xfrm>
            <a:off x="4803930" y="4857452"/>
            <a:ext cx="3277974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プログラムのうごきは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かくにんできたかな？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つぎはボタン</a:t>
            </a:r>
            <a:r>
              <a: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r>
              <a:rPr kumimoji="1" lang="ja-JP" altLang="en-US" sz="16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をおしたときの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プログラムをつくろう！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5064961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図 35">
            <a:extLst>
              <a:ext uri="{FF2B5EF4-FFF2-40B4-BE49-F238E27FC236}">
                <a16:creationId xmlns:a16="http://schemas.microsoft.com/office/drawing/2014/main" id="{1A21F1D5-C72E-7A4B-B413-6A200B3DB9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3241" y="5689464"/>
            <a:ext cx="2088961" cy="514522"/>
          </a:xfrm>
          <a:prstGeom prst="rect">
            <a:avLst/>
          </a:prstGeom>
        </p:spPr>
      </p:pic>
      <p:pic>
        <p:nvPicPr>
          <p:cNvPr id="22" name="図 21">
            <a:extLst>
              <a:ext uri="{FF2B5EF4-FFF2-40B4-BE49-F238E27FC236}">
                <a16:creationId xmlns:a16="http://schemas.microsoft.com/office/drawing/2014/main" id="{B15330D3-74AE-8646-A7A0-8C85C464E3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3690" y="6176324"/>
            <a:ext cx="1984119" cy="407221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E0AEA015-13CE-9140-8CBA-655991ADCD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3690" y="4748572"/>
            <a:ext cx="2096612" cy="403532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AA06A2BD-5C6E-0D49-BF3C-5BCCCDF99AD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9845" y="1844828"/>
            <a:ext cx="1843275" cy="538804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E2E4F951-4B82-DA49-8FF2-8BFE3116DC5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54066" y="1882096"/>
            <a:ext cx="3162300" cy="190500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/>
              <a:t>ミッション：きえたあおいてんをさがせ！</a:t>
            </a:r>
            <a:endParaRPr lang="ja-JP" altLang="en-US" dirty="0"/>
          </a:p>
        </p:txBody>
      </p:sp>
      <p:cxnSp>
        <p:nvCxnSpPr>
          <p:cNvPr id="29" name="直線矢印コネクタ 28">
            <a:extLst>
              <a:ext uri="{FF2B5EF4-FFF2-40B4-BE49-F238E27FC236}">
                <a16:creationId xmlns:a16="http://schemas.microsoft.com/office/drawing/2014/main" id="{3626AA7F-2FF5-423A-9BB8-D25B78A891F3}"/>
              </a:ext>
            </a:extLst>
          </p:cNvPr>
          <p:cNvCxnSpPr>
            <a:cxnSpLocks/>
          </p:cNvCxnSpPr>
          <p:nvPr/>
        </p:nvCxnSpPr>
        <p:spPr>
          <a:xfrm>
            <a:off x="872756" y="2970602"/>
            <a:ext cx="50397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線矢印コネクタ 29">
            <a:extLst>
              <a:ext uri="{FF2B5EF4-FFF2-40B4-BE49-F238E27FC236}">
                <a16:creationId xmlns:a16="http://schemas.microsoft.com/office/drawing/2014/main" id="{13757474-C1F9-4389-AB01-4DAF06AD91DD}"/>
              </a:ext>
            </a:extLst>
          </p:cNvPr>
          <p:cNvCxnSpPr>
            <a:cxnSpLocks/>
          </p:cNvCxnSpPr>
          <p:nvPr/>
        </p:nvCxnSpPr>
        <p:spPr>
          <a:xfrm>
            <a:off x="872757" y="2545954"/>
            <a:ext cx="50397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コネクタ: カギ線 34">
            <a:extLst>
              <a:ext uri="{FF2B5EF4-FFF2-40B4-BE49-F238E27FC236}">
                <a16:creationId xmlns:a16="http://schemas.microsoft.com/office/drawing/2014/main" id="{CDDBDCEE-FB39-4EDA-8F33-90D0C487D59F}"/>
              </a:ext>
            </a:extLst>
          </p:cNvPr>
          <p:cNvCxnSpPr>
            <a:cxnSpLocks/>
          </p:cNvCxnSpPr>
          <p:nvPr/>
        </p:nvCxnSpPr>
        <p:spPr>
          <a:xfrm flipV="1">
            <a:off x="859328" y="3095173"/>
            <a:ext cx="754362" cy="713548"/>
          </a:xfrm>
          <a:prstGeom prst="bentConnector3">
            <a:avLst>
              <a:gd name="adj1" fmla="val 50000"/>
            </a:avLst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743B7C9E-FA75-4DD1-8BCE-899E15FBE7C0}"/>
              </a:ext>
            </a:extLst>
          </p:cNvPr>
          <p:cNvSpPr txBox="1"/>
          <p:nvPr/>
        </p:nvSpPr>
        <p:spPr>
          <a:xfrm>
            <a:off x="4167674" y="1828853"/>
            <a:ext cx="4968987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「イベント」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から　　　　　　　　をえらぶ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8" name="吹き出し: 角を丸めた四角形 67">
            <a:extLst>
              <a:ext uri="{FF2B5EF4-FFF2-40B4-BE49-F238E27FC236}">
                <a16:creationId xmlns:a16="http://schemas.microsoft.com/office/drawing/2014/main" id="{CFA33B61-391D-4CA3-8FBC-314DC23C3395}"/>
              </a:ext>
            </a:extLst>
          </p:cNvPr>
          <p:cNvSpPr/>
          <p:nvPr/>
        </p:nvSpPr>
        <p:spPr>
          <a:xfrm>
            <a:off x="2716762" y="3651702"/>
            <a:ext cx="4978055" cy="1076805"/>
          </a:xfrm>
          <a:prstGeom prst="wedgeRoundRectCallout">
            <a:avLst>
              <a:gd name="adj1" fmla="val 56760"/>
              <a:gd name="adj2" fmla="val -30898"/>
              <a:gd name="adj3" fmla="val 16667"/>
            </a:avLst>
          </a:prstGeom>
          <a:solidFill>
            <a:schemeClr val="bg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70" name="図 69">
            <a:extLst>
              <a:ext uri="{FF2B5EF4-FFF2-40B4-BE49-F238E27FC236}">
                <a16:creationId xmlns:a16="http://schemas.microsoft.com/office/drawing/2014/main" id="{A921B5AC-405D-4D8F-8AA3-416C3290B1B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11581" y="2998102"/>
            <a:ext cx="1062095" cy="1692565"/>
          </a:xfrm>
          <a:prstGeom prst="rect">
            <a:avLst/>
          </a:prstGeom>
        </p:spPr>
      </p:pic>
      <p:sp>
        <p:nvSpPr>
          <p:cNvPr id="75" name="テキスト ボックス 74">
            <a:extLst>
              <a:ext uri="{FF2B5EF4-FFF2-40B4-BE49-F238E27FC236}">
                <a16:creationId xmlns:a16="http://schemas.microsoft.com/office/drawing/2014/main" id="{3DE5D545-BD2A-4A23-8BA9-82E3AE3A93D9}"/>
              </a:ext>
            </a:extLst>
          </p:cNvPr>
          <p:cNvSpPr txBox="1"/>
          <p:nvPr/>
        </p:nvSpPr>
        <p:spPr>
          <a:xfrm>
            <a:off x="2772210" y="3606831"/>
            <a:ext cx="496898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X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」「</a:t>
            </a:r>
            <a:r>
              <a: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Y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</a:t>
            </a:r>
            <a:r>
              <a:rPr kumimoji="1" lang="ja-JP" altLang="en-US" sz="16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は、たんさくするあおいてんの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いまいるいちをだいにゅうするためのへんすうだね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</a:p>
        </p:txBody>
      </p: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FCA7B67A-AA65-46EB-89CB-12328566DDE7}"/>
              </a:ext>
            </a:extLst>
          </p:cNvPr>
          <p:cNvGrpSpPr/>
          <p:nvPr/>
        </p:nvGrpSpPr>
        <p:grpSpPr>
          <a:xfrm>
            <a:off x="-83071" y="4585850"/>
            <a:ext cx="8627960" cy="1131079"/>
            <a:chOff x="87415" y="3519228"/>
            <a:chExt cx="8627960" cy="1131079"/>
          </a:xfrm>
        </p:grpSpPr>
        <p:sp>
          <p:nvSpPr>
            <p:cNvPr id="84" name="テキスト ボックス 83">
              <a:extLst>
                <a:ext uri="{FF2B5EF4-FFF2-40B4-BE49-F238E27FC236}">
                  <a16:creationId xmlns:a16="http://schemas.microsoft.com/office/drawing/2014/main" id="{DDFCA9B6-CC4A-4C96-8C5F-F64C9702A08E}"/>
                </a:ext>
              </a:extLst>
            </p:cNvPr>
            <p:cNvSpPr txBox="1"/>
            <p:nvPr/>
          </p:nvSpPr>
          <p:spPr>
            <a:xfrm>
              <a:off x="87415" y="3519228"/>
              <a:ext cx="8627960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「み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ため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　をえらび、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「へんすう」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の　　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　　をいれる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93" name="図 92">
              <a:extLst>
                <a:ext uri="{FF2B5EF4-FFF2-40B4-BE49-F238E27FC236}">
                  <a16:creationId xmlns:a16="http://schemas.microsoft.com/office/drawing/2014/main" id="{EC1FAB34-E208-4032-9637-73A711A24CC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r="53515" b="-20627"/>
            <a:stretch/>
          </p:blipFill>
          <p:spPr>
            <a:xfrm>
              <a:off x="6638443" y="3744757"/>
              <a:ext cx="368419" cy="376895"/>
            </a:xfrm>
            <a:prstGeom prst="rect">
              <a:avLst/>
            </a:prstGeom>
          </p:spPr>
        </p:pic>
        <p:pic>
          <p:nvPicPr>
            <p:cNvPr id="94" name="図 93">
              <a:extLst>
                <a:ext uri="{FF2B5EF4-FFF2-40B4-BE49-F238E27FC236}">
                  <a16:creationId xmlns:a16="http://schemas.microsoft.com/office/drawing/2014/main" id="{7C2ABC51-C974-4169-982F-F14E04366CB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l="53018" t="-5840" r="497" b="-14789"/>
            <a:stretch/>
          </p:blipFill>
          <p:spPr>
            <a:xfrm>
              <a:off x="7267005" y="3723576"/>
              <a:ext cx="368419" cy="376895"/>
            </a:xfrm>
            <a:prstGeom prst="rect">
              <a:avLst/>
            </a:prstGeom>
          </p:spPr>
        </p:pic>
      </p:grpSp>
      <p:sp>
        <p:nvSpPr>
          <p:cNvPr id="96" name="テキスト ボックス 95">
            <a:extLst>
              <a:ext uri="{FF2B5EF4-FFF2-40B4-BE49-F238E27FC236}">
                <a16:creationId xmlns:a16="http://schemas.microsoft.com/office/drawing/2014/main" id="{ABC8B31F-D7D0-44A3-81A8-FFB5CA3CAE51}"/>
              </a:ext>
            </a:extLst>
          </p:cNvPr>
          <p:cNvSpPr txBox="1"/>
          <p:nvPr/>
        </p:nvSpPr>
        <p:spPr>
          <a:xfrm>
            <a:off x="-129146" y="5617990"/>
            <a:ext cx="5126951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「へんすう」から　　　　　　　　　をえらぶ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6082C947-4497-4EDC-9CAC-49A16DBC10D3}"/>
              </a:ext>
            </a:extLst>
          </p:cNvPr>
          <p:cNvGrpSpPr/>
          <p:nvPr/>
        </p:nvGrpSpPr>
        <p:grpSpPr>
          <a:xfrm>
            <a:off x="-116454" y="6017072"/>
            <a:ext cx="8939210" cy="1131079"/>
            <a:chOff x="334735" y="5715292"/>
            <a:chExt cx="8627960" cy="1131079"/>
          </a:xfrm>
        </p:grpSpPr>
        <p:sp>
          <p:nvSpPr>
            <p:cNvPr id="106" name="テキスト ボックス 105">
              <a:extLst>
                <a:ext uri="{FF2B5EF4-FFF2-40B4-BE49-F238E27FC236}">
                  <a16:creationId xmlns:a16="http://schemas.microsoft.com/office/drawing/2014/main" id="{04CC3733-F0B5-403A-B662-BC0F1541B9E0}"/>
                </a:ext>
              </a:extLst>
            </p:cNvPr>
            <p:cNvSpPr txBox="1"/>
            <p:nvPr/>
          </p:nvSpPr>
          <p:spPr>
            <a:xfrm>
              <a:off x="334735" y="5715292"/>
              <a:ext cx="8627960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みため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　をえらび、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「へんすう」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の　　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　　をいれる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13" name="図 112">
              <a:extLst>
                <a:ext uri="{FF2B5EF4-FFF2-40B4-BE49-F238E27FC236}">
                  <a16:creationId xmlns:a16="http://schemas.microsoft.com/office/drawing/2014/main" id="{D606E91E-15A6-4CA1-AEB9-AFB50E85344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r="53515" b="-20627"/>
            <a:stretch/>
          </p:blipFill>
          <p:spPr>
            <a:xfrm>
              <a:off x="6614294" y="5926331"/>
              <a:ext cx="368419" cy="376895"/>
            </a:xfrm>
            <a:prstGeom prst="rect">
              <a:avLst/>
            </a:prstGeom>
          </p:spPr>
        </p:pic>
        <p:pic>
          <p:nvPicPr>
            <p:cNvPr id="114" name="図 113">
              <a:extLst>
                <a:ext uri="{FF2B5EF4-FFF2-40B4-BE49-F238E27FC236}">
                  <a16:creationId xmlns:a16="http://schemas.microsoft.com/office/drawing/2014/main" id="{E7155E64-E088-41D1-A70B-BEEBD88EB56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l="53018" t="-5840" r="497" b="-14789"/>
            <a:stretch/>
          </p:blipFill>
          <p:spPr>
            <a:xfrm>
              <a:off x="7296563" y="5889706"/>
              <a:ext cx="368419" cy="376895"/>
            </a:xfrm>
            <a:prstGeom prst="rect">
              <a:avLst/>
            </a:prstGeom>
          </p:spPr>
        </p:pic>
      </p:grp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A62B33FF-5BD2-4A2C-8655-99CC25708379}"/>
              </a:ext>
            </a:extLst>
          </p:cNvPr>
          <p:cNvSpPr txBox="1"/>
          <p:nvPr/>
        </p:nvSpPr>
        <p:spPr>
          <a:xfrm>
            <a:off x="500575" y="1245270"/>
            <a:ext cx="761360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ボタン</a:t>
            </a:r>
            <a:r>
              <a:rPr lang="en-US" altLang="ja-JP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をおした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ときの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プログラムをつくろう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50" name="グループ化 49">
            <a:extLst>
              <a:ext uri="{FF2B5EF4-FFF2-40B4-BE49-F238E27FC236}">
                <a16:creationId xmlns:a16="http://schemas.microsoft.com/office/drawing/2014/main" id="{5DF682E0-3085-D742-80BB-1DDDE5785E91}"/>
              </a:ext>
            </a:extLst>
          </p:cNvPr>
          <p:cNvGrpSpPr/>
          <p:nvPr/>
        </p:nvGrpSpPr>
        <p:grpSpPr>
          <a:xfrm>
            <a:off x="21497" y="2840580"/>
            <a:ext cx="857604" cy="856056"/>
            <a:chOff x="9647457" y="2630639"/>
            <a:chExt cx="857604" cy="856056"/>
          </a:xfrm>
        </p:grpSpPr>
        <p:grpSp>
          <p:nvGrpSpPr>
            <p:cNvPr id="51" name="グループ化 50">
              <a:extLst>
                <a:ext uri="{FF2B5EF4-FFF2-40B4-BE49-F238E27FC236}">
                  <a16:creationId xmlns:a16="http://schemas.microsoft.com/office/drawing/2014/main" id="{74D7AB40-1644-5240-AE97-04DFEB5006F7}"/>
                </a:ext>
              </a:extLst>
            </p:cNvPr>
            <p:cNvGrpSpPr/>
            <p:nvPr/>
          </p:nvGrpSpPr>
          <p:grpSpPr>
            <a:xfrm>
              <a:off x="9698091" y="2763150"/>
              <a:ext cx="806970" cy="708264"/>
              <a:chOff x="952104" y="638613"/>
              <a:chExt cx="806970" cy="708264"/>
            </a:xfrm>
          </p:grpSpPr>
          <p:pic>
            <p:nvPicPr>
              <p:cNvPr id="53" name="図 52">
                <a:extLst>
                  <a:ext uri="{FF2B5EF4-FFF2-40B4-BE49-F238E27FC236}">
                    <a16:creationId xmlns:a16="http://schemas.microsoft.com/office/drawing/2014/main" id="{CEF1E2BF-4CAA-804F-9F39-ADC8B5B55A9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/>
              <a:srcRect l="35768" t="18698" r="20714" b="40114"/>
              <a:stretch/>
            </p:blipFill>
            <p:spPr>
              <a:xfrm>
                <a:off x="1164265" y="638613"/>
                <a:ext cx="385547" cy="392369"/>
              </a:xfrm>
              <a:prstGeom prst="rect">
                <a:avLst/>
              </a:prstGeom>
            </p:spPr>
          </p:pic>
          <p:sp>
            <p:nvSpPr>
              <p:cNvPr id="54" name="テキスト ボックス 53">
                <a:extLst>
                  <a:ext uri="{FF2B5EF4-FFF2-40B4-BE49-F238E27FC236}">
                    <a16:creationId xmlns:a16="http://schemas.microsoft.com/office/drawing/2014/main" id="{84D14F66-75CD-3F47-8350-5EA2940AC484}"/>
                  </a:ext>
                </a:extLst>
              </p:cNvPr>
              <p:cNvSpPr txBox="1"/>
              <p:nvPr/>
            </p:nvSpPr>
            <p:spPr>
              <a:xfrm>
                <a:off x="952104" y="1008323"/>
                <a:ext cx="80697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み</a:t>
                </a:r>
                <a:r>
                  <a:rPr kumimoji="1" lang="ja-JP" altLang="en-US" sz="1600" dirty="0"/>
                  <a:t>ため</a:t>
                </a:r>
                <a:endParaRPr kumimoji="1" lang="en-US" altLang="ja-JP" sz="1600" dirty="0"/>
              </a:p>
            </p:txBody>
          </p:sp>
        </p:grpSp>
        <p:sp>
          <p:nvSpPr>
            <p:cNvPr id="52" name="四角形: 角を丸くする 77">
              <a:extLst>
                <a:ext uri="{FF2B5EF4-FFF2-40B4-BE49-F238E27FC236}">
                  <a16:creationId xmlns:a16="http://schemas.microsoft.com/office/drawing/2014/main" id="{48FD2B37-CBFF-A241-8E91-49484DFF49DE}"/>
                </a:ext>
              </a:extLst>
            </p:cNvPr>
            <p:cNvSpPr/>
            <p:nvPr/>
          </p:nvSpPr>
          <p:spPr>
            <a:xfrm>
              <a:off x="9647457" y="2630639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55" name="グループ化 54">
            <a:extLst>
              <a:ext uri="{FF2B5EF4-FFF2-40B4-BE49-F238E27FC236}">
                <a16:creationId xmlns:a16="http://schemas.microsoft.com/office/drawing/2014/main" id="{10C12D99-EEFB-5C47-92BA-4C8458EE7E4B}"/>
              </a:ext>
            </a:extLst>
          </p:cNvPr>
          <p:cNvGrpSpPr/>
          <p:nvPr/>
        </p:nvGrpSpPr>
        <p:grpSpPr>
          <a:xfrm>
            <a:off x="-38934" y="3742013"/>
            <a:ext cx="1003384" cy="856056"/>
            <a:chOff x="8253959" y="3717854"/>
            <a:chExt cx="1003384" cy="856056"/>
          </a:xfrm>
        </p:grpSpPr>
        <p:grpSp>
          <p:nvGrpSpPr>
            <p:cNvPr id="56" name="グループ化 55">
              <a:extLst>
                <a:ext uri="{FF2B5EF4-FFF2-40B4-BE49-F238E27FC236}">
                  <a16:creationId xmlns:a16="http://schemas.microsoft.com/office/drawing/2014/main" id="{8E9B2D88-4EDC-B243-B95D-0BF47769AFC2}"/>
                </a:ext>
              </a:extLst>
            </p:cNvPr>
            <p:cNvGrpSpPr/>
            <p:nvPr/>
          </p:nvGrpSpPr>
          <p:grpSpPr>
            <a:xfrm>
              <a:off x="8253959" y="3805584"/>
              <a:ext cx="1003384" cy="757895"/>
              <a:chOff x="780349" y="2689835"/>
              <a:chExt cx="1003384" cy="757895"/>
            </a:xfrm>
          </p:grpSpPr>
          <p:pic>
            <p:nvPicPr>
              <p:cNvPr id="58" name="図 57">
                <a:extLst>
                  <a:ext uri="{FF2B5EF4-FFF2-40B4-BE49-F238E27FC236}">
                    <a16:creationId xmlns:a16="http://schemas.microsoft.com/office/drawing/2014/main" id="{0CB92EEA-6962-914F-9467-D09369EA31F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0"/>
              <a:srcRect l="26112" t="10813" r="22511" b="39870"/>
              <a:stretch/>
            </p:blipFill>
            <p:spPr>
              <a:xfrm>
                <a:off x="1088066" y="2689835"/>
                <a:ext cx="411125" cy="394639"/>
              </a:xfrm>
              <a:prstGeom prst="rect">
                <a:avLst/>
              </a:prstGeom>
            </p:spPr>
          </p:pic>
          <p:sp>
            <p:nvSpPr>
              <p:cNvPr id="59" name="テキスト ボックス 58">
                <a:extLst>
                  <a:ext uri="{FF2B5EF4-FFF2-40B4-BE49-F238E27FC236}">
                    <a16:creationId xmlns:a16="http://schemas.microsoft.com/office/drawing/2014/main" id="{3B59B80C-7592-E449-A02E-3FED228E28C7}"/>
                  </a:ext>
                </a:extLst>
              </p:cNvPr>
              <p:cNvSpPr txBox="1"/>
              <p:nvPr/>
            </p:nvSpPr>
            <p:spPr>
              <a:xfrm>
                <a:off x="780349" y="3109176"/>
                <a:ext cx="100338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へんすう</a:t>
                </a:r>
                <a:endParaRPr kumimoji="1" lang="en-US" altLang="ja-JP" sz="1600" dirty="0"/>
              </a:p>
            </p:txBody>
          </p:sp>
        </p:grpSp>
        <p:sp>
          <p:nvSpPr>
            <p:cNvPr id="57" name="四角形: 角を丸くする 77">
              <a:extLst>
                <a:ext uri="{FF2B5EF4-FFF2-40B4-BE49-F238E27FC236}">
                  <a16:creationId xmlns:a16="http://schemas.microsoft.com/office/drawing/2014/main" id="{2B865954-BE3B-CF48-BB6F-25F9907BD6F5}"/>
                </a:ext>
              </a:extLst>
            </p:cNvPr>
            <p:cNvSpPr/>
            <p:nvPr/>
          </p:nvSpPr>
          <p:spPr>
            <a:xfrm>
              <a:off x="8315955" y="3717854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60" name="グループ化 59">
            <a:extLst>
              <a:ext uri="{FF2B5EF4-FFF2-40B4-BE49-F238E27FC236}">
                <a16:creationId xmlns:a16="http://schemas.microsoft.com/office/drawing/2014/main" id="{6647EF1C-1557-5841-BBB9-DE9FD840FB6D}"/>
              </a:ext>
            </a:extLst>
          </p:cNvPr>
          <p:cNvGrpSpPr/>
          <p:nvPr/>
        </p:nvGrpSpPr>
        <p:grpSpPr>
          <a:xfrm>
            <a:off x="-32097" y="1925171"/>
            <a:ext cx="1038413" cy="856056"/>
            <a:chOff x="7137508" y="4892125"/>
            <a:chExt cx="1038413" cy="856056"/>
          </a:xfrm>
        </p:grpSpPr>
        <p:grpSp>
          <p:nvGrpSpPr>
            <p:cNvPr id="61" name="グループ化 60">
              <a:extLst>
                <a:ext uri="{FF2B5EF4-FFF2-40B4-BE49-F238E27FC236}">
                  <a16:creationId xmlns:a16="http://schemas.microsoft.com/office/drawing/2014/main" id="{12639689-4E3D-F54B-9D27-98BF607FBEF9}"/>
                </a:ext>
              </a:extLst>
            </p:cNvPr>
            <p:cNvGrpSpPr/>
            <p:nvPr/>
          </p:nvGrpSpPr>
          <p:grpSpPr>
            <a:xfrm>
              <a:off x="7137508" y="4960372"/>
              <a:ext cx="1038413" cy="764989"/>
              <a:chOff x="2400196" y="1560514"/>
              <a:chExt cx="1038413" cy="764989"/>
            </a:xfrm>
          </p:grpSpPr>
          <p:pic>
            <p:nvPicPr>
              <p:cNvPr id="64" name="図 63">
                <a:extLst>
                  <a:ext uri="{FF2B5EF4-FFF2-40B4-BE49-F238E27FC236}">
                    <a16:creationId xmlns:a16="http://schemas.microsoft.com/office/drawing/2014/main" id="{8E14B13E-256B-184D-8A59-849377DD06D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1"/>
              <a:srcRect l="28218" t="9331" r="25502" b="42668"/>
              <a:stretch/>
            </p:blipFill>
            <p:spPr>
              <a:xfrm>
                <a:off x="2673018" y="1560514"/>
                <a:ext cx="454905" cy="453130"/>
              </a:xfrm>
              <a:prstGeom prst="rect">
                <a:avLst/>
              </a:prstGeom>
            </p:spPr>
          </p:pic>
          <p:sp>
            <p:nvSpPr>
              <p:cNvPr id="65" name="テキスト ボックス 64">
                <a:extLst>
                  <a:ext uri="{FF2B5EF4-FFF2-40B4-BE49-F238E27FC236}">
                    <a16:creationId xmlns:a16="http://schemas.microsoft.com/office/drawing/2014/main" id="{7898AE6D-4697-3D43-AFDB-ABCCB1672B2E}"/>
                  </a:ext>
                </a:extLst>
              </p:cNvPr>
              <p:cNvSpPr txBox="1"/>
              <p:nvPr/>
            </p:nvSpPr>
            <p:spPr>
              <a:xfrm>
                <a:off x="2400196" y="1986949"/>
                <a:ext cx="103841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600" dirty="0"/>
                  <a:t>イベント</a:t>
                </a:r>
                <a:endParaRPr kumimoji="1" lang="en-US" altLang="ja-JP" sz="1600" dirty="0"/>
              </a:p>
            </p:txBody>
          </p:sp>
        </p:grpSp>
        <p:sp>
          <p:nvSpPr>
            <p:cNvPr id="63" name="四角形: 角を丸くする 77">
              <a:extLst>
                <a:ext uri="{FF2B5EF4-FFF2-40B4-BE49-F238E27FC236}">
                  <a16:creationId xmlns:a16="http://schemas.microsoft.com/office/drawing/2014/main" id="{43AC0655-71F4-6D4D-BDD6-3F030E928AC3}"/>
                </a:ext>
              </a:extLst>
            </p:cNvPr>
            <p:cNvSpPr/>
            <p:nvPr/>
          </p:nvSpPr>
          <p:spPr>
            <a:xfrm>
              <a:off x="7191102" y="4892125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2988532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図 33">
            <a:extLst>
              <a:ext uri="{FF2B5EF4-FFF2-40B4-BE49-F238E27FC236}">
                <a16:creationId xmlns:a16="http://schemas.microsoft.com/office/drawing/2014/main" id="{58B749E3-F3F5-0749-9239-9ABA8CE9D0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3085" y="4577356"/>
            <a:ext cx="3014505" cy="365641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A6EC6212-CCF8-2743-BD0A-26C79A5993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6087" y="2258556"/>
            <a:ext cx="4631447" cy="2060688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F8FBE995-885C-AA42-89A4-03570372E6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3186" y="1185033"/>
            <a:ext cx="1897139" cy="1142855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/>
              <a:t>ミッション：きえたあおいてんをさがせ！</a:t>
            </a:r>
            <a:endParaRPr lang="ja-JP" altLang="en-US" dirty="0"/>
          </a:p>
        </p:txBody>
      </p:sp>
      <p:cxnSp>
        <p:nvCxnSpPr>
          <p:cNvPr id="12" name="直線矢印コネクタ 11">
            <a:extLst>
              <a:ext uri="{FF2B5EF4-FFF2-40B4-BE49-F238E27FC236}">
                <a16:creationId xmlns:a16="http://schemas.microsoft.com/office/drawing/2014/main" id="{A15AE7E4-3254-46CD-9CFE-5A73340E2AE5}"/>
              </a:ext>
            </a:extLst>
          </p:cNvPr>
          <p:cNvCxnSpPr>
            <a:cxnSpLocks/>
          </p:cNvCxnSpPr>
          <p:nvPr/>
        </p:nvCxnSpPr>
        <p:spPr>
          <a:xfrm>
            <a:off x="826488" y="2495635"/>
            <a:ext cx="279832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線矢印コネクタ 23">
            <a:extLst>
              <a:ext uri="{FF2B5EF4-FFF2-40B4-BE49-F238E27FC236}">
                <a16:creationId xmlns:a16="http://schemas.microsoft.com/office/drawing/2014/main" id="{F7177EDE-307A-49BE-AEC0-24CFB71BEEA3}"/>
              </a:ext>
            </a:extLst>
          </p:cNvPr>
          <p:cNvCxnSpPr>
            <a:cxnSpLocks/>
          </p:cNvCxnSpPr>
          <p:nvPr/>
        </p:nvCxnSpPr>
        <p:spPr>
          <a:xfrm>
            <a:off x="857572" y="3059325"/>
            <a:ext cx="33135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D75DE9BC-E84E-49B2-9826-ED88E5A4E50C}"/>
              </a:ext>
            </a:extLst>
          </p:cNvPr>
          <p:cNvGrpSpPr/>
          <p:nvPr/>
        </p:nvGrpSpPr>
        <p:grpSpPr>
          <a:xfrm>
            <a:off x="4670854" y="1510828"/>
            <a:ext cx="4582324" cy="1171650"/>
            <a:chOff x="5161806" y="1158543"/>
            <a:chExt cx="3982194" cy="1171650"/>
          </a:xfrm>
        </p:grpSpPr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18D0300B-3A36-4084-B0F6-0D2792ED6CDF}"/>
                </a:ext>
              </a:extLst>
            </p:cNvPr>
            <p:cNvSpPr txBox="1"/>
            <p:nvPr/>
          </p:nvSpPr>
          <p:spPr>
            <a:xfrm>
              <a:off x="5161806" y="1199114"/>
              <a:ext cx="3982194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せいぎょ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をえらぶ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8" name="図 7">
              <a:extLst>
                <a:ext uri="{FF2B5EF4-FFF2-40B4-BE49-F238E27FC236}">
                  <a16:creationId xmlns:a16="http://schemas.microsoft.com/office/drawing/2014/main" id="{500008F5-D16B-4FDF-9D30-0775F37221E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908115" y="1158543"/>
              <a:ext cx="1120237" cy="807790"/>
            </a:xfrm>
            <a:prstGeom prst="rect">
              <a:avLst/>
            </a:prstGeom>
          </p:spPr>
        </p:pic>
      </p:grpSp>
      <p:grpSp>
        <p:nvGrpSpPr>
          <p:cNvPr id="63" name="グループ化 62">
            <a:extLst>
              <a:ext uri="{FF2B5EF4-FFF2-40B4-BE49-F238E27FC236}">
                <a16:creationId xmlns:a16="http://schemas.microsoft.com/office/drawing/2014/main" id="{0EF1AFDA-0FE2-4CA1-94D6-A06C19098FA9}"/>
              </a:ext>
            </a:extLst>
          </p:cNvPr>
          <p:cNvGrpSpPr/>
          <p:nvPr/>
        </p:nvGrpSpPr>
        <p:grpSpPr>
          <a:xfrm>
            <a:off x="818549" y="4397353"/>
            <a:ext cx="7734803" cy="1131079"/>
            <a:chOff x="805515" y="5729990"/>
            <a:chExt cx="7734803" cy="1131079"/>
          </a:xfrm>
        </p:grpSpPr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2DB8C70D-7747-4274-8637-44B014C0FBD4}"/>
                </a:ext>
              </a:extLst>
            </p:cNvPr>
            <p:cNvSpPr txBox="1"/>
            <p:nvPr/>
          </p:nvSpPr>
          <p:spPr>
            <a:xfrm>
              <a:off x="805515" y="5729990"/>
              <a:ext cx="7734803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「えんざん」から　　　　　　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をえらび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、　　　　　　　　　　　　　にする。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25" name="図 24">
              <a:extLst>
                <a:ext uri="{FF2B5EF4-FFF2-40B4-BE49-F238E27FC236}">
                  <a16:creationId xmlns:a16="http://schemas.microsoft.com/office/drawing/2014/main" id="{C07CD851-A1FC-4C5B-A7F2-2070EFA8E02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772918" y="5928960"/>
              <a:ext cx="1104996" cy="327688"/>
            </a:xfrm>
            <a:prstGeom prst="rect">
              <a:avLst/>
            </a:prstGeom>
          </p:spPr>
        </p:pic>
      </p:grpSp>
      <p:sp>
        <p:nvSpPr>
          <p:cNvPr id="66" name="正方形/長方形 65">
            <a:extLst>
              <a:ext uri="{FF2B5EF4-FFF2-40B4-BE49-F238E27FC236}">
                <a16:creationId xmlns:a16="http://schemas.microsoft.com/office/drawing/2014/main" id="{3D3F89B9-DAC2-4D52-90BC-B416342FE3CC}"/>
              </a:ext>
            </a:extLst>
          </p:cNvPr>
          <p:cNvSpPr/>
          <p:nvPr/>
        </p:nvSpPr>
        <p:spPr>
          <a:xfrm>
            <a:off x="958842" y="3258913"/>
            <a:ext cx="4535450" cy="1200181"/>
          </a:xfrm>
          <a:prstGeom prst="rect">
            <a:avLst/>
          </a:prstGeom>
          <a:solidFill>
            <a:schemeClr val="lt1">
              <a:alpha val="65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67E736A2-F554-4883-87EE-0F09EE996F82}"/>
              </a:ext>
            </a:extLst>
          </p:cNvPr>
          <p:cNvSpPr txBox="1"/>
          <p:nvPr/>
        </p:nvSpPr>
        <p:spPr>
          <a:xfrm>
            <a:off x="1329252" y="4962892"/>
            <a:ext cx="501268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「かんじょう」から　　　　　　をえらぶ。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3" name="吹き出し: 角を丸めた四角形 72">
            <a:extLst>
              <a:ext uri="{FF2B5EF4-FFF2-40B4-BE49-F238E27FC236}">
                <a16:creationId xmlns:a16="http://schemas.microsoft.com/office/drawing/2014/main" id="{34606773-448A-4BF6-B87B-2BC7F4BDF202}"/>
              </a:ext>
            </a:extLst>
          </p:cNvPr>
          <p:cNvSpPr/>
          <p:nvPr/>
        </p:nvSpPr>
        <p:spPr>
          <a:xfrm>
            <a:off x="107546" y="5574383"/>
            <a:ext cx="7871253" cy="1200181"/>
          </a:xfrm>
          <a:prstGeom prst="wedgeRoundRectCallout">
            <a:avLst>
              <a:gd name="adj1" fmla="val 53711"/>
              <a:gd name="adj2" fmla="val -16452"/>
              <a:gd name="adj3" fmla="val 16667"/>
            </a:avLst>
          </a:prstGeom>
          <a:solidFill>
            <a:schemeClr val="bg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74" name="図 73">
            <a:extLst>
              <a:ext uri="{FF2B5EF4-FFF2-40B4-BE49-F238E27FC236}">
                <a16:creationId xmlns:a16="http://schemas.microsoft.com/office/drawing/2014/main" id="{1DE47660-69C2-4D2E-A6D1-AB00292F4C1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78799" y="5040968"/>
            <a:ext cx="1062095" cy="1692565"/>
          </a:xfrm>
          <a:prstGeom prst="rect">
            <a:avLst/>
          </a:prstGeom>
        </p:spPr>
      </p:pic>
      <p:grpSp>
        <p:nvGrpSpPr>
          <p:cNvPr id="90" name="グループ化 89">
            <a:extLst>
              <a:ext uri="{FF2B5EF4-FFF2-40B4-BE49-F238E27FC236}">
                <a16:creationId xmlns:a16="http://schemas.microsoft.com/office/drawing/2014/main" id="{3B88122C-4BCE-436C-95CA-8C1BFF267411}"/>
              </a:ext>
            </a:extLst>
          </p:cNvPr>
          <p:cNvGrpSpPr/>
          <p:nvPr/>
        </p:nvGrpSpPr>
        <p:grpSpPr>
          <a:xfrm>
            <a:off x="260122" y="5725761"/>
            <a:ext cx="7709276" cy="1015663"/>
            <a:chOff x="-2590659" y="6247139"/>
            <a:chExt cx="7709276" cy="1015663"/>
          </a:xfrm>
        </p:grpSpPr>
        <p:sp>
          <p:nvSpPr>
            <p:cNvPr id="76" name="テキスト ボックス 75">
              <a:extLst>
                <a:ext uri="{FF2B5EF4-FFF2-40B4-BE49-F238E27FC236}">
                  <a16:creationId xmlns:a16="http://schemas.microsoft.com/office/drawing/2014/main" id="{17950DDC-B531-4338-ABD8-DC70AF88FC58}"/>
                </a:ext>
              </a:extLst>
            </p:cNvPr>
            <p:cNvSpPr txBox="1"/>
            <p:nvPr/>
          </p:nvSpPr>
          <p:spPr>
            <a:xfrm>
              <a:off x="-2502608" y="6247139"/>
              <a:ext cx="7621225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でしていしたぶぶんは、りょうほうのじょうけんをみたしたときにじっこうされる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よ。</a:t>
              </a:r>
            </a:p>
          </p:txBody>
        </p:sp>
        <p:pic>
          <p:nvPicPr>
            <p:cNvPr id="84" name="図 83">
              <a:extLst>
                <a:ext uri="{FF2B5EF4-FFF2-40B4-BE49-F238E27FC236}">
                  <a16:creationId xmlns:a16="http://schemas.microsoft.com/office/drawing/2014/main" id="{51A80B5A-3F71-423B-897D-3DF1966F09A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-2590659" y="6396765"/>
              <a:ext cx="1104996" cy="327688"/>
            </a:xfrm>
            <a:prstGeom prst="rect">
              <a:avLst/>
            </a:prstGeom>
          </p:spPr>
        </p:pic>
      </p:grpSp>
      <p:pic>
        <p:nvPicPr>
          <p:cNvPr id="43" name="図 42">
            <a:extLst>
              <a:ext uri="{FF2B5EF4-FFF2-40B4-BE49-F238E27FC236}">
                <a16:creationId xmlns:a16="http://schemas.microsoft.com/office/drawing/2014/main" id="{4F47E1F7-3BDB-DB4B-A29F-E2AD41041A3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49185" y="4986277"/>
            <a:ext cx="1219200" cy="571500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E9B3E9F2-EED4-AA46-8C51-DEEE680AB966}"/>
              </a:ext>
            </a:extLst>
          </p:cNvPr>
          <p:cNvGrpSpPr/>
          <p:nvPr/>
        </p:nvGrpSpPr>
        <p:grpSpPr>
          <a:xfrm>
            <a:off x="5512506" y="2364569"/>
            <a:ext cx="3750419" cy="2239074"/>
            <a:chOff x="5262995" y="2636464"/>
            <a:chExt cx="3750419" cy="2239074"/>
          </a:xfrm>
        </p:grpSpPr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80792B6F-AA0E-4878-BBDE-9511D587A52B}"/>
                </a:ext>
              </a:extLst>
            </p:cNvPr>
            <p:cNvSpPr txBox="1"/>
            <p:nvPr/>
          </p:nvSpPr>
          <p:spPr>
            <a:xfrm>
              <a:off x="5262995" y="2636464"/>
              <a:ext cx="3750419" cy="22390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「えんざん」から　　　　　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えらび、「へんすう」をいれて　　　　　　　　　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　と　　　　　　に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する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83" name="図 82">
              <a:extLst>
                <a:ext uri="{FF2B5EF4-FFF2-40B4-BE49-F238E27FC236}">
                  <a16:creationId xmlns:a16="http://schemas.microsoft.com/office/drawing/2014/main" id="{964C871B-B4FD-2D44-B39F-56E202F580E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7259162" y="2728429"/>
              <a:ext cx="1089754" cy="449619"/>
            </a:xfrm>
            <a:prstGeom prst="rect">
              <a:avLst/>
            </a:prstGeom>
          </p:spPr>
        </p:pic>
        <p:pic>
          <p:nvPicPr>
            <p:cNvPr id="39" name="図 38">
              <a:extLst>
                <a:ext uri="{FF2B5EF4-FFF2-40B4-BE49-F238E27FC236}">
                  <a16:creationId xmlns:a16="http://schemas.microsoft.com/office/drawing/2014/main" id="{6902D188-4840-FA46-ABEA-462F42F9F11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5389186" y="3874996"/>
              <a:ext cx="1221239" cy="432355"/>
            </a:xfrm>
            <a:prstGeom prst="rect">
              <a:avLst/>
            </a:prstGeom>
          </p:spPr>
        </p:pic>
        <p:pic>
          <p:nvPicPr>
            <p:cNvPr id="41" name="図 40">
              <a:extLst>
                <a:ext uri="{FF2B5EF4-FFF2-40B4-BE49-F238E27FC236}">
                  <a16:creationId xmlns:a16="http://schemas.microsoft.com/office/drawing/2014/main" id="{095645F7-2F59-8943-A666-BF1FC1B75C49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6962016" y="3910417"/>
              <a:ext cx="1321158" cy="366988"/>
            </a:xfrm>
            <a:prstGeom prst="rect">
              <a:avLst/>
            </a:prstGeom>
          </p:spPr>
        </p:pic>
      </p:grpSp>
      <p:grpSp>
        <p:nvGrpSpPr>
          <p:cNvPr id="67" name="グループ化 66">
            <a:extLst>
              <a:ext uri="{FF2B5EF4-FFF2-40B4-BE49-F238E27FC236}">
                <a16:creationId xmlns:a16="http://schemas.microsoft.com/office/drawing/2014/main" id="{DEB29E70-36A0-BF49-9C2A-2CDCA986CF52}"/>
              </a:ext>
            </a:extLst>
          </p:cNvPr>
          <p:cNvGrpSpPr/>
          <p:nvPr/>
        </p:nvGrpSpPr>
        <p:grpSpPr>
          <a:xfrm>
            <a:off x="3963129" y="1298676"/>
            <a:ext cx="1003384" cy="856056"/>
            <a:chOff x="8253959" y="3717854"/>
            <a:chExt cx="1003384" cy="856056"/>
          </a:xfrm>
        </p:grpSpPr>
        <p:grpSp>
          <p:nvGrpSpPr>
            <p:cNvPr id="68" name="グループ化 67">
              <a:extLst>
                <a:ext uri="{FF2B5EF4-FFF2-40B4-BE49-F238E27FC236}">
                  <a16:creationId xmlns:a16="http://schemas.microsoft.com/office/drawing/2014/main" id="{BDB89A75-48CF-D34D-9914-17B8FB6B13E6}"/>
                </a:ext>
              </a:extLst>
            </p:cNvPr>
            <p:cNvGrpSpPr/>
            <p:nvPr/>
          </p:nvGrpSpPr>
          <p:grpSpPr>
            <a:xfrm>
              <a:off x="8253959" y="3805584"/>
              <a:ext cx="1003384" cy="757895"/>
              <a:chOff x="780349" y="2689835"/>
              <a:chExt cx="1003384" cy="757895"/>
            </a:xfrm>
          </p:grpSpPr>
          <p:pic>
            <p:nvPicPr>
              <p:cNvPr id="71" name="図 70">
                <a:extLst>
                  <a:ext uri="{FF2B5EF4-FFF2-40B4-BE49-F238E27FC236}">
                    <a16:creationId xmlns:a16="http://schemas.microsoft.com/office/drawing/2014/main" id="{C270F529-D7B8-134C-9C81-B581B96A579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2"/>
              <a:srcRect l="26112" t="10813" r="22511" b="39870"/>
              <a:stretch/>
            </p:blipFill>
            <p:spPr>
              <a:xfrm>
                <a:off x="1088066" y="2689835"/>
                <a:ext cx="411125" cy="394639"/>
              </a:xfrm>
              <a:prstGeom prst="rect">
                <a:avLst/>
              </a:prstGeom>
            </p:spPr>
          </p:pic>
          <p:sp>
            <p:nvSpPr>
              <p:cNvPr id="72" name="テキスト ボックス 71">
                <a:extLst>
                  <a:ext uri="{FF2B5EF4-FFF2-40B4-BE49-F238E27FC236}">
                    <a16:creationId xmlns:a16="http://schemas.microsoft.com/office/drawing/2014/main" id="{77E0B1D2-D023-1347-A726-BEBCB9A3FCC3}"/>
                  </a:ext>
                </a:extLst>
              </p:cNvPr>
              <p:cNvSpPr txBox="1"/>
              <p:nvPr/>
            </p:nvSpPr>
            <p:spPr>
              <a:xfrm>
                <a:off x="780349" y="3109176"/>
                <a:ext cx="100338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へんすう</a:t>
                </a:r>
                <a:endParaRPr kumimoji="1" lang="en-US" altLang="ja-JP" sz="1600" dirty="0"/>
              </a:p>
            </p:txBody>
          </p:sp>
        </p:grpSp>
        <p:sp>
          <p:nvSpPr>
            <p:cNvPr id="70" name="四角形: 角を丸くする 77">
              <a:extLst>
                <a:ext uri="{FF2B5EF4-FFF2-40B4-BE49-F238E27FC236}">
                  <a16:creationId xmlns:a16="http://schemas.microsoft.com/office/drawing/2014/main" id="{F60DB3F1-8E78-FF45-B7DC-D479CAC011C3}"/>
                </a:ext>
              </a:extLst>
            </p:cNvPr>
            <p:cNvSpPr/>
            <p:nvPr/>
          </p:nvSpPr>
          <p:spPr>
            <a:xfrm>
              <a:off x="8315955" y="3717854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81" name="グループ化 80">
            <a:extLst>
              <a:ext uri="{FF2B5EF4-FFF2-40B4-BE49-F238E27FC236}">
                <a16:creationId xmlns:a16="http://schemas.microsoft.com/office/drawing/2014/main" id="{E5A5B7D2-25E3-914E-B7C4-1C13E346EB8C}"/>
              </a:ext>
            </a:extLst>
          </p:cNvPr>
          <p:cNvGrpSpPr/>
          <p:nvPr/>
        </p:nvGrpSpPr>
        <p:grpSpPr>
          <a:xfrm>
            <a:off x="2823844" y="1311656"/>
            <a:ext cx="1084083" cy="864281"/>
            <a:chOff x="7114674" y="3730834"/>
            <a:chExt cx="1084083" cy="864281"/>
          </a:xfrm>
        </p:grpSpPr>
        <p:grpSp>
          <p:nvGrpSpPr>
            <p:cNvPr id="82" name="グループ化 81">
              <a:extLst>
                <a:ext uri="{FF2B5EF4-FFF2-40B4-BE49-F238E27FC236}">
                  <a16:creationId xmlns:a16="http://schemas.microsoft.com/office/drawing/2014/main" id="{6A38F4EA-2AC4-5A45-9A32-12A72717EE68}"/>
                </a:ext>
              </a:extLst>
            </p:cNvPr>
            <p:cNvGrpSpPr/>
            <p:nvPr/>
          </p:nvGrpSpPr>
          <p:grpSpPr>
            <a:xfrm>
              <a:off x="7114674" y="3736008"/>
              <a:ext cx="1084083" cy="859107"/>
              <a:chOff x="3727335" y="1557959"/>
              <a:chExt cx="1024065" cy="811544"/>
            </a:xfrm>
          </p:grpSpPr>
          <p:pic>
            <p:nvPicPr>
              <p:cNvPr id="86" name="図 85">
                <a:extLst>
                  <a:ext uri="{FF2B5EF4-FFF2-40B4-BE49-F238E27FC236}">
                    <a16:creationId xmlns:a16="http://schemas.microsoft.com/office/drawing/2014/main" id="{20365FC1-78E2-1E45-8E67-16853DE6B5E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3"/>
              <a:srcRect l="24002" t="11281" r="22455" b="40672"/>
              <a:stretch/>
            </p:blipFill>
            <p:spPr>
              <a:xfrm>
                <a:off x="3961251" y="1557959"/>
                <a:ext cx="504968" cy="453130"/>
              </a:xfrm>
              <a:prstGeom prst="rect">
                <a:avLst/>
              </a:prstGeom>
            </p:spPr>
          </p:pic>
          <p:sp>
            <p:nvSpPr>
              <p:cNvPr id="87" name="テキスト ボックス 86">
                <a:extLst>
                  <a:ext uri="{FF2B5EF4-FFF2-40B4-BE49-F238E27FC236}">
                    <a16:creationId xmlns:a16="http://schemas.microsoft.com/office/drawing/2014/main" id="{1756D620-7418-674C-86F2-53D89C91ED1A}"/>
                  </a:ext>
                </a:extLst>
              </p:cNvPr>
              <p:cNvSpPr txBox="1"/>
              <p:nvPr/>
            </p:nvSpPr>
            <p:spPr>
              <a:xfrm>
                <a:off x="3727335" y="2030949"/>
                <a:ext cx="102406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えんざん</a:t>
                </a:r>
                <a:endParaRPr kumimoji="1" lang="en-US" altLang="ja-JP" sz="1600" dirty="0"/>
              </a:p>
            </p:txBody>
          </p:sp>
        </p:grpSp>
        <p:sp>
          <p:nvSpPr>
            <p:cNvPr id="85" name="四角形: 角を丸くする 77">
              <a:extLst>
                <a:ext uri="{FF2B5EF4-FFF2-40B4-BE49-F238E27FC236}">
                  <a16:creationId xmlns:a16="http://schemas.microsoft.com/office/drawing/2014/main" id="{A2DBC72C-CFEF-7749-A4B1-4EDDAE0E856D}"/>
                </a:ext>
              </a:extLst>
            </p:cNvPr>
            <p:cNvSpPr/>
            <p:nvPr/>
          </p:nvSpPr>
          <p:spPr>
            <a:xfrm>
              <a:off x="7205044" y="3730834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88" name="グループ化 87">
            <a:extLst>
              <a:ext uri="{FF2B5EF4-FFF2-40B4-BE49-F238E27FC236}">
                <a16:creationId xmlns:a16="http://schemas.microsoft.com/office/drawing/2014/main" id="{202133B4-6FAB-4145-98A0-F53AAD0C08D1}"/>
              </a:ext>
            </a:extLst>
          </p:cNvPr>
          <p:cNvGrpSpPr/>
          <p:nvPr/>
        </p:nvGrpSpPr>
        <p:grpSpPr>
          <a:xfrm>
            <a:off x="-47773" y="1941597"/>
            <a:ext cx="1024065" cy="856056"/>
            <a:chOff x="6035407" y="3746180"/>
            <a:chExt cx="1024065" cy="856056"/>
          </a:xfrm>
        </p:grpSpPr>
        <p:grpSp>
          <p:nvGrpSpPr>
            <p:cNvPr id="89" name="グループ化 88">
              <a:extLst>
                <a:ext uri="{FF2B5EF4-FFF2-40B4-BE49-F238E27FC236}">
                  <a16:creationId xmlns:a16="http://schemas.microsoft.com/office/drawing/2014/main" id="{2F210151-DC3E-7F49-A6FB-7A53BC2175E2}"/>
                </a:ext>
              </a:extLst>
            </p:cNvPr>
            <p:cNvGrpSpPr/>
            <p:nvPr/>
          </p:nvGrpSpPr>
          <p:grpSpPr>
            <a:xfrm>
              <a:off x="6035407" y="3803561"/>
              <a:ext cx="1024065" cy="773916"/>
              <a:chOff x="3199202" y="1557958"/>
              <a:chExt cx="1024065" cy="773916"/>
            </a:xfrm>
          </p:grpSpPr>
          <p:pic>
            <p:nvPicPr>
              <p:cNvPr id="92" name="図 91">
                <a:extLst>
                  <a:ext uri="{FF2B5EF4-FFF2-40B4-BE49-F238E27FC236}">
                    <a16:creationId xmlns:a16="http://schemas.microsoft.com/office/drawing/2014/main" id="{A1D7CD8A-5956-0748-9012-D0BA7D838E1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4"/>
              <a:srcRect l="23026" t="16283" r="22884" b="39230"/>
              <a:stretch/>
            </p:blipFill>
            <p:spPr>
              <a:xfrm>
                <a:off x="3380120" y="1557958"/>
                <a:ext cx="504967" cy="423791"/>
              </a:xfrm>
              <a:prstGeom prst="rect">
                <a:avLst/>
              </a:prstGeom>
            </p:spPr>
          </p:pic>
          <p:sp>
            <p:nvSpPr>
              <p:cNvPr id="93" name="テキスト ボックス 92">
                <a:extLst>
                  <a:ext uri="{FF2B5EF4-FFF2-40B4-BE49-F238E27FC236}">
                    <a16:creationId xmlns:a16="http://schemas.microsoft.com/office/drawing/2014/main" id="{FA95A50F-5FA1-E54F-B4F6-3D6AF56079BD}"/>
                  </a:ext>
                </a:extLst>
              </p:cNvPr>
              <p:cNvSpPr txBox="1"/>
              <p:nvPr/>
            </p:nvSpPr>
            <p:spPr>
              <a:xfrm>
                <a:off x="3199202" y="1993320"/>
                <a:ext cx="102406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せいぎょ</a:t>
                </a:r>
                <a:endParaRPr kumimoji="1" lang="en-US" altLang="ja-JP" sz="1600" dirty="0"/>
              </a:p>
            </p:txBody>
          </p:sp>
        </p:grpSp>
        <p:sp>
          <p:nvSpPr>
            <p:cNvPr id="91" name="四角形: 角を丸くする 77">
              <a:extLst>
                <a:ext uri="{FF2B5EF4-FFF2-40B4-BE49-F238E27FC236}">
                  <a16:creationId xmlns:a16="http://schemas.microsoft.com/office/drawing/2014/main" id="{43B358FE-244D-5849-A8A0-D158C7E1A4B9}"/>
                </a:ext>
              </a:extLst>
            </p:cNvPr>
            <p:cNvSpPr/>
            <p:nvPr/>
          </p:nvSpPr>
          <p:spPr>
            <a:xfrm>
              <a:off x="6066444" y="3746180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94" name="グループ化 93">
            <a:extLst>
              <a:ext uri="{FF2B5EF4-FFF2-40B4-BE49-F238E27FC236}">
                <a16:creationId xmlns:a16="http://schemas.microsoft.com/office/drawing/2014/main" id="{3A190483-8345-534D-B9BB-87479AD28897}"/>
              </a:ext>
            </a:extLst>
          </p:cNvPr>
          <p:cNvGrpSpPr/>
          <p:nvPr/>
        </p:nvGrpSpPr>
        <p:grpSpPr>
          <a:xfrm>
            <a:off x="-94730" y="2941954"/>
            <a:ext cx="1117979" cy="856056"/>
            <a:chOff x="9563619" y="3683266"/>
            <a:chExt cx="1117979" cy="856056"/>
          </a:xfrm>
        </p:grpSpPr>
        <p:grpSp>
          <p:nvGrpSpPr>
            <p:cNvPr id="95" name="グループ化 94">
              <a:extLst>
                <a:ext uri="{FF2B5EF4-FFF2-40B4-BE49-F238E27FC236}">
                  <a16:creationId xmlns:a16="http://schemas.microsoft.com/office/drawing/2014/main" id="{851D661F-EAD3-1340-9973-9F4CC526A0CA}"/>
                </a:ext>
              </a:extLst>
            </p:cNvPr>
            <p:cNvGrpSpPr/>
            <p:nvPr/>
          </p:nvGrpSpPr>
          <p:grpSpPr>
            <a:xfrm>
              <a:off x="9563619" y="3814064"/>
              <a:ext cx="1117979" cy="679518"/>
              <a:chOff x="1603674" y="643388"/>
              <a:chExt cx="1117979" cy="679518"/>
            </a:xfrm>
          </p:grpSpPr>
          <p:pic>
            <p:nvPicPr>
              <p:cNvPr id="97" name="図 96">
                <a:extLst>
                  <a:ext uri="{FF2B5EF4-FFF2-40B4-BE49-F238E27FC236}">
                    <a16:creationId xmlns:a16="http://schemas.microsoft.com/office/drawing/2014/main" id="{8FAAF96F-E89F-9546-82A7-C5B4BBF810F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5"/>
              <a:srcRect l="31744" t="20052" r="24973" b="40034"/>
              <a:stretch/>
            </p:blipFill>
            <p:spPr>
              <a:xfrm>
                <a:off x="1926779" y="643388"/>
                <a:ext cx="366970" cy="361228"/>
              </a:xfrm>
              <a:prstGeom prst="rect">
                <a:avLst/>
              </a:prstGeom>
            </p:spPr>
          </p:pic>
          <p:sp>
            <p:nvSpPr>
              <p:cNvPr id="98" name="テキスト ボックス 97">
                <a:extLst>
                  <a:ext uri="{FF2B5EF4-FFF2-40B4-BE49-F238E27FC236}">
                    <a16:creationId xmlns:a16="http://schemas.microsoft.com/office/drawing/2014/main" id="{11DF4513-BB78-DF4A-AA4F-FBD7B39162B7}"/>
                  </a:ext>
                </a:extLst>
              </p:cNvPr>
              <p:cNvSpPr txBox="1"/>
              <p:nvPr/>
            </p:nvSpPr>
            <p:spPr>
              <a:xfrm>
                <a:off x="1603674" y="1015129"/>
                <a:ext cx="111797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400" dirty="0"/>
                  <a:t>かんじょう</a:t>
                </a:r>
                <a:endParaRPr kumimoji="1" lang="en-US" altLang="ja-JP" sz="1400" dirty="0"/>
              </a:p>
            </p:txBody>
          </p:sp>
        </p:grpSp>
        <p:sp>
          <p:nvSpPr>
            <p:cNvPr id="96" name="四角形: 角を丸くする 77">
              <a:extLst>
                <a:ext uri="{FF2B5EF4-FFF2-40B4-BE49-F238E27FC236}">
                  <a16:creationId xmlns:a16="http://schemas.microsoft.com/office/drawing/2014/main" id="{D3ECE59F-6058-594D-A9A0-91C9672DB19F}"/>
                </a:ext>
              </a:extLst>
            </p:cNvPr>
            <p:cNvSpPr/>
            <p:nvPr/>
          </p:nvSpPr>
          <p:spPr>
            <a:xfrm>
              <a:off x="9661396" y="3683266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9451808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グループ化 50">
            <a:extLst>
              <a:ext uri="{FF2B5EF4-FFF2-40B4-BE49-F238E27FC236}">
                <a16:creationId xmlns:a16="http://schemas.microsoft.com/office/drawing/2014/main" id="{B0A8F72E-8B2C-5547-B8C9-CA78D12CCE84}"/>
              </a:ext>
            </a:extLst>
          </p:cNvPr>
          <p:cNvGrpSpPr/>
          <p:nvPr/>
        </p:nvGrpSpPr>
        <p:grpSpPr>
          <a:xfrm>
            <a:off x="915757" y="1253439"/>
            <a:ext cx="4631447" cy="3134211"/>
            <a:chOff x="746727" y="1234033"/>
            <a:chExt cx="4631447" cy="3134211"/>
          </a:xfrm>
        </p:grpSpPr>
        <p:pic>
          <p:nvPicPr>
            <p:cNvPr id="67" name="図 66">
              <a:extLst>
                <a:ext uri="{FF2B5EF4-FFF2-40B4-BE49-F238E27FC236}">
                  <a16:creationId xmlns:a16="http://schemas.microsoft.com/office/drawing/2014/main" id="{0DB0B65F-FAE6-2C45-B0FA-620DABB8D22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46727" y="2307556"/>
              <a:ext cx="4631447" cy="2060688"/>
            </a:xfrm>
            <a:prstGeom prst="rect">
              <a:avLst/>
            </a:prstGeom>
          </p:spPr>
        </p:pic>
        <p:pic>
          <p:nvPicPr>
            <p:cNvPr id="68" name="図 67">
              <a:extLst>
                <a:ext uri="{FF2B5EF4-FFF2-40B4-BE49-F238E27FC236}">
                  <a16:creationId xmlns:a16="http://schemas.microsoft.com/office/drawing/2014/main" id="{7249228F-ED03-7C41-8F8F-F13B1E2C85B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63826" y="1234033"/>
              <a:ext cx="1897139" cy="1142855"/>
            </a:xfrm>
            <a:prstGeom prst="rect">
              <a:avLst/>
            </a:prstGeom>
          </p:spPr>
        </p:pic>
      </p:grpSp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/>
              <a:t>ミッション：きえたあおいてんをさがせ！</a:t>
            </a:r>
            <a:endParaRPr lang="ja-JP" altLang="en-US" dirty="0"/>
          </a:p>
        </p:txBody>
      </p:sp>
      <p:cxnSp>
        <p:nvCxnSpPr>
          <p:cNvPr id="12" name="直線矢印コネクタ 11">
            <a:extLst>
              <a:ext uri="{FF2B5EF4-FFF2-40B4-BE49-F238E27FC236}">
                <a16:creationId xmlns:a16="http://schemas.microsoft.com/office/drawing/2014/main" id="{A15AE7E4-3254-46CD-9CFE-5A73340E2AE5}"/>
              </a:ext>
            </a:extLst>
          </p:cNvPr>
          <p:cNvCxnSpPr>
            <a:cxnSpLocks/>
          </p:cNvCxnSpPr>
          <p:nvPr/>
        </p:nvCxnSpPr>
        <p:spPr>
          <a:xfrm flipV="1">
            <a:off x="865738" y="3494814"/>
            <a:ext cx="200163" cy="1781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線矢印コネクタ 23">
            <a:extLst>
              <a:ext uri="{FF2B5EF4-FFF2-40B4-BE49-F238E27FC236}">
                <a16:creationId xmlns:a16="http://schemas.microsoft.com/office/drawing/2014/main" id="{F7177EDE-307A-49BE-AEC0-24CFB71BEEA3}"/>
              </a:ext>
            </a:extLst>
          </p:cNvPr>
          <p:cNvCxnSpPr>
            <a:cxnSpLocks/>
          </p:cNvCxnSpPr>
          <p:nvPr/>
        </p:nvCxnSpPr>
        <p:spPr>
          <a:xfrm>
            <a:off x="871634" y="3975764"/>
            <a:ext cx="220374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D75DE9BC-E84E-49B2-9826-ED88E5A4E50C}"/>
              </a:ext>
            </a:extLst>
          </p:cNvPr>
          <p:cNvGrpSpPr/>
          <p:nvPr/>
        </p:nvGrpSpPr>
        <p:grpSpPr>
          <a:xfrm>
            <a:off x="4813696" y="1095690"/>
            <a:ext cx="4398012" cy="1144320"/>
            <a:chOff x="5161806" y="1185873"/>
            <a:chExt cx="3982194" cy="1144320"/>
          </a:xfrm>
        </p:grpSpPr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18D0300B-3A36-4084-B0F6-0D2792ED6CDF}"/>
                </a:ext>
              </a:extLst>
            </p:cNvPr>
            <p:cNvSpPr txBox="1"/>
            <p:nvPr/>
          </p:nvSpPr>
          <p:spPr>
            <a:xfrm>
              <a:off x="5161806" y="1199114"/>
              <a:ext cx="3982194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せいぎょ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をえらぶ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8" name="図 7">
              <a:extLst>
                <a:ext uri="{FF2B5EF4-FFF2-40B4-BE49-F238E27FC236}">
                  <a16:creationId xmlns:a16="http://schemas.microsoft.com/office/drawing/2014/main" id="{500008F5-D16B-4FDF-9D30-0775F37221E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915417" y="1185873"/>
              <a:ext cx="1120237" cy="807790"/>
            </a:xfrm>
            <a:prstGeom prst="rect">
              <a:avLst/>
            </a:prstGeom>
          </p:spPr>
        </p:pic>
      </p:grpSp>
      <p:pic>
        <p:nvPicPr>
          <p:cNvPr id="74" name="図 73">
            <a:extLst>
              <a:ext uri="{FF2B5EF4-FFF2-40B4-BE49-F238E27FC236}">
                <a16:creationId xmlns:a16="http://schemas.microsoft.com/office/drawing/2014/main" id="{1DE47660-69C2-4D2E-A6D1-AB00292F4C1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36847" y="5144818"/>
            <a:ext cx="1062095" cy="1692565"/>
          </a:xfrm>
          <a:prstGeom prst="rect">
            <a:avLst/>
          </a:prstGeom>
        </p:spPr>
      </p:pic>
      <p:grpSp>
        <p:nvGrpSpPr>
          <p:cNvPr id="39" name="グループ化 38">
            <a:extLst>
              <a:ext uri="{FF2B5EF4-FFF2-40B4-BE49-F238E27FC236}">
                <a16:creationId xmlns:a16="http://schemas.microsoft.com/office/drawing/2014/main" id="{7801E9F1-18B0-4745-89BD-146E54AC965B}"/>
              </a:ext>
            </a:extLst>
          </p:cNvPr>
          <p:cNvGrpSpPr/>
          <p:nvPr/>
        </p:nvGrpSpPr>
        <p:grpSpPr>
          <a:xfrm>
            <a:off x="4864275" y="1799697"/>
            <a:ext cx="4584156" cy="577081"/>
            <a:chOff x="5270984" y="1964218"/>
            <a:chExt cx="3982194" cy="577081"/>
          </a:xfrm>
        </p:grpSpPr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80792B6F-AA0E-4878-BBDE-9511D587A52B}"/>
                </a:ext>
              </a:extLst>
            </p:cNvPr>
            <p:cNvSpPr txBox="1"/>
            <p:nvPr/>
          </p:nvSpPr>
          <p:spPr>
            <a:xfrm>
              <a:off x="5270984" y="1964218"/>
              <a:ext cx="3982194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「えんざん」から　　　　　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をえらび、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26" name="図 25">
              <a:extLst>
                <a:ext uri="{FF2B5EF4-FFF2-40B4-BE49-F238E27FC236}">
                  <a16:creationId xmlns:a16="http://schemas.microsoft.com/office/drawing/2014/main" id="{C56F3235-A049-43BA-9633-30E626843F5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937615" y="2168424"/>
              <a:ext cx="1005927" cy="312447"/>
            </a:xfrm>
            <a:prstGeom prst="rect">
              <a:avLst/>
            </a:prstGeom>
          </p:spPr>
        </p:pic>
      </p:grp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3CF47FAE-0476-1E43-B706-E69D7E9ABB0F}"/>
              </a:ext>
            </a:extLst>
          </p:cNvPr>
          <p:cNvGrpSpPr/>
          <p:nvPr/>
        </p:nvGrpSpPr>
        <p:grpSpPr>
          <a:xfrm>
            <a:off x="777257" y="4423808"/>
            <a:ext cx="7935119" cy="1131079"/>
            <a:chOff x="895692" y="4436177"/>
            <a:chExt cx="7935119" cy="1131079"/>
          </a:xfrm>
        </p:grpSpPr>
        <p:pic>
          <p:nvPicPr>
            <p:cNvPr id="45" name="図 44">
              <a:extLst>
                <a:ext uri="{FF2B5EF4-FFF2-40B4-BE49-F238E27FC236}">
                  <a16:creationId xmlns:a16="http://schemas.microsoft.com/office/drawing/2014/main" id="{B0B7F11F-415F-6748-B935-32A5AED9F33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320404" y="4570119"/>
              <a:ext cx="3510407" cy="468667"/>
            </a:xfrm>
            <a:prstGeom prst="rect">
              <a:avLst/>
            </a:prstGeom>
          </p:spPr>
        </p:pic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2DB8C70D-7747-4274-8637-44B014C0FBD4}"/>
                </a:ext>
              </a:extLst>
            </p:cNvPr>
            <p:cNvSpPr txBox="1"/>
            <p:nvPr/>
          </p:nvSpPr>
          <p:spPr>
            <a:xfrm>
              <a:off x="895692" y="4436177"/>
              <a:ext cx="7734803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「えんざん」から　　　　　　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をえらび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、　　　　　　　　　　　　　　にする。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9697D25A-F634-4843-B1DB-FBA46CCF982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834691" y="4608852"/>
              <a:ext cx="1257409" cy="373412"/>
            </a:xfrm>
            <a:prstGeom prst="rect">
              <a:avLst/>
            </a:prstGeom>
          </p:spPr>
        </p:pic>
      </p:grpSp>
      <p:grpSp>
        <p:nvGrpSpPr>
          <p:cNvPr id="43" name="グループ化 42">
            <a:extLst>
              <a:ext uri="{FF2B5EF4-FFF2-40B4-BE49-F238E27FC236}">
                <a16:creationId xmlns:a16="http://schemas.microsoft.com/office/drawing/2014/main" id="{68830443-04D7-4453-B9BE-83938D899C38}"/>
              </a:ext>
            </a:extLst>
          </p:cNvPr>
          <p:cNvGrpSpPr/>
          <p:nvPr/>
        </p:nvGrpSpPr>
        <p:grpSpPr>
          <a:xfrm>
            <a:off x="171934" y="5763288"/>
            <a:ext cx="7364912" cy="1039048"/>
            <a:chOff x="171934" y="5763285"/>
            <a:chExt cx="7364912" cy="730159"/>
          </a:xfrm>
        </p:grpSpPr>
        <p:sp>
          <p:nvSpPr>
            <p:cNvPr id="73" name="吹き出し: 角を丸めた四角形 72">
              <a:extLst>
                <a:ext uri="{FF2B5EF4-FFF2-40B4-BE49-F238E27FC236}">
                  <a16:creationId xmlns:a16="http://schemas.microsoft.com/office/drawing/2014/main" id="{34606773-448A-4BF6-B87B-2BC7F4BDF202}"/>
                </a:ext>
              </a:extLst>
            </p:cNvPr>
            <p:cNvSpPr/>
            <p:nvPr/>
          </p:nvSpPr>
          <p:spPr>
            <a:xfrm>
              <a:off x="171935" y="5763285"/>
              <a:ext cx="7364911" cy="702457"/>
            </a:xfrm>
            <a:prstGeom prst="wedgeRoundRectCallout">
              <a:avLst>
                <a:gd name="adj1" fmla="val 52727"/>
                <a:gd name="adj2" fmla="val -16779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76" name="テキスト ボックス 75">
              <a:extLst>
                <a:ext uri="{FF2B5EF4-FFF2-40B4-BE49-F238E27FC236}">
                  <a16:creationId xmlns:a16="http://schemas.microsoft.com/office/drawing/2014/main" id="{17950DDC-B531-4338-ABD8-DC70AF88FC58}"/>
                </a:ext>
              </a:extLst>
            </p:cNvPr>
            <p:cNvSpPr txBox="1"/>
            <p:nvPr/>
          </p:nvSpPr>
          <p:spPr>
            <a:xfrm>
              <a:off x="273289" y="5779718"/>
              <a:ext cx="7232005" cy="7137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でしていしたぶぶんは、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どちらかのじょうけんをみたしたときにじっこうされる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よ。</a:t>
              </a:r>
            </a:p>
          </p:txBody>
        </p:sp>
        <p:pic>
          <p:nvPicPr>
            <p:cNvPr id="95" name="図 94">
              <a:extLst>
                <a:ext uri="{FF2B5EF4-FFF2-40B4-BE49-F238E27FC236}">
                  <a16:creationId xmlns:a16="http://schemas.microsoft.com/office/drawing/2014/main" id="{877DFD1F-B96D-4864-B886-DC374DFB113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71934" y="5852350"/>
              <a:ext cx="1257409" cy="267486"/>
            </a:xfrm>
            <a:prstGeom prst="rect">
              <a:avLst/>
            </a:prstGeom>
          </p:spPr>
        </p:pic>
      </p:grp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E66D5476-255E-E04B-88A7-54736DC365CE}"/>
              </a:ext>
            </a:extLst>
          </p:cNvPr>
          <p:cNvGrpSpPr/>
          <p:nvPr/>
        </p:nvGrpSpPr>
        <p:grpSpPr>
          <a:xfrm>
            <a:off x="777257" y="5252949"/>
            <a:ext cx="5754977" cy="577081"/>
            <a:chOff x="777257" y="5252949"/>
            <a:chExt cx="5754977" cy="577081"/>
          </a:xfrm>
        </p:grpSpPr>
        <p:sp>
          <p:nvSpPr>
            <p:cNvPr id="69" name="テキスト ボックス 68">
              <a:extLst>
                <a:ext uri="{FF2B5EF4-FFF2-40B4-BE49-F238E27FC236}">
                  <a16:creationId xmlns:a16="http://schemas.microsoft.com/office/drawing/2014/main" id="{67E736A2-F554-4883-87EE-0F09EE996F82}"/>
                </a:ext>
              </a:extLst>
            </p:cNvPr>
            <p:cNvSpPr txBox="1"/>
            <p:nvPr/>
          </p:nvSpPr>
          <p:spPr>
            <a:xfrm>
              <a:off x="777257" y="5252949"/>
              <a:ext cx="5754977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「かんじょう」から　　　　　</a:t>
              </a: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 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をえらぶ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50" name="図 49">
              <a:extLst>
                <a:ext uri="{FF2B5EF4-FFF2-40B4-BE49-F238E27FC236}">
                  <a16:creationId xmlns:a16="http://schemas.microsoft.com/office/drawing/2014/main" id="{525CD4F4-2644-454B-86CE-60465D8BAB2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3126671" y="5351998"/>
              <a:ext cx="836458" cy="393264"/>
            </a:xfrm>
            <a:prstGeom prst="rect">
              <a:avLst/>
            </a:prstGeom>
          </p:spPr>
        </p:pic>
      </p:grp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61ABEF25-19A1-D64A-9CC1-29A1780F6C2B}"/>
              </a:ext>
            </a:extLst>
          </p:cNvPr>
          <p:cNvGrpSpPr/>
          <p:nvPr/>
        </p:nvGrpSpPr>
        <p:grpSpPr>
          <a:xfrm>
            <a:off x="5276191" y="1643788"/>
            <a:ext cx="4584156" cy="1685077"/>
            <a:chOff x="4872622" y="1643788"/>
            <a:chExt cx="4584156" cy="1685077"/>
          </a:xfrm>
        </p:grpSpPr>
        <p:sp>
          <p:nvSpPr>
            <p:cNvPr id="98" name="テキスト ボックス 97">
              <a:extLst>
                <a:ext uri="{FF2B5EF4-FFF2-40B4-BE49-F238E27FC236}">
                  <a16:creationId xmlns:a16="http://schemas.microsoft.com/office/drawing/2014/main" id="{024B6742-8AB6-3A45-9E7A-F9B9D7B0BC96}"/>
                </a:ext>
              </a:extLst>
            </p:cNvPr>
            <p:cNvSpPr txBox="1"/>
            <p:nvPr/>
          </p:nvSpPr>
          <p:spPr>
            <a:xfrm>
              <a:off x="4872622" y="1643788"/>
              <a:ext cx="4584156" cy="1685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「へんすう」をいれ　　　　　　に</a:t>
              </a:r>
              <a:b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</a:b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する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96" name="図 95">
              <a:extLst>
                <a:ext uri="{FF2B5EF4-FFF2-40B4-BE49-F238E27FC236}">
                  <a16:creationId xmlns:a16="http://schemas.microsoft.com/office/drawing/2014/main" id="{BD1DFFFE-6F57-BC43-A4CB-4162B8C5883E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7183298" y="2371215"/>
              <a:ext cx="1085604" cy="341805"/>
            </a:xfrm>
            <a:prstGeom prst="rect">
              <a:avLst/>
            </a:prstGeom>
          </p:spPr>
        </p:pic>
      </p:grp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4063154D-5659-DA4D-A156-D26C349BB245}"/>
              </a:ext>
            </a:extLst>
          </p:cNvPr>
          <p:cNvGrpSpPr/>
          <p:nvPr/>
        </p:nvGrpSpPr>
        <p:grpSpPr>
          <a:xfrm>
            <a:off x="5320404" y="3038637"/>
            <a:ext cx="3982194" cy="1685077"/>
            <a:chOff x="5192201" y="3088100"/>
            <a:chExt cx="3982194" cy="1685077"/>
          </a:xfrm>
        </p:grpSpPr>
        <p:sp>
          <p:nvSpPr>
            <p:cNvPr id="80" name="テキスト ボックス 79">
              <a:extLst>
                <a:ext uri="{FF2B5EF4-FFF2-40B4-BE49-F238E27FC236}">
                  <a16:creationId xmlns:a16="http://schemas.microsoft.com/office/drawing/2014/main" id="{BB053568-FF0D-4933-891C-898985BEA656}"/>
                </a:ext>
              </a:extLst>
            </p:cNvPr>
            <p:cNvSpPr txBox="1"/>
            <p:nvPr/>
          </p:nvSpPr>
          <p:spPr>
            <a:xfrm>
              <a:off x="5192201" y="3088100"/>
              <a:ext cx="3982194" cy="1685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「えんざん」から　　　　　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をえらび、「へんすう」をいれ　　　　　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にする。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97" name="図 96">
              <a:extLst>
                <a:ext uri="{FF2B5EF4-FFF2-40B4-BE49-F238E27FC236}">
                  <a16:creationId xmlns:a16="http://schemas.microsoft.com/office/drawing/2014/main" id="{C51148F2-C374-8E45-AFBD-5EB767DCEB56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7822842" y="3843421"/>
              <a:ext cx="1192955" cy="366988"/>
            </a:xfrm>
            <a:prstGeom prst="rect">
              <a:avLst/>
            </a:prstGeom>
          </p:spPr>
        </p:pic>
        <p:pic>
          <p:nvPicPr>
            <p:cNvPr id="9" name="図 8">
              <a:extLst>
                <a:ext uri="{FF2B5EF4-FFF2-40B4-BE49-F238E27FC236}">
                  <a16:creationId xmlns:a16="http://schemas.microsoft.com/office/drawing/2014/main" id="{ADA8EFA8-ACDC-5644-8D51-F8233FFF8E5B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7075608" y="3238500"/>
              <a:ext cx="1193294" cy="381000"/>
            </a:xfrm>
            <a:prstGeom prst="rect">
              <a:avLst/>
            </a:prstGeom>
          </p:spPr>
        </p:pic>
      </p:grpSp>
      <p:grpSp>
        <p:nvGrpSpPr>
          <p:cNvPr id="65" name="グループ化 64">
            <a:extLst>
              <a:ext uri="{FF2B5EF4-FFF2-40B4-BE49-F238E27FC236}">
                <a16:creationId xmlns:a16="http://schemas.microsoft.com/office/drawing/2014/main" id="{FB597714-89AB-744B-A00D-78E771FD5129}"/>
              </a:ext>
            </a:extLst>
          </p:cNvPr>
          <p:cNvGrpSpPr/>
          <p:nvPr/>
        </p:nvGrpSpPr>
        <p:grpSpPr>
          <a:xfrm>
            <a:off x="3963129" y="1298676"/>
            <a:ext cx="1003384" cy="856056"/>
            <a:chOff x="8253959" y="3717854"/>
            <a:chExt cx="1003384" cy="856056"/>
          </a:xfrm>
        </p:grpSpPr>
        <p:grpSp>
          <p:nvGrpSpPr>
            <p:cNvPr id="66" name="グループ化 65">
              <a:extLst>
                <a:ext uri="{FF2B5EF4-FFF2-40B4-BE49-F238E27FC236}">
                  <a16:creationId xmlns:a16="http://schemas.microsoft.com/office/drawing/2014/main" id="{5297083A-6706-D040-AE59-EEE543623022}"/>
                </a:ext>
              </a:extLst>
            </p:cNvPr>
            <p:cNvGrpSpPr/>
            <p:nvPr/>
          </p:nvGrpSpPr>
          <p:grpSpPr>
            <a:xfrm>
              <a:off x="8253959" y="3805584"/>
              <a:ext cx="1003384" cy="757895"/>
              <a:chOff x="780349" y="2689835"/>
              <a:chExt cx="1003384" cy="757895"/>
            </a:xfrm>
          </p:grpSpPr>
          <p:pic>
            <p:nvPicPr>
              <p:cNvPr id="71" name="図 70">
                <a:extLst>
                  <a:ext uri="{FF2B5EF4-FFF2-40B4-BE49-F238E27FC236}">
                    <a16:creationId xmlns:a16="http://schemas.microsoft.com/office/drawing/2014/main" id="{B98BC5A4-9984-1A44-B6E2-259969BAC02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3"/>
              <a:srcRect l="26112" t="10813" r="22511" b="39870"/>
              <a:stretch/>
            </p:blipFill>
            <p:spPr>
              <a:xfrm>
                <a:off x="1088066" y="2689835"/>
                <a:ext cx="411125" cy="394639"/>
              </a:xfrm>
              <a:prstGeom prst="rect">
                <a:avLst/>
              </a:prstGeom>
            </p:spPr>
          </p:pic>
          <p:sp>
            <p:nvSpPr>
              <p:cNvPr id="72" name="テキスト ボックス 71">
                <a:extLst>
                  <a:ext uri="{FF2B5EF4-FFF2-40B4-BE49-F238E27FC236}">
                    <a16:creationId xmlns:a16="http://schemas.microsoft.com/office/drawing/2014/main" id="{D67436FF-417A-4E49-9959-B34783320764}"/>
                  </a:ext>
                </a:extLst>
              </p:cNvPr>
              <p:cNvSpPr txBox="1"/>
              <p:nvPr/>
            </p:nvSpPr>
            <p:spPr>
              <a:xfrm>
                <a:off x="780349" y="3109176"/>
                <a:ext cx="100338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へんすう</a:t>
                </a:r>
                <a:endParaRPr kumimoji="1" lang="en-US" altLang="ja-JP" sz="1600" dirty="0"/>
              </a:p>
            </p:txBody>
          </p:sp>
        </p:grpSp>
        <p:sp>
          <p:nvSpPr>
            <p:cNvPr id="70" name="四角形: 角を丸くする 77">
              <a:extLst>
                <a:ext uri="{FF2B5EF4-FFF2-40B4-BE49-F238E27FC236}">
                  <a16:creationId xmlns:a16="http://schemas.microsoft.com/office/drawing/2014/main" id="{30682878-51E0-7942-B0F9-450DF650E868}"/>
                </a:ext>
              </a:extLst>
            </p:cNvPr>
            <p:cNvSpPr/>
            <p:nvPr/>
          </p:nvSpPr>
          <p:spPr>
            <a:xfrm>
              <a:off x="8315955" y="3717854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75" name="グループ化 74">
            <a:extLst>
              <a:ext uri="{FF2B5EF4-FFF2-40B4-BE49-F238E27FC236}">
                <a16:creationId xmlns:a16="http://schemas.microsoft.com/office/drawing/2014/main" id="{FE922554-F1B5-1E43-AC94-1FFE65DD249B}"/>
              </a:ext>
            </a:extLst>
          </p:cNvPr>
          <p:cNvGrpSpPr/>
          <p:nvPr/>
        </p:nvGrpSpPr>
        <p:grpSpPr>
          <a:xfrm>
            <a:off x="2823844" y="1311656"/>
            <a:ext cx="1084083" cy="864281"/>
            <a:chOff x="7114674" y="3730834"/>
            <a:chExt cx="1084083" cy="864281"/>
          </a:xfrm>
        </p:grpSpPr>
        <p:grpSp>
          <p:nvGrpSpPr>
            <p:cNvPr id="77" name="グループ化 76">
              <a:extLst>
                <a:ext uri="{FF2B5EF4-FFF2-40B4-BE49-F238E27FC236}">
                  <a16:creationId xmlns:a16="http://schemas.microsoft.com/office/drawing/2014/main" id="{53613993-FC31-844C-89E7-2F955E92E26E}"/>
                </a:ext>
              </a:extLst>
            </p:cNvPr>
            <p:cNvGrpSpPr/>
            <p:nvPr/>
          </p:nvGrpSpPr>
          <p:grpSpPr>
            <a:xfrm>
              <a:off x="7114674" y="3736008"/>
              <a:ext cx="1084083" cy="859107"/>
              <a:chOff x="3727335" y="1557959"/>
              <a:chExt cx="1024065" cy="811544"/>
            </a:xfrm>
          </p:grpSpPr>
          <p:pic>
            <p:nvPicPr>
              <p:cNvPr id="79" name="図 78">
                <a:extLst>
                  <a:ext uri="{FF2B5EF4-FFF2-40B4-BE49-F238E27FC236}">
                    <a16:creationId xmlns:a16="http://schemas.microsoft.com/office/drawing/2014/main" id="{A862662E-7163-9C4B-8988-B94D4A3E63A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4"/>
              <a:srcRect l="24002" t="11281" r="22455" b="40672"/>
              <a:stretch/>
            </p:blipFill>
            <p:spPr>
              <a:xfrm>
                <a:off x="3961251" y="1557959"/>
                <a:ext cx="504968" cy="453130"/>
              </a:xfrm>
              <a:prstGeom prst="rect">
                <a:avLst/>
              </a:prstGeom>
            </p:spPr>
          </p:pic>
          <p:sp>
            <p:nvSpPr>
              <p:cNvPr id="81" name="テキスト ボックス 80">
                <a:extLst>
                  <a:ext uri="{FF2B5EF4-FFF2-40B4-BE49-F238E27FC236}">
                    <a16:creationId xmlns:a16="http://schemas.microsoft.com/office/drawing/2014/main" id="{3EC34677-AE66-4D47-82B8-4AEC433391DC}"/>
                  </a:ext>
                </a:extLst>
              </p:cNvPr>
              <p:cNvSpPr txBox="1"/>
              <p:nvPr/>
            </p:nvSpPr>
            <p:spPr>
              <a:xfrm>
                <a:off x="3727335" y="2030949"/>
                <a:ext cx="102406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えんざん</a:t>
                </a:r>
                <a:endParaRPr kumimoji="1" lang="en-US" altLang="ja-JP" sz="1600" dirty="0"/>
              </a:p>
            </p:txBody>
          </p:sp>
        </p:grpSp>
        <p:sp>
          <p:nvSpPr>
            <p:cNvPr id="78" name="四角形: 角を丸くする 77">
              <a:extLst>
                <a:ext uri="{FF2B5EF4-FFF2-40B4-BE49-F238E27FC236}">
                  <a16:creationId xmlns:a16="http://schemas.microsoft.com/office/drawing/2014/main" id="{A4FF6409-6660-1248-945E-18D7AEBED73F}"/>
                </a:ext>
              </a:extLst>
            </p:cNvPr>
            <p:cNvSpPr/>
            <p:nvPr/>
          </p:nvSpPr>
          <p:spPr>
            <a:xfrm>
              <a:off x="7205044" y="3730834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82" name="グループ化 81">
            <a:extLst>
              <a:ext uri="{FF2B5EF4-FFF2-40B4-BE49-F238E27FC236}">
                <a16:creationId xmlns:a16="http://schemas.microsoft.com/office/drawing/2014/main" id="{24653F38-5B82-8349-ACCE-780932B9FFCB}"/>
              </a:ext>
            </a:extLst>
          </p:cNvPr>
          <p:cNvGrpSpPr/>
          <p:nvPr/>
        </p:nvGrpSpPr>
        <p:grpSpPr>
          <a:xfrm>
            <a:off x="-61017" y="2797407"/>
            <a:ext cx="1024065" cy="856056"/>
            <a:chOff x="6035407" y="3746180"/>
            <a:chExt cx="1024065" cy="856056"/>
          </a:xfrm>
        </p:grpSpPr>
        <p:grpSp>
          <p:nvGrpSpPr>
            <p:cNvPr id="83" name="グループ化 82">
              <a:extLst>
                <a:ext uri="{FF2B5EF4-FFF2-40B4-BE49-F238E27FC236}">
                  <a16:creationId xmlns:a16="http://schemas.microsoft.com/office/drawing/2014/main" id="{CF2F4A42-7692-C144-8E44-AEE6A511A5D3}"/>
                </a:ext>
              </a:extLst>
            </p:cNvPr>
            <p:cNvGrpSpPr/>
            <p:nvPr/>
          </p:nvGrpSpPr>
          <p:grpSpPr>
            <a:xfrm>
              <a:off x="6035407" y="3803561"/>
              <a:ext cx="1024065" cy="773916"/>
              <a:chOff x="3199202" y="1557958"/>
              <a:chExt cx="1024065" cy="773916"/>
            </a:xfrm>
          </p:grpSpPr>
          <p:pic>
            <p:nvPicPr>
              <p:cNvPr id="85" name="図 84">
                <a:extLst>
                  <a:ext uri="{FF2B5EF4-FFF2-40B4-BE49-F238E27FC236}">
                    <a16:creationId xmlns:a16="http://schemas.microsoft.com/office/drawing/2014/main" id="{7442896F-D676-3244-B8B1-5B53EBC6302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5"/>
              <a:srcRect l="23026" t="16283" r="22884" b="39230"/>
              <a:stretch/>
            </p:blipFill>
            <p:spPr>
              <a:xfrm>
                <a:off x="3380120" y="1557958"/>
                <a:ext cx="504967" cy="423791"/>
              </a:xfrm>
              <a:prstGeom prst="rect">
                <a:avLst/>
              </a:prstGeom>
            </p:spPr>
          </p:pic>
          <p:sp>
            <p:nvSpPr>
              <p:cNvPr id="86" name="テキスト ボックス 85">
                <a:extLst>
                  <a:ext uri="{FF2B5EF4-FFF2-40B4-BE49-F238E27FC236}">
                    <a16:creationId xmlns:a16="http://schemas.microsoft.com/office/drawing/2014/main" id="{7AE45AED-60AF-044F-BA6C-3CFDB2249C21}"/>
                  </a:ext>
                </a:extLst>
              </p:cNvPr>
              <p:cNvSpPr txBox="1"/>
              <p:nvPr/>
            </p:nvSpPr>
            <p:spPr>
              <a:xfrm>
                <a:off x="3199202" y="1993320"/>
                <a:ext cx="102406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せいぎょ</a:t>
                </a:r>
                <a:endParaRPr kumimoji="1" lang="en-US" altLang="ja-JP" sz="1600" dirty="0"/>
              </a:p>
            </p:txBody>
          </p:sp>
        </p:grpSp>
        <p:sp>
          <p:nvSpPr>
            <p:cNvPr id="84" name="四角形: 角を丸くする 77">
              <a:extLst>
                <a:ext uri="{FF2B5EF4-FFF2-40B4-BE49-F238E27FC236}">
                  <a16:creationId xmlns:a16="http://schemas.microsoft.com/office/drawing/2014/main" id="{E35F5791-F299-8649-B95B-BF4CD89A885C}"/>
                </a:ext>
              </a:extLst>
            </p:cNvPr>
            <p:cNvSpPr/>
            <p:nvPr/>
          </p:nvSpPr>
          <p:spPr>
            <a:xfrm>
              <a:off x="6066444" y="3746180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87" name="グループ化 86">
            <a:extLst>
              <a:ext uri="{FF2B5EF4-FFF2-40B4-BE49-F238E27FC236}">
                <a16:creationId xmlns:a16="http://schemas.microsoft.com/office/drawing/2014/main" id="{520E8693-4C3C-234F-9F89-0242DF9457C9}"/>
              </a:ext>
            </a:extLst>
          </p:cNvPr>
          <p:cNvGrpSpPr/>
          <p:nvPr/>
        </p:nvGrpSpPr>
        <p:grpSpPr>
          <a:xfrm>
            <a:off x="-107974" y="3797764"/>
            <a:ext cx="1117979" cy="856056"/>
            <a:chOff x="9563619" y="3683266"/>
            <a:chExt cx="1117979" cy="856056"/>
          </a:xfrm>
        </p:grpSpPr>
        <p:grpSp>
          <p:nvGrpSpPr>
            <p:cNvPr id="88" name="グループ化 87">
              <a:extLst>
                <a:ext uri="{FF2B5EF4-FFF2-40B4-BE49-F238E27FC236}">
                  <a16:creationId xmlns:a16="http://schemas.microsoft.com/office/drawing/2014/main" id="{01F384F7-E751-C64C-BD81-34770F6748D4}"/>
                </a:ext>
              </a:extLst>
            </p:cNvPr>
            <p:cNvGrpSpPr/>
            <p:nvPr/>
          </p:nvGrpSpPr>
          <p:grpSpPr>
            <a:xfrm>
              <a:off x="9563619" y="3814064"/>
              <a:ext cx="1117979" cy="679518"/>
              <a:chOff x="1603674" y="643388"/>
              <a:chExt cx="1117979" cy="679518"/>
            </a:xfrm>
          </p:grpSpPr>
          <p:pic>
            <p:nvPicPr>
              <p:cNvPr id="90" name="図 89">
                <a:extLst>
                  <a:ext uri="{FF2B5EF4-FFF2-40B4-BE49-F238E27FC236}">
                    <a16:creationId xmlns:a16="http://schemas.microsoft.com/office/drawing/2014/main" id="{56E9AED3-23E6-4B4E-9A4F-EAD607E1A2C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6"/>
              <a:srcRect l="31744" t="20052" r="24973" b="40034"/>
              <a:stretch/>
            </p:blipFill>
            <p:spPr>
              <a:xfrm>
                <a:off x="1926779" y="643388"/>
                <a:ext cx="366970" cy="361228"/>
              </a:xfrm>
              <a:prstGeom prst="rect">
                <a:avLst/>
              </a:prstGeom>
            </p:spPr>
          </p:pic>
          <p:sp>
            <p:nvSpPr>
              <p:cNvPr id="91" name="テキスト ボックス 90">
                <a:extLst>
                  <a:ext uri="{FF2B5EF4-FFF2-40B4-BE49-F238E27FC236}">
                    <a16:creationId xmlns:a16="http://schemas.microsoft.com/office/drawing/2014/main" id="{F17DF91A-59DA-DC43-A014-E9EED9A0FAB0}"/>
                  </a:ext>
                </a:extLst>
              </p:cNvPr>
              <p:cNvSpPr txBox="1"/>
              <p:nvPr/>
            </p:nvSpPr>
            <p:spPr>
              <a:xfrm>
                <a:off x="1603674" y="1015129"/>
                <a:ext cx="111797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400" dirty="0"/>
                  <a:t>かんじょう</a:t>
                </a:r>
                <a:endParaRPr kumimoji="1" lang="en-US" altLang="ja-JP" sz="1400" dirty="0"/>
              </a:p>
            </p:txBody>
          </p:sp>
        </p:grpSp>
        <p:sp>
          <p:nvSpPr>
            <p:cNvPr id="89" name="四角形: 角を丸くする 77">
              <a:extLst>
                <a:ext uri="{FF2B5EF4-FFF2-40B4-BE49-F238E27FC236}">
                  <a16:creationId xmlns:a16="http://schemas.microsoft.com/office/drawing/2014/main" id="{C95549A0-A842-9745-9882-C7B7B6A5DC3E}"/>
                </a:ext>
              </a:extLst>
            </p:cNvPr>
            <p:cNvSpPr/>
            <p:nvPr/>
          </p:nvSpPr>
          <p:spPr>
            <a:xfrm>
              <a:off x="9661396" y="3683266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7672694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>
            <a:extLst>
              <a:ext uri="{FF2B5EF4-FFF2-40B4-BE49-F238E27FC236}">
                <a16:creationId xmlns:a16="http://schemas.microsoft.com/office/drawing/2014/main" id="{6763C87E-D1C0-4641-9C9D-DD680E1843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3096" y="2436776"/>
            <a:ext cx="4363632" cy="3538875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02E7E110-BA36-9547-B77F-99EBAE481E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13" y="2437455"/>
            <a:ext cx="4725380" cy="3538876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04" y="224145"/>
            <a:ext cx="5698317" cy="466281"/>
          </a:xfrm>
        </p:spPr>
        <p:txBody>
          <a:bodyPr/>
          <a:lstStyle/>
          <a:p>
            <a:r>
              <a:rPr lang="ja-JP" altLang="en-US"/>
              <a:t>ミッション：きえたあおいてんをさがせ！</a:t>
            </a:r>
            <a:endParaRPr lang="ja-JP" altLang="en-US" dirty="0"/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A62B33FF-5BD2-4A2C-8655-99CC25708379}"/>
              </a:ext>
            </a:extLst>
          </p:cNvPr>
          <p:cNvSpPr txBox="1"/>
          <p:nvPr/>
        </p:nvSpPr>
        <p:spPr>
          <a:xfrm>
            <a:off x="214956" y="1226628"/>
            <a:ext cx="761360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ボタン</a:t>
            </a: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B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をおした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ときの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プログラムをつくろう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7" name="四角形: 角を丸くする 66">
            <a:extLst>
              <a:ext uri="{FF2B5EF4-FFF2-40B4-BE49-F238E27FC236}">
                <a16:creationId xmlns:a16="http://schemas.microsoft.com/office/drawing/2014/main" id="{41701D00-ED23-42CA-85E0-311DF1E52462}"/>
              </a:ext>
            </a:extLst>
          </p:cNvPr>
          <p:cNvSpPr/>
          <p:nvPr/>
        </p:nvSpPr>
        <p:spPr>
          <a:xfrm>
            <a:off x="5239147" y="2540511"/>
            <a:ext cx="338248" cy="27249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69" name="四角形: 角を丸くする 68">
            <a:extLst>
              <a:ext uri="{FF2B5EF4-FFF2-40B4-BE49-F238E27FC236}">
                <a16:creationId xmlns:a16="http://schemas.microsoft.com/office/drawing/2014/main" id="{8E7014AC-0C69-4B85-B424-6F8620A8E4BE}"/>
              </a:ext>
            </a:extLst>
          </p:cNvPr>
          <p:cNvSpPr/>
          <p:nvPr/>
        </p:nvSpPr>
        <p:spPr>
          <a:xfrm>
            <a:off x="527861" y="2520727"/>
            <a:ext cx="485393" cy="35612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71" name="四角形: 角を丸くする 70">
            <a:extLst>
              <a:ext uri="{FF2B5EF4-FFF2-40B4-BE49-F238E27FC236}">
                <a16:creationId xmlns:a16="http://schemas.microsoft.com/office/drawing/2014/main" id="{AFFC41E9-DAFA-4582-8F9D-06CF29EF431B}"/>
              </a:ext>
            </a:extLst>
          </p:cNvPr>
          <p:cNvSpPr/>
          <p:nvPr/>
        </p:nvSpPr>
        <p:spPr>
          <a:xfrm>
            <a:off x="75846" y="3171877"/>
            <a:ext cx="2055260" cy="401232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72" name="四角形: 角を丸くする 71">
            <a:extLst>
              <a:ext uri="{FF2B5EF4-FFF2-40B4-BE49-F238E27FC236}">
                <a16:creationId xmlns:a16="http://schemas.microsoft.com/office/drawing/2014/main" id="{E56EA451-9F4E-4744-875F-D471F0585E2B}"/>
              </a:ext>
            </a:extLst>
          </p:cNvPr>
          <p:cNvSpPr/>
          <p:nvPr/>
        </p:nvSpPr>
        <p:spPr>
          <a:xfrm>
            <a:off x="4742496" y="3186665"/>
            <a:ext cx="2055260" cy="372082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cxnSp>
        <p:nvCxnSpPr>
          <p:cNvPr id="73" name="直線矢印コネクタ 72">
            <a:extLst>
              <a:ext uri="{FF2B5EF4-FFF2-40B4-BE49-F238E27FC236}">
                <a16:creationId xmlns:a16="http://schemas.microsoft.com/office/drawing/2014/main" id="{BBE8CA20-F94E-44B5-90FF-98D595F842CA}"/>
              </a:ext>
            </a:extLst>
          </p:cNvPr>
          <p:cNvCxnSpPr>
            <a:cxnSpLocks/>
          </p:cNvCxnSpPr>
          <p:nvPr/>
        </p:nvCxnSpPr>
        <p:spPr>
          <a:xfrm>
            <a:off x="2574524" y="2788289"/>
            <a:ext cx="199747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直線矢印コネクタ 73">
            <a:extLst>
              <a:ext uri="{FF2B5EF4-FFF2-40B4-BE49-F238E27FC236}">
                <a16:creationId xmlns:a16="http://schemas.microsoft.com/office/drawing/2014/main" id="{EACFE701-FA2B-4FB0-BBDA-84F1238A511E}"/>
              </a:ext>
            </a:extLst>
          </p:cNvPr>
          <p:cNvCxnSpPr>
            <a:cxnSpLocks/>
          </p:cNvCxnSpPr>
          <p:nvPr/>
        </p:nvCxnSpPr>
        <p:spPr>
          <a:xfrm>
            <a:off x="2574524" y="3428960"/>
            <a:ext cx="199747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テキスト ボックス 88">
            <a:extLst>
              <a:ext uri="{FF2B5EF4-FFF2-40B4-BE49-F238E27FC236}">
                <a16:creationId xmlns:a16="http://schemas.microsoft.com/office/drawing/2014/main" id="{832A08F1-3993-4E02-9E68-6BB45700E1B9}"/>
              </a:ext>
            </a:extLst>
          </p:cNvPr>
          <p:cNvSpPr txBox="1"/>
          <p:nvPr/>
        </p:nvSpPr>
        <p:spPr>
          <a:xfrm>
            <a:off x="2413428" y="1831321"/>
            <a:ext cx="438432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ボタンをおすとへんすう「</a:t>
            </a:r>
            <a:r>
              <a: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Y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」は</a:t>
            </a:r>
            <a:r>
              <a:rPr kumimoji="1" lang="en-US" altLang="ja-JP" sz="1600" b="1" u="sng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kumimoji="1" lang="ja-JP" altLang="en-US" sz="1600" b="1" u="sng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ずつへる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20A4CFC2-200F-0742-BC75-1771ECBE2178}"/>
              </a:ext>
            </a:extLst>
          </p:cNvPr>
          <p:cNvSpPr txBox="1"/>
          <p:nvPr/>
        </p:nvSpPr>
        <p:spPr>
          <a:xfrm>
            <a:off x="5338155" y="618055"/>
            <a:ext cx="3802645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14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「ボタン</a:t>
            </a:r>
            <a:r>
              <a:rPr lang="en-US" altLang="ja-JP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r>
              <a:rPr lang="ja-JP" altLang="en-US" sz="14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がおされたとき」の</a:t>
            </a:r>
            <a:endParaRPr lang="en-US" altLang="ja-JP" sz="14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sz="14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ブロックをふくせいしよう！</a:t>
            </a:r>
            <a:endParaRPr lang="en-US" altLang="ja-JP" sz="14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4" name="吹き出し: 角を丸めた四角形 21">
            <a:extLst>
              <a:ext uri="{FF2B5EF4-FFF2-40B4-BE49-F238E27FC236}">
                <a16:creationId xmlns:a16="http://schemas.microsoft.com/office/drawing/2014/main" id="{B6308BA6-7080-E14A-B91A-D51FDEF481F5}"/>
              </a:ext>
            </a:extLst>
          </p:cNvPr>
          <p:cNvSpPr/>
          <p:nvPr/>
        </p:nvSpPr>
        <p:spPr>
          <a:xfrm>
            <a:off x="5334955" y="521056"/>
            <a:ext cx="3311218" cy="1087845"/>
          </a:xfrm>
          <a:prstGeom prst="wedgeRoundRectCallout">
            <a:avLst>
              <a:gd name="adj1" fmla="val 41026"/>
              <a:gd name="adj2" fmla="val 67616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 sz="1600">
              <a:solidFill>
                <a:schemeClr val="tx1"/>
              </a:solidFill>
            </a:endParaRPr>
          </a:p>
        </p:txBody>
      </p:sp>
      <p:pic>
        <p:nvPicPr>
          <p:cNvPr id="15" name="図 14">
            <a:extLst>
              <a:ext uri="{FF2B5EF4-FFF2-40B4-BE49-F238E27FC236}">
                <a16:creationId xmlns:a16="http://schemas.microsoft.com/office/drawing/2014/main" id="{97E4FC44-E3F1-0645-A49E-2F3C733605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8327849" y="636446"/>
            <a:ext cx="816151" cy="1361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234119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図 17">
            <a:extLst>
              <a:ext uri="{FF2B5EF4-FFF2-40B4-BE49-F238E27FC236}">
                <a16:creationId xmlns:a16="http://schemas.microsoft.com/office/drawing/2014/main" id="{D2A5448C-6544-3E47-B24F-597A70C946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1507" y="3065000"/>
            <a:ext cx="6071077" cy="3626348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ミッション：きえたあおいてんをさがせ！</a:t>
            </a:r>
            <a:endParaRPr lang="ja-JP" altLang="en-US" dirty="0"/>
          </a:p>
        </p:txBody>
      </p:sp>
      <p:sp>
        <p:nvSpPr>
          <p:cNvPr id="22" name="四角形: 角を丸くする 21">
            <a:extLst>
              <a:ext uri="{FF2B5EF4-FFF2-40B4-BE49-F238E27FC236}">
                <a16:creationId xmlns:a16="http://schemas.microsoft.com/office/drawing/2014/main" id="{3C74DFE6-FA76-4A5B-AADC-A82A900DBAFD}"/>
              </a:ext>
            </a:extLst>
          </p:cNvPr>
          <p:cNvSpPr/>
          <p:nvPr/>
        </p:nvSpPr>
        <p:spPr>
          <a:xfrm>
            <a:off x="4233116" y="3123497"/>
            <a:ext cx="1166787" cy="47535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37" name="四角形: 角を丸くする 36">
            <a:extLst>
              <a:ext uri="{FF2B5EF4-FFF2-40B4-BE49-F238E27FC236}">
                <a16:creationId xmlns:a16="http://schemas.microsoft.com/office/drawing/2014/main" id="{82C68FE8-6425-4E4F-ABE6-0F837ED956A6}"/>
              </a:ext>
            </a:extLst>
          </p:cNvPr>
          <p:cNvSpPr/>
          <p:nvPr/>
        </p:nvSpPr>
        <p:spPr>
          <a:xfrm>
            <a:off x="4233117" y="5388596"/>
            <a:ext cx="2782380" cy="55166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731951BC-6652-439F-8A75-8CA8645B5D76}"/>
              </a:ext>
            </a:extLst>
          </p:cNvPr>
          <p:cNvSpPr txBox="1"/>
          <p:nvPr/>
        </p:nvSpPr>
        <p:spPr>
          <a:xfrm>
            <a:off x="678169" y="4158680"/>
            <a:ext cx="98541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i="0" dirty="0">
                <a:solidFill>
                  <a:schemeClr val="bg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保存する</a:t>
            </a:r>
            <a:endParaRPr lang="en-US" altLang="ja-JP" sz="600" i="0" dirty="0">
              <a:solidFill>
                <a:schemeClr val="bg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A17F81F1-B9D0-6A44-9323-B15327D81E32}"/>
              </a:ext>
            </a:extLst>
          </p:cNvPr>
          <p:cNvSpPr txBox="1"/>
          <p:nvPr/>
        </p:nvSpPr>
        <p:spPr>
          <a:xfrm>
            <a:off x="618636" y="985598"/>
            <a:ext cx="509115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プログラムを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パソコンに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ほぞん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しよう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3F066162-BC34-BE41-B48F-C51EB407F1FC}"/>
              </a:ext>
            </a:extLst>
          </p:cNvPr>
          <p:cNvSpPr txBox="1"/>
          <p:nvPr/>
        </p:nvSpPr>
        <p:spPr>
          <a:xfrm>
            <a:off x="944418" y="1774446"/>
            <a:ext cx="6071078" cy="1685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※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とぎれているけど、「ファ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…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」とかいているところをクリックしてね。</a:t>
            </a:r>
            <a:b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</a:b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555E3E29-B14E-6845-956A-907063C5AB4B}"/>
              </a:ext>
            </a:extLst>
          </p:cNvPr>
          <p:cNvSpPr txBox="1"/>
          <p:nvPr/>
        </p:nvSpPr>
        <p:spPr>
          <a:xfrm>
            <a:off x="944418" y="1402746"/>
            <a:ext cx="607107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ファイル　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→　「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コンピュータに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ほぞん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」を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えらぶ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7627720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ミッション：きえたあおいてんをさがせ！</a:t>
            </a:r>
            <a:endParaRPr lang="ja-JP" altLang="en-US" dirty="0"/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177BF272-CD45-484B-9F88-96522F3693D3}"/>
              </a:ext>
            </a:extLst>
          </p:cNvPr>
          <p:cNvGrpSpPr/>
          <p:nvPr/>
        </p:nvGrpSpPr>
        <p:grpSpPr>
          <a:xfrm>
            <a:off x="1092409" y="2574525"/>
            <a:ext cx="6959182" cy="3888420"/>
            <a:chOff x="1092409" y="2104008"/>
            <a:chExt cx="6959182" cy="3888420"/>
          </a:xfrm>
        </p:grpSpPr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AB45F2A3-2F0B-48A1-868E-BE80EFCAED4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92409" y="2104008"/>
              <a:ext cx="6959182" cy="3888420"/>
            </a:xfrm>
            <a:prstGeom prst="rect">
              <a:avLst/>
            </a:prstGeom>
          </p:spPr>
        </p:pic>
        <p:sp>
          <p:nvSpPr>
            <p:cNvPr id="25" name="四角形: 角を丸くする 24">
              <a:extLst>
                <a:ext uri="{FF2B5EF4-FFF2-40B4-BE49-F238E27FC236}">
                  <a16:creationId xmlns:a16="http://schemas.microsoft.com/office/drawing/2014/main" id="{86F30DED-E5D7-4AFB-BBDE-066B17F55605}"/>
                </a:ext>
              </a:extLst>
            </p:cNvPr>
            <p:cNvSpPr/>
            <p:nvPr/>
          </p:nvSpPr>
          <p:spPr>
            <a:xfrm>
              <a:off x="5646198" y="5528273"/>
              <a:ext cx="1102311" cy="366499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3" name="テキスト ボックス 2">
              <a:extLst>
                <a:ext uri="{FF2B5EF4-FFF2-40B4-BE49-F238E27FC236}">
                  <a16:creationId xmlns:a16="http://schemas.microsoft.com/office/drawing/2014/main" id="{F49942F3-7290-46C0-82F2-11C83DF70395}"/>
                </a:ext>
              </a:extLst>
            </p:cNvPr>
            <p:cNvSpPr txBox="1"/>
            <p:nvPr/>
          </p:nvSpPr>
          <p:spPr>
            <a:xfrm>
              <a:off x="2573001" y="4788767"/>
              <a:ext cx="2078898" cy="15388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bIns="0" rtlCol="0">
              <a:spAutoFit/>
            </a:bodyPr>
            <a:lstStyle/>
            <a:p>
              <a:r>
                <a:rPr kumimoji="1" lang="ja-JP" altLang="en-US" sz="10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もりかずお１１てんをさがす</a:t>
              </a:r>
            </a:p>
          </p:txBody>
        </p:sp>
        <p:sp>
          <p:nvSpPr>
            <p:cNvPr id="24" name="四角形: 角を丸くする 23">
              <a:extLst>
                <a:ext uri="{FF2B5EF4-FFF2-40B4-BE49-F238E27FC236}">
                  <a16:creationId xmlns:a16="http://schemas.microsoft.com/office/drawing/2014/main" id="{26A3AFF9-BD0D-42F1-AF34-71B7C06614B0}"/>
                </a:ext>
              </a:extLst>
            </p:cNvPr>
            <p:cNvSpPr/>
            <p:nvPr/>
          </p:nvSpPr>
          <p:spPr>
            <a:xfrm>
              <a:off x="2486174" y="4695556"/>
              <a:ext cx="1961539" cy="324922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D098F5C8-3E07-42FB-9127-343723748181}"/>
              </a:ext>
            </a:extLst>
          </p:cNvPr>
          <p:cNvSpPr txBox="1"/>
          <p:nvPr/>
        </p:nvSpPr>
        <p:spPr>
          <a:xfrm>
            <a:off x="594804" y="1345790"/>
            <a:ext cx="8549196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ファイルめいを「（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じぶん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のなまえ）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１１てんを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さが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す」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にして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ほぞん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」ボタンをおす</a:t>
            </a:r>
            <a:endParaRPr lang="ja-JP" altLang="en-US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008598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6124A73-EC30-784C-B048-03FC141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55620"/>
            <a:ext cx="8380640" cy="480131"/>
          </a:xfrm>
        </p:spPr>
        <p:txBody>
          <a:bodyPr/>
          <a:lstStyle/>
          <a:p>
            <a:r>
              <a:rPr lang="ja-JP" altLang="en-US" sz="2800"/>
              <a:t>ミッション：きえたあおいてんをさがせ！</a:t>
            </a:r>
            <a:endParaRPr kumimoji="1" lang="ja-JP" altLang="en-US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7B957ACC-627C-B142-839A-49E4526596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1967" y="4041107"/>
            <a:ext cx="1443807" cy="2261273"/>
          </a:xfrm>
          <a:prstGeom prst="rect">
            <a:avLst/>
          </a:prstGeom>
        </p:spPr>
      </p:pic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604E3418-60ED-1945-BB00-29211CB1E729}"/>
              </a:ext>
            </a:extLst>
          </p:cNvPr>
          <p:cNvGrpSpPr/>
          <p:nvPr/>
        </p:nvGrpSpPr>
        <p:grpSpPr>
          <a:xfrm>
            <a:off x="361074" y="4041107"/>
            <a:ext cx="1378226" cy="2498626"/>
            <a:chOff x="181821" y="3268693"/>
            <a:chExt cx="1553301" cy="2795942"/>
          </a:xfrm>
        </p:grpSpPr>
        <p:pic>
          <p:nvPicPr>
            <p:cNvPr id="8" name="Picture 2">
              <a:extLst>
                <a:ext uri="{FF2B5EF4-FFF2-40B4-BE49-F238E27FC236}">
                  <a16:creationId xmlns:a16="http://schemas.microsoft.com/office/drawing/2014/main" id="{A4660957-6F37-AE49-A01E-F84E543E34E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1821" y="3268693"/>
              <a:ext cx="1553301" cy="2795942"/>
            </a:xfrm>
            <a:prstGeom prst="round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楕円 37">
              <a:extLst>
                <a:ext uri="{FF2B5EF4-FFF2-40B4-BE49-F238E27FC236}">
                  <a16:creationId xmlns:a16="http://schemas.microsoft.com/office/drawing/2014/main" id="{4B733B7C-5B2B-254B-9B57-18D31B5A6A2D}"/>
                </a:ext>
              </a:extLst>
            </p:cNvPr>
            <p:cNvSpPr/>
            <p:nvPr/>
          </p:nvSpPr>
          <p:spPr>
            <a:xfrm>
              <a:off x="518171" y="4580878"/>
              <a:ext cx="852256" cy="852256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pic>
        <p:nvPicPr>
          <p:cNvPr id="10" name="図 9">
            <a:extLst>
              <a:ext uri="{FF2B5EF4-FFF2-40B4-BE49-F238E27FC236}">
                <a16:creationId xmlns:a16="http://schemas.microsoft.com/office/drawing/2014/main" id="{75CE7353-1776-F64B-A83B-0B80D4CE25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91834" y="3944329"/>
            <a:ext cx="1521949" cy="2718394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2B1BB123-CFF8-E14A-B56B-0BF67D3385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34647" y="3922430"/>
            <a:ext cx="1621340" cy="2740293"/>
          </a:xfrm>
          <a:prstGeom prst="rect">
            <a:avLst/>
          </a:prstGeom>
        </p:spPr>
      </p:pic>
      <p:sp>
        <p:nvSpPr>
          <p:cNvPr id="12" name="右矢印 11">
            <a:extLst>
              <a:ext uri="{FF2B5EF4-FFF2-40B4-BE49-F238E27FC236}">
                <a16:creationId xmlns:a16="http://schemas.microsoft.com/office/drawing/2014/main" id="{C245D16A-4537-CA4E-80C7-A978E93741C2}"/>
              </a:ext>
            </a:extLst>
          </p:cNvPr>
          <p:cNvSpPr/>
          <p:nvPr/>
        </p:nvSpPr>
        <p:spPr>
          <a:xfrm>
            <a:off x="1755770" y="4701209"/>
            <a:ext cx="756197" cy="591367"/>
          </a:xfrm>
          <a:prstGeom prst="rightArrow">
            <a:avLst>
              <a:gd name="adj1" fmla="val 44666"/>
              <a:gd name="adj2" fmla="val 50000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3" name="右矢印 12">
            <a:extLst>
              <a:ext uri="{FF2B5EF4-FFF2-40B4-BE49-F238E27FC236}">
                <a16:creationId xmlns:a16="http://schemas.microsoft.com/office/drawing/2014/main" id="{C69DB490-03A7-4E4D-B5A8-CFF74687C33C}"/>
              </a:ext>
            </a:extLst>
          </p:cNvPr>
          <p:cNvSpPr/>
          <p:nvPr/>
        </p:nvSpPr>
        <p:spPr>
          <a:xfrm>
            <a:off x="3955774" y="4742205"/>
            <a:ext cx="756197" cy="591367"/>
          </a:xfrm>
          <a:prstGeom prst="rightArrow">
            <a:avLst>
              <a:gd name="adj1" fmla="val 44666"/>
              <a:gd name="adj2" fmla="val 50000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4" name="右矢印 13">
            <a:extLst>
              <a:ext uri="{FF2B5EF4-FFF2-40B4-BE49-F238E27FC236}">
                <a16:creationId xmlns:a16="http://schemas.microsoft.com/office/drawing/2014/main" id="{FE26F75A-7BBF-5144-9F4B-D212830A8692}"/>
              </a:ext>
            </a:extLst>
          </p:cNvPr>
          <p:cNvSpPr/>
          <p:nvPr/>
        </p:nvSpPr>
        <p:spPr>
          <a:xfrm>
            <a:off x="5888193" y="4775418"/>
            <a:ext cx="756197" cy="591367"/>
          </a:xfrm>
          <a:prstGeom prst="rightArrow">
            <a:avLst>
              <a:gd name="adj1" fmla="val 44666"/>
              <a:gd name="adj2" fmla="val 50000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9F13D63D-3781-604B-8005-842F2014D1A3}"/>
              </a:ext>
            </a:extLst>
          </p:cNvPr>
          <p:cNvSpPr txBox="1"/>
          <p:nvPr/>
        </p:nvSpPr>
        <p:spPr>
          <a:xfrm>
            <a:off x="171375" y="3364188"/>
            <a:ext cx="2253773" cy="669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en-US" altLang="ja-JP" sz="1000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lang="ja-JP" altLang="en-US" sz="1000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</a:t>
            </a:r>
            <a:r>
              <a:rPr lang="ja-JP" altLang="en-US" sz="1000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でんげん</a:t>
            </a:r>
            <a:r>
              <a:rPr lang="ja-JP" altLang="en-US" sz="1000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ランプが</a:t>
            </a:r>
            <a:endParaRPr lang="en-US" altLang="ja-JP" sz="1000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sz="1000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あおに</a:t>
            </a:r>
            <a:r>
              <a:rPr lang="ja-JP" altLang="en-US" sz="1000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なっている</a:t>
            </a:r>
            <a:r>
              <a:rPr lang="ja-JP" altLang="en-US" sz="1000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ことをたしかめる</a:t>
            </a:r>
            <a:r>
              <a:rPr lang="ja-JP" altLang="en-US" sz="1000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sz="1000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BF8452F1-06DD-8A4D-AC20-E2FF8793964A}"/>
              </a:ext>
            </a:extLst>
          </p:cNvPr>
          <p:cNvSpPr txBox="1"/>
          <p:nvPr/>
        </p:nvSpPr>
        <p:spPr>
          <a:xfrm>
            <a:off x="2425148" y="3492775"/>
            <a:ext cx="2253773" cy="3616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rabicPeriod" startAt="2"/>
            </a:pPr>
            <a:r>
              <a:rPr lang="ja-JP" altLang="en-US" sz="1000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せつぞくボタンをおす。</a:t>
            </a:r>
            <a:endParaRPr lang="en-US" altLang="ja-JP" sz="10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16455FCC-FFA8-7B47-A017-B12AD1385F69}"/>
              </a:ext>
            </a:extLst>
          </p:cNvPr>
          <p:cNvSpPr txBox="1"/>
          <p:nvPr/>
        </p:nvSpPr>
        <p:spPr>
          <a:xfrm>
            <a:off x="4249665" y="3338886"/>
            <a:ext cx="2384982" cy="669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rabicPeriod" startAt="3"/>
            </a:pPr>
            <a:r>
              <a:rPr lang="ja-JP" altLang="en-US" sz="1000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ダイアログのせつぞくボタンをおす。</a:t>
            </a:r>
            <a:endParaRPr lang="en-US" altLang="ja-JP" sz="10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09B4BFD0-194C-BF45-B633-2E3583DE7783}"/>
              </a:ext>
            </a:extLst>
          </p:cNvPr>
          <p:cNvSpPr txBox="1"/>
          <p:nvPr/>
        </p:nvSpPr>
        <p:spPr>
          <a:xfrm>
            <a:off x="6644390" y="3492775"/>
            <a:ext cx="2253773" cy="3616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rabicPeriod" startAt="4"/>
            </a:pPr>
            <a:r>
              <a:rPr lang="ja-JP" altLang="en-US" sz="1000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アップロードボタンをおす。</a:t>
            </a:r>
            <a:endParaRPr lang="en-US" altLang="ja-JP" sz="10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2" name="四角形: 角を丸くする 38">
            <a:extLst>
              <a:ext uri="{FF2B5EF4-FFF2-40B4-BE49-F238E27FC236}">
                <a16:creationId xmlns:a16="http://schemas.microsoft.com/office/drawing/2014/main" id="{4EEBD142-5553-0344-83D3-FEED793BB60B}"/>
              </a:ext>
            </a:extLst>
          </p:cNvPr>
          <p:cNvSpPr/>
          <p:nvPr/>
        </p:nvSpPr>
        <p:spPr>
          <a:xfrm>
            <a:off x="3077771" y="6067477"/>
            <a:ext cx="990473" cy="243958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24" name="四角形: 角を丸くする 38">
            <a:extLst>
              <a:ext uri="{FF2B5EF4-FFF2-40B4-BE49-F238E27FC236}">
                <a16:creationId xmlns:a16="http://schemas.microsoft.com/office/drawing/2014/main" id="{7D5BFE37-9FAD-C840-BCBC-D1ACBD074BBF}"/>
              </a:ext>
            </a:extLst>
          </p:cNvPr>
          <p:cNvSpPr/>
          <p:nvPr/>
        </p:nvSpPr>
        <p:spPr>
          <a:xfrm>
            <a:off x="4525055" y="5303526"/>
            <a:ext cx="1218596" cy="243958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25" name="四角形: 角を丸くする 38">
            <a:extLst>
              <a:ext uri="{FF2B5EF4-FFF2-40B4-BE49-F238E27FC236}">
                <a16:creationId xmlns:a16="http://schemas.microsoft.com/office/drawing/2014/main" id="{55C149BB-0CA6-4549-B312-CB8F7620B542}"/>
              </a:ext>
            </a:extLst>
          </p:cNvPr>
          <p:cNvSpPr/>
          <p:nvPr/>
        </p:nvSpPr>
        <p:spPr>
          <a:xfrm>
            <a:off x="7308292" y="5853405"/>
            <a:ext cx="990473" cy="243958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2AA2EE69-6660-694C-96FC-FB153E5DE59C}"/>
              </a:ext>
            </a:extLst>
          </p:cNvPr>
          <p:cNvSpPr txBox="1"/>
          <p:nvPr/>
        </p:nvSpPr>
        <p:spPr>
          <a:xfrm>
            <a:off x="1722314" y="1341672"/>
            <a:ext cx="3802645" cy="13311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14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プログラムがかんせいした</a:t>
            </a:r>
            <a:r>
              <a:rPr lang="ja-JP" altLang="en-US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ね！</a:t>
            </a:r>
            <a:endParaRPr lang="en-US" altLang="ja-JP" sz="14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en-US" altLang="ja-JP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lang="ja-JP" altLang="en-US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</a:t>
            </a:r>
            <a:r>
              <a:rPr lang="ja-JP" altLang="en-US" sz="14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アップロードして</a:t>
            </a:r>
            <a:endParaRPr lang="en-US" altLang="ja-JP" sz="14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sz="14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うごかして</a:t>
            </a:r>
            <a:r>
              <a:rPr lang="ja-JP" altLang="en-US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みよう！</a:t>
            </a:r>
            <a:endParaRPr lang="en-US" altLang="ja-JP" sz="14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8" name="吹き出し: 角を丸めた四角形 21">
            <a:extLst>
              <a:ext uri="{FF2B5EF4-FFF2-40B4-BE49-F238E27FC236}">
                <a16:creationId xmlns:a16="http://schemas.microsoft.com/office/drawing/2014/main" id="{596428B4-6BCE-EA45-9D25-0093FCF57912}"/>
              </a:ext>
            </a:extLst>
          </p:cNvPr>
          <p:cNvSpPr/>
          <p:nvPr/>
        </p:nvSpPr>
        <p:spPr>
          <a:xfrm>
            <a:off x="1621195" y="1261662"/>
            <a:ext cx="3802645" cy="1411144"/>
          </a:xfrm>
          <a:prstGeom prst="wedgeRoundRectCallout">
            <a:avLst>
              <a:gd name="adj1" fmla="val 55952"/>
              <a:gd name="adj2" fmla="val -12293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 sz="1600">
              <a:solidFill>
                <a:schemeClr val="tx1"/>
              </a:solidFill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8FA2A70A-AD78-E34D-8F21-E7633848699F}"/>
              </a:ext>
            </a:extLst>
          </p:cNvPr>
          <p:cNvSpPr txBox="1"/>
          <p:nvPr/>
        </p:nvSpPr>
        <p:spPr>
          <a:xfrm>
            <a:off x="1755770" y="1793095"/>
            <a:ext cx="55392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  <a:endParaRPr kumimoji="1" lang="ja-JP" altLang="en-US" sz="7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B1A34C31-70B3-994F-AA96-9DE8EFAFD51A}"/>
              </a:ext>
            </a:extLst>
          </p:cNvPr>
          <p:cNvSpPr txBox="1"/>
          <p:nvPr/>
        </p:nvSpPr>
        <p:spPr>
          <a:xfrm>
            <a:off x="539835" y="3338886"/>
            <a:ext cx="55392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  <a:endParaRPr kumimoji="1" lang="ja-JP" altLang="en-US" sz="7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1" name="図 30">
            <a:extLst>
              <a:ext uri="{FF2B5EF4-FFF2-40B4-BE49-F238E27FC236}">
                <a16:creationId xmlns:a16="http://schemas.microsoft.com/office/drawing/2014/main" id="{94D90F62-F9C8-6348-A8AE-D021F075728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5743651" y="905467"/>
            <a:ext cx="1176222" cy="1962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229611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ミッション：きえたあおいてんをさがせ！</a:t>
            </a:r>
            <a:endParaRPr lang="ja-JP" altLang="en-US" dirty="0"/>
          </a:p>
        </p:txBody>
      </p:sp>
      <p:pic>
        <p:nvPicPr>
          <p:cNvPr id="20" name="図 19">
            <a:extLst>
              <a:ext uri="{FF2B5EF4-FFF2-40B4-BE49-F238E27FC236}">
                <a16:creationId xmlns:a16="http://schemas.microsoft.com/office/drawing/2014/main" id="{BE114A90-A9EC-4F33-9440-BFEE047749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735" y="2786813"/>
            <a:ext cx="8640381" cy="3324689"/>
          </a:xfrm>
          <a:prstGeom prst="rect">
            <a:avLst/>
          </a:prstGeom>
        </p:spPr>
      </p:pic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36F3D635-AC27-9C41-92A8-383B6FBF77E0}"/>
              </a:ext>
            </a:extLst>
          </p:cNvPr>
          <p:cNvSpPr txBox="1"/>
          <p:nvPr/>
        </p:nvSpPr>
        <p:spPr>
          <a:xfrm>
            <a:off x="618636" y="1092133"/>
            <a:ext cx="509115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プログラムをうごかそう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30" name="グループ化 29">
            <a:extLst>
              <a:ext uri="{FF2B5EF4-FFF2-40B4-BE49-F238E27FC236}">
                <a16:creationId xmlns:a16="http://schemas.microsoft.com/office/drawing/2014/main" id="{C67CAFAB-3AFC-1041-A0CF-65F7456D9F28}"/>
              </a:ext>
            </a:extLst>
          </p:cNvPr>
          <p:cNvGrpSpPr/>
          <p:nvPr/>
        </p:nvGrpSpPr>
        <p:grpSpPr>
          <a:xfrm>
            <a:off x="-107434" y="1764311"/>
            <a:ext cx="9264978" cy="1131079"/>
            <a:chOff x="306853" y="1997024"/>
            <a:chExt cx="8785130" cy="1131079"/>
          </a:xfrm>
        </p:grpSpPr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4FBD2BF6-62C9-B347-BB40-8B6ECFEF6470}"/>
                </a:ext>
              </a:extLst>
            </p:cNvPr>
            <p:cNvSpPr txBox="1"/>
            <p:nvPr/>
          </p:nvSpPr>
          <p:spPr>
            <a:xfrm>
              <a:off x="428625" y="1997024"/>
              <a:ext cx="8663358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の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USB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ケーブルをぬき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、アップロードした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プログラムがうごくか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たし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かめよう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！</a:t>
              </a:r>
            </a:p>
          </p:txBody>
        </p:sp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6B0E92B5-4812-604A-ACF4-9F9F2F4BFD63}"/>
                </a:ext>
              </a:extLst>
            </p:cNvPr>
            <p:cNvSpPr txBox="1"/>
            <p:nvPr/>
          </p:nvSpPr>
          <p:spPr>
            <a:xfrm>
              <a:off x="1221708" y="2051041"/>
              <a:ext cx="103662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ユーエスビー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354D6837-1AFA-E54C-9CB6-D22B926A5B2F}"/>
                </a:ext>
              </a:extLst>
            </p:cNvPr>
            <p:cNvSpPr txBox="1"/>
            <p:nvPr/>
          </p:nvSpPr>
          <p:spPr>
            <a:xfrm>
              <a:off x="306853" y="2051041"/>
              <a:ext cx="103662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2A6DB855-8935-4842-B64A-9B175F757AE4}"/>
              </a:ext>
            </a:extLst>
          </p:cNvPr>
          <p:cNvSpPr txBox="1"/>
          <p:nvPr/>
        </p:nvSpPr>
        <p:spPr>
          <a:xfrm>
            <a:off x="1779291" y="4087838"/>
            <a:ext cx="561019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ja-JP" altLang="en-US" sz="2000" b="1">
                <a:solidFill>
                  <a:schemeClr val="accent4">
                    <a:lumMod val="7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めいれいどおりにうごいたかな？</a:t>
            </a:r>
            <a:endParaRPr kumimoji="1" lang="ja-JP" altLang="en-US" sz="2000" b="1" dirty="0">
              <a:solidFill>
                <a:schemeClr val="accent4">
                  <a:lumMod val="7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3475062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プレースホルダー 9">
            <a:extLst>
              <a:ext uri="{FF2B5EF4-FFF2-40B4-BE49-F238E27FC236}">
                <a16:creationId xmlns:a16="http://schemas.microsoft.com/office/drawing/2014/main" id="{101AB701-4CDD-45E7-8950-B2D23081F7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-160038" t="13387" r="2717" b="20676"/>
          <a:stretch/>
        </p:blipFill>
        <p:spPr>
          <a:xfrm>
            <a:off x="0" y="4515035"/>
            <a:ext cx="9144000" cy="2342965"/>
          </a:xfrm>
        </p:spPr>
      </p:pic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ステップアップ！</a:t>
            </a:r>
          </a:p>
        </p:txBody>
      </p:sp>
      <p:sp>
        <p:nvSpPr>
          <p:cNvPr id="25" name="テキスト プレースホルダー 24">
            <a:extLst>
              <a:ext uri="{FF2B5EF4-FFF2-40B4-BE49-F238E27FC236}">
                <a16:creationId xmlns:a16="http://schemas.microsoft.com/office/drawing/2014/main" id="{633D7B65-D293-48D5-AA3F-296246F54F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dirty="0"/>
              <a:t>スマートな（すっきりした）</a:t>
            </a:r>
            <a:r>
              <a:rPr lang="ja-JP" altLang="en-US"/>
              <a:t>プログラムをかんがえよう</a:t>
            </a:r>
            <a:r>
              <a:rPr lang="ja-JP" altLang="en-US" dirty="0"/>
              <a:t>！</a:t>
            </a:r>
          </a:p>
        </p:txBody>
      </p:sp>
    </p:spTree>
    <p:extLst>
      <p:ext uri="{BB962C8B-B14F-4D97-AF65-F5344CB8AC3E}">
        <p14:creationId xmlns:p14="http://schemas.microsoft.com/office/powerpoint/2010/main" val="279105407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/>
              <a:t>かんがえて</a:t>
            </a:r>
            <a:r>
              <a:rPr lang="ja-JP" altLang="en-US" dirty="0"/>
              <a:t>みよう！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1A580B57-18AA-45D4-9D1C-68D3CCA2DFCA}"/>
              </a:ext>
            </a:extLst>
          </p:cNvPr>
          <p:cNvSpPr txBox="1"/>
          <p:nvPr/>
        </p:nvSpPr>
        <p:spPr>
          <a:xfrm>
            <a:off x="619939" y="987995"/>
            <a:ext cx="809543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ブロックていぎをつかって</a:t>
            </a:r>
            <a:r>
              <a: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、プログラムをスマートにしよう！</a:t>
            </a:r>
          </a:p>
        </p:txBody>
      </p: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AAB12184-0097-5A4E-B10C-CE0954FB1D72}"/>
              </a:ext>
            </a:extLst>
          </p:cNvPr>
          <p:cNvGrpSpPr/>
          <p:nvPr/>
        </p:nvGrpSpPr>
        <p:grpSpPr>
          <a:xfrm>
            <a:off x="4574933" y="2038811"/>
            <a:ext cx="4522093" cy="3468702"/>
            <a:chOff x="4574933" y="2026916"/>
            <a:chExt cx="4522093" cy="3468702"/>
          </a:xfrm>
        </p:grpSpPr>
        <p:pic>
          <p:nvPicPr>
            <p:cNvPr id="14" name="図 13">
              <a:extLst>
                <a:ext uri="{FF2B5EF4-FFF2-40B4-BE49-F238E27FC236}">
                  <a16:creationId xmlns:a16="http://schemas.microsoft.com/office/drawing/2014/main" id="{9B5C8CAD-8CAB-454A-B4AD-9EB9E9AA4EC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574933" y="2026916"/>
              <a:ext cx="4522093" cy="3364594"/>
            </a:xfrm>
            <a:prstGeom prst="rect">
              <a:avLst/>
            </a:prstGeom>
          </p:spPr>
        </p:pic>
        <p:sp>
          <p:nvSpPr>
            <p:cNvPr id="18" name="正方形/長方形 17">
              <a:extLst>
                <a:ext uri="{FF2B5EF4-FFF2-40B4-BE49-F238E27FC236}">
                  <a16:creationId xmlns:a16="http://schemas.microsoft.com/office/drawing/2014/main" id="{28C59CCF-CBA5-443C-BC3D-A2A86C63399C}"/>
                </a:ext>
              </a:extLst>
            </p:cNvPr>
            <p:cNvSpPr/>
            <p:nvPr/>
          </p:nvSpPr>
          <p:spPr>
            <a:xfrm>
              <a:off x="4643557" y="3393157"/>
              <a:ext cx="4421272" cy="2102461"/>
            </a:xfrm>
            <a:prstGeom prst="rect">
              <a:avLst/>
            </a:prstGeom>
            <a:noFill/>
            <a:ln w="38100">
              <a:solidFill>
                <a:srgbClr val="FF0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1D99C012-FB67-484D-9BF8-211BE1CBF205}"/>
              </a:ext>
            </a:extLst>
          </p:cNvPr>
          <p:cNvGrpSpPr/>
          <p:nvPr/>
        </p:nvGrpSpPr>
        <p:grpSpPr>
          <a:xfrm>
            <a:off x="67139" y="2087046"/>
            <a:ext cx="4501929" cy="3451073"/>
            <a:chOff x="70071" y="2148653"/>
            <a:chExt cx="4501929" cy="3451073"/>
          </a:xfrm>
        </p:grpSpPr>
        <p:pic>
          <p:nvPicPr>
            <p:cNvPr id="6" name="図 5">
              <a:extLst>
                <a:ext uri="{FF2B5EF4-FFF2-40B4-BE49-F238E27FC236}">
                  <a16:creationId xmlns:a16="http://schemas.microsoft.com/office/drawing/2014/main" id="{4EA0A563-0BA9-6145-8931-2C71D791C5E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0071" y="2148653"/>
              <a:ext cx="4501927" cy="3451073"/>
            </a:xfrm>
            <a:prstGeom prst="rect">
              <a:avLst/>
            </a:prstGeom>
          </p:spPr>
        </p:pic>
        <p:sp>
          <p:nvSpPr>
            <p:cNvPr id="19" name="正方形/長方形 18">
              <a:extLst>
                <a:ext uri="{FF2B5EF4-FFF2-40B4-BE49-F238E27FC236}">
                  <a16:creationId xmlns:a16="http://schemas.microsoft.com/office/drawing/2014/main" id="{2A03223B-51D5-485F-B06C-4245EEC46E85}"/>
                </a:ext>
              </a:extLst>
            </p:cNvPr>
            <p:cNvSpPr/>
            <p:nvPr/>
          </p:nvSpPr>
          <p:spPr>
            <a:xfrm>
              <a:off x="150728" y="3516994"/>
              <a:ext cx="4421272" cy="2063895"/>
            </a:xfrm>
            <a:prstGeom prst="rect">
              <a:avLst/>
            </a:prstGeom>
            <a:noFill/>
            <a:ln w="38100">
              <a:solidFill>
                <a:srgbClr val="FF0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cxnSp>
        <p:nvCxnSpPr>
          <p:cNvPr id="38" name="直線矢印コネクタ 37">
            <a:extLst>
              <a:ext uri="{FF2B5EF4-FFF2-40B4-BE49-F238E27FC236}">
                <a16:creationId xmlns:a16="http://schemas.microsoft.com/office/drawing/2014/main" id="{0304EB6B-9C2D-4513-BA72-D1FBE06681D8}"/>
              </a:ext>
            </a:extLst>
          </p:cNvPr>
          <p:cNvCxnSpPr>
            <a:cxnSpLocks/>
          </p:cNvCxnSpPr>
          <p:nvPr/>
        </p:nvCxnSpPr>
        <p:spPr>
          <a:xfrm flipV="1">
            <a:off x="2225959" y="5538119"/>
            <a:ext cx="0" cy="615793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線矢印コネクタ 39">
            <a:extLst>
              <a:ext uri="{FF2B5EF4-FFF2-40B4-BE49-F238E27FC236}">
                <a16:creationId xmlns:a16="http://schemas.microsoft.com/office/drawing/2014/main" id="{61A9228A-8E64-4913-87E6-AEF8D67B11CF}"/>
              </a:ext>
            </a:extLst>
          </p:cNvPr>
          <p:cNvCxnSpPr>
            <a:cxnSpLocks/>
          </p:cNvCxnSpPr>
          <p:nvPr/>
        </p:nvCxnSpPr>
        <p:spPr>
          <a:xfrm flipV="1">
            <a:off x="6733159" y="5555873"/>
            <a:ext cx="0" cy="615793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C846697A-711A-4661-8D3F-9FE99170C9BE}"/>
              </a:ext>
            </a:extLst>
          </p:cNvPr>
          <p:cNvSpPr txBox="1"/>
          <p:nvPr/>
        </p:nvSpPr>
        <p:spPr>
          <a:xfrm>
            <a:off x="531347" y="6109520"/>
            <a:ext cx="7065686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この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ぶぶん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のしょりは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おな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じだね！ブロック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ていぎ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に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してみよう！</a:t>
            </a:r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D08CBBC2-BE9E-4323-B1E7-C954DDD55EED}"/>
              </a:ext>
            </a:extLst>
          </p:cNvPr>
          <p:cNvGrpSpPr/>
          <p:nvPr/>
        </p:nvGrpSpPr>
        <p:grpSpPr>
          <a:xfrm>
            <a:off x="79171" y="2499665"/>
            <a:ext cx="9017855" cy="4266607"/>
            <a:chOff x="291749" y="2462667"/>
            <a:chExt cx="8745719" cy="4266607"/>
          </a:xfrm>
        </p:grpSpPr>
        <p:sp>
          <p:nvSpPr>
            <p:cNvPr id="23" name="正方形/長方形 22">
              <a:extLst>
                <a:ext uri="{FF2B5EF4-FFF2-40B4-BE49-F238E27FC236}">
                  <a16:creationId xmlns:a16="http://schemas.microsoft.com/office/drawing/2014/main" id="{90EE941B-522C-432B-A571-B1AEB0BC3640}"/>
                </a:ext>
              </a:extLst>
            </p:cNvPr>
            <p:cNvSpPr/>
            <p:nvPr/>
          </p:nvSpPr>
          <p:spPr>
            <a:xfrm>
              <a:off x="291749" y="2462667"/>
              <a:ext cx="8745719" cy="4266607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24" name="図 23">
              <a:extLst>
                <a:ext uri="{FF2B5EF4-FFF2-40B4-BE49-F238E27FC236}">
                  <a16:creationId xmlns:a16="http://schemas.microsoft.com/office/drawing/2014/main" id="{9E5E29FA-51E2-44B7-80A0-70631D9A971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948440" y="5105246"/>
              <a:ext cx="1342120" cy="1018718"/>
            </a:xfrm>
            <a:prstGeom prst="rect">
              <a:avLst/>
            </a:prstGeom>
          </p:spPr>
        </p:pic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0E9F213D-D039-4E4E-B6D2-79DA45B5098D}"/>
                </a:ext>
              </a:extLst>
            </p:cNvPr>
            <p:cNvSpPr txBox="1"/>
            <p:nvPr/>
          </p:nvSpPr>
          <p:spPr>
            <a:xfrm>
              <a:off x="1101028" y="3269294"/>
              <a:ext cx="7227343" cy="14388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ja-JP" altLang="en-US" sz="200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だい</a:t>
              </a:r>
              <a:r>
                <a:rPr lang="en-US" altLang="ja-JP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10</a:t>
              </a:r>
              <a:r>
                <a:rPr lang="ja-JP" altLang="en-US" sz="200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かいでブロックていぎをがくしゅうした</a:t>
              </a:r>
              <a:r>
                <a:rPr lang="ja-JP" altLang="en-US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ね！</a:t>
              </a:r>
              <a:endParaRPr lang="en-US" altLang="ja-JP" sz="20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>
                <a:lnSpc>
                  <a:spcPct val="150000"/>
                </a:lnSpc>
              </a:pPr>
              <a:r>
                <a:rPr lang="ja-JP" altLang="en-US" sz="200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おなじしょりをするぶぶんは</a:t>
              </a:r>
              <a:r>
                <a:rPr lang="ja-JP" altLang="en-US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、</a:t>
              </a:r>
              <a:endParaRPr lang="en-US" altLang="ja-JP" sz="20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>
                <a:lnSpc>
                  <a:spcPct val="150000"/>
                </a:lnSpc>
              </a:pPr>
              <a:r>
                <a:rPr lang="ja-JP" altLang="en-US" sz="200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ブロックていぎに</a:t>
              </a:r>
              <a:r>
                <a:rPr lang="ja-JP" altLang="en-US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するとわかりやすくなるよ！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23093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図 14">
            <a:extLst>
              <a:ext uri="{FF2B5EF4-FFF2-40B4-BE49-F238E27FC236}">
                <a16:creationId xmlns:a16="http://schemas.microsoft.com/office/drawing/2014/main" id="{B97A3D62-3021-AD46-ABE8-A074F0628F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490" y="3287853"/>
            <a:ext cx="4779067" cy="322926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/>
              <a:t>かんがえてみよう！</a:t>
            </a:r>
            <a:endParaRPr lang="ja-JP" altLang="en-US" dirty="0"/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B104FE8B-7F27-4ACE-BDD3-D33F7C3F1AC5}"/>
              </a:ext>
            </a:extLst>
          </p:cNvPr>
          <p:cNvSpPr txBox="1"/>
          <p:nvPr/>
        </p:nvSpPr>
        <p:spPr>
          <a:xfrm>
            <a:off x="500575" y="1245270"/>
            <a:ext cx="761360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いちをはんていするプログラムをていぎしよう</a:t>
            </a:r>
            <a:endParaRPr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39" name="直線矢印コネクタ 38">
            <a:extLst>
              <a:ext uri="{FF2B5EF4-FFF2-40B4-BE49-F238E27FC236}">
                <a16:creationId xmlns:a16="http://schemas.microsoft.com/office/drawing/2014/main" id="{213AE271-58A9-4F2C-B66A-E31484CB1EFD}"/>
              </a:ext>
            </a:extLst>
          </p:cNvPr>
          <p:cNvCxnSpPr>
            <a:cxnSpLocks/>
          </p:cNvCxnSpPr>
          <p:nvPr/>
        </p:nvCxnSpPr>
        <p:spPr>
          <a:xfrm>
            <a:off x="1222220" y="2473454"/>
            <a:ext cx="30414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四角形: 角を丸くする 76">
            <a:extLst>
              <a:ext uri="{FF2B5EF4-FFF2-40B4-BE49-F238E27FC236}">
                <a16:creationId xmlns:a16="http://schemas.microsoft.com/office/drawing/2014/main" id="{03C30DBA-9CB5-40BD-AFF0-5A194C8ECC42}"/>
              </a:ext>
            </a:extLst>
          </p:cNvPr>
          <p:cNvSpPr/>
          <p:nvPr/>
        </p:nvSpPr>
        <p:spPr>
          <a:xfrm>
            <a:off x="4199940" y="6203091"/>
            <a:ext cx="806954" cy="314021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78" name="四角形: 角を丸くする 77">
            <a:extLst>
              <a:ext uri="{FF2B5EF4-FFF2-40B4-BE49-F238E27FC236}">
                <a16:creationId xmlns:a16="http://schemas.microsoft.com/office/drawing/2014/main" id="{5DA08493-38B9-40FB-8E7E-0504C247796F}"/>
              </a:ext>
            </a:extLst>
          </p:cNvPr>
          <p:cNvSpPr/>
          <p:nvPr/>
        </p:nvSpPr>
        <p:spPr>
          <a:xfrm>
            <a:off x="1912058" y="3904735"/>
            <a:ext cx="1053563" cy="415110"/>
          </a:xfrm>
          <a:prstGeom prst="roundRect">
            <a:avLst>
              <a:gd name="adj" fmla="val 11777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79" name="矢印: 右 78">
            <a:extLst>
              <a:ext uri="{FF2B5EF4-FFF2-40B4-BE49-F238E27FC236}">
                <a16:creationId xmlns:a16="http://schemas.microsoft.com/office/drawing/2014/main" id="{7E742877-7684-4F67-A839-04BF69A6DCA0}"/>
              </a:ext>
            </a:extLst>
          </p:cNvPr>
          <p:cNvSpPr/>
          <p:nvPr/>
        </p:nvSpPr>
        <p:spPr>
          <a:xfrm>
            <a:off x="5779184" y="4315226"/>
            <a:ext cx="880625" cy="895350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C6FE61DD-FA09-4625-A666-4B254CBA5E0A}"/>
              </a:ext>
            </a:extLst>
          </p:cNvPr>
          <p:cNvSpPr txBox="1"/>
          <p:nvPr/>
        </p:nvSpPr>
        <p:spPr>
          <a:xfrm>
            <a:off x="3708362" y="1683217"/>
            <a:ext cx="5405913" cy="1685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ブロックていぎ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から「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ブロックをつくる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をえら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び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、「はんてい」というなまえのていぎを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つくる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011D5198-1822-5549-8ADF-FBAAF59B14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6711" y="2174452"/>
            <a:ext cx="2095500" cy="558800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B5D9ED6E-6C1D-AF46-84AA-C0D5EE18BE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23216" y="4315226"/>
            <a:ext cx="1574800" cy="838200"/>
          </a:xfrm>
          <a:prstGeom prst="rect">
            <a:avLst/>
          </a:prstGeom>
        </p:spPr>
      </p:pic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E0B304F2-554D-6645-884C-F02A6056C918}"/>
              </a:ext>
            </a:extLst>
          </p:cNvPr>
          <p:cNvGrpSpPr/>
          <p:nvPr/>
        </p:nvGrpSpPr>
        <p:grpSpPr>
          <a:xfrm>
            <a:off x="254480" y="2038795"/>
            <a:ext cx="902811" cy="959415"/>
            <a:chOff x="269612" y="2026956"/>
            <a:chExt cx="902811" cy="959415"/>
          </a:xfrm>
        </p:grpSpPr>
        <p:grpSp>
          <p:nvGrpSpPr>
            <p:cNvPr id="16" name="グループ化 15">
              <a:extLst>
                <a:ext uri="{FF2B5EF4-FFF2-40B4-BE49-F238E27FC236}">
                  <a16:creationId xmlns:a16="http://schemas.microsoft.com/office/drawing/2014/main" id="{734042DA-195A-5148-8997-8FDEC7314E7E}"/>
                </a:ext>
              </a:extLst>
            </p:cNvPr>
            <p:cNvGrpSpPr/>
            <p:nvPr/>
          </p:nvGrpSpPr>
          <p:grpSpPr>
            <a:xfrm>
              <a:off x="269612" y="2026956"/>
              <a:ext cx="902811" cy="959415"/>
              <a:chOff x="1943681" y="3055559"/>
              <a:chExt cx="902811" cy="959415"/>
            </a:xfrm>
          </p:grpSpPr>
          <p:pic>
            <p:nvPicPr>
              <p:cNvPr id="18" name="図 17">
                <a:extLst>
                  <a:ext uri="{FF2B5EF4-FFF2-40B4-BE49-F238E27FC236}">
                    <a16:creationId xmlns:a16="http://schemas.microsoft.com/office/drawing/2014/main" id="{0CAD5988-4FF3-6A4D-A35F-444EF8EA6C9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t="17250"/>
              <a:stretch/>
            </p:blipFill>
            <p:spPr>
              <a:xfrm>
                <a:off x="2150659" y="3055559"/>
                <a:ext cx="523948" cy="425682"/>
              </a:xfrm>
              <a:prstGeom prst="rect">
                <a:avLst/>
              </a:prstGeom>
            </p:spPr>
          </p:pic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954416A8-60C9-404C-AF4E-30138E8D9524}"/>
                  </a:ext>
                </a:extLst>
              </p:cNvPr>
              <p:cNvSpPr txBox="1"/>
              <p:nvPr/>
            </p:nvSpPr>
            <p:spPr>
              <a:xfrm>
                <a:off x="1943681" y="3491754"/>
                <a:ext cx="902811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kumimoji="1" lang="ja-JP" altLang="en-US" sz="1400" dirty="0"/>
                  <a:t>ブロック</a:t>
                </a:r>
                <a:endParaRPr kumimoji="1" lang="en-US" altLang="ja-JP" sz="1400" dirty="0"/>
              </a:p>
              <a:p>
                <a:pPr algn="ctr"/>
                <a:r>
                  <a:rPr lang="ja-JP" altLang="en-US" sz="1400" dirty="0"/>
                  <a:t>ていぎ</a:t>
                </a:r>
                <a:endParaRPr kumimoji="1" lang="en-US" altLang="ja-JP" sz="1400" dirty="0"/>
              </a:p>
            </p:txBody>
          </p:sp>
        </p:grpSp>
        <p:sp>
          <p:nvSpPr>
            <p:cNvPr id="17" name="四角形: 角を丸くする 77">
              <a:extLst>
                <a:ext uri="{FF2B5EF4-FFF2-40B4-BE49-F238E27FC236}">
                  <a16:creationId xmlns:a16="http://schemas.microsoft.com/office/drawing/2014/main" id="{08570332-F118-7242-AA30-8339BA1C81ED}"/>
                </a:ext>
              </a:extLst>
            </p:cNvPr>
            <p:cNvSpPr/>
            <p:nvPr/>
          </p:nvSpPr>
          <p:spPr>
            <a:xfrm>
              <a:off x="302057" y="2058792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6535093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C2BB8632-8AED-D648-A4D7-E80A66A1D4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9625" y="1378933"/>
            <a:ext cx="5816600" cy="335280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/>
              <a:t>かんがえてみよう！</a:t>
            </a:r>
            <a:endParaRPr lang="ja-JP" altLang="en-US" dirty="0"/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C6FE61DD-FA09-4625-A666-4B254CBA5E0A}"/>
              </a:ext>
            </a:extLst>
          </p:cNvPr>
          <p:cNvSpPr txBox="1"/>
          <p:nvPr/>
        </p:nvSpPr>
        <p:spPr>
          <a:xfrm>
            <a:off x="1966984" y="5190527"/>
            <a:ext cx="5816600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に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いち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をはんていするプログラムをつなげる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B920AFE3-C1EE-4CAF-A308-E011302D96E0}"/>
              </a:ext>
            </a:extLst>
          </p:cNvPr>
          <p:cNvSpPr/>
          <p:nvPr/>
        </p:nvSpPr>
        <p:spPr>
          <a:xfrm>
            <a:off x="1799625" y="2037211"/>
            <a:ext cx="5816600" cy="2592069"/>
          </a:xfrm>
          <a:prstGeom prst="rect">
            <a:avLst/>
          </a:prstGeom>
          <a:noFill/>
          <a:ln w="381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044C60A8-9787-FD40-8451-6336FA51C1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3180" y="5054066"/>
            <a:ext cx="1574800" cy="83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344003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図 14">
            <a:extLst>
              <a:ext uri="{FF2B5EF4-FFF2-40B4-BE49-F238E27FC236}">
                <a16:creationId xmlns:a16="http://schemas.microsoft.com/office/drawing/2014/main" id="{1A502999-3FAB-764D-B771-853E7166C0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2089" y="4464751"/>
            <a:ext cx="699144" cy="421543"/>
          </a:xfrm>
          <a:prstGeom prst="rect">
            <a:avLst/>
          </a:prstGeom>
        </p:spPr>
      </p:pic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E55A1DFE-19FE-9847-8672-4F02E0699EF6}"/>
              </a:ext>
            </a:extLst>
          </p:cNvPr>
          <p:cNvGrpSpPr/>
          <p:nvPr/>
        </p:nvGrpSpPr>
        <p:grpSpPr>
          <a:xfrm>
            <a:off x="1578941" y="1809606"/>
            <a:ext cx="6451601" cy="2298700"/>
            <a:chOff x="1602630" y="1714453"/>
            <a:chExt cx="6451601" cy="2298700"/>
          </a:xfrm>
        </p:grpSpPr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2C237FDF-A802-754D-A19E-1B81065D8F7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02630" y="1720803"/>
              <a:ext cx="3213100" cy="2286000"/>
            </a:xfrm>
            <a:prstGeom prst="rect">
              <a:avLst/>
            </a:prstGeom>
          </p:spPr>
        </p:pic>
        <p:pic>
          <p:nvPicPr>
            <p:cNvPr id="7" name="図 6">
              <a:extLst>
                <a:ext uri="{FF2B5EF4-FFF2-40B4-BE49-F238E27FC236}">
                  <a16:creationId xmlns:a16="http://schemas.microsoft.com/office/drawing/2014/main" id="{F03A03DF-9C81-D143-B654-E201C5B571B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815731" y="1714453"/>
              <a:ext cx="3238500" cy="2298700"/>
            </a:xfrm>
            <a:prstGeom prst="rect">
              <a:avLst/>
            </a:prstGeom>
          </p:spPr>
        </p:pic>
      </p:grpSp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/>
              <a:t>かんがえてみよう！</a:t>
            </a:r>
            <a:endParaRPr lang="ja-JP" altLang="en-US" dirty="0"/>
          </a:p>
        </p:txBody>
      </p:sp>
      <p:cxnSp>
        <p:nvCxnSpPr>
          <p:cNvPr id="61" name="直線矢印コネクタ 60">
            <a:extLst>
              <a:ext uri="{FF2B5EF4-FFF2-40B4-BE49-F238E27FC236}">
                <a16:creationId xmlns:a16="http://schemas.microsoft.com/office/drawing/2014/main" id="{E38B16E6-478C-4630-B308-5A6D3DEB5F13}"/>
              </a:ext>
            </a:extLst>
          </p:cNvPr>
          <p:cNvCxnSpPr>
            <a:cxnSpLocks/>
          </p:cNvCxnSpPr>
          <p:nvPr/>
        </p:nvCxnSpPr>
        <p:spPr>
          <a:xfrm>
            <a:off x="1037164" y="3806867"/>
            <a:ext cx="541777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5BB1D792-C35F-4ED4-946E-69BC90230548}"/>
              </a:ext>
            </a:extLst>
          </p:cNvPr>
          <p:cNvSpPr txBox="1"/>
          <p:nvPr/>
        </p:nvSpPr>
        <p:spPr>
          <a:xfrm>
            <a:off x="729145" y="4328454"/>
            <a:ext cx="790970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ブロックていぎ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をえら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び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、それぞれの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ブロックにつなげる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32" name="グループ化 31">
            <a:extLst>
              <a:ext uri="{FF2B5EF4-FFF2-40B4-BE49-F238E27FC236}">
                <a16:creationId xmlns:a16="http://schemas.microsoft.com/office/drawing/2014/main" id="{2C0D73EF-64AE-416B-9F37-50A57FA93A64}"/>
              </a:ext>
            </a:extLst>
          </p:cNvPr>
          <p:cNvGrpSpPr/>
          <p:nvPr/>
        </p:nvGrpSpPr>
        <p:grpSpPr>
          <a:xfrm>
            <a:off x="220664" y="5025230"/>
            <a:ext cx="9142753" cy="1612866"/>
            <a:chOff x="187678" y="5173767"/>
            <a:chExt cx="9142753" cy="1612866"/>
          </a:xfrm>
        </p:grpSpPr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1CF07156-278A-4208-8428-D79F38EC3E30}"/>
                </a:ext>
              </a:extLst>
            </p:cNvPr>
            <p:cNvSpPr txBox="1"/>
            <p:nvPr/>
          </p:nvSpPr>
          <p:spPr>
            <a:xfrm>
              <a:off x="187678" y="5173767"/>
              <a:ext cx="9142753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200000"/>
                </a:lnSpc>
                <a:buFont typeface="Wingdings" panose="05000000000000000000" pitchFamily="2" charset="2"/>
                <a:buChar char="l"/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プログラムを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ほぞん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しよう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！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（ファイルめい：「（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じぶん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のなまえ）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ステップアップ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111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」）</a:t>
              </a:r>
            </a:p>
          </p:txBody>
        </p: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803633C9-B02B-43FA-B533-2707D6014C9E}"/>
                </a:ext>
              </a:extLst>
            </p:cNvPr>
            <p:cNvSpPr txBox="1"/>
            <p:nvPr/>
          </p:nvSpPr>
          <p:spPr>
            <a:xfrm>
              <a:off x="187678" y="6209552"/>
              <a:ext cx="8260772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200000"/>
                </a:lnSpc>
                <a:buFont typeface="Wingdings" panose="05000000000000000000" pitchFamily="2" charset="2"/>
                <a:buChar char="l"/>
              </a:pP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に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アップロードして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くか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たし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かめて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みよう！</a:t>
              </a:r>
            </a:p>
          </p:txBody>
        </p:sp>
      </p:grpSp>
      <p:cxnSp>
        <p:nvCxnSpPr>
          <p:cNvPr id="48" name="コネクタ: カギ線 47">
            <a:extLst>
              <a:ext uri="{FF2B5EF4-FFF2-40B4-BE49-F238E27FC236}">
                <a16:creationId xmlns:a16="http://schemas.microsoft.com/office/drawing/2014/main" id="{98D7605C-9F51-4CB5-99C7-2BF51DEFB627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2882273" y="1887600"/>
            <a:ext cx="60179" cy="4426396"/>
          </a:xfrm>
          <a:prstGeom prst="bentConnector4">
            <a:avLst>
              <a:gd name="adj1" fmla="val -379867"/>
              <a:gd name="adj2" fmla="val 100015"/>
            </a:avLst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AFB8BC3B-F35D-DC4E-BF49-007F7600C69A}"/>
              </a:ext>
            </a:extLst>
          </p:cNvPr>
          <p:cNvSpPr txBox="1"/>
          <p:nvPr/>
        </p:nvSpPr>
        <p:spPr>
          <a:xfrm>
            <a:off x="578974" y="6078107"/>
            <a:ext cx="91637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C2ADE557-B477-8744-ADAC-FAB5B4CA0281}"/>
              </a:ext>
            </a:extLst>
          </p:cNvPr>
          <p:cNvGrpSpPr/>
          <p:nvPr/>
        </p:nvGrpSpPr>
        <p:grpSpPr>
          <a:xfrm>
            <a:off x="145870" y="3249344"/>
            <a:ext cx="902811" cy="959415"/>
            <a:chOff x="269612" y="2026956"/>
            <a:chExt cx="902811" cy="959415"/>
          </a:xfrm>
        </p:grpSpPr>
        <p:grpSp>
          <p:nvGrpSpPr>
            <p:cNvPr id="19" name="グループ化 18">
              <a:extLst>
                <a:ext uri="{FF2B5EF4-FFF2-40B4-BE49-F238E27FC236}">
                  <a16:creationId xmlns:a16="http://schemas.microsoft.com/office/drawing/2014/main" id="{71804252-CBA1-BC4A-A40D-7D1F92936598}"/>
                </a:ext>
              </a:extLst>
            </p:cNvPr>
            <p:cNvGrpSpPr/>
            <p:nvPr/>
          </p:nvGrpSpPr>
          <p:grpSpPr>
            <a:xfrm>
              <a:off x="269612" y="2026956"/>
              <a:ext cx="902811" cy="959415"/>
              <a:chOff x="1943681" y="3055559"/>
              <a:chExt cx="902811" cy="959415"/>
            </a:xfrm>
          </p:grpSpPr>
          <p:pic>
            <p:nvPicPr>
              <p:cNvPr id="21" name="図 20">
                <a:extLst>
                  <a:ext uri="{FF2B5EF4-FFF2-40B4-BE49-F238E27FC236}">
                    <a16:creationId xmlns:a16="http://schemas.microsoft.com/office/drawing/2014/main" id="{5E2CD77E-0AAC-164E-8C0D-A39C7C47F47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t="17250"/>
              <a:stretch/>
            </p:blipFill>
            <p:spPr>
              <a:xfrm>
                <a:off x="2150659" y="3055559"/>
                <a:ext cx="523948" cy="425682"/>
              </a:xfrm>
              <a:prstGeom prst="rect">
                <a:avLst/>
              </a:prstGeom>
            </p:spPr>
          </p:pic>
          <p:sp>
            <p:nvSpPr>
              <p:cNvPr id="22" name="テキスト ボックス 21">
                <a:extLst>
                  <a:ext uri="{FF2B5EF4-FFF2-40B4-BE49-F238E27FC236}">
                    <a16:creationId xmlns:a16="http://schemas.microsoft.com/office/drawing/2014/main" id="{AE5D9B68-CF05-4049-8465-1E67736602F5}"/>
                  </a:ext>
                </a:extLst>
              </p:cNvPr>
              <p:cNvSpPr txBox="1"/>
              <p:nvPr/>
            </p:nvSpPr>
            <p:spPr>
              <a:xfrm>
                <a:off x="1943681" y="3491754"/>
                <a:ext cx="902811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kumimoji="1" lang="ja-JP" altLang="en-US" sz="1400" dirty="0"/>
                  <a:t>ブロック</a:t>
                </a:r>
                <a:endParaRPr kumimoji="1" lang="en-US" altLang="ja-JP" sz="1400" dirty="0"/>
              </a:p>
              <a:p>
                <a:pPr algn="ctr"/>
                <a:r>
                  <a:rPr lang="ja-JP" altLang="en-US" sz="1400" dirty="0"/>
                  <a:t>ていぎ</a:t>
                </a:r>
                <a:endParaRPr kumimoji="1" lang="en-US" altLang="ja-JP" sz="1400" dirty="0"/>
              </a:p>
            </p:txBody>
          </p:sp>
        </p:grpSp>
        <p:sp>
          <p:nvSpPr>
            <p:cNvPr id="20" name="四角形: 角を丸くする 77">
              <a:extLst>
                <a:ext uri="{FF2B5EF4-FFF2-40B4-BE49-F238E27FC236}">
                  <a16:creationId xmlns:a16="http://schemas.microsoft.com/office/drawing/2014/main" id="{ACDAF5C9-F1F6-0B44-BCBC-3FA559259EEB}"/>
                </a:ext>
              </a:extLst>
            </p:cNvPr>
            <p:cNvSpPr/>
            <p:nvPr/>
          </p:nvSpPr>
          <p:spPr>
            <a:xfrm>
              <a:off x="302057" y="2058792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587149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プレースホルダー 9">
            <a:extLst>
              <a:ext uri="{FF2B5EF4-FFF2-40B4-BE49-F238E27FC236}">
                <a16:creationId xmlns:a16="http://schemas.microsoft.com/office/drawing/2014/main" id="{101AB701-4CDD-45E7-8950-B2D23081F7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-160038" t="13387" r="2717" b="20676"/>
          <a:stretch/>
        </p:blipFill>
        <p:spPr>
          <a:xfrm>
            <a:off x="0" y="4515035"/>
            <a:ext cx="9144000" cy="2342965"/>
          </a:xfrm>
        </p:spPr>
      </p:pic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チャレンジ！</a:t>
            </a:r>
          </a:p>
        </p:txBody>
      </p:sp>
      <p:sp>
        <p:nvSpPr>
          <p:cNvPr id="25" name="テキスト プレースホルダー 24">
            <a:extLst>
              <a:ext uri="{FF2B5EF4-FFF2-40B4-BE49-F238E27FC236}">
                <a16:creationId xmlns:a16="http://schemas.microsoft.com/office/drawing/2014/main" id="{633D7B65-D293-48D5-AA3F-296246F54F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ちょっとむずかしいよ！よくかんがえよう</a:t>
            </a:r>
            <a:r>
              <a:rPr lang="ja-JP" altLang="en-US" dirty="0"/>
              <a:t>！</a:t>
            </a:r>
          </a:p>
        </p:txBody>
      </p:sp>
    </p:spTree>
    <p:extLst>
      <p:ext uri="{BB962C8B-B14F-4D97-AF65-F5344CB8AC3E}">
        <p14:creationId xmlns:p14="http://schemas.microsoft.com/office/powerpoint/2010/main" val="248713143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>
            <a:extLst>
              <a:ext uri="{FF2B5EF4-FFF2-40B4-BE49-F238E27FC236}">
                <a16:creationId xmlns:a16="http://schemas.microsoft.com/office/drawing/2014/main" id="{BE62068C-4C2E-A343-B600-1031F25092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0967" y="2250794"/>
            <a:ext cx="3200400" cy="22225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4570F288-2E91-BC4C-9BF8-34151F201D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8274" y="2230617"/>
            <a:ext cx="3149600" cy="223520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kumimoji="1" lang="ja-JP" altLang="en-US" dirty="0"/>
              <a:t>チャレンジ！</a:t>
            </a:r>
            <a:endParaRPr lang="ja-JP" altLang="en-US" dirty="0"/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ABBB5FA2-E4DA-47CA-B233-A27B509D39BA}"/>
              </a:ext>
            </a:extLst>
          </p:cNvPr>
          <p:cNvSpPr txBox="1"/>
          <p:nvPr/>
        </p:nvSpPr>
        <p:spPr>
          <a:xfrm>
            <a:off x="111211" y="987995"/>
            <a:ext cx="860416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ブロックていぎをつかって</a:t>
            </a:r>
            <a:r>
              <a: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、プログラムを「</a:t>
            </a:r>
            <a:r>
              <a:rPr kumimoji="1" lang="ja-JP" altLang="en-US" sz="2000" b="1" u="sng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もっと</a:t>
            </a:r>
            <a:r>
              <a: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」スマートにしよう！</a:t>
            </a:r>
          </a:p>
        </p:txBody>
      </p:sp>
      <p:cxnSp>
        <p:nvCxnSpPr>
          <p:cNvPr id="46" name="直線矢印コネクタ 45">
            <a:extLst>
              <a:ext uri="{FF2B5EF4-FFF2-40B4-BE49-F238E27FC236}">
                <a16:creationId xmlns:a16="http://schemas.microsoft.com/office/drawing/2014/main" id="{ACAA06CF-F8C0-4E0E-BFA7-6D80B6C41F8F}"/>
              </a:ext>
            </a:extLst>
          </p:cNvPr>
          <p:cNvCxnSpPr>
            <a:cxnSpLocks/>
          </p:cNvCxnSpPr>
          <p:nvPr/>
        </p:nvCxnSpPr>
        <p:spPr>
          <a:xfrm flipV="1">
            <a:off x="2977606" y="4225907"/>
            <a:ext cx="0" cy="615793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線矢印コネクタ 46">
            <a:extLst>
              <a:ext uri="{FF2B5EF4-FFF2-40B4-BE49-F238E27FC236}">
                <a16:creationId xmlns:a16="http://schemas.microsoft.com/office/drawing/2014/main" id="{610D37BF-0350-4EEF-9B2E-C297FBB8708D}"/>
              </a:ext>
            </a:extLst>
          </p:cNvPr>
          <p:cNvCxnSpPr>
            <a:cxnSpLocks/>
          </p:cNvCxnSpPr>
          <p:nvPr/>
        </p:nvCxnSpPr>
        <p:spPr>
          <a:xfrm flipV="1">
            <a:off x="6218255" y="4225907"/>
            <a:ext cx="0" cy="615793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正方形/長方形 67">
            <a:extLst>
              <a:ext uri="{FF2B5EF4-FFF2-40B4-BE49-F238E27FC236}">
                <a16:creationId xmlns:a16="http://schemas.microsoft.com/office/drawing/2014/main" id="{8ED3488C-545F-41C3-BC2E-841A09645861}"/>
              </a:ext>
            </a:extLst>
          </p:cNvPr>
          <p:cNvSpPr/>
          <p:nvPr/>
        </p:nvSpPr>
        <p:spPr>
          <a:xfrm>
            <a:off x="1500326" y="2683191"/>
            <a:ext cx="3071672" cy="1267372"/>
          </a:xfrm>
          <a:prstGeom prst="rect">
            <a:avLst/>
          </a:prstGeom>
          <a:noFill/>
          <a:ln w="381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A1C6A4B7-ADC7-4D85-9581-E5174477D46C}"/>
              </a:ext>
            </a:extLst>
          </p:cNvPr>
          <p:cNvGrpSpPr/>
          <p:nvPr/>
        </p:nvGrpSpPr>
        <p:grpSpPr>
          <a:xfrm>
            <a:off x="1446677" y="3058696"/>
            <a:ext cx="2620340" cy="602498"/>
            <a:chOff x="1596552" y="2950049"/>
            <a:chExt cx="2620340" cy="602498"/>
          </a:xfrm>
        </p:grpSpPr>
        <p:sp>
          <p:nvSpPr>
            <p:cNvPr id="45" name="正方形/長方形 44">
              <a:extLst>
                <a:ext uri="{FF2B5EF4-FFF2-40B4-BE49-F238E27FC236}">
                  <a16:creationId xmlns:a16="http://schemas.microsoft.com/office/drawing/2014/main" id="{47E91FBC-4E73-4AF8-A445-9751656B1EA2}"/>
                </a:ext>
              </a:extLst>
            </p:cNvPr>
            <p:cNvSpPr/>
            <p:nvPr/>
          </p:nvSpPr>
          <p:spPr>
            <a:xfrm>
              <a:off x="1596552" y="2950049"/>
              <a:ext cx="480823" cy="601019"/>
            </a:xfrm>
            <a:prstGeom prst="rect">
              <a:avLst/>
            </a:prstGeom>
            <a:solidFill>
              <a:srgbClr val="FFFF00">
                <a:alpha val="50000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9" name="正方形/長方形 68">
              <a:extLst>
                <a:ext uri="{FF2B5EF4-FFF2-40B4-BE49-F238E27FC236}">
                  <a16:creationId xmlns:a16="http://schemas.microsoft.com/office/drawing/2014/main" id="{AA6C9C96-61DA-47D0-9B40-69B20AA7447D}"/>
                </a:ext>
              </a:extLst>
            </p:cNvPr>
            <p:cNvSpPr/>
            <p:nvPr/>
          </p:nvSpPr>
          <p:spPr>
            <a:xfrm>
              <a:off x="2580756" y="2950049"/>
              <a:ext cx="242344" cy="601019"/>
            </a:xfrm>
            <a:prstGeom prst="rect">
              <a:avLst/>
            </a:prstGeom>
            <a:solidFill>
              <a:srgbClr val="FFFF00">
                <a:alpha val="50000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0" name="正方形/長方形 69">
              <a:extLst>
                <a:ext uri="{FF2B5EF4-FFF2-40B4-BE49-F238E27FC236}">
                  <a16:creationId xmlns:a16="http://schemas.microsoft.com/office/drawing/2014/main" id="{23BD15B5-3036-4FBE-BA95-0CEFF1045BDF}"/>
                </a:ext>
              </a:extLst>
            </p:cNvPr>
            <p:cNvSpPr/>
            <p:nvPr/>
          </p:nvSpPr>
          <p:spPr>
            <a:xfrm>
              <a:off x="3245257" y="2950922"/>
              <a:ext cx="971635" cy="601019"/>
            </a:xfrm>
            <a:prstGeom prst="rect">
              <a:avLst/>
            </a:prstGeom>
            <a:solidFill>
              <a:srgbClr val="FFFF00">
                <a:alpha val="50000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1" name="正方形/長方形 70">
              <a:extLst>
                <a:ext uri="{FF2B5EF4-FFF2-40B4-BE49-F238E27FC236}">
                  <a16:creationId xmlns:a16="http://schemas.microsoft.com/office/drawing/2014/main" id="{3650145C-32AB-456B-903A-8ACB39D2113B}"/>
                </a:ext>
              </a:extLst>
            </p:cNvPr>
            <p:cNvSpPr/>
            <p:nvPr/>
          </p:nvSpPr>
          <p:spPr>
            <a:xfrm>
              <a:off x="2821584" y="2950049"/>
              <a:ext cx="423673" cy="166013"/>
            </a:xfrm>
            <a:prstGeom prst="rect">
              <a:avLst/>
            </a:prstGeom>
            <a:solidFill>
              <a:srgbClr val="FFFF00">
                <a:alpha val="50000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3" name="正方形/長方形 72">
              <a:extLst>
                <a:ext uri="{FF2B5EF4-FFF2-40B4-BE49-F238E27FC236}">
                  <a16:creationId xmlns:a16="http://schemas.microsoft.com/office/drawing/2014/main" id="{243EF289-554B-4776-838B-15BC921EF557}"/>
                </a:ext>
              </a:extLst>
            </p:cNvPr>
            <p:cNvSpPr/>
            <p:nvPr/>
          </p:nvSpPr>
          <p:spPr>
            <a:xfrm>
              <a:off x="2076617" y="2950049"/>
              <a:ext cx="504139" cy="166013"/>
            </a:xfrm>
            <a:prstGeom prst="rect">
              <a:avLst/>
            </a:prstGeom>
            <a:solidFill>
              <a:srgbClr val="FFFF00">
                <a:alpha val="50000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4" name="正方形/長方形 73">
              <a:extLst>
                <a:ext uri="{FF2B5EF4-FFF2-40B4-BE49-F238E27FC236}">
                  <a16:creationId xmlns:a16="http://schemas.microsoft.com/office/drawing/2014/main" id="{9E628013-26D6-412B-ADDF-366402BA29FB}"/>
                </a:ext>
              </a:extLst>
            </p:cNvPr>
            <p:cNvSpPr/>
            <p:nvPr/>
          </p:nvSpPr>
          <p:spPr>
            <a:xfrm>
              <a:off x="2823060" y="3429000"/>
              <a:ext cx="423673" cy="123547"/>
            </a:xfrm>
            <a:prstGeom prst="rect">
              <a:avLst/>
            </a:prstGeom>
            <a:solidFill>
              <a:srgbClr val="FFFF00">
                <a:alpha val="50000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5" name="正方形/長方形 74">
              <a:extLst>
                <a:ext uri="{FF2B5EF4-FFF2-40B4-BE49-F238E27FC236}">
                  <a16:creationId xmlns:a16="http://schemas.microsoft.com/office/drawing/2014/main" id="{1C71BC44-D8A8-4779-8A1D-2B30E89359B0}"/>
                </a:ext>
              </a:extLst>
            </p:cNvPr>
            <p:cNvSpPr/>
            <p:nvPr/>
          </p:nvSpPr>
          <p:spPr>
            <a:xfrm>
              <a:off x="2078093" y="3429000"/>
              <a:ext cx="504139" cy="123547"/>
            </a:xfrm>
            <a:prstGeom prst="rect">
              <a:avLst/>
            </a:prstGeom>
            <a:solidFill>
              <a:srgbClr val="FFFF00">
                <a:alpha val="50000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76" name="正方形/長方形 75">
            <a:extLst>
              <a:ext uri="{FF2B5EF4-FFF2-40B4-BE49-F238E27FC236}">
                <a16:creationId xmlns:a16="http://schemas.microsoft.com/office/drawing/2014/main" id="{635D9A6A-A525-43FB-9E03-3D8982106823}"/>
              </a:ext>
            </a:extLst>
          </p:cNvPr>
          <p:cNvSpPr/>
          <p:nvPr/>
        </p:nvSpPr>
        <p:spPr>
          <a:xfrm>
            <a:off x="4715472" y="2683191"/>
            <a:ext cx="3145895" cy="1323899"/>
          </a:xfrm>
          <a:prstGeom prst="rect">
            <a:avLst/>
          </a:prstGeom>
          <a:noFill/>
          <a:ln w="381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77" name="グループ化 76">
            <a:extLst>
              <a:ext uri="{FF2B5EF4-FFF2-40B4-BE49-F238E27FC236}">
                <a16:creationId xmlns:a16="http://schemas.microsoft.com/office/drawing/2014/main" id="{7A3E3213-B4B6-49D8-A42D-139AAC77A0E1}"/>
              </a:ext>
            </a:extLst>
          </p:cNvPr>
          <p:cNvGrpSpPr/>
          <p:nvPr/>
        </p:nvGrpSpPr>
        <p:grpSpPr>
          <a:xfrm>
            <a:off x="4660967" y="3057217"/>
            <a:ext cx="2620340" cy="602498"/>
            <a:chOff x="1596552" y="2950049"/>
            <a:chExt cx="2620340" cy="602498"/>
          </a:xfrm>
        </p:grpSpPr>
        <p:sp>
          <p:nvSpPr>
            <p:cNvPr id="78" name="正方形/長方形 77">
              <a:extLst>
                <a:ext uri="{FF2B5EF4-FFF2-40B4-BE49-F238E27FC236}">
                  <a16:creationId xmlns:a16="http://schemas.microsoft.com/office/drawing/2014/main" id="{FA7413A2-2682-48F8-871C-C0B2806799AA}"/>
                </a:ext>
              </a:extLst>
            </p:cNvPr>
            <p:cNvSpPr/>
            <p:nvPr/>
          </p:nvSpPr>
          <p:spPr>
            <a:xfrm>
              <a:off x="1596552" y="2950049"/>
              <a:ext cx="480823" cy="601019"/>
            </a:xfrm>
            <a:prstGeom prst="rect">
              <a:avLst/>
            </a:prstGeom>
            <a:solidFill>
              <a:srgbClr val="FFFF00">
                <a:alpha val="50000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9" name="正方形/長方形 78">
              <a:extLst>
                <a:ext uri="{FF2B5EF4-FFF2-40B4-BE49-F238E27FC236}">
                  <a16:creationId xmlns:a16="http://schemas.microsoft.com/office/drawing/2014/main" id="{4064F1EC-5F52-46FC-A7BD-D5A1DBD2E1C8}"/>
                </a:ext>
              </a:extLst>
            </p:cNvPr>
            <p:cNvSpPr/>
            <p:nvPr/>
          </p:nvSpPr>
          <p:spPr>
            <a:xfrm>
              <a:off x="2580756" y="2950049"/>
              <a:ext cx="242344" cy="601019"/>
            </a:xfrm>
            <a:prstGeom prst="rect">
              <a:avLst/>
            </a:prstGeom>
            <a:solidFill>
              <a:srgbClr val="FFFF00">
                <a:alpha val="50000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0" name="正方形/長方形 79">
              <a:extLst>
                <a:ext uri="{FF2B5EF4-FFF2-40B4-BE49-F238E27FC236}">
                  <a16:creationId xmlns:a16="http://schemas.microsoft.com/office/drawing/2014/main" id="{6F696175-497A-49DE-8F61-ACB587CC67D4}"/>
                </a:ext>
              </a:extLst>
            </p:cNvPr>
            <p:cNvSpPr/>
            <p:nvPr/>
          </p:nvSpPr>
          <p:spPr>
            <a:xfrm>
              <a:off x="3245257" y="2950922"/>
              <a:ext cx="971635" cy="601019"/>
            </a:xfrm>
            <a:prstGeom prst="rect">
              <a:avLst/>
            </a:prstGeom>
            <a:solidFill>
              <a:srgbClr val="FFFF00">
                <a:alpha val="50000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1" name="正方形/長方形 80">
              <a:extLst>
                <a:ext uri="{FF2B5EF4-FFF2-40B4-BE49-F238E27FC236}">
                  <a16:creationId xmlns:a16="http://schemas.microsoft.com/office/drawing/2014/main" id="{41B86567-6AD6-40FA-98E3-4614CEDC8558}"/>
                </a:ext>
              </a:extLst>
            </p:cNvPr>
            <p:cNvSpPr/>
            <p:nvPr/>
          </p:nvSpPr>
          <p:spPr>
            <a:xfrm>
              <a:off x="2821584" y="2950049"/>
              <a:ext cx="423673" cy="166013"/>
            </a:xfrm>
            <a:prstGeom prst="rect">
              <a:avLst/>
            </a:prstGeom>
            <a:solidFill>
              <a:srgbClr val="FFFF00">
                <a:alpha val="50000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2" name="正方形/長方形 81">
              <a:extLst>
                <a:ext uri="{FF2B5EF4-FFF2-40B4-BE49-F238E27FC236}">
                  <a16:creationId xmlns:a16="http://schemas.microsoft.com/office/drawing/2014/main" id="{F93A30B1-3F55-4F04-BE92-830DAE142F56}"/>
                </a:ext>
              </a:extLst>
            </p:cNvPr>
            <p:cNvSpPr/>
            <p:nvPr/>
          </p:nvSpPr>
          <p:spPr>
            <a:xfrm>
              <a:off x="2076617" y="2950049"/>
              <a:ext cx="504139" cy="166013"/>
            </a:xfrm>
            <a:prstGeom prst="rect">
              <a:avLst/>
            </a:prstGeom>
            <a:solidFill>
              <a:srgbClr val="FFFF00">
                <a:alpha val="50000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3" name="正方形/長方形 82">
              <a:extLst>
                <a:ext uri="{FF2B5EF4-FFF2-40B4-BE49-F238E27FC236}">
                  <a16:creationId xmlns:a16="http://schemas.microsoft.com/office/drawing/2014/main" id="{2F48DC35-9DC3-43F7-84B4-AE95D7B29574}"/>
                </a:ext>
              </a:extLst>
            </p:cNvPr>
            <p:cNvSpPr/>
            <p:nvPr/>
          </p:nvSpPr>
          <p:spPr>
            <a:xfrm>
              <a:off x="2823060" y="3429000"/>
              <a:ext cx="423673" cy="123547"/>
            </a:xfrm>
            <a:prstGeom prst="rect">
              <a:avLst/>
            </a:prstGeom>
            <a:solidFill>
              <a:srgbClr val="FFFF00">
                <a:alpha val="50000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4" name="正方形/長方形 83">
              <a:extLst>
                <a:ext uri="{FF2B5EF4-FFF2-40B4-BE49-F238E27FC236}">
                  <a16:creationId xmlns:a16="http://schemas.microsoft.com/office/drawing/2014/main" id="{113AC75F-EC62-4304-83B3-FB60528FF39D}"/>
                </a:ext>
              </a:extLst>
            </p:cNvPr>
            <p:cNvSpPr/>
            <p:nvPr/>
          </p:nvSpPr>
          <p:spPr>
            <a:xfrm>
              <a:off x="2078093" y="3429000"/>
              <a:ext cx="504139" cy="123547"/>
            </a:xfrm>
            <a:prstGeom prst="rect">
              <a:avLst/>
            </a:prstGeom>
            <a:solidFill>
              <a:srgbClr val="FFFF00">
                <a:alpha val="50000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738B0328-F0FD-4245-9E70-0B6806C844EF}"/>
              </a:ext>
            </a:extLst>
          </p:cNvPr>
          <p:cNvSpPr txBox="1"/>
          <p:nvPr/>
        </p:nvSpPr>
        <p:spPr>
          <a:xfrm>
            <a:off x="1327624" y="4692110"/>
            <a:ext cx="6900216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この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ぶぶん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は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X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」「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Y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」のあたいを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えるいがいは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おな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じしょりだ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ね・・・。</a:t>
            </a:r>
          </a:p>
        </p:txBody>
      </p: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18F45F07-AEF5-4B90-A11D-B1120B7F90D5}"/>
              </a:ext>
            </a:extLst>
          </p:cNvPr>
          <p:cNvGrpSpPr/>
          <p:nvPr/>
        </p:nvGrpSpPr>
        <p:grpSpPr>
          <a:xfrm>
            <a:off x="111211" y="5756364"/>
            <a:ext cx="8281585" cy="1015663"/>
            <a:chOff x="455080" y="5665364"/>
            <a:chExt cx="7309538" cy="1015663"/>
          </a:xfrm>
        </p:grpSpPr>
        <p:pic>
          <p:nvPicPr>
            <p:cNvPr id="7" name="図 6">
              <a:extLst>
                <a:ext uri="{FF2B5EF4-FFF2-40B4-BE49-F238E27FC236}">
                  <a16:creationId xmlns:a16="http://schemas.microsoft.com/office/drawing/2014/main" id="{A701B2FC-0DF0-4ABC-9DE0-98C2C8E9C16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720395" y="5870005"/>
              <a:ext cx="1044223" cy="736722"/>
            </a:xfrm>
            <a:prstGeom prst="rect">
              <a:avLst/>
            </a:prstGeom>
          </p:spPr>
        </p:pic>
        <p:sp>
          <p:nvSpPr>
            <p:cNvPr id="88" name="吹き出し: 角を丸めた四角形 87">
              <a:extLst>
                <a:ext uri="{FF2B5EF4-FFF2-40B4-BE49-F238E27FC236}">
                  <a16:creationId xmlns:a16="http://schemas.microsoft.com/office/drawing/2014/main" id="{4342FD81-3A30-4667-9472-4D4E76053E2C}"/>
                </a:ext>
              </a:extLst>
            </p:cNvPr>
            <p:cNvSpPr/>
            <p:nvPr/>
          </p:nvSpPr>
          <p:spPr>
            <a:xfrm>
              <a:off x="455080" y="5739666"/>
              <a:ext cx="5978688" cy="867061"/>
            </a:xfrm>
            <a:prstGeom prst="wedgeRoundRectCallout">
              <a:avLst>
                <a:gd name="adj1" fmla="val 52727"/>
                <a:gd name="adj2" fmla="val -16779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89" name="テキスト ボックス 88">
              <a:extLst>
                <a:ext uri="{FF2B5EF4-FFF2-40B4-BE49-F238E27FC236}">
                  <a16:creationId xmlns:a16="http://schemas.microsoft.com/office/drawing/2014/main" id="{9756F5BF-9D81-4BA5-A21F-58E8D4BB8EEA}"/>
                </a:ext>
              </a:extLst>
            </p:cNvPr>
            <p:cNvSpPr txBox="1"/>
            <p:nvPr/>
          </p:nvSpPr>
          <p:spPr>
            <a:xfrm>
              <a:off x="581967" y="5665364"/>
              <a:ext cx="6660539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ブロックていぎにしょりをするへんすうのじょうほうを</a:t>
              </a:r>
              <a:br>
                <a:rPr kumimoji="1"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</a:br>
              <a:r>
                <a:rPr kumimoji="1"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わたしたい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なあ・・・。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9389684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>
            <a:extLst>
              <a:ext uri="{FF2B5EF4-FFF2-40B4-BE49-F238E27FC236}">
                <a16:creationId xmlns:a16="http://schemas.microsoft.com/office/drawing/2014/main" id="{153F2112-9747-1C42-BE66-6094DD83AE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514" y="3442361"/>
            <a:ext cx="4338541" cy="3301339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A9CB81D4-B553-2144-B561-1850FB7E97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4383" y="2115755"/>
            <a:ext cx="2691368" cy="1549893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チャレンジ！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208235B1-66F4-4166-BF91-6FD0E1120C65}"/>
              </a:ext>
            </a:extLst>
          </p:cNvPr>
          <p:cNvSpPr txBox="1"/>
          <p:nvPr/>
        </p:nvSpPr>
        <p:spPr>
          <a:xfrm>
            <a:off x="598404" y="945208"/>
            <a:ext cx="612798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「はんてい」のブロックていぎをちょっとかえて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みよう！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49" name="直線矢印コネクタ 48">
            <a:extLst>
              <a:ext uri="{FF2B5EF4-FFF2-40B4-BE49-F238E27FC236}">
                <a16:creationId xmlns:a16="http://schemas.microsoft.com/office/drawing/2014/main" id="{C63CD82F-EEE9-4B37-A7C2-50EBD52DDF9D}"/>
              </a:ext>
            </a:extLst>
          </p:cNvPr>
          <p:cNvCxnSpPr>
            <a:cxnSpLocks/>
          </p:cNvCxnSpPr>
          <p:nvPr/>
        </p:nvCxnSpPr>
        <p:spPr>
          <a:xfrm>
            <a:off x="2115422" y="2486813"/>
            <a:ext cx="541777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正方形/長方形 49">
            <a:extLst>
              <a:ext uri="{FF2B5EF4-FFF2-40B4-BE49-F238E27FC236}">
                <a16:creationId xmlns:a16="http://schemas.microsoft.com/office/drawing/2014/main" id="{E3A809FC-80DD-4ABF-8743-A47443CD6858}"/>
              </a:ext>
            </a:extLst>
          </p:cNvPr>
          <p:cNvSpPr/>
          <p:nvPr/>
        </p:nvSpPr>
        <p:spPr>
          <a:xfrm>
            <a:off x="3369264" y="3143079"/>
            <a:ext cx="1479653" cy="299282"/>
          </a:xfrm>
          <a:prstGeom prst="rect">
            <a:avLst/>
          </a:prstGeom>
          <a:noFill/>
          <a:ln w="381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F1895A94-88BA-4ED0-A7E1-42CE4ECA3076}"/>
              </a:ext>
            </a:extLst>
          </p:cNvPr>
          <p:cNvSpPr txBox="1"/>
          <p:nvPr/>
        </p:nvSpPr>
        <p:spPr>
          <a:xfrm>
            <a:off x="186514" y="1472367"/>
            <a:ext cx="8874404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ブロックていぎ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」の「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はんてい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をみぎ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クリック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し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、「へんしゅう」をえらぶ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2" name="四角形: 角を丸くする 81">
            <a:extLst>
              <a:ext uri="{FF2B5EF4-FFF2-40B4-BE49-F238E27FC236}">
                <a16:creationId xmlns:a16="http://schemas.microsoft.com/office/drawing/2014/main" id="{16BA7BC1-0EB9-4499-BAE8-465418B4B716}"/>
              </a:ext>
            </a:extLst>
          </p:cNvPr>
          <p:cNvSpPr/>
          <p:nvPr/>
        </p:nvSpPr>
        <p:spPr>
          <a:xfrm>
            <a:off x="3817919" y="6416497"/>
            <a:ext cx="582346" cy="299533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83" name="四角形: 角を丸くする 82">
            <a:extLst>
              <a:ext uri="{FF2B5EF4-FFF2-40B4-BE49-F238E27FC236}">
                <a16:creationId xmlns:a16="http://schemas.microsoft.com/office/drawing/2014/main" id="{5C08E9A9-E558-4FED-BA5D-29B5C43AE73A}"/>
              </a:ext>
            </a:extLst>
          </p:cNvPr>
          <p:cNvSpPr/>
          <p:nvPr/>
        </p:nvSpPr>
        <p:spPr>
          <a:xfrm>
            <a:off x="2006353" y="4049410"/>
            <a:ext cx="1109387" cy="380545"/>
          </a:xfrm>
          <a:prstGeom prst="roundRect">
            <a:avLst>
              <a:gd name="adj" fmla="val 11777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84" name="四角形: 角を丸くする 83">
            <a:extLst>
              <a:ext uri="{FF2B5EF4-FFF2-40B4-BE49-F238E27FC236}">
                <a16:creationId xmlns:a16="http://schemas.microsoft.com/office/drawing/2014/main" id="{A64EF7FF-3B11-4531-9EDA-24C95ACCB010}"/>
              </a:ext>
            </a:extLst>
          </p:cNvPr>
          <p:cNvSpPr/>
          <p:nvPr/>
        </p:nvSpPr>
        <p:spPr>
          <a:xfrm>
            <a:off x="1347438" y="5113393"/>
            <a:ext cx="919196" cy="944075"/>
          </a:xfrm>
          <a:prstGeom prst="roundRect">
            <a:avLst>
              <a:gd name="adj" fmla="val 11777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86" name="テキスト ボックス 85">
            <a:extLst>
              <a:ext uri="{FF2B5EF4-FFF2-40B4-BE49-F238E27FC236}">
                <a16:creationId xmlns:a16="http://schemas.microsoft.com/office/drawing/2014/main" id="{FD0EDA5C-91F2-4A5F-8805-00834DA3F586}"/>
              </a:ext>
            </a:extLst>
          </p:cNvPr>
          <p:cNvSpPr txBox="1"/>
          <p:nvPr/>
        </p:nvSpPr>
        <p:spPr>
          <a:xfrm>
            <a:off x="4026437" y="3442361"/>
            <a:ext cx="5117563" cy="16850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にゅうりょく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をついかする 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テキスト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」を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クリックし、「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そうさ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するへんすう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という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なまえの</a:t>
            </a:r>
            <a:r>
              <a:rPr lang="ja-JP" altLang="en-US" b="1" u="sng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ひきすう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をついかする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5" name="矢印: 右 104">
            <a:extLst>
              <a:ext uri="{FF2B5EF4-FFF2-40B4-BE49-F238E27FC236}">
                <a16:creationId xmlns:a16="http://schemas.microsoft.com/office/drawing/2014/main" id="{99427878-2752-4FEB-AA47-01482DCB4124}"/>
              </a:ext>
            </a:extLst>
          </p:cNvPr>
          <p:cNvSpPr/>
          <p:nvPr/>
        </p:nvSpPr>
        <p:spPr>
          <a:xfrm>
            <a:off x="4711483" y="5265095"/>
            <a:ext cx="724268" cy="736379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D56BEEB6-E127-4C49-8DE0-09F8694092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89423" y="5265095"/>
            <a:ext cx="3263900" cy="901700"/>
          </a:xfrm>
          <a:prstGeom prst="rect">
            <a:avLst/>
          </a:prstGeom>
        </p:spPr>
      </p:pic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E9F439F0-B664-BA4F-8355-1654C62C4CDE}"/>
              </a:ext>
            </a:extLst>
          </p:cNvPr>
          <p:cNvGrpSpPr/>
          <p:nvPr/>
        </p:nvGrpSpPr>
        <p:grpSpPr>
          <a:xfrm>
            <a:off x="1150827" y="2199454"/>
            <a:ext cx="902811" cy="959415"/>
            <a:chOff x="269612" y="2026956"/>
            <a:chExt cx="902811" cy="959415"/>
          </a:xfrm>
        </p:grpSpPr>
        <p:grpSp>
          <p:nvGrpSpPr>
            <p:cNvPr id="19" name="グループ化 18">
              <a:extLst>
                <a:ext uri="{FF2B5EF4-FFF2-40B4-BE49-F238E27FC236}">
                  <a16:creationId xmlns:a16="http://schemas.microsoft.com/office/drawing/2014/main" id="{6F066945-9267-274E-AEC7-86D0DE1E8726}"/>
                </a:ext>
              </a:extLst>
            </p:cNvPr>
            <p:cNvGrpSpPr/>
            <p:nvPr/>
          </p:nvGrpSpPr>
          <p:grpSpPr>
            <a:xfrm>
              <a:off x="269612" y="2026956"/>
              <a:ext cx="902811" cy="959415"/>
              <a:chOff x="1943681" y="3055559"/>
              <a:chExt cx="902811" cy="959415"/>
            </a:xfrm>
          </p:grpSpPr>
          <p:pic>
            <p:nvPicPr>
              <p:cNvPr id="21" name="図 20">
                <a:extLst>
                  <a:ext uri="{FF2B5EF4-FFF2-40B4-BE49-F238E27FC236}">
                    <a16:creationId xmlns:a16="http://schemas.microsoft.com/office/drawing/2014/main" id="{8A76CF35-1509-6F42-B0B4-194136CB6E2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t="17250"/>
              <a:stretch/>
            </p:blipFill>
            <p:spPr>
              <a:xfrm>
                <a:off x="2150659" y="3055559"/>
                <a:ext cx="523948" cy="425682"/>
              </a:xfrm>
              <a:prstGeom prst="rect">
                <a:avLst/>
              </a:prstGeom>
            </p:spPr>
          </p:pic>
          <p:sp>
            <p:nvSpPr>
              <p:cNvPr id="22" name="テキスト ボックス 21">
                <a:extLst>
                  <a:ext uri="{FF2B5EF4-FFF2-40B4-BE49-F238E27FC236}">
                    <a16:creationId xmlns:a16="http://schemas.microsoft.com/office/drawing/2014/main" id="{4D5979E6-B004-0445-9EA4-1D21702A744F}"/>
                  </a:ext>
                </a:extLst>
              </p:cNvPr>
              <p:cNvSpPr txBox="1"/>
              <p:nvPr/>
            </p:nvSpPr>
            <p:spPr>
              <a:xfrm>
                <a:off x="1943681" y="3491754"/>
                <a:ext cx="902811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kumimoji="1" lang="ja-JP" altLang="en-US" sz="1400" dirty="0"/>
                  <a:t>ブロック</a:t>
                </a:r>
                <a:endParaRPr kumimoji="1" lang="en-US" altLang="ja-JP" sz="1400" dirty="0"/>
              </a:p>
              <a:p>
                <a:pPr algn="ctr"/>
                <a:r>
                  <a:rPr lang="ja-JP" altLang="en-US" sz="1400" dirty="0"/>
                  <a:t>ていぎ</a:t>
                </a:r>
                <a:endParaRPr kumimoji="1" lang="en-US" altLang="ja-JP" sz="1400" dirty="0"/>
              </a:p>
            </p:txBody>
          </p:sp>
        </p:grpSp>
        <p:sp>
          <p:nvSpPr>
            <p:cNvPr id="20" name="四角形: 角を丸くする 77">
              <a:extLst>
                <a:ext uri="{FF2B5EF4-FFF2-40B4-BE49-F238E27FC236}">
                  <a16:creationId xmlns:a16="http://schemas.microsoft.com/office/drawing/2014/main" id="{2B3CEDE1-41EE-DC42-BADC-E0EFAD6C09C5}"/>
                </a:ext>
              </a:extLst>
            </p:cNvPr>
            <p:cNvSpPr/>
            <p:nvPr/>
          </p:nvSpPr>
          <p:spPr>
            <a:xfrm>
              <a:off x="302057" y="2058792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7658746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/>
              <a:t>ひきすうについて</a:t>
            </a:r>
            <a:endParaRPr lang="ja-JP" altLang="en-US" dirty="0"/>
          </a:p>
        </p:txBody>
      </p: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94074E95-A1B5-40BF-A9E3-007F17814900}"/>
              </a:ext>
            </a:extLst>
          </p:cNvPr>
          <p:cNvGrpSpPr/>
          <p:nvPr/>
        </p:nvGrpSpPr>
        <p:grpSpPr>
          <a:xfrm>
            <a:off x="643417" y="1333963"/>
            <a:ext cx="8087559" cy="1246495"/>
            <a:chOff x="1669000" y="1602409"/>
            <a:chExt cx="8087559" cy="1246495"/>
          </a:xfrm>
        </p:grpSpPr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9E8F36CE-AF17-4602-BCEC-9F8D93EE6AF8}"/>
                </a:ext>
              </a:extLst>
            </p:cNvPr>
            <p:cNvSpPr txBox="1"/>
            <p:nvPr/>
          </p:nvSpPr>
          <p:spPr>
            <a:xfrm>
              <a:off x="1669000" y="1602409"/>
              <a:ext cx="8087559" cy="124649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bg1">
                  <a:lumMod val="5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 　</a:t>
              </a:r>
              <a:r>
                <a:rPr lang="ja-JP" altLang="en-US" sz="2000" b="1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ひきすう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と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は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、</a:t>
              </a:r>
              <a:r>
                <a:rPr lang="ja-JP" altLang="en-US" sz="2000" b="1" i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ブロック</a:t>
              </a:r>
              <a:r>
                <a:rPr lang="ja-JP" altLang="en-US" sz="2000" b="1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ていぎ</a:t>
              </a:r>
              <a:r>
                <a:rPr lang="ja-JP" altLang="en-US" sz="2000" b="1" i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（かんすう）にわたす</a:t>
              </a:r>
              <a:endParaRPr lang="en-US" altLang="ja-JP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en-US" altLang="ja-JP" sz="200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         </a:t>
              </a:r>
              <a:r>
                <a:rPr lang="ja-JP" altLang="en-US" sz="2000" b="1" i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もじやすうじ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の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ことです。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50" name="図 49">
              <a:extLst>
                <a:ext uri="{FF2B5EF4-FFF2-40B4-BE49-F238E27FC236}">
                  <a16:creationId xmlns:a16="http://schemas.microsoft.com/office/drawing/2014/main" id="{925B63B6-B30B-405B-A10D-25A8FDD9F0B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820371" y="1614814"/>
              <a:ext cx="565549" cy="605946"/>
            </a:xfrm>
            <a:prstGeom prst="rect">
              <a:avLst/>
            </a:prstGeom>
          </p:spPr>
        </p:pic>
      </p:grpSp>
      <p:sp>
        <p:nvSpPr>
          <p:cNvPr id="83" name="テキスト ボックス 82">
            <a:extLst>
              <a:ext uri="{FF2B5EF4-FFF2-40B4-BE49-F238E27FC236}">
                <a16:creationId xmlns:a16="http://schemas.microsoft.com/office/drawing/2014/main" id="{D7008FE4-3AAC-43AC-81BE-121D09064403}"/>
              </a:ext>
            </a:extLst>
          </p:cNvPr>
          <p:cNvSpPr txBox="1"/>
          <p:nvPr/>
        </p:nvSpPr>
        <p:spPr>
          <a:xfrm>
            <a:off x="1005249" y="2714205"/>
            <a:ext cx="7363897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よびだしもとでしていしたあたいを、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ブロックていぎでつかう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ことができるよ！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3" name="四角形: 角を丸くする 52">
            <a:extLst>
              <a:ext uri="{FF2B5EF4-FFF2-40B4-BE49-F238E27FC236}">
                <a16:creationId xmlns:a16="http://schemas.microsoft.com/office/drawing/2014/main" id="{AFF784A7-4F3F-483B-B2CA-900F4715AE07}"/>
              </a:ext>
            </a:extLst>
          </p:cNvPr>
          <p:cNvSpPr/>
          <p:nvPr/>
        </p:nvSpPr>
        <p:spPr>
          <a:xfrm>
            <a:off x="1702550" y="3871775"/>
            <a:ext cx="454956" cy="355107"/>
          </a:xfrm>
          <a:prstGeom prst="roundRect">
            <a:avLst>
              <a:gd name="adj" fmla="val 38918"/>
            </a:avLst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cxnSp>
        <p:nvCxnSpPr>
          <p:cNvPr id="54" name="直線矢印コネクタ 53">
            <a:extLst>
              <a:ext uri="{FF2B5EF4-FFF2-40B4-BE49-F238E27FC236}">
                <a16:creationId xmlns:a16="http://schemas.microsoft.com/office/drawing/2014/main" id="{BF936033-CA10-42E8-BDA0-395E4D670CEE}"/>
              </a:ext>
            </a:extLst>
          </p:cNvPr>
          <p:cNvCxnSpPr>
            <a:cxnSpLocks/>
          </p:cNvCxnSpPr>
          <p:nvPr/>
        </p:nvCxnSpPr>
        <p:spPr>
          <a:xfrm>
            <a:off x="2184140" y="4077210"/>
            <a:ext cx="167930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図 2">
            <a:extLst>
              <a:ext uri="{FF2B5EF4-FFF2-40B4-BE49-F238E27FC236}">
                <a16:creationId xmlns:a16="http://schemas.microsoft.com/office/drawing/2014/main" id="{F616816F-42D9-E840-8772-EFDA757A0A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6953" y="3845284"/>
            <a:ext cx="4303302" cy="2702776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24784978-2056-D144-8B6F-FC7F81CC05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140" y="3795337"/>
            <a:ext cx="1270000" cy="58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319054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6FC38139-E440-9D46-B656-A40C631600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798" y="1028826"/>
            <a:ext cx="5042261" cy="5606198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チャレンジ！</a:t>
            </a:r>
          </a:p>
        </p:txBody>
      </p:sp>
      <p:sp>
        <p:nvSpPr>
          <p:cNvPr id="43" name="正方形/長方形 42">
            <a:extLst>
              <a:ext uri="{FF2B5EF4-FFF2-40B4-BE49-F238E27FC236}">
                <a16:creationId xmlns:a16="http://schemas.microsoft.com/office/drawing/2014/main" id="{EA92E398-68D3-402E-A64C-352FFDEAE169}"/>
              </a:ext>
            </a:extLst>
          </p:cNvPr>
          <p:cNvSpPr/>
          <p:nvPr/>
        </p:nvSpPr>
        <p:spPr>
          <a:xfrm>
            <a:off x="159798" y="1749017"/>
            <a:ext cx="3176526" cy="2766395"/>
          </a:xfrm>
          <a:prstGeom prst="rect">
            <a:avLst/>
          </a:prstGeom>
          <a:noFill/>
          <a:ln w="381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9A897726-1598-4074-84C0-91056E7FEFFB}"/>
              </a:ext>
            </a:extLst>
          </p:cNvPr>
          <p:cNvSpPr txBox="1"/>
          <p:nvPr/>
        </p:nvSpPr>
        <p:spPr>
          <a:xfrm>
            <a:off x="4108910" y="850686"/>
            <a:ext cx="3993612" cy="1685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ブロックていぎ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」の「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ひきすうのあたいで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、かえ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るへんすうとあたいをしていする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01643AA9-3CAA-46EB-826C-335C101D4AC2}"/>
              </a:ext>
            </a:extLst>
          </p:cNvPr>
          <p:cNvSpPr txBox="1"/>
          <p:nvPr/>
        </p:nvSpPr>
        <p:spPr>
          <a:xfrm>
            <a:off x="4108910" y="2366022"/>
            <a:ext cx="4875292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よ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びだしもとのブロック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ていぎ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にひきすう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をせっていする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BB95F348-FD95-3E48-88AF-F2BE9481F3D5}"/>
              </a:ext>
            </a:extLst>
          </p:cNvPr>
          <p:cNvGrpSpPr/>
          <p:nvPr/>
        </p:nvGrpSpPr>
        <p:grpSpPr>
          <a:xfrm>
            <a:off x="4150390" y="3361574"/>
            <a:ext cx="4993610" cy="1104900"/>
            <a:chOff x="4150390" y="3361574"/>
            <a:chExt cx="4993610" cy="1104900"/>
          </a:xfrm>
        </p:grpSpPr>
        <p:pic>
          <p:nvPicPr>
            <p:cNvPr id="8" name="図 7">
              <a:extLst>
                <a:ext uri="{FF2B5EF4-FFF2-40B4-BE49-F238E27FC236}">
                  <a16:creationId xmlns:a16="http://schemas.microsoft.com/office/drawing/2014/main" id="{3CDBB9F6-D8A3-C647-BB01-01CC5F24E3F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731000" y="3361574"/>
              <a:ext cx="2413000" cy="1104900"/>
            </a:xfrm>
            <a:prstGeom prst="rect">
              <a:avLst/>
            </a:prstGeom>
          </p:spPr>
        </p:pic>
        <p:pic>
          <p:nvPicPr>
            <p:cNvPr id="12" name="図 11">
              <a:extLst>
                <a:ext uri="{FF2B5EF4-FFF2-40B4-BE49-F238E27FC236}">
                  <a16:creationId xmlns:a16="http://schemas.microsoft.com/office/drawing/2014/main" id="{F70D2AC7-217B-F843-B533-C6CA76EC579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150390" y="3386974"/>
              <a:ext cx="2501900" cy="10541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9115432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6124A73-EC30-784C-B048-03FC141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55620"/>
            <a:ext cx="8380640" cy="480131"/>
          </a:xfrm>
        </p:spPr>
        <p:txBody>
          <a:bodyPr/>
          <a:lstStyle/>
          <a:p>
            <a:r>
              <a:rPr lang="ja-JP" altLang="ja-JP" sz="2800" b="1" spc="-46">
                <a:solidFill>
                  <a:srgbClr val="000000"/>
                </a:solidFill>
                <a:latin typeface="Meiryo UI"/>
                <a:ea typeface="Meiryo UI"/>
              </a:rPr>
              <a:t>チャレンジ！</a:t>
            </a:r>
            <a:endParaRPr kumimoji="1" lang="ja-JP" alt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BF084601-0C25-F949-851F-4BFB1C8B57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7147692" y="2997507"/>
            <a:ext cx="1149287" cy="1962756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0DBA3A5B-8BB4-E347-940D-6D56A9764901}"/>
              </a:ext>
            </a:extLst>
          </p:cNvPr>
          <p:cNvSpPr txBox="1"/>
          <p:nvPr/>
        </p:nvSpPr>
        <p:spPr>
          <a:xfrm>
            <a:off x="3293098" y="3406294"/>
            <a:ext cx="3505782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4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めいれいどおりにうごいたかな？</a:t>
            </a:r>
            <a:endParaRPr lang="en-US" altLang="ja-JP" sz="14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" name="吹き出し: 角を丸めた四角形 33">
            <a:extLst>
              <a:ext uri="{FF2B5EF4-FFF2-40B4-BE49-F238E27FC236}">
                <a16:creationId xmlns:a16="http://schemas.microsoft.com/office/drawing/2014/main" id="{D70BDA7A-D38A-2E4E-884A-8A96896B023F}"/>
              </a:ext>
            </a:extLst>
          </p:cNvPr>
          <p:cNvSpPr/>
          <p:nvPr/>
        </p:nvSpPr>
        <p:spPr>
          <a:xfrm>
            <a:off x="3096275" y="3427362"/>
            <a:ext cx="3702605" cy="551524"/>
          </a:xfrm>
          <a:prstGeom prst="wedgeRoundRectCallout">
            <a:avLst>
              <a:gd name="adj1" fmla="val 55952"/>
              <a:gd name="adj2" fmla="val -12293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 sz="1600">
              <a:solidFill>
                <a:schemeClr val="tx1"/>
              </a:solidFill>
            </a:endParaRPr>
          </a:p>
        </p:txBody>
      </p:sp>
      <p:grpSp>
        <p:nvGrpSpPr>
          <p:cNvPr id="35" name="グループ化 34">
            <a:extLst>
              <a:ext uri="{FF2B5EF4-FFF2-40B4-BE49-F238E27FC236}">
                <a16:creationId xmlns:a16="http://schemas.microsoft.com/office/drawing/2014/main" id="{791FC6D3-0D8A-114D-B653-361863243B28}"/>
              </a:ext>
            </a:extLst>
          </p:cNvPr>
          <p:cNvGrpSpPr/>
          <p:nvPr/>
        </p:nvGrpSpPr>
        <p:grpSpPr>
          <a:xfrm>
            <a:off x="540409" y="1532838"/>
            <a:ext cx="8380640" cy="1346278"/>
            <a:chOff x="187677" y="5521552"/>
            <a:chExt cx="9311288" cy="1346278"/>
          </a:xfrm>
        </p:grpSpPr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AEBEC813-07E6-344D-82E6-4FFCC8E60DB5}"/>
                </a:ext>
              </a:extLst>
            </p:cNvPr>
            <p:cNvSpPr txBox="1"/>
            <p:nvPr/>
          </p:nvSpPr>
          <p:spPr>
            <a:xfrm>
              <a:off x="237843" y="5521552"/>
              <a:ext cx="9261122" cy="8887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150000"/>
                </a:lnSpc>
                <a:buFont typeface="Wingdings" panose="05000000000000000000" pitchFamily="2" charset="2"/>
                <a:buChar char="l"/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プログラムを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ほぞん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しよう！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15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（ファイルめい：「（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じぶん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の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なまえ）</a:t>
              </a: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11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チャレンジ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）</a:t>
              </a:r>
            </a:p>
          </p:txBody>
        </p:sp>
        <p:grpSp>
          <p:nvGrpSpPr>
            <p:cNvPr id="37" name="グループ化 36">
              <a:extLst>
                <a:ext uri="{FF2B5EF4-FFF2-40B4-BE49-F238E27FC236}">
                  <a16:creationId xmlns:a16="http://schemas.microsoft.com/office/drawing/2014/main" id="{5FDA146A-4ED7-9F43-8478-56664AD75244}"/>
                </a:ext>
              </a:extLst>
            </p:cNvPr>
            <p:cNvGrpSpPr/>
            <p:nvPr/>
          </p:nvGrpSpPr>
          <p:grpSpPr>
            <a:xfrm>
              <a:off x="187677" y="6290749"/>
              <a:ext cx="8260772" cy="577081"/>
              <a:chOff x="551663" y="4869656"/>
              <a:chExt cx="8260772" cy="577081"/>
            </a:xfrm>
          </p:grpSpPr>
          <p:sp>
            <p:nvSpPr>
              <p:cNvPr id="38" name="テキスト ボックス 37">
                <a:extLst>
                  <a:ext uri="{FF2B5EF4-FFF2-40B4-BE49-F238E27FC236}">
                    <a16:creationId xmlns:a16="http://schemas.microsoft.com/office/drawing/2014/main" id="{7E3E6019-FC1A-EA43-950E-729175063000}"/>
                  </a:ext>
                </a:extLst>
              </p:cNvPr>
              <p:cNvSpPr txBox="1"/>
              <p:nvPr/>
            </p:nvSpPr>
            <p:spPr>
              <a:xfrm>
                <a:off x="551663" y="4869656"/>
                <a:ext cx="8260772" cy="5770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lnSpc>
                    <a:spcPct val="200000"/>
                  </a:lnSpc>
                  <a:buFont typeface="Wingdings" panose="05000000000000000000" pitchFamily="2" charset="2"/>
                  <a:buChar char="l"/>
                </a:pPr>
                <a:r>
                  <a:rPr lang="en-US" altLang="ja-JP" i="0" dirty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Codey</a:t>
                </a:r>
                <a:r>
                  <a:rPr lang="ja-JP" altLang="en-US" i="0" dirty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にアップロード</a:t>
                </a:r>
                <a:r>
                  <a:rPr lang="ja-JP" altLang="en-US" i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して、うごくか</a:t>
                </a:r>
                <a:r>
                  <a:rPr lang="ja-JP" altLang="en-US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たし</a:t>
                </a:r>
                <a:r>
                  <a:rPr lang="ja-JP" altLang="en-US" i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かめて</a:t>
                </a:r>
                <a:r>
                  <a:rPr lang="ja-JP" altLang="en-US" i="0" dirty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みよう！</a:t>
                </a:r>
              </a:p>
            </p:txBody>
          </p:sp>
          <p:sp>
            <p:nvSpPr>
              <p:cNvPr id="39" name="テキスト ボックス 38">
                <a:extLst>
                  <a:ext uri="{FF2B5EF4-FFF2-40B4-BE49-F238E27FC236}">
                    <a16:creationId xmlns:a16="http://schemas.microsoft.com/office/drawing/2014/main" id="{B2697C66-0406-DC42-8D76-1D78B3B00720}"/>
                  </a:ext>
                </a:extLst>
              </p:cNvPr>
              <p:cNvSpPr txBox="1"/>
              <p:nvPr/>
            </p:nvSpPr>
            <p:spPr>
              <a:xfrm>
                <a:off x="782625" y="4951259"/>
                <a:ext cx="1081042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5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コーディ</a:t>
                </a:r>
                <a:endParaRPr kumimoji="1" lang="ja-JP" altLang="en-US" sz="1050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94972673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プレースホルダー 8">
            <a:extLst>
              <a:ext uri="{FF2B5EF4-FFF2-40B4-BE49-F238E27FC236}">
                <a16:creationId xmlns:a16="http://schemas.microsoft.com/office/drawing/2014/main" id="{F6678825-25B7-4A39-8619-0B753A1099A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/>
          <a:srcRect t="-47681" r="-233" b="-47681"/>
          <a:stretch/>
        </p:blipFill>
        <p:spPr>
          <a:xfrm>
            <a:off x="0" y="0"/>
            <a:ext cx="9144000" cy="6858000"/>
          </a:xfrm>
        </p:spPr>
      </p:pic>
      <p:sp>
        <p:nvSpPr>
          <p:cNvPr id="4" name="タイトル 3">
            <a:extLst>
              <a:ext uri="{FF2B5EF4-FFF2-40B4-BE49-F238E27FC236}">
                <a16:creationId xmlns:a16="http://schemas.microsoft.com/office/drawing/2014/main" id="{E3F15753-9A70-41A7-8148-3C77FC4D7C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15231" y="2507643"/>
            <a:ext cx="5113538" cy="1311128"/>
          </a:xfrm>
        </p:spPr>
        <p:txBody>
          <a:bodyPr/>
          <a:lstStyle/>
          <a:p>
            <a:r>
              <a:rPr lang="ja-JP" altLang="en-US" sz="4400" dirty="0"/>
              <a:t>おつかれさまでした！</a:t>
            </a:r>
            <a:br>
              <a:rPr lang="en-US" altLang="ja-JP" sz="4400" dirty="0"/>
            </a:br>
            <a:r>
              <a:rPr lang="ja-JP" altLang="en-US" sz="4400" dirty="0"/>
              <a:t>がんばったね！</a:t>
            </a:r>
          </a:p>
        </p:txBody>
      </p:sp>
    </p:spTree>
    <p:extLst>
      <p:ext uri="{BB962C8B-B14F-4D97-AF65-F5344CB8AC3E}">
        <p14:creationId xmlns:p14="http://schemas.microsoft.com/office/powerpoint/2010/main" val="85445843"/>
      </p:ext>
    </p:extLst>
  </p:cSld>
  <p:clrMapOvr>
    <a:masterClrMapping/>
  </p:clrMapOvr>
</p:sld>
</file>

<file path=ppt/theme/theme1.xml><?xml version="1.0" encoding="utf-8"?>
<a:theme xmlns:a="http://schemas.openxmlformats.org/drawingml/2006/main" name="曲線">
  <a:themeElements>
    <a:clrScheme name="MSFT_01">
      <a:dk1>
        <a:sysClr val="windowText" lastClr="000000"/>
      </a:dk1>
      <a:lt1>
        <a:sysClr val="window" lastClr="FFFFFF"/>
      </a:lt1>
      <a:dk2>
        <a:srgbClr val="3F3F3F"/>
      </a:dk2>
      <a:lt2>
        <a:srgbClr val="FFFFFF"/>
      </a:lt2>
      <a:accent1>
        <a:srgbClr val="01C6FD"/>
      </a:accent1>
      <a:accent2>
        <a:srgbClr val="067F9C"/>
      </a:accent2>
      <a:accent3>
        <a:srgbClr val="014E52"/>
      </a:accent3>
      <a:accent4>
        <a:srgbClr val="ED7D31"/>
      </a:accent4>
      <a:accent5>
        <a:srgbClr val="79AE02"/>
      </a:accent5>
      <a:accent6>
        <a:srgbClr val="0070C0"/>
      </a:accent6>
      <a:hlink>
        <a:srgbClr val="01C6FD"/>
      </a:hlink>
      <a:folHlink>
        <a:srgbClr val="954F72"/>
      </a:folHlink>
    </a:clrScheme>
    <a:fontScheme name="MSFT_01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</a:ln>
      </a:spPr>
      <a:bodyPr rtlCol="0" anchor="ctr"/>
      <a:lstStyle>
        <a:defPPr algn="ctr">
          <a:defRPr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_30677633_TF89715846" id="{D02933C7-5B70-486F-96EA-AD9386C0B23E}" vid="{8E1BD739-95C8-4D6D-B1D5-95D4DC66B59D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EA25CC0A0AC24199CDC46C25B8B0BC" ma:contentTypeVersion="10" ma:contentTypeDescription="Create a new document." ma:contentTypeScope="" ma:versionID="e3b47856d4cf355c0dacb39e1084d14f">
  <xsd:schema xmlns:xsd="http://www.w3.org/2001/XMLSchema" xmlns:xs="http://www.w3.org/2001/XMLSchema" xmlns:p="http://schemas.microsoft.com/office/2006/metadata/properties" xmlns:ns1="http://schemas.microsoft.com/sharepoint/v3" xmlns:ns2="6dc4bcd6-49db-4c07-9060-8acfc67cef9f" xmlns:ns3="fb0879af-3eba-417a-a55a-ffe6dcd6ca77" targetNamespace="http://schemas.microsoft.com/office/2006/metadata/properties" ma:root="true" ma:fieldsID="a845a615265fdb1f7b12cc65ac20ecbd" ns1:_="" ns2:_="" ns3:_="">
    <xsd:import namespace="http://schemas.microsoft.com/sharepoint/v3"/>
    <xsd:import namespace="6dc4bcd6-49db-4c07-9060-8acfc67cef9f"/>
    <xsd:import namespace="fb0879af-3eba-417a-a55a-ffe6dcd6ca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3:SharedWithUsers" minOccurs="0"/>
                <xsd:element ref="ns3:SharedWithDetails" minOccurs="0"/>
                <xsd:element ref="ns3:LastSharedByUser" minOccurs="0"/>
                <xsd:element ref="ns3:LastSharedByTime" minOccurs="0"/>
                <xsd:element ref="ns1:_ip_UnifiedCompliancePolicyProperties" minOccurs="0"/>
                <xsd:element ref="ns1:_ip_UnifiedCompliancePolicyUIAction" minOccurs="0"/>
                <xsd:element ref="ns2:MediaServiceAuto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c4bcd6-49db-4c07-9060-8acfc67cef9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7" nillable="true" ma:displayName="MediaServiceAutoTags" ma:internalName="MediaServiceAutoTag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0879af-3eba-417a-a55a-ffe6dcd6ca7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3" nillable="true" ma:displayName="Last Shared By User" ma:hidden="true" ma:internalName="LastSharedByUser" ma:readOnly="true">
      <xsd:simpleType>
        <xsd:restriction base="dms:Note"/>
      </xsd:simpleType>
    </xsd:element>
    <xsd:element name="LastSharedByTime" ma:index="14" nillable="true" ma:displayName="Last Shared By Time" ma:hidden="true" ma:internalName="LastSharedByTime" ma:readOnly="tru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7D8A4B1-1036-4F2B-9C1A-A86F68D3142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dc4bcd6-49db-4c07-9060-8acfc67cef9f"/>
    <ds:schemaRef ds:uri="fb0879af-3eba-417a-a55a-ffe6dcd6ca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50439D9-8631-4FC1-BCE0-1BDB23425EE1}">
  <ds:schemaRefs>
    <ds:schemaRef ds:uri="6dc4bcd6-49db-4c07-9060-8acfc67cef9f"/>
    <ds:schemaRef ds:uri="http://schemas.microsoft.com/office/2006/metadata/properties"/>
    <ds:schemaRef ds:uri="http://schemas.openxmlformats.org/package/2006/metadata/core-properties"/>
    <ds:schemaRef ds:uri="http://purl.org/dc/dcmitype/"/>
    <ds:schemaRef ds:uri="http://purl.org/dc/elements/1.1/"/>
    <ds:schemaRef ds:uri="fb0879af-3eba-417a-a55a-ffe6dcd6ca77"/>
    <ds:schemaRef ds:uri="http://schemas.microsoft.com/office/2006/documentManagement/types"/>
    <ds:schemaRef ds:uri="http://purl.org/dc/terms/"/>
    <ds:schemaRef ds:uri="http://schemas.microsoft.com/office/infopath/2007/PartnerControls"/>
    <ds:schemaRef ds:uri="http://schemas.microsoft.com/sharepoint/v3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723BE856-B6C2-4675-AE16-47A27D415D4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海をモチーフにしたプレゼンテーション</Template>
  <TotalTime>0</TotalTime>
  <Words>1832</Words>
  <Application>Microsoft Office PowerPoint</Application>
  <PresentationFormat>画面に合わせる (4:3)</PresentationFormat>
  <Paragraphs>290</Paragraphs>
  <Slides>42</Slides>
  <Notes>5</Notes>
  <HiddenSlides>0</HiddenSlides>
  <MMClips>1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42</vt:i4>
      </vt:variant>
    </vt:vector>
  </HeadingPairs>
  <TitlesOfParts>
    <vt:vector size="49" baseType="lpstr">
      <vt:lpstr>Meiryo UI</vt:lpstr>
      <vt:lpstr>UD デジタル 教科書体 NP-R</vt:lpstr>
      <vt:lpstr>メイリオ</vt:lpstr>
      <vt:lpstr>Arial</vt:lpstr>
      <vt:lpstr>Century Gothic</vt:lpstr>
      <vt:lpstr>Wingdings</vt:lpstr>
      <vt:lpstr>曲線</vt:lpstr>
      <vt:lpstr>だい11かい　きえたあおいてんをさがせ！</vt:lpstr>
      <vt:lpstr>もくじ</vt:lpstr>
      <vt:lpstr>プログラミングのじゅんび</vt:lpstr>
      <vt:lpstr>CodeyとRockyをつなげよう</vt:lpstr>
      <vt:lpstr>パソコンとつなげよう</vt:lpstr>
      <vt:lpstr>mBlockをきどうしよう</vt:lpstr>
      <vt:lpstr>ほんじつのミッション！</vt:lpstr>
      <vt:lpstr>ミッション：きえたあおいてんをさがせ！</vt:lpstr>
      <vt:lpstr>ミッション：きえたあおいてんをさがせ！</vt:lpstr>
      <vt:lpstr>ミッション：きえたあおいてんをさがせ！</vt:lpstr>
      <vt:lpstr>ミッション：きえたあおいてんをさがせ！</vt:lpstr>
      <vt:lpstr>ミッション：きえたあおいてんをさがせ！</vt:lpstr>
      <vt:lpstr>ミッション：きえたあおいてんをさがせ！</vt:lpstr>
      <vt:lpstr>ミッション：きえたあおいてんをさがせ！</vt:lpstr>
      <vt:lpstr>ミッション：きえたあおいてんをさがせ！</vt:lpstr>
      <vt:lpstr>ミッション：きえたあおいてんをさがせ！</vt:lpstr>
      <vt:lpstr>ミッション：きえたあおいてんをさがせ！</vt:lpstr>
      <vt:lpstr>ミッション：きえたあおいてんをさがせ！</vt:lpstr>
      <vt:lpstr>ミッション：きえたあおいてんをさがせ！</vt:lpstr>
      <vt:lpstr>ミッション：きえたあおいてんをさがせ！</vt:lpstr>
      <vt:lpstr>ミッション：きえたあおいてんをさがせ！</vt:lpstr>
      <vt:lpstr>ミッション：きえたあおいてんをさがせ！</vt:lpstr>
      <vt:lpstr>ミッション：きえたあおいてんをさがせ！</vt:lpstr>
      <vt:lpstr>ミッション：きえたあおいてんをさがせ！</vt:lpstr>
      <vt:lpstr>ミッション：きえたあおいてんをさがせ！</vt:lpstr>
      <vt:lpstr>ミッション：きえたあおいてんをさがせ！</vt:lpstr>
      <vt:lpstr>ミッション：きえたあおいてんをさがせ！</vt:lpstr>
      <vt:lpstr>ミッション：きえたあおいてんをさがせ！</vt:lpstr>
      <vt:lpstr>ミッション：きえたあおいてんをさがせ！</vt:lpstr>
      <vt:lpstr>ミッション：きえたあおいてんをさがせ！</vt:lpstr>
      <vt:lpstr>ステップアップ！</vt:lpstr>
      <vt:lpstr>かんがえてみよう！</vt:lpstr>
      <vt:lpstr>かんがえてみよう！</vt:lpstr>
      <vt:lpstr>かんがえてみよう！</vt:lpstr>
      <vt:lpstr>かんがえてみよう！</vt:lpstr>
      <vt:lpstr>チャレンジ！</vt:lpstr>
      <vt:lpstr>チャレンジ！</vt:lpstr>
      <vt:lpstr>チャレンジ！</vt:lpstr>
      <vt:lpstr>ひきすうについて</vt:lpstr>
      <vt:lpstr>チャレンジ！</vt:lpstr>
      <vt:lpstr>チャレンジ！</vt:lpstr>
      <vt:lpstr>おつかれさまでした！ がんばったね！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2020-06-23T05:32:10Z</dcterms:created>
  <dcterms:modified xsi:type="dcterms:W3CDTF">2022-07-18T03:24:51Z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0x010100DEEA25CC0A0AC24199CDC46C25B8B0BC</vt:lpwstr>
  </property>
</Properties>
</file>