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88"/>
  </p:notesMasterIdLst>
  <p:handoutMasterIdLst>
    <p:handoutMasterId r:id="rId89"/>
  </p:handoutMasterIdLst>
  <p:sldIdLst>
    <p:sldId id="256" r:id="rId5"/>
    <p:sldId id="310" r:id="rId6"/>
    <p:sldId id="706" r:id="rId7"/>
    <p:sldId id="348" r:id="rId8"/>
    <p:sldId id="663" r:id="rId9"/>
    <p:sldId id="665" r:id="rId10"/>
    <p:sldId id="733" r:id="rId11"/>
    <p:sldId id="865" r:id="rId12"/>
    <p:sldId id="895" r:id="rId13"/>
    <p:sldId id="732" r:id="rId14"/>
    <p:sldId id="943" r:id="rId15"/>
    <p:sldId id="823" r:id="rId16"/>
    <p:sldId id="707" r:id="rId17"/>
    <p:sldId id="944" r:id="rId18"/>
    <p:sldId id="942" r:id="rId19"/>
    <p:sldId id="945" r:id="rId20"/>
    <p:sldId id="946" r:id="rId21"/>
    <p:sldId id="947" r:id="rId22"/>
    <p:sldId id="949" r:id="rId23"/>
    <p:sldId id="948" r:id="rId24"/>
    <p:sldId id="950" r:id="rId25"/>
    <p:sldId id="951" r:id="rId26"/>
    <p:sldId id="952" r:id="rId27"/>
    <p:sldId id="953" r:id="rId28"/>
    <p:sldId id="954" r:id="rId29"/>
    <p:sldId id="955" r:id="rId30"/>
    <p:sldId id="956" r:id="rId31"/>
    <p:sldId id="941" r:id="rId32"/>
    <p:sldId id="684" r:id="rId33"/>
    <p:sldId id="957" r:id="rId34"/>
    <p:sldId id="958" r:id="rId35"/>
    <p:sldId id="959" r:id="rId36"/>
    <p:sldId id="709" r:id="rId37"/>
    <p:sldId id="771" r:id="rId38"/>
    <p:sldId id="978" r:id="rId39"/>
    <p:sldId id="960" r:id="rId40"/>
    <p:sldId id="919" r:id="rId41"/>
    <p:sldId id="961" r:id="rId42"/>
    <p:sldId id="920" r:id="rId43"/>
    <p:sldId id="774" r:id="rId44"/>
    <p:sldId id="739" r:id="rId45"/>
    <p:sldId id="346" r:id="rId46"/>
    <p:sldId id="924" r:id="rId47"/>
    <p:sldId id="923" r:id="rId48"/>
    <p:sldId id="962" r:id="rId49"/>
    <p:sldId id="320" r:id="rId50"/>
    <p:sldId id="687" r:id="rId51"/>
    <p:sldId id="740" r:id="rId52"/>
    <p:sldId id="741" r:id="rId53"/>
    <p:sldId id="678" r:id="rId54"/>
    <p:sldId id="934" r:id="rId55"/>
    <p:sldId id="932" r:id="rId56"/>
    <p:sldId id="933" r:id="rId57"/>
    <p:sldId id="935" r:id="rId58"/>
    <p:sldId id="963" r:id="rId59"/>
    <p:sldId id="691" r:id="rId60"/>
    <p:sldId id="692" r:id="rId61"/>
    <p:sldId id="846" r:id="rId62"/>
    <p:sldId id="965" r:id="rId63"/>
    <p:sldId id="964" r:id="rId64"/>
    <p:sldId id="966" r:id="rId65"/>
    <p:sldId id="967" r:id="rId66"/>
    <p:sldId id="968" r:id="rId67"/>
    <p:sldId id="969" r:id="rId68"/>
    <p:sldId id="878" r:id="rId69"/>
    <p:sldId id="970" r:id="rId70"/>
    <p:sldId id="971" r:id="rId71"/>
    <p:sldId id="972" r:id="rId72"/>
    <p:sldId id="973" r:id="rId73"/>
    <p:sldId id="974" r:id="rId74"/>
    <p:sldId id="975" r:id="rId75"/>
    <p:sldId id="976" r:id="rId76"/>
    <p:sldId id="977" r:id="rId77"/>
    <p:sldId id="776" r:id="rId78"/>
    <p:sldId id="777" r:id="rId79"/>
    <p:sldId id="778" r:id="rId80"/>
    <p:sldId id="979" r:id="rId81"/>
    <p:sldId id="335" r:id="rId82"/>
    <p:sldId id="675" r:id="rId83"/>
    <p:sldId id="322" r:id="rId84"/>
    <p:sldId id="797" r:id="rId85"/>
    <p:sldId id="798" r:id="rId86"/>
    <p:sldId id="799" r:id="rId87"/>
  </p:sldIdLst>
  <p:sldSz cx="9144000" cy="6858000" type="screen4x3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E75"/>
    <a:srgbClr val="145C72"/>
    <a:srgbClr val="067F9C"/>
    <a:srgbClr val="C55A11"/>
    <a:srgbClr val="03556D"/>
    <a:srgbClr val="0C596D"/>
    <a:srgbClr val="79AE02"/>
    <a:srgbClr val="808080"/>
    <a:srgbClr val="85D4E7"/>
    <a:srgbClr val="01C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5244" autoAdjust="0"/>
  </p:normalViewPr>
  <p:slideViewPr>
    <p:cSldViewPr snapToGrid="0">
      <p:cViewPr varScale="1">
        <p:scale>
          <a:sx n="127" d="100"/>
          <a:sy n="127" d="100"/>
        </p:scale>
        <p:origin x="900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commentAuthors" Target="commentAuthor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D3AE85-3212-4814-8B87-FF7ABCA0BF92}" type="datetime1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2022/6/14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62C3C4-9460-4343-9283-24A378E2714B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5F08A2D6-1316-4A14-9673-025911DEF5CC}" type="datetime1">
              <a:rPr lang="ja-JP" altLang="en-US" smtClean="0"/>
              <a:t>2022/6/14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F6DE8F2A-B3D4-43F2-B39B-CD77F64A1950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1437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069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962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9235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44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3680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50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1038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79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556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と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図プレースホルダー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497345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 dirty="0"/>
              <a:t>画像の挿入</a:t>
            </a:r>
          </a:p>
        </p:txBody>
      </p:sp>
      <p:sp>
        <p:nvSpPr>
          <p:cNvPr id="8" name="フリーフォーム:図形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82321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pPr marL="171446" lvl="0" indent="-171446" rtl="0"/>
            <a:r>
              <a:rPr lang="ja-JP" altLang="en-US" noProof="0" dirty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 dirty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4B94609-D15A-43A0-B247-A9041AEE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写真 + 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81"/>
            <a:ext cx="9144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30" y="3802065"/>
            <a:ext cx="733806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30" y="4294303"/>
            <a:ext cx="7338060" cy="1737360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フッター プレースホルダー 5">
            <a:extLst>
              <a:ext uri="{FF2B5EF4-FFF2-40B4-BE49-F238E27FC236}">
                <a16:creationId xmlns:a16="http://schemas.microsoft.com/office/drawing/2014/main" id="{C3108621-4D6A-4686-836A-54E08952BA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写真 + 3 つの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81"/>
            <a:ext cx="9144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3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727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1" name="テキスト プレースホルダー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3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3" name="テキスト プレースホルダー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6727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4" name="テキスト プレースホルダー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700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フッター プレースホルダー 5">
            <a:extLst>
              <a:ext uri="{FF2B5EF4-FFF2-40B4-BE49-F238E27FC236}">
                <a16:creationId xmlns:a16="http://schemas.microsoft.com/office/drawing/2014/main" id="{CB1B2997-2B47-4693-A150-7B23575E572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ページの半分の写真 + 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4400" y="0"/>
            <a:ext cx="44196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8" y="618429"/>
            <a:ext cx="3878036" cy="840230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7" y="2061165"/>
            <a:ext cx="3784147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7" y="2708232"/>
            <a:ext cx="3784147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スライド番号プレースホルダー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フッター プレースホルダー 5">
            <a:extLst>
              <a:ext uri="{FF2B5EF4-FFF2-40B4-BE49-F238E27FC236}">
                <a16:creationId xmlns:a16="http://schemas.microsoft.com/office/drawing/2014/main" id="{67E162F8-0D13-4C5A-A8F3-643DA6745F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ドキュメント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92991" y="124955"/>
            <a:ext cx="8965061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79307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171446" lvl="0" indent="-171446" rtl="0"/>
            <a:r>
              <a:rPr lang="ja-JP" altLang="en-US" noProof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2C14A7-8231-43C8-963C-787BB7AE57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ローチャート:ドキュメント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85945" y="4581497"/>
            <a:ext cx="8972111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611383"/>
            <a:ext cx="7249886" cy="746846"/>
          </a:xfrm>
        </p:spPr>
        <p:txBody>
          <a:bodyPr rtlCol="0" anchor="t">
            <a:noAutofit/>
          </a:bodyPr>
          <a:lstStyle>
            <a:lvl1pPr>
              <a:defRPr sz="3600" spc="-113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1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2464429"/>
            <a:ext cx="7249886" cy="1661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200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サブタイトル</a:t>
            </a: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532049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02FFE477-4812-4DDF-88D3-E08DF8C461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4738" y="1825625"/>
            <a:ext cx="3980090" cy="4351338"/>
          </a:xfrm>
        </p:spPr>
        <p:txBody>
          <a:bodyPr rtlCol="0">
            <a:normAutofit/>
          </a:bodyPr>
          <a:lstStyle>
            <a:lvl1pPr>
              <a:defRPr sz="1500" baseline="0">
                <a:ea typeface="Meiryo UI" panose="020B0604030504040204" pitchFamily="50" charset="-128"/>
              </a:defRPr>
            </a:lvl1pPr>
            <a:lvl2pPr>
              <a:defRPr sz="1350" baseline="0">
                <a:ea typeface="Meiryo UI" panose="020B0604030504040204" pitchFamily="50" charset="-128"/>
              </a:defRPr>
            </a:lvl2pPr>
            <a:lvl3pPr>
              <a:defRPr sz="120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29175" y="1825625"/>
            <a:ext cx="3886200" cy="4351338"/>
          </a:xfrm>
        </p:spPr>
        <p:txBody>
          <a:bodyPr rtlCol="0">
            <a:normAutofit/>
          </a:bodyPr>
          <a:lstStyle>
            <a:lvl1pPr>
              <a:defRPr sz="1500" baseline="0">
                <a:ea typeface="Meiryo UI" panose="020B0604030504040204" pitchFamily="50" charset="-128"/>
              </a:defRPr>
            </a:lvl1pPr>
            <a:lvl2pPr>
              <a:defRPr sz="1350" baseline="0">
                <a:ea typeface="Meiryo UI" panose="020B0604030504040204" pitchFamily="50" charset="-128"/>
              </a:defRPr>
            </a:lvl2pPr>
            <a:lvl3pPr>
              <a:defRPr sz="120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3A066C30-FFF6-4264-A199-085A97DD58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8696"/>
            <a:ext cx="2949178" cy="84023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 baseline="0">
                <a:ea typeface="Meiryo UI" panose="020B0604030504040204" pitchFamily="50" charset="-128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500220"/>
            <a:ext cx="4629150" cy="5368773"/>
          </a:xfrm>
        </p:spPr>
        <p:txBody>
          <a:bodyPr rtlCol="0">
            <a:normAutofit/>
          </a:bodyPr>
          <a:lstStyle>
            <a:lvl1pPr>
              <a:defRPr sz="1800" baseline="0">
                <a:ea typeface="Meiryo UI" panose="020B0604030504040204" pitchFamily="50" charset="-128"/>
              </a:defRPr>
            </a:lvl1pPr>
            <a:lvl2pPr>
              <a:defRPr sz="1500" baseline="0">
                <a:ea typeface="Meiryo UI" panose="020B0604030504040204" pitchFamily="50" charset="-128"/>
              </a:defRPr>
            </a:lvl2pPr>
            <a:lvl3pPr>
              <a:defRPr sz="1350" baseline="0">
                <a:ea typeface="Meiryo UI" panose="020B0604030504040204" pitchFamily="50" charset="-128"/>
              </a:defRPr>
            </a:lvl3pPr>
            <a:lvl4pPr>
              <a:defRPr sz="1200" baseline="0">
                <a:ea typeface="Meiryo UI" panose="020B0604030504040204" pitchFamily="50" charset="-128"/>
              </a:defRPr>
            </a:lvl4pPr>
            <a:lvl5pPr>
              <a:defRPr sz="1200" baseline="0">
                <a:ea typeface="Meiryo UI" panose="020B0604030504040204" pitchFamily="50" charset="-128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E1D69513-D412-42A6-939A-AB555FF5E3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図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8696"/>
            <a:ext cx="2949178" cy="84023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 baseline="0">
                <a:ea typeface="Meiryo UI" panose="020B0604030504040204" pitchFamily="50" charset="-128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500220"/>
            <a:ext cx="4629150" cy="5368773"/>
          </a:xfrm>
        </p:spPr>
        <p:txBody>
          <a:bodyPr rtlCol="0"/>
          <a:lstStyle>
            <a:lvl1pPr marL="0" indent="0">
              <a:buNone/>
              <a:defRPr sz="2400" baseline="0">
                <a:ea typeface="Meiryo UI" panose="020B0604030504040204" pitchFamily="50" charset="-128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2296EB70-37C1-42AB-A420-5FF72B86C0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5">
            <a:extLst>
              <a:ext uri="{FF2B5EF4-FFF2-40B4-BE49-F238E27FC236}">
                <a16:creationId xmlns:a16="http://schemas.microsoft.com/office/drawing/2014/main" id="{20273381-7E1B-4120-8736-F8FE9DE4B1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用の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488" y="136528"/>
            <a:ext cx="8963025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4104799"/>
            <a:ext cx="7524750" cy="1072088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sz="1350" b="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0" rtl="0"/>
            <a:endParaRPr lang="ja-JP" altLang="en-US" noProof="0"/>
          </a:p>
        </p:txBody>
      </p:sp>
      <p:sp>
        <p:nvSpPr>
          <p:cNvPr id="8" name="テキスト プレースホルダー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414" y="3269343"/>
            <a:ext cx="866525" cy="2001317"/>
          </a:xfrm>
          <a:noFill/>
        </p:spPr>
        <p:txBody>
          <a:bodyPr wrap="square" lIns="182880" tIns="182880" rIns="182880" bIns="91440" rtlCol="0">
            <a:spAutoFit/>
          </a:bodyPr>
          <a:lstStyle>
            <a:lvl1pPr marL="0" indent="0">
              <a:buNone/>
              <a:defRPr sz="12450" b="1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defRPr>
            </a:lvl1pPr>
          </a:lstStyle>
          <a:p>
            <a:pPr lvl="0" rtl="0"/>
            <a:r>
              <a:rPr lang="ja-JP" altLang="en-US" noProof="0"/>
              <a:t>“</a:t>
            </a:r>
          </a:p>
        </p:txBody>
      </p:sp>
      <p:sp>
        <p:nvSpPr>
          <p:cNvPr id="9" name="フレーム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2" name="フッター プレースホルダー 5">
            <a:extLst>
              <a:ext uri="{FF2B5EF4-FFF2-40B4-BE49-F238E27FC236}">
                <a16:creationId xmlns:a16="http://schemas.microsoft.com/office/drawing/2014/main" id="{2A6C1EB5-C8C9-45BE-A0BB-15EC3289D3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 2 と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9143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79307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171446" lvl="0" indent="-171446" rtl="0"/>
            <a:r>
              <a:rPr lang="ja-JP" altLang="en-US" noProof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長方形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8256674" y="6220326"/>
            <a:ext cx="649705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B9EF11-1292-4338-8025-9F44101297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お礼を述べる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図プレースホルダー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rgbClr val="00B0F0"/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/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  <a:endParaRPr lang="ja-JP" altLang="en-GB" noProof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4" y="4596754"/>
            <a:ext cx="8095308" cy="1006429"/>
          </a:xfrm>
        </p:spPr>
        <p:txBody>
          <a:bodyPr vert="horz" wrap="square" lIns="91440" tIns="45720" rIns="91440" bIns="45720" rtlCol="0" anchor="b">
            <a:spAutoFit/>
          </a:bodyPr>
          <a:lstStyle>
            <a:lvl1pPr algn="ctr">
              <a:defRPr lang="en-GB" sz="3300" b="1" spc="-113" baseline="0" dirty="0">
                <a:solidFill>
                  <a:schemeClr val="bg1"/>
                </a:solidFill>
                <a:latin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 dirty="0"/>
              <a:t>おつかれさまでした！</a:t>
            </a:r>
            <a:br>
              <a:rPr lang="en-US" altLang="ja-JP" noProof="0" dirty="0"/>
            </a:br>
            <a:r>
              <a:rPr lang="ja-JP" altLang="en-US" noProof="0" dirty="0"/>
              <a:t>おしまい！</a:t>
            </a:r>
            <a:endParaRPr lang="ja-JP" altLang="en-GB" noProof="0" dirty="0"/>
          </a:p>
        </p:txBody>
      </p:sp>
      <p:sp>
        <p:nvSpPr>
          <p:cNvPr id="4" name="フッター プレースホルダー 5">
            <a:extLst>
              <a:ext uri="{FF2B5EF4-FFF2-40B4-BE49-F238E27FC236}">
                <a16:creationId xmlns:a16="http://schemas.microsoft.com/office/drawing/2014/main" id="{4650ED99-C07A-480E-80FF-205E198697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セクション ヘッダ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:図形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9144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15035"/>
            <a:ext cx="9144000" cy="234296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611383"/>
            <a:ext cx="7249886" cy="746846"/>
          </a:xfrm>
        </p:spPr>
        <p:txBody>
          <a:bodyPr rtlCol="0" anchor="t">
            <a:noAutofit/>
          </a:bodyPr>
          <a:lstStyle>
            <a:lvl1pPr>
              <a:defRPr sz="3600" spc="-113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1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2464429"/>
            <a:ext cx="7249886" cy="2215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600" baseline="0">
                <a:solidFill>
                  <a:srgbClr val="067F9C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532049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50A3AA2-7D54-487F-8AD2-09E0D950B45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セクション ヘッダ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9143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solidFill>
                  <a:schemeClr val="tx1"/>
                </a:solidFill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3860800"/>
            <a:ext cx="7249886" cy="1686720"/>
          </a:xfrm>
        </p:spPr>
        <p:txBody>
          <a:bodyPr rtlCol="0" anchor="b">
            <a:noAutofit/>
          </a:bodyPr>
          <a:lstStyle>
            <a:lvl1pPr>
              <a:defRPr sz="3600" spc="-113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2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5610175"/>
            <a:ext cx="7249886" cy="1661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サブタイトル</a:t>
            </a: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45FF900-D87B-4A4B-8BA8-D7A372486C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739" y="1463040"/>
            <a:ext cx="6023201" cy="4770098"/>
          </a:xfrm>
        </p:spPr>
        <p:txBody>
          <a:bodyPr rtlCol="0">
            <a:noAutofit/>
          </a:bodyPr>
          <a:lstStyle>
            <a:lvl1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2pPr>
            <a:lvl3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E0E0E20-F611-46E3-8C9D-5D39152C2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2174" y="1323684"/>
            <a:ext cx="6023201" cy="4770098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5">
            <a:extLst>
              <a:ext uri="{FF2B5EF4-FFF2-40B4-BE49-F238E27FC236}">
                <a16:creationId xmlns:a16="http://schemas.microsoft.com/office/drawing/2014/main" id="{5CF34E29-AC3B-4EDA-9337-F256FB26B8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4" name="フッター プレースホルダー 5">
            <a:extLst>
              <a:ext uri="{FF2B5EF4-FFF2-40B4-BE49-F238E27FC236}">
                <a16:creationId xmlns:a16="http://schemas.microsoft.com/office/drawing/2014/main" id="{1956D662-20CE-48DA-B57A-26F7272F3E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6" name="テキスト プレースホルダー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829175" y="1463351"/>
            <a:ext cx="388620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 baseline="0">
                <a:solidFill>
                  <a:schemeClr val="accent6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8" name="コンテンツ プレースホルダー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829176" y="2149311"/>
            <a:ext cx="3886201" cy="4040352"/>
          </a:xfrm>
        </p:spPr>
        <p:txBody>
          <a:bodyPr rtlCol="0">
            <a:normAutofit/>
          </a:bodyPr>
          <a:lstStyle>
            <a:lvl1pPr>
              <a:defRPr sz="1050" baseline="0">
                <a:ea typeface="Meiryo UI" panose="020B0604030504040204" pitchFamily="50" charset="-128"/>
              </a:defRPr>
            </a:lvl1pPr>
            <a:lvl2pPr>
              <a:defRPr sz="1050" baseline="0">
                <a:ea typeface="Meiryo UI" panose="020B0604030504040204" pitchFamily="50" charset="-128"/>
              </a:defRPr>
            </a:lvl2pPr>
            <a:lvl3pPr>
              <a:defRPr sz="105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9" name="テキスト プレースホルダー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738" y="1463351"/>
            <a:ext cx="398009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20" name="コンテンツ プレースホルダー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4737" y="2149311"/>
            <a:ext cx="3980092" cy="4040352"/>
          </a:xfrm>
        </p:spPr>
        <p:txBody>
          <a:bodyPr rtlCol="0">
            <a:normAutofit/>
          </a:bodyPr>
          <a:lstStyle>
            <a:lvl1pPr>
              <a:defRPr sz="1050" baseline="0">
                <a:ea typeface="Meiryo UI" panose="020B0604030504040204" pitchFamily="50" charset="-128"/>
              </a:defRPr>
            </a:lvl1pPr>
            <a:lvl2pPr>
              <a:defRPr sz="1050" baseline="0">
                <a:ea typeface="Meiryo UI" panose="020B0604030504040204" pitchFamily="50" charset="-128"/>
              </a:defRPr>
            </a:lvl2pPr>
            <a:lvl3pPr>
              <a:defRPr sz="105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1" name="フッター プレースホルダー 5">
            <a:extLst>
              <a:ext uri="{FF2B5EF4-FFF2-40B4-BE49-F238E27FC236}">
                <a16:creationId xmlns:a16="http://schemas.microsoft.com/office/drawing/2014/main" id="{A912C864-FAEA-4D9B-92EB-89C0BCBBB9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の白の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6" y="1509626"/>
            <a:ext cx="367529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085" y="1509626"/>
            <a:ext cx="367529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6" y="2156690"/>
            <a:ext cx="3675290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3" name="テキスト プレースホルダー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0085" y="2156690"/>
            <a:ext cx="3675290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8" name="フッター プレースホルダー 5">
            <a:extLst>
              <a:ext uri="{FF2B5EF4-FFF2-40B4-BE49-F238E27FC236}">
                <a16:creationId xmlns:a16="http://schemas.microsoft.com/office/drawing/2014/main" id="{FB0FCFCB-76B7-4D89-A656-BB9E5DFB7A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735" y="1253331"/>
            <a:ext cx="8380640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kumimoji="1" lang="en-GB" sz="2700" b="1" kern="1200" spc="-45" baseline="0" dirty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70" userDrawn="1">
          <p15:clr>
            <a:srgbClr val="F26B43"/>
          </p15:clr>
        </p15:guide>
        <p15:guide id="4" pos="549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5.wdp"/><Relationship Id="rId7" Type="http://schemas.openxmlformats.org/officeDocument/2006/relationships/image" Target="../media/image5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microsoft.com/office/2007/relationships/hdphoto" Target="../media/hdphoto6.wdp"/><Relationship Id="rId4" Type="http://schemas.openxmlformats.org/officeDocument/2006/relationships/image" Target="../media/image48.pn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microsoft.com/office/2007/relationships/hdphoto" Target="../media/hdphoto12.wdp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38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41.png"/><Relationship Id="rId7" Type="http://schemas.openxmlformats.org/officeDocument/2006/relationships/image" Target="../media/image16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5.PNG"/><Relationship Id="rId7" Type="http://schemas.openxmlformats.org/officeDocument/2006/relationships/image" Target="../media/image141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71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70.svg"/><Relationship Id="rId4" Type="http://schemas.openxmlformats.org/officeDocument/2006/relationships/image" Target="../media/image1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41.png"/><Relationship Id="rId7" Type="http://schemas.openxmlformats.org/officeDocument/2006/relationships/image" Target="../media/image18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7.png"/><Relationship Id="rId10" Type="http://schemas.openxmlformats.org/officeDocument/2006/relationships/image" Target="../media/image183.PNG"/><Relationship Id="rId4" Type="http://schemas.openxmlformats.org/officeDocument/2006/relationships/image" Target="../media/image159.png"/><Relationship Id="rId9" Type="http://schemas.openxmlformats.org/officeDocument/2006/relationships/image" Target="../media/image18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71.png"/><Relationship Id="rId7" Type="http://schemas.openxmlformats.org/officeDocument/2006/relationships/image" Target="../media/image169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7.png"/><Relationship Id="rId4" Type="http://schemas.openxmlformats.org/officeDocument/2006/relationships/image" Target="../media/image18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77.png"/><Relationship Id="rId7" Type="http://schemas.openxmlformats.org/officeDocument/2006/relationships/image" Target="../media/image168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86.PNG"/><Relationship Id="rId4" Type="http://schemas.openxmlformats.org/officeDocument/2006/relationships/image" Target="../media/image18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41.png"/><Relationship Id="rId7" Type="http://schemas.openxmlformats.org/officeDocument/2006/relationships/image" Target="../media/image19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59.png"/><Relationship Id="rId10" Type="http://schemas.openxmlformats.org/officeDocument/2006/relationships/image" Target="../media/image180.PNG"/><Relationship Id="rId4" Type="http://schemas.openxmlformats.org/officeDocument/2006/relationships/image" Target="../media/image189.PNG"/><Relationship Id="rId9" Type="http://schemas.openxmlformats.org/officeDocument/2006/relationships/image" Target="../media/image1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85.png"/><Relationship Id="rId7" Type="http://schemas.openxmlformats.org/officeDocument/2006/relationships/image" Target="../media/image18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70.svg"/><Relationship Id="rId4" Type="http://schemas.openxmlformats.org/officeDocument/2006/relationships/image" Target="../media/image169.png"/><Relationship Id="rId9" Type="http://schemas.openxmlformats.org/officeDocument/2006/relationships/image" Target="../media/image134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39.png"/><Relationship Id="rId7" Type="http://schemas.openxmlformats.org/officeDocument/2006/relationships/image" Target="../media/image169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16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215.png"/><Relationship Id="rId4" Type="http://schemas.microsoft.com/office/2007/relationships/hdphoto" Target="../media/hdphoto21.wdp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タイトル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153" y="5053805"/>
            <a:ext cx="8338762" cy="549381"/>
          </a:xfrm>
        </p:spPr>
        <p:txBody>
          <a:bodyPr rtlCol="0"/>
          <a:lstStyle/>
          <a:p>
            <a:pPr rtl="0"/>
            <a:r>
              <a:rPr lang="ja-JP" altLang="en-US" dirty="0"/>
              <a:t>第</a:t>
            </a:r>
            <a:r>
              <a:rPr lang="en-US" altLang="ja-JP" dirty="0"/>
              <a:t>9</a:t>
            </a:r>
            <a:r>
              <a:rPr lang="ja-JP" altLang="en-US" dirty="0"/>
              <a:t>回　バトルロボットを作ろう</a:t>
            </a:r>
          </a:p>
        </p:txBody>
      </p:sp>
      <p:pic>
        <p:nvPicPr>
          <p:cNvPr id="43" name="図プレースホルダー 42">
            <a:extLst>
              <a:ext uri="{FF2B5EF4-FFF2-40B4-BE49-F238E27FC236}">
                <a16:creationId xmlns:a16="http://schemas.microsoft.com/office/drawing/2014/main" id="{A9682006-8B49-4EE9-8BCF-99C55DAE97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>
            <a:off x="0" y="0"/>
            <a:ext cx="9144000" cy="4497345"/>
          </a:xfr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CF29BCA-281B-4A76-A3AB-8A3610B36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90" y="2049719"/>
            <a:ext cx="276816" cy="2692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989253F-1DEA-4192-8666-6DE8C51B6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765" y="1010738"/>
            <a:ext cx="316842" cy="25194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C59FFED-0235-4303-A7EC-CA4D3BD5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28" y="2282265"/>
            <a:ext cx="745508" cy="76093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88C4DB9-B9B8-4377-9707-62917B43C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370" y="1093554"/>
            <a:ext cx="858619" cy="79692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BBD78A3-6D33-4610-B512-E34CA32EB7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648" y="2251417"/>
            <a:ext cx="678669" cy="82262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E44E63B-FB2E-4509-898C-45E004752D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6699" y="2284836"/>
            <a:ext cx="796921" cy="75579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D87AD86-348C-4429-ABD8-A13B7EBB69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6542" y="2253987"/>
            <a:ext cx="730084" cy="81748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5E2C9C5-EED1-480E-B668-FAFC2DABB5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457" y="1134686"/>
            <a:ext cx="760932" cy="71465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FD6541D-BBAD-4717-8826-819C9CA93E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5364" y="1083271"/>
            <a:ext cx="591265" cy="81748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6FC11FB-C869-4839-93D8-7EE84AA0C0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189" y="1377374"/>
            <a:ext cx="579008" cy="53944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7113557E-7CFE-4D1A-90B7-9D8FDFDD8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058" y="2305402"/>
            <a:ext cx="760932" cy="714659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00FAA54-D1E5-4261-B285-89AA6473C2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0012" y="2235992"/>
            <a:ext cx="745508" cy="85347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06ECAA1B-F535-49BE-AC9F-DC3FFB6F0D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4001" y="2235992"/>
            <a:ext cx="745508" cy="853478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611ABEB9-3847-4FAA-A1C6-A2BDB3C77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39" y="2097637"/>
            <a:ext cx="316842" cy="25194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3F6D95FD-5CCE-4F51-9FC3-C38D92488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369" y="2122698"/>
            <a:ext cx="316842" cy="25194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C444D3-E2C1-4BA4-AD65-5EC1940784F0}"/>
              </a:ext>
            </a:extLst>
          </p:cNvPr>
          <p:cNvSpPr txBox="1"/>
          <p:nvPr/>
        </p:nvSpPr>
        <p:spPr>
          <a:xfrm>
            <a:off x="576953" y="4876240"/>
            <a:ext cx="520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A8515CD-2A35-40FF-B24A-F02209ED0147}"/>
              </a:ext>
            </a:extLst>
          </p:cNvPr>
          <p:cNvSpPr txBox="1"/>
          <p:nvPr/>
        </p:nvSpPr>
        <p:spPr>
          <a:xfrm>
            <a:off x="1256550" y="4876240"/>
            <a:ext cx="532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8BA8C9B-0296-4A20-8987-2D81E4D9C9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76" y="190890"/>
            <a:ext cx="2938853" cy="664518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AA7A268-3D54-4EDA-BB61-F1B68E45C1DE}"/>
              </a:ext>
            </a:extLst>
          </p:cNvPr>
          <p:cNvGrpSpPr/>
          <p:nvPr/>
        </p:nvGrpSpPr>
        <p:grpSpPr>
          <a:xfrm>
            <a:off x="5687369" y="3521880"/>
            <a:ext cx="3238134" cy="543054"/>
            <a:chOff x="2456839" y="5859761"/>
            <a:chExt cx="3238134" cy="543054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061657F6-25BF-4B18-8F9A-59C610B7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8756" y="6068188"/>
              <a:ext cx="390714" cy="148202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A11D00D2-92A4-41A0-8778-863D63FAB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9612" y="5859761"/>
              <a:ext cx="185361" cy="147396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E394BF1-0D6B-4A72-ACDE-7DC9A4709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839" y="5938849"/>
              <a:ext cx="428438" cy="406881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D7B92ED3-950B-4951-897A-0A88FA40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2298" y="5933459"/>
              <a:ext cx="449995" cy="41766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E1CE8C2E-E2FD-4597-B9D2-C9DA939D2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620" y="5918639"/>
              <a:ext cx="390714" cy="4473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2072C33D-AEA9-4AD8-AFD0-39F69427B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836" y="5955016"/>
              <a:ext cx="398798" cy="374547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1D37D11F-3CB3-4CE9-8A97-4639DD72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1994" y="5922681"/>
              <a:ext cx="404188" cy="43921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74DCE19D-F5FD-438E-9ADA-147E66611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6697" y="6111926"/>
              <a:ext cx="312221" cy="290889"/>
            </a:xfrm>
            <a:prstGeom prst="rect">
              <a:avLst/>
            </a:prstGeom>
          </p:spPr>
        </p:pic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E113C51-7300-4785-BB9A-0047C857561F}"/>
              </a:ext>
            </a:extLst>
          </p:cNvPr>
          <p:cNvSpPr txBox="1"/>
          <p:nvPr/>
        </p:nvSpPr>
        <p:spPr>
          <a:xfrm>
            <a:off x="4571995" y="4876239"/>
            <a:ext cx="44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7572B5D-16CC-4D6E-8C8A-DFE842BFE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4" y="5082281"/>
            <a:ext cx="1431523" cy="143152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ABED129-CA04-4A54-B879-ECED1908A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3537196"/>
            <a:ext cx="1431524" cy="14315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DD58D94-63B0-4F7C-A8A9-AF1B0DF6C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1992111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1128F3D-B7A9-4E7A-826B-8BF59280C2F6}"/>
              </a:ext>
            </a:extLst>
          </p:cNvPr>
          <p:cNvSpPr txBox="1"/>
          <p:nvPr/>
        </p:nvSpPr>
        <p:spPr>
          <a:xfrm>
            <a:off x="3406834" y="5514864"/>
            <a:ext cx="223048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ギヤ用タイヤゴム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BE733A2-A15E-4376-B0A0-E67705EBAFAA}"/>
              </a:ext>
            </a:extLst>
          </p:cNvPr>
          <p:cNvSpPr txBox="1"/>
          <p:nvPr/>
        </p:nvSpPr>
        <p:spPr>
          <a:xfrm>
            <a:off x="3406835" y="2424698"/>
            <a:ext cx="21061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95957A7-2F38-4299-9D92-F7A5A099C846}"/>
              </a:ext>
            </a:extLst>
          </p:cNvPr>
          <p:cNvSpPr txBox="1"/>
          <p:nvPr/>
        </p:nvSpPr>
        <p:spPr>
          <a:xfrm>
            <a:off x="3406835" y="3969781"/>
            <a:ext cx="2780901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ブロックギヤ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A0F11B3-B637-4CFA-8825-B65509786958}"/>
              </a:ext>
            </a:extLst>
          </p:cNvPr>
          <p:cNvSpPr txBox="1"/>
          <p:nvPr/>
        </p:nvSpPr>
        <p:spPr>
          <a:xfrm>
            <a:off x="6320190" y="2424698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1104B60-7B2E-42CF-9897-E1B88C21E75B}"/>
              </a:ext>
            </a:extLst>
          </p:cNvPr>
          <p:cNvSpPr txBox="1"/>
          <p:nvPr/>
        </p:nvSpPr>
        <p:spPr>
          <a:xfrm>
            <a:off x="6320190" y="396978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A79ED9F-F72C-441A-9E82-10F93538E283}"/>
              </a:ext>
            </a:extLst>
          </p:cNvPr>
          <p:cNvSpPr txBox="1"/>
          <p:nvPr/>
        </p:nvSpPr>
        <p:spPr>
          <a:xfrm>
            <a:off x="6320189" y="5514864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813EBC3-29C8-40A2-AAD0-37CEFFCD020F}"/>
              </a:ext>
            </a:extLst>
          </p:cNvPr>
          <p:cNvSpPr txBox="1"/>
          <p:nvPr/>
        </p:nvSpPr>
        <p:spPr>
          <a:xfrm>
            <a:off x="3815706" y="5591395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8544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BFC2B5C5-B312-4FE6-8B3E-0B8DCC0C4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5" y="5082279"/>
            <a:ext cx="1431524" cy="14315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CA82FAC-C72D-4397-B1D7-920EA53E2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5" y="1997476"/>
            <a:ext cx="1431524" cy="1431524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F4C3FB65-BB9F-422E-BC57-BB54A6C02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5" y="3545355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A0F11B3-B637-4CFA-8825-B65509786958}"/>
              </a:ext>
            </a:extLst>
          </p:cNvPr>
          <p:cNvSpPr txBox="1"/>
          <p:nvPr/>
        </p:nvSpPr>
        <p:spPr>
          <a:xfrm>
            <a:off x="6320190" y="2424698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2D6834F-8A3D-42CF-9B6B-3D8FB2715E52}"/>
              </a:ext>
            </a:extLst>
          </p:cNvPr>
          <p:cNvSpPr txBox="1"/>
          <p:nvPr/>
        </p:nvSpPr>
        <p:spPr>
          <a:xfrm>
            <a:off x="3406835" y="2424698"/>
            <a:ext cx="236365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AF61DF5-A6D2-4957-AC89-E849A3DFE5E7}"/>
              </a:ext>
            </a:extLst>
          </p:cNvPr>
          <p:cNvSpPr txBox="1"/>
          <p:nvPr/>
        </p:nvSpPr>
        <p:spPr>
          <a:xfrm>
            <a:off x="3406835" y="5399652"/>
            <a:ext cx="209732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回転軸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5716D8-93F3-46E3-AEEE-ED70C57453DF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4A398B2-57CA-4C3A-973D-90B782DBCC18}"/>
              </a:ext>
            </a:extLst>
          </p:cNvPr>
          <p:cNvSpPr txBox="1"/>
          <p:nvPr/>
        </p:nvSpPr>
        <p:spPr>
          <a:xfrm>
            <a:off x="3383930" y="5458223"/>
            <a:ext cx="895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かいてんじく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0582613-C20A-48FD-9F7D-65C58D704858}"/>
              </a:ext>
            </a:extLst>
          </p:cNvPr>
          <p:cNvSpPr txBox="1"/>
          <p:nvPr/>
        </p:nvSpPr>
        <p:spPr>
          <a:xfrm>
            <a:off x="3406834" y="3628884"/>
            <a:ext cx="236365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7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センサー接続コード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3F10E43-5C05-46DC-A248-7F3DAC4CD618}"/>
              </a:ext>
            </a:extLst>
          </p:cNvPr>
          <p:cNvSpPr txBox="1"/>
          <p:nvPr/>
        </p:nvSpPr>
        <p:spPr>
          <a:xfrm>
            <a:off x="6320190" y="388168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3B8B5AE-9793-40F5-8219-E783152B907C}"/>
              </a:ext>
            </a:extLst>
          </p:cNvPr>
          <p:cNvSpPr txBox="1"/>
          <p:nvPr/>
        </p:nvSpPr>
        <p:spPr>
          <a:xfrm>
            <a:off x="4228757" y="3699761"/>
            <a:ext cx="7198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3BFC1BA-B2FE-48B7-AE2C-3FC8B5F914DB}"/>
              </a:ext>
            </a:extLst>
          </p:cNvPr>
          <p:cNvSpPr txBox="1"/>
          <p:nvPr/>
        </p:nvSpPr>
        <p:spPr>
          <a:xfrm>
            <a:off x="3579115" y="4083035"/>
            <a:ext cx="2058203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ja-JP" altLang="en-US" sz="17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17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芯</a:t>
            </a:r>
            <a:r>
              <a:rPr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30cm</a:t>
            </a:r>
            <a:r>
              <a:rPr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B9C15AE-0F36-41E7-A317-6AE6CB6A3BAD}"/>
              </a:ext>
            </a:extLst>
          </p:cNvPr>
          <p:cNvSpPr txBox="1"/>
          <p:nvPr/>
        </p:nvSpPr>
        <p:spPr>
          <a:xfrm>
            <a:off x="4344876" y="4152683"/>
            <a:ext cx="488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829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CA82FAC-C72D-4397-B1D7-920EA53E2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5" y="1997476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A0F11B3-B637-4CFA-8825-B65509786958}"/>
              </a:ext>
            </a:extLst>
          </p:cNvPr>
          <p:cNvSpPr txBox="1"/>
          <p:nvPr/>
        </p:nvSpPr>
        <p:spPr>
          <a:xfrm>
            <a:off x="6320190" y="2424698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2D6834F-8A3D-42CF-9B6B-3D8FB2715E52}"/>
              </a:ext>
            </a:extLst>
          </p:cNvPr>
          <p:cNvSpPr txBox="1"/>
          <p:nvPr/>
        </p:nvSpPr>
        <p:spPr>
          <a:xfrm>
            <a:off x="3406835" y="2424698"/>
            <a:ext cx="2363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561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81FCEB-5690-4CC1-BE34-0F6AF08C8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163" y="1108725"/>
            <a:ext cx="7643674" cy="5431081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</p:spTree>
    <p:extLst>
      <p:ext uri="{BB962C8B-B14F-4D97-AF65-F5344CB8AC3E}">
        <p14:creationId xmlns:p14="http://schemas.microsoft.com/office/powerpoint/2010/main" val="2936846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ロボットの肩を作る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940651" y="380303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508144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基本四角：白、赤、三角：白のブロックを組み合わせます。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4728864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EF62E1-E363-4B50-9AB9-79DBDA5C87E7}"/>
              </a:ext>
            </a:extLst>
          </p:cNvPr>
          <p:cNvSpPr txBox="1"/>
          <p:nvPr/>
        </p:nvSpPr>
        <p:spPr>
          <a:xfrm>
            <a:off x="1532207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5174271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BDC1A2E-5F35-42D8-8386-B3EB4F3D7A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2536" y="1795144"/>
            <a:ext cx="2160000" cy="2160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0D66D0F-BC07-440B-9CAB-9194DF1C23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2536" y="4071847"/>
            <a:ext cx="2160000" cy="216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4E91C7D-F413-4788-BC45-34013D4AC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43350" y="4071847"/>
            <a:ext cx="2160000" cy="2160000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7FAA2186-296D-45F3-9694-D1DF608AE015}"/>
              </a:ext>
            </a:extLst>
          </p:cNvPr>
          <p:cNvSpPr/>
          <p:nvPr/>
        </p:nvSpPr>
        <p:spPr>
          <a:xfrm rot="5400000">
            <a:off x="1458149" y="3898734"/>
            <a:ext cx="608773" cy="618952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49A86EA-5197-459B-BA57-D37B71CC3023}"/>
              </a:ext>
            </a:extLst>
          </p:cNvPr>
          <p:cNvSpPr txBox="1"/>
          <p:nvPr/>
        </p:nvSpPr>
        <p:spPr>
          <a:xfrm>
            <a:off x="415442" y="1289012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766A6CE-6E68-4A6D-AA52-2A2827CFCAF0}"/>
              </a:ext>
            </a:extLst>
          </p:cNvPr>
          <p:cNvSpPr txBox="1"/>
          <p:nvPr/>
        </p:nvSpPr>
        <p:spPr>
          <a:xfrm>
            <a:off x="2423021" y="1295857"/>
            <a:ext cx="7942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38F9931-D8D8-4316-9F69-EB14E67D2D98}"/>
              </a:ext>
            </a:extLst>
          </p:cNvPr>
          <p:cNvSpPr txBox="1"/>
          <p:nvPr/>
        </p:nvSpPr>
        <p:spPr>
          <a:xfrm>
            <a:off x="1995326" y="128161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E83FEC0-286B-48DA-8BB4-B081403332E7}"/>
              </a:ext>
            </a:extLst>
          </p:cNvPr>
          <p:cNvSpPr txBox="1"/>
          <p:nvPr/>
        </p:nvSpPr>
        <p:spPr>
          <a:xfrm>
            <a:off x="3137911" y="128914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6F7E1851-E1E3-438A-A671-A871B00C34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43350" y="1801854"/>
            <a:ext cx="2160000" cy="2160000"/>
          </a:xfrm>
          <a:prstGeom prst="rect">
            <a:avLst/>
          </a:prstGeom>
        </p:spPr>
      </p:pic>
      <p:sp>
        <p:nvSpPr>
          <p:cNvPr id="27" name="矢印: 右 26">
            <a:extLst>
              <a:ext uri="{FF2B5EF4-FFF2-40B4-BE49-F238E27FC236}">
                <a16:creationId xmlns:a16="http://schemas.microsoft.com/office/drawing/2014/main" id="{C747AE1C-1A8B-4981-B50F-3C333B30AE2E}"/>
              </a:ext>
            </a:extLst>
          </p:cNvPr>
          <p:cNvSpPr/>
          <p:nvPr/>
        </p:nvSpPr>
        <p:spPr>
          <a:xfrm rot="5400000">
            <a:off x="3744926" y="3898734"/>
            <a:ext cx="608772" cy="618951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DB75E23A-99C0-41B0-A424-5C133DA5F3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75074" y="4290276"/>
            <a:ext cx="2448000" cy="2448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013B6642-7E5D-4ABE-B7F6-0B54219691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75074" y="1795144"/>
            <a:ext cx="2448000" cy="2448000"/>
          </a:xfrm>
          <a:prstGeom prst="rect">
            <a:avLst/>
          </a:prstGeom>
        </p:spPr>
      </p:pic>
      <p:sp>
        <p:nvSpPr>
          <p:cNvPr id="33" name="矢印: 右 32">
            <a:extLst>
              <a:ext uri="{FF2B5EF4-FFF2-40B4-BE49-F238E27FC236}">
                <a16:creationId xmlns:a16="http://schemas.microsoft.com/office/drawing/2014/main" id="{CAD56223-DA1C-44E9-BA11-AF395F2CA223}"/>
              </a:ext>
            </a:extLst>
          </p:cNvPr>
          <p:cNvSpPr/>
          <p:nvPr/>
        </p:nvSpPr>
        <p:spPr>
          <a:xfrm rot="5400000">
            <a:off x="6824725" y="4140600"/>
            <a:ext cx="608772" cy="618951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5B8291D0-D989-4AA8-9C9F-9078F848A5DE}"/>
              </a:ext>
            </a:extLst>
          </p:cNvPr>
          <p:cNvSpPr/>
          <p:nvPr/>
        </p:nvSpPr>
        <p:spPr>
          <a:xfrm>
            <a:off x="5310404" y="3831124"/>
            <a:ext cx="608772" cy="618951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C324C739-1EDF-4406-A772-87D7E9F9B0BC}"/>
              </a:ext>
            </a:extLst>
          </p:cNvPr>
          <p:cNvSpPr/>
          <p:nvPr/>
        </p:nvSpPr>
        <p:spPr>
          <a:xfrm>
            <a:off x="1023379" y="5158277"/>
            <a:ext cx="571549" cy="58519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5D50C6D-6495-475E-A64C-0FEAA50726B9}"/>
              </a:ext>
            </a:extLst>
          </p:cNvPr>
          <p:cNvGrpSpPr/>
          <p:nvPr/>
        </p:nvGrpSpPr>
        <p:grpSpPr>
          <a:xfrm>
            <a:off x="686100" y="5803238"/>
            <a:ext cx="2282606" cy="442429"/>
            <a:chOff x="682536" y="6294740"/>
            <a:chExt cx="2282606" cy="442429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04B9FC84-A2B1-46DE-BEDF-19AA62260752}"/>
                </a:ext>
              </a:extLst>
            </p:cNvPr>
            <p:cNvSpPr txBox="1"/>
            <p:nvPr/>
          </p:nvSpPr>
          <p:spPr>
            <a:xfrm>
              <a:off x="682536" y="6294740"/>
              <a:ext cx="2282606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突起の向きに注意しよう！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BA4E1F3-35B3-46B3-AAB6-6FD4976C3CEE}"/>
                </a:ext>
              </a:extLst>
            </p:cNvPr>
            <p:cNvSpPr txBox="1"/>
            <p:nvPr/>
          </p:nvSpPr>
          <p:spPr>
            <a:xfrm>
              <a:off x="708047" y="6320057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A4D97CEF-1C77-4FCF-9062-D041F38FC6B8}"/>
                </a:ext>
              </a:extLst>
            </p:cNvPr>
            <p:cNvSpPr txBox="1"/>
            <p:nvPr/>
          </p:nvSpPr>
          <p:spPr>
            <a:xfrm>
              <a:off x="1695593" y="6319756"/>
              <a:ext cx="5994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53DCC16E-81D9-4ADB-8613-01B614F693C9}"/>
                </a:ext>
              </a:extLst>
            </p:cNvPr>
            <p:cNvSpPr txBox="1"/>
            <p:nvPr/>
          </p:nvSpPr>
          <p:spPr>
            <a:xfrm>
              <a:off x="1250276" y="6319756"/>
              <a:ext cx="309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801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ロボットの肩を作る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940651" y="380303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508144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回転軸を基本四角：白と三角：白に挿し込みます。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4062737" y="129076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4508144" y="129076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2B529A1-2CDA-443A-AFC9-FD96FF0E7184}"/>
              </a:ext>
            </a:extLst>
          </p:cNvPr>
          <p:cNvSpPr txBox="1"/>
          <p:nvPr/>
        </p:nvSpPr>
        <p:spPr>
          <a:xfrm>
            <a:off x="324440" y="1290762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かいてんじく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06E022D-C346-4ECF-828F-571F36D64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DBE1E88-8E68-4BE2-9076-F173565ED8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"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D40BCE4-0A78-41D7-89AC-1A4B279475E2}"/>
              </a:ext>
            </a:extLst>
          </p:cNvPr>
          <p:cNvSpPr txBox="1"/>
          <p:nvPr/>
        </p:nvSpPr>
        <p:spPr>
          <a:xfrm>
            <a:off x="2426077" y="129076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4525E75-4765-48AB-8AA7-F93D4BC2F8F5}"/>
              </a:ext>
            </a:extLst>
          </p:cNvPr>
          <p:cNvSpPr txBox="1"/>
          <p:nvPr/>
        </p:nvSpPr>
        <p:spPr>
          <a:xfrm>
            <a:off x="1371457" y="1290762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9FB50B4-0691-43DC-B116-3F139D40A152}"/>
              </a:ext>
            </a:extLst>
          </p:cNvPr>
          <p:cNvSpPr txBox="1"/>
          <p:nvPr/>
        </p:nvSpPr>
        <p:spPr>
          <a:xfrm>
            <a:off x="2882427" y="1290762"/>
            <a:ext cx="7942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A5E65C-0030-40F0-A64C-DDA31DDA3450}"/>
              </a:ext>
            </a:extLst>
          </p:cNvPr>
          <p:cNvSpPr txBox="1"/>
          <p:nvPr/>
        </p:nvSpPr>
        <p:spPr>
          <a:xfrm>
            <a:off x="3597317" y="129076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BBE87008-C1E7-4061-B429-9E1ED29DBF11}"/>
              </a:ext>
            </a:extLst>
          </p:cNvPr>
          <p:cNvCxnSpPr>
            <a:cxnSpLocks/>
          </p:cNvCxnSpPr>
          <p:nvPr/>
        </p:nvCxnSpPr>
        <p:spPr>
          <a:xfrm flipV="1">
            <a:off x="1627569" y="3133817"/>
            <a:ext cx="1470738" cy="678477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3960602F-1421-4ECD-AC23-7FCC17E535B0}"/>
              </a:ext>
            </a:extLst>
          </p:cNvPr>
          <p:cNvCxnSpPr>
            <a:cxnSpLocks/>
          </p:cNvCxnSpPr>
          <p:nvPr/>
        </p:nvCxnSpPr>
        <p:spPr>
          <a:xfrm flipV="1">
            <a:off x="2230238" y="3746377"/>
            <a:ext cx="1120565" cy="517756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矢印: 右 36">
            <a:extLst>
              <a:ext uri="{FF2B5EF4-FFF2-40B4-BE49-F238E27FC236}">
                <a16:creationId xmlns:a16="http://schemas.microsoft.com/office/drawing/2014/main" id="{4FE7E2E4-043C-4826-AC55-157EBFC89360}"/>
              </a:ext>
            </a:extLst>
          </p:cNvPr>
          <p:cNvSpPr/>
          <p:nvPr/>
        </p:nvSpPr>
        <p:spPr>
          <a:xfrm>
            <a:off x="4347965" y="387484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61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ロボットの肩を作る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940651" y="380303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508144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サーボモーターを基本四角：赤と組み合わせます。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3814458" y="129225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4259865" y="129225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6FAF113-8E48-41A9-8171-BCEC2D505559}"/>
              </a:ext>
            </a:extLst>
          </p:cNvPr>
          <p:cNvSpPr txBox="1"/>
          <p:nvPr/>
        </p:nvSpPr>
        <p:spPr>
          <a:xfrm>
            <a:off x="2229875" y="1292255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10DA7A9-587C-4C57-A2ED-7B5FE1B922A1}"/>
              </a:ext>
            </a:extLst>
          </p:cNvPr>
          <p:cNvSpPr txBox="1"/>
          <p:nvPr/>
        </p:nvSpPr>
        <p:spPr>
          <a:xfrm>
            <a:off x="3366786" y="129225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95B3BC-25DC-4280-95CA-440D952B4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5561FF0-6937-4FEE-8189-5FE0659AD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B8FEE5D-9828-407E-AE57-2A2793E16FAB}"/>
              </a:ext>
            </a:extLst>
          </p:cNvPr>
          <p:cNvCxnSpPr>
            <a:cxnSpLocks/>
          </p:cNvCxnSpPr>
          <p:nvPr/>
        </p:nvCxnSpPr>
        <p:spPr>
          <a:xfrm flipH="1" flipV="1">
            <a:off x="2624526" y="4194948"/>
            <a:ext cx="266331" cy="309425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矢印: 右 30">
            <a:extLst>
              <a:ext uri="{FF2B5EF4-FFF2-40B4-BE49-F238E27FC236}">
                <a16:creationId xmlns:a16="http://schemas.microsoft.com/office/drawing/2014/main" id="{0A6587CF-6BB7-49B7-9537-918535603B37}"/>
              </a:ext>
            </a:extLst>
          </p:cNvPr>
          <p:cNvSpPr/>
          <p:nvPr/>
        </p:nvSpPr>
        <p:spPr>
          <a:xfrm>
            <a:off x="4347965" y="387484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AD4314F-9C1F-40C6-A86D-F703DB1103F3}"/>
              </a:ext>
            </a:extLst>
          </p:cNvPr>
          <p:cNvGrpSpPr/>
          <p:nvPr/>
        </p:nvGrpSpPr>
        <p:grpSpPr>
          <a:xfrm>
            <a:off x="237255" y="5703006"/>
            <a:ext cx="1806625" cy="916350"/>
            <a:chOff x="423250" y="5118865"/>
            <a:chExt cx="1806625" cy="916350"/>
          </a:xfrm>
        </p:grpSpPr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445B64C0-7FCF-426C-A89C-B37EAFBE0931}"/>
                </a:ext>
              </a:extLst>
            </p:cNvPr>
            <p:cNvSpPr txBox="1"/>
            <p:nvPr/>
          </p:nvSpPr>
          <p:spPr>
            <a:xfrm>
              <a:off x="423250" y="5118865"/>
              <a:ext cx="1806625" cy="9163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動力側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（自由に回転しない）</a:t>
              </a:r>
              <a:endPara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4A31EFE1-1259-477B-9808-1AA0DCCAEED3}"/>
                </a:ext>
              </a:extLst>
            </p:cNvPr>
            <p:cNvSpPr txBox="1"/>
            <p:nvPr/>
          </p:nvSpPr>
          <p:spPr>
            <a:xfrm>
              <a:off x="520985" y="5601317"/>
              <a:ext cx="574048" cy="21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じゆう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56671C75-C4B6-40D4-A671-9C437A374A7E}"/>
                </a:ext>
              </a:extLst>
            </p:cNvPr>
            <p:cNvSpPr txBox="1"/>
            <p:nvPr/>
          </p:nvSpPr>
          <p:spPr>
            <a:xfrm>
              <a:off x="984894" y="5592614"/>
              <a:ext cx="711150" cy="21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C3ED863D-9B6E-4CB6-B708-4F8DF50E5C5A}"/>
                </a:ext>
              </a:extLst>
            </p:cNvPr>
            <p:cNvSpPr txBox="1"/>
            <p:nvPr/>
          </p:nvSpPr>
          <p:spPr>
            <a:xfrm>
              <a:off x="861283" y="5158717"/>
              <a:ext cx="930558" cy="21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どうりょくがわ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7" name="楕円 36">
            <a:extLst>
              <a:ext uri="{FF2B5EF4-FFF2-40B4-BE49-F238E27FC236}">
                <a16:creationId xmlns:a16="http://schemas.microsoft.com/office/drawing/2014/main" id="{4F22196D-BCEA-402B-A6F4-087D6DA5EB26}"/>
              </a:ext>
            </a:extLst>
          </p:cNvPr>
          <p:cNvSpPr/>
          <p:nvPr/>
        </p:nvSpPr>
        <p:spPr>
          <a:xfrm rot="19428931">
            <a:off x="2101002" y="4886176"/>
            <a:ext cx="740755" cy="1156985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ACEFD953-CD2B-465A-A374-4C626C3A83B2}"/>
              </a:ext>
            </a:extLst>
          </p:cNvPr>
          <p:cNvCxnSpPr>
            <a:cxnSpLocks/>
          </p:cNvCxnSpPr>
          <p:nvPr/>
        </p:nvCxnSpPr>
        <p:spPr>
          <a:xfrm flipH="1" flipV="1">
            <a:off x="3003032" y="3823449"/>
            <a:ext cx="266331" cy="309425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873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ロボットの肩を作る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940651" y="380303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508144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とコードを接続します。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39D53BE-B607-4A2B-9B08-D1FC8AC1DBF4}"/>
              </a:ext>
            </a:extLst>
          </p:cNvPr>
          <p:cNvSpPr txBox="1"/>
          <p:nvPr/>
        </p:nvSpPr>
        <p:spPr>
          <a:xfrm>
            <a:off x="3146667" y="1327621"/>
            <a:ext cx="674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7E70570F-AB31-4880-844E-059A180C1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86440" y="1762390"/>
            <a:ext cx="2484066" cy="3097456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B3E26577-7B70-4F19-9323-3E28E31487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23263" y="1762390"/>
            <a:ext cx="2484065" cy="3097456"/>
          </a:xfrm>
          <a:prstGeom prst="rect">
            <a:avLst/>
          </a:prstGeom>
        </p:spPr>
      </p:pic>
      <p:sp>
        <p:nvSpPr>
          <p:cNvPr id="39" name="矢印: 右 38">
            <a:extLst>
              <a:ext uri="{FF2B5EF4-FFF2-40B4-BE49-F238E27FC236}">
                <a16:creationId xmlns:a16="http://schemas.microsoft.com/office/drawing/2014/main" id="{0D40D872-2EF3-4731-9D6D-9D524FE232BD}"/>
              </a:ext>
            </a:extLst>
          </p:cNvPr>
          <p:cNvSpPr/>
          <p:nvPr/>
        </p:nvSpPr>
        <p:spPr>
          <a:xfrm>
            <a:off x="4065977" y="2932376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B5AFAB23-E6A9-4310-B799-9F82097752D7}"/>
              </a:ext>
            </a:extLst>
          </p:cNvPr>
          <p:cNvCxnSpPr>
            <a:cxnSpLocks/>
          </p:cNvCxnSpPr>
          <p:nvPr/>
        </p:nvCxnSpPr>
        <p:spPr>
          <a:xfrm flipH="1">
            <a:off x="2379190" y="3080551"/>
            <a:ext cx="257478" cy="3630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吹き出し: 角を丸めた四角形 42">
            <a:extLst>
              <a:ext uri="{FF2B5EF4-FFF2-40B4-BE49-F238E27FC236}">
                <a16:creationId xmlns:a16="http://schemas.microsoft.com/office/drawing/2014/main" id="{6224FA5B-70E0-4AD7-A394-C07AD7355ADC}"/>
              </a:ext>
            </a:extLst>
          </p:cNvPr>
          <p:cNvSpPr/>
          <p:nvPr/>
        </p:nvSpPr>
        <p:spPr>
          <a:xfrm>
            <a:off x="1041450" y="4826746"/>
            <a:ext cx="7664539" cy="1543103"/>
          </a:xfrm>
          <a:prstGeom prst="wedgeRoundRectCallout">
            <a:avLst>
              <a:gd name="adj1" fmla="val -52383"/>
              <a:gd name="adj2" fmla="val -876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0F19675C-70EB-40A9-AB0E-6E74D9FBB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6" y="5116598"/>
            <a:ext cx="914400" cy="1549153"/>
          </a:xfrm>
          <a:prstGeom prst="rect">
            <a:avLst/>
          </a:prstGeom>
        </p:spPr>
      </p:pic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F5B9B414-3662-4464-8142-67226FA28F26}"/>
              </a:ext>
            </a:extLst>
          </p:cNvPr>
          <p:cNvGrpSpPr/>
          <p:nvPr/>
        </p:nvGrpSpPr>
        <p:grpSpPr>
          <a:xfrm>
            <a:off x="1081690" y="4826746"/>
            <a:ext cx="6103059" cy="1508105"/>
            <a:chOff x="-714313" y="5093351"/>
            <a:chExt cx="6103059" cy="1508105"/>
          </a:xfrm>
        </p:grpSpPr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C64FF1D3-F1DF-40A3-9315-83E7483B6248}"/>
                </a:ext>
              </a:extLst>
            </p:cNvPr>
            <p:cNvSpPr txBox="1"/>
            <p:nvPr/>
          </p:nvSpPr>
          <p:spPr>
            <a:xfrm>
              <a:off x="-640913" y="5093351"/>
              <a:ext cx="602965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接続コードは一度取り付けると、抜くときに少し力が必要だよ。</a:t>
              </a: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コードをひっぱると壊れる可能性があるので、</a:t>
              </a: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引き抜きにくいときはブロックリムーバーを使ってね！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4C7B9F5B-A73E-4393-B78D-0EA47B51DA2C}"/>
                </a:ext>
              </a:extLst>
            </p:cNvPr>
            <p:cNvSpPr txBox="1"/>
            <p:nvPr/>
          </p:nvSpPr>
          <p:spPr>
            <a:xfrm>
              <a:off x="1463860" y="5167759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8B315CCC-825C-47ED-9E15-794D0E3AE839}"/>
                </a:ext>
              </a:extLst>
            </p:cNvPr>
            <p:cNvSpPr txBox="1"/>
            <p:nvPr/>
          </p:nvSpPr>
          <p:spPr>
            <a:xfrm>
              <a:off x="1174541" y="5644548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BC153EEA-1FB4-44D1-9389-F372C86F297B}"/>
                </a:ext>
              </a:extLst>
            </p:cNvPr>
            <p:cNvSpPr txBox="1"/>
            <p:nvPr/>
          </p:nvSpPr>
          <p:spPr>
            <a:xfrm>
              <a:off x="1827403" y="5644548"/>
              <a:ext cx="7068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かのうせい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F0141869-6CC7-44BA-B5FB-7A0691829757}"/>
                </a:ext>
              </a:extLst>
            </p:cNvPr>
            <p:cNvSpPr txBox="1"/>
            <p:nvPr/>
          </p:nvSpPr>
          <p:spPr>
            <a:xfrm>
              <a:off x="3408448" y="6142658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149D952E-D828-42BF-9FAE-BB30611A0881}"/>
                </a:ext>
              </a:extLst>
            </p:cNvPr>
            <p:cNvSpPr txBox="1"/>
            <p:nvPr/>
          </p:nvSpPr>
          <p:spPr>
            <a:xfrm>
              <a:off x="583187" y="5167759"/>
              <a:ext cx="7701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いちど　と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AAD7D5B6-8407-4D9C-A7DC-AE330DFFD268}"/>
                </a:ext>
              </a:extLst>
            </p:cNvPr>
            <p:cNvSpPr txBox="1"/>
            <p:nvPr/>
          </p:nvSpPr>
          <p:spPr>
            <a:xfrm>
              <a:off x="-714313" y="5167759"/>
              <a:ext cx="7143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D7CCF919-D58F-4EF7-934F-1B68A6C39294}"/>
                </a:ext>
              </a:extLst>
            </p:cNvPr>
            <p:cNvSpPr txBox="1"/>
            <p:nvPr/>
          </p:nvSpPr>
          <p:spPr>
            <a:xfrm>
              <a:off x="3760036" y="5167759"/>
              <a:ext cx="5533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ちから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66D8EE14-12F1-4C70-A135-27B810B5955E}"/>
                </a:ext>
              </a:extLst>
            </p:cNvPr>
            <p:cNvSpPr txBox="1"/>
            <p:nvPr/>
          </p:nvSpPr>
          <p:spPr>
            <a:xfrm>
              <a:off x="3408448" y="5167759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F97EE121-9E6B-4220-812E-47FB425FF7E9}"/>
                </a:ext>
              </a:extLst>
            </p:cNvPr>
            <p:cNvSpPr txBox="1"/>
            <p:nvPr/>
          </p:nvSpPr>
          <p:spPr>
            <a:xfrm>
              <a:off x="4214401" y="5167759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ひつよう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6CA3B5A-5791-462C-ADE2-8F611A45E12A}"/>
                </a:ext>
              </a:extLst>
            </p:cNvPr>
            <p:cNvSpPr txBox="1"/>
            <p:nvPr/>
          </p:nvSpPr>
          <p:spPr>
            <a:xfrm>
              <a:off x="2475803" y="5167759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ぬ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4A074B5D-FF3B-49F1-B7F8-8938C988AB03}"/>
                </a:ext>
              </a:extLst>
            </p:cNvPr>
            <p:cNvSpPr txBox="1"/>
            <p:nvPr/>
          </p:nvSpPr>
          <p:spPr>
            <a:xfrm>
              <a:off x="-169345" y="6142658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ぬ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78E94BBA-A9DE-40EC-9197-95970D4EEB49}"/>
                </a:ext>
              </a:extLst>
            </p:cNvPr>
            <p:cNvSpPr txBox="1"/>
            <p:nvPr/>
          </p:nvSpPr>
          <p:spPr>
            <a:xfrm>
              <a:off x="-582863" y="6142658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63" name="図 62">
            <a:extLst>
              <a:ext uri="{FF2B5EF4-FFF2-40B4-BE49-F238E27FC236}">
                <a16:creationId xmlns:a16="http://schemas.microsoft.com/office/drawing/2014/main" id="{495B89AF-3E37-41B6-B03A-474EAC716A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47196" y="4851968"/>
            <a:ext cx="1482884" cy="14828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5108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7BE374-B303-4116-850F-0C67885E30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137" y="1911010"/>
            <a:ext cx="4143616" cy="41141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0CC79F3-9523-4DBF-90AE-9F23F4FCD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247" y="1911010"/>
            <a:ext cx="4114104" cy="411410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ロボットの肩を作る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940651" y="380303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508144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タッチセンサーを基本四角：白に挿し込みます。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23F91589-8639-4486-BB4E-E791B7D6DA21}"/>
              </a:ext>
            </a:extLst>
          </p:cNvPr>
          <p:cNvCxnSpPr>
            <a:cxnSpLocks/>
          </p:cNvCxnSpPr>
          <p:nvPr/>
        </p:nvCxnSpPr>
        <p:spPr>
          <a:xfrm>
            <a:off x="2130552" y="3355848"/>
            <a:ext cx="0" cy="10789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矢印: 右 34">
            <a:extLst>
              <a:ext uri="{FF2B5EF4-FFF2-40B4-BE49-F238E27FC236}">
                <a16:creationId xmlns:a16="http://schemas.microsoft.com/office/drawing/2014/main" id="{631FC25A-2318-4557-93F7-6AE4BEF15D20}"/>
              </a:ext>
            </a:extLst>
          </p:cNvPr>
          <p:cNvSpPr/>
          <p:nvPr/>
        </p:nvSpPr>
        <p:spPr>
          <a:xfrm>
            <a:off x="4322390" y="3578778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3814458" y="12833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4259865" y="12833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C58D346-A171-4C54-95F2-E5D4B74B5CC4}"/>
              </a:ext>
            </a:extLst>
          </p:cNvPr>
          <p:cNvSpPr txBox="1"/>
          <p:nvPr/>
        </p:nvSpPr>
        <p:spPr>
          <a:xfrm>
            <a:off x="2229875" y="1283377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D7B0892-3464-42F3-A434-5E8945CCF4C2}"/>
              </a:ext>
            </a:extLst>
          </p:cNvPr>
          <p:cNvSpPr txBox="1"/>
          <p:nvPr/>
        </p:nvSpPr>
        <p:spPr>
          <a:xfrm>
            <a:off x="3366786" y="12833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054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0A8AAA0-BC27-40C4-A5F5-2C5B9B9D3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21192" y="2235773"/>
            <a:ext cx="4396092" cy="439609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刀を作る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502470" y="380303"/>
            <a:ext cx="667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かたな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3185373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基本四角：白、三角：白を組み合わせます。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3130378" y="127824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3575785" y="127824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C58D346-A171-4C54-95F2-E5D4B74B5CC4}"/>
              </a:ext>
            </a:extLst>
          </p:cNvPr>
          <p:cNvSpPr txBox="1"/>
          <p:nvPr/>
        </p:nvSpPr>
        <p:spPr>
          <a:xfrm>
            <a:off x="413439" y="1292255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D7B0892-3464-42F3-A434-5E8945CCF4C2}"/>
              </a:ext>
            </a:extLst>
          </p:cNvPr>
          <p:cNvSpPr txBox="1"/>
          <p:nvPr/>
        </p:nvSpPr>
        <p:spPr>
          <a:xfrm>
            <a:off x="1535075" y="129225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A42D56F-8C64-45ED-94A3-4507D01E8967}"/>
              </a:ext>
            </a:extLst>
          </p:cNvPr>
          <p:cNvSpPr txBox="1"/>
          <p:nvPr/>
        </p:nvSpPr>
        <p:spPr>
          <a:xfrm>
            <a:off x="1972661" y="1292255"/>
            <a:ext cx="691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BA3AF4-A437-4D73-AAFB-C060196054D6}"/>
              </a:ext>
            </a:extLst>
          </p:cNvPr>
          <p:cNvSpPr txBox="1"/>
          <p:nvPr/>
        </p:nvSpPr>
        <p:spPr>
          <a:xfrm>
            <a:off x="2659775" y="12833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622CD92-C25A-42F7-8FF3-A5D3B7E1C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93519" y="1055322"/>
            <a:ext cx="1615739" cy="327922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826FDFE-A865-4919-94DF-7C681DAAF1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2490" y="3553128"/>
            <a:ext cx="2878251" cy="3279222"/>
          </a:xfrm>
          <a:prstGeom prst="rect">
            <a:avLst/>
          </a:prstGeom>
        </p:spPr>
      </p:pic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23F91589-8639-4486-BB4E-E791B7D6DA21}"/>
              </a:ext>
            </a:extLst>
          </p:cNvPr>
          <p:cNvCxnSpPr>
            <a:cxnSpLocks/>
          </p:cNvCxnSpPr>
          <p:nvPr/>
        </p:nvCxnSpPr>
        <p:spPr>
          <a:xfrm flipH="1">
            <a:off x="2440637" y="2137873"/>
            <a:ext cx="562986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A54CAD63-3D96-4166-95B2-3D41DDE8687E}"/>
              </a:ext>
            </a:extLst>
          </p:cNvPr>
          <p:cNvCxnSpPr>
            <a:cxnSpLocks/>
          </p:cNvCxnSpPr>
          <p:nvPr/>
        </p:nvCxnSpPr>
        <p:spPr>
          <a:xfrm>
            <a:off x="1271493" y="2137873"/>
            <a:ext cx="545974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矢印: 右 34">
            <a:extLst>
              <a:ext uri="{FF2B5EF4-FFF2-40B4-BE49-F238E27FC236}">
                <a16:creationId xmlns:a16="http://schemas.microsoft.com/office/drawing/2014/main" id="{631FC25A-2318-4557-93F7-6AE4BEF15D20}"/>
              </a:ext>
            </a:extLst>
          </p:cNvPr>
          <p:cNvSpPr/>
          <p:nvPr/>
        </p:nvSpPr>
        <p:spPr>
          <a:xfrm>
            <a:off x="3526215" y="4320466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F9005D29-5067-453D-BB7D-024BBB482994}"/>
              </a:ext>
            </a:extLst>
          </p:cNvPr>
          <p:cNvSpPr/>
          <p:nvPr/>
        </p:nvSpPr>
        <p:spPr>
          <a:xfrm rot="5400000">
            <a:off x="1730305" y="3238925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D8161BA7-E62E-4EEA-9B61-F61511DA0FAD}"/>
              </a:ext>
            </a:extLst>
          </p:cNvPr>
          <p:cNvCxnSpPr>
            <a:cxnSpLocks/>
          </p:cNvCxnSpPr>
          <p:nvPr/>
        </p:nvCxnSpPr>
        <p:spPr>
          <a:xfrm flipV="1">
            <a:off x="1535074" y="4770226"/>
            <a:ext cx="364746" cy="1816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717B4025-5746-407A-9FAD-BAA0933472D4}"/>
              </a:ext>
            </a:extLst>
          </p:cNvPr>
          <p:cNvCxnSpPr>
            <a:cxnSpLocks/>
          </p:cNvCxnSpPr>
          <p:nvPr/>
        </p:nvCxnSpPr>
        <p:spPr>
          <a:xfrm flipH="1" flipV="1">
            <a:off x="2502471" y="5472788"/>
            <a:ext cx="219659" cy="2533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3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0D1731-08BD-4D94-AF8E-63DDD4D9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目次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472E856-CD61-4D14-A861-3BF73F231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39" y="1463040"/>
            <a:ext cx="6023201" cy="5301744"/>
          </a:xfrm>
        </p:spPr>
        <p:txBody>
          <a:bodyPr/>
          <a:lstStyle/>
          <a:p>
            <a:r>
              <a:rPr lang="ja-JP" altLang="en-US" dirty="0"/>
              <a:t>本日のミッション！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ロボットを組み立てよう！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バトルロボットのしくみ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プログラミングの準備</a:t>
            </a:r>
            <a:endParaRPr lang="en-US" altLang="ja-JP" dirty="0"/>
          </a:p>
          <a:p>
            <a:r>
              <a:rPr lang="ja-JP" altLang="en-US" dirty="0"/>
              <a:t>ロボットを動かそう！</a:t>
            </a:r>
            <a:endParaRPr lang="en-US" altLang="ja-JP" dirty="0"/>
          </a:p>
          <a:p>
            <a:r>
              <a:rPr lang="en-US" altLang="ja-JP" dirty="0"/>
              <a:t>【</a:t>
            </a:r>
            <a:r>
              <a:rPr lang="ja-JP" altLang="en-US" dirty="0"/>
              <a:t>指導者向け</a:t>
            </a:r>
            <a:r>
              <a:rPr lang="en-US" altLang="ja-JP" dirty="0"/>
              <a:t>】 </a:t>
            </a:r>
            <a:r>
              <a:rPr lang="ja-JP" altLang="en-US" dirty="0"/>
              <a:t>モーターの調整方法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DE116F-22C9-4DF8-A0AA-2F49D61FABDB}"/>
              </a:ext>
            </a:extLst>
          </p:cNvPr>
          <p:cNvSpPr txBox="1"/>
          <p:nvPr/>
        </p:nvSpPr>
        <p:spPr>
          <a:xfrm>
            <a:off x="419747" y="334841"/>
            <a:ext cx="692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もくじ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75ED4E-337E-4CF3-998B-018B53D16BB8}"/>
              </a:ext>
            </a:extLst>
          </p:cNvPr>
          <p:cNvSpPr txBox="1"/>
          <p:nvPr/>
        </p:nvSpPr>
        <p:spPr>
          <a:xfrm>
            <a:off x="524182" y="1544533"/>
            <a:ext cx="6437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ほんじつ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281BC48-636C-4825-BE22-2542367F2F66}"/>
              </a:ext>
            </a:extLst>
          </p:cNvPr>
          <p:cNvSpPr txBox="1"/>
          <p:nvPr/>
        </p:nvSpPr>
        <p:spPr>
          <a:xfrm>
            <a:off x="1431665" y="2310628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7DEC44-13E8-4CA2-99CD-A478C5EBC2EE}"/>
              </a:ext>
            </a:extLst>
          </p:cNvPr>
          <p:cNvSpPr txBox="1"/>
          <p:nvPr/>
        </p:nvSpPr>
        <p:spPr>
          <a:xfrm>
            <a:off x="1992346" y="3886855"/>
            <a:ext cx="6583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3CB03BA-F1FF-4B7F-AD4C-DAC852A9C2CE}"/>
              </a:ext>
            </a:extLst>
          </p:cNvPr>
          <p:cNvSpPr txBox="1"/>
          <p:nvPr/>
        </p:nvSpPr>
        <p:spPr>
          <a:xfrm>
            <a:off x="1919245" y="2310628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DD778B-0F43-4E3E-92BF-C5E65768A0C9}"/>
              </a:ext>
            </a:extLst>
          </p:cNvPr>
          <p:cNvSpPr txBox="1"/>
          <p:nvPr/>
        </p:nvSpPr>
        <p:spPr>
          <a:xfrm>
            <a:off x="1431665" y="4683836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</p:spTree>
    <p:extLst>
      <p:ext uri="{BB962C8B-B14F-4D97-AF65-F5344CB8AC3E}">
        <p14:creationId xmlns:p14="http://schemas.microsoft.com/office/powerpoint/2010/main" val="2280084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刀を作る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502470" y="380303"/>
            <a:ext cx="667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かたな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3185373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：薄水、ハーフ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：水のブロックを組み合わせます。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4834893" y="127824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5280300" y="127824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D7B0892-3464-42F3-A434-5E8945CCF4C2}"/>
              </a:ext>
            </a:extLst>
          </p:cNvPr>
          <p:cNvSpPr txBox="1"/>
          <p:nvPr/>
        </p:nvSpPr>
        <p:spPr>
          <a:xfrm>
            <a:off x="1410784" y="1292256"/>
            <a:ext cx="719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うずみず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BA3AF4-A437-4D73-AAFB-C060196054D6}"/>
              </a:ext>
            </a:extLst>
          </p:cNvPr>
          <p:cNvSpPr txBox="1"/>
          <p:nvPr/>
        </p:nvSpPr>
        <p:spPr>
          <a:xfrm>
            <a:off x="3228763" y="12922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78ACFB7-1C3F-42D4-A632-6D7EA61FE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E8B9164F-B820-41B8-9999-01A37C4E3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6" name="矢印: 右 45">
            <a:extLst>
              <a:ext uri="{FF2B5EF4-FFF2-40B4-BE49-F238E27FC236}">
                <a16:creationId xmlns:a16="http://schemas.microsoft.com/office/drawing/2014/main" id="{C22F7F52-72F6-49DC-B875-DE9E845B2BE9}"/>
              </a:ext>
            </a:extLst>
          </p:cNvPr>
          <p:cNvSpPr/>
          <p:nvPr/>
        </p:nvSpPr>
        <p:spPr>
          <a:xfrm>
            <a:off x="4367097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81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刀を作る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502470" y="380303"/>
            <a:ext cx="667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かたな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3185373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：薄水の突起を、基本四角：白に挿し込みます。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4657339" y="130488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5102746" y="130488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D7B0892-3464-42F3-A434-5E8945CCF4C2}"/>
              </a:ext>
            </a:extLst>
          </p:cNvPr>
          <p:cNvSpPr txBox="1"/>
          <p:nvPr/>
        </p:nvSpPr>
        <p:spPr>
          <a:xfrm>
            <a:off x="1410784" y="1304883"/>
            <a:ext cx="719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うずみず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BA3AF4-A437-4D73-AAFB-C060196054D6}"/>
              </a:ext>
            </a:extLst>
          </p:cNvPr>
          <p:cNvSpPr txBox="1"/>
          <p:nvPr/>
        </p:nvSpPr>
        <p:spPr>
          <a:xfrm>
            <a:off x="2188623" y="1304883"/>
            <a:ext cx="62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78ACFB7-1C3F-42D4-A632-6D7EA61FE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E8B9164F-B820-41B8-9999-01A37C4E3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6" name="矢印: 右 45">
            <a:extLst>
              <a:ext uri="{FF2B5EF4-FFF2-40B4-BE49-F238E27FC236}">
                <a16:creationId xmlns:a16="http://schemas.microsoft.com/office/drawing/2014/main" id="{C22F7F52-72F6-49DC-B875-DE9E845B2BE9}"/>
              </a:ext>
            </a:extLst>
          </p:cNvPr>
          <p:cNvSpPr/>
          <p:nvPr/>
        </p:nvSpPr>
        <p:spPr>
          <a:xfrm>
            <a:off x="4367097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EE81685-F31A-4A97-8D4F-84DA58963FC9}"/>
              </a:ext>
            </a:extLst>
          </p:cNvPr>
          <p:cNvSpPr txBox="1"/>
          <p:nvPr/>
        </p:nvSpPr>
        <p:spPr>
          <a:xfrm>
            <a:off x="3090296" y="1304883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44C94F4-2C08-448C-B212-CDCAF6E0B674}"/>
              </a:ext>
            </a:extLst>
          </p:cNvPr>
          <p:cNvSpPr txBox="1"/>
          <p:nvPr/>
        </p:nvSpPr>
        <p:spPr>
          <a:xfrm>
            <a:off x="4211932" y="130488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FFCDA8FD-D1B6-4C90-A6FB-AF84C173A559}"/>
              </a:ext>
            </a:extLst>
          </p:cNvPr>
          <p:cNvCxnSpPr>
            <a:cxnSpLocks/>
          </p:cNvCxnSpPr>
          <p:nvPr/>
        </p:nvCxnSpPr>
        <p:spPr>
          <a:xfrm flipV="1">
            <a:off x="2352583" y="3818283"/>
            <a:ext cx="337351" cy="3892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732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刀を作る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502470" y="380303"/>
            <a:ext cx="667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かたな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3185373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パーツの向きを変え、三角：黒のブロックを挿し込みます。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4959183" y="130488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5404590" y="130488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D7B0892-3464-42F3-A434-5E8945CCF4C2}"/>
              </a:ext>
            </a:extLst>
          </p:cNvPr>
          <p:cNvSpPr txBox="1"/>
          <p:nvPr/>
        </p:nvSpPr>
        <p:spPr>
          <a:xfrm>
            <a:off x="1366394" y="1296005"/>
            <a:ext cx="313847" cy="255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BA3AF4-A437-4D73-AAFB-C060196054D6}"/>
              </a:ext>
            </a:extLst>
          </p:cNvPr>
          <p:cNvSpPr txBox="1"/>
          <p:nvPr/>
        </p:nvSpPr>
        <p:spPr>
          <a:xfrm>
            <a:off x="2055456" y="1296005"/>
            <a:ext cx="313847" cy="255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44C94F4-2C08-448C-B212-CDCAF6E0B674}"/>
              </a:ext>
            </a:extLst>
          </p:cNvPr>
          <p:cNvSpPr txBox="1"/>
          <p:nvPr/>
        </p:nvSpPr>
        <p:spPr>
          <a:xfrm>
            <a:off x="3369119" y="130488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64A9E9-7F5C-4655-BEC8-7CB50839EE35}"/>
              </a:ext>
            </a:extLst>
          </p:cNvPr>
          <p:cNvSpPr txBox="1"/>
          <p:nvPr/>
        </p:nvSpPr>
        <p:spPr>
          <a:xfrm>
            <a:off x="2666865" y="1304883"/>
            <a:ext cx="749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136D742-579A-427A-803D-621FC5DD1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1"/>
          <a:stretch/>
        </p:blipFill>
        <p:spPr>
          <a:xfrm rot="5400000">
            <a:off x="1074077" y="1274765"/>
            <a:ext cx="2054624" cy="3279222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66A3596-3BDF-44AA-8B6B-160A3CCD0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8"/>
          <a:stretch/>
        </p:blipFill>
        <p:spPr>
          <a:xfrm rot="5400000">
            <a:off x="965917" y="3836556"/>
            <a:ext cx="2311397" cy="3279222"/>
          </a:xfrm>
          <a:prstGeom prst="rect">
            <a:avLst/>
          </a:prstGeom>
        </p:spPr>
      </p:pic>
      <p:sp>
        <p:nvSpPr>
          <p:cNvPr id="29" name="矢印: 右 28">
            <a:extLst>
              <a:ext uri="{FF2B5EF4-FFF2-40B4-BE49-F238E27FC236}">
                <a16:creationId xmlns:a16="http://schemas.microsoft.com/office/drawing/2014/main" id="{9AA3B94B-21FC-4359-9BDA-7839E5AB1A67}"/>
              </a:ext>
            </a:extLst>
          </p:cNvPr>
          <p:cNvSpPr/>
          <p:nvPr/>
        </p:nvSpPr>
        <p:spPr>
          <a:xfrm rot="5400000">
            <a:off x="1833805" y="3741794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円弧 1">
            <a:extLst>
              <a:ext uri="{FF2B5EF4-FFF2-40B4-BE49-F238E27FC236}">
                <a16:creationId xmlns:a16="http://schemas.microsoft.com/office/drawing/2014/main" id="{817FAC7C-CB0F-4A2C-A091-7AD41C5E9D6C}"/>
              </a:ext>
            </a:extLst>
          </p:cNvPr>
          <p:cNvSpPr/>
          <p:nvPr/>
        </p:nvSpPr>
        <p:spPr>
          <a:xfrm>
            <a:off x="1254112" y="2061419"/>
            <a:ext cx="618818" cy="1512423"/>
          </a:xfrm>
          <a:prstGeom prst="arc">
            <a:avLst>
              <a:gd name="adj1" fmla="val 17607302"/>
              <a:gd name="adj2" fmla="val 7347160"/>
            </a:avLst>
          </a:prstGeom>
          <a:ln w="34925">
            <a:solidFill>
              <a:srgbClr val="FFC00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32B4D79A-F43F-4979-9956-DFFB04887F8E}"/>
              </a:ext>
            </a:extLst>
          </p:cNvPr>
          <p:cNvCxnSpPr>
            <a:cxnSpLocks/>
          </p:cNvCxnSpPr>
          <p:nvPr/>
        </p:nvCxnSpPr>
        <p:spPr>
          <a:xfrm>
            <a:off x="1827403" y="5022458"/>
            <a:ext cx="0" cy="351783"/>
          </a:xfrm>
          <a:prstGeom prst="straightConnector1">
            <a:avLst/>
          </a:prstGeom>
          <a:ln w="3492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5624369A-7E3B-4B4E-A3E3-E61DC00ADE47}"/>
              </a:ext>
            </a:extLst>
          </p:cNvPr>
          <p:cNvCxnSpPr>
            <a:cxnSpLocks/>
          </p:cNvCxnSpPr>
          <p:nvPr/>
        </p:nvCxnSpPr>
        <p:spPr>
          <a:xfrm flipV="1">
            <a:off x="1827403" y="5725273"/>
            <a:ext cx="0" cy="351783"/>
          </a:xfrm>
          <a:prstGeom prst="straightConnector1">
            <a:avLst/>
          </a:prstGeom>
          <a:ln w="3492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21CF0F6B-9F84-44B5-9AA4-04241E4B38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24474" y="2334726"/>
            <a:ext cx="4287005" cy="4287005"/>
          </a:xfrm>
          <a:prstGeom prst="rect">
            <a:avLst/>
          </a:prstGeom>
        </p:spPr>
      </p:pic>
      <p:sp>
        <p:nvSpPr>
          <p:cNvPr id="28" name="矢印: 右 27">
            <a:extLst>
              <a:ext uri="{FF2B5EF4-FFF2-40B4-BE49-F238E27FC236}">
                <a16:creationId xmlns:a16="http://schemas.microsoft.com/office/drawing/2014/main" id="{5A92A796-8177-43AB-8E1D-CE7A02B23496}"/>
              </a:ext>
            </a:extLst>
          </p:cNvPr>
          <p:cNvSpPr/>
          <p:nvPr/>
        </p:nvSpPr>
        <p:spPr>
          <a:xfrm>
            <a:off x="3553828" y="4946706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74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腕と刀を組み合わせる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072118" y="378445"/>
            <a:ext cx="667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かたな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3819308" y="378445"/>
            <a:ext cx="403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0" y="1231208"/>
            <a:ext cx="8153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腕のパーツの回転軸を、刀のパーツの基本四角：白と組み合わせます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5882460" y="1313761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6327867" y="1313761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D7B0892-3464-42F3-A434-5E8945CCF4C2}"/>
              </a:ext>
            </a:extLst>
          </p:cNvPr>
          <p:cNvSpPr txBox="1"/>
          <p:nvPr/>
        </p:nvSpPr>
        <p:spPr>
          <a:xfrm>
            <a:off x="1669390" y="1313761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かいてんじく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BA3AF4-A437-4D73-AAFB-C060196054D6}"/>
              </a:ext>
            </a:extLst>
          </p:cNvPr>
          <p:cNvSpPr txBox="1"/>
          <p:nvPr/>
        </p:nvSpPr>
        <p:spPr>
          <a:xfrm>
            <a:off x="2816134" y="1304748"/>
            <a:ext cx="62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かたな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78ACFB7-1C3F-42D4-A632-6D7EA61FE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E8B9164F-B820-41B8-9999-01A37C4E34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6" name="矢印: 右 45">
            <a:extLst>
              <a:ext uri="{FF2B5EF4-FFF2-40B4-BE49-F238E27FC236}">
                <a16:creationId xmlns:a16="http://schemas.microsoft.com/office/drawing/2014/main" id="{C22F7F52-72F6-49DC-B875-DE9E845B2BE9}"/>
              </a:ext>
            </a:extLst>
          </p:cNvPr>
          <p:cNvSpPr/>
          <p:nvPr/>
        </p:nvSpPr>
        <p:spPr>
          <a:xfrm>
            <a:off x="4367097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EE81685-F31A-4A97-8D4F-84DA58963FC9}"/>
              </a:ext>
            </a:extLst>
          </p:cNvPr>
          <p:cNvSpPr txBox="1"/>
          <p:nvPr/>
        </p:nvSpPr>
        <p:spPr>
          <a:xfrm>
            <a:off x="4306534" y="1313761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44C94F4-2C08-448C-B212-CDCAF6E0B674}"/>
              </a:ext>
            </a:extLst>
          </p:cNvPr>
          <p:cNvSpPr txBox="1"/>
          <p:nvPr/>
        </p:nvSpPr>
        <p:spPr>
          <a:xfrm>
            <a:off x="5428170" y="1313761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FFCDA8FD-D1B6-4C90-A6FB-AF84C173A559}"/>
              </a:ext>
            </a:extLst>
          </p:cNvPr>
          <p:cNvCxnSpPr>
            <a:cxnSpLocks/>
          </p:cNvCxnSpPr>
          <p:nvPr/>
        </p:nvCxnSpPr>
        <p:spPr>
          <a:xfrm flipH="1">
            <a:off x="1313723" y="3559946"/>
            <a:ext cx="1107576" cy="396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1924DFB-00FB-47A7-AAE5-387CC1524ED4}"/>
              </a:ext>
            </a:extLst>
          </p:cNvPr>
          <p:cNvSpPr txBox="1"/>
          <p:nvPr/>
        </p:nvSpPr>
        <p:spPr>
          <a:xfrm>
            <a:off x="4426329" y="378445"/>
            <a:ext cx="403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あ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6F3693-066A-4818-B618-60E7DD283E2A}"/>
              </a:ext>
            </a:extLst>
          </p:cNvPr>
          <p:cNvSpPr txBox="1"/>
          <p:nvPr/>
        </p:nvSpPr>
        <p:spPr>
          <a:xfrm>
            <a:off x="2521366" y="378445"/>
            <a:ext cx="667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1E95177-A84F-4836-A448-CD5B722322CD}"/>
              </a:ext>
            </a:extLst>
          </p:cNvPr>
          <p:cNvSpPr txBox="1"/>
          <p:nvPr/>
        </p:nvSpPr>
        <p:spPr>
          <a:xfrm>
            <a:off x="396100" y="131510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CEDBDF5-25E9-4D43-B24D-1EDD364B2281}"/>
              </a:ext>
            </a:extLst>
          </p:cNvPr>
          <p:cNvCxnSpPr>
            <a:cxnSpLocks/>
          </p:cNvCxnSpPr>
          <p:nvPr/>
        </p:nvCxnSpPr>
        <p:spPr>
          <a:xfrm flipH="1">
            <a:off x="1867511" y="4069150"/>
            <a:ext cx="931633" cy="3608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647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0" y="1231208"/>
            <a:ext cx="8153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：薄水、ハーフ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：白のブロックを組み合わせます。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4813607" y="130172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5259014" y="130172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BA3AF4-A437-4D73-AAFB-C060196054D6}"/>
              </a:ext>
            </a:extLst>
          </p:cNvPr>
          <p:cNvSpPr txBox="1"/>
          <p:nvPr/>
        </p:nvSpPr>
        <p:spPr>
          <a:xfrm>
            <a:off x="1443955" y="1301726"/>
            <a:ext cx="713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78ACFB7-1C3F-42D4-A632-6D7EA61FE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E8B9164F-B820-41B8-9999-01A37C4E3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6" name="矢印: 右 45">
            <a:extLst>
              <a:ext uri="{FF2B5EF4-FFF2-40B4-BE49-F238E27FC236}">
                <a16:creationId xmlns:a16="http://schemas.microsoft.com/office/drawing/2014/main" id="{C22F7F52-72F6-49DC-B875-DE9E845B2BE9}"/>
              </a:ext>
            </a:extLst>
          </p:cNvPr>
          <p:cNvSpPr/>
          <p:nvPr/>
        </p:nvSpPr>
        <p:spPr>
          <a:xfrm>
            <a:off x="4367097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44C94F4-2C08-448C-B212-CDCAF6E0B674}"/>
              </a:ext>
            </a:extLst>
          </p:cNvPr>
          <p:cNvSpPr txBox="1"/>
          <p:nvPr/>
        </p:nvSpPr>
        <p:spPr>
          <a:xfrm>
            <a:off x="3217587" y="130172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6F3693-066A-4818-B618-60E7DD283E2A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CFAB73-E2F9-4B17-8FA8-4572CAAD6D66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2101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0" y="1231208"/>
            <a:ext cx="8153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：薄水、三角：クリアのブロックを組み合わせます。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4893507" y="130172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5338914" y="130172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BA3AF4-A437-4D73-AAFB-C060196054D6}"/>
              </a:ext>
            </a:extLst>
          </p:cNvPr>
          <p:cNvSpPr txBox="1"/>
          <p:nvPr/>
        </p:nvSpPr>
        <p:spPr>
          <a:xfrm>
            <a:off x="1443955" y="1301726"/>
            <a:ext cx="713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78ACFB7-1C3F-42D4-A632-6D7EA61FEF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E8B9164F-B820-41B8-9999-01A37C4E3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6" name="矢印: 右 45">
            <a:extLst>
              <a:ext uri="{FF2B5EF4-FFF2-40B4-BE49-F238E27FC236}">
                <a16:creationId xmlns:a16="http://schemas.microsoft.com/office/drawing/2014/main" id="{C22F7F52-72F6-49DC-B875-DE9E845B2BE9}"/>
              </a:ext>
            </a:extLst>
          </p:cNvPr>
          <p:cNvSpPr/>
          <p:nvPr/>
        </p:nvSpPr>
        <p:spPr>
          <a:xfrm>
            <a:off x="4367097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44C94F4-2C08-448C-B212-CDCAF6E0B674}"/>
              </a:ext>
            </a:extLst>
          </p:cNvPr>
          <p:cNvSpPr txBox="1"/>
          <p:nvPr/>
        </p:nvSpPr>
        <p:spPr>
          <a:xfrm>
            <a:off x="2136528" y="1298435"/>
            <a:ext cx="713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6F3693-066A-4818-B618-60E7DD283E2A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CFAB73-E2F9-4B17-8FA8-4572CAAD6D66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円弧 15">
            <a:extLst>
              <a:ext uri="{FF2B5EF4-FFF2-40B4-BE49-F238E27FC236}">
                <a16:creationId xmlns:a16="http://schemas.microsoft.com/office/drawing/2014/main" id="{5F90FC41-9176-4095-8AFB-5AAAEA022694}"/>
              </a:ext>
            </a:extLst>
          </p:cNvPr>
          <p:cNvSpPr/>
          <p:nvPr/>
        </p:nvSpPr>
        <p:spPr>
          <a:xfrm>
            <a:off x="2066362" y="3429000"/>
            <a:ext cx="765763" cy="778567"/>
          </a:xfrm>
          <a:prstGeom prst="arc">
            <a:avLst>
              <a:gd name="adj1" fmla="val 10277017"/>
              <a:gd name="adj2" fmla="val 15273650"/>
            </a:avLst>
          </a:prstGeom>
          <a:ln w="3492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628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0" y="1231208"/>
            <a:ext cx="827766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向きを変え、ハーフ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：薄水のブロックをもう一つ並べます。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：白のブロックで固定します。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5551709" y="129958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6963528" y="1843212"/>
            <a:ext cx="582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こてい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BA3AF4-A437-4D73-AAFB-C060196054D6}"/>
              </a:ext>
            </a:extLst>
          </p:cNvPr>
          <p:cNvSpPr txBox="1"/>
          <p:nvPr/>
        </p:nvSpPr>
        <p:spPr>
          <a:xfrm>
            <a:off x="2801212" y="1299587"/>
            <a:ext cx="713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44C94F4-2C08-448C-B212-CDCAF6E0B674}"/>
              </a:ext>
            </a:extLst>
          </p:cNvPr>
          <p:cNvSpPr txBox="1"/>
          <p:nvPr/>
        </p:nvSpPr>
        <p:spPr>
          <a:xfrm>
            <a:off x="5347522" y="1843212"/>
            <a:ext cx="445407" cy="253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6F3693-066A-4818-B618-60E7DD283E2A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CFAB73-E2F9-4B17-8FA8-4572CAAD6D66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3713587-1C77-47D2-986B-C55C2B2959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815" t="5996" r="13358" b="12176"/>
          <a:stretch/>
        </p:blipFill>
        <p:spPr>
          <a:xfrm rot="5400000">
            <a:off x="4021192" y="2333431"/>
            <a:ext cx="4396092" cy="439609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0627136-61B9-4B93-A0C3-B6F1BC9F01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92"/>
          <a:stretch/>
        </p:blipFill>
        <p:spPr>
          <a:xfrm rot="5400000">
            <a:off x="1293519" y="1152980"/>
            <a:ext cx="1615739" cy="327922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EA890FA-DBB0-4EB7-9F42-C82E3E2797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2490" y="3650786"/>
            <a:ext cx="2878251" cy="3279222"/>
          </a:xfrm>
          <a:prstGeom prst="rect">
            <a:avLst/>
          </a:prstGeom>
        </p:spPr>
      </p:pic>
      <p:sp>
        <p:nvSpPr>
          <p:cNvPr id="27" name="矢印: 右 26">
            <a:extLst>
              <a:ext uri="{FF2B5EF4-FFF2-40B4-BE49-F238E27FC236}">
                <a16:creationId xmlns:a16="http://schemas.microsoft.com/office/drawing/2014/main" id="{547F9F40-8343-4D2C-BDF2-B40749FDBDAF}"/>
              </a:ext>
            </a:extLst>
          </p:cNvPr>
          <p:cNvSpPr/>
          <p:nvPr/>
        </p:nvSpPr>
        <p:spPr>
          <a:xfrm>
            <a:off x="3526215" y="4418124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1A1F56A5-BCAC-4D00-9A95-2642309F87CE}"/>
              </a:ext>
            </a:extLst>
          </p:cNvPr>
          <p:cNvSpPr/>
          <p:nvPr/>
        </p:nvSpPr>
        <p:spPr>
          <a:xfrm rot="5400000">
            <a:off x="2229418" y="3422598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44749545-545E-4E1B-9817-306510CF2C91}"/>
              </a:ext>
            </a:extLst>
          </p:cNvPr>
          <p:cNvCxnSpPr>
            <a:cxnSpLocks/>
          </p:cNvCxnSpPr>
          <p:nvPr/>
        </p:nvCxnSpPr>
        <p:spPr>
          <a:xfrm flipV="1">
            <a:off x="1597807" y="5290398"/>
            <a:ext cx="639725" cy="3363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F28C7A0A-4157-454B-B948-D4124D4ECCB5}"/>
              </a:ext>
            </a:extLst>
          </p:cNvPr>
          <p:cNvCxnSpPr>
            <a:cxnSpLocks/>
          </p:cNvCxnSpPr>
          <p:nvPr/>
        </p:nvCxnSpPr>
        <p:spPr>
          <a:xfrm flipV="1">
            <a:off x="1486013" y="5196693"/>
            <a:ext cx="1236118" cy="7158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EC30A05-1861-4F3E-A6F0-7EEFF44189B6}"/>
              </a:ext>
            </a:extLst>
          </p:cNvPr>
          <p:cNvSpPr txBox="1"/>
          <p:nvPr/>
        </p:nvSpPr>
        <p:spPr>
          <a:xfrm>
            <a:off x="382126" y="129958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AE63665-5F2B-4673-AE43-DCD07ECE55A3}"/>
              </a:ext>
            </a:extLst>
          </p:cNvPr>
          <p:cNvSpPr txBox="1"/>
          <p:nvPr/>
        </p:nvSpPr>
        <p:spPr>
          <a:xfrm>
            <a:off x="1071371" y="129958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円弧 32">
            <a:extLst>
              <a:ext uri="{FF2B5EF4-FFF2-40B4-BE49-F238E27FC236}">
                <a16:creationId xmlns:a16="http://schemas.microsoft.com/office/drawing/2014/main" id="{EA837712-2BD1-4018-98B9-04EB614FB8B1}"/>
              </a:ext>
            </a:extLst>
          </p:cNvPr>
          <p:cNvSpPr/>
          <p:nvPr/>
        </p:nvSpPr>
        <p:spPr>
          <a:xfrm>
            <a:off x="867195" y="2036379"/>
            <a:ext cx="618818" cy="1512423"/>
          </a:xfrm>
          <a:prstGeom prst="arc">
            <a:avLst>
              <a:gd name="adj1" fmla="val 11265306"/>
              <a:gd name="adj2" fmla="val 16994133"/>
            </a:avLst>
          </a:prstGeom>
          <a:ln w="34925">
            <a:solidFill>
              <a:srgbClr val="FFC00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1848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0" y="1231208"/>
            <a:ext cx="8153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パーツとステーを組み合わせます。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2212451" y="1298591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2657858" y="1298591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78ACFB7-1C3F-42D4-A632-6D7EA61FE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E8B9164F-B820-41B8-9999-01A37C4E3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6" name="矢印: 右 45">
            <a:extLst>
              <a:ext uri="{FF2B5EF4-FFF2-40B4-BE49-F238E27FC236}">
                <a16:creationId xmlns:a16="http://schemas.microsoft.com/office/drawing/2014/main" id="{C22F7F52-72F6-49DC-B875-DE9E845B2BE9}"/>
              </a:ext>
            </a:extLst>
          </p:cNvPr>
          <p:cNvSpPr/>
          <p:nvPr/>
        </p:nvSpPr>
        <p:spPr>
          <a:xfrm>
            <a:off x="4357939" y="231128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6F3693-066A-4818-B618-60E7DD283E2A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CFAB73-E2F9-4B17-8FA8-4572CAAD6D66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A5C87C0-64A9-4032-9A71-AF5852D0A97A}"/>
              </a:ext>
            </a:extLst>
          </p:cNvPr>
          <p:cNvCxnSpPr>
            <a:cxnSpLocks/>
          </p:cNvCxnSpPr>
          <p:nvPr/>
        </p:nvCxnSpPr>
        <p:spPr>
          <a:xfrm>
            <a:off x="3545170" y="3328016"/>
            <a:ext cx="393653" cy="201967"/>
          </a:xfrm>
          <a:prstGeom prst="straightConnector1">
            <a:avLst/>
          </a:prstGeom>
          <a:ln w="38100">
            <a:solidFill>
              <a:srgbClr val="FF0000"/>
            </a:solidFill>
            <a:headEnd w="sm" len="sm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EA3F5D76-CDEE-42E0-866F-0FE9376E5C14}"/>
              </a:ext>
            </a:extLst>
          </p:cNvPr>
          <p:cNvCxnSpPr>
            <a:cxnSpLocks/>
          </p:cNvCxnSpPr>
          <p:nvPr/>
        </p:nvCxnSpPr>
        <p:spPr>
          <a:xfrm>
            <a:off x="2880561" y="4572369"/>
            <a:ext cx="222704" cy="132796"/>
          </a:xfrm>
          <a:prstGeom prst="straightConnector1">
            <a:avLst/>
          </a:prstGeom>
          <a:ln w="38100">
            <a:solidFill>
              <a:srgbClr val="FF0000"/>
            </a:solidFill>
            <a:headEnd w="sm" len="sm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310B7FAF-83A9-4936-8FB3-B58FBDF5B979}"/>
              </a:ext>
            </a:extLst>
          </p:cNvPr>
          <p:cNvCxnSpPr>
            <a:cxnSpLocks/>
          </p:cNvCxnSpPr>
          <p:nvPr/>
        </p:nvCxnSpPr>
        <p:spPr>
          <a:xfrm flipH="1" flipV="1">
            <a:off x="2212451" y="2787589"/>
            <a:ext cx="222703" cy="133164"/>
          </a:xfrm>
          <a:prstGeom prst="straightConnector1">
            <a:avLst/>
          </a:prstGeom>
          <a:ln w="38100">
            <a:solidFill>
              <a:srgbClr val="FF0000"/>
            </a:solidFill>
            <a:headEnd w="sm" len="sm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987AAA1E-CA15-441D-8120-B67425252627}"/>
              </a:ext>
            </a:extLst>
          </p:cNvPr>
          <p:cNvCxnSpPr>
            <a:cxnSpLocks/>
          </p:cNvCxnSpPr>
          <p:nvPr/>
        </p:nvCxnSpPr>
        <p:spPr>
          <a:xfrm flipH="1" flipV="1">
            <a:off x="1426686" y="3756735"/>
            <a:ext cx="222703" cy="133164"/>
          </a:xfrm>
          <a:prstGeom prst="straightConnector1">
            <a:avLst/>
          </a:prstGeom>
          <a:ln w="38100">
            <a:solidFill>
              <a:srgbClr val="FF0000"/>
            </a:solidFill>
            <a:headEnd w="sm" len="sm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239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C18364-BC69-4A54-A517-5DB9C5405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355" y="2191357"/>
            <a:ext cx="3544710" cy="35447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7FF09-2CA5-4027-B7EE-0182EBE95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94937" y="2172426"/>
            <a:ext cx="3544710" cy="3544710"/>
          </a:xfrm>
          <a:prstGeom prst="rect">
            <a:avLst/>
          </a:prstGeom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CA181642-80CA-43B1-A15C-2633087FFBBC}"/>
              </a:ext>
            </a:extLst>
          </p:cNvPr>
          <p:cNvSpPr/>
          <p:nvPr/>
        </p:nvSpPr>
        <p:spPr>
          <a:xfrm>
            <a:off x="4222238" y="352325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E9F6E48-A066-4BEC-8C25-6798647CBFD5}"/>
              </a:ext>
            </a:extLst>
          </p:cNvPr>
          <p:cNvSpPr txBox="1"/>
          <p:nvPr/>
        </p:nvSpPr>
        <p:spPr>
          <a:xfrm>
            <a:off x="504355" y="1121931"/>
            <a:ext cx="4928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メインユニットの保護キャップを外します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0C522B2-1C57-4F06-BADA-17AE172CB1A2}"/>
              </a:ext>
            </a:extLst>
          </p:cNvPr>
          <p:cNvSpPr txBox="1"/>
          <p:nvPr/>
        </p:nvSpPr>
        <p:spPr>
          <a:xfrm>
            <a:off x="2366200" y="1194161"/>
            <a:ext cx="530386" cy="24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ほご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5F6C355C-6B54-46C0-844D-2D9CFA41210D}"/>
              </a:ext>
            </a:extLst>
          </p:cNvPr>
          <p:cNvCxnSpPr>
            <a:cxnSpLocks/>
          </p:cNvCxnSpPr>
          <p:nvPr/>
        </p:nvCxnSpPr>
        <p:spPr>
          <a:xfrm flipH="1" flipV="1">
            <a:off x="2920754" y="2981719"/>
            <a:ext cx="385936" cy="543757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BF2FA89-B3B7-4356-81D7-A0E801C3E892}"/>
              </a:ext>
            </a:extLst>
          </p:cNvPr>
          <p:cNvCxnSpPr>
            <a:cxnSpLocks/>
          </p:cNvCxnSpPr>
          <p:nvPr/>
        </p:nvCxnSpPr>
        <p:spPr>
          <a:xfrm>
            <a:off x="3361951" y="3608604"/>
            <a:ext cx="310718" cy="44388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AB52A46-0189-4A7A-9D0C-475EC9962C83}"/>
              </a:ext>
            </a:extLst>
          </p:cNvPr>
          <p:cNvSpPr txBox="1"/>
          <p:nvPr/>
        </p:nvSpPr>
        <p:spPr>
          <a:xfrm>
            <a:off x="3884887" y="1179054"/>
            <a:ext cx="530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はず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1CC5069-4B02-47EA-9F70-D7A83DDD8E60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9E23AF-A1B5-4B43-9FFA-5AD80D67A461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0680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020B108-5E9E-41D2-9F13-BA8245ADFDF3}"/>
              </a:ext>
            </a:extLst>
          </p:cNvPr>
          <p:cNvSpPr txBox="1"/>
          <p:nvPr/>
        </p:nvSpPr>
        <p:spPr>
          <a:xfrm>
            <a:off x="504355" y="1214696"/>
            <a:ext cx="4928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拡張ユニットに挿し込みます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E27551F-16AF-4044-B3EE-A679D8F946EF}"/>
              </a:ext>
            </a:extLst>
          </p:cNvPr>
          <p:cNvSpPr txBox="1"/>
          <p:nvPr/>
        </p:nvSpPr>
        <p:spPr>
          <a:xfrm>
            <a:off x="401770" y="1257015"/>
            <a:ext cx="841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D9A0281F-7EA1-4947-A6E9-EFEB789F2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6075" y="2024582"/>
            <a:ext cx="2785966" cy="278596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CC48B2A-C8FA-4E8F-B446-50188AFD8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78301" y="2024582"/>
            <a:ext cx="2785966" cy="2785966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0F3A43B3-B437-409B-B77F-B183EB948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60527" y="2024582"/>
            <a:ext cx="2785966" cy="2785966"/>
          </a:xfrm>
          <a:prstGeom prst="rect">
            <a:avLst/>
          </a:prstGeom>
        </p:spPr>
      </p:pic>
      <p:sp>
        <p:nvSpPr>
          <p:cNvPr id="43" name="矢印: 右 42">
            <a:extLst>
              <a:ext uri="{FF2B5EF4-FFF2-40B4-BE49-F238E27FC236}">
                <a16:creationId xmlns:a16="http://schemas.microsoft.com/office/drawing/2014/main" id="{309C7963-99F4-410C-BB6E-596050C5CC41}"/>
              </a:ext>
            </a:extLst>
          </p:cNvPr>
          <p:cNvSpPr/>
          <p:nvPr/>
        </p:nvSpPr>
        <p:spPr>
          <a:xfrm>
            <a:off x="2673316" y="310984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BB790A35-8E61-4029-86E5-F8047DDA54B3}"/>
              </a:ext>
            </a:extLst>
          </p:cNvPr>
          <p:cNvSpPr/>
          <p:nvPr/>
        </p:nvSpPr>
        <p:spPr>
          <a:xfrm>
            <a:off x="5693306" y="310984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4636D4F5-48C0-4D4A-839B-5B5CB343C1CA}"/>
              </a:ext>
            </a:extLst>
          </p:cNvPr>
          <p:cNvCxnSpPr>
            <a:cxnSpLocks/>
          </p:cNvCxnSpPr>
          <p:nvPr/>
        </p:nvCxnSpPr>
        <p:spPr>
          <a:xfrm>
            <a:off x="2408123" y="2729217"/>
            <a:ext cx="0" cy="7612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D637EE9D-AC21-4BA2-84D7-765FEE2F0C47}"/>
              </a:ext>
            </a:extLst>
          </p:cNvPr>
          <p:cNvCxnSpPr>
            <a:cxnSpLocks/>
          </p:cNvCxnSpPr>
          <p:nvPr/>
        </p:nvCxnSpPr>
        <p:spPr>
          <a:xfrm>
            <a:off x="5450889" y="2943761"/>
            <a:ext cx="0" cy="7612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B3DACA4-6F35-4149-8BD5-5A84B3FC32AC}"/>
              </a:ext>
            </a:extLst>
          </p:cNvPr>
          <p:cNvSpPr txBox="1"/>
          <p:nvPr/>
        </p:nvSpPr>
        <p:spPr>
          <a:xfrm>
            <a:off x="2102982" y="1270885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E796111-248C-490E-A7B1-22F96F686DAA}"/>
              </a:ext>
            </a:extLst>
          </p:cNvPr>
          <p:cNvSpPr txBox="1"/>
          <p:nvPr/>
        </p:nvSpPr>
        <p:spPr>
          <a:xfrm>
            <a:off x="2546009" y="1255685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吹き出し: 角を丸めた四角形 50">
            <a:extLst>
              <a:ext uri="{FF2B5EF4-FFF2-40B4-BE49-F238E27FC236}">
                <a16:creationId xmlns:a16="http://schemas.microsoft.com/office/drawing/2014/main" id="{423E1A4C-DD0F-4FCB-8CEB-A37FFECCFB02}"/>
              </a:ext>
            </a:extLst>
          </p:cNvPr>
          <p:cNvSpPr/>
          <p:nvPr/>
        </p:nvSpPr>
        <p:spPr>
          <a:xfrm>
            <a:off x="2102982" y="5191464"/>
            <a:ext cx="3987100" cy="1212849"/>
          </a:xfrm>
          <a:prstGeom prst="wedgeRoundRectCallout">
            <a:avLst>
              <a:gd name="adj1" fmla="val 54544"/>
              <a:gd name="adj2" fmla="val -1404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51BB9B3F-1E36-4ADC-84AF-E0AFA24EB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488" y="5161636"/>
            <a:ext cx="1064481" cy="1696364"/>
          </a:xfrm>
          <a:prstGeom prst="rect">
            <a:avLst/>
          </a:prstGeom>
        </p:spPr>
      </p:pic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A04365EB-BB03-498F-B2F4-E0ACA5D99524}"/>
              </a:ext>
            </a:extLst>
          </p:cNvPr>
          <p:cNvGrpSpPr/>
          <p:nvPr/>
        </p:nvGrpSpPr>
        <p:grpSpPr>
          <a:xfrm>
            <a:off x="2210424" y="5279792"/>
            <a:ext cx="3950103" cy="1015663"/>
            <a:chOff x="1074659" y="5295285"/>
            <a:chExt cx="3950103" cy="1015663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B6DB6A3A-EF6F-4E3E-AE50-8928455DE859}"/>
                </a:ext>
              </a:extLst>
            </p:cNvPr>
            <p:cNvSpPr txBox="1"/>
            <p:nvPr/>
          </p:nvSpPr>
          <p:spPr>
            <a:xfrm>
              <a:off x="1116084" y="5295285"/>
              <a:ext cx="3908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挿し込むときは少し強い力が必要だよ。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端子を傷つけないように注意しよう！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7A64ED01-9B4F-4205-B897-A315952788CB}"/>
                </a:ext>
              </a:extLst>
            </p:cNvPr>
            <p:cNvSpPr txBox="1"/>
            <p:nvPr/>
          </p:nvSpPr>
          <p:spPr>
            <a:xfrm>
              <a:off x="3272346" y="5357493"/>
              <a:ext cx="5533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ちから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D9B89F0F-282E-42FC-8653-4431DFA98265}"/>
                </a:ext>
              </a:extLst>
            </p:cNvPr>
            <p:cNvSpPr txBox="1"/>
            <p:nvPr/>
          </p:nvSpPr>
          <p:spPr>
            <a:xfrm>
              <a:off x="1179395" y="5357493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5DB3E185-EC4D-4E98-8E48-334B2B20922F}"/>
                </a:ext>
              </a:extLst>
            </p:cNvPr>
            <p:cNvSpPr txBox="1"/>
            <p:nvPr/>
          </p:nvSpPr>
          <p:spPr>
            <a:xfrm>
              <a:off x="2521259" y="5357493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90F80F07-0B2F-45E2-9A2E-112040342727}"/>
                </a:ext>
              </a:extLst>
            </p:cNvPr>
            <p:cNvSpPr txBox="1"/>
            <p:nvPr/>
          </p:nvSpPr>
          <p:spPr>
            <a:xfrm>
              <a:off x="1564174" y="5357493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E2AAF748-D65C-4693-A308-EB9F3A666345}"/>
                </a:ext>
              </a:extLst>
            </p:cNvPr>
            <p:cNvSpPr txBox="1"/>
            <p:nvPr/>
          </p:nvSpPr>
          <p:spPr>
            <a:xfrm>
              <a:off x="2920669" y="5357493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つよ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02BBA6D7-C5BA-482C-AB30-D3E4756356AA}"/>
                </a:ext>
              </a:extLst>
            </p:cNvPr>
            <p:cNvSpPr txBox="1"/>
            <p:nvPr/>
          </p:nvSpPr>
          <p:spPr>
            <a:xfrm>
              <a:off x="3726711" y="535749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ひつよう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E7435884-58F1-4BD6-AC47-A42B9FD2DD68}"/>
                </a:ext>
              </a:extLst>
            </p:cNvPr>
            <p:cNvSpPr txBox="1"/>
            <p:nvPr/>
          </p:nvSpPr>
          <p:spPr>
            <a:xfrm>
              <a:off x="1074659" y="582816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たんし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3DA24AD9-012E-455A-9438-6C664D101E7B}"/>
                </a:ext>
              </a:extLst>
            </p:cNvPr>
            <p:cNvSpPr txBox="1"/>
            <p:nvPr/>
          </p:nvSpPr>
          <p:spPr>
            <a:xfrm>
              <a:off x="1730401" y="5828163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きず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3C441B2E-E11F-4AF5-855A-227C119C4DD0}"/>
                </a:ext>
              </a:extLst>
            </p:cNvPr>
            <p:cNvSpPr txBox="1"/>
            <p:nvPr/>
          </p:nvSpPr>
          <p:spPr>
            <a:xfrm>
              <a:off x="3272346" y="582816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A86599E-9548-4C4E-A65E-CE4F938CFCFA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86146D4-2B58-4300-9AD5-C68A8D039ECB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16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本日のミッション！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646801" y="1404395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ほんじつ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9FC6828A-8E2C-4D6A-9A2B-2D71E76FB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課題をクリアしよう！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F440BD-30B0-4B5E-8851-5E78BAF720E6}"/>
              </a:ext>
            </a:extLst>
          </p:cNvPr>
          <p:cNvSpPr txBox="1"/>
          <p:nvPr/>
        </p:nvSpPr>
        <p:spPr>
          <a:xfrm>
            <a:off x="543439" y="2303509"/>
            <a:ext cx="5516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かだい</a:t>
            </a:r>
          </a:p>
        </p:txBody>
      </p:sp>
    </p:spTree>
    <p:extLst>
      <p:ext uri="{BB962C8B-B14F-4D97-AF65-F5344CB8AC3E}">
        <p14:creationId xmlns:p14="http://schemas.microsoft.com/office/powerpoint/2010/main" val="3371323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0" y="1231208"/>
            <a:ext cx="8153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パーツと拡張ユニットを組み合わせます。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2907195" y="127734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3352602" y="127734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78ACFB7-1C3F-42D4-A632-6D7EA61FE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E8B9164F-B820-41B8-9999-01A37C4E3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6" name="矢印: 右 45">
            <a:extLst>
              <a:ext uri="{FF2B5EF4-FFF2-40B4-BE49-F238E27FC236}">
                <a16:creationId xmlns:a16="http://schemas.microsoft.com/office/drawing/2014/main" id="{C22F7F52-72F6-49DC-B875-DE9E845B2BE9}"/>
              </a:ext>
            </a:extLst>
          </p:cNvPr>
          <p:cNvSpPr/>
          <p:nvPr/>
        </p:nvSpPr>
        <p:spPr>
          <a:xfrm>
            <a:off x="4357939" y="231128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6F3693-066A-4818-B618-60E7DD283E2A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CFAB73-E2F9-4B17-8FA8-4572CAAD6D66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ECB381-4E14-418B-BFA5-42AFFB5D52B6}"/>
              </a:ext>
            </a:extLst>
          </p:cNvPr>
          <p:cNvSpPr txBox="1"/>
          <p:nvPr/>
        </p:nvSpPr>
        <p:spPr>
          <a:xfrm>
            <a:off x="1215895" y="1285179"/>
            <a:ext cx="841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8C17D35-3D83-4819-815D-0688FE8C1EAF}"/>
              </a:ext>
            </a:extLst>
          </p:cNvPr>
          <p:cNvGrpSpPr/>
          <p:nvPr/>
        </p:nvGrpSpPr>
        <p:grpSpPr>
          <a:xfrm>
            <a:off x="1426686" y="2202469"/>
            <a:ext cx="2282606" cy="442429"/>
            <a:chOff x="682536" y="6294740"/>
            <a:chExt cx="2282606" cy="442429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E63A57D-86AC-46BE-A453-A2BA6FC1F836}"/>
                </a:ext>
              </a:extLst>
            </p:cNvPr>
            <p:cNvSpPr txBox="1"/>
            <p:nvPr/>
          </p:nvSpPr>
          <p:spPr>
            <a:xfrm>
              <a:off x="682536" y="6294740"/>
              <a:ext cx="2282606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重ねて挿し込みます。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B7CDDB08-7618-4E20-A064-9F709B922473}"/>
                </a:ext>
              </a:extLst>
            </p:cNvPr>
            <p:cNvSpPr txBox="1"/>
            <p:nvPr/>
          </p:nvSpPr>
          <p:spPr>
            <a:xfrm>
              <a:off x="856914" y="6320136"/>
              <a:ext cx="4466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かさ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2637972D-BF59-4B12-8983-77D0470FC1BA}"/>
                </a:ext>
              </a:extLst>
            </p:cNvPr>
            <p:cNvSpPr txBox="1"/>
            <p:nvPr/>
          </p:nvSpPr>
          <p:spPr>
            <a:xfrm>
              <a:off x="1737411" y="6319756"/>
              <a:ext cx="31142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0BC5A742-4F5A-47BC-B943-56A71753FDE7}"/>
                </a:ext>
              </a:extLst>
            </p:cNvPr>
            <p:cNvSpPr txBox="1"/>
            <p:nvPr/>
          </p:nvSpPr>
          <p:spPr>
            <a:xfrm>
              <a:off x="1427831" y="6319756"/>
              <a:ext cx="309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228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6F3693-066A-4818-B618-60E7DD283E2A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CFAB73-E2F9-4B17-8FA8-4572CAAD6D66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6FA047-1476-46E2-8AAB-7EE9B49220C4}"/>
              </a:ext>
            </a:extLst>
          </p:cNvPr>
          <p:cNvSpPr txBox="1"/>
          <p:nvPr/>
        </p:nvSpPr>
        <p:spPr>
          <a:xfrm>
            <a:off x="504355" y="1214696"/>
            <a:ext cx="80625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突起があるほうを上にして置き、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モーターの外側のパーツを外します。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D788BA7-E92E-41F4-AF17-3915D35C7C1A}"/>
              </a:ext>
            </a:extLst>
          </p:cNvPr>
          <p:cNvSpPr txBox="1"/>
          <p:nvPr/>
        </p:nvSpPr>
        <p:spPr>
          <a:xfrm>
            <a:off x="2283859" y="1258062"/>
            <a:ext cx="5042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うえ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DA9407A-7BB1-4EBC-86A7-C3A1BEA6D9B8}"/>
              </a:ext>
            </a:extLst>
          </p:cNvPr>
          <p:cNvSpPr txBox="1"/>
          <p:nvPr/>
        </p:nvSpPr>
        <p:spPr>
          <a:xfrm>
            <a:off x="3237374" y="1258062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9EF4A45-9CFE-4438-B524-CB2B37B38404}"/>
              </a:ext>
            </a:extLst>
          </p:cNvPr>
          <p:cNvSpPr txBox="1"/>
          <p:nvPr/>
        </p:nvSpPr>
        <p:spPr>
          <a:xfrm>
            <a:off x="7031302" y="1258062"/>
            <a:ext cx="5042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はず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3998689-D2BB-4BE9-9270-CF03A0C37860}"/>
              </a:ext>
            </a:extLst>
          </p:cNvPr>
          <p:cNvSpPr txBox="1"/>
          <p:nvPr/>
        </p:nvSpPr>
        <p:spPr>
          <a:xfrm>
            <a:off x="5357206" y="1258062"/>
            <a:ext cx="841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そとがわ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8111B7A-D6D8-4CD3-9C86-2D15B5ED2C57}"/>
              </a:ext>
            </a:extLst>
          </p:cNvPr>
          <p:cNvSpPr txBox="1"/>
          <p:nvPr/>
        </p:nvSpPr>
        <p:spPr>
          <a:xfrm>
            <a:off x="413192" y="1258062"/>
            <a:ext cx="731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とっき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15BD0C53-C367-4D83-9B7D-01575E9FC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698" y="1791777"/>
            <a:ext cx="7737909" cy="4904113"/>
          </a:xfrm>
          <a:prstGeom prst="rect">
            <a:avLst/>
          </a:prstGeom>
        </p:spPr>
      </p:pic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E141C072-997B-40FF-8A0D-021B9A7DEA34}"/>
              </a:ext>
            </a:extLst>
          </p:cNvPr>
          <p:cNvCxnSpPr>
            <a:cxnSpLocks/>
          </p:cNvCxnSpPr>
          <p:nvPr/>
        </p:nvCxnSpPr>
        <p:spPr>
          <a:xfrm flipH="1">
            <a:off x="1731971" y="5758144"/>
            <a:ext cx="6500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9F244989-B0C4-4504-BDEF-A7D2B5AE7EFC}"/>
              </a:ext>
            </a:extLst>
          </p:cNvPr>
          <p:cNvCxnSpPr>
            <a:cxnSpLocks/>
          </p:cNvCxnSpPr>
          <p:nvPr/>
        </p:nvCxnSpPr>
        <p:spPr>
          <a:xfrm>
            <a:off x="6516729" y="5740388"/>
            <a:ext cx="7010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225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6F3693-066A-4818-B618-60E7DD283E2A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CFAB73-E2F9-4B17-8FA8-4572CAAD6D66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1852697-E6D9-49F1-B89C-AF0142DFB9D3}"/>
              </a:ext>
            </a:extLst>
          </p:cNvPr>
          <p:cNvSpPr txBox="1"/>
          <p:nvPr/>
        </p:nvSpPr>
        <p:spPr>
          <a:xfrm>
            <a:off x="404560" y="1231208"/>
            <a:ext cx="8153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モータをステーに挿し込みます。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938C04D-86D7-4728-8D72-8BC06F0E9A47}"/>
              </a:ext>
            </a:extLst>
          </p:cNvPr>
          <p:cNvSpPr txBox="1"/>
          <p:nvPr/>
        </p:nvSpPr>
        <p:spPr>
          <a:xfrm>
            <a:off x="2560966" y="127734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8136629-EAB4-4081-B483-5641801AA2C2}"/>
              </a:ext>
            </a:extLst>
          </p:cNvPr>
          <p:cNvSpPr txBox="1"/>
          <p:nvPr/>
        </p:nvSpPr>
        <p:spPr>
          <a:xfrm>
            <a:off x="3006373" y="127734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D74C3F6-DCB5-4B8B-981E-5191696EA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88C43D0-2934-4914-B894-2F4A3C9870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95"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0B28EBA0-88E8-422C-878E-ADE17FB40CD6}"/>
              </a:ext>
            </a:extLst>
          </p:cNvPr>
          <p:cNvSpPr/>
          <p:nvPr/>
        </p:nvSpPr>
        <p:spPr>
          <a:xfrm>
            <a:off x="4357939" y="231128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11FE3E9-ED18-4641-9A19-BD90B26CF1AF}"/>
              </a:ext>
            </a:extLst>
          </p:cNvPr>
          <p:cNvGrpSpPr/>
          <p:nvPr/>
        </p:nvGrpSpPr>
        <p:grpSpPr>
          <a:xfrm>
            <a:off x="497149" y="5580657"/>
            <a:ext cx="3860789" cy="442429"/>
            <a:chOff x="497149" y="5580657"/>
            <a:chExt cx="3860789" cy="442429"/>
          </a:xfrm>
        </p:grpSpPr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0BC8E111-4F59-40AE-9CF0-DD2DF9612444}"/>
                </a:ext>
              </a:extLst>
            </p:cNvPr>
            <p:cNvSpPr txBox="1"/>
            <p:nvPr/>
          </p:nvSpPr>
          <p:spPr>
            <a:xfrm>
              <a:off x="497149" y="5580657"/>
              <a:ext cx="3860789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ケーブルが外側になるように調整します。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A3FFFF31-55FE-46E1-96CB-44280699BF95}"/>
                </a:ext>
              </a:extLst>
            </p:cNvPr>
            <p:cNvSpPr txBox="1"/>
            <p:nvPr/>
          </p:nvSpPr>
          <p:spPr>
            <a:xfrm>
              <a:off x="1497221" y="5606053"/>
              <a:ext cx="704440" cy="21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そとがわ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417FD3CE-0665-49E8-8847-70CB31CB9AB4}"/>
                </a:ext>
              </a:extLst>
            </p:cNvPr>
            <p:cNvSpPr txBox="1"/>
            <p:nvPr/>
          </p:nvSpPr>
          <p:spPr>
            <a:xfrm>
              <a:off x="2802240" y="5605673"/>
              <a:ext cx="7044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</a:p>
          </p:txBody>
        </p:sp>
      </p:grpSp>
      <p:sp>
        <p:nvSpPr>
          <p:cNvPr id="48" name="円弧 47">
            <a:extLst>
              <a:ext uri="{FF2B5EF4-FFF2-40B4-BE49-F238E27FC236}">
                <a16:creationId xmlns:a16="http://schemas.microsoft.com/office/drawing/2014/main" id="{040F41D3-6DB5-4822-B296-076C71459D47}"/>
              </a:ext>
            </a:extLst>
          </p:cNvPr>
          <p:cNvSpPr/>
          <p:nvPr/>
        </p:nvSpPr>
        <p:spPr>
          <a:xfrm>
            <a:off x="807868" y="4381344"/>
            <a:ext cx="992559" cy="778567"/>
          </a:xfrm>
          <a:prstGeom prst="arc">
            <a:avLst>
              <a:gd name="adj1" fmla="val 10706466"/>
              <a:gd name="adj2" fmla="val 326382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円弧 48">
            <a:extLst>
              <a:ext uri="{FF2B5EF4-FFF2-40B4-BE49-F238E27FC236}">
                <a16:creationId xmlns:a16="http://schemas.microsoft.com/office/drawing/2014/main" id="{66AFC572-C6B9-43C8-85D7-7D71D78DE602}"/>
              </a:ext>
            </a:extLst>
          </p:cNvPr>
          <p:cNvSpPr/>
          <p:nvPr/>
        </p:nvSpPr>
        <p:spPr>
          <a:xfrm flipH="1">
            <a:off x="3178205" y="4425315"/>
            <a:ext cx="617202" cy="778567"/>
          </a:xfrm>
          <a:prstGeom prst="arc">
            <a:avLst>
              <a:gd name="adj1" fmla="val 10420770"/>
              <a:gd name="adj2" fmla="val 739480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1E1D602-E591-418B-8D7B-C7922504AC08}"/>
              </a:ext>
            </a:extLst>
          </p:cNvPr>
          <p:cNvGrpSpPr/>
          <p:nvPr/>
        </p:nvGrpSpPr>
        <p:grpSpPr>
          <a:xfrm>
            <a:off x="4872342" y="5626792"/>
            <a:ext cx="3860789" cy="442429"/>
            <a:chOff x="4872342" y="5626792"/>
            <a:chExt cx="3860789" cy="442429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915FDB1-D312-4790-9405-D147579643CF}"/>
                </a:ext>
              </a:extLst>
            </p:cNvPr>
            <p:cNvSpPr txBox="1"/>
            <p:nvPr/>
          </p:nvSpPr>
          <p:spPr>
            <a:xfrm>
              <a:off x="4872342" y="5626792"/>
              <a:ext cx="3860789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挿し込むと、ケーブルが内側にきます。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1696B007-1A59-4A84-826A-3A42710BE4DE}"/>
                </a:ext>
              </a:extLst>
            </p:cNvPr>
            <p:cNvSpPr txBox="1"/>
            <p:nvPr/>
          </p:nvSpPr>
          <p:spPr>
            <a:xfrm>
              <a:off x="7013361" y="5649599"/>
              <a:ext cx="59480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うちがわ</a:t>
              </a: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95C8ED20-A01E-4996-AF0E-FCEDB8D2C968}"/>
                </a:ext>
              </a:extLst>
            </p:cNvPr>
            <p:cNvSpPr txBox="1"/>
            <p:nvPr/>
          </p:nvSpPr>
          <p:spPr>
            <a:xfrm>
              <a:off x="5292379" y="5655843"/>
              <a:ext cx="2337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7D44C75-30E0-45F9-BA83-066BB801370A}"/>
                </a:ext>
              </a:extLst>
            </p:cNvPr>
            <p:cNvSpPr txBox="1"/>
            <p:nvPr/>
          </p:nvSpPr>
          <p:spPr>
            <a:xfrm>
              <a:off x="5619730" y="5649599"/>
              <a:ext cx="2337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2307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00529F5A-836C-4217-97DC-1E0BF2349E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34" y="2166672"/>
            <a:ext cx="4322909" cy="414050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3A8882-AAB6-41BF-AA39-B5FF2AF3B95B}"/>
              </a:ext>
            </a:extLst>
          </p:cNvPr>
          <p:cNvSpPr txBox="1"/>
          <p:nvPr/>
        </p:nvSpPr>
        <p:spPr>
          <a:xfrm>
            <a:off x="493338" y="1221580"/>
            <a:ext cx="63779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ブロックギヤ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とギヤ用タイヤゴムを組み合わせます。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D4AD297-0E59-482A-9278-E404971D2745}"/>
              </a:ext>
            </a:extLst>
          </p:cNvPr>
          <p:cNvSpPr txBox="1"/>
          <p:nvPr/>
        </p:nvSpPr>
        <p:spPr>
          <a:xfrm>
            <a:off x="2816452" y="1268450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188734E-24AA-4AA0-ACB4-11996062A94D}"/>
              </a:ext>
            </a:extLst>
          </p:cNvPr>
          <p:cNvSpPr txBox="1"/>
          <p:nvPr/>
        </p:nvSpPr>
        <p:spPr>
          <a:xfrm>
            <a:off x="4422341" y="1279288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97014B-33A8-4C13-976B-2F2B851735AB}"/>
              </a:ext>
            </a:extLst>
          </p:cNvPr>
          <p:cNvSpPr txBox="1"/>
          <p:nvPr/>
        </p:nvSpPr>
        <p:spPr>
          <a:xfrm>
            <a:off x="4863700" y="1279288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2FA97A4A-B40B-49F0-9D7A-DCA463F38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512" y="4657277"/>
            <a:ext cx="4341182" cy="163817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98522AF-0A95-4C83-9A74-E7785D1AB5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512" y="2166672"/>
            <a:ext cx="4341182" cy="2443301"/>
          </a:xfrm>
          <a:prstGeom prst="rect">
            <a:avLst/>
          </a:prstGeom>
        </p:spPr>
      </p:pic>
      <p:sp>
        <p:nvSpPr>
          <p:cNvPr id="27" name="矢印: 右 26">
            <a:extLst>
              <a:ext uri="{FF2B5EF4-FFF2-40B4-BE49-F238E27FC236}">
                <a16:creationId xmlns:a16="http://schemas.microsoft.com/office/drawing/2014/main" id="{EF486550-5A8F-46BF-BC6A-10393B67B8D7}"/>
              </a:ext>
            </a:extLst>
          </p:cNvPr>
          <p:cNvSpPr/>
          <p:nvPr/>
        </p:nvSpPr>
        <p:spPr>
          <a:xfrm>
            <a:off x="4185152" y="3239591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DB78D80E-8955-4D3A-91C1-CA2B6FAA0413}"/>
              </a:ext>
            </a:extLst>
          </p:cNvPr>
          <p:cNvSpPr/>
          <p:nvPr/>
        </p:nvSpPr>
        <p:spPr>
          <a:xfrm rot="5400000">
            <a:off x="6409011" y="4487312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9C738C5-D1AF-4CA2-A5ED-EF3F576ACDE8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040B340-D03E-4073-9A86-F759C485E5C8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1378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F00FA4CA-4933-429B-AC43-006D549D9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538" y="2297818"/>
            <a:ext cx="4448588" cy="333644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1375B58-4978-43F7-9E4E-12F44564E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08547" y="2183937"/>
            <a:ext cx="3336441" cy="3564201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EF486550-5A8F-46BF-BC6A-10393B67B8D7}"/>
              </a:ext>
            </a:extLst>
          </p:cNvPr>
          <p:cNvSpPr/>
          <p:nvPr/>
        </p:nvSpPr>
        <p:spPr>
          <a:xfrm>
            <a:off x="4675306" y="293756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0A8AA16-426D-485B-ABCF-6BB770F0B387}"/>
              </a:ext>
            </a:extLst>
          </p:cNvPr>
          <p:cNvSpPr txBox="1"/>
          <p:nvPr/>
        </p:nvSpPr>
        <p:spPr>
          <a:xfrm>
            <a:off x="493338" y="1221580"/>
            <a:ext cx="63779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モーターと結合します。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E359F16-0B7B-45BC-849F-0C268DB6CE22}"/>
              </a:ext>
            </a:extLst>
          </p:cNvPr>
          <p:cNvSpPr txBox="1"/>
          <p:nvPr/>
        </p:nvSpPr>
        <p:spPr>
          <a:xfrm>
            <a:off x="1945324" y="1289018"/>
            <a:ext cx="6547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けつごう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CFE3AB7-D003-480E-819C-B516F03B9160}"/>
              </a:ext>
            </a:extLst>
          </p:cNvPr>
          <p:cNvCxnSpPr>
            <a:cxnSpLocks/>
          </p:cNvCxnSpPr>
          <p:nvPr/>
        </p:nvCxnSpPr>
        <p:spPr>
          <a:xfrm>
            <a:off x="1426686" y="3751790"/>
            <a:ext cx="51863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2448A9D7-EA1A-44CC-B428-D8FF8CF59366}"/>
              </a:ext>
            </a:extLst>
          </p:cNvPr>
          <p:cNvCxnSpPr>
            <a:cxnSpLocks/>
          </p:cNvCxnSpPr>
          <p:nvPr/>
        </p:nvCxnSpPr>
        <p:spPr>
          <a:xfrm flipH="1">
            <a:off x="3633892" y="3751790"/>
            <a:ext cx="52085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9E9CAC9-7D00-4BFA-9815-80BA51ECD441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48C68E0-6DEB-489D-A343-79F30CBC1B84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2070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6F3693-066A-4818-B618-60E7DD283E2A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CFAB73-E2F9-4B17-8FA8-4572CAAD6D66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1852697-E6D9-49F1-B89C-AF0142DFB9D3}"/>
              </a:ext>
            </a:extLst>
          </p:cNvPr>
          <p:cNvSpPr txBox="1"/>
          <p:nvPr/>
        </p:nvSpPr>
        <p:spPr>
          <a:xfrm>
            <a:off x="404560" y="1231208"/>
            <a:ext cx="8153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三角：クリア、ハーフ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：水のブロックを組み合わせて、支えを作ります。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938C04D-86D7-4728-8D72-8BC06F0E9A47}"/>
              </a:ext>
            </a:extLst>
          </p:cNvPr>
          <p:cNvSpPr txBox="1"/>
          <p:nvPr/>
        </p:nvSpPr>
        <p:spPr>
          <a:xfrm>
            <a:off x="4678295" y="128560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8136629-EAB4-4081-B483-5641801AA2C2}"/>
              </a:ext>
            </a:extLst>
          </p:cNvPr>
          <p:cNvSpPr txBox="1"/>
          <p:nvPr/>
        </p:nvSpPr>
        <p:spPr>
          <a:xfrm>
            <a:off x="5123702" y="128560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D74C3F6-DCB5-4B8B-981E-5191696EA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88C43D0-2934-4914-B894-2F4A3C987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0B28EBA0-88E8-422C-878E-ADE17FB40CD6}"/>
              </a:ext>
            </a:extLst>
          </p:cNvPr>
          <p:cNvSpPr/>
          <p:nvPr/>
        </p:nvSpPr>
        <p:spPr>
          <a:xfrm>
            <a:off x="4282767" y="3588878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5D99898-E583-47E1-A74B-6BE6E354C80C}"/>
              </a:ext>
            </a:extLst>
          </p:cNvPr>
          <p:cNvSpPr txBox="1"/>
          <p:nvPr/>
        </p:nvSpPr>
        <p:spPr>
          <a:xfrm>
            <a:off x="6277294" y="12933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4C3F695-8CFA-4A3C-A1EA-2D39387810CA}"/>
              </a:ext>
            </a:extLst>
          </p:cNvPr>
          <p:cNvSpPr txBox="1"/>
          <p:nvPr/>
        </p:nvSpPr>
        <p:spPr>
          <a:xfrm>
            <a:off x="372951" y="1293354"/>
            <a:ext cx="73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0362B55-52EF-4AF6-B90D-FD8D3510B2F3}"/>
              </a:ext>
            </a:extLst>
          </p:cNvPr>
          <p:cNvSpPr txBox="1"/>
          <p:nvPr/>
        </p:nvSpPr>
        <p:spPr>
          <a:xfrm>
            <a:off x="3065626" y="129934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44D72F7-2441-4910-87ED-8F3E03715EA7}"/>
              </a:ext>
            </a:extLst>
          </p:cNvPr>
          <p:cNvSpPr txBox="1"/>
          <p:nvPr/>
        </p:nvSpPr>
        <p:spPr>
          <a:xfrm>
            <a:off x="6948372" y="129934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8979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ロボットの本体を作る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6F3693-066A-4818-B618-60E7DD283E2A}"/>
              </a:ext>
            </a:extLst>
          </p:cNvPr>
          <p:cNvSpPr txBox="1"/>
          <p:nvPr/>
        </p:nvSpPr>
        <p:spPr>
          <a:xfrm>
            <a:off x="4831902" y="370057"/>
            <a:ext cx="52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CFAB73-E2F9-4B17-8FA8-4572CAAD6D66}"/>
              </a:ext>
            </a:extLst>
          </p:cNvPr>
          <p:cNvSpPr txBox="1"/>
          <p:nvPr/>
        </p:nvSpPr>
        <p:spPr>
          <a:xfrm>
            <a:off x="3938823" y="380860"/>
            <a:ext cx="84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ほんたい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1852697-E6D9-49F1-B89C-AF0142DFB9D3}"/>
              </a:ext>
            </a:extLst>
          </p:cNvPr>
          <p:cNvSpPr txBox="1"/>
          <p:nvPr/>
        </p:nvSpPr>
        <p:spPr>
          <a:xfrm>
            <a:off x="404560" y="1231208"/>
            <a:ext cx="8153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支えを三角：クリアに挿し込みます。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938C04D-86D7-4728-8D72-8BC06F0E9A47}"/>
              </a:ext>
            </a:extLst>
          </p:cNvPr>
          <p:cNvSpPr txBox="1"/>
          <p:nvPr/>
        </p:nvSpPr>
        <p:spPr>
          <a:xfrm>
            <a:off x="2685253" y="12933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8136629-EAB4-4081-B483-5641801AA2C2}"/>
              </a:ext>
            </a:extLst>
          </p:cNvPr>
          <p:cNvSpPr txBox="1"/>
          <p:nvPr/>
        </p:nvSpPr>
        <p:spPr>
          <a:xfrm>
            <a:off x="3130660" y="12933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D74C3F6-DCB5-4B8B-981E-5191696EA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88C43D0-2934-4914-B894-2F4A3C987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0B28EBA0-88E8-422C-878E-ADE17FB40CD6}"/>
              </a:ext>
            </a:extLst>
          </p:cNvPr>
          <p:cNvSpPr/>
          <p:nvPr/>
        </p:nvSpPr>
        <p:spPr>
          <a:xfrm>
            <a:off x="4357939" y="231128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5D99898-E583-47E1-A74B-6BE6E354C80C}"/>
              </a:ext>
            </a:extLst>
          </p:cNvPr>
          <p:cNvSpPr txBox="1"/>
          <p:nvPr/>
        </p:nvSpPr>
        <p:spPr>
          <a:xfrm>
            <a:off x="377926" y="12933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4C3F695-8CFA-4A3C-A1EA-2D39387810CA}"/>
              </a:ext>
            </a:extLst>
          </p:cNvPr>
          <p:cNvSpPr txBox="1"/>
          <p:nvPr/>
        </p:nvSpPr>
        <p:spPr>
          <a:xfrm>
            <a:off x="1052301" y="1293354"/>
            <a:ext cx="73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68836689-7DC8-40BB-875D-BD0F15F8A97D}"/>
              </a:ext>
            </a:extLst>
          </p:cNvPr>
          <p:cNvCxnSpPr>
            <a:cxnSpLocks/>
          </p:cNvCxnSpPr>
          <p:nvPr/>
        </p:nvCxnSpPr>
        <p:spPr>
          <a:xfrm flipH="1" flipV="1">
            <a:off x="1154097" y="2982897"/>
            <a:ext cx="630316" cy="5948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86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4FE8D8-1EA9-4D8B-A37B-BDA4F251417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7D0E13-76CF-4203-BF02-BC643A24DEB7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F07D70C-F8E9-4B43-B102-60DA875F0DB5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789796E-E402-4C2D-A19F-54302D447008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D505616-4035-4C29-B0B8-2C36F07CBEAE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本体を立ち上げます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A0DB679-858E-41CB-9D8B-EC97B5EAF29F}"/>
              </a:ext>
            </a:extLst>
          </p:cNvPr>
          <p:cNvSpPr txBox="1"/>
          <p:nvPr/>
        </p:nvSpPr>
        <p:spPr>
          <a:xfrm>
            <a:off x="351072" y="1281255"/>
            <a:ext cx="743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ほんたい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C2091807-AA0D-4028-A07A-4A4316C3E8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221" y="2019525"/>
            <a:ext cx="3960000" cy="39600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DEB5DD79-1A81-4945-9CE3-7A249B000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17781" y="2019526"/>
            <a:ext cx="3959998" cy="3959998"/>
          </a:xfrm>
          <a:prstGeom prst="rect">
            <a:avLst/>
          </a:prstGeom>
        </p:spPr>
      </p:pic>
      <p:sp>
        <p:nvSpPr>
          <p:cNvPr id="56" name="矢印: 右 55">
            <a:extLst>
              <a:ext uri="{FF2B5EF4-FFF2-40B4-BE49-F238E27FC236}">
                <a16:creationId xmlns:a16="http://schemas.microsoft.com/office/drawing/2014/main" id="{D05E0513-5B5E-41DD-A987-E065B1F5117B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CD76E3D-8919-496E-880F-27957B31642C}"/>
              </a:ext>
            </a:extLst>
          </p:cNvPr>
          <p:cNvSpPr txBox="1"/>
          <p:nvPr/>
        </p:nvSpPr>
        <p:spPr>
          <a:xfrm>
            <a:off x="1069795" y="128980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29AAEA0-9F15-4AA1-92F7-16D15F5509FA}"/>
              </a:ext>
            </a:extLst>
          </p:cNvPr>
          <p:cNvSpPr txBox="1"/>
          <p:nvPr/>
        </p:nvSpPr>
        <p:spPr>
          <a:xfrm>
            <a:off x="1515202" y="128980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2928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4FE8D8-1EA9-4D8B-A37B-BDA4F251417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7D0E13-76CF-4203-BF02-BC643A24DEB7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F07D70C-F8E9-4B43-B102-60DA875F0DB5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789796E-E402-4C2D-A19F-54302D447008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D505616-4035-4C29-B0B8-2C36F07CBEAE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本体と腕を組み合わせます。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A4EFD56-9F45-45FC-8E47-0E89BCACD59D}"/>
              </a:ext>
            </a:extLst>
          </p:cNvPr>
          <p:cNvSpPr txBox="1"/>
          <p:nvPr/>
        </p:nvSpPr>
        <p:spPr>
          <a:xfrm>
            <a:off x="1055153" y="128980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A0DB679-858E-41CB-9D8B-EC97B5EAF29F}"/>
              </a:ext>
            </a:extLst>
          </p:cNvPr>
          <p:cNvSpPr txBox="1"/>
          <p:nvPr/>
        </p:nvSpPr>
        <p:spPr>
          <a:xfrm>
            <a:off x="351072" y="1281255"/>
            <a:ext cx="743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ほんたい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C2091807-AA0D-4028-A07A-4A4316C3E8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221" y="2019525"/>
            <a:ext cx="3960000" cy="39600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DEB5DD79-1A81-4945-9CE3-7A249B000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17781" y="2019526"/>
            <a:ext cx="3959998" cy="3959998"/>
          </a:xfrm>
          <a:prstGeom prst="rect">
            <a:avLst/>
          </a:prstGeom>
        </p:spPr>
      </p:pic>
      <p:sp>
        <p:nvSpPr>
          <p:cNvPr id="56" name="矢印: 右 55">
            <a:extLst>
              <a:ext uri="{FF2B5EF4-FFF2-40B4-BE49-F238E27FC236}">
                <a16:creationId xmlns:a16="http://schemas.microsoft.com/office/drawing/2014/main" id="{D05E0513-5B5E-41DD-A987-E065B1F5117B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CD76E3D-8919-496E-880F-27957B31642C}"/>
              </a:ext>
            </a:extLst>
          </p:cNvPr>
          <p:cNvSpPr txBox="1"/>
          <p:nvPr/>
        </p:nvSpPr>
        <p:spPr>
          <a:xfrm>
            <a:off x="1531433" y="128980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29AAEA0-9F15-4AA1-92F7-16D15F5509FA}"/>
              </a:ext>
            </a:extLst>
          </p:cNvPr>
          <p:cNvSpPr txBox="1"/>
          <p:nvPr/>
        </p:nvSpPr>
        <p:spPr>
          <a:xfrm>
            <a:off x="1976840" y="128980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E251E054-EE66-4FF8-BC6F-C67B890DB5C8}"/>
              </a:ext>
            </a:extLst>
          </p:cNvPr>
          <p:cNvCxnSpPr>
            <a:cxnSpLocks/>
          </p:cNvCxnSpPr>
          <p:nvPr/>
        </p:nvCxnSpPr>
        <p:spPr>
          <a:xfrm flipH="1">
            <a:off x="2422247" y="4104859"/>
            <a:ext cx="128178" cy="3676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6BE8F4E-12BE-4244-9526-F0B12011ED0E}"/>
              </a:ext>
            </a:extLst>
          </p:cNvPr>
          <p:cNvGrpSpPr/>
          <p:nvPr/>
        </p:nvGrpSpPr>
        <p:grpSpPr>
          <a:xfrm>
            <a:off x="2235055" y="5002608"/>
            <a:ext cx="2097068" cy="900246"/>
            <a:chOff x="2390417" y="4941442"/>
            <a:chExt cx="2097068" cy="900246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CEB28AC-8AA5-4707-9475-6E3612599BEE}"/>
                </a:ext>
              </a:extLst>
            </p:cNvPr>
            <p:cNvSpPr txBox="1"/>
            <p:nvPr/>
          </p:nvSpPr>
          <p:spPr>
            <a:xfrm>
              <a:off x="2390417" y="4941442"/>
              <a:ext cx="2097068" cy="900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動力側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（自由に回転しない）</a:t>
              </a:r>
              <a:endPara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121354B-1E3F-4428-9B46-6737AC50F3B9}"/>
                </a:ext>
              </a:extLst>
            </p:cNvPr>
            <p:cNvSpPr txBox="1"/>
            <p:nvPr/>
          </p:nvSpPr>
          <p:spPr>
            <a:xfrm>
              <a:off x="2620309" y="5425796"/>
              <a:ext cx="5639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じゆう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22F39A2-77B5-4839-92B9-54314170DACC}"/>
                </a:ext>
              </a:extLst>
            </p:cNvPr>
            <p:cNvSpPr txBox="1"/>
            <p:nvPr/>
          </p:nvSpPr>
          <p:spPr>
            <a:xfrm>
              <a:off x="3102231" y="5417246"/>
              <a:ext cx="6986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218E5473-A5F6-4BE3-8708-F1222232660A}"/>
                </a:ext>
              </a:extLst>
            </p:cNvPr>
            <p:cNvSpPr txBox="1"/>
            <p:nvPr/>
          </p:nvSpPr>
          <p:spPr>
            <a:xfrm>
              <a:off x="2960189" y="4978306"/>
              <a:ext cx="9142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どうりょくがわ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8" name="楕円 27">
            <a:extLst>
              <a:ext uri="{FF2B5EF4-FFF2-40B4-BE49-F238E27FC236}">
                <a16:creationId xmlns:a16="http://schemas.microsoft.com/office/drawing/2014/main" id="{A38868B1-18BF-431C-B24E-C16C3A60B504}"/>
              </a:ext>
            </a:extLst>
          </p:cNvPr>
          <p:cNvSpPr/>
          <p:nvPr/>
        </p:nvSpPr>
        <p:spPr>
          <a:xfrm>
            <a:off x="1920833" y="3481127"/>
            <a:ext cx="1222831" cy="1200327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9852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4FE8D8-1EA9-4D8B-A37B-BDA4F251417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7D0E13-76CF-4203-BF02-BC643A24DEB7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F07D70C-F8E9-4B43-B102-60DA875F0DB5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789796E-E402-4C2D-A19F-54302D447008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D505616-4035-4C29-B0B8-2C36F07CBEAE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C: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薄水とハーフ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B: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白のブロックで、腕の固定を補強します。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A0DB679-858E-41CB-9D8B-EC97B5EAF29F}"/>
              </a:ext>
            </a:extLst>
          </p:cNvPr>
          <p:cNvSpPr txBox="1"/>
          <p:nvPr/>
        </p:nvSpPr>
        <p:spPr>
          <a:xfrm>
            <a:off x="1305523" y="1272788"/>
            <a:ext cx="743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C2091807-AA0D-4028-A07A-4A4316C3E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95512" y="1864649"/>
            <a:ext cx="2159647" cy="2644217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DEB5DD79-1A81-4945-9CE3-7A249B000E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94168" y="4118357"/>
            <a:ext cx="2147672" cy="2629554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CD76E3D-8919-496E-880F-27957B31642C}"/>
              </a:ext>
            </a:extLst>
          </p:cNvPr>
          <p:cNvSpPr txBox="1"/>
          <p:nvPr/>
        </p:nvSpPr>
        <p:spPr>
          <a:xfrm>
            <a:off x="2934281" y="128166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409FCC4-2896-4155-96E2-1C7A4CCFE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02061" y="2091175"/>
            <a:ext cx="4454171" cy="4454171"/>
          </a:xfrm>
          <a:prstGeom prst="rect">
            <a:avLst/>
          </a:prstGeom>
        </p:spPr>
      </p:pic>
      <p:sp>
        <p:nvSpPr>
          <p:cNvPr id="56" name="矢印: 右 55">
            <a:extLst>
              <a:ext uri="{FF2B5EF4-FFF2-40B4-BE49-F238E27FC236}">
                <a16:creationId xmlns:a16="http://schemas.microsoft.com/office/drawing/2014/main" id="{D05E0513-5B5E-41DD-A987-E065B1F5117B}"/>
              </a:ext>
            </a:extLst>
          </p:cNvPr>
          <p:cNvSpPr/>
          <p:nvPr/>
        </p:nvSpPr>
        <p:spPr>
          <a:xfrm>
            <a:off x="3251426" y="468260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4C98E9C9-D890-44F7-B5C1-C87E409DD253}"/>
              </a:ext>
            </a:extLst>
          </p:cNvPr>
          <p:cNvCxnSpPr>
            <a:cxnSpLocks/>
          </p:cNvCxnSpPr>
          <p:nvPr/>
        </p:nvCxnSpPr>
        <p:spPr>
          <a:xfrm flipH="1" flipV="1">
            <a:off x="1597807" y="3429000"/>
            <a:ext cx="373036" cy="782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EFF8A7DC-B5E0-4687-9EE3-70FF0131BB26}"/>
              </a:ext>
            </a:extLst>
          </p:cNvPr>
          <p:cNvCxnSpPr>
            <a:cxnSpLocks/>
          </p:cNvCxnSpPr>
          <p:nvPr/>
        </p:nvCxnSpPr>
        <p:spPr>
          <a:xfrm flipH="1" flipV="1">
            <a:off x="1821869" y="5605584"/>
            <a:ext cx="264171" cy="1949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96FE1252-6DF9-4DCC-BDBA-9819B967AB2B}"/>
              </a:ext>
            </a:extLst>
          </p:cNvPr>
          <p:cNvCxnSpPr>
            <a:cxnSpLocks/>
          </p:cNvCxnSpPr>
          <p:nvPr/>
        </p:nvCxnSpPr>
        <p:spPr>
          <a:xfrm flipH="1" flipV="1">
            <a:off x="1365399" y="5639937"/>
            <a:ext cx="683452" cy="5462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矢印: 右 56">
            <a:extLst>
              <a:ext uri="{FF2B5EF4-FFF2-40B4-BE49-F238E27FC236}">
                <a16:creationId xmlns:a16="http://schemas.microsoft.com/office/drawing/2014/main" id="{AFC2544E-D0AF-4D53-BC04-D286013DA3F6}"/>
              </a:ext>
            </a:extLst>
          </p:cNvPr>
          <p:cNvSpPr/>
          <p:nvPr/>
        </p:nvSpPr>
        <p:spPr>
          <a:xfrm rot="5400000">
            <a:off x="1083049" y="4089035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8E507E9-86B3-4C73-A569-82AD2ED10A76}"/>
              </a:ext>
            </a:extLst>
          </p:cNvPr>
          <p:cNvSpPr txBox="1"/>
          <p:nvPr/>
        </p:nvSpPr>
        <p:spPr>
          <a:xfrm>
            <a:off x="4771720" y="126391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6B00F360-2FF8-46D9-99BC-CCC58056B212}"/>
              </a:ext>
            </a:extLst>
          </p:cNvPr>
          <p:cNvSpPr txBox="1"/>
          <p:nvPr/>
        </p:nvSpPr>
        <p:spPr>
          <a:xfrm>
            <a:off x="5193246" y="1263909"/>
            <a:ext cx="743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こてい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3889626-1C1C-4B65-BDB0-B635F031F836}"/>
              </a:ext>
            </a:extLst>
          </p:cNvPr>
          <p:cNvSpPr txBox="1"/>
          <p:nvPr/>
        </p:nvSpPr>
        <p:spPr>
          <a:xfrm>
            <a:off x="5882774" y="1263908"/>
            <a:ext cx="743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ほきょう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403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 descr="アンキロサウルス">
                <a:extLst>
                  <a:ext uri="{FF2B5EF4-FFF2-40B4-BE49-F238E27FC236}">
                    <a16:creationId xmlns:a16="http://schemas.microsoft.com/office/drawing/2014/main" id="{0E5BDB26-C50F-4550-9680-1A928D77D3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6021303"/>
                  </p:ext>
                </p:extLst>
              </p:nvPr>
            </p:nvGraphicFramePr>
            <p:xfrm>
              <a:off x="401336" y="3764832"/>
              <a:ext cx="2073169" cy="20269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073169" cy="2026927"/>
                    </a:xfrm>
                    <a:prstGeom prst="rect">
                      <a:avLst/>
                    </a:prstGeom>
                  </am3d:spPr>
                  <am3d:camera>
                    <am3d:pos x="0" y="0" z="614444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36036" d="1000000"/>
                    <am3d:preTrans dx="0" dy="-1162975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0827" ay="2490606" az="6682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2908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 descr="アンキロサウルス">
                <a:extLst>
                  <a:ext uri="{FF2B5EF4-FFF2-40B4-BE49-F238E27FC236}">
                    <a16:creationId xmlns:a16="http://schemas.microsoft.com/office/drawing/2014/main" id="{0E5BDB26-C50F-4550-9680-1A928D77D3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336" y="3764832"/>
                <a:ext cx="2073169" cy="2026927"/>
              </a:xfrm>
              <a:prstGeom prst="rect">
                <a:avLst/>
              </a:prstGeom>
            </p:spPr>
          </p:pic>
        </mc:Fallback>
      </mc:AlternateContent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ミッション：バトルロボットを作ろう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580B57-18AA-45D4-9D1C-68D3CCA2DFCA}"/>
              </a:ext>
            </a:extLst>
          </p:cNvPr>
          <p:cNvSpPr txBox="1"/>
          <p:nvPr/>
        </p:nvSpPr>
        <p:spPr>
          <a:xfrm>
            <a:off x="744226" y="943517"/>
            <a:ext cx="73699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前に進みながら敵（障害物）をたおすロボットを作ろう！</a:t>
            </a:r>
            <a:endParaRPr kumimoji="1" lang="ja-JP" altLang="en-US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CE06A63-376F-4F92-BF2F-6AD3BADDCF39}"/>
              </a:ext>
            </a:extLst>
          </p:cNvPr>
          <p:cNvSpPr txBox="1"/>
          <p:nvPr/>
        </p:nvSpPr>
        <p:spPr>
          <a:xfrm>
            <a:off x="2502405" y="1041002"/>
            <a:ext cx="477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てき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9732CB8-F490-4D37-85DD-C84185AB685B}"/>
              </a:ext>
            </a:extLst>
          </p:cNvPr>
          <p:cNvSpPr txBox="1"/>
          <p:nvPr/>
        </p:nvSpPr>
        <p:spPr>
          <a:xfrm>
            <a:off x="2968466" y="1041002"/>
            <a:ext cx="110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しょうがいぶつ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吹き出し: 角を丸めた四角形 44">
            <a:extLst>
              <a:ext uri="{FF2B5EF4-FFF2-40B4-BE49-F238E27FC236}">
                <a16:creationId xmlns:a16="http://schemas.microsoft.com/office/drawing/2014/main" id="{8CB520CD-A811-4555-97DC-FBAC3201A2A3}"/>
              </a:ext>
            </a:extLst>
          </p:cNvPr>
          <p:cNvSpPr/>
          <p:nvPr/>
        </p:nvSpPr>
        <p:spPr>
          <a:xfrm>
            <a:off x="2885243" y="5665247"/>
            <a:ext cx="4660138" cy="670033"/>
          </a:xfrm>
          <a:prstGeom prst="wedgeRoundRectCallout">
            <a:avLst>
              <a:gd name="adj1" fmla="val 52764"/>
              <a:gd name="adj2" fmla="val -7457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574DD7E3-AB89-4D1A-B7C0-3F92145C01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924" y="5323665"/>
            <a:ext cx="898360" cy="1431632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8A6DF56-5925-49CC-9BF5-3EA33F9ECD22}"/>
              </a:ext>
            </a:extLst>
          </p:cNvPr>
          <p:cNvSpPr txBox="1"/>
          <p:nvPr/>
        </p:nvSpPr>
        <p:spPr>
          <a:xfrm>
            <a:off x="2968467" y="5824038"/>
            <a:ext cx="4574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タッチセンサーで敵に当たったか判断するよ！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54CA2014-77E4-477E-BBC4-357CDEA052F3}"/>
              </a:ext>
            </a:extLst>
          </p:cNvPr>
          <p:cNvSpPr txBox="1"/>
          <p:nvPr/>
        </p:nvSpPr>
        <p:spPr>
          <a:xfrm>
            <a:off x="5938617" y="5784820"/>
            <a:ext cx="748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はんだん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32BC91D-377B-4F51-9225-F6C520F374D0}"/>
              </a:ext>
            </a:extLst>
          </p:cNvPr>
          <p:cNvSpPr txBox="1"/>
          <p:nvPr/>
        </p:nvSpPr>
        <p:spPr>
          <a:xfrm>
            <a:off x="727968" y="1041002"/>
            <a:ext cx="477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まえ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3F07D1A-53B2-4C58-A615-5840FFA98ADB}"/>
              </a:ext>
            </a:extLst>
          </p:cNvPr>
          <p:cNvSpPr txBox="1"/>
          <p:nvPr/>
        </p:nvSpPr>
        <p:spPr>
          <a:xfrm>
            <a:off x="6312660" y="1041002"/>
            <a:ext cx="469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700958-E418-460C-8EB9-38224A04D3B6}"/>
              </a:ext>
            </a:extLst>
          </p:cNvPr>
          <p:cNvSpPr txBox="1"/>
          <p:nvPr/>
        </p:nvSpPr>
        <p:spPr>
          <a:xfrm>
            <a:off x="4537248" y="393574"/>
            <a:ext cx="460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B62A61E-4B0F-438F-8A9C-2A8AE292553B}"/>
              </a:ext>
            </a:extLst>
          </p:cNvPr>
          <p:cNvSpPr txBox="1"/>
          <p:nvPr/>
        </p:nvSpPr>
        <p:spPr>
          <a:xfrm>
            <a:off x="5048514" y="5802576"/>
            <a:ext cx="304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76DF8C8-3C75-4B30-8DD8-A74C1D7345B9}"/>
              </a:ext>
            </a:extLst>
          </p:cNvPr>
          <p:cNvSpPr txBox="1"/>
          <p:nvPr/>
        </p:nvSpPr>
        <p:spPr>
          <a:xfrm>
            <a:off x="4537248" y="5806569"/>
            <a:ext cx="498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DAD32AA-BBD5-4B90-9564-959BF491FBBB}"/>
              </a:ext>
            </a:extLst>
          </p:cNvPr>
          <p:cNvSpPr txBox="1"/>
          <p:nvPr/>
        </p:nvSpPr>
        <p:spPr>
          <a:xfrm>
            <a:off x="1244849" y="1041499"/>
            <a:ext cx="477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すす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E51A676-005E-49D3-830B-6E0B3FF597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7" b="89881" l="3504" r="99925">
                        <a14:foregroundMark x1="4423" y1="79630" x2="13743" y2="78406"/>
                        <a14:foregroundMark x1="89687" y1="47619" x2="87997" y2="35681"/>
                        <a14:foregroundMark x1="74205" y1="30489" x2="86183" y2="34689"/>
                        <a14:foregroundMark x1="86183" y1="34689" x2="91476" y2="46759"/>
                        <a14:foregroundMark x1="91476" y1="46759" x2="75124" y2="31713"/>
                        <a14:foregroundMark x1="71769" y1="61772" x2="80244" y2="69709"/>
                        <a14:foregroundMark x1="80244" y1="69709" x2="71769" y2="61508"/>
                        <a14:foregroundMark x1="83151" y1="32474" x2="93862" y2="29001"/>
                        <a14:foregroundMark x1="93862" y1="29001" x2="85214" y2="34193"/>
                        <a14:foregroundMark x1="82555" y1="30291" x2="93067" y2="28571"/>
                        <a14:foregroundMark x1="93067" y1="28571" x2="83176" y2="31118"/>
                        <a14:foregroundMark x1="82430" y1="31448" x2="92073" y2="26157"/>
                        <a14:foregroundMark x1="92073" y1="26157" x2="83052" y2="31779"/>
                        <a14:foregroundMark x1="82207" y1="29299" x2="82331" y2="29630"/>
                        <a14:foregroundMark x1="92296" y1="35218" x2="91799" y2="34557"/>
                        <a14:foregroundMark x1="93166" y1="35549" x2="99925" y2="38492"/>
                        <a14:foregroundMark x1="82927" y1="29134" x2="81461" y2="25529"/>
                        <a14:foregroundMark x1="83052" y1="24702" x2="92296" y2="27513"/>
                        <a14:foregroundMark x1="99205" y1="32573" x2="93042" y2="28968"/>
                        <a14:foregroundMark x1="7256" y1="77050" x2="12500" y2="75298"/>
                        <a14:foregroundMark x1="3529" y1="78505" x2="6362" y2="77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504"/>
          <a:stretch/>
        </p:blipFill>
        <p:spPr>
          <a:xfrm rot="5400000">
            <a:off x="4316263" y="1921328"/>
            <a:ext cx="4156498" cy="310817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71A7E90-9C1E-4047-8358-D3E9A4452A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31" b="97388" l="9992" r="96959">
                        <a14:foregroundMark x1="77741" y1="97388" x2="74546" y2="79993"/>
                        <a14:foregroundMark x1="67672" y1="56019" x2="68387" y2="47917"/>
                        <a14:foregroundMark x1="66087" y1="45073" x2="64886" y2="41601"/>
                        <a14:foregroundMark x1="57935" y1="6283" x2="82724" y2="17493"/>
                        <a14:foregroundMark x1="68081" y1="9524" x2="80935" y2="15939"/>
                        <a14:foregroundMark x1="72757" y1="50761" x2="73166" y2="50496"/>
                        <a14:foregroundMark x1="74265" y1="50628" x2="78942" y2="51653"/>
                        <a14:foregroundMark x1="70866" y1="44577" x2="77639" y2="48181"/>
                        <a14:foregroundMark x1="79530" y1="49702" x2="79146" y2="44808"/>
                        <a14:foregroundMark x1="78150" y1="7573" x2="93688" y2="14782"/>
                        <a14:foregroundMark x1="77639" y1="7705" x2="84104" y2="7573"/>
                        <a14:foregroundMark x1="92870" y1="16204" x2="95068" y2="13889"/>
                        <a14:foregroundMark x1="94480" y1="17229" x2="93790" y2="16733"/>
                        <a14:foregroundMark x1="76259" y1="7308" x2="78431" y2="8234"/>
                        <a14:foregroundMark x1="76949" y1="5126" x2="86941" y2="7308"/>
                        <a14:foregroundMark x1="86941" y1="7308" x2="90084" y2="9392"/>
                        <a14:foregroundMark x1="76054" y1="7573" x2="84718" y2="5787"/>
                        <a14:foregroundMark x1="95860" y1="15840" x2="95681" y2="13492"/>
                        <a14:foregroundMark x1="95962" y1="17229" x2="87171" y2="6382"/>
                        <a14:foregroundMark x1="87171" y1="6382" x2="77153" y2="4497"/>
                        <a14:foregroundMark x1="86609" y1="7176" x2="96984" y2="14054"/>
                        <a14:foregroundMark x1="96984" y1="14054" x2="96576" y2="15575"/>
                        <a14:foregroundMark x1="87989" y1="6151" x2="96754" y2="13624"/>
                        <a14:foregroundMark x1="60900" y1="57308" x2="60516" y2="54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2189" y="2201578"/>
            <a:ext cx="3781471" cy="2922701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4C0BF380-87AB-4B09-A843-19CC2B772FA3}"/>
              </a:ext>
            </a:extLst>
          </p:cNvPr>
          <p:cNvGrpSpPr/>
          <p:nvPr/>
        </p:nvGrpSpPr>
        <p:grpSpPr>
          <a:xfrm rot="20394425">
            <a:off x="7255089" y="4706192"/>
            <a:ext cx="1080000" cy="337352"/>
            <a:chOff x="7070213" y="3773437"/>
            <a:chExt cx="1080000" cy="337352"/>
          </a:xfrm>
        </p:grpSpPr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C65D24FB-877B-44CA-AEDE-3B2A380B88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3940633"/>
              <a:ext cx="720000" cy="0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41623F4C-0ACA-4905-A9B9-6603F239C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3773437"/>
              <a:ext cx="360000" cy="0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07ED61AE-2FF9-4A7F-828A-4F3749D92D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4110789"/>
              <a:ext cx="1080000" cy="0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矢印: 右 27">
            <a:extLst>
              <a:ext uri="{FF2B5EF4-FFF2-40B4-BE49-F238E27FC236}">
                <a16:creationId xmlns:a16="http://schemas.microsoft.com/office/drawing/2014/main" id="{B627DCDA-DD54-457B-8ADF-937CEE7B5539}"/>
              </a:ext>
            </a:extLst>
          </p:cNvPr>
          <p:cNvSpPr/>
          <p:nvPr/>
        </p:nvSpPr>
        <p:spPr>
          <a:xfrm flipH="1">
            <a:off x="4148240" y="358386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06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DE482A1-E07F-4C4A-842D-EC0C810CBD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3" b="-55"/>
          <a:stretch/>
        </p:blipFill>
        <p:spPr>
          <a:xfrm rot="5400000">
            <a:off x="2533389" y="1100990"/>
            <a:ext cx="4071288" cy="538483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3A8882-AAB6-41BF-AA39-B5FF2AF3B95B}"/>
              </a:ext>
            </a:extLst>
          </p:cNvPr>
          <p:cNvSpPr txBox="1"/>
          <p:nvPr/>
        </p:nvSpPr>
        <p:spPr>
          <a:xfrm>
            <a:off x="395470" y="976024"/>
            <a:ext cx="85796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各パーツのケーブルを、拡張ユニットに接続します。</a:t>
            </a:r>
            <a:endParaRPr kumimoji="1"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E881739-8AD2-4D45-92FE-07A178DD8EAF}"/>
              </a:ext>
            </a:extLst>
          </p:cNvPr>
          <p:cNvSpPr txBox="1"/>
          <p:nvPr/>
        </p:nvSpPr>
        <p:spPr>
          <a:xfrm>
            <a:off x="4495879" y="1028951"/>
            <a:ext cx="657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0342085-8DA7-462F-946A-8FD052B7BFA4}"/>
              </a:ext>
            </a:extLst>
          </p:cNvPr>
          <p:cNvSpPr txBox="1"/>
          <p:nvPr/>
        </p:nvSpPr>
        <p:spPr>
          <a:xfrm>
            <a:off x="2821356" y="1028951"/>
            <a:ext cx="761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D073528-8BD2-4C89-9AD3-5665E49FBEAA}"/>
              </a:ext>
            </a:extLst>
          </p:cNvPr>
          <p:cNvSpPr txBox="1"/>
          <p:nvPr/>
        </p:nvSpPr>
        <p:spPr>
          <a:xfrm>
            <a:off x="380917" y="1028951"/>
            <a:ext cx="417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8F5FBD6B-6A37-4E1B-96EE-35FFA62B564C}"/>
              </a:ext>
            </a:extLst>
          </p:cNvPr>
          <p:cNvSpPr txBox="1"/>
          <p:nvPr/>
        </p:nvSpPr>
        <p:spPr>
          <a:xfrm>
            <a:off x="24136" y="4061714"/>
            <a:ext cx="1852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P14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CF568D77-518C-4048-8FBB-E26FCDC11572}"/>
              </a:ext>
            </a:extLst>
          </p:cNvPr>
          <p:cNvGrpSpPr/>
          <p:nvPr/>
        </p:nvGrpSpPr>
        <p:grpSpPr>
          <a:xfrm>
            <a:off x="3487183" y="2187941"/>
            <a:ext cx="2017391" cy="953445"/>
            <a:chOff x="3487183" y="2187941"/>
            <a:chExt cx="2017391" cy="953445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BCCD1CC4-F43C-4870-9B52-F121429E0208}"/>
                </a:ext>
              </a:extLst>
            </p:cNvPr>
            <p:cNvSpPr/>
            <p:nvPr/>
          </p:nvSpPr>
          <p:spPr>
            <a:xfrm>
              <a:off x="3487183" y="2187941"/>
              <a:ext cx="2017391" cy="953445"/>
            </a:xfrm>
            <a:prstGeom prst="rect">
              <a:avLst/>
            </a:prstGeom>
            <a:solidFill>
              <a:schemeClr val="lt1"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1BD530BF-7E5B-4DAC-9753-E7F7F84B292F}"/>
                </a:ext>
              </a:extLst>
            </p:cNvPr>
            <p:cNvGrpSpPr/>
            <p:nvPr/>
          </p:nvGrpSpPr>
          <p:grpSpPr>
            <a:xfrm>
              <a:off x="3660586" y="2283789"/>
              <a:ext cx="1681105" cy="761747"/>
              <a:chOff x="6894725" y="1751621"/>
              <a:chExt cx="1681105" cy="761747"/>
            </a:xfrm>
          </p:grpSpPr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7DAE7672-B4DF-41EB-BA90-E924211C28D1}"/>
                  </a:ext>
                </a:extLst>
              </p:cNvPr>
              <p:cNvSpPr txBox="1"/>
              <p:nvPr/>
            </p:nvSpPr>
            <p:spPr>
              <a:xfrm>
                <a:off x="6907748" y="1867037"/>
                <a:ext cx="16680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>
                    <a:solidFill>
                      <a:srgbClr val="575E75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電池ボックス</a:t>
                </a:r>
                <a:endPara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lang="ja-JP" altLang="en-US" dirty="0">
                    <a:solidFill>
                      <a:srgbClr val="575E75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　</a:t>
                </a:r>
                <a:r>
                  <a:rPr lang="en-US" altLang="ja-JP" dirty="0">
                    <a:solidFill>
                      <a:srgbClr val="575E75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…</a:t>
                </a:r>
                <a:r>
                  <a:rPr lang="en-US" altLang="ja-JP" b="1" dirty="0">
                    <a:solidFill>
                      <a:srgbClr val="575E75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BATT</a:t>
                </a:r>
                <a:endPara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A38367EE-B0D8-42CC-967A-BBC5ADA86D41}"/>
                  </a:ext>
                </a:extLst>
              </p:cNvPr>
              <p:cNvSpPr txBox="1"/>
              <p:nvPr/>
            </p:nvSpPr>
            <p:spPr>
              <a:xfrm>
                <a:off x="6894725" y="1751621"/>
                <a:ext cx="64246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dirty="0">
                    <a:solidFill>
                      <a:srgbClr val="575E75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でんち</a:t>
                </a:r>
                <a:endParaRPr kumimoji="1" lang="ja-JP" altLang="en-US" sz="9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B1E73A-38B7-4265-9FBC-BC58A8E1812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1459109-8678-4260-9E3E-62990E767E20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8AEF09A-70EE-4043-9CD5-B2BD24827F78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639F1BE-97FA-490C-A971-DB6ACA843E49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0824BB0-F730-448E-862C-6AEB3DD6DC46}"/>
              </a:ext>
            </a:extLst>
          </p:cNvPr>
          <p:cNvSpPr txBox="1"/>
          <p:nvPr/>
        </p:nvSpPr>
        <p:spPr>
          <a:xfrm>
            <a:off x="4221782" y="6134611"/>
            <a:ext cx="275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M1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M2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C3C8D6F-5453-41EC-A172-B589CD87A69D}"/>
              </a:ext>
            </a:extLst>
          </p:cNvPr>
          <p:cNvSpPr txBox="1"/>
          <p:nvPr/>
        </p:nvSpPr>
        <p:spPr>
          <a:xfrm>
            <a:off x="7227077" y="2865117"/>
            <a:ext cx="1887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P0</a:t>
            </a: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687282C4-2BC8-4DA8-A3BC-6AFB6C9D91A5}"/>
              </a:ext>
            </a:extLst>
          </p:cNvPr>
          <p:cNvCxnSpPr>
            <a:cxnSpLocks/>
          </p:cNvCxnSpPr>
          <p:nvPr/>
        </p:nvCxnSpPr>
        <p:spPr>
          <a:xfrm>
            <a:off x="1631742" y="4488081"/>
            <a:ext cx="984422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4EEA465-C095-4F92-A8E1-7AA24907A8F3}"/>
              </a:ext>
            </a:extLst>
          </p:cNvPr>
          <p:cNvCxnSpPr>
            <a:cxnSpLocks/>
          </p:cNvCxnSpPr>
          <p:nvPr/>
        </p:nvCxnSpPr>
        <p:spPr>
          <a:xfrm flipV="1">
            <a:off x="4495879" y="4488083"/>
            <a:ext cx="0" cy="1545628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9BE8CC59-F2F2-45DA-90DC-DBC5AD018AF1}"/>
              </a:ext>
            </a:extLst>
          </p:cNvPr>
          <p:cNvCxnSpPr>
            <a:cxnSpLocks/>
          </p:cNvCxnSpPr>
          <p:nvPr/>
        </p:nvCxnSpPr>
        <p:spPr>
          <a:xfrm flipV="1">
            <a:off x="5936149" y="4255071"/>
            <a:ext cx="0" cy="177864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FB2EF1A4-B77A-4ED7-A63B-8388A64A4A59}"/>
              </a:ext>
            </a:extLst>
          </p:cNvPr>
          <p:cNvCxnSpPr>
            <a:cxnSpLocks/>
          </p:cNvCxnSpPr>
          <p:nvPr/>
        </p:nvCxnSpPr>
        <p:spPr>
          <a:xfrm flipH="1">
            <a:off x="6612596" y="3320249"/>
            <a:ext cx="880157" cy="317055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0BB62688-CC6D-4157-B310-D67215AEDAC9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4507650" y="3045536"/>
            <a:ext cx="316843" cy="624182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587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完成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FAE474-A1DC-48F0-BA7F-4FFDA55F179E}"/>
              </a:ext>
            </a:extLst>
          </p:cNvPr>
          <p:cNvSpPr txBox="1"/>
          <p:nvPr/>
        </p:nvSpPr>
        <p:spPr>
          <a:xfrm>
            <a:off x="2174681" y="396563"/>
            <a:ext cx="777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かんせい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7E1F226-8A5F-41C8-B133-546B4146833E}"/>
              </a:ext>
            </a:extLst>
          </p:cNvPr>
          <p:cNvGrpSpPr/>
          <p:nvPr/>
        </p:nvGrpSpPr>
        <p:grpSpPr>
          <a:xfrm>
            <a:off x="404561" y="1811424"/>
            <a:ext cx="3078104" cy="1058877"/>
            <a:chOff x="404561" y="1621792"/>
            <a:chExt cx="3078104" cy="1058877"/>
          </a:xfrm>
        </p:grpSpPr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882A6D21-5CA3-4B37-BDC6-D97A8C339A50}"/>
                </a:ext>
              </a:extLst>
            </p:cNvPr>
            <p:cNvSpPr/>
            <p:nvPr/>
          </p:nvSpPr>
          <p:spPr>
            <a:xfrm>
              <a:off x="404561" y="1621792"/>
              <a:ext cx="3078104" cy="10588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4C3DE0C-C2F3-4745-A3DF-BCBA45284269}"/>
                </a:ext>
              </a:extLst>
            </p:cNvPr>
            <p:cNvSpPr txBox="1"/>
            <p:nvPr/>
          </p:nvSpPr>
          <p:spPr>
            <a:xfrm>
              <a:off x="543629" y="1682496"/>
              <a:ext cx="2939036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コードがひっかからないように、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位置を調整しよう！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3A1F5B4-610A-4428-81BB-2BCA96731B93}"/>
                </a:ext>
              </a:extLst>
            </p:cNvPr>
            <p:cNvSpPr txBox="1"/>
            <p:nvPr/>
          </p:nvSpPr>
          <p:spPr>
            <a:xfrm>
              <a:off x="593819" y="2154844"/>
              <a:ext cx="4471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いち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153CA3A7-8CE4-4BD0-9CB6-0D5B5E367C6B}"/>
                </a:ext>
              </a:extLst>
            </p:cNvPr>
            <p:cNvSpPr txBox="1"/>
            <p:nvPr/>
          </p:nvSpPr>
          <p:spPr>
            <a:xfrm>
              <a:off x="999139" y="2154843"/>
              <a:ext cx="69139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8CD55F8B-A025-40D4-8A68-D6E40B55E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65963" y="1552702"/>
            <a:ext cx="5542738" cy="482373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22F3F11-36A4-4D89-B1E6-F52BF11B07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912" y="4050392"/>
            <a:ext cx="3069196" cy="230189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A7C8A97-7889-4319-9543-918373FD3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22810" y="4050392"/>
            <a:ext cx="3069196" cy="230189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87099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バトルロボットのしくみ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</p:spTree>
    <p:extLst>
      <p:ext uri="{BB962C8B-B14F-4D97-AF65-F5344CB8AC3E}">
        <p14:creationId xmlns:p14="http://schemas.microsoft.com/office/powerpoint/2010/main" val="1751932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センサーとモーターの役割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185374" y="397411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やくわり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6D486CB-F13C-4994-A2D6-5BFF671959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911" l="2062" r="95741">
                        <a14:foregroundMark x1="7271" y1="9988" x2="26506" y2="19053"/>
                        <a14:foregroundMark x1="26506" y1="19053" x2="26668" y2="19053"/>
                        <a14:foregroundMark x1="2116" y1="5937" x2="7271" y2="7341"/>
                        <a14:foregroundMark x1="46039" y1="88047" x2="57569" y2="89009"/>
                        <a14:foregroundMark x1="57569" y1="89009" x2="46229" y2="85519"/>
                        <a14:foregroundMark x1="46229" y1="85519" x2="47477" y2="89009"/>
                        <a14:foregroundMark x1="48779" y1="96911" x2="48128" y2="96671"/>
                        <a14:foregroundMark x1="88985" y1="36743" x2="95714" y2="27076"/>
                        <a14:foregroundMark x1="95714" y1="27076" x2="84211" y2="18813"/>
                        <a14:foregroundMark x1="84211" y1="18813" x2="80928" y2="18091"/>
                        <a14:foregroundMark x1="95768" y1="65864" x2="91129" y2="54071"/>
                        <a14:foregroundMark x1="91129" y1="54071" x2="95361" y2="66346"/>
                        <a14:foregroundMark x1="95361" y1="66346" x2="95442" y2="66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61394" y="1838474"/>
            <a:ext cx="5497146" cy="371865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9C6E3FE-6556-4C12-9C3A-5644F34186CF}"/>
              </a:ext>
            </a:extLst>
          </p:cNvPr>
          <p:cNvSpPr txBox="1"/>
          <p:nvPr/>
        </p:nvSpPr>
        <p:spPr>
          <a:xfrm>
            <a:off x="417032" y="4587315"/>
            <a:ext cx="214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②サーボモーター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190E971-749E-41B6-B48C-35DA39E18A52}"/>
              </a:ext>
            </a:extLst>
          </p:cNvPr>
          <p:cNvGrpSpPr/>
          <p:nvPr/>
        </p:nvGrpSpPr>
        <p:grpSpPr>
          <a:xfrm>
            <a:off x="548872" y="4836792"/>
            <a:ext cx="3135527" cy="577081"/>
            <a:chOff x="6008473" y="4338435"/>
            <a:chExt cx="3135527" cy="577081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4018A616-267A-427F-9ECD-968A484CAD01}"/>
                </a:ext>
              </a:extLst>
            </p:cNvPr>
            <p:cNvSpPr txBox="1"/>
            <p:nvPr/>
          </p:nvSpPr>
          <p:spPr>
            <a:xfrm>
              <a:off x="6008473" y="4338435"/>
              <a:ext cx="313552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ロボットの腕を動かします。</a:t>
              </a:r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9A42002-AF98-4BD1-9376-A00B0E09F788}"/>
                </a:ext>
              </a:extLst>
            </p:cNvPr>
            <p:cNvSpPr txBox="1"/>
            <p:nvPr/>
          </p:nvSpPr>
          <p:spPr>
            <a:xfrm>
              <a:off x="7137462" y="4407685"/>
              <a:ext cx="462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うで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63AF985-E159-4425-BBE7-109D2B656491}"/>
                </a:ext>
              </a:extLst>
            </p:cNvPr>
            <p:cNvSpPr txBox="1"/>
            <p:nvPr/>
          </p:nvSpPr>
          <p:spPr>
            <a:xfrm>
              <a:off x="7582456" y="4416563"/>
              <a:ext cx="462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en-US" altLang="ja-JP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FF61E3A-9F23-4179-A5FD-CF0802BFD8B9}"/>
              </a:ext>
            </a:extLst>
          </p:cNvPr>
          <p:cNvSpPr txBox="1"/>
          <p:nvPr/>
        </p:nvSpPr>
        <p:spPr>
          <a:xfrm>
            <a:off x="441638" y="5757636"/>
            <a:ext cx="185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06A58B7-2F72-48DB-A261-01DE8D1C1439}"/>
              </a:ext>
            </a:extLst>
          </p:cNvPr>
          <p:cNvGrpSpPr/>
          <p:nvPr/>
        </p:nvGrpSpPr>
        <p:grpSpPr>
          <a:xfrm>
            <a:off x="548872" y="6006914"/>
            <a:ext cx="2435209" cy="577081"/>
            <a:chOff x="5940841" y="6060243"/>
            <a:chExt cx="2435209" cy="577081"/>
          </a:xfrm>
        </p:grpSpPr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D2DE0E0-9FF7-4E62-AC64-6FF9F0014536}"/>
                </a:ext>
              </a:extLst>
            </p:cNvPr>
            <p:cNvSpPr txBox="1"/>
            <p:nvPr/>
          </p:nvSpPr>
          <p:spPr>
            <a:xfrm>
              <a:off x="5940841" y="6060243"/>
              <a:ext cx="243520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タイヤを動かします。</a:t>
              </a:r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A99F5E36-D469-4E81-AEAD-004E7FBC389D}"/>
                </a:ext>
              </a:extLst>
            </p:cNvPr>
            <p:cNvSpPr txBox="1"/>
            <p:nvPr/>
          </p:nvSpPr>
          <p:spPr>
            <a:xfrm>
              <a:off x="6823064" y="6153674"/>
              <a:ext cx="462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en-US" altLang="ja-JP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70DB32-D46B-46C4-A623-3C82AF3562BF}"/>
              </a:ext>
            </a:extLst>
          </p:cNvPr>
          <p:cNvSpPr txBox="1"/>
          <p:nvPr/>
        </p:nvSpPr>
        <p:spPr>
          <a:xfrm>
            <a:off x="441638" y="1424885"/>
            <a:ext cx="214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①タッチセンサー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A9F1887-59E5-4869-BCC1-57F7129D3D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028" y="2414804"/>
            <a:ext cx="1997397" cy="199739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FAF872B-2C6C-4551-8E21-0C67C32C8B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7620" y="2420480"/>
            <a:ext cx="1997397" cy="1997397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3DCDEB0-9D70-4D25-816E-51C7A10C120C}"/>
              </a:ext>
            </a:extLst>
          </p:cNvPr>
          <p:cNvSpPr txBox="1"/>
          <p:nvPr/>
        </p:nvSpPr>
        <p:spPr>
          <a:xfrm>
            <a:off x="586358" y="1709473"/>
            <a:ext cx="54620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刀が物に当たるとタッチセンサーが押されます。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62BF4AA-997A-4054-8C8A-A260260AB394}"/>
              </a:ext>
            </a:extLst>
          </p:cNvPr>
          <p:cNvSpPr txBox="1"/>
          <p:nvPr/>
        </p:nvSpPr>
        <p:spPr>
          <a:xfrm>
            <a:off x="1028061" y="1762795"/>
            <a:ext cx="462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もの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F771215-7015-4486-8147-4227AA18EAD7}"/>
              </a:ext>
            </a:extLst>
          </p:cNvPr>
          <p:cNvSpPr txBox="1"/>
          <p:nvPr/>
        </p:nvSpPr>
        <p:spPr>
          <a:xfrm>
            <a:off x="1473055" y="1762795"/>
            <a:ext cx="462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E5DBD5D-E2EF-4C58-8CA2-38A1546D814F}"/>
              </a:ext>
            </a:extLst>
          </p:cNvPr>
          <p:cNvSpPr txBox="1"/>
          <p:nvPr/>
        </p:nvSpPr>
        <p:spPr>
          <a:xfrm>
            <a:off x="4214215" y="1762795"/>
            <a:ext cx="462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B815F41-8911-4F24-BE70-F131B2F67AC6}"/>
              </a:ext>
            </a:extLst>
          </p:cNvPr>
          <p:cNvSpPr txBox="1"/>
          <p:nvPr/>
        </p:nvSpPr>
        <p:spPr>
          <a:xfrm>
            <a:off x="514719" y="1762795"/>
            <a:ext cx="5467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かたな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C2615E09-A7EE-4000-ACC2-8F7AC82BD4CA}"/>
              </a:ext>
            </a:extLst>
          </p:cNvPr>
          <p:cNvCxnSpPr>
            <a:cxnSpLocks/>
          </p:cNvCxnSpPr>
          <p:nvPr/>
        </p:nvCxnSpPr>
        <p:spPr>
          <a:xfrm>
            <a:off x="1662470" y="2594593"/>
            <a:ext cx="478141" cy="20002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矢印: 右 44">
            <a:extLst>
              <a:ext uri="{FF2B5EF4-FFF2-40B4-BE49-F238E27FC236}">
                <a16:creationId xmlns:a16="http://schemas.microsoft.com/office/drawing/2014/main" id="{38133750-ACC7-43A4-965F-BFF51F00F7FB}"/>
              </a:ext>
            </a:extLst>
          </p:cNvPr>
          <p:cNvSpPr/>
          <p:nvPr/>
        </p:nvSpPr>
        <p:spPr>
          <a:xfrm>
            <a:off x="2624170" y="3289266"/>
            <a:ext cx="535853" cy="544813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A5A1B9EB-7C4C-4C0B-BE1F-106DB5A411B7}"/>
              </a:ext>
            </a:extLst>
          </p:cNvPr>
          <p:cNvSpPr/>
          <p:nvPr/>
        </p:nvSpPr>
        <p:spPr>
          <a:xfrm>
            <a:off x="3323895" y="2783850"/>
            <a:ext cx="902366" cy="9023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E050FAB-E9BC-4E32-BD34-6F6347D01F47}"/>
              </a:ext>
            </a:extLst>
          </p:cNvPr>
          <p:cNvSpPr txBox="1"/>
          <p:nvPr/>
        </p:nvSpPr>
        <p:spPr>
          <a:xfrm>
            <a:off x="6742942" y="1705589"/>
            <a:ext cx="39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lang="en-US" altLang="ja-JP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7963601-7F56-41A9-87D2-F75AF4512C12}"/>
              </a:ext>
            </a:extLst>
          </p:cNvPr>
          <p:cNvSpPr txBox="1"/>
          <p:nvPr/>
        </p:nvSpPr>
        <p:spPr>
          <a:xfrm>
            <a:off x="7723521" y="4020227"/>
            <a:ext cx="39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lang="en-US" altLang="ja-JP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8B7591D-8F13-4F37-A7AB-C0DCB8F3C21B}"/>
              </a:ext>
            </a:extLst>
          </p:cNvPr>
          <p:cNvSpPr txBox="1"/>
          <p:nvPr/>
        </p:nvSpPr>
        <p:spPr>
          <a:xfrm>
            <a:off x="6146956" y="6399329"/>
            <a:ext cx="39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</a:t>
            </a:r>
            <a:endParaRPr lang="en-US" altLang="ja-JP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C4075F71-1E65-4179-BA48-A092596D11E2}"/>
              </a:ext>
            </a:extLst>
          </p:cNvPr>
          <p:cNvCxnSpPr>
            <a:cxnSpLocks/>
          </p:cNvCxnSpPr>
          <p:nvPr/>
        </p:nvCxnSpPr>
        <p:spPr>
          <a:xfrm flipV="1">
            <a:off x="6458396" y="5566301"/>
            <a:ext cx="547169" cy="8330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1F8C6BAD-D03D-49A7-846C-61B6EE60B15C}"/>
              </a:ext>
            </a:extLst>
          </p:cNvPr>
          <p:cNvCxnSpPr>
            <a:cxnSpLocks/>
          </p:cNvCxnSpPr>
          <p:nvPr/>
        </p:nvCxnSpPr>
        <p:spPr>
          <a:xfrm flipH="1" flipV="1">
            <a:off x="5959803" y="5363706"/>
            <a:ext cx="284104" cy="10241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11E46760-2180-468C-9B28-BBE74836ED8A}"/>
              </a:ext>
            </a:extLst>
          </p:cNvPr>
          <p:cNvCxnSpPr>
            <a:cxnSpLocks/>
          </p:cNvCxnSpPr>
          <p:nvPr/>
        </p:nvCxnSpPr>
        <p:spPr>
          <a:xfrm flipH="1" flipV="1">
            <a:off x="7041093" y="3543873"/>
            <a:ext cx="608756" cy="495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5395508C-8876-433A-9ACE-B7189059C466}"/>
              </a:ext>
            </a:extLst>
          </p:cNvPr>
          <p:cNvCxnSpPr>
            <a:cxnSpLocks/>
          </p:cNvCxnSpPr>
          <p:nvPr/>
        </p:nvCxnSpPr>
        <p:spPr>
          <a:xfrm>
            <a:off x="6982704" y="2068579"/>
            <a:ext cx="246076" cy="393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659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プログラミングの準備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3515557" y="1351294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</p:spTree>
    <p:extLst>
      <p:ext uri="{BB962C8B-B14F-4D97-AF65-F5344CB8AC3E}">
        <p14:creationId xmlns:p14="http://schemas.microsoft.com/office/powerpoint/2010/main" val="34886287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682EDC9-A00E-419E-A0CD-C0A2ABF357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88598" y="1865420"/>
            <a:ext cx="4820576" cy="482057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パソコンとつなげよう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E4EFFE0-5FAB-4597-8F04-107A91328B3C}"/>
              </a:ext>
            </a:extLst>
          </p:cNvPr>
          <p:cNvGrpSpPr/>
          <p:nvPr/>
        </p:nvGrpSpPr>
        <p:grpSpPr>
          <a:xfrm>
            <a:off x="726487" y="1286248"/>
            <a:ext cx="7254538" cy="577081"/>
            <a:chOff x="495668" y="1060559"/>
            <a:chExt cx="7254538" cy="577081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8954E6D-D880-4B95-AF35-8764A284737A}"/>
                </a:ext>
              </a:extLst>
            </p:cNvPr>
            <p:cNvSpPr txBox="1"/>
            <p:nvPr/>
          </p:nvSpPr>
          <p:spPr>
            <a:xfrm>
              <a:off x="615357" y="1060559"/>
              <a:ext cx="71348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USB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ケーブルでパソコンとつなげます。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D7EE5503-EEF2-4429-9A9D-F5CF53259E0C}"/>
                </a:ext>
              </a:extLst>
            </p:cNvPr>
            <p:cNvSpPr txBox="1"/>
            <p:nvPr/>
          </p:nvSpPr>
          <p:spPr>
            <a:xfrm>
              <a:off x="495668" y="1149442"/>
              <a:ext cx="10366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ユーエスビー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1" name="楕円 10">
            <a:extLst>
              <a:ext uri="{FF2B5EF4-FFF2-40B4-BE49-F238E27FC236}">
                <a16:creationId xmlns:a16="http://schemas.microsoft.com/office/drawing/2014/main" id="{4F142894-6148-4DFC-9BF9-5AB9E47A1376}"/>
              </a:ext>
            </a:extLst>
          </p:cNvPr>
          <p:cNvSpPr/>
          <p:nvPr/>
        </p:nvSpPr>
        <p:spPr>
          <a:xfrm>
            <a:off x="2359385" y="3072862"/>
            <a:ext cx="1302870" cy="135418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F7EBE20-A516-4C6E-A297-FB056612A25C}"/>
              </a:ext>
            </a:extLst>
          </p:cNvPr>
          <p:cNvSpPr/>
          <p:nvPr/>
        </p:nvSpPr>
        <p:spPr>
          <a:xfrm>
            <a:off x="5091130" y="3501136"/>
            <a:ext cx="1263074" cy="124499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4174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Studuino:bit</a:t>
            </a:r>
            <a:r>
              <a:rPr lang="ja-JP" altLang="en-US" dirty="0"/>
              <a:t>を起動しよう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E6BE03-00D8-4A96-AD3A-B5AB53DF923F}"/>
              </a:ext>
            </a:extLst>
          </p:cNvPr>
          <p:cNvSpPr txBox="1"/>
          <p:nvPr/>
        </p:nvSpPr>
        <p:spPr>
          <a:xfrm>
            <a:off x="2881994" y="385913"/>
            <a:ext cx="70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きどう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21D6AE2-637D-4017-9F38-548AF73BD5B1}"/>
              </a:ext>
            </a:extLst>
          </p:cNvPr>
          <p:cNvGrpSpPr/>
          <p:nvPr/>
        </p:nvGrpSpPr>
        <p:grpSpPr>
          <a:xfrm>
            <a:off x="827696" y="1546111"/>
            <a:ext cx="1082044" cy="1082044"/>
            <a:chOff x="609667" y="2093260"/>
            <a:chExt cx="1082044" cy="1082044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6080ED09-143A-4323-8B67-2EC10C02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67" y="2093260"/>
              <a:ext cx="1082044" cy="1082044"/>
            </a:xfrm>
            <a:prstGeom prst="rect">
              <a:avLst/>
            </a:prstGeom>
          </p:spPr>
        </p:pic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9A1C170C-CD1B-445F-8C2F-F0AEA1B5A825}"/>
                </a:ext>
              </a:extLst>
            </p:cNvPr>
            <p:cNvGrpSpPr/>
            <p:nvPr/>
          </p:nvGrpSpPr>
          <p:grpSpPr>
            <a:xfrm>
              <a:off x="610001" y="2882990"/>
              <a:ext cx="292314" cy="292314"/>
              <a:chOff x="1084324" y="3782536"/>
              <a:chExt cx="363984" cy="363984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28CDDCEB-61C5-4213-840A-EC23CA819B8B}"/>
                  </a:ext>
                </a:extLst>
              </p:cNvPr>
              <p:cNvSpPr/>
              <p:nvPr/>
            </p:nvSpPr>
            <p:spPr>
              <a:xfrm>
                <a:off x="1084324" y="3782536"/>
                <a:ext cx="363984" cy="3639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E90BC25E-AA89-4060-819D-B633294D2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5871" y="3808787"/>
                <a:ext cx="217995" cy="311482"/>
              </a:xfrm>
              <a:prstGeom prst="rect">
                <a:avLst/>
              </a:prstGeom>
            </p:spPr>
          </p:pic>
        </p:grp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3537E16-7362-407E-800E-9D7FDE8788A7}"/>
              </a:ext>
            </a:extLst>
          </p:cNvPr>
          <p:cNvSpPr txBox="1"/>
          <p:nvPr/>
        </p:nvSpPr>
        <p:spPr>
          <a:xfrm>
            <a:off x="750043" y="2520017"/>
            <a:ext cx="1415788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400" b="1" i="0" dirty="0" err="1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studuino</a:t>
            </a:r>
            <a:r>
              <a:rPr lang="en-US" altLang="ja-JP" sz="14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-bit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4BEE5001-42FA-4D42-89F2-A94E6A768512}"/>
              </a:ext>
            </a:extLst>
          </p:cNvPr>
          <p:cNvGrpSpPr/>
          <p:nvPr/>
        </p:nvGrpSpPr>
        <p:grpSpPr>
          <a:xfrm>
            <a:off x="2421921" y="1546111"/>
            <a:ext cx="6541118" cy="1131079"/>
            <a:chOff x="2993499" y="2228709"/>
            <a:chExt cx="6541118" cy="1131079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25AC772-6380-4BE4-ADE0-32353A410771}"/>
                </a:ext>
              </a:extLst>
            </p:cNvPr>
            <p:cNvSpPr txBox="1"/>
            <p:nvPr/>
          </p:nvSpPr>
          <p:spPr>
            <a:xfrm>
              <a:off x="2993499" y="2228709"/>
              <a:ext cx="654111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パソコンのデスクトップにある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-bit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」のアイコンをダブルクリックしよう！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1D416878-ADE8-40EA-BAC4-C292FBFD4711}"/>
                </a:ext>
              </a:extLst>
            </p:cNvPr>
            <p:cNvSpPr txBox="1"/>
            <p:nvPr/>
          </p:nvSpPr>
          <p:spPr>
            <a:xfrm>
              <a:off x="3178211" y="2869313"/>
              <a:ext cx="19276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8" name="図 37">
            <a:extLst>
              <a:ext uri="{FF2B5EF4-FFF2-40B4-BE49-F238E27FC236}">
                <a16:creationId xmlns:a16="http://schemas.microsoft.com/office/drawing/2014/main" id="{98D0C5BA-7CAD-4932-84E2-886B68744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46" y="3643647"/>
            <a:ext cx="4226638" cy="2078982"/>
          </a:xfrm>
          <a:prstGeom prst="rect">
            <a:avLst/>
          </a:prstGeom>
        </p:spPr>
      </p:pic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1C117DDF-7A17-4102-A86F-2A94958B5CFD}"/>
              </a:ext>
            </a:extLst>
          </p:cNvPr>
          <p:cNvSpPr/>
          <p:nvPr/>
        </p:nvSpPr>
        <p:spPr>
          <a:xfrm>
            <a:off x="692316" y="4335673"/>
            <a:ext cx="1211504" cy="375408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FD9B75DE-E512-45EB-926E-4AD41E85E0D7}"/>
              </a:ext>
            </a:extLst>
          </p:cNvPr>
          <p:cNvGrpSpPr/>
          <p:nvPr/>
        </p:nvGrpSpPr>
        <p:grpSpPr>
          <a:xfrm>
            <a:off x="158546" y="3139965"/>
            <a:ext cx="3194696" cy="515860"/>
            <a:chOff x="5259462" y="4585437"/>
            <a:chExt cx="3194696" cy="515860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BA45E95-9A53-4984-A7E6-F11DE870A2F6}"/>
                </a:ext>
              </a:extLst>
            </p:cNvPr>
            <p:cNvSpPr txBox="1"/>
            <p:nvPr/>
          </p:nvSpPr>
          <p:spPr>
            <a:xfrm>
              <a:off x="5259462" y="4731965"/>
              <a:ext cx="3194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ロボットモードを選択します。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C2556D45-2D6A-428C-9983-BD743AC7EC1B}"/>
                </a:ext>
              </a:extLst>
            </p:cNvPr>
            <p:cNvSpPr txBox="1"/>
            <p:nvPr/>
          </p:nvSpPr>
          <p:spPr>
            <a:xfrm>
              <a:off x="7020871" y="4585437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せんたく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3" name="図 42">
            <a:extLst>
              <a:ext uri="{FF2B5EF4-FFF2-40B4-BE49-F238E27FC236}">
                <a16:creationId xmlns:a16="http://schemas.microsoft.com/office/drawing/2014/main" id="{0B277195-1E71-4CBC-AFE5-5599A73D2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046" y="3139965"/>
            <a:ext cx="4524266" cy="3023296"/>
          </a:xfrm>
          <a:prstGeom prst="rect">
            <a:avLst/>
          </a:prstGeom>
        </p:spPr>
      </p:pic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884CACAA-395A-4153-B407-B849F89F488E}"/>
              </a:ext>
            </a:extLst>
          </p:cNvPr>
          <p:cNvGrpSpPr/>
          <p:nvPr/>
        </p:nvGrpSpPr>
        <p:grpSpPr>
          <a:xfrm>
            <a:off x="1486222" y="5895006"/>
            <a:ext cx="3118340" cy="577081"/>
            <a:chOff x="903244" y="6175811"/>
            <a:chExt cx="3118340" cy="577081"/>
          </a:xfrm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AA54392E-C5A7-46C9-B8A4-5B0F740D3D21}"/>
                </a:ext>
              </a:extLst>
            </p:cNvPr>
            <p:cNvSpPr txBox="1"/>
            <p:nvPr/>
          </p:nvSpPr>
          <p:spPr>
            <a:xfrm>
              <a:off x="941568" y="6175811"/>
              <a:ext cx="308001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が起動します。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EDC1E625-813E-4C0A-A058-96595AC188B1}"/>
                </a:ext>
              </a:extLst>
            </p:cNvPr>
            <p:cNvSpPr txBox="1"/>
            <p:nvPr/>
          </p:nvSpPr>
          <p:spPr>
            <a:xfrm>
              <a:off x="2495227" y="6252077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きどう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BC95835F-01D6-4D84-BB12-93C00C24C19A}"/>
                </a:ext>
              </a:extLst>
            </p:cNvPr>
            <p:cNvSpPr txBox="1"/>
            <p:nvPr/>
          </p:nvSpPr>
          <p:spPr>
            <a:xfrm>
              <a:off x="903244" y="6252077"/>
              <a:ext cx="16812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</a:p>
          </p:txBody>
        </p:sp>
      </p:grp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428625" y="397411"/>
            <a:ext cx="223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スタデュイーノ：ビット</a:t>
            </a: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6D160650-2197-4DCB-B583-0756020C886C}"/>
              </a:ext>
            </a:extLst>
          </p:cNvPr>
          <p:cNvSpPr/>
          <p:nvPr/>
        </p:nvSpPr>
        <p:spPr>
          <a:xfrm>
            <a:off x="4053524" y="427635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53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Studuino:bit</a:t>
            </a:r>
            <a:r>
              <a:rPr lang="ja-JP" altLang="en-US" dirty="0"/>
              <a:t>とメインユニットを接続しよう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E6BE03-00D8-4A96-AD3A-B5AB53DF923F}"/>
              </a:ext>
            </a:extLst>
          </p:cNvPr>
          <p:cNvSpPr txBox="1"/>
          <p:nvPr/>
        </p:nvSpPr>
        <p:spPr>
          <a:xfrm>
            <a:off x="4914396" y="375951"/>
            <a:ext cx="70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428625" y="397411"/>
            <a:ext cx="223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スタデュイーノ：ビット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083879-97E4-4108-A562-F2F8DE715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04" y="1796636"/>
            <a:ext cx="3976500" cy="38264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FDE4287-9252-4EF7-9448-ED110D9F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15" y="1796637"/>
            <a:ext cx="3295362" cy="11085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5A56C20-228C-4541-AEAC-F0471DC39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665" y="3952814"/>
            <a:ext cx="2771086" cy="2627023"/>
          </a:xfrm>
          <a:prstGeom prst="rect">
            <a:avLst/>
          </a:prstGeom>
        </p:spPr>
      </p:pic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2F6D1677-F04A-4D2A-B26C-F0DAF7B9CEDF}"/>
              </a:ext>
            </a:extLst>
          </p:cNvPr>
          <p:cNvSpPr/>
          <p:nvPr/>
        </p:nvSpPr>
        <p:spPr>
          <a:xfrm>
            <a:off x="1584660" y="2968657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ED560CE9-FB18-46B7-8D91-96D8C1C05B31}"/>
              </a:ext>
            </a:extLst>
          </p:cNvPr>
          <p:cNvSpPr/>
          <p:nvPr/>
        </p:nvSpPr>
        <p:spPr>
          <a:xfrm>
            <a:off x="4259896" y="221684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ED60C8FE-4F8F-493F-9C55-2D9FE3617C08}"/>
              </a:ext>
            </a:extLst>
          </p:cNvPr>
          <p:cNvSpPr/>
          <p:nvPr/>
        </p:nvSpPr>
        <p:spPr>
          <a:xfrm rot="5400000">
            <a:off x="6114293" y="305373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FE3103BA-0967-416C-B3FA-8A8F8D6955EA}"/>
              </a:ext>
            </a:extLst>
          </p:cNvPr>
          <p:cNvSpPr/>
          <p:nvPr/>
        </p:nvSpPr>
        <p:spPr>
          <a:xfrm>
            <a:off x="1597179" y="1812086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97A30BE2-62E4-4B2B-88D4-781B0CA96AF7}"/>
              </a:ext>
            </a:extLst>
          </p:cNvPr>
          <p:cNvGrpSpPr/>
          <p:nvPr/>
        </p:nvGrpSpPr>
        <p:grpSpPr>
          <a:xfrm>
            <a:off x="149666" y="1165185"/>
            <a:ext cx="5470967" cy="505476"/>
            <a:chOff x="149666" y="1165185"/>
            <a:chExt cx="5470967" cy="505476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253CC169-8FB0-4BA3-87F4-C91486E35784}"/>
                </a:ext>
              </a:extLst>
            </p:cNvPr>
            <p:cNvSpPr txBox="1"/>
            <p:nvPr/>
          </p:nvSpPr>
          <p:spPr>
            <a:xfrm>
              <a:off x="176300" y="1301329"/>
              <a:ext cx="5444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の「編集」から「接続」を選びます。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0B70A4A-AD7A-4FF1-9623-07CF6F976A36}"/>
                </a:ext>
              </a:extLst>
            </p:cNvPr>
            <p:cNvSpPr txBox="1"/>
            <p:nvPr/>
          </p:nvSpPr>
          <p:spPr>
            <a:xfrm>
              <a:off x="1937710" y="1165185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へんしゅう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38418A83-543D-4C76-897A-E861F70C7EED}"/>
                </a:ext>
              </a:extLst>
            </p:cNvPr>
            <p:cNvSpPr txBox="1"/>
            <p:nvPr/>
          </p:nvSpPr>
          <p:spPr>
            <a:xfrm>
              <a:off x="3330293" y="1165185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57A6CD5A-2585-4347-9E76-6DDA567CE91F}"/>
                </a:ext>
              </a:extLst>
            </p:cNvPr>
            <p:cNvSpPr txBox="1"/>
            <p:nvPr/>
          </p:nvSpPr>
          <p:spPr>
            <a:xfrm>
              <a:off x="149666" y="1165185"/>
              <a:ext cx="17152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B71BA86A-4798-42F9-B497-6557E8640573}"/>
                </a:ext>
              </a:extLst>
            </p:cNvPr>
            <p:cNvSpPr txBox="1"/>
            <p:nvPr/>
          </p:nvSpPr>
          <p:spPr>
            <a:xfrm>
              <a:off x="4254343" y="1165185"/>
              <a:ext cx="541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7CAF055-07D8-42CF-B83E-CB5ABE06A453}"/>
              </a:ext>
            </a:extLst>
          </p:cNvPr>
          <p:cNvGrpSpPr/>
          <p:nvPr/>
        </p:nvGrpSpPr>
        <p:grpSpPr>
          <a:xfrm>
            <a:off x="6818198" y="2863461"/>
            <a:ext cx="2121887" cy="1131079"/>
            <a:chOff x="7465716" y="3798092"/>
            <a:chExt cx="2121887" cy="1131079"/>
          </a:xfrm>
        </p:grpSpPr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29F9FA56-5469-4C92-99EB-C40A94D53982}"/>
                </a:ext>
              </a:extLst>
            </p:cNvPr>
            <p:cNvSpPr txBox="1"/>
            <p:nvPr/>
          </p:nvSpPr>
          <p:spPr>
            <a:xfrm>
              <a:off x="7564562" y="3798092"/>
              <a:ext cx="202304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センサーボードが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表示されます。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193F7ABB-4AFF-47E0-B0BC-59A4956F2E0E}"/>
                </a:ext>
              </a:extLst>
            </p:cNvPr>
            <p:cNvSpPr txBox="1"/>
            <p:nvPr/>
          </p:nvSpPr>
          <p:spPr>
            <a:xfrm>
              <a:off x="7465716" y="4416899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ひょうじ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67" name="図 66">
            <a:extLst>
              <a:ext uri="{FF2B5EF4-FFF2-40B4-BE49-F238E27FC236}">
                <a16:creationId xmlns:a16="http://schemas.microsoft.com/office/drawing/2014/main" id="{AD6482CA-D8C3-4D79-B88C-0A81F21BD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17" y="5427573"/>
            <a:ext cx="836552" cy="1417265"/>
          </a:xfrm>
          <a:prstGeom prst="rect">
            <a:avLst/>
          </a:prstGeom>
        </p:spPr>
      </p:pic>
      <p:sp>
        <p:nvSpPr>
          <p:cNvPr id="69" name="吹き出し: 角を丸めた四角形 68">
            <a:extLst>
              <a:ext uri="{FF2B5EF4-FFF2-40B4-BE49-F238E27FC236}">
                <a16:creationId xmlns:a16="http://schemas.microsoft.com/office/drawing/2014/main" id="{B7FF5EE4-23C2-4D57-887B-FC3CFA65E0D7}"/>
              </a:ext>
            </a:extLst>
          </p:cNvPr>
          <p:cNvSpPr/>
          <p:nvPr/>
        </p:nvSpPr>
        <p:spPr>
          <a:xfrm>
            <a:off x="2260062" y="5749054"/>
            <a:ext cx="2585754" cy="912058"/>
          </a:xfrm>
          <a:prstGeom prst="wedgeRoundRectCallout">
            <a:avLst>
              <a:gd name="adj1" fmla="val -60431"/>
              <a:gd name="adj2" fmla="val -9669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6754E70-40CC-44ED-86A4-1F10554A2FDA}"/>
              </a:ext>
            </a:extLst>
          </p:cNvPr>
          <p:cNvGrpSpPr/>
          <p:nvPr/>
        </p:nvGrpSpPr>
        <p:grpSpPr>
          <a:xfrm>
            <a:off x="2303934" y="5645448"/>
            <a:ext cx="2541881" cy="1015663"/>
            <a:chOff x="-2515865" y="3994540"/>
            <a:chExt cx="2541881" cy="1015663"/>
          </a:xfrm>
        </p:grpSpPr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7A4E3C17-8D2A-4456-8301-A3B8BE018DCD}"/>
                </a:ext>
              </a:extLst>
            </p:cNvPr>
            <p:cNvSpPr txBox="1"/>
            <p:nvPr/>
          </p:nvSpPr>
          <p:spPr>
            <a:xfrm>
              <a:off x="-2448010" y="3994540"/>
              <a:ext cx="24740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センサーボードには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装置の値が表示されるよ。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DF99C7-69FA-4BF3-96B6-54F24CBDCA3E}"/>
                </a:ext>
              </a:extLst>
            </p:cNvPr>
            <p:cNvSpPr txBox="1"/>
            <p:nvPr/>
          </p:nvSpPr>
          <p:spPr>
            <a:xfrm>
              <a:off x="-2515865" y="4513829"/>
              <a:ext cx="7565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そうち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8CFFA089-F4F9-41B9-A09F-387857EEDF5B}"/>
                </a:ext>
              </a:extLst>
            </p:cNvPr>
            <p:cNvSpPr txBox="1"/>
            <p:nvPr/>
          </p:nvSpPr>
          <p:spPr>
            <a:xfrm>
              <a:off x="-1912191" y="4513829"/>
              <a:ext cx="58096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4D3926B8-4A7B-443B-8128-4448E6B3E65A}"/>
                </a:ext>
              </a:extLst>
            </p:cNvPr>
            <p:cNvSpPr txBox="1"/>
            <p:nvPr/>
          </p:nvSpPr>
          <p:spPr>
            <a:xfrm>
              <a:off x="-1503019" y="4513829"/>
              <a:ext cx="7565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ひょうじ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412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57A8BC6-0082-4D57-94FC-983C2F29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99" y="2026761"/>
            <a:ext cx="3320449" cy="365330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入出力設定をしよう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382391" y="388757"/>
            <a:ext cx="18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にゅうしゅつりょくせってい</a:t>
            </a: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2F6D1677-F04A-4D2A-B26C-F0DAF7B9CEDF}"/>
              </a:ext>
            </a:extLst>
          </p:cNvPr>
          <p:cNvSpPr/>
          <p:nvPr/>
        </p:nvSpPr>
        <p:spPr>
          <a:xfrm>
            <a:off x="1549245" y="3861252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FE3103BA-0967-416C-B3FA-8A8F8D6955EA}"/>
              </a:ext>
            </a:extLst>
          </p:cNvPr>
          <p:cNvSpPr/>
          <p:nvPr/>
        </p:nvSpPr>
        <p:spPr>
          <a:xfrm>
            <a:off x="1592453" y="2064580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53CC169-8FB0-4BA3-87F4-C91486E35784}"/>
              </a:ext>
            </a:extLst>
          </p:cNvPr>
          <p:cNvSpPr txBox="1"/>
          <p:nvPr/>
        </p:nvSpPr>
        <p:spPr>
          <a:xfrm>
            <a:off x="176300" y="1301329"/>
            <a:ext cx="822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Studuino:bit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の「編集」から「入出力設定」を選びます。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0B70A4A-AD7A-4FF1-9623-07CF6F976A36}"/>
              </a:ext>
            </a:extLst>
          </p:cNvPr>
          <p:cNvSpPr txBox="1"/>
          <p:nvPr/>
        </p:nvSpPr>
        <p:spPr>
          <a:xfrm>
            <a:off x="1937710" y="1165185"/>
            <a:ext cx="849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へんしゅう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8418A83-543D-4C76-897A-E861F70C7EED}"/>
              </a:ext>
            </a:extLst>
          </p:cNvPr>
          <p:cNvSpPr txBox="1"/>
          <p:nvPr/>
        </p:nvSpPr>
        <p:spPr>
          <a:xfrm>
            <a:off x="3198092" y="1157696"/>
            <a:ext cx="168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にゅうしゅつりょくせってい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7A6CD5A-2585-4347-9E76-6DDA567CE91F}"/>
              </a:ext>
            </a:extLst>
          </p:cNvPr>
          <p:cNvSpPr txBox="1"/>
          <p:nvPr/>
        </p:nvSpPr>
        <p:spPr>
          <a:xfrm>
            <a:off x="149666" y="1165185"/>
            <a:ext cx="1715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スタデュイーノ：ビット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71BA86A-4798-42F9-B497-6557E8640573}"/>
              </a:ext>
            </a:extLst>
          </p:cNvPr>
          <p:cNvSpPr txBox="1"/>
          <p:nvPr/>
        </p:nvSpPr>
        <p:spPr>
          <a:xfrm>
            <a:off x="4925496" y="1165185"/>
            <a:ext cx="541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E70230D8-ECE1-424E-A821-7B529ED0AFC7}"/>
              </a:ext>
            </a:extLst>
          </p:cNvPr>
          <p:cNvSpPr/>
          <p:nvPr/>
        </p:nvSpPr>
        <p:spPr>
          <a:xfrm>
            <a:off x="3933541" y="2026761"/>
            <a:ext cx="4819841" cy="3181320"/>
          </a:xfrm>
          <a:prstGeom prst="wedgeRoundRectCallout">
            <a:avLst>
              <a:gd name="adj1" fmla="val -2505"/>
              <a:gd name="adj2" fmla="val 5536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DFCB101-642E-4BBA-A648-69DF2190FAA8}"/>
              </a:ext>
            </a:extLst>
          </p:cNvPr>
          <p:cNvSpPr txBox="1"/>
          <p:nvPr/>
        </p:nvSpPr>
        <p:spPr>
          <a:xfrm>
            <a:off x="4156893" y="3256404"/>
            <a:ext cx="4392303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入力（</a:t>
            </a:r>
            <a:r>
              <a:rPr kumimoji="1" lang="en-US" altLang="ja-JP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INPUT</a:t>
            </a: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ロボットが</a:t>
            </a:r>
            <a:r>
              <a:rPr kumimoji="1" lang="ja-JP" altLang="en-US" sz="14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指令を受けとるセンサーを指定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します。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出力（</a:t>
            </a:r>
            <a:r>
              <a:rPr kumimoji="1" lang="en-US" altLang="ja-JP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OUTPUT</a:t>
            </a: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指令を基に</a:t>
            </a:r>
            <a:r>
              <a:rPr kumimoji="1" lang="ja-JP" altLang="en-US" sz="14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ロボットを動かすパーツを指定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します。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6141E62-DE96-4AB8-9FC5-8EF582EAA225}"/>
              </a:ext>
            </a:extLst>
          </p:cNvPr>
          <p:cNvSpPr txBox="1"/>
          <p:nvPr/>
        </p:nvSpPr>
        <p:spPr>
          <a:xfrm>
            <a:off x="4111971" y="2026761"/>
            <a:ext cx="4286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プログラムを作る前に、拡張ユニットの、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6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どこに、何が接続されたか</a:t>
            </a: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を設定するよ！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687D554-064F-4D81-8FFC-97516473DD25}"/>
              </a:ext>
            </a:extLst>
          </p:cNvPr>
          <p:cNvSpPr txBox="1"/>
          <p:nvPr/>
        </p:nvSpPr>
        <p:spPr>
          <a:xfrm>
            <a:off x="5283977" y="2083212"/>
            <a:ext cx="45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D4C3D19-1897-4627-87E8-4D72D7902ED0}"/>
              </a:ext>
            </a:extLst>
          </p:cNvPr>
          <p:cNvSpPr txBox="1"/>
          <p:nvPr/>
        </p:nvSpPr>
        <p:spPr>
          <a:xfrm>
            <a:off x="4038741" y="3300425"/>
            <a:ext cx="80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FEEF1F7-3ADE-4B05-B81C-7CEB885C7960}"/>
              </a:ext>
            </a:extLst>
          </p:cNvPr>
          <p:cNvSpPr txBox="1"/>
          <p:nvPr/>
        </p:nvSpPr>
        <p:spPr>
          <a:xfrm>
            <a:off x="4723267" y="3300425"/>
            <a:ext cx="7565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インプット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2D072D1-A889-46A1-BAA1-4E202FBE0716}"/>
              </a:ext>
            </a:extLst>
          </p:cNvPr>
          <p:cNvSpPr txBox="1"/>
          <p:nvPr/>
        </p:nvSpPr>
        <p:spPr>
          <a:xfrm>
            <a:off x="5701222" y="2083212"/>
            <a:ext cx="45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まえ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FD19773-5FFD-4967-9985-033389367D6F}"/>
              </a:ext>
            </a:extLst>
          </p:cNvPr>
          <p:cNvSpPr txBox="1"/>
          <p:nvPr/>
        </p:nvSpPr>
        <p:spPr>
          <a:xfrm>
            <a:off x="6255123" y="2083212"/>
            <a:ext cx="832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6D2A716-9837-4EE7-8343-18AC3830CB8C}"/>
              </a:ext>
            </a:extLst>
          </p:cNvPr>
          <p:cNvSpPr txBox="1"/>
          <p:nvPr/>
        </p:nvSpPr>
        <p:spPr>
          <a:xfrm>
            <a:off x="4879391" y="2580573"/>
            <a:ext cx="504061" cy="23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なに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74B3186-551D-49AF-B143-5F2901335003}"/>
              </a:ext>
            </a:extLst>
          </p:cNvPr>
          <p:cNvSpPr txBox="1"/>
          <p:nvPr/>
        </p:nvSpPr>
        <p:spPr>
          <a:xfrm>
            <a:off x="5283977" y="2562817"/>
            <a:ext cx="6771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B7276A9-45BA-4E4F-8667-92E6AB852803}"/>
              </a:ext>
            </a:extLst>
          </p:cNvPr>
          <p:cNvSpPr txBox="1"/>
          <p:nvPr/>
        </p:nvSpPr>
        <p:spPr>
          <a:xfrm>
            <a:off x="6722495" y="2562817"/>
            <a:ext cx="6771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せってい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BB16716-2A5D-4107-8F7A-D96A064900B6}"/>
              </a:ext>
            </a:extLst>
          </p:cNvPr>
          <p:cNvSpPr txBox="1"/>
          <p:nvPr/>
        </p:nvSpPr>
        <p:spPr>
          <a:xfrm>
            <a:off x="5173491" y="3736580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しれい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0DBD4CF-DD35-4017-BA5F-BE91E7D1117B}"/>
              </a:ext>
            </a:extLst>
          </p:cNvPr>
          <p:cNvSpPr txBox="1"/>
          <p:nvPr/>
        </p:nvSpPr>
        <p:spPr>
          <a:xfrm>
            <a:off x="5802369" y="3736580"/>
            <a:ext cx="261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741D5BD-4462-44C1-9A79-E832B0CEDBF8}"/>
              </a:ext>
            </a:extLst>
          </p:cNvPr>
          <p:cNvSpPr txBox="1"/>
          <p:nvPr/>
        </p:nvSpPr>
        <p:spPr>
          <a:xfrm>
            <a:off x="7305611" y="3736580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239AA52-D8B7-4A59-B2A7-930461D0B35A}"/>
              </a:ext>
            </a:extLst>
          </p:cNvPr>
          <p:cNvSpPr txBox="1"/>
          <p:nvPr/>
        </p:nvSpPr>
        <p:spPr>
          <a:xfrm>
            <a:off x="4038741" y="4153830"/>
            <a:ext cx="80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BA38779-52D5-443A-98B1-A3D582376A69}"/>
              </a:ext>
            </a:extLst>
          </p:cNvPr>
          <p:cNvSpPr txBox="1"/>
          <p:nvPr/>
        </p:nvSpPr>
        <p:spPr>
          <a:xfrm>
            <a:off x="4723267" y="4153830"/>
            <a:ext cx="905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アウトプット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B7D750B-EFEE-483D-A4F2-11699F6178F5}"/>
              </a:ext>
            </a:extLst>
          </p:cNvPr>
          <p:cNvSpPr txBox="1"/>
          <p:nvPr/>
        </p:nvSpPr>
        <p:spPr>
          <a:xfrm>
            <a:off x="7313772" y="4590316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12C76EC-A9F5-4479-A11D-073671B20DD0}"/>
              </a:ext>
            </a:extLst>
          </p:cNvPr>
          <p:cNvSpPr txBox="1"/>
          <p:nvPr/>
        </p:nvSpPr>
        <p:spPr>
          <a:xfrm>
            <a:off x="6081575" y="4590316"/>
            <a:ext cx="416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2EE4A67-32B6-452D-9DD1-3AF2471EF7BD}"/>
              </a:ext>
            </a:extLst>
          </p:cNvPr>
          <p:cNvSpPr txBox="1"/>
          <p:nvPr/>
        </p:nvSpPr>
        <p:spPr>
          <a:xfrm>
            <a:off x="4844207" y="4590316"/>
            <a:ext cx="416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もと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1F12F64-9A98-4A61-9186-28B3972ACA82}"/>
              </a:ext>
            </a:extLst>
          </p:cNvPr>
          <p:cNvSpPr txBox="1"/>
          <p:nvPr/>
        </p:nvSpPr>
        <p:spPr>
          <a:xfrm>
            <a:off x="4285736" y="4590877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しれい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7AE03E8A-860F-4C16-90E4-35B751814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409" y="5161636"/>
            <a:ext cx="1064481" cy="1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58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224129-C3BD-4BEB-B46E-1805B9500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091"/>
            <a:ext cx="9144000" cy="434686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D527A0E-8C8E-4929-8BCE-E97B2FEC7BAF}"/>
              </a:ext>
            </a:extLst>
          </p:cNvPr>
          <p:cNvSpPr txBox="1"/>
          <p:nvPr/>
        </p:nvSpPr>
        <p:spPr>
          <a:xfrm>
            <a:off x="238443" y="1111918"/>
            <a:ext cx="82219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入力、出力それぞれパーツを選択して、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ボタンを押します。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入出力設定をしよう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382391" y="388757"/>
            <a:ext cx="18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にゅうしゅつりょくせってい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0B70A4A-AD7A-4FF1-9623-07CF6F976A36}"/>
              </a:ext>
            </a:extLst>
          </p:cNvPr>
          <p:cNvSpPr txBox="1"/>
          <p:nvPr/>
        </p:nvSpPr>
        <p:spPr>
          <a:xfrm>
            <a:off x="3181221" y="1147570"/>
            <a:ext cx="7160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せんたく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7A6CD5A-2585-4347-9E76-6DDA567CE91F}"/>
              </a:ext>
            </a:extLst>
          </p:cNvPr>
          <p:cNvSpPr txBox="1"/>
          <p:nvPr/>
        </p:nvSpPr>
        <p:spPr>
          <a:xfrm>
            <a:off x="0" y="1147570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71BA86A-4798-42F9-B497-6557E8640573}"/>
              </a:ext>
            </a:extLst>
          </p:cNvPr>
          <p:cNvSpPr txBox="1"/>
          <p:nvPr/>
        </p:nvSpPr>
        <p:spPr>
          <a:xfrm>
            <a:off x="5559296" y="1147570"/>
            <a:ext cx="459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84135017-F5A4-407C-982D-53B8426D1413}"/>
              </a:ext>
            </a:extLst>
          </p:cNvPr>
          <p:cNvSpPr/>
          <p:nvPr/>
        </p:nvSpPr>
        <p:spPr>
          <a:xfrm>
            <a:off x="67999" y="3279820"/>
            <a:ext cx="2249072" cy="402275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E258A993-9637-4ADB-9BC4-5A9C0D603C1B}"/>
              </a:ext>
            </a:extLst>
          </p:cNvPr>
          <p:cNvSpPr/>
          <p:nvPr/>
        </p:nvSpPr>
        <p:spPr>
          <a:xfrm>
            <a:off x="6871838" y="5519353"/>
            <a:ext cx="1482052" cy="470516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53CC169-8FB0-4BA3-87F4-C91486E35784}"/>
              </a:ext>
            </a:extLst>
          </p:cNvPr>
          <p:cNvSpPr txBox="1"/>
          <p:nvPr/>
        </p:nvSpPr>
        <p:spPr>
          <a:xfrm>
            <a:off x="141683" y="5592099"/>
            <a:ext cx="5877377" cy="11310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入力：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P0…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出力：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P14…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　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M1,M2…DC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7A03FFA-D778-4842-85DA-7532406177F9}"/>
              </a:ext>
            </a:extLst>
          </p:cNvPr>
          <p:cNvSpPr txBox="1"/>
          <p:nvPr/>
        </p:nvSpPr>
        <p:spPr>
          <a:xfrm>
            <a:off x="840691" y="1147570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FCFB16E-8ECF-40B5-8C2A-413AF7A241D1}"/>
              </a:ext>
            </a:extLst>
          </p:cNvPr>
          <p:cNvSpPr txBox="1"/>
          <p:nvPr/>
        </p:nvSpPr>
        <p:spPr>
          <a:xfrm>
            <a:off x="85755" y="6189464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DDDF8B40-6B66-445F-8BD3-3AF46EF9C188}"/>
              </a:ext>
            </a:extLst>
          </p:cNvPr>
          <p:cNvSpPr/>
          <p:nvPr/>
        </p:nvSpPr>
        <p:spPr>
          <a:xfrm>
            <a:off x="6845204" y="3818920"/>
            <a:ext cx="2172247" cy="402275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1F82F30-DEAB-44A8-8221-A84AE9B114FF}"/>
              </a:ext>
            </a:extLst>
          </p:cNvPr>
          <p:cNvSpPr txBox="1"/>
          <p:nvPr/>
        </p:nvSpPr>
        <p:spPr>
          <a:xfrm>
            <a:off x="85755" y="5631502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9EF2AC3C-77F2-4FCE-BE79-41118D2958B0}"/>
              </a:ext>
            </a:extLst>
          </p:cNvPr>
          <p:cNvSpPr/>
          <p:nvPr/>
        </p:nvSpPr>
        <p:spPr>
          <a:xfrm>
            <a:off x="67999" y="4253176"/>
            <a:ext cx="2249072" cy="880663"/>
          </a:xfrm>
          <a:prstGeom prst="roundRect">
            <a:avLst>
              <a:gd name="adj" fmla="val 1123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2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ロボットを組み立てよう！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2317073" y="1386805"/>
            <a:ext cx="426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9FC6828A-8E2C-4D6A-9A2B-2D71E76FB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パーツを組み合わせてロボットを作ろう！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F440BD-30B0-4B5E-8851-5E78BAF720E6}"/>
              </a:ext>
            </a:extLst>
          </p:cNvPr>
          <p:cNvSpPr txBox="1"/>
          <p:nvPr/>
        </p:nvSpPr>
        <p:spPr>
          <a:xfrm>
            <a:off x="1175657" y="2303607"/>
            <a:ext cx="391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74E383-8113-4A58-A6FA-8453951B58DB}"/>
              </a:ext>
            </a:extLst>
          </p:cNvPr>
          <p:cNvSpPr txBox="1"/>
          <p:nvPr/>
        </p:nvSpPr>
        <p:spPr>
          <a:xfrm>
            <a:off x="2913356" y="2303607"/>
            <a:ext cx="522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596E63-9BD8-470C-A2AB-976B8A57848C}"/>
              </a:ext>
            </a:extLst>
          </p:cNvPr>
          <p:cNvSpPr txBox="1"/>
          <p:nvPr/>
        </p:nvSpPr>
        <p:spPr>
          <a:xfrm>
            <a:off x="3135298" y="1386804"/>
            <a:ext cx="426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07FC48C-917B-40F8-90BE-B0AABB242814}"/>
              </a:ext>
            </a:extLst>
          </p:cNvPr>
          <p:cNvSpPr txBox="1"/>
          <p:nvPr/>
        </p:nvSpPr>
        <p:spPr>
          <a:xfrm>
            <a:off x="1567543" y="2303607"/>
            <a:ext cx="3145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</a:p>
        </p:txBody>
      </p:sp>
    </p:spTree>
    <p:extLst>
      <p:ext uri="{BB962C8B-B14F-4D97-AF65-F5344CB8AC3E}">
        <p14:creationId xmlns:p14="http://schemas.microsoft.com/office/powerpoint/2010/main" val="1419908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ロボットを動かそう！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2284563" y="1413273"/>
            <a:ext cx="470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EE78989A-62EB-4A7F-815E-8ED51086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命令をアーテックロボに覚えさせよう！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5273AA-1B6B-4F86-A1E4-6D182A1DC713}"/>
              </a:ext>
            </a:extLst>
          </p:cNvPr>
          <p:cNvSpPr txBox="1"/>
          <p:nvPr/>
        </p:nvSpPr>
        <p:spPr>
          <a:xfrm>
            <a:off x="503286" y="2328242"/>
            <a:ext cx="6318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0D030-CC78-470A-9DDC-BCC002F7C1BD}"/>
              </a:ext>
            </a:extLst>
          </p:cNvPr>
          <p:cNvSpPr txBox="1"/>
          <p:nvPr/>
        </p:nvSpPr>
        <p:spPr>
          <a:xfrm>
            <a:off x="2248983" y="2320180"/>
            <a:ext cx="4794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おぼ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25256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バトルロボットを作るには？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490796" y="381732"/>
            <a:ext cx="461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5C3F9FF-8051-42B0-8A48-9F97C7B21810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どんな順番で命令をすればいいか、考えてみよう！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75636E-AA87-4630-9083-A3975522F08B}"/>
              </a:ext>
            </a:extLst>
          </p:cNvPr>
          <p:cNvSpPr txBox="1"/>
          <p:nvPr/>
        </p:nvSpPr>
        <p:spPr>
          <a:xfrm>
            <a:off x="1046052" y="1159714"/>
            <a:ext cx="818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じゅんばん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77AC1A8-BFE7-483B-9F16-6FC4F58A60D1}"/>
              </a:ext>
            </a:extLst>
          </p:cNvPr>
          <p:cNvSpPr txBox="1"/>
          <p:nvPr/>
        </p:nvSpPr>
        <p:spPr>
          <a:xfrm>
            <a:off x="1749673" y="1155147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5987587-B429-43E6-8B3A-6ECF8F825C98}"/>
              </a:ext>
            </a:extLst>
          </p:cNvPr>
          <p:cNvSpPr txBox="1"/>
          <p:nvPr/>
        </p:nvSpPr>
        <p:spPr>
          <a:xfrm>
            <a:off x="3968822" y="11648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かんが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CB78338-ADFA-440E-BD8B-70F79B70AC92}"/>
              </a:ext>
            </a:extLst>
          </p:cNvPr>
          <p:cNvSpPr txBox="1"/>
          <p:nvPr/>
        </p:nvSpPr>
        <p:spPr>
          <a:xfrm>
            <a:off x="617066" y="1560815"/>
            <a:ext cx="70621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１．ロボットの腕を動かす。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5B191B3-DFEF-4907-961C-2CEDC5DB58A0}"/>
              </a:ext>
            </a:extLst>
          </p:cNvPr>
          <p:cNvSpPr txBox="1"/>
          <p:nvPr/>
        </p:nvSpPr>
        <p:spPr>
          <a:xfrm>
            <a:off x="617066" y="3054647"/>
            <a:ext cx="74971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２．敵（障害物）に当たったかを調べ、結果を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に表示する。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B53D0914-C0A9-4050-8C9D-11CD6BCDD495}"/>
              </a:ext>
            </a:extLst>
          </p:cNvPr>
          <p:cNvSpPr/>
          <p:nvPr/>
        </p:nvSpPr>
        <p:spPr>
          <a:xfrm rot="5400000">
            <a:off x="2381561" y="233443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E656FF5-C25F-4372-8251-239C57555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639" y="3714707"/>
            <a:ext cx="688970" cy="738183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D35A080-9034-47BB-A3DE-07588D2256CA}"/>
              </a:ext>
            </a:extLst>
          </p:cNvPr>
          <p:cNvSpPr txBox="1"/>
          <p:nvPr/>
        </p:nvSpPr>
        <p:spPr>
          <a:xfrm>
            <a:off x="4349223" y="3781857"/>
            <a:ext cx="347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タッチセンサーで調べるよ！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吹き出し: 角を丸めた四角形 44">
            <a:extLst>
              <a:ext uri="{FF2B5EF4-FFF2-40B4-BE49-F238E27FC236}">
                <a16:creationId xmlns:a16="http://schemas.microsoft.com/office/drawing/2014/main" id="{005B9B61-B8BB-4F9F-9DA1-304B346EAD84}"/>
              </a:ext>
            </a:extLst>
          </p:cNvPr>
          <p:cNvSpPr/>
          <p:nvPr/>
        </p:nvSpPr>
        <p:spPr>
          <a:xfrm>
            <a:off x="4386531" y="3742934"/>
            <a:ext cx="3547886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3D0B691-B3AA-4811-9B0C-D615EAC92B21}"/>
              </a:ext>
            </a:extLst>
          </p:cNvPr>
          <p:cNvSpPr txBox="1"/>
          <p:nvPr/>
        </p:nvSpPr>
        <p:spPr>
          <a:xfrm>
            <a:off x="2162655" y="1632306"/>
            <a:ext cx="508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2B137D5-66E7-4E8B-9E01-506154D7FD25}"/>
              </a:ext>
            </a:extLst>
          </p:cNvPr>
          <p:cNvSpPr txBox="1"/>
          <p:nvPr/>
        </p:nvSpPr>
        <p:spPr>
          <a:xfrm>
            <a:off x="1410791" y="3117917"/>
            <a:ext cx="1130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しょうがいぶつ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AE416D5-E1D4-4CC3-96E7-5CAC49FAE39C}"/>
              </a:ext>
            </a:extLst>
          </p:cNvPr>
          <p:cNvSpPr txBox="1"/>
          <p:nvPr/>
        </p:nvSpPr>
        <p:spPr>
          <a:xfrm>
            <a:off x="6028229" y="3117917"/>
            <a:ext cx="755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36AD836-A58D-49FC-956C-7FC8A9D3E3C2}"/>
              </a:ext>
            </a:extLst>
          </p:cNvPr>
          <p:cNvSpPr txBox="1"/>
          <p:nvPr/>
        </p:nvSpPr>
        <p:spPr>
          <a:xfrm>
            <a:off x="1012961" y="3117917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75159099-F470-4AAD-A2D0-99A8D3AFEBD7}"/>
              </a:ext>
            </a:extLst>
          </p:cNvPr>
          <p:cNvSpPr txBox="1"/>
          <p:nvPr/>
        </p:nvSpPr>
        <p:spPr>
          <a:xfrm>
            <a:off x="5948650" y="3860015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8988043-ECAD-4873-9011-955FD780B98B}"/>
              </a:ext>
            </a:extLst>
          </p:cNvPr>
          <p:cNvSpPr txBox="1"/>
          <p:nvPr/>
        </p:nvSpPr>
        <p:spPr>
          <a:xfrm>
            <a:off x="2628618" y="1640141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5" name="図 84">
            <a:extLst>
              <a:ext uri="{FF2B5EF4-FFF2-40B4-BE49-F238E27FC236}">
                <a16:creationId xmlns:a16="http://schemas.microsoft.com/office/drawing/2014/main" id="{1A2CC348-B856-4536-8446-BDDD9F836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639" y="2239257"/>
            <a:ext cx="688970" cy="738183"/>
          </a:xfrm>
          <a:prstGeom prst="rect">
            <a:avLst/>
          </a:prstGeom>
        </p:spPr>
      </p:pic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577A3669-4EC2-4BA1-9ED3-022F4E66A18E}"/>
              </a:ext>
            </a:extLst>
          </p:cNvPr>
          <p:cNvSpPr txBox="1"/>
          <p:nvPr/>
        </p:nvSpPr>
        <p:spPr>
          <a:xfrm>
            <a:off x="4349223" y="2306407"/>
            <a:ext cx="347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サーボモーターで腕を動かすよ！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7" name="吹き出し: 角を丸めた四角形 86">
            <a:extLst>
              <a:ext uri="{FF2B5EF4-FFF2-40B4-BE49-F238E27FC236}">
                <a16:creationId xmlns:a16="http://schemas.microsoft.com/office/drawing/2014/main" id="{8E07E333-1E43-494A-8826-CE3AD145EB79}"/>
              </a:ext>
            </a:extLst>
          </p:cNvPr>
          <p:cNvSpPr/>
          <p:nvPr/>
        </p:nvSpPr>
        <p:spPr>
          <a:xfrm>
            <a:off x="4386531" y="2267484"/>
            <a:ext cx="3547886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058CAEB9-5587-4839-9F1A-00EE3949FB18}"/>
              </a:ext>
            </a:extLst>
          </p:cNvPr>
          <p:cNvSpPr txBox="1"/>
          <p:nvPr/>
        </p:nvSpPr>
        <p:spPr>
          <a:xfrm>
            <a:off x="5899375" y="2371974"/>
            <a:ext cx="5524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D2F68EFF-E72F-401A-8AA9-14DF4721E157}"/>
              </a:ext>
            </a:extLst>
          </p:cNvPr>
          <p:cNvSpPr txBox="1"/>
          <p:nvPr/>
        </p:nvSpPr>
        <p:spPr>
          <a:xfrm>
            <a:off x="6339267" y="2384565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2881574-B6C7-4982-8019-C17197FAAD7C}"/>
              </a:ext>
            </a:extLst>
          </p:cNvPr>
          <p:cNvSpPr txBox="1"/>
          <p:nvPr/>
        </p:nvSpPr>
        <p:spPr>
          <a:xfrm>
            <a:off x="4731795" y="3117917"/>
            <a:ext cx="626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けっか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5C25838-A0FA-4E46-90FA-334F3504EDE3}"/>
              </a:ext>
            </a:extLst>
          </p:cNvPr>
          <p:cNvSpPr txBox="1"/>
          <p:nvPr/>
        </p:nvSpPr>
        <p:spPr>
          <a:xfrm>
            <a:off x="4008044" y="3117917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B17590A-B872-4126-ABCE-188DF0FA9A71}"/>
              </a:ext>
            </a:extLst>
          </p:cNvPr>
          <p:cNvSpPr txBox="1"/>
          <p:nvPr/>
        </p:nvSpPr>
        <p:spPr>
          <a:xfrm>
            <a:off x="2628618" y="3117917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364ACCD-526D-4E98-B7B6-F2BDC5634D9E}"/>
              </a:ext>
            </a:extLst>
          </p:cNvPr>
          <p:cNvSpPr txBox="1"/>
          <p:nvPr/>
        </p:nvSpPr>
        <p:spPr>
          <a:xfrm>
            <a:off x="378856" y="4592208"/>
            <a:ext cx="50082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★もっとおもしろくするために・・・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4B0AAE0-8AE2-481D-807B-D4DAFB13B0E7}"/>
              </a:ext>
            </a:extLst>
          </p:cNvPr>
          <p:cNvSpPr txBox="1"/>
          <p:nvPr/>
        </p:nvSpPr>
        <p:spPr>
          <a:xfrm>
            <a:off x="617066" y="5125481"/>
            <a:ext cx="74971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３．ロボットのタイヤを動かして、前に進みながら敵をたおす。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FA3D4438-E2AC-436C-8044-E93F6ECF5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639" y="5785541"/>
            <a:ext cx="688970" cy="738183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BC517F4-4589-44C7-B568-9F892A7618E8}"/>
              </a:ext>
            </a:extLst>
          </p:cNvPr>
          <p:cNvSpPr txBox="1"/>
          <p:nvPr/>
        </p:nvSpPr>
        <p:spPr>
          <a:xfrm>
            <a:off x="4349223" y="5852691"/>
            <a:ext cx="347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モーターでタイヤを動かすよ！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吹き出し: 角を丸めた四角形 56">
            <a:extLst>
              <a:ext uri="{FF2B5EF4-FFF2-40B4-BE49-F238E27FC236}">
                <a16:creationId xmlns:a16="http://schemas.microsoft.com/office/drawing/2014/main" id="{A3B1FF3A-6BE9-458E-8E5D-22AF9B90CCA5}"/>
              </a:ext>
            </a:extLst>
          </p:cNvPr>
          <p:cNvSpPr/>
          <p:nvPr/>
        </p:nvSpPr>
        <p:spPr>
          <a:xfrm>
            <a:off x="4386531" y="5813768"/>
            <a:ext cx="3547886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D478FB08-7DB6-4C22-B504-FD1B6E223E16}"/>
              </a:ext>
            </a:extLst>
          </p:cNvPr>
          <p:cNvSpPr txBox="1"/>
          <p:nvPr/>
        </p:nvSpPr>
        <p:spPr>
          <a:xfrm>
            <a:off x="5829801" y="5188751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E81955A9-911B-4FC9-9F21-3CAC35F9BF5D}"/>
              </a:ext>
            </a:extLst>
          </p:cNvPr>
          <p:cNvSpPr txBox="1"/>
          <p:nvPr/>
        </p:nvSpPr>
        <p:spPr>
          <a:xfrm>
            <a:off x="6419171" y="5930849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A0DCB31-BF2C-4452-93EE-111FDAB47D14}"/>
              </a:ext>
            </a:extLst>
          </p:cNvPr>
          <p:cNvSpPr txBox="1"/>
          <p:nvPr/>
        </p:nvSpPr>
        <p:spPr>
          <a:xfrm>
            <a:off x="4696284" y="5188751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すす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E33AD645-DCF4-4C92-AEBB-9DFBEE242A0D}"/>
              </a:ext>
            </a:extLst>
          </p:cNvPr>
          <p:cNvSpPr txBox="1"/>
          <p:nvPr/>
        </p:nvSpPr>
        <p:spPr>
          <a:xfrm>
            <a:off x="4231966" y="5188751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C9086C7-B7B5-4390-A710-218BFCBA1E7F}"/>
              </a:ext>
            </a:extLst>
          </p:cNvPr>
          <p:cNvSpPr txBox="1"/>
          <p:nvPr/>
        </p:nvSpPr>
        <p:spPr>
          <a:xfrm>
            <a:off x="3086480" y="5187808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7345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ロボットの腕を動かそう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1695632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BF75509-D784-40F7-9961-1FFB8D4C9914}"/>
              </a:ext>
            </a:extLst>
          </p:cNvPr>
          <p:cNvSpPr txBox="1"/>
          <p:nvPr/>
        </p:nvSpPr>
        <p:spPr>
          <a:xfrm>
            <a:off x="585925" y="993381"/>
            <a:ext cx="81294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腕を上げ下げさせよう！（</a:t>
            </a:r>
            <a:r>
              <a:rPr kumimoji="1"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回繰り返し）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3FB2043-3E4C-4977-B7A5-5CE9227E83D0}"/>
              </a:ext>
            </a:extLst>
          </p:cNvPr>
          <p:cNvSpPr txBox="1"/>
          <p:nvPr/>
        </p:nvSpPr>
        <p:spPr>
          <a:xfrm>
            <a:off x="585925" y="1090400"/>
            <a:ext cx="440661" cy="22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855722E-678B-4041-958A-342B0E0738BC}"/>
              </a:ext>
            </a:extLst>
          </p:cNvPr>
          <p:cNvSpPr txBox="1"/>
          <p:nvPr/>
        </p:nvSpPr>
        <p:spPr>
          <a:xfrm>
            <a:off x="1093397" y="1090400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A360BD0-8099-4A00-8FC8-2643A430210C}"/>
              </a:ext>
            </a:extLst>
          </p:cNvPr>
          <p:cNvSpPr txBox="1"/>
          <p:nvPr/>
        </p:nvSpPr>
        <p:spPr>
          <a:xfrm>
            <a:off x="1609188" y="1090400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EDB7602-E27A-4A3D-AB39-9959947E42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4"/>
          <a:stretch/>
        </p:blipFill>
        <p:spPr>
          <a:xfrm rot="5400000">
            <a:off x="293690" y="2288514"/>
            <a:ext cx="4781308" cy="357539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46B14C6-0D3B-4FF7-AED6-7153B41CE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29083" y="2228475"/>
            <a:ext cx="4781309" cy="3695476"/>
          </a:xfrm>
          <a:prstGeom prst="rect">
            <a:avLst/>
          </a:prstGeom>
        </p:spPr>
      </p:pic>
      <p:sp>
        <p:nvSpPr>
          <p:cNvPr id="16" name="矢印: 右 15">
            <a:extLst>
              <a:ext uri="{FF2B5EF4-FFF2-40B4-BE49-F238E27FC236}">
                <a16:creationId xmlns:a16="http://schemas.microsoft.com/office/drawing/2014/main" id="{031E2346-8E37-4423-B5B5-67FBEF4018BC}"/>
              </a:ext>
            </a:extLst>
          </p:cNvPr>
          <p:cNvSpPr/>
          <p:nvPr/>
        </p:nvSpPr>
        <p:spPr>
          <a:xfrm>
            <a:off x="4147213" y="3564357"/>
            <a:ext cx="1006874" cy="1023710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A51B5B-380F-43BA-A8B3-D5C2CBA4DDB1}"/>
              </a:ext>
            </a:extLst>
          </p:cNvPr>
          <p:cNvSpPr txBox="1"/>
          <p:nvPr/>
        </p:nvSpPr>
        <p:spPr>
          <a:xfrm>
            <a:off x="3800179" y="1090400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64E5BEA-5627-4E88-8509-65D7E799D9F2}"/>
              </a:ext>
            </a:extLst>
          </p:cNvPr>
          <p:cNvSpPr txBox="1"/>
          <p:nvPr/>
        </p:nvSpPr>
        <p:spPr>
          <a:xfrm>
            <a:off x="4060796" y="1090400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F73AF98-181E-42ED-9043-36529C01219F}"/>
              </a:ext>
            </a:extLst>
          </p:cNvPr>
          <p:cNvSpPr txBox="1"/>
          <p:nvPr/>
        </p:nvSpPr>
        <p:spPr>
          <a:xfrm>
            <a:off x="4578676" y="1090400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かえ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2318549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2866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775AF9D0-0122-47B2-9C48-CD58E8626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507" y="2339811"/>
            <a:ext cx="2187169" cy="16700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A00981-8A8C-4533-82A9-FAE88DDDC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760" y="2346323"/>
            <a:ext cx="2149598" cy="169238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サーボモーターの動きを確認しよう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618910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514977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24" name="吹き出し: 角を丸めた四角形 23">
            <a:extLst>
              <a:ext uri="{FF2B5EF4-FFF2-40B4-BE49-F238E27FC236}">
                <a16:creationId xmlns:a16="http://schemas.microsoft.com/office/drawing/2014/main" id="{76372F5D-A4FC-4F5C-ADE5-246AAD66DF7A}"/>
              </a:ext>
            </a:extLst>
          </p:cNvPr>
          <p:cNvSpPr/>
          <p:nvPr/>
        </p:nvSpPr>
        <p:spPr>
          <a:xfrm>
            <a:off x="1461226" y="5566863"/>
            <a:ext cx="6904323" cy="936741"/>
          </a:xfrm>
          <a:prstGeom prst="wedgeRoundRectCallout">
            <a:avLst>
              <a:gd name="adj1" fmla="val -51788"/>
              <a:gd name="adj2" fmla="val -12700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E76AFC7-7D8E-486C-B1B8-E24AE82B2A1E}"/>
              </a:ext>
            </a:extLst>
          </p:cNvPr>
          <p:cNvGrpSpPr/>
          <p:nvPr/>
        </p:nvGrpSpPr>
        <p:grpSpPr>
          <a:xfrm>
            <a:off x="1560796" y="5980384"/>
            <a:ext cx="6904323" cy="523220"/>
            <a:chOff x="426206" y="5790331"/>
            <a:chExt cx="6904323" cy="523220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69A1F65-7592-45D1-A306-8E9394322D6D}"/>
                </a:ext>
              </a:extLst>
            </p:cNvPr>
            <p:cNvSpPr txBox="1"/>
            <p:nvPr/>
          </p:nvSpPr>
          <p:spPr>
            <a:xfrm>
              <a:off x="426206" y="5790331"/>
              <a:ext cx="69043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キミのロボットで測定した結果を使って、プログラミングを進めよう！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0178B7E4-3BE6-406A-A097-563821F2D501}"/>
                </a:ext>
              </a:extLst>
            </p:cNvPr>
            <p:cNvSpPr txBox="1"/>
            <p:nvPr/>
          </p:nvSpPr>
          <p:spPr>
            <a:xfrm>
              <a:off x="1959682" y="5828474"/>
              <a:ext cx="7361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そくてい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426E37FC-784D-4E13-9116-89D5B1CFDF58}"/>
                </a:ext>
              </a:extLst>
            </p:cNvPr>
            <p:cNvSpPr txBox="1"/>
            <p:nvPr/>
          </p:nvSpPr>
          <p:spPr>
            <a:xfrm>
              <a:off x="5893755" y="5847579"/>
              <a:ext cx="4403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すす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620BCD24-A89B-415F-A341-A10174EE3EF7}"/>
                </a:ext>
              </a:extLst>
            </p:cNvPr>
            <p:cNvSpPr txBox="1"/>
            <p:nvPr/>
          </p:nvSpPr>
          <p:spPr>
            <a:xfrm>
              <a:off x="2790502" y="5828474"/>
              <a:ext cx="7361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けっか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B7B60CE-585E-40FC-BB4B-270D6CCF0AD5}"/>
                </a:ext>
              </a:extLst>
            </p:cNvPr>
            <p:cNvSpPr txBox="1"/>
            <p:nvPr/>
          </p:nvSpPr>
          <p:spPr>
            <a:xfrm>
              <a:off x="3457492" y="5828474"/>
              <a:ext cx="4164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D04D916-6AE3-4069-A772-C349213D6AC6}"/>
              </a:ext>
            </a:extLst>
          </p:cNvPr>
          <p:cNvGrpSpPr/>
          <p:nvPr/>
        </p:nvGrpSpPr>
        <p:grpSpPr>
          <a:xfrm>
            <a:off x="243830" y="1029526"/>
            <a:ext cx="8660739" cy="603901"/>
            <a:chOff x="243830" y="1029526"/>
            <a:chExt cx="8660739" cy="603901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1949777-CD14-4AD9-B2E2-A8BA5CBD04DB}"/>
                </a:ext>
              </a:extLst>
            </p:cNvPr>
            <p:cNvSpPr txBox="1"/>
            <p:nvPr/>
          </p:nvSpPr>
          <p:spPr>
            <a:xfrm>
              <a:off x="243830" y="1029526"/>
              <a:ext cx="866073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　　　　　　　　　　　を選び、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矢印を動かして、動きを確認します。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BDB2145-3DBF-41FF-8AB3-9BF1D13E4726}"/>
                </a:ext>
              </a:extLst>
            </p:cNvPr>
            <p:cNvSpPr txBox="1"/>
            <p:nvPr/>
          </p:nvSpPr>
          <p:spPr>
            <a:xfrm>
              <a:off x="4313358" y="1086806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50A5C455-AB86-492F-A7CC-AAFC8FBEA889}"/>
                </a:ext>
              </a:extLst>
            </p:cNvPr>
            <p:cNvSpPr txBox="1"/>
            <p:nvPr/>
          </p:nvSpPr>
          <p:spPr>
            <a:xfrm>
              <a:off x="473799" y="1086806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233CB15-B222-4278-AEA9-D1CDC3D8D596}"/>
                </a:ext>
              </a:extLst>
            </p:cNvPr>
            <p:cNvSpPr txBox="1"/>
            <p:nvPr/>
          </p:nvSpPr>
          <p:spPr>
            <a:xfrm>
              <a:off x="5007048" y="1086806"/>
              <a:ext cx="7298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やじるし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CF805FD-766B-4C1E-B2D4-AF6832906672}"/>
                </a:ext>
              </a:extLst>
            </p:cNvPr>
            <p:cNvSpPr txBox="1"/>
            <p:nvPr/>
          </p:nvSpPr>
          <p:spPr>
            <a:xfrm>
              <a:off x="5685114" y="1086806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754FC8D1-8F50-4AC0-AB30-17BD36CDCD42}"/>
                </a:ext>
              </a:extLst>
            </p:cNvPr>
            <p:cNvSpPr txBox="1"/>
            <p:nvPr/>
          </p:nvSpPr>
          <p:spPr>
            <a:xfrm>
              <a:off x="6808293" y="1086806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3CCF0B03-68A4-458F-9FA1-27B6264C8EA7}"/>
                </a:ext>
              </a:extLst>
            </p:cNvPr>
            <p:cNvSpPr txBox="1"/>
            <p:nvPr/>
          </p:nvSpPr>
          <p:spPr>
            <a:xfrm>
              <a:off x="7500150" y="1086806"/>
              <a:ext cx="7298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かくにん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CA68AE37-BFC9-47A1-8AE2-615E4CE21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785311" y="1176187"/>
              <a:ext cx="2347163" cy="457240"/>
            </a:xfrm>
            <a:prstGeom prst="rect">
              <a:avLst/>
            </a:prstGeom>
          </p:spPr>
        </p:pic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75F7FD53-993F-4951-A865-6C8E3BAF1E9C}"/>
              </a:ext>
            </a:extLst>
          </p:cNvPr>
          <p:cNvGrpSpPr/>
          <p:nvPr/>
        </p:nvGrpSpPr>
        <p:grpSpPr>
          <a:xfrm>
            <a:off x="169849" y="1749458"/>
            <a:ext cx="3630149" cy="577081"/>
            <a:chOff x="6918" y="2573510"/>
            <a:chExt cx="3630149" cy="577081"/>
          </a:xfrm>
        </p:grpSpPr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7BDCB3F-6373-45E4-A995-CD64096B3DBB}"/>
                </a:ext>
              </a:extLst>
            </p:cNvPr>
            <p:cNvSpPr txBox="1"/>
            <p:nvPr/>
          </p:nvSpPr>
          <p:spPr>
            <a:xfrm>
              <a:off x="6918" y="2573510"/>
              <a:ext cx="36301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①最大に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上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げたとき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…180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E79A01E-B0FD-4FB3-ACB5-CE6276436A12}"/>
                </a:ext>
              </a:extLst>
            </p:cNvPr>
            <p:cNvSpPr txBox="1"/>
            <p:nvPr/>
          </p:nvSpPr>
          <p:spPr>
            <a:xfrm>
              <a:off x="200007" y="2639588"/>
              <a:ext cx="6983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さいだい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B506071-26B2-48C7-9F35-5B2A810A7BDF}"/>
                </a:ext>
              </a:extLst>
            </p:cNvPr>
            <p:cNvSpPr txBox="1"/>
            <p:nvPr/>
          </p:nvSpPr>
          <p:spPr>
            <a:xfrm>
              <a:off x="935667" y="2643837"/>
              <a:ext cx="382640" cy="24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660AC210-5176-4AAB-A353-F70055E2CB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6213" y="2709288"/>
            <a:ext cx="2870464" cy="2190679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2D260A3A-5076-4F99-8F54-596DF4B2A2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2"/>
          <a:stretch/>
        </p:blipFill>
        <p:spPr>
          <a:xfrm rot="5400000">
            <a:off x="4331512" y="2641563"/>
            <a:ext cx="2868060" cy="2187168"/>
          </a:xfrm>
          <a:prstGeom prst="rect">
            <a:avLst/>
          </a:prstGeom>
        </p:spPr>
      </p:pic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4E249EDE-B70E-440B-A1A7-4E0E34127612}"/>
              </a:ext>
            </a:extLst>
          </p:cNvPr>
          <p:cNvGrpSpPr/>
          <p:nvPr/>
        </p:nvGrpSpPr>
        <p:grpSpPr>
          <a:xfrm>
            <a:off x="4566757" y="1757287"/>
            <a:ext cx="3630149" cy="577081"/>
            <a:chOff x="6918" y="2573510"/>
            <a:chExt cx="3630149" cy="577081"/>
          </a:xfrm>
        </p:grpSpPr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DDFB0DBE-698E-44C4-81CD-99E4B9178629}"/>
                </a:ext>
              </a:extLst>
            </p:cNvPr>
            <p:cNvSpPr txBox="1"/>
            <p:nvPr/>
          </p:nvSpPr>
          <p:spPr>
            <a:xfrm>
              <a:off x="6918" y="2573510"/>
              <a:ext cx="36301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②最大に下げたとき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…110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E3B5422-0FD5-431E-B9D9-2E3CB50D568D}"/>
                </a:ext>
              </a:extLst>
            </p:cNvPr>
            <p:cNvSpPr txBox="1"/>
            <p:nvPr/>
          </p:nvSpPr>
          <p:spPr>
            <a:xfrm>
              <a:off x="200007" y="2639588"/>
              <a:ext cx="6983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さいだい</a:t>
              </a: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584FE13F-8A85-4871-90F6-EC80C6112359}"/>
                </a:ext>
              </a:extLst>
            </p:cNvPr>
            <p:cNvSpPr txBox="1"/>
            <p:nvPr/>
          </p:nvSpPr>
          <p:spPr>
            <a:xfrm>
              <a:off x="935667" y="2643837"/>
              <a:ext cx="3826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8" name="図 47">
            <a:extLst>
              <a:ext uri="{FF2B5EF4-FFF2-40B4-BE49-F238E27FC236}">
                <a16:creationId xmlns:a16="http://schemas.microsoft.com/office/drawing/2014/main" id="{10C9F148-69C7-4926-8689-BBF37F49F8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13" y="5483670"/>
            <a:ext cx="790211" cy="1338755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7FAD746-B40F-490D-971B-65ACD028CCA0}"/>
              </a:ext>
            </a:extLst>
          </p:cNvPr>
          <p:cNvGrpSpPr/>
          <p:nvPr/>
        </p:nvGrpSpPr>
        <p:grpSpPr>
          <a:xfrm>
            <a:off x="1565390" y="5566864"/>
            <a:ext cx="6540408" cy="523220"/>
            <a:chOff x="959742" y="5527907"/>
            <a:chExt cx="6540408" cy="523220"/>
          </a:xfrm>
        </p:grpSpPr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7D472BE8-BF3C-4482-A519-75A5092D4D3A}"/>
                </a:ext>
              </a:extLst>
            </p:cNvPr>
            <p:cNvSpPr txBox="1"/>
            <p:nvPr/>
          </p:nvSpPr>
          <p:spPr>
            <a:xfrm>
              <a:off x="959742" y="5527907"/>
              <a:ext cx="6540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en-US" altLang="ja-JP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110</a:t>
              </a: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～</a:t>
              </a:r>
              <a:r>
                <a:rPr kumimoji="1" lang="en-US" altLang="ja-JP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180</a:t>
              </a: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の間で角度を調整すれば、腕をうまく動かせそうだね！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BEC5A5F4-F3FC-4E4E-9881-9FC9A6EC56A8}"/>
                </a:ext>
              </a:extLst>
            </p:cNvPr>
            <p:cNvSpPr txBox="1"/>
            <p:nvPr/>
          </p:nvSpPr>
          <p:spPr>
            <a:xfrm>
              <a:off x="3009788" y="5597642"/>
              <a:ext cx="7902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8B913E46-E8A9-4D96-B2C0-44F456997BA0}"/>
                </a:ext>
              </a:extLst>
            </p:cNvPr>
            <p:cNvSpPr txBox="1"/>
            <p:nvPr/>
          </p:nvSpPr>
          <p:spPr>
            <a:xfrm>
              <a:off x="2029662" y="5592856"/>
              <a:ext cx="5348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あいだ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2D6BFAE9-364F-455B-9A10-124CC91F90FE}"/>
                </a:ext>
              </a:extLst>
            </p:cNvPr>
            <p:cNvSpPr txBox="1"/>
            <p:nvPr/>
          </p:nvSpPr>
          <p:spPr>
            <a:xfrm>
              <a:off x="2510223" y="5592856"/>
              <a:ext cx="5348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かくど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A9F00C2F-F4DC-4342-984D-67B90C8857F6}"/>
                </a:ext>
              </a:extLst>
            </p:cNvPr>
            <p:cNvSpPr txBox="1"/>
            <p:nvPr/>
          </p:nvSpPr>
          <p:spPr>
            <a:xfrm>
              <a:off x="4294555" y="5594299"/>
              <a:ext cx="5348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うで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9080C602-E8FB-4AA7-94D8-F9F231F4040D}"/>
                </a:ext>
              </a:extLst>
            </p:cNvPr>
            <p:cNvSpPr txBox="1"/>
            <p:nvPr/>
          </p:nvSpPr>
          <p:spPr>
            <a:xfrm>
              <a:off x="5273909" y="5591575"/>
              <a:ext cx="5687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305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ロボットの腕を動かそう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上げ下げのプログラムを作ろう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064A1B-A6D2-44ED-B60A-A9841DF41CA3}"/>
              </a:ext>
            </a:extLst>
          </p:cNvPr>
          <p:cNvSpPr txBox="1"/>
          <p:nvPr/>
        </p:nvSpPr>
        <p:spPr>
          <a:xfrm>
            <a:off x="514696" y="1157704"/>
            <a:ext cx="302049" cy="24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1426C02-E03F-4DE1-867D-10E73F094100}"/>
              </a:ext>
            </a:extLst>
          </p:cNvPr>
          <p:cNvSpPr txBox="1"/>
          <p:nvPr/>
        </p:nvSpPr>
        <p:spPr>
          <a:xfrm>
            <a:off x="2927607" y="1164883"/>
            <a:ext cx="479617" cy="24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92621F1-DA16-4E44-98C6-22192E9AC58D}"/>
              </a:ext>
            </a:extLst>
          </p:cNvPr>
          <p:cNvSpPr txBox="1"/>
          <p:nvPr/>
        </p:nvSpPr>
        <p:spPr>
          <a:xfrm>
            <a:off x="963752" y="1159107"/>
            <a:ext cx="302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66573DF-E614-4B74-93EA-557FA1FEF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16" y="2335420"/>
            <a:ext cx="3048000" cy="1714500"/>
          </a:xfrm>
          <a:prstGeom prst="rect">
            <a:avLst/>
          </a:prstGeom>
        </p:spPr>
      </p:pic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E0F808C8-8D69-4DC8-AF4B-E57F4EC287E8}"/>
              </a:ext>
            </a:extLst>
          </p:cNvPr>
          <p:cNvCxnSpPr>
            <a:cxnSpLocks/>
          </p:cNvCxnSpPr>
          <p:nvPr/>
        </p:nvCxnSpPr>
        <p:spPr>
          <a:xfrm>
            <a:off x="776562" y="2573965"/>
            <a:ext cx="24178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6F017695-6BB8-4015-9BB1-7FD8067FD47F}"/>
              </a:ext>
            </a:extLst>
          </p:cNvPr>
          <p:cNvGrpSpPr/>
          <p:nvPr/>
        </p:nvGrpSpPr>
        <p:grpSpPr>
          <a:xfrm>
            <a:off x="111290" y="2075555"/>
            <a:ext cx="652422" cy="639195"/>
            <a:chOff x="4219998" y="2929126"/>
            <a:chExt cx="652422" cy="639195"/>
          </a:xfrm>
        </p:grpSpPr>
        <p:sp>
          <p:nvSpPr>
            <p:cNvPr id="55" name="四角形: 角を丸くする 54">
              <a:extLst>
                <a:ext uri="{FF2B5EF4-FFF2-40B4-BE49-F238E27FC236}">
                  <a16:creationId xmlns:a16="http://schemas.microsoft.com/office/drawing/2014/main" id="{9F9203AA-7891-4230-BF49-9372F538626F}"/>
                </a:ext>
              </a:extLst>
            </p:cNvPr>
            <p:cNvSpPr/>
            <p:nvPr/>
          </p:nvSpPr>
          <p:spPr>
            <a:xfrm>
              <a:off x="4219998" y="292912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A3E3E53B-DF35-4DE6-8912-56FE0C86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3322" y="3001073"/>
              <a:ext cx="485775" cy="495300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5F1D8BE-F994-4A4F-A98D-EF75EA210599}"/>
              </a:ext>
            </a:extLst>
          </p:cNvPr>
          <p:cNvGrpSpPr/>
          <p:nvPr/>
        </p:nvGrpSpPr>
        <p:grpSpPr>
          <a:xfrm>
            <a:off x="4017143" y="2209165"/>
            <a:ext cx="4669016" cy="1131079"/>
            <a:chOff x="4046360" y="1808422"/>
            <a:chExt cx="4669016" cy="1131079"/>
          </a:xfrm>
        </p:grpSpPr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8D3022C4-089F-4207-AD65-B68B63E50F13}"/>
                </a:ext>
              </a:extLst>
            </p:cNvPr>
            <p:cNvSpPr txBox="1"/>
            <p:nvPr/>
          </p:nvSpPr>
          <p:spPr>
            <a:xfrm>
              <a:off x="4046360" y="1808422"/>
              <a:ext cx="4669016" cy="11310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　　　　　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180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度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 にする。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ED9B73D1-CB5C-4C80-970C-4C8D3BF9C5D9}"/>
                </a:ext>
              </a:extLst>
            </p:cNvPr>
            <p:cNvSpPr txBox="1"/>
            <p:nvPr/>
          </p:nvSpPr>
          <p:spPr>
            <a:xfrm>
              <a:off x="7891973" y="1851035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D3881BB2-27C0-4668-8E27-B5163A465541}"/>
                </a:ext>
              </a:extLst>
            </p:cNvPr>
            <p:cNvSpPr txBox="1"/>
            <p:nvPr/>
          </p:nvSpPr>
          <p:spPr>
            <a:xfrm>
              <a:off x="4276329" y="1865704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0AAFFD29-742B-4E4B-943D-ED642AB36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485745" y="1941017"/>
              <a:ext cx="2362405" cy="460209"/>
            </a:xfrm>
            <a:prstGeom prst="rect">
              <a:avLst/>
            </a:prstGeom>
          </p:spPr>
        </p:pic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5EE92E43-4BD2-4E9D-8DA4-430C93371745}"/>
                </a:ext>
              </a:extLst>
            </p:cNvPr>
            <p:cNvSpPr txBox="1"/>
            <p:nvPr/>
          </p:nvSpPr>
          <p:spPr>
            <a:xfrm>
              <a:off x="4721528" y="2401226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30F8EB29-6BAE-4291-9923-105F35AD4645}"/>
              </a:ext>
            </a:extLst>
          </p:cNvPr>
          <p:cNvGrpSpPr/>
          <p:nvPr/>
        </p:nvGrpSpPr>
        <p:grpSpPr>
          <a:xfrm>
            <a:off x="4017143" y="3472839"/>
            <a:ext cx="3683167" cy="579525"/>
            <a:chOff x="622367" y="5846535"/>
            <a:chExt cx="3683167" cy="579525"/>
          </a:xfrm>
        </p:grpSpPr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8E898C30-AA3A-45F3-8C6D-51F05A4E8E5E}"/>
                </a:ext>
              </a:extLst>
            </p:cNvPr>
            <p:cNvSpPr txBox="1"/>
            <p:nvPr/>
          </p:nvSpPr>
          <p:spPr>
            <a:xfrm>
              <a:off x="622367" y="5846535"/>
              <a:ext cx="368316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95D1A6D6-D315-470A-8271-91A12E46E61D}"/>
                </a:ext>
              </a:extLst>
            </p:cNvPr>
            <p:cNvSpPr txBox="1"/>
            <p:nvPr/>
          </p:nvSpPr>
          <p:spPr>
            <a:xfrm>
              <a:off x="771746" y="5909410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182A4994-AE02-40EE-9FF7-D845DE9B4BD9}"/>
                </a:ext>
              </a:extLst>
            </p:cNvPr>
            <p:cNvSpPr txBox="1"/>
            <p:nvPr/>
          </p:nvSpPr>
          <p:spPr>
            <a:xfrm>
              <a:off x="3311104" y="590233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AEBE7FBC-2C62-436F-9429-429F4861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7516" y="5953579"/>
              <a:ext cx="1082134" cy="472481"/>
            </a:xfrm>
            <a:prstGeom prst="rect">
              <a:avLst/>
            </a:prstGeom>
          </p:spPr>
        </p:pic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B4E89C41-8DA6-4218-99AA-FD17E6F26E3A}"/>
              </a:ext>
            </a:extLst>
          </p:cNvPr>
          <p:cNvGrpSpPr/>
          <p:nvPr/>
        </p:nvGrpSpPr>
        <p:grpSpPr>
          <a:xfrm>
            <a:off x="111290" y="2759936"/>
            <a:ext cx="652422" cy="639195"/>
            <a:chOff x="303415" y="2322618"/>
            <a:chExt cx="652422" cy="639195"/>
          </a:xfrm>
        </p:grpSpPr>
        <p:pic>
          <p:nvPicPr>
            <p:cNvPr id="95" name="図 94">
              <a:extLst>
                <a:ext uri="{FF2B5EF4-FFF2-40B4-BE49-F238E27FC236}">
                  <a16:creationId xmlns:a16="http://schemas.microsoft.com/office/drawing/2014/main" id="{1B086BB9-FEEC-412B-937C-47947531C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96" name="四角形: 角を丸くする 95">
              <a:extLst>
                <a:ext uri="{FF2B5EF4-FFF2-40B4-BE49-F238E27FC236}">
                  <a16:creationId xmlns:a16="http://schemas.microsoft.com/office/drawing/2014/main" id="{9AD24371-8BFE-48DA-BAB0-EB8EEF32E157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5092D777-DFC3-46D6-89FD-B21DD199DD2E}"/>
              </a:ext>
            </a:extLst>
          </p:cNvPr>
          <p:cNvCxnSpPr>
            <a:cxnSpLocks/>
          </p:cNvCxnSpPr>
          <p:nvPr/>
        </p:nvCxnSpPr>
        <p:spPr>
          <a:xfrm>
            <a:off x="763712" y="3048190"/>
            <a:ext cx="24110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0580723-A5CA-467A-AA67-58350624CA1C}"/>
              </a:ext>
            </a:extLst>
          </p:cNvPr>
          <p:cNvGrpSpPr/>
          <p:nvPr/>
        </p:nvGrpSpPr>
        <p:grpSpPr>
          <a:xfrm>
            <a:off x="776562" y="4710528"/>
            <a:ext cx="6896620" cy="592804"/>
            <a:chOff x="832907" y="3961797"/>
            <a:chExt cx="6896620" cy="592804"/>
          </a:xfrm>
        </p:grpSpPr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6B30707E-CB21-4B80-8170-3E7BB4C4042C}"/>
                </a:ext>
              </a:extLst>
            </p:cNvPr>
            <p:cNvSpPr txBox="1"/>
            <p:nvPr/>
          </p:nvSpPr>
          <p:spPr>
            <a:xfrm>
              <a:off x="832907" y="3961797"/>
              <a:ext cx="6896620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　　　　　　　　　　を選び、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110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度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 にする。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A8ECBD20-90AE-4D69-85E3-52C952DC3B53}"/>
                </a:ext>
              </a:extLst>
            </p:cNvPr>
            <p:cNvSpPr txBox="1"/>
            <p:nvPr/>
          </p:nvSpPr>
          <p:spPr>
            <a:xfrm>
              <a:off x="4678520" y="4004410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0451BCA8-F437-4B4B-9B2B-3BFB97FA4A3C}"/>
                </a:ext>
              </a:extLst>
            </p:cNvPr>
            <p:cNvSpPr txBox="1"/>
            <p:nvPr/>
          </p:nvSpPr>
          <p:spPr>
            <a:xfrm>
              <a:off x="1062876" y="4019079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4" name="図 103">
              <a:extLst>
                <a:ext uri="{FF2B5EF4-FFF2-40B4-BE49-F238E27FC236}">
                  <a16:creationId xmlns:a16="http://schemas.microsoft.com/office/drawing/2014/main" id="{E7BD7FE0-7281-4B35-BA1D-992019BD3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272292" y="4094392"/>
              <a:ext cx="2362405" cy="460209"/>
            </a:xfrm>
            <a:prstGeom prst="rect">
              <a:avLst/>
            </a:prstGeom>
          </p:spPr>
        </p:pic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3923886C-8085-4996-9654-F0A70E4ED7ED}"/>
                </a:ext>
              </a:extLst>
            </p:cNvPr>
            <p:cNvSpPr txBox="1"/>
            <p:nvPr/>
          </p:nvSpPr>
          <p:spPr>
            <a:xfrm>
              <a:off x="6074082" y="4001322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8930E1A1-0158-49CC-8953-AC7D31955603}"/>
              </a:ext>
            </a:extLst>
          </p:cNvPr>
          <p:cNvGrpSpPr/>
          <p:nvPr/>
        </p:nvGrpSpPr>
        <p:grpSpPr>
          <a:xfrm>
            <a:off x="772100" y="5468759"/>
            <a:ext cx="3683167" cy="579525"/>
            <a:chOff x="622367" y="5846535"/>
            <a:chExt cx="3683167" cy="579525"/>
          </a:xfrm>
        </p:grpSpPr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D488F6ED-5AD9-42C5-8E65-ED5D69CF8438}"/>
                </a:ext>
              </a:extLst>
            </p:cNvPr>
            <p:cNvSpPr txBox="1"/>
            <p:nvPr/>
          </p:nvSpPr>
          <p:spPr>
            <a:xfrm>
              <a:off x="622367" y="5846535"/>
              <a:ext cx="368316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C5511A55-0E3E-45E1-8CFC-E983D91727FE}"/>
                </a:ext>
              </a:extLst>
            </p:cNvPr>
            <p:cNvSpPr txBox="1"/>
            <p:nvPr/>
          </p:nvSpPr>
          <p:spPr>
            <a:xfrm>
              <a:off x="771746" y="5909410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C22552D1-38FE-499D-A91E-201A0663C64E}"/>
                </a:ext>
              </a:extLst>
            </p:cNvPr>
            <p:cNvSpPr txBox="1"/>
            <p:nvPr/>
          </p:nvSpPr>
          <p:spPr>
            <a:xfrm>
              <a:off x="3311104" y="590233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10" name="図 109">
              <a:extLst>
                <a:ext uri="{FF2B5EF4-FFF2-40B4-BE49-F238E27FC236}">
                  <a16:creationId xmlns:a16="http://schemas.microsoft.com/office/drawing/2014/main" id="{9E08BB82-5CB9-4FB4-B621-F4851D96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7516" y="5953579"/>
              <a:ext cx="1082134" cy="472481"/>
            </a:xfrm>
            <a:prstGeom prst="rect">
              <a:avLst/>
            </a:prstGeom>
          </p:spPr>
        </p:pic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78D9ABD-001C-45D5-85CC-6F3B18171DF2}"/>
              </a:ext>
            </a:extLst>
          </p:cNvPr>
          <p:cNvSpPr txBox="1"/>
          <p:nvPr/>
        </p:nvSpPr>
        <p:spPr>
          <a:xfrm>
            <a:off x="1695632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F2A7584-8321-4D45-A99E-D7CCF30F014D}"/>
              </a:ext>
            </a:extLst>
          </p:cNvPr>
          <p:cNvSpPr txBox="1"/>
          <p:nvPr/>
        </p:nvSpPr>
        <p:spPr>
          <a:xfrm>
            <a:off x="2318549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6212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83B13CC-91CC-4A1C-9E50-E716684D6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79" y="1473371"/>
            <a:ext cx="1609725" cy="155257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ロボットの腕を動かそう</a:t>
            </a:r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B4E89C41-8DA6-4218-99AA-FD17E6F26E3A}"/>
              </a:ext>
            </a:extLst>
          </p:cNvPr>
          <p:cNvGrpSpPr/>
          <p:nvPr/>
        </p:nvGrpSpPr>
        <p:grpSpPr>
          <a:xfrm>
            <a:off x="102777" y="2230481"/>
            <a:ext cx="652422" cy="639195"/>
            <a:chOff x="303415" y="2322618"/>
            <a:chExt cx="652422" cy="639195"/>
          </a:xfrm>
        </p:grpSpPr>
        <p:pic>
          <p:nvPicPr>
            <p:cNvPr id="95" name="図 94">
              <a:extLst>
                <a:ext uri="{FF2B5EF4-FFF2-40B4-BE49-F238E27FC236}">
                  <a16:creationId xmlns:a16="http://schemas.microsoft.com/office/drawing/2014/main" id="{1B086BB9-FEEC-412B-937C-47947531C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96" name="四角形: 角を丸くする 95">
              <a:extLst>
                <a:ext uri="{FF2B5EF4-FFF2-40B4-BE49-F238E27FC236}">
                  <a16:creationId xmlns:a16="http://schemas.microsoft.com/office/drawing/2014/main" id="{9AD24371-8BFE-48DA-BAB0-EB8EEF32E157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5092D777-DFC3-46D6-89FD-B21DD199DD2E}"/>
              </a:ext>
            </a:extLst>
          </p:cNvPr>
          <p:cNvCxnSpPr>
            <a:cxnSpLocks/>
          </p:cNvCxnSpPr>
          <p:nvPr/>
        </p:nvCxnSpPr>
        <p:spPr>
          <a:xfrm>
            <a:off x="755199" y="2518735"/>
            <a:ext cx="252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41EE3510-FAEE-4519-83DC-96370D3C6A6E}"/>
              </a:ext>
            </a:extLst>
          </p:cNvPr>
          <p:cNvCxnSpPr>
            <a:cxnSpLocks/>
          </p:cNvCxnSpPr>
          <p:nvPr/>
        </p:nvCxnSpPr>
        <p:spPr>
          <a:xfrm>
            <a:off x="755199" y="1864011"/>
            <a:ext cx="2587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771D0D95-5997-418A-8958-7B3B3C752AF4}"/>
              </a:ext>
            </a:extLst>
          </p:cNvPr>
          <p:cNvGrpSpPr/>
          <p:nvPr/>
        </p:nvGrpSpPr>
        <p:grpSpPr>
          <a:xfrm>
            <a:off x="102777" y="1526657"/>
            <a:ext cx="652422" cy="639195"/>
            <a:chOff x="268623" y="1661615"/>
            <a:chExt cx="652422" cy="639195"/>
          </a:xfrm>
        </p:grpSpPr>
        <p:sp>
          <p:nvSpPr>
            <p:cNvPr id="44" name="四角形: 角を丸くする 43">
              <a:extLst>
                <a:ext uri="{FF2B5EF4-FFF2-40B4-BE49-F238E27FC236}">
                  <a16:creationId xmlns:a16="http://schemas.microsoft.com/office/drawing/2014/main" id="{B1F53112-FE8F-459A-9DE1-F786033C7936}"/>
                </a:ext>
              </a:extLst>
            </p:cNvPr>
            <p:cNvSpPr/>
            <p:nvPr/>
          </p:nvSpPr>
          <p:spPr>
            <a:xfrm>
              <a:off x="268623" y="1661615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B63E72E-83B1-424A-A36C-33AE12E86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034" y="1702677"/>
              <a:ext cx="571500" cy="571500"/>
            </a:xfrm>
            <a:prstGeom prst="rect">
              <a:avLst/>
            </a:prstGeom>
          </p:spPr>
        </p:pic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8FE59F06-6756-455A-8CD4-6CC7BA3E4C67}"/>
              </a:ext>
            </a:extLst>
          </p:cNvPr>
          <p:cNvGrpSpPr/>
          <p:nvPr/>
        </p:nvGrpSpPr>
        <p:grpSpPr>
          <a:xfrm>
            <a:off x="594383" y="4860734"/>
            <a:ext cx="4252653" cy="590327"/>
            <a:chOff x="4120077" y="2217378"/>
            <a:chExt cx="4252653" cy="590327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063FE061-F30C-4EDD-BC11-EDEDFA04DAAA}"/>
                </a:ext>
              </a:extLst>
            </p:cNvPr>
            <p:cNvSpPr txBox="1"/>
            <p:nvPr/>
          </p:nvSpPr>
          <p:spPr>
            <a:xfrm>
              <a:off x="4120077" y="2217378"/>
              <a:ext cx="425265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イベント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AA96927F-9072-4CE4-9B7B-59035897D1CE}"/>
                </a:ext>
              </a:extLst>
            </p:cNvPr>
            <p:cNvSpPr txBox="1"/>
            <p:nvPr/>
          </p:nvSpPr>
          <p:spPr>
            <a:xfrm>
              <a:off x="7274389" y="2284625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4DD450C7-88F9-4B2E-BAD1-0887B557D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2879" y="2289500"/>
              <a:ext cx="1143099" cy="518205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DF268381-70BE-4307-AB7A-F17F05802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835" y="1473371"/>
            <a:ext cx="3209925" cy="2867025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30A80F96-79E6-4458-92E5-F04642449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375" y="3068265"/>
            <a:ext cx="2437489" cy="1371087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44D4D891-A391-4272-9894-C448FBF1CFA4}"/>
              </a:ext>
            </a:extLst>
          </p:cNvPr>
          <p:cNvSpPr/>
          <p:nvPr/>
        </p:nvSpPr>
        <p:spPr>
          <a:xfrm>
            <a:off x="1087039" y="2446315"/>
            <a:ext cx="1440146" cy="29922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704DCF62-2979-4362-AC66-8EDB3A5536AC}"/>
              </a:ext>
            </a:extLst>
          </p:cNvPr>
          <p:cNvCxnSpPr>
            <a:cxnSpLocks/>
            <a:stCxn id="59" idx="1"/>
          </p:cNvCxnSpPr>
          <p:nvPr/>
        </p:nvCxnSpPr>
        <p:spPr>
          <a:xfrm flipH="1" flipV="1">
            <a:off x="1719203" y="2780369"/>
            <a:ext cx="345172" cy="9734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矢印: 右 64">
            <a:extLst>
              <a:ext uri="{FF2B5EF4-FFF2-40B4-BE49-F238E27FC236}">
                <a16:creationId xmlns:a16="http://schemas.microsoft.com/office/drawing/2014/main" id="{45E93621-044B-414C-A0F7-B43DDB548D2A}"/>
              </a:ext>
            </a:extLst>
          </p:cNvPr>
          <p:cNvSpPr/>
          <p:nvPr/>
        </p:nvSpPr>
        <p:spPr>
          <a:xfrm>
            <a:off x="3888398" y="1940635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F837BED-3FA0-451D-86A6-429CC3F2DDCF}"/>
              </a:ext>
            </a:extLst>
          </p:cNvPr>
          <p:cNvGrpSpPr/>
          <p:nvPr/>
        </p:nvGrpSpPr>
        <p:grpSpPr>
          <a:xfrm>
            <a:off x="594382" y="5504246"/>
            <a:ext cx="6010603" cy="838273"/>
            <a:chOff x="594382" y="5504246"/>
            <a:chExt cx="6010603" cy="838273"/>
          </a:xfrm>
        </p:grpSpPr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8E898C30-AA3A-45F3-8C6D-51F05A4E8E5E}"/>
                </a:ext>
              </a:extLst>
            </p:cNvPr>
            <p:cNvSpPr txBox="1"/>
            <p:nvPr/>
          </p:nvSpPr>
          <p:spPr>
            <a:xfrm>
              <a:off x="594382" y="5540227"/>
              <a:ext cx="601060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び、「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5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95D1A6D6-D315-470A-8271-91A12E46E61D}"/>
                </a:ext>
              </a:extLst>
            </p:cNvPr>
            <p:cNvSpPr txBox="1"/>
            <p:nvPr/>
          </p:nvSpPr>
          <p:spPr>
            <a:xfrm>
              <a:off x="743762" y="5603102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182A4994-AE02-40EE-9FF7-D845DE9B4BD9}"/>
                </a:ext>
              </a:extLst>
            </p:cNvPr>
            <p:cNvSpPr txBox="1"/>
            <p:nvPr/>
          </p:nvSpPr>
          <p:spPr>
            <a:xfrm>
              <a:off x="3523899" y="5601594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D6EE0418-89F5-442A-A7A3-6B616DCE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64375" y="5504246"/>
              <a:ext cx="1265030" cy="838273"/>
            </a:xfrm>
            <a:prstGeom prst="rect">
              <a:avLst/>
            </a:prstGeom>
          </p:spPr>
        </p:pic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CF4B1CF6-2EEE-49B2-99CD-E1A04A8D2BC4}"/>
                </a:ext>
              </a:extLst>
            </p:cNvPr>
            <p:cNvSpPr txBox="1"/>
            <p:nvPr/>
          </p:nvSpPr>
          <p:spPr>
            <a:xfrm>
              <a:off x="4572000" y="5601594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47CDE77D-A1E7-47DD-84DB-7D25584404CC}"/>
                </a:ext>
              </a:extLst>
            </p:cNvPr>
            <p:cNvSpPr txBox="1"/>
            <p:nvPr/>
          </p:nvSpPr>
          <p:spPr>
            <a:xfrm>
              <a:off x="5282637" y="5618058"/>
              <a:ext cx="70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A94B765D-25C5-40BE-BCC3-3B88C7520BA0}"/>
              </a:ext>
            </a:extLst>
          </p:cNvPr>
          <p:cNvGrpSpPr/>
          <p:nvPr/>
        </p:nvGrpSpPr>
        <p:grpSpPr>
          <a:xfrm>
            <a:off x="718853" y="6166584"/>
            <a:ext cx="3494254" cy="577081"/>
            <a:chOff x="5019432" y="5634657"/>
            <a:chExt cx="3494254" cy="577081"/>
          </a:xfrm>
        </p:grpSpPr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D3803096-34C4-4CBB-9992-263FB57302A6}"/>
                </a:ext>
              </a:extLst>
            </p:cNvPr>
            <p:cNvSpPr txBox="1"/>
            <p:nvPr/>
          </p:nvSpPr>
          <p:spPr>
            <a:xfrm>
              <a:off x="5074240" y="5634657"/>
              <a:ext cx="343944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先に作ったブロックを入れる。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227BA568-A185-429F-8EE7-BE11212B7E46}"/>
                </a:ext>
              </a:extLst>
            </p:cNvPr>
            <p:cNvSpPr txBox="1"/>
            <p:nvPr/>
          </p:nvSpPr>
          <p:spPr>
            <a:xfrm>
              <a:off x="5019432" y="5697532"/>
              <a:ext cx="5281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8B9801F2-D545-48FE-9359-B572EE250858}"/>
                </a:ext>
              </a:extLst>
            </p:cNvPr>
            <p:cNvSpPr txBox="1"/>
            <p:nvPr/>
          </p:nvSpPr>
          <p:spPr>
            <a:xfrm>
              <a:off x="5453562" y="570361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371F41F3-A006-416C-96A9-8A29B8071293}"/>
                </a:ext>
              </a:extLst>
            </p:cNvPr>
            <p:cNvSpPr txBox="1"/>
            <p:nvPr/>
          </p:nvSpPr>
          <p:spPr>
            <a:xfrm>
              <a:off x="7292720" y="568676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6FADDC55-97D2-47AE-A9F6-E061D828EF18}"/>
              </a:ext>
            </a:extLst>
          </p:cNvPr>
          <p:cNvSpPr txBox="1"/>
          <p:nvPr/>
        </p:nvSpPr>
        <p:spPr>
          <a:xfrm>
            <a:off x="1695632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25F70F3B-E249-4F39-B543-C1C28178A9D5}"/>
              </a:ext>
            </a:extLst>
          </p:cNvPr>
          <p:cNvSpPr txBox="1"/>
          <p:nvPr/>
        </p:nvSpPr>
        <p:spPr>
          <a:xfrm>
            <a:off x="2318549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5894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ロボットの腕を動かそう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D453533-43CE-497F-AA0C-26C7C1987859}"/>
              </a:ext>
            </a:extLst>
          </p:cNvPr>
          <p:cNvGrpSpPr/>
          <p:nvPr/>
        </p:nvGrpSpPr>
        <p:grpSpPr>
          <a:xfrm>
            <a:off x="618636" y="985598"/>
            <a:ext cx="5091159" cy="577081"/>
            <a:chOff x="618636" y="985598"/>
            <a:chExt cx="5091159" cy="577081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1DE7DD8-82A0-4BF9-B3FA-0F51C678847C}"/>
                </a:ext>
              </a:extLst>
            </p:cNvPr>
            <p:cNvSpPr txBox="1"/>
            <p:nvPr/>
          </p:nvSpPr>
          <p:spPr>
            <a:xfrm>
              <a:off x="618636" y="985598"/>
              <a:ext cx="509115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プログラムをパソコンに保存しよう！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56FE5FE4-8114-4375-A9DD-E42CEB91F1A1}"/>
                </a:ext>
              </a:extLst>
            </p:cNvPr>
            <p:cNvSpPr txBox="1"/>
            <p:nvPr/>
          </p:nvSpPr>
          <p:spPr>
            <a:xfrm>
              <a:off x="3080226" y="1049531"/>
              <a:ext cx="764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26358B3-456D-49E5-A68F-C2CEA54897F5}"/>
              </a:ext>
            </a:extLst>
          </p:cNvPr>
          <p:cNvSpPr txBox="1"/>
          <p:nvPr/>
        </p:nvSpPr>
        <p:spPr>
          <a:xfrm>
            <a:off x="968913" y="1585830"/>
            <a:ext cx="65415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ファイル　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→　「コンピュータに保存する」を選択する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1B2547-6F51-416B-8E4C-049D66997A5A}"/>
              </a:ext>
            </a:extLst>
          </p:cNvPr>
          <p:cNvSpPr txBox="1"/>
          <p:nvPr/>
        </p:nvSpPr>
        <p:spPr>
          <a:xfrm>
            <a:off x="4643021" y="1647422"/>
            <a:ext cx="595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A7DB132-6E84-4F56-A02E-32C05C010480}"/>
              </a:ext>
            </a:extLst>
          </p:cNvPr>
          <p:cNvSpPr txBox="1"/>
          <p:nvPr/>
        </p:nvSpPr>
        <p:spPr>
          <a:xfrm>
            <a:off x="5957429" y="1658130"/>
            <a:ext cx="727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せんたく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DBF3716-85F4-4A23-BC37-D5CFA1C3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367" y="2578619"/>
            <a:ext cx="4477375" cy="2943636"/>
          </a:xfrm>
          <a:prstGeom prst="rect">
            <a:avLst/>
          </a:prstGeom>
        </p:spPr>
      </p:pic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CF10E168-FE5B-4628-8002-9C3E2F9C642D}"/>
              </a:ext>
            </a:extLst>
          </p:cNvPr>
          <p:cNvSpPr/>
          <p:nvPr/>
        </p:nvSpPr>
        <p:spPr>
          <a:xfrm>
            <a:off x="2805344" y="3953933"/>
            <a:ext cx="2272684" cy="458270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5541B450-9B1A-4AC5-868F-8884913A339B}"/>
              </a:ext>
            </a:extLst>
          </p:cNvPr>
          <p:cNvSpPr/>
          <p:nvPr/>
        </p:nvSpPr>
        <p:spPr>
          <a:xfrm>
            <a:off x="2805344" y="2578619"/>
            <a:ext cx="914400" cy="528933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EC40163-D5E3-44FF-B74A-3F850B994341}"/>
              </a:ext>
            </a:extLst>
          </p:cNvPr>
          <p:cNvSpPr txBox="1"/>
          <p:nvPr/>
        </p:nvSpPr>
        <p:spPr>
          <a:xfrm>
            <a:off x="1695632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FDC1F9A-81EB-49E1-8DCE-0DB464363237}"/>
              </a:ext>
            </a:extLst>
          </p:cNvPr>
          <p:cNvSpPr txBox="1"/>
          <p:nvPr/>
        </p:nvSpPr>
        <p:spPr>
          <a:xfrm>
            <a:off x="2318549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97914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45FD35C5-0FD2-427F-AAF7-D8DF4160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2264439"/>
            <a:ext cx="8943975" cy="40576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ロボットの腕を動かそう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69EF43-375B-4BE0-B34D-A37CF2B4ACFD}"/>
              </a:ext>
            </a:extLst>
          </p:cNvPr>
          <p:cNvSpPr txBox="1"/>
          <p:nvPr/>
        </p:nvSpPr>
        <p:spPr>
          <a:xfrm>
            <a:off x="334735" y="1226104"/>
            <a:ext cx="894397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ファイル名を「（自分の名前）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0901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うでのあげさげ」にして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　　　　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「保存」ボタンを押す。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ABADBC5-A77E-4CFF-8BE9-955465424F43}"/>
              </a:ext>
            </a:extLst>
          </p:cNvPr>
          <p:cNvSpPr txBox="1"/>
          <p:nvPr/>
        </p:nvSpPr>
        <p:spPr>
          <a:xfrm>
            <a:off x="5702303" y="1807726"/>
            <a:ext cx="854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3ADB38D-7ACB-49BE-A69D-3CED1E325013}"/>
              </a:ext>
            </a:extLst>
          </p:cNvPr>
          <p:cNvSpPr txBox="1"/>
          <p:nvPr/>
        </p:nvSpPr>
        <p:spPr>
          <a:xfrm>
            <a:off x="2174117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じぶん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2D8E054-C256-4EEB-86FF-5C686DD3F041}"/>
              </a:ext>
            </a:extLst>
          </p:cNvPr>
          <p:cNvSpPr txBox="1"/>
          <p:nvPr/>
        </p:nvSpPr>
        <p:spPr>
          <a:xfrm>
            <a:off x="2840176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39F94D7-DF6C-4C6E-900F-242FC9998466}"/>
              </a:ext>
            </a:extLst>
          </p:cNvPr>
          <p:cNvSpPr txBox="1"/>
          <p:nvPr/>
        </p:nvSpPr>
        <p:spPr>
          <a:xfrm>
            <a:off x="1150342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C27149-E6C9-4E30-BEAD-4424B35107BE}"/>
              </a:ext>
            </a:extLst>
          </p:cNvPr>
          <p:cNvSpPr txBox="1"/>
          <p:nvPr/>
        </p:nvSpPr>
        <p:spPr>
          <a:xfrm>
            <a:off x="7297286" y="1807726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AF43A743-804B-492E-8265-172E81D27C5D}"/>
              </a:ext>
            </a:extLst>
          </p:cNvPr>
          <p:cNvSpPr/>
          <p:nvPr/>
        </p:nvSpPr>
        <p:spPr>
          <a:xfrm>
            <a:off x="6596109" y="5874171"/>
            <a:ext cx="1102311" cy="3664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7010D4-9170-4E72-931B-F2073DDC6B7C}"/>
              </a:ext>
            </a:extLst>
          </p:cNvPr>
          <p:cNvSpPr txBox="1"/>
          <p:nvPr/>
        </p:nvSpPr>
        <p:spPr>
          <a:xfrm>
            <a:off x="1590747" y="5069253"/>
            <a:ext cx="477618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いのうえななこ</a:t>
            </a:r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0901</a:t>
            </a:r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うでのあげさげ</a:t>
            </a: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6088039C-9B0E-4C06-95C7-E813BB8A7F36}"/>
              </a:ext>
            </a:extLst>
          </p:cNvPr>
          <p:cNvSpPr/>
          <p:nvPr/>
        </p:nvSpPr>
        <p:spPr>
          <a:xfrm>
            <a:off x="1526960" y="5033305"/>
            <a:ext cx="3373514" cy="2898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255C6EE-C04F-4202-9937-D43F58C349AD}"/>
              </a:ext>
            </a:extLst>
          </p:cNvPr>
          <p:cNvSpPr txBox="1"/>
          <p:nvPr/>
        </p:nvSpPr>
        <p:spPr>
          <a:xfrm>
            <a:off x="1695632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37E31BC-A6DA-4489-A0FB-C064B0A55056}"/>
              </a:ext>
            </a:extLst>
          </p:cNvPr>
          <p:cNvSpPr txBox="1"/>
          <p:nvPr/>
        </p:nvSpPr>
        <p:spPr>
          <a:xfrm>
            <a:off x="2318549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6306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ロボットの腕を動かそう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72F7C18-E0D8-4FB0-91A9-CDD66B31D1E3}"/>
              </a:ext>
            </a:extLst>
          </p:cNvPr>
          <p:cNvGrpSpPr/>
          <p:nvPr/>
        </p:nvGrpSpPr>
        <p:grpSpPr>
          <a:xfrm>
            <a:off x="618636" y="1092133"/>
            <a:ext cx="5091159" cy="577081"/>
            <a:chOff x="618636" y="985598"/>
            <a:chExt cx="5091159" cy="57708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2F11BD8-3D3B-49E4-A488-26BAE2F1B1DE}"/>
                </a:ext>
              </a:extLst>
            </p:cNvPr>
            <p:cNvSpPr txBox="1"/>
            <p:nvPr/>
          </p:nvSpPr>
          <p:spPr>
            <a:xfrm>
              <a:off x="618636" y="985598"/>
              <a:ext cx="509115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プログラムを動かそう！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F9883E3B-0B63-4D41-977F-0193154B35E7}"/>
                </a:ext>
              </a:extLst>
            </p:cNvPr>
            <p:cNvSpPr txBox="1"/>
            <p:nvPr/>
          </p:nvSpPr>
          <p:spPr>
            <a:xfrm>
              <a:off x="1877628" y="1030372"/>
              <a:ext cx="612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en-US" altLang="ja-JP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1E9EC41-F441-4EAC-9CCB-E3007C061B08}"/>
              </a:ext>
            </a:extLst>
          </p:cNvPr>
          <p:cNvGrpSpPr/>
          <p:nvPr/>
        </p:nvGrpSpPr>
        <p:grpSpPr>
          <a:xfrm>
            <a:off x="334735" y="2786813"/>
            <a:ext cx="8640381" cy="3324689"/>
            <a:chOff x="334735" y="2786813"/>
            <a:chExt cx="8640381" cy="3324689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BE114A90-A9EC-4F33-9440-BFEE0477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735" y="2786813"/>
              <a:ext cx="8640381" cy="3324689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9696204-E48A-4262-82D5-D43933AEE27D}"/>
                </a:ext>
              </a:extLst>
            </p:cNvPr>
            <p:cNvSpPr txBox="1"/>
            <p:nvPr/>
          </p:nvSpPr>
          <p:spPr>
            <a:xfrm>
              <a:off x="1779291" y="4087838"/>
              <a:ext cx="561019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2000" b="1" i="0" dirty="0">
                  <a:solidFill>
                    <a:srgbClr val="C55A1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命令通りに動いたかな？</a:t>
              </a:r>
              <a:endParaRPr kumimoji="1" lang="ja-JP" altLang="en-US" sz="2000" b="1" dirty="0">
                <a:solidFill>
                  <a:srgbClr val="C55A1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8C74596-1E3F-442C-92F6-138E1A6363C0}"/>
                </a:ext>
              </a:extLst>
            </p:cNvPr>
            <p:cNvSpPr txBox="1"/>
            <p:nvPr/>
          </p:nvSpPr>
          <p:spPr>
            <a:xfrm>
              <a:off x="4279218" y="4157087"/>
              <a:ext cx="6103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C55A1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87E55EC1-47F1-495B-88F7-F1368A548B84}"/>
                </a:ext>
              </a:extLst>
            </p:cNvPr>
            <p:cNvSpPr txBox="1"/>
            <p:nvPr/>
          </p:nvSpPr>
          <p:spPr>
            <a:xfrm>
              <a:off x="3102608" y="4157088"/>
              <a:ext cx="10040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C55A1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めいれいどお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55F15B9-2C50-4B72-998B-6140B7160462}"/>
              </a:ext>
            </a:extLst>
          </p:cNvPr>
          <p:cNvGrpSpPr/>
          <p:nvPr/>
        </p:nvGrpSpPr>
        <p:grpSpPr>
          <a:xfrm>
            <a:off x="1080934" y="1923646"/>
            <a:ext cx="7006910" cy="577081"/>
            <a:chOff x="166246" y="1939473"/>
            <a:chExt cx="7006910" cy="577081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C790B075-CF4B-443D-9310-C0DD90093CAF}"/>
                </a:ext>
              </a:extLst>
            </p:cNvPr>
            <p:cNvSpPr txBox="1"/>
            <p:nvPr/>
          </p:nvSpPr>
          <p:spPr>
            <a:xfrm>
              <a:off x="384131" y="1939473"/>
              <a:ext cx="678902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</a:t>
              </a: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-bit 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の　　を押し、プログラムが動くか確かめよう！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F11642E3-92C3-4BE0-B4AA-99F957BA2291}"/>
                </a:ext>
              </a:extLst>
            </p:cNvPr>
            <p:cNvSpPr txBox="1"/>
            <p:nvPr/>
          </p:nvSpPr>
          <p:spPr>
            <a:xfrm>
              <a:off x="2750039" y="2013190"/>
              <a:ext cx="3864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73D7A43F-C7C0-4957-AABE-37E6989BBE9A}"/>
                </a:ext>
              </a:extLst>
            </p:cNvPr>
            <p:cNvSpPr txBox="1"/>
            <p:nvPr/>
          </p:nvSpPr>
          <p:spPr>
            <a:xfrm>
              <a:off x="4669549" y="1981861"/>
              <a:ext cx="6081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0B6CE0D1-6537-4C83-9BAE-93D21368CB1C}"/>
                </a:ext>
              </a:extLst>
            </p:cNvPr>
            <p:cNvSpPr txBox="1"/>
            <p:nvPr/>
          </p:nvSpPr>
          <p:spPr>
            <a:xfrm>
              <a:off x="5399439" y="1981861"/>
              <a:ext cx="6081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たし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C299E7C-906A-44A0-B4C4-58971DCDF482}"/>
                </a:ext>
              </a:extLst>
            </p:cNvPr>
            <p:cNvSpPr txBox="1"/>
            <p:nvPr/>
          </p:nvSpPr>
          <p:spPr>
            <a:xfrm>
              <a:off x="166246" y="2019841"/>
              <a:ext cx="19276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8CE8529-7ACD-460B-B79E-CADA6FDC7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5742" y="2104972"/>
              <a:ext cx="336411" cy="345265"/>
            </a:xfrm>
            <a:prstGeom prst="rect">
              <a:avLst/>
            </a:prstGeom>
          </p:spPr>
        </p:pic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F22BB8E-681C-465E-8227-04FED85C2098}"/>
              </a:ext>
            </a:extLst>
          </p:cNvPr>
          <p:cNvSpPr txBox="1"/>
          <p:nvPr/>
        </p:nvSpPr>
        <p:spPr>
          <a:xfrm>
            <a:off x="1695632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7F13EFD-C689-416E-977D-3308436099EB}"/>
              </a:ext>
            </a:extLst>
          </p:cNvPr>
          <p:cNvSpPr txBox="1"/>
          <p:nvPr/>
        </p:nvSpPr>
        <p:spPr>
          <a:xfrm>
            <a:off x="2318549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81675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敵に当たったかを調べよう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1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てき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BF75509-D784-40F7-9961-1FFB8D4C9914}"/>
              </a:ext>
            </a:extLst>
          </p:cNvPr>
          <p:cNvSpPr txBox="1"/>
          <p:nvPr/>
        </p:nvSpPr>
        <p:spPr>
          <a:xfrm>
            <a:off x="585925" y="993381"/>
            <a:ext cx="822334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敵（障害物）に当たったら〇、</a:t>
            </a:r>
            <a:endParaRPr kumimoji="1" lang="en-US" altLang="ja-JP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当たらなかったら</a:t>
            </a:r>
            <a:r>
              <a:rPr kumimoji="1"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に表示しよう！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3FB2043-3E4C-4977-B7A5-5CE9227E83D0}"/>
              </a:ext>
            </a:extLst>
          </p:cNvPr>
          <p:cNvSpPr txBox="1"/>
          <p:nvPr/>
        </p:nvSpPr>
        <p:spPr>
          <a:xfrm>
            <a:off x="585925" y="957233"/>
            <a:ext cx="440661" cy="22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てき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855722E-678B-4041-958A-342B0E0738BC}"/>
              </a:ext>
            </a:extLst>
          </p:cNvPr>
          <p:cNvSpPr txBox="1"/>
          <p:nvPr/>
        </p:nvSpPr>
        <p:spPr>
          <a:xfrm>
            <a:off x="2345133" y="944297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2684344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しら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976612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あ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801695B-2154-4018-BA8B-9E895BE6BC79}"/>
              </a:ext>
            </a:extLst>
          </p:cNvPr>
          <p:cNvSpPr txBox="1"/>
          <p:nvPr/>
        </p:nvSpPr>
        <p:spPr>
          <a:xfrm>
            <a:off x="1084410" y="956604"/>
            <a:ext cx="9929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しょうがいぶつ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76DAEF5-6316-42F8-881F-2656FE2FC49E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0901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1AA931-BD11-454C-A6B4-460E06C605A8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C0CC484-19C1-4DF5-AC7E-A81D118E9A53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B0F3B7A-9E23-4335-98A3-B9520988C513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B93A17B2-1F10-4232-80FC-1714E21065A8}"/>
              </a:ext>
            </a:extLst>
          </p:cNvPr>
          <p:cNvGrpSpPr/>
          <p:nvPr/>
        </p:nvGrpSpPr>
        <p:grpSpPr>
          <a:xfrm>
            <a:off x="793351" y="5818309"/>
            <a:ext cx="7922023" cy="1042504"/>
            <a:chOff x="793351" y="5818309"/>
            <a:chExt cx="7922023" cy="1042504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9E73D58A-69E8-4A8B-A10C-B54EEF894608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9877196E-C61A-43AE-A926-863C38AE31A4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0902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けっかをひょうじ」）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C270C5A-6F25-4FE5-8A0A-6D48212C7AC5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BBA3767-5515-4B50-8F62-A76E84490E73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3A27F4A-BBF7-4E78-A157-29697A74276C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97A8F63-C075-4BBE-9502-28B6E6089EC9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52950EB3-6626-4A65-96B6-4F447B8E93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25055" y="1881283"/>
            <a:ext cx="3427778" cy="342777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2CCD37B-3294-41D9-AEA5-50CCB90B9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0455" y="1881283"/>
            <a:ext cx="3427778" cy="3427778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1948CD1-263B-4FA4-9340-7D48F10D1DDE}"/>
              </a:ext>
            </a:extLst>
          </p:cNvPr>
          <p:cNvSpPr txBox="1"/>
          <p:nvPr/>
        </p:nvSpPr>
        <p:spPr>
          <a:xfrm>
            <a:off x="3126623" y="1431536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A6AD735-6150-49F0-909B-B9C3AFAB9A3E}"/>
              </a:ext>
            </a:extLst>
          </p:cNvPr>
          <p:cNvSpPr txBox="1"/>
          <p:nvPr/>
        </p:nvSpPr>
        <p:spPr>
          <a:xfrm>
            <a:off x="6341471" y="1439673"/>
            <a:ext cx="7695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</a:t>
            </a:r>
          </a:p>
        </p:txBody>
      </p:sp>
    </p:spTree>
    <p:extLst>
      <p:ext uri="{BB962C8B-B14F-4D97-AF65-F5344CB8AC3E}">
        <p14:creationId xmlns:p14="http://schemas.microsoft.com/office/powerpoint/2010/main" val="2511071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A167D8-A10A-4DF8-82D8-FC5CC6E75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06627" y="5098860"/>
            <a:ext cx="1442740" cy="144274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76932C2-15E2-4248-A820-0403E445F332}"/>
              </a:ext>
            </a:extLst>
          </p:cNvPr>
          <p:cNvSpPr txBox="1"/>
          <p:nvPr/>
        </p:nvSpPr>
        <p:spPr>
          <a:xfrm>
            <a:off x="3586762" y="5976837"/>
            <a:ext cx="260097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電池を入れてください。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C472E3-15FF-4C80-96BB-D2AE427BA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05139" y="3542560"/>
            <a:ext cx="1442740" cy="144274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1128F3D-B7A9-4E7A-826B-8BF59280C2F6}"/>
              </a:ext>
            </a:extLst>
          </p:cNvPr>
          <p:cNvSpPr txBox="1"/>
          <p:nvPr/>
        </p:nvSpPr>
        <p:spPr>
          <a:xfrm>
            <a:off x="3406835" y="5514864"/>
            <a:ext cx="15572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BE733A2-A15E-4376-B0A0-E67705EBAFAA}"/>
              </a:ext>
            </a:extLst>
          </p:cNvPr>
          <p:cNvSpPr txBox="1"/>
          <p:nvPr/>
        </p:nvSpPr>
        <p:spPr>
          <a:xfrm>
            <a:off x="3406835" y="2424698"/>
            <a:ext cx="21061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95957A7-2F38-4299-9D92-F7A5A099C846}"/>
              </a:ext>
            </a:extLst>
          </p:cNvPr>
          <p:cNvSpPr txBox="1"/>
          <p:nvPr/>
        </p:nvSpPr>
        <p:spPr>
          <a:xfrm>
            <a:off x="3406835" y="3969781"/>
            <a:ext cx="18475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A0F11B3-B637-4CFA-8825-B65509786958}"/>
              </a:ext>
            </a:extLst>
          </p:cNvPr>
          <p:cNvSpPr txBox="1"/>
          <p:nvPr/>
        </p:nvSpPr>
        <p:spPr>
          <a:xfrm>
            <a:off x="6320190" y="2424698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1104B60-7B2E-42CF-9897-E1B88C21E75B}"/>
              </a:ext>
            </a:extLst>
          </p:cNvPr>
          <p:cNvSpPr txBox="1"/>
          <p:nvPr/>
        </p:nvSpPr>
        <p:spPr>
          <a:xfrm>
            <a:off x="6320190" y="396978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A79ED9F-F72C-441A-9E82-10F93538E283}"/>
              </a:ext>
            </a:extLst>
          </p:cNvPr>
          <p:cNvSpPr txBox="1"/>
          <p:nvPr/>
        </p:nvSpPr>
        <p:spPr>
          <a:xfrm>
            <a:off x="6320189" y="5514864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BEF4CBA-14EF-41F8-92E1-50EB3A959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1997476"/>
            <a:ext cx="1431524" cy="1431524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9356341-BD00-4F27-91D5-487EF377D85F}"/>
              </a:ext>
            </a:extLst>
          </p:cNvPr>
          <p:cNvSpPr txBox="1"/>
          <p:nvPr/>
        </p:nvSpPr>
        <p:spPr>
          <a:xfrm>
            <a:off x="3372282" y="4012100"/>
            <a:ext cx="827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F09FD7-4F6D-4AAA-82F0-5682C55DD163}"/>
              </a:ext>
            </a:extLst>
          </p:cNvPr>
          <p:cNvSpPr txBox="1"/>
          <p:nvPr/>
        </p:nvSpPr>
        <p:spPr>
          <a:xfrm>
            <a:off x="3763815" y="6014547"/>
            <a:ext cx="532978" cy="22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3D37F3-A43B-4052-BD49-1CCA5EC6054B}"/>
              </a:ext>
            </a:extLst>
          </p:cNvPr>
          <p:cNvSpPr txBox="1"/>
          <p:nvPr/>
        </p:nvSpPr>
        <p:spPr>
          <a:xfrm>
            <a:off x="3433948" y="5591395"/>
            <a:ext cx="579716" cy="24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427388F-9F6F-488E-8E33-32C0F811E803}"/>
              </a:ext>
            </a:extLst>
          </p:cNvPr>
          <p:cNvSpPr txBox="1"/>
          <p:nvPr/>
        </p:nvSpPr>
        <p:spPr>
          <a:xfrm>
            <a:off x="4275998" y="6005670"/>
            <a:ext cx="395695" cy="21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4716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タッチセンサーの動きを確認しよう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485740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381807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1949777-CD14-4AD9-B2E2-A8BA5CBD04DB}"/>
              </a:ext>
            </a:extLst>
          </p:cNvPr>
          <p:cNvSpPr txBox="1"/>
          <p:nvPr/>
        </p:nvSpPr>
        <p:spPr>
          <a:xfrm>
            <a:off x="243830" y="1029526"/>
            <a:ext cx="866073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刀を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動かして、タッチセンサーが押されたときの動きを確認します。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0A5C455-AB86-492F-A7CC-AAFC8FBEA889}"/>
              </a:ext>
            </a:extLst>
          </p:cNvPr>
          <p:cNvSpPr txBox="1"/>
          <p:nvPr/>
        </p:nvSpPr>
        <p:spPr>
          <a:xfrm>
            <a:off x="672228" y="1086806"/>
            <a:ext cx="445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CF805FD-766B-4C1E-B2D4-AF6832906672}"/>
              </a:ext>
            </a:extLst>
          </p:cNvPr>
          <p:cNvSpPr txBox="1"/>
          <p:nvPr/>
        </p:nvSpPr>
        <p:spPr>
          <a:xfrm>
            <a:off x="3606413" y="1086806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54FC8D1-8F50-4AC0-AB30-17BD36CDCD42}"/>
              </a:ext>
            </a:extLst>
          </p:cNvPr>
          <p:cNvSpPr txBox="1"/>
          <p:nvPr/>
        </p:nvSpPr>
        <p:spPr>
          <a:xfrm>
            <a:off x="5221801" y="1086806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CCF0B03-68A4-458F-9FA1-27B6264C8EA7}"/>
              </a:ext>
            </a:extLst>
          </p:cNvPr>
          <p:cNvSpPr txBox="1"/>
          <p:nvPr/>
        </p:nvSpPr>
        <p:spPr>
          <a:xfrm>
            <a:off x="5913658" y="1086806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かくにん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D785364A-8556-4783-BB5E-809ED3141489}"/>
              </a:ext>
            </a:extLst>
          </p:cNvPr>
          <p:cNvGrpSpPr/>
          <p:nvPr/>
        </p:nvGrpSpPr>
        <p:grpSpPr>
          <a:xfrm>
            <a:off x="1531390" y="1530347"/>
            <a:ext cx="2951833" cy="577081"/>
            <a:chOff x="1531390" y="1530347"/>
            <a:chExt cx="2951833" cy="577081"/>
          </a:xfrm>
        </p:grpSpPr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7BDCB3F-6373-45E4-A995-CD64096B3DBB}"/>
                </a:ext>
              </a:extLst>
            </p:cNvPr>
            <p:cNvSpPr txBox="1"/>
            <p:nvPr/>
          </p:nvSpPr>
          <p:spPr>
            <a:xfrm>
              <a:off x="1531390" y="1530347"/>
              <a:ext cx="295183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①押されていないとき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E79A01E-B0FD-4FB3-ACB5-CE6276436A12}"/>
                </a:ext>
              </a:extLst>
            </p:cNvPr>
            <p:cNvSpPr txBox="1"/>
            <p:nvPr/>
          </p:nvSpPr>
          <p:spPr>
            <a:xfrm>
              <a:off x="1774634" y="1596426"/>
              <a:ext cx="382640" cy="24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C517F76-AFCB-464F-828A-FE8A32A31529}"/>
              </a:ext>
            </a:extLst>
          </p:cNvPr>
          <p:cNvGrpSpPr/>
          <p:nvPr/>
        </p:nvGrpSpPr>
        <p:grpSpPr>
          <a:xfrm>
            <a:off x="5060377" y="1515209"/>
            <a:ext cx="2476765" cy="577081"/>
            <a:chOff x="5060377" y="1568477"/>
            <a:chExt cx="2476765" cy="577081"/>
          </a:xfrm>
        </p:grpSpPr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DDFB0DBE-698E-44C4-81CD-99E4B9178629}"/>
                </a:ext>
              </a:extLst>
            </p:cNvPr>
            <p:cNvSpPr txBox="1"/>
            <p:nvPr/>
          </p:nvSpPr>
          <p:spPr>
            <a:xfrm>
              <a:off x="5060377" y="1568477"/>
              <a:ext cx="247676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②押されたとき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0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E3B5422-0FD5-431E-B9D9-2E3CB50D568D}"/>
                </a:ext>
              </a:extLst>
            </p:cNvPr>
            <p:cNvSpPr txBox="1"/>
            <p:nvPr/>
          </p:nvSpPr>
          <p:spPr>
            <a:xfrm>
              <a:off x="5253466" y="1634555"/>
              <a:ext cx="521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B1799C32-EC37-4E4D-A725-97E9F1D86B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2836" y="2061957"/>
            <a:ext cx="2075921" cy="207592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1B94653-4B4C-42BC-85E6-E5776C6EB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68394" y="2061957"/>
            <a:ext cx="2075921" cy="2075921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A60A76C-642D-421A-8E79-3DAE09569468}"/>
              </a:ext>
            </a:extLst>
          </p:cNvPr>
          <p:cNvSpPr txBox="1"/>
          <p:nvPr/>
        </p:nvSpPr>
        <p:spPr>
          <a:xfrm>
            <a:off x="168234" y="1086806"/>
            <a:ext cx="607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かたな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66D14CF-F6A4-4E21-94E3-ECE506ED9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181" y="4147281"/>
            <a:ext cx="2173230" cy="259250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37C60F6-1094-48B7-BFC0-31A19C9DD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403" y="4147281"/>
            <a:ext cx="2139512" cy="2592502"/>
          </a:xfrm>
          <a:prstGeom prst="rect">
            <a:avLst/>
          </a:prstGeom>
        </p:spPr>
      </p:pic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2BB48431-0859-415D-9992-27649A08A9D8}"/>
              </a:ext>
            </a:extLst>
          </p:cNvPr>
          <p:cNvSpPr/>
          <p:nvPr/>
        </p:nvSpPr>
        <p:spPr>
          <a:xfrm>
            <a:off x="1964181" y="6374166"/>
            <a:ext cx="2173230" cy="375019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9795A861-CDAE-4DBD-AAF0-90920AAE1800}"/>
              </a:ext>
            </a:extLst>
          </p:cNvPr>
          <p:cNvSpPr/>
          <p:nvPr/>
        </p:nvSpPr>
        <p:spPr>
          <a:xfrm>
            <a:off x="3793106" y="6415980"/>
            <a:ext cx="295651" cy="291389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7" name="四角形: 角を丸くする 66">
            <a:extLst>
              <a:ext uri="{FF2B5EF4-FFF2-40B4-BE49-F238E27FC236}">
                <a16:creationId xmlns:a16="http://schemas.microsoft.com/office/drawing/2014/main" id="{184C64A6-346F-4505-B184-ADE0146AB19E}"/>
              </a:ext>
            </a:extLst>
          </p:cNvPr>
          <p:cNvSpPr/>
          <p:nvPr/>
        </p:nvSpPr>
        <p:spPr>
          <a:xfrm>
            <a:off x="5259516" y="6364764"/>
            <a:ext cx="2173230" cy="375019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8" name="四角形: 角を丸くする 67">
            <a:extLst>
              <a:ext uri="{FF2B5EF4-FFF2-40B4-BE49-F238E27FC236}">
                <a16:creationId xmlns:a16="http://schemas.microsoft.com/office/drawing/2014/main" id="{BD280ED1-09D9-4B8D-BF28-A3E744621AA5}"/>
              </a:ext>
            </a:extLst>
          </p:cNvPr>
          <p:cNvSpPr/>
          <p:nvPr/>
        </p:nvSpPr>
        <p:spPr>
          <a:xfrm>
            <a:off x="7088441" y="6406578"/>
            <a:ext cx="295651" cy="291389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97EE15E6-876C-461A-A77F-2B4D89F9B44E}"/>
              </a:ext>
            </a:extLst>
          </p:cNvPr>
          <p:cNvSpPr/>
          <p:nvPr/>
        </p:nvSpPr>
        <p:spPr>
          <a:xfrm>
            <a:off x="2486272" y="2562778"/>
            <a:ext cx="902366" cy="9023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2DD7A28D-F41A-4BFA-A23D-BB3F7E649C44}"/>
              </a:ext>
            </a:extLst>
          </p:cNvPr>
          <p:cNvSpPr/>
          <p:nvPr/>
        </p:nvSpPr>
        <p:spPr>
          <a:xfrm>
            <a:off x="5744037" y="2432384"/>
            <a:ext cx="902366" cy="9023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664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敵に当たったかを調べよう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1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てき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2684344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しら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976612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あ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2431BA1-45DF-4734-8702-B093BD0E6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749" y="2468188"/>
            <a:ext cx="3486150" cy="1609725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CBC1570-61C5-4455-9E5D-EE16E951E35F}"/>
              </a:ext>
            </a:extLst>
          </p:cNvPr>
          <p:cNvGrpSpPr/>
          <p:nvPr/>
        </p:nvGrpSpPr>
        <p:grpSpPr>
          <a:xfrm>
            <a:off x="182610" y="2468625"/>
            <a:ext cx="652422" cy="639195"/>
            <a:chOff x="303415" y="2322618"/>
            <a:chExt cx="652422" cy="639195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075E1326-4175-4471-8A66-DF1FE1483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23C0D140-DB1D-493B-A0CB-0C1EA173A520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962B5FE3-0A20-4F8B-B667-20C39B3AD036}"/>
              </a:ext>
            </a:extLst>
          </p:cNvPr>
          <p:cNvCxnSpPr>
            <a:cxnSpLocks/>
          </p:cNvCxnSpPr>
          <p:nvPr/>
        </p:nvCxnSpPr>
        <p:spPr>
          <a:xfrm>
            <a:off x="846620" y="2770299"/>
            <a:ext cx="3484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A2543378-812F-4819-92C1-C9E43D2D1059}"/>
              </a:ext>
            </a:extLst>
          </p:cNvPr>
          <p:cNvGrpSpPr/>
          <p:nvPr/>
        </p:nvGrpSpPr>
        <p:grpSpPr>
          <a:xfrm>
            <a:off x="2150277" y="1675570"/>
            <a:ext cx="652422" cy="639195"/>
            <a:chOff x="2525677" y="1416176"/>
            <a:chExt cx="652422" cy="639195"/>
          </a:xfrm>
        </p:grpSpPr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AC0E2B37-DCC4-41EB-A361-71B323CD9326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B0B975BE-85BD-4FC7-ACD0-F0DA85372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3D067F5F-E40A-4D73-A9F8-6BA29DD66938}"/>
              </a:ext>
            </a:extLst>
          </p:cNvPr>
          <p:cNvCxnSpPr>
            <a:cxnSpLocks/>
          </p:cNvCxnSpPr>
          <p:nvPr/>
        </p:nvCxnSpPr>
        <p:spPr>
          <a:xfrm>
            <a:off x="2476487" y="2308826"/>
            <a:ext cx="0" cy="319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22A9DBF-FA86-4114-BCF2-45DD46B5C5D8}"/>
              </a:ext>
            </a:extLst>
          </p:cNvPr>
          <p:cNvGrpSpPr/>
          <p:nvPr/>
        </p:nvGrpSpPr>
        <p:grpSpPr>
          <a:xfrm>
            <a:off x="3308081" y="1668758"/>
            <a:ext cx="652422" cy="639195"/>
            <a:chOff x="1474370" y="1416177"/>
            <a:chExt cx="652422" cy="639195"/>
          </a:xfrm>
        </p:grpSpPr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BE4A76BE-B4E4-49DC-9738-6D05CA55ED94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661E743-5350-4117-831C-B7B43432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6B320163-7F6A-4CD2-A203-859B89547CFA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3634008" y="2307953"/>
            <a:ext cx="284" cy="3204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E2DD006-51D7-487F-8981-E599E256D6C3}"/>
              </a:ext>
            </a:extLst>
          </p:cNvPr>
          <p:cNvGrpSpPr/>
          <p:nvPr/>
        </p:nvGrpSpPr>
        <p:grpSpPr>
          <a:xfrm>
            <a:off x="4968943" y="2288807"/>
            <a:ext cx="3609976" cy="1158340"/>
            <a:chOff x="4897927" y="1771701"/>
            <a:chExt cx="3609976" cy="1158340"/>
          </a:xfrm>
        </p:grpSpPr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33620D42-FC1D-4F45-AFAD-004C1E0428AA}"/>
                </a:ext>
              </a:extLst>
            </p:cNvPr>
            <p:cNvSpPr txBox="1"/>
            <p:nvPr/>
          </p:nvSpPr>
          <p:spPr>
            <a:xfrm>
              <a:off x="4897927" y="1985711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2B2A7567-795B-4825-873A-157B696DABEF}"/>
                </a:ext>
              </a:extLst>
            </p:cNvPr>
            <p:cNvSpPr txBox="1"/>
            <p:nvPr/>
          </p:nvSpPr>
          <p:spPr>
            <a:xfrm>
              <a:off x="5047305" y="2048586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488DBD2C-923B-429C-8D74-3A689C716236}"/>
                </a:ext>
              </a:extLst>
            </p:cNvPr>
            <p:cNvSpPr txBox="1"/>
            <p:nvPr/>
          </p:nvSpPr>
          <p:spPr>
            <a:xfrm>
              <a:off x="7595478" y="204820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39396F62-E468-4189-A413-535C3B89C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8720" y="1771701"/>
              <a:ext cx="1112616" cy="1158340"/>
            </a:xfrm>
            <a:prstGeom prst="rect">
              <a:avLst/>
            </a:prstGeom>
          </p:spPr>
        </p:pic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F22ACFC1-C5B1-487D-9E9B-1EF376D1D1E1}"/>
              </a:ext>
            </a:extLst>
          </p:cNvPr>
          <p:cNvGrpSpPr/>
          <p:nvPr/>
        </p:nvGrpSpPr>
        <p:grpSpPr>
          <a:xfrm>
            <a:off x="4947286" y="3485056"/>
            <a:ext cx="3609976" cy="577081"/>
            <a:chOff x="4881999" y="3140459"/>
            <a:chExt cx="3609976" cy="577081"/>
          </a:xfrm>
        </p:grpSpPr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E982F2EB-8C6E-4860-800B-E928C9063805}"/>
                </a:ext>
              </a:extLst>
            </p:cNvPr>
            <p:cNvSpPr txBox="1"/>
            <p:nvPr/>
          </p:nvSpPr>
          <p:spPr>
            <a:xfrm>
              <a:off x="4881999" y="3140459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83A2C31D-3534-4590-8854-A9C18428FC35}"/>
                </a:ext>
              </a:extLst>
            </p:cNvPr>
            <p:cNvSpPr txBox="1"/>
            <p:nvPr/>
          </p:nvSpPr>
          <p:spPr>
            <a:xfrm>
              <a:off x="5025053" y="3212594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827553B-4A8F-4BB9-A2C6-1DD49B4AD989}"/>
                </a:ext>
              </a:extLst>
            </p:cNvPr>
            <p:cNvSpPr txBox="1"/>
            <p:nvPr/>
          </p:nvSpPr>
          <p:spPr>
            <a:xfrm>
              <a:off x="7566556" y="3212594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9F14DEF0-EA8C-4DA5-A306-2F382A232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63647" y="3302941"/>
              <a:ext cx="990686" cy="358171"/>
            </a:xfrm>
            <a:prstGeom prst="rect">
              <a:avLst/>
            </a:prstGeom>
          </p:spPr>
        </p:pic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E2138E2D-6342-44D1-A495-5BC3C43EAAB8}"/>
              </a:ext>
            </a:extLst>
          </p:cNvPr>
          <p:cNvGrpSpPr/>
          <p:nvPr/>
        </p:nvGrpSpPr>
        <p:grpSpPr>
          <a:xfrm>
            <a:off x="2107009" y="4673935"/>
            <a:ext cx="5723868" cy="1686680"/>
            <a:chOff x="863364" y="4132897"/>
            <a:chExt cx="5723868" cy="1686680"/>
          </a:xfrm>
        </p:grpSpPr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C1554674-9FC4-4A64-A00A-41BC075E47B4}"/>
                </a:ext>
              </a:extLst>
            </p:cNvPr>
            <p:cNvSpPr txBox="1"/>
            <p:nvPr/>
          </p:nvSpPr>
          <p:spPr>
            <a:xfrm>
              <a:off x="863364" y="4132897"/>
              <a:ext cx="5723868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を選んで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にして　　　　　に入れる。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AE5052C9-4DAD-49AA-8C1C-F6FB04CB19E4}"/>
                </a:ext>
              </a:extLst>
            </p:cNvPr>
            <p:cNvSpPr txBox="1"/>
            <p:nvPr/>
          </p:nvSpPr>
          <p:spPr>
            <a:xfrm>
              <a:off x="1063148" y="4187438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59DE7BE3-501E-4128-B27C-41B6FD11105E}"/>
                </a:ext>
              </a:extLst>
            </p:cNvPr>
            <p:cNvSpPr txBox="1"/>
            <p:nvPr/>
          </p:nvSpPr>
          <p:spPr>
            <a:xfrm>
              <a:off x="5279293" y="4760129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CA33F7DD-FA00-42F9-A97B-1DB56079748F}"/>
                </a:ext>
              </a:extLst>
            </p:cNvPr>
            <p:cNvSpPr txBox="1"/>
            <p:nvPr/>
          </p:nvSpPr>
          <p:spPr>
            <a:xfrm>
              <a:off x="4053108" y="4198393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FF5DEE5F-71C9-4075-9076-490C64B9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67964" y="4316309"/>
              <a:ext cx="1402202" cy="342930"/>
            </a:xfrm>
            <a:prstGeom prst="rect">
              <a:avLst/>
            </a:prstGeom>
          </p:spPr>
        </p:pic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F0CC1989-DAE0-440A-9D99-BE107E1C8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8727" y="4842651"/>
              <a:ext cx="2103302" cy="381033"/>
            </a:xfrm>
            <a:prstGeom prst="rect">
              <a:avLst/>
            </a:prstGeom>
          </p:spPr>
        </p:pic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AE982E97-EEF6-474D-B105-64FC4192E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4190" y="4661237"/>
              <a:ext cx="1112616" cy="1158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9553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敵に当たったかを調べよう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1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てき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2684344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しら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976612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あ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8B6D42-0625-490D-AEBD-B8586B0C3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77" y="2396974"/>
            <a:ext cx="3514725" cy="2295525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60BA692-FE9A-4B2D-A512-04634EACE445}"/>
              </a:ext>
            </a:extLst>
          </p:cNvPr>
          <p:cNvGrpSpPr/>
          <p:nvPr/>
        </p:nvGrpSpPr>
        <p:grpSpPr>
          <a:xfrm>
            <a:off x="4203503" y="1344316"/>
            <a:ext cx="4354572" cy="620707"/>
            <a:chOff x="297797" y="5212936"/>
            <a:chExt cx="4354572" cy="620707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19999F8-888B-4459-9233-25FA186D26AC}"/>
                </a:ext>
              </a:extLst>
            </p:cNvPr>
            <p:cNvSpPr txBox="1"/>
            <p:nvPr/>
          </p:nvSpPr>
          <p:spPr>
            <a:xfrm>
              <a:off x="297797" y="5212936"/>
              <a:ext cx="435457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見た目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を選ぶ。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C9BE0DA-7647-4954-ACB9-7D1079109C90}"/>
                </a:ext>
              </a:extLst>
            </p:cNvPr>
            <p:cNvSpPr txBox="1"/>
            <p:nvPr/>
          </p:nvSpPr>
          <p:spPr>
            <a:xfrm>
              <a:off x="3690389" y="5279982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FD771A8-B16B-4AFE-93DC-A3EC608DB96C}"/>
                </a:ext>
              </a:extLst>
            </p:cNvPr>
            <p:cNvSpPr txBox="1"/>
            <p:nvPr/>
          </p:nvSpPr>
          <p:spPr>
            <a:xfrm>
              <a:off x="581087" y="5275991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6A197AF1-190E-4FB4-99C0-018EFAC5888E}"/>
                </a:ext>
              </a:extLst>
            </p:cNvPr>
            <p:cNvSpPr txBox="1"/>
            <p:nvPr/>
          </p:nvSpPr>
          <p:spPr>
            <a:xfrm>
              <a:off x="1026286" y="5270219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DABE118-D4DD-4BE9-A159-6B8A67774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9762" y="5406886"/>
              <a:ext cx="1623201" cy="426757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E91A372A-99B1-4EEB-B3F9-75A74C9A62E4}"/>
              </a:ext>
            </a:extLst>
          </p:cNvPr>
          <p:cNvGrpSpPr/>
          <p:nvPr/>
        </p:nvGrpSpPr>
        <p:grpSpPr>
          <a:xfrm>
            <a:off x="4860831" y="1868891"/>
            <a:ext cx="3805611" cy="1695593"/>
            <a:chOff x="695368" y="5162407"/>
            <a:chExt cx="3805611" cy="1695593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41B9332-437F-473D-B56D-2B23A8B7DF91}"/>
                </a:ext>
              </a:extLst>
            </p:cNvPr>
            <p:cNvSpPr txBox="1"/>
            <p:nvPr/>
          </p:nvSpPr>
          <p:spPr>
            <a:xfrm>
              <a:off x="695368" y="5162407"/>
              <a:ext cx="380561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一致する時：　　　　　　にする。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BFD7216-6C9C-4E29-8A5D-1976FB7CBC90}"/>
                </a:ext>
              </a:extLst>
            </p:cNvPr>
            <p:cNvSpPr txBox="1"/>
            <p:nvPr/>
          </p:nvSpPr>
          <p:spPr>
            <a:xfrm>
              <a:off x="1549974" y="5232935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2CA5C02-4AC9-427D-AD0D-DBF7B5DC027B}"/>
                </a:ext>
              </a:extLst>
            </p:cNvPr>
            <p:cNvSpPr txBox="1"/>
            <p:nvPr/>
          </p:nvSpPr>
          <p:spPr>
            <a:xfrm>
              <a:off x="722069" y="5233469"/>
              <a:ext cx="6253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FC74B0FC-1A42-4644-A4EE-704D22B3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2884" y="5371891"/>
              <a:ext cx="1730658" cy="1486109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C235146-D2C4-4967-90C3-B87EA0E6BDD4}"/>
              </a:ext>
            </a:extLst>
          </p:cNvPr>
          <p:cNvGrpSpPr/>
          <p:nvPr/>
        </p:nvGrpSpPr>
        <p:grpSpPr>
          <a:xfrm>
            <a:off x="4707790" y="3629012"/>
            <a:ext cx="4111691" cy="1733350"/>
            <a:chOff x="4707790" y="3629012"/>
            <a:chExt cx="4111691" cy="173335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81F9CFE-C717-4AC5-9CDF-F276B1876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2486" y="3812730"/>
              <a:ext cx="1871378" cy="1549632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EC544EF-A60C-4FD5-9D89-85CE5EE2E335}"/>
                </a:ext>
              </a:extLst>
            </p:cNvPr>
            <p:cNvSpPr txBox="1"/>
            <p:nvPr/>
          </p:nvSpPr>
          <p:spPr>
            <a:xfrm>
              <a:off x="4707790" y="3629012"/>
              <a:ext cx="411169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一致しない時：　　　　　　にする。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2A38F73-57C1-44C0-90C6-1F751297E564}"/>
                </a:ext>
              </a:extLst>
            </p:cNvPr>
            <p:cNvSpPr txBox="1"/>
            <p:nvPr/>
          </p:nvSpPr>
          <p:spPr>
            <a:xfrm>
              <a:off x="5766584" y="3699540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02E6C5E5-7303-4C56-B996-8D8389EF74FF}"/>
                </a:ext>
              </a:extLst>
            </p:cNvPr>
            <p:cNvSpPr txBox="1"/>
            <p:nvPr/>
          </p:nvSpPr>
          <p:spPr>
            <a:xfrm>
              <a:off x="4734491" y="3700074"/>
              <a:ext cx="6253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A293DDBD-A3FD-4D7C-855A-2BA4E98F6EF2}"/>
              </a:ext>
            </a:extLst>
          </p:cNvPr>
          <p:cNvGrpSpPr/>
          <p:nvPr/>
        </p:nvGrpSpPr>
        <p:grpSpPr>
          <a:xfrm>
            <a:off x="4231539" y="5397458"/>
            <a:ext cx="3592325" cy="579525"/>
            <a:chOff x="1068452" y="5412868"/>
            <a:chExt cx="3592325" cy="579525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749F2526-AD72-479E-89BC-58826CCB12D5}"/>
                </a:ext>
              </a:extLst>
            </p:cNvPr>
            <p:cNvSpPr txBox="1"/>
            <p:nvPr/>
          </p:nvSpPr>
          <p:spPr>
            <a:xfrm>
              <a:off x="1068452" y="5412868"/>
              <a:ext cx="359232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1C9B3BEB-33BA-4D74-B57E-EC6991EB884D}"/>
                </a:ext>
              </a:extLst>
            </p:cNvPr>
            <p:cNvSpPr txBox="1"/>
            <p:nvPr/>
          </p:nvSpPr>
          <p:spPr>
            <a:xfrm>
              <a:off x="1217831" y="5475743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E70E5B9-B410-4CAF-96A7-A9A159F4467B}"/>
                </a:ext>
              </a:extLst>
            </p:cNvPr>
            <p:cNvSpPr txBox="1"/>
            <p:nvPr/>
          </p:nvSpPr>
          <p:spPr>
            <a:xfrm>
              <a:off x="3757189" y="5468671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CBA54792-13A7-48C3-8311-EF2A1549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3601" y="5519912"/>
              <a:ext cx="1082134" cy="472481"/>
            </a:xfrm>
            <a:prstGeom prst="rect">
              <a:avLst/>
            </a:prstGeom>
          </p:spPr>
        </p:pic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580FD1B9-1127-4402-91DB-0C5B6E8D6B64}"/>
              </a:ext>
            </a:extLst>
          </p:cNvPr>
          <p:cNvGrpSpPr/>
          <p:nvPr/>
        </p:nvGrpSpPr>
        <p:grpSpPr>
          <a:xfrm>
            <a:off x="98388" y="4053875"/>
            <a:ext cx="652422" cy="639195"/>
            <a:chOff x="303415" y="2322618"/>
            <a:chExt cx="652422" cy="639195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3392FEFA-06B2-4279-A22F-A2890BB0A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0D131B1F-C97E-4590-80F0-5E0DBF893CEE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929B7F83-1554-4B14-9207-6CDF0AF4DC01}"/>
              </a:ext>
            </a:extLst>
          </p:cNvPr>
          <p:cNvCxnSpPr>
            <a:cxnSpLocks/>
          </p:cNvCxnSpPr>
          <p:nvPr/>
        </p:nvCxnSpPr>
        <p:spPr>
          <a:xfrm>
            <a:off x="761654" y="4373473"/>
            <a:ext cx="29099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A0045A0B-9962-47DA-8B4F-D6770EC98055}"/>
              </a:ext>
            </a:extLst>
          </p:cNvPr>
          <p:cNvCxnSpPr>
            <a:cxnSpLocks/>
          </p:cNvCxnSpPr>
          <p:nvPr/>
        </p:nvCxnSpPr>
        <p:spPr>
          <a:xfrm>
            <a:off x="762016" y="3145242"/>
            <a:ext cx="35284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B80479EE-BF3D-49F8-9887-ED3E2691A52C}"/>
              </a:ext>
            </a:extLst>
          </p:cNvPr>
          <p:cNvGrpSpPr/>
          <p:nvPr/>
        </p:nvGrpSpPr>
        <p:grpSpPr>
          <a:xfrm>
            <a:off x="98698" y="2825644"/>
            <a:ext cx="652422" cy="639195"/>
            <a:chOff x="182102" y="2738437"/>
            <a:chExt cx="652422" cy="639195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AC25DC55-2DB9-4700-9D2C-F23506D56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0016" y="2808073"/>
              <a:ext cx="514350" cy="542925"/>
            </a:xfrm>
            <a:prstGeom prst="rect">
              <a:avLst/>
            </a:prstGeom>
          </p:spPr>
        </p:pic>
        <p:sp>
          <p:nvSpPr>
            <p:cNvPr id="41" name="四角形: 角を丸くする 40">
              <a:extLst>
                <a:ext uri="{FF2B5EF4-FFF2-40B4-BE49-F238E27FC236}">
                  <a16:creationId xmlns:a16="http://schemas.microsoft.com/office/drawing/2014/main" id="{3E72876A-9B2E-4F77-ADE5-EA86E16E9112}"/>
                </a:ext>
              </a:extLst>
            </p:cNvPr>
            <p:cNvSpPr/>
            <p:nvPr/>
          </p:nvSpPr>
          <p:spPr>
            <a:xfrm>
              <a:off x="182102" y="273843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9539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敵に当たったかを調べよう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1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てき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2684344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しら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976612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あ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8B6D42-0625-490D-AEBD-B8586B0C3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663" y="4307999"/>
            <a:ext cx="2786515" cy="1819919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0A67BF1C-1EE7-4A5F-8E2C-CD68BF0F8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03" y="1792415"/>
            <a:ext cx="2687238" cy="2400174"/>
          </a:xfrm>
          <a:prstGeom prst="rect">
            <a:avLst/>
          </a:prstGeom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B8D18014-2D5C-49C7-A6ED-06391B60A81E}"/>
              </a:ext>
            </a:extLst>
          </p:cNvPr>
          <p:cNvSpPr/>
          <p:nvPr/>
        </p:nvSpPr>
        <p:spPr>
          <a:xfrm>
            <a:off x="693605" y="3819723"/>
            <a:ext cx="1223973" cy="9817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A5B1178A-D5FD-42C1-8825-BDA43CC97F49}"/>
              </a:ext>
            </a:extLst>
          </p:cNvPr>
          <p:cNvCxnSpPr>
            <a:cxnSpLocks/>
            <a:stCxn id="4" idx="0"/>
            <a:endCxn id="43" idx="3"/>
          </p:cNvCxnSpPr>
          <p:nvPr/>
        </p:nvCxnSpPr>
        <p:spPr>
          <a:xfrm flipH="1" flipV="1">
            <a:off x="1917578" y="3868810"/>
            <a:ext cx="1015343" cy="4391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矢印: 右 44">
            <a:extLst>
              <a:ext uri="{FF2B5EF4-FFF2-40B4-BE49-F238E27FC236}">
                <a16:creationId xmlns:a16="http://schemas.microsoft.com/office/drawing/2014/main" id="{A21EC9A0-6C17-48A2-8B52-0E2E8C6AF4C3}"/>
              </a:ext>
            </a:extLst>
          </p:cNvPr>
          <p:cNvSpPr/>
          <p:nvPr/>
        </p:nvSpPr>
        <p:spPr>
          <a:xfrm>
            <a:off x="3981164" y="340193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824BC319-16A5-4D21-87BA-5EF5B266AFF6}"/>
              </a:ext>
            </a:extLst>
          </p:cNvPr>
          <p:cNvGrpSpPr/>
          <p:nvPr/>
        </p:nvGrpSpPr>
        <p:grpSpPr>
          <a:xfrm>
            <a:off x="7866274" y="4990814"/>
            <a:ext cx="1137104" cy="1137104"/>
            <a:chOff x="7429847" y="3481542"/>
            <a:chExt cx="1137104" cy="1137104"/>
          </a:xfrm>
        </p:grpSpPr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1C56A21E-A9A6-4530-9289-96B8B59ABFC7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48" name="グラフィックス 47" descr="ダウンロード">
              <a:extLst>
                <a:ext uri="{FF2B5EF4-FFF2-40B4-BE49-F238E27FC236}">
                  <a16:creationId xmlns:a16="http://schemas.microsoft.com/office/drawing/2014/main" id="{EB65AB9B-F874-45F6-B975-232B5E331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B6F56D06-1CE5-4F05-9F20-B8F992FA57B0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D8943E44-E260-4347-8E30-F5835AD962DF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22FB26A3-AC9B-424F-A81B-9DD7F6BA7DDE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89BE5E84-FED0-4ECA-8211-313C26BBBDD2}"/>
              </a:ext>
            </a:extLst>
          </p:cNvPr>
          <p:cNvGrpSpPr/>
          <p:nvPr/>
        </p:nvGrpSpPr>
        <p:grpSpPr>
          <a:xfrm>
            <a:off x="4251522" y="6262429"/>
            <a:ext cx="3949727" cy="549328"/>
            <a:chOff x="2727572" y="6161682"/>
            <a:chExt cx="3949727" cy="549328"/>
          </a:xfrm>
        </p:grpSpPr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A883A5BC-BB63-49B2-B2B6-5075AA54DACF}"/>
                </a:ext>
              </a:extLst>
            </p:cNvPr>
            <p:cNvSpPr/>
            <p:nvPr/>
          </p:nvSpPr>
          <p:spPr>
            <a:xfrm>
              <a:off x="2727572" y="6180666"/>
              <a:ext cx="3949727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B57773C8-8C3A-4318-A70C-FE84FEE17419}"/>
                </a:ext>
              </a:extLst>
            </p:cNvPr>
            <p:cNvSpPr txBox="1"/>
            <p:nvPr/>
          </p:nvSpPr>
          <p:spPr>
            <a:xfrm>
              <a:off x="2933149" y="6161682"/>
              <a:ext cx="3356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を押して実行してみよう！</a:t>
              </a: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480F5467-C316-489A-A17F-561805C9FF8B}"/>
                </a:ext>
              </a:extLst>
            </p:cNvPr>
            <p:cNvSpPr txBox="1"/>
            <p:nvPr/>
          </p:nvSpPr>
          <p:spPr>
            <a:xfrm>
              <a:off x="3851989" y="6205427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83B2B5D7-4418-4335-B45C-67C870203B2B}"/>
                </a:ext>
              </a:extLst>
            </p:cNvPr>
            <p:cNvSpPr txBox="1"/>
            <p:nvPr/>
          </p:nvSpPr>
          <p:spPr>
            <a:xfrm>
              <a:off x="4377662" y="6214178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EC5812D2-7765-42F3-8CBC-11BDF383C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8425" y="6288796"/>
              <a:ext cx="377299" cy="387228"/>
            </a:xfrm>
            <a:prstGeom prst="rect">
              <a:avLst/>
            </a:prstGeom>
          </p:spPr>
        </p:pic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9F9BC97B-9AA5-4510-B0EA-5B499E45C2F5}"/>
              </a:ext>
            </a:extLst>
          </p:cNvPr>
          <p:cNvGrpSpPr/>
          <p:nvPr/>
        </p:nvGrpSpPr>
        <p:grpSpPr>
          <a:xfrm>
            <a:off x="540768" y="1137565"/>
            <a:ext cx="3494254" cy="577081"/>
            <a:chOff x="5019432" y="5634657"/>
            <a:chExt cx="3494254" cy="577081"/>
          </a:xfrm>
        </p:grpSpPr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A0ADF5BD-0C8E-4E9A-BEB3-57FF8AB15F68}"/>
                </a:ext>
              </a:extLst>
            </p:cNvPr>
            <p:cNvSpPr txBox="1"/>
            <p:nvPr/>
          </p:nvSpPr>
          <p:spPr>
            <a:xfrm>
              <a:off x="5074240" y="5634657"/>
              <a:ext cx="343944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先に作ったブロックに入れる。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7AE2FFF8-8D09-4912-9BFB-B68B7406969B}"/>
                </a:ext>
              </a:extLst>
            </p:cNvPr>
            <p:cNvSpPr txBox="1"/>
            <p:nvPr/>
          </p:nvSpPr>
          <p:spPr>
            <a:xfrm>
              <a:off x="5019432" y="5697532"/>
              <a:ext cx="5281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A8065BE3-F8B9-4887-AA26-0D547300C526}"/>
                </a:ext>
              </a:extLst>
            </p:cNvPr>
            <p:cNvSpPr txBox="1"/>
            <p:nvPr/>
          </p:nvSpPr>
          <p:spPr>
            <a:xfrm>
              <a:off x="5453562" y="570361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CE72D042-659B-40E0-8032-8D804481E279}"/>
                </a:ext>
              </a:extLst>
            </p:cNvPr>
            <p:cNvSpPr txBox="1"/>
            <p:nvPr/>
          </p:nvSpPr>
          <p:spPr>
            <a:xfrm>
              <a:off x="7266086" y="568676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CF176A97-CCEF-4C68-A9D4-182CD2F9C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208" y="1535837"/>
            <a:ext cx="3133065" cy="4403000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022F9AB-17A3-412D-B977-0A86045853E6}"/>
              </a:ext>
            </a:extLst>
          </p:cNvPr>
          <p:cNvSpPr/>
          <p:nvPr/>
        </p:nvSpPr>
        <p:spPr>
          <a:xfrm>
            <a:off x="4849190" y="3737338"/>
            <a:ext cx="2963935" cy="158482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554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矢印: 右 79">
            <a:extLst>
              <a:ext uri="{FF2B5EF4-FFF2-40B4-BE49-F238E27FC236}">
                <a16:creationId xmlns:a16="http://schemas.microsoft.com/office/drawing/2014/main" id="{344B4E20-E2EC-4074-ACFC-68EF42C2FDF8}"/>
              </a:ext>
            </a:extLst>
          </p:cNvPr>
          <p:cNvSpPr/>
          <p:nvPr/>
        </p:nvSpPr>
        <p:spPr>
          <a:xfrm>
            <a:off x="852502" y="4511896"/>
            <a:ext cx="6524842" cy="545638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9" name="矢印: 右 78">
            <a:extLst>
              <a:ext uri="{FF2B5EF4-FFF2-40B4-BE49-F238E27FC236}">
                <a16:creationId xmlns:a16="http://schemas.microsoft.com/office/drawing/2014/main" id="{FB1257B1-374C-421D-8512-2E69AC88CCAC}"/>
              </a:ext>
            </a:extLst>
          </p:cNvPr>
          <p:cNvSpPr/>
          <p:nvPr/>
        </p:nvSpPr>
        <p:spPr>
          <a:xfrm>
            <a:off x="852503" y="3374032"/>
            <a:ext cx="5347787" cy="545638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8" name="矢印: 右 77">
            <a:extLst>
              <a:ext uri="{FF2B5EF4-FFF2-40B4-BE49-F238E27FC236}">
                <a16:creationId xmlns:a16="http://schemas.microsoft.com/office/drawing/2014/main" id="{4C7AB47F-98AF-46C7-840D-B25EEE7EF07F}"/>
              </a:ext>
            </a:extLst>
          </p:cNvPr>
          <p:cNvSpPr/>
          <p:nvPr/>
        </p:nvSpPr>
        <p:spPr>
          <a:xfrm>
            <a:off x="868805" y="2238789"/>
            <a:ext cx="2876805" cy="545638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ゲームの終わりを設定しよう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BF75509-D784-40F7-9961-1FFB8D4C9914}"/>
              </a:ext>
            </a:extLst>
          </p:cNvPr>
          <p:cNvSpPr txBox="1"/>
          <p:nvPr/>
        </p:nvSpPr>
        <p:spPr>
          <a:xfrm>
            <a:off x="585925" y="993381"/>
            <a:ext cx="82233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回以内に敵（障害物）に当たったときは戦いが終わるようにしよう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3FB2043-3E4C-4977-B7A5-5CE9227E83D0}"/>
              </a:ext>
            </a:extLst>
          </p:cNvPr>
          <p:cNvSpPr txBox="1"/>
          <p:nvPr/>
        </p:nvSpPr>
        <p:spPr>
          <a:xfrm>
            <a:off x="1756418" y="1087078"/>
            <a:ext cx="440661" cy="22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てき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855722E-678B-4041-958A-342B0E0738BC}"/>
              </a:ext>
            </a:extLst>
          </p:cNvPr>
          <p:cNvSpPr txBox="1"/>
          <p:nvPr/>
        </p:nvSpPr>
        <p:spPr>
          <a:xfrm>
            <a:off x="3542260" y="1087078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A51B5B-380F-43BA-A8B3-D5C2CBA4DDB1}"/>
              </a:ext>
            </a:extLst>
          </p:cNvPr>
          <p:cNvSpPr txBox="1"/>
          <p:nvPr/>
        </p:nvSpPr>
        <p:spPr>
          <a:xfrm>
            <a:off x="5220402" y="1087078"/>
            <a:ext cx="6544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たたか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2680773" y="389254"/>
            <a:ext cx="738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せってい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548465" y="389254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BF6EDCA-2D7A-465D-95DD-3DDB4BFEB5B4}"/>
              </a:ext>
            </a:extLst>
          </p:cNvPr>
          <p:cNvSpPr txBox="1"/>
          <p:nvPr/>
        </p:nvSpPr>
        <p:spPr>
          <a:xfrm>
            <a:off x="6075619" y="1087078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801695B-2154-4018-BA8B-9E895BE6BC79}"/>
              </a:ext>
            </a:extLst>
          </p:cNvPr>
          <p:cNvSpPr txBox="1"/>
          <p:nvPr/>
        </p:nvSpPr>
        <p:spPr>
          <a:xfrm>
            <a:off x="2254903" y="1087078"/>
            <a:ext cx="9929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しょうがいぶつ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76DAEF5-6316-42F8-881F-2656FE2FC49E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0902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1AA931-BD11-454C-A6B4-460E06C605A8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C0CC484-19C1-4DF5-AC7E-A81D118E9A53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B0F3B7A-9E23-4335-98A3-B9520988C513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B93A17B2-1F10-4232-80FC-1714E21065A8}"/>
              </a:ext>
            </a:extLst>
          </p:cNvPr>
          <p:cNvGrpSpPr/>
          <p:nvPr/>
        </p:nvGrpSpPr>
        <p:grpSpPr>
          <a:xfrm>
            <a:off x="793351" y="5818309"/>
            <a:ext cx="7922023" cy="1042504"/>
            <a:chOff x="793351" y="5818309"/>
            <a:chExt cx="7922023" cy="1042504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9E73D58A-69E8-4A8B-A10C-B54EEF894608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9877196E-C61A-43AE-A926-863C38AE31A4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0903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おわりをきめる」）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C270C5A-6F25-4FE5-8A0A-6D48212C7AC5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BBA3767-5515-4B50-8F62-A76E84490E73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3A27F4A-BBF7-4E78-A157-29697A74276C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97A8F63-C075-4BBE-9502-28B6E6089EC9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483EE3E-A53F-4712-9169-2C7807999941}"/>
              </a:ext>
            </a:extLst>
          </p:cNvPr>
          <p:cNvGrpSpPr/>
          <p:nvPr/>
        </p:nvGrpSpPr>
        <p:grpSpPr>
          <a:xfrm>
            <a:off x="1186610" y="1400816"/>
            <a:ext cx="887699" cy="577081"/>
            <a:chOff x="976612" y="2054895"/>
            <a:chExt cx="887699" cy="577081"/>
          </a:xfrm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80C7B3CB-1B83-4E7F-932D-BB7646BF4DCC}"/>
                </a:ext>
              </a:extLst>
            </p:cNvPr>
            <p:cNvSpPr txBox="1"/>
            <p:nvPr/>
          </p:nvSpPr>
          <p:spPr>
            <a:xfrm>
              <a:off x="976612" y="2054895"/>
              <a:ext cx="88769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回目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CF02C2D-2350-47B4-87BB-F0621C97FECF}"/>
                </a:ext>
              </a:extLst>
            </p:cNvPr>
            <p:cNvSpPr txBox="1"/>
            <p:nvPr/>
          </p:nvSpPr>
          <p:spPr>
            <a:xfrm>
              <a:off x="1139477" y="2130025"/>
              <a:ext cx="642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かいめ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4BACD067-37BE-42C9-91F5-D222273FF941}"/>
              </a:ext>
            </a:extLst>
          </p:cNvPr>
          <p:cNvGrpSpPr/>
          <p:nvPr/>
        </p:nvGrpSpPr>
        <p:grpSpPr>
          <a:xfrm>
            <a:off x="2365629" y="1395030"/>
            <a:ext cx="887699" cy="577081"/>
            <a:chOff x="976612" y="2054895"/>
            <a:chExt cx="887699" cy="577081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D2F5749-F27D-41D1-8D45-6F8CD4CD4121}"/>
                </a:ext>
              </a:extLst>
            </p:cNvPr>
            <p:cNvSpPr txBox="1"/>
            <p:nvPr/>
          </p:nvSpPr>
          <p:spPr>
            <a:xfrm>
              <a:off x="976612" y="2054895"/>
              <a:ext cx="88769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回目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C9694429-2705-4E13-8113-1A37594310CF}"/>
                </a:ext>
              </a:extLst>
            </p:cNvPr>
            <p:cNvSpPr txBox="1"/>
            <p:nvPr/>
          </p:nvSpPr>
          <p:spPr>
            <a:xfrm>
              <a:off x="1139477" y="2130025"/>
              <a:ext cx="642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かいめ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04D95C4-C641-41F0-BB87-7175ED7A2D80}"/>
              </a:ext>
            </a:extLst>
          </p:cNvPr>
          <p:cNvGrpSpPr/>
          <p:nvPr/>
        </p:nvGrpSpPr>
        <p:grpSpPr>
          <a:xfrm>
            <a:off x="3544648" y="1395029"/>
            <a:ext cx="887699" cy="577081"/>
            <a:chOff x="976612" y="2054895"/>
            <a:chExt cx="887699" cy="577081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3F115CF9-4FA8-4A9E-82BD-8E56647A67CB}"/>
                </a:ext>
              </a:extLst>
            </p:cNvPr>
            <p:cNvSpPr txBox="1"/>
            <p:nvPr/>
          </p:nvSpPr>
          <p:spPr>
            <a:xfrm>
              <a:off x="976612" y="2054895"/>
              <a:ext cx="88769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3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回目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54B5C76C-D911-40AA-81F6-1405366F8926}"/>
                </a:ext>
              </a:extLst>
            </p:cNvPr>
            <p:cNvSpPr txBox="1"/>
            <p:nvPr/>
          </p:nvSpPr>
          <p:spPr>
            <a:xfrm>
              <a:off x="1139477" y="2130025"/>
              <a:ext cx="642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かいめ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BD8F5359-B617-44A6-8288-19F4625D0E29}"/>
              </a:ext>
            </a:extLst>
          </p:cNvPr>
          <p:cNvGrpSpPr/>
          <p:nvPr/>
        </p:nvGrpSpPr>
        <p:grpSpPr>
          <a:xfrm>
            <a:off x="4723667" y="1395029"/>
            <a:ext cx="887699" cy="577081"/>
            <a:chOff x="976612" y="2054895"/>
            <a:chExt cx="887699" cy="577081"/>
          </a:xfrm>
        </p:grpSpPr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1A040907-D04E-4F8E-BFF6-85CC6C1C1E35}"/>
                </a:ext>
              </a:extLst>
            </p:cNvPr>
            <p:cNvSpPr txBox="1"/>
            <p:nvPr/>
          </p:nvSpPr>
          <p:spPr>
            <a:xfrm>
              <a:off x="976612" y="2054895"/>
              <a:ext cx="88769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4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回目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945E5638-38EF-48BE-86EC-C8F6B4D0E941}"/>
                </a:ext>
              </a:extLst>
            </p:cNvPr>
            <p:cNvSpPr txBox="1"/>
            <p:nvPr/>
          </p:nvSpPr>
          <p:spPr>
            <a:xfrm>
              <a:off x="1139477" y="2130025"/>
              <a:ext cx="642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かいめ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1AF4ED48-FD8B-43C7-B4A3-8C01ECCB1BA6}"/>
              </a:ext>
            </a:extLst>
          </p:cNvPr>
          <p:cNvGrpSpPr/>
          <p:nvPr/>
        </p:nvGrpSpPr>
        <p:grpSpPr>
          <a:xfrm>
            <a:off x="5902688" y="1395028"/>
            <a:ext cx="887699" cy="577081"/>
            <a:chOff x="976612" y="2054895"/>
            <a:chExt cx="887699" cy="577081"/>
          </a:xfrm>
        </p:grpSpPr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5AA56045-D6FC-4777-8F35-D7B5C8845B1C}"/>
                </a:ext>
              </a:extLst>
            </p:cNvPr>
            <p:cNvSpPr txBox="1"/>
            <p:nvPr/>
          </p:nvSpPr>
          <p:spPr>
            <a:xfrm>
              <a:off x="976612" y="2054895"/>
              <a:ext cx="88769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5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回目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FF29F8BE-1CD1-4F71-928E-FEEEA8AE3EB2}"/>
                </a:ext>
              </a:extLst>
            </p:cNvPr>
            <p:cNvSpPr txBox="1"/>
            <p:nvPr/>
          </p:nvSpPr>
          <p:spPr>
            <a:xfrm>
              <a:off x="1139477" y="2130025"/>
              <a:ext cx="642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かいめ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55" name="図 54">
            <a:extLst>
              <a:ext uri="{FF2B5EF4-FFF2-40B4-BE49-F238E27FC236}">
                <a16:creationId xmlns:a16="http://schemas.microsoft.com/office/drawing/2014/main" id="{165101E2-DFAE-4E9B-A638-760CE2221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53019" y="1897045"/>
            <a:ext cx="1120581" cy="1120581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13D52CB6-907E-4B09-B898-A4BF6CB0C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70443" y="1897045"/>
            <a:ext cx="1120580" cy="1120580"/>
          </a:xfrm>
          <a:prstGeom prst="rect">
            <a:avLst/>
          </a:prstGeom>
        </p:spPr>
      </p:pic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C6AA6E92-2262-4537-9266-16C036903D77}"/>
              </a:ext>
            </a:extLst>
          </p:cNvPr>
          <p:cNvGrpSpPr/>
          <p:nvPr/>
        </p:nvGrpSpPr>
        <p:grpSpPr>
          <a:xfrm>
            <a:off x="3555982" y="2178778"/>
            <a:ext cx="945939" cy="577081"/>
            <a:chOff x="930581" y="2054895"/>
            <a:chExt cx="945939" cy="577081"/>
          </a:xfrm>
        </p:grpSpPr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650BAC54-849A-42D8-B180-E422F1093FDB}"/>
                </a:ext>
              </a:extLst>
            </p:cNvPr>
            <p:cNvSpPr txBox="1"/>
            <p:nvPr/>
          </p:nvSpPr>
          <p:spPr>
            <a:xfrm>
              <a:off x="976612" y="2054895"/>
              <a:ext cx="88769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終了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C524803D-9667-41BF-9AD9-E3E454BBEF67}"/>
                </a:ext>
              </a:extLst>
            </p:cNvPr>
            <p:cNvSpPr txBox="1"/>
            <p:nvPr/>
          </p:nvSpPr>
          <p:spPr>
            <a:xfrm>
              <a:off x="930581" y="2099393"/>
              <a:ext cx="9459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しゅうりょう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61" name="図 60">
            <a:extLst>
              <a:ext uri="{FF2B5EF4-FFF2-40B4-BE49-F238E27FC236}">
                <a16:creationId xmlns:a16="http://schemas.microsoft.com/office/drawing/2014/main" id="{7E74FF25-8767-4C39-A066-05B9E2092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44166" y="3072328"/>
            <a:ext cx="1120581" cy="1120581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B101948F-4A3A-4433-9CDA-4B36C77987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70444" y="3075608"/>
            <a:ext cx="1120581" cy="1120581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F871407F-293B-4043-853F-B86AB66A3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96722" y="3060594"/>
            <a:ext cx="1120581" cy="1120581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9980F0EB-09F9-40F9-B0EA-0B9E1F368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23000" y="3058101"/>
            <a:ext cx="1113096" cy="1113096"/>
          </a:xfrm>
          <a:prstGeom prst="rect">
            <a:avLst/>
          </a:prstGeom>
        </p:spPr>
      </p:pic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1E217CD-869C-4D42-8CE4-A7B32B040DBB}"/>
              </a:ext>
            </a:extLst>
          </p:cNvPr>
          <p:cNvGrpSpPr/>
          <p:nvPr/>
        </p:nvGrpSpPr>
        <p:grpSpPr>
          <a:xfrm>
            <a:off x="5990008" y="3328719"/>
            <a:ext cx="945939" cy="577081"/>
            <a:chOff x="930581" y="2054895"/>
            <a:chExt cx="945939" cy="577081"/>
          </a:xfrm>
        </p:grpSpPr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7CF26795-C1CD-4E64-B357-06F17AEEEC0D}"/>
                </a:ext>
              </a:extLst>
            </p:cNvPr>
            <p:cNvSpPr txBox="1"/>
            <p:nvPr/>
          </p:nvSpPr>
          <p:spPr>
            <a:xfrm>
              <a:off x="976612" y="2054895"/>
              <a:ext cx="88769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終了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18CEA701-4AD5-4462-BE96-35A76F069A69}"/>
                </a:ext>
              </a:extLst>
            </p:cNvPr>
            <p:cNvSpPr txBox="1"/>
            <p:nvPr/>
          </p:nvSpPr>
          <p:spPr>
            <a:xfrm>
              <a:off x="930581" y="2099393"/>
              <a:ext cx="9459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しゅうりょう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A9E61089-6382-4C64-B39E-38A3C8D6E577}"/>
              </a:ext>
            </a:extLst>
          </p:cNvPr>
          <p:cNvSpPr txBox="1"/>
          <p:nvPr/>
        </p:nvSpPr>
        <p:spPr>
          <a:xfrm>
            <a:off x="697862" y="1078049"/>
            <a:ext cx="9929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  いない</a:t>
            </a:r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9E830DD8-DE68-4233-A7BA-C5A6117F0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55259" y="4258496"/>
            <a:ext cx="1120581" cy="1120581"/>
          </a:xfrm>
          <a:prstGeom prst="rect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1E11D46B-91C2-40C2-9065-2EC9BEAB8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81537" y="4261776"/>
            <a:ext cx="1120581" cy="1120581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38544572-79B0-4CCA-8CF0-2AC41C60EA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07815" y="4246762"/>
            <a:ext cx="1120581" cy="1120581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B7D69242-32D1-4A6C-8F7C-A7DB1CEBE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23857" y="4233127"/>
            <a:ext cx="1120581" cy="1120581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5197BD14-1DE8-4076-B0CE-69D78D1D65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02688" y="4234903"/>
            <a:ext cx="1120581" cy="1120581"/>
          </a:xfrm>
          <a:prstGeom prst="rect">
            <a:avLst/>
          </a:prstGeom>
        </p:spPr>
      </p:pic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840A7E75-926E-4DFE-94C5-12A426D20B50}"/>
              </a:ext>
            </a:extLst>
          </p:cNvPr>
          <p:cNvGrpSpPr/>
          <p:nvPr/>
        </p:nvGrpSpPr>
        <p:grpSpPr>
          <a:xfrm>
            <a:off x="7202014" y="4427185"/>
            <a:ext cx="945939" cy="577081"/>
            <a:chOff x="930581" y="2054895"/>
            <a:chExt cx="945939" cy="577081"/>
          </a:xfrm>
        </p:grpSpPr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E23EFC3A-122B-4BE8-984D-B667F035AA1F}"/>
                </a:ext>
              </a:extLst>
            </p:cNvPr>
            <p:cNvSpPr txBox="1"/>
            <p:nvPr/>
          </p:nvSpPr>
          <p:spPr>
            <a:xfrm>
              <a:off x="976612" y="2054895"/>
              <a:ext cx="88769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終了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6849713B-FD2D-4822-A356-C41B4BD2B680}"/>
                </a:ext>
              </a:extLst>
            </p:cNvPr>
            <p:cNvSpPr txBox="1"/>
            <p:nvPr/>
          </p:nvSpPr>
          <p:spPr>
            <a:xfrm>
              <a:off x="930581" y="2099393"/>
              <a:ext cx="9459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しゅうりょう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4536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794D39F-DF88-4119-B33F-312BB36DD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471" y="2183774"/>
            <a:ext cx="3516789" cy="253607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ゲームの終わりを設定しよう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7841" y="1097731"/>
            <a:ext cx="83806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実行回数を保存する「変数」と戦いの終わりを表す「変数」を準備しよう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C03D1A-FE18-45E4-897A-968C1785CE3E}"/>
              </a:ext>
            </a:extLst>
          </p:cNvPr>
          <p:cNvSpPr txBox="1"/>
          <p:nvPr/>
        </p:nvSpPr>
        <p:spPr>
          <a:xfrm>
            <a:off x="5160530" y="115822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あらわ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75EAF8D-3403-4792-BF2B-16214E4CA126}"/>
              </a:ext>
            </a:extLst>
          </p:cNvPr>
          <p:cNvSpPr txBox="1"/>
          <p:nvPr/>
        </p:nvSpPr>
        <p:spPr>
          <a:xfrm>
            <a:off x="6784261" y="115822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じゅんび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064A1B-A6D2-44ED-B60A-A9841DF41CA3}"/>
              </a:ext>
            </a:extLst>
          </p:cNvPr>
          <p:cNvSpPr txBox="1"/>
          <p:nvPr/>
        </p:nvSpPr>
        <p:spPr>
          <a:xfrm>
            <a:off x="1591739" y="115822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1426C02-E03F-4DE1-867D-10E73F094100}"/>
              </a:ext>
            </a:extLst>
          </p:cNvPr>
          <p:cNvSpPr txBox="1"/>
          <p:nvPr/>
        </p:nvSpPr>
        <p:spPr>
          <a:xfrm>
            <a:off x="5923774" y="115822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676160-FCE3-4CA5-9D62-0953B32A7D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555" y="2697217"/>
            <a:ext cx="1581150" cy="916620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28CC3BE-4EF6-4D7E-ABF5-DC7A0DF89EEB}"/>
              </a:ext>
            </a:extLst>
          </p:cNvPr>
          <p:cNvGrpSpPr/>
          <p:nvPr/>
        </p:nvGrpSpPr>
        <p:grpSpPr>
          <a:xfrm>
            <a:off x="421197" y="1804209"/>
            <a:ext cx="4114908" cy="577081"/>
            <a:chOff x="457093" y="3743918"/>
            <a:chExt cx="4114908" cy="577081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AFA0965-F935-4A31-AC11-C57134629FD8}"/>
                </a:ext>
              </a:extLst>
            </p:cNvPr>
            <p:cNvSpPr txBox="1"/>
            <p:nvPr/>
          </p:nvSpPr>
          <p:spPr>
            <a:xfrm>
              <a:off x="457093" y="3743918"/>
              <a:ext cx="411490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」から「</a:t>
              </a:r>
              <a:r>
                <a:rPr lang="ja-JP" altLang="en-US" b="1" i="0" u="sng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1AC2CA5C-7849-41A8-AE62-419F238EEA00}"/>
                </a:ext>
              </a:extLst>
            </p:cNvPr>
            <p:cNvSpPr txBox="1"/>
            <p:nvPr/>
          </p:nvSpPr>
          <p:spPr>
            <a:xfrm>
              <a:off x="1984779" y="381176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7387996-8DA6-463F-9D49-1B7F385A1488}"/>
                </a:ext>
              </a:extLst>
            </p:cNvPr>
            <p:cNvSpPr txBox="1"/>
            <p:nvPr/>
          </p:nvSpPr>
          <p:spPr>
            <a:xfrm>
              <a:off x="3599236" y="381176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8D53BEF4-D0BA-4B39-8C59-3093AB0051FC}"/>
                </a:ext>
              </a:extLst>
            </p:cNvPr>
            <p:cNvSpPr txBox="1"/>
            <p:nvPr/>
          </p:nvSpPr>
          <p:spPr>
            <a:xfrm>
              <a:off x="610526" y="381176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D029C921-7965-4444-8380-0A10075FDCA6}"/>
                </a:ext>
              </a:extLst>
            </p:cNvPr>
            <p:cNvSpPr txBox="1"/>
            <p:nvPr/>
          </p:nvSpPr>
          <p:spPr>
            <a:xfrm>
              <a:off x="2635446" y="3811766"/>
              <a:ext cx="627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CF6223FF-3693-4E73-9900-4E5A29623EB1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1758352" y="2986560"/>
            <a:ext cx="28466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2D2D1BB-4A3D-4AEB-9D8A-DEA2B11892B9}"/>
              </a:ext>
            </a:extLst>
          </p:cNvPr>
          <p:cNvGrpSpPr/>
          <p:nvPr/>
        </p:nvGrpSpPr>
        <p:grpSpPr>
          <a:xfrm>
            <a:off x="1105930" y="2666963"/>
            <a:ext cx="652422" cy="639195"/>
            <a:chOff x="39456" y="2566361"/>
            <a:chExt cx="652422" cy="63919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6F2A312-2D43-4C9A-9BBF-65DDFDF8A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</p:spPr>
        </p:pic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CF2AC33B-8DEF-4FD4-88CF-E772E9DBFA99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7" name="矢印: 右 46">
            <a:extLst>
              <a:ext uri="{FF2B5EF4-FFF2-40B4-BE49-F238E27FC236}">
                <a16:creationId xmlns:a16="http://schemas.microsoft.com/office/drawing/2014/main" id="{3F61D5F3-625B-441E-A8FE-C02407919568}"/>
              </a:ext>
            </a:extLst>
          </p:cNvPr>
          <p:cNvSpPr/>
          <p:nvPr/>
        </p:nvSpPr>
        <p:spPr>
          <a:xfrm>
            <a:off x="4155964" y="291356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E1377A04-B2D4-4B29-8A49-95121BA19B3D}"/>
              </a:ext>
            </a:extLst>
          </p:cNvPr>
          <p:cNvSpPr/>
          <p:nvPr/>
        </p:nvSpPr>
        <p:spPr>
          <a:xfrm>
            <a:off x="2057335" y="2747141"/>
            <a:ext cx="1360567" cy="394886"/>
          </a:xfrm>
          <a:prstGeom prst="roundRect">
            <a:avLst>
              <a:gd name="adj" fmla="val 573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9BE7F651-0AFD-4161-B540-716F3A7F7CEF}"/>
              </a:ext>
            </a:extLst>
          </p:cNvPr>
          <p:cNvSpPr/>
          <p:nvPr/>
        </p:nvSpPr>
        <p:spPr>
          <a:xfrm>
            <a:off x="5878145" y="3291829"/>
            <a:ext cx="2649122" cy="448669"/>
          </a:xfrm>
          <a:prstGeom prst="roundRect">
            <a:avLst>
              <a:gd name="adj" fmla="val 573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3F0F65C4-4F44-4813-9EB0-51E65FFD0FD3}"/>
              </a:ext>
            </a:extLst>
          </p:cNvPr>
          <p:cNvGrpSpPr/>
          <p:nvPr/>
        </p:nvGrpSpPr>
        <p:grpSpPr>
          <a:xfrm>
            <a:off x="422733" y="3675863"/>
            <a:ext cx="5051180" cy="1131079"/>
            <a:chOff x="718593" y="5005068"/>
            <a:chExt cx="5051180" cy="1131079"/>
          </a:xfrm>
        </p:grpSpPr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7C5C4307-3E58-44A9-8B7E-6953D730D6F0}"/>
                </a:ext>
              </a:extLst>
            </p:cNvPr>
            <p:cNvSpPr txBox="1"/>
            <p:nvPr/>
          </p:nvSpPr>
          <p:spPr>
            <a:xfrm>
              <a:off x="804360" y="5005068"/>
              <a:ext cx="496541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新しい変数名に、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変数の名前「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count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」を入力し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て、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OK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を押す。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2365A2D5-0C1A-4D9C-B270-CA03639E343F}"/>
                </a:ext>
              </a:extLst>
            </p:cNvPr>
            <p:cNvSpPr txBox="1"/>
            <p:nvPr/>
          </p:nvSpPr>
          <p:spPr>
            <a:xfrm>
              <a:off x="718593" y="5078677"/>
              <a:ext cx="582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FB4F1ED8-D585-4988-9D55-0799408894D5}"/>
                </a:ext>
              </a:extLst>
            </p:cNvPr>
            <p:cNvSpPr txBox="1"/>
            <p:nvPr/>
          </p:nvSpPr>
          <p:spPr>
            <a:xfrm>
              <a:off x="1439313" y="5078677"/>
              <a:ext cx="946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へんすうめい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6CEEFD9-1994-46EF-96D7-DD11F6B5BA12}"/>
                </a:ext>
              </a:extLst>
            </p:cNvPr>
            <p:cNvSpPr txBox="1"/>
            <p:nvPr/>
          </p:nvSpPr>
          <p:spPr>
            <a:xfrm>
              <a:off x="3145266" y="5638293"/>
              <a:ext cx="1089122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にゅうりょく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B432DCF1-E0FA-433D-AD1A-43352624C06A}"/>
                </a:ext>
              </a:extLst>
            </p:cNvPr>
            <p:cNvSpPr txBox="1"/>
            <p:nvPr/>
          </p:nvSpPr>
          <p:spPr>
            <a:xfrm>
              <a:off x="5023836" y="5622500"/>
              <a:ext cx="390755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9BBECB6-74A4-49C2-8873-A7FDCB39A411}"/>
                </a:ext>
              </a:extLst>
            </p:cNvPr>
            <p:cNvSpPr txBox="1"/>
            <p:nvPr/>
          </p:nvSpPr>
          <p:spPr>
            <a:xfrm>
              <a:off x="729474" y="5632145"/>
              <a:ext cx="825337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64F02B11-390E-468C-A8E0-2C1743367701}"/>
                </a:ext>
              </a:extLst>
            </p:cNvPr>
            <p:cNvSpPr txBox="1"/>
            <p:nvPr/>
          </p:nvSpPr>
          <p:spPr>
            <a:xfrm>
              <a:off x="1504697" y="5632145"/>
              <a:ext cx="611575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2458947-156F-48FE-B98C-CAEDE09F2C12}"/>
              </a:ext>
            </a:extLst>
          </p:cNvPr>
          <p:cNvSpPr txBox="1"/>
          <p:nvPr/>
        </p:nvSpPr>
        <p:spPr>
          <a:xfrm>
            <a:off x="3582033" y="115822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たたか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A0211FA-6086-4FC3-B1E8-5E1A5A7D0B65}"/>
              </a:ext>
            </a:extLst>
          </p:cNvPr>
          <p:cNvSpPr txBox="1"/>
          <p:nvPr/>
        </p:nvSpPr>
        <p:spPr>
          <a:xfrm>
            <a:off x="4355372" y="1158223"/>
            <a:ext cx="4045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211981E-4BF8-48BF-8F68-EDA44C4543DE}"/>
              </a:ext>
            </a:extLst>
          </p:cNvPr>
          <p:cNvSpPr txBox="1"/>
          <p:nvPr/>
        </p:nvSpPr>
        <p:spPr>
          <a:xfrm>
            <a:off x="2694958" y="115822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417F204-B1EA-4E76-A303-29B02AA767F1}"/>
              </a:ext>
            </a:extLst>
          </p:cNvPr>
          <p:cNvSpPr txBox="1"/>
          <p:nvPr/>
        </p:nvSpPr>
        <p:spPr>
          <a:xfrm>
            <a:off x="367633" y="1158223"/>
            <a:ext cx="1284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じっこうかいすう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DD67D74-04E3-4410-BAF2-338AADB33CCB}"/>
              </a:ext>
            </a:extLst>
          </p:cNvPr>
          <p:cNvGrpSpPr/>
          <p:nvPr/>
        </p:nvGrpSpPr>
        <p:grpSpPr>
          <a:xfrm>
            <a:off x="422733" y="5509264"/>
            <a:ext cx="5051180" cy="577081"/>
            <a:chOff x="416291" y="5350928"/>
            <a:chExt cx="5051180" cy="577081"/>
          </a:xfrm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6CA07D08-F21A-4680-979F-3D4CDE472EB8}"/>
                </a:ext>
              </a:extLst>
            </p:cNvPr>
            <p:cNvSpPr txBox="1"/>
            <p:nvPr/>
          </p:nvSpPr>
          <p:spPr>
            <a:xfrm>
              <a:off x="502058" y="5350928"/>
              <a:ext cx="496541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同じようにして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、「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stop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という変数を作る。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3D8D6C2B-B0FB-4140-9C05-6526BDB05B82}"/>
                </a:ext>
              </a:extLst>
            </p:cNvPr>
            <p:cNvSpPr txBox="1"/>
            <p:nvPr/>
          </p:nvSpPr>
          <p:spPr>
            <a:xfrm>
              <a:off x="416291" y="5424537"/>
              <a:ext cx="582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おな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8078927C-C4C7-4B13-86DC-E8F51504B40A}"/>
                </a:ext>
              </a:extLst>
            </p:cNvPr>
            <p:cNvSpPr txBox="1"/>
            <p:nvPr/>
          </p:nvSpPr>
          <p:spPr>
            <a:xfrm>
              <a:off x="4639059" y="5423638"/>
              <a:ext cx="4617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EE431C88-3407-4FDA-890A-1C221187417C}"/>
                </a:ext>
              </a:extLst>
            </p:cNvPr>
            <p:cNvSpPr txBox="1"/>
            <p:nvPr/>
          </p:nvSpPr>
          <p:spPr>
            <a:xfrm>
              <a:off x="3909627" y="5424123"/>
              <a:ext cx="825337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6B2F2BA0-EF83-444E-8D52-DDEBE6A04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231" y="4974456"/>
            <a:ext cx="1504950" cy="1571625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7B76440-8E5A-48AF-9830-39CB29286BAF}"/>
              </a:ext>
            </a:extLst>
          </p:cNvPr>
          <p:cNvGrpSpPr/>
          <p:nvPr/>
        </p:nvGrpSpPr>
        <p:grpSpPr>
          <a:xfrm>
            <a:off x="1903597" y="6003118"/>
            <a:ext cx="4114908" cy="469359"/>
            <a:chOff x="856062" y="5867613"/>
            <a:chExt cx="4114908" cy="469359"/>
          </a:xfrm>
        </p:grpSpPr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4CE5D875-3B5C-48BD-B15C-3CD2D36A7B8E}"/>
                </a:ext>
              </a:extLst>
            </p:cNvPr>
            <p:cNvSpPr txBox="1"/>
            <p:nvPr/>
          </p:nvSpPr>
          <p:spPr>
            <a:xfrm>
              <a:off x="856062" y="5867613"/>
              <a:ext cx="4114908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※</a:t>
              </a:r>
              <a:r>
                <a:rPr lang="ja-JP" altLang="en-US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sz="14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stop</a:t>
              </a:r>
              <a:r>
                <a:rPr lang="ja-JP" altLang="en-US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は「</a:t>
              </a: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止める</a:t>
              </a:r>
              <a:r>
                <a:rPr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」という意味です。</a:t>
              </a:r>
              <a:endParaRPr lang="en-US" altLang="ja-JP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A87CC168-8608-467C-91D8-CFA282C55C40}"/>
                </a:ext>
              </a:extLst>
            </p:cNvPr>
            <p:cNvSpPr txBox="1"/>
            <p:nvPr/>
          </p:nvSpPr>
          <p:spPr>
            <a:xfrm>
              <a:off x="3454273" y="5928094"/>
              <a:ext cx="4132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いみ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17B1FEA3-4CC6-41F5-B19D-56FE1E8D911A}"/>
                </a:ext>
              </a:extLst>
            </p:cNvPr>
            <p:cNvSpPr txBox="1"/>
            <p:nvPr/>
          </p:nvSpPr>
          <p:spPr>
            <a:xfrm>
              <a:off x="2128913" y="5928094"/>
              <a:ext cx="4132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FC1AA4F8-3346-4529-BE99-11552C134E6E}"/>
              </a:ext>
            </a:extLst>
          </p:cNvPr>
          <p:cNvGrpSpPr/>
          <p:nvPr/>
        </p:nvGrpSpPr>
        <p:grpSpPr>
          <a:xfrm>
            <a:off x="1808866" y="4671975"/>
            <a:ext cx="4114908" cy="469359"/>
            <a:chOff x="856062" y="5867613"/>
            <a:chExt cx="4114908" cy="469359"/>
          </a:xfrm>
        </p:grpSpPr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41D9BA38-9299-465D-9657-A651596182FE}"/>
                </a:ext>
              </a:extLst>
            </p:cNvPr>
            <p:cNvSpPr txBox="1"/>
            <p:nvPr/>
          </p:nvSpPr>
          <p:spPr>
            <a:xfrm>
              <a:off x="856062" y="5867613"/>
              <a:ext cx="4114908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※</a:t>
              </a:r>
              <a:r>
                <a:rPr lang="ja-JP" altLang="en-US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sz="14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count</a:t>
              </a:r>
              <a:r>
                <a:rPr lang="ja-JP" altLang="en-US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は「</a:t>
              </a: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数える</a:t>
              </a:r>
              <a:r>
                <a:rPr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」という意味です。</a:t>
              </a:r>
              <a:endParaRPr lang="en-US" altLang="ja-JP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E4B1F002-731B-4A85-A735-13179F19ACC3}"/>
                </a:ext>
              </a:extLst>
            </p:cNvPr>
            <p:cNvSpPr txBox="1"/>
            <p:nvPr/>
          </p:nvSpPr>
          <p:spPr>
            <a:xfrm>
              <a:off x="3578564" y="5928094"/>
              <a:ext cx="4132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いみ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4371304E-3A0A-4D55-AED9-1BA4BAAFC8B7}"/>
                </a:ext>
              </a:extLst>
            </p:cNvPr>
            <p:cNvSpPr txBox="1"/>
            <p:nvPr/>
          </p:nvSpPr>
          <p:spPr>
            <a:xfrm>
              <a:off x="2245402" y="5936971"/>
              <a:ext cx="4132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かぞ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762FFC5-4278-4152-9DF9-053CC4F63DF7}"/>
              </a:ext>
            </a:extLst>
          </p:cNvPr>
          <p:cNvSpPr txBox="1"/>
          <p:nvPr/>
        </p:nvSpPr>
        <p:spPr>
          <a:xfrm>
            <a:off x="2680773" y="389254"/>
            <a:ext cx="738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せってい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20EF19DE-BA32-454D-88D0-B52AE2D91955}"/>
              </a:ext>
            </a:extLst>
          </p:cNvPr>
          <p:cNvSpPr txBox="1"/>
          <p:nvPr/>
        </p:nvSpPr>
        <p:spPr>
          <a:xfrm>
            <a:off x="1548465" y="389254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0672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ゲームの終わりを設定しよう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7841" y="1097731"/>
            <a:ext cx="83806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敵（障害物）に当たったときに終了するよう、プログラムを変更しよう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75EAF8D-3403-4792-BF2B-16214E4CA126}"/>
              </a:ext>
            </a:extLst>
          </p:cNvPr>
          <p:cNvSpPr txBox="1"/>
          <p:nvPr/>
        </p:nvSpPr>
        <p:spPr>
          <a:xfrm>
            <a:off x="6577756" y="115822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064A1B-A6D2-44ED-B60A-A9841DF41CA3}"/>
              </a:ext>
            </a:extLst>
          </p:cNvPr>
          <p:cNvSpPr txBox="1"/>
          <p:nvPr/>
        </p:nvSpPr>
        <p:spPr>
          <a:xfrm>
            <a:off x="798985" y="1158223"/>
            <a:ext cx="11134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しょうがいぶつ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2458947-156F-48FE-B98C-CAEDE09F2C12}"/>
              </a:ext>
            </a:extLst>
          </p:cNvPr>
          <p:cNvSpPr txBox="1"/>
          <p:nvPr/>
        </p:nvSpPr>
        <p:spPr>
          <a:xfrm>
            <a:off x="3497828" y="1158223"/>
            <a:ext cx="989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しゅうりょう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A0211FA-6086-4FC3-B1E8-5E1A5A7D0B65}"/>
              </a:ext>
            </a:extLst>
          </p:cNvPr>
          <p:cNvSpPr txBox="1"/>
          <p:nvPr/>
        </p:nvSpPr>
        <p:spPr>
          <a:xfrm>
            <a:off x="2051296" y="1158223"/>
            <a:ext cx="4045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417F204-B1EA-4E76-A303-29B02AA767F1}"/>
              </a:ext>
            </a:extLst>
          </p:cNvPr>
          <p:cNvSpPr txBox="1"/>
          <p:nvPr/>
        </p:nvSpPr>
        <p:spPr>
          <a:xfrm>
            <a:off x="431207" y="1158223"/>
            <a:ext cx="447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762FFC5-4278-4152-9DF9-053CC4F63DF7}"/>
              </a:ext>
            </a:extLst>
          </p:cNvPr>
          <p:cNvSpPr txBox="1"/>
          <p:nvPr/>
        </p:nvSpPr>
        <p:spPr>
          <a:xfrm>
            <a:off x="2680773" y="389254"/>
            <a:ext cx="738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せってい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20EF19DE-BA32-454D-88D0-B52AE2D91955}"/>
              </a:ext>
            </a:extLst>
          </p:cNvPr>
          <p:cNvSpPr txBox="1"/>
          <p:nvPr/>
        </p:nvSpPr>
        <p:spPr>
          <a:xfrm>
            <a:off x="1548465" y="389254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FE09146-D146-4F37-8D4F-05D50935F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07" y="2721191"/>
            <a:ext cx="2809875" cy="1514475"/>
          </a:xfrm>
          <a:prstGeom prst="rect">
            <a:avLst/>
          </a:prstGeom>
        </p:spPr>
      </p:pic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56EA41BB-D7B1-4488-BC26-7CDC2CF47ECF}"/>
              </a:ext>
            </a:extLst>
          </p:cNvPr>
          <p:cNvGrpSpPr/>
          <p:nvPr/>
        </p:nvGrpSpPr>
        <p:grpSpPr>
          <a:xfrm>
            <a:off x="334735" y="3521138"/>
            <a:ext cx="652422" cy="639195"/>
            <a:chOff x="303415" y="2322618"/>
            <a:chExt cx="652422" cy="639195"/>
          </a:xfrm>
        </p:grpSpPr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058FFACA-7C44-445C-A6F1-64E8F2C3B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68" name="四角形: 角を丸くする 67">
              <a:extLst>
                <a:ext uri="{FF2B5EF4-FFF2-40B4-BE49-F238E27FC236}">
                  <a16:creationId xmlns:a16="http://schemas.microsoft.com/office/drawing/2014/main" id="{D749290E-0C46-4534-8581-89759F51B8DE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8DEE4BE8-CBE9-4113-88C0-A452DC79055F}"/>
              </a:ext>
            </a:extLst>
          </p:cNvPr>
          <p:cNvGrpSpPr/>
          <p:nvPr/>
        </p:nvGrpSpPr>
        <p:grpSpPr>
          <a:xfrm>
            <a:off x="346404" y="2839234"/>
            <a:ext cx="652422" cy="639195"/>
            <a:chOff x="1474370" y="1416177"/>
            <a:chExt cx="652422" cy="639195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E84E7B27-387F-442B-96F8-8BDCE0AF258F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78" name="図 77">
              <a:extLst>
                <a:ext uri="{FF2B5EF4-FFF2-40B4-BE49-F238E27FC236}">
                  <a16:creationId xmlns:a16="http://schemas.microsoft.com/office/drawing/2014/main" id="{0DBF0E36-BB8B-410D-90D5-FE8BA1DA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42659CE0-6243-4B1A-B390-44697686E34C}"/>
              </a:ext>
            </a:extLst>
          </p:cNvPr>
          <p:cNvGrpSpPr/>
          <p:nvPr/>
        </p:nvGrpSpPr>
        <p:grpSpPr>
          <a:xfrm>
            <a:off x="334735" y="2157330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80" name="四角形: 角を丸くする 79">
              <a:extLst>
                <a:ext uri="{FF2B5EF4-FFF2-40B4-BE49-F238E27FC236}">
                  <a16:creationId xmlns:a16="http://schemas.microsoft.com/office/drawing/2014/main" id="{33A2FBAA-642F-44DC-82E2-91749DC74F9A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CF1174D9-33AB-4586-BCD6-2DB5E077D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cxnSp>
        <p:nvCxnSpPr>
          <p:cNvPr id="82" name="コネクタ: カギ線 81">
            <a:extLst>
              <a:ext uri="{FF2B5EF4-FFF2-40B4-BE49-F238E27FC236}">
                <a16:creationId xmlns:a16="http://schemas.microsoft.com/office/drawing/2014/main" id="{4671B2B3-9358-4237-BBDA-ADE4200D401F}"/>
              </a:ext>
            </a:extLst>
          </p:cNvPr>
          <p:cNvCxnSpPr>
            <a:cxnSpLocks/>
          </p:cNvCxnSpPr>
          <p:nvPr/>
        </p:nvCxnSpPr>
        <p:spPr>
          <a:xfrm>
            <a:off x="995962" y="2580250"/>
            <a:ext cx="574522" cy="495847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B37598A4-F2FC-4E9E-872A-0FB126BB8834}"/>
              </a:ext>
            </a:extLst>
          </p:cNvPr>
          <p:cNvCxnSpPr>
            <a:cxnSpLocks/>
          </p:cNvCxnSpPr>
          <p:nvPr/>
        </p:nvCxnSpPr>
        <p:spPr>
          <a:xfrm>
            <a:off x="998826" y="3270711"/>
            <a:ext cx="100039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コネクタ: カギ線 83">
            <a:extLst>
              <a:ext uri="{FF2B5EF4-FFF2-40B4-BE49-F238E27FC236}">
                <a16:creationId xmlns:a16="http://schemas.microsoft.com/office/drawing/2014/main" id="{39D4FE37-22DF-4870-AE33-9FA798463EAB}"/>
              </a:ext>
            </a:extLst>
          </p:cNvPr>
          <p:cNvCxnSpPr>
            <a:cxnSpLocks/>
          </p:cNvCxnSpPr>
          <p:nvPr/>
        </p:nvCxnSpPr>
        <p:spPr>
          <a:xfrm flipV="1">
            <a:off x="989561" y="3585641"/>
            <a:ext cx="580923" cy="27296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B35A6213-E4AC-40B7-B458-9246FE07B2B6}"/>
              </a:ext>
            </a:extLst>
          </p:cNvPr>
          <p:cNvGrpSpPr/>
          <p:nvPr/>
        </p:nvGrpSpPr>
        <p:grpSpPr>
          <a:xfrm>
            <a:off x="4468398" y="2238890"/>
            <a:ext cx="4327506" cy="1131079"/>
            <a:chOff x="4468398" y="2238890"/>
            <a:chExt cx="4327506" cy="1131079"/>
          </a:xfrm>
        </p:grpSpPr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FED7B4F8-6691-48B6-A372-3516A38CE8E9}"/>
                </a:ext>
              </a:extLst>
            </p:cNvPr>
            <p:cNvSpPr txBox="1"/>
            <p:nvPr/>
          </p:nvSpPr>
          <p:spPr>
            <a:xfrm>
              <a:off x="4468398" y="2238890"/>
              <a:ext cx="4327506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　　　　　を選んで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stop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0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にする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5C631A98-8DB1-4FB5-94F7-1B592BFF1945}"/>
                </a:ext>
              </a:extLst>
            </p:cNvPr>
            <p:cNvSpPr txBox="1"/>
            <p:nvPr/>
          </p:nvSpPr>
          <p:spPr>
            <a:xfrm>
              <a:off x="7876385" y="2322143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E1A3C72A-3A49-490C-8694-2A61DA42DDBF}"/>
                </a:ext>
              </a:extLst>
            </p:cNvPr>
            <p:cNvSpPr txBox="1"/>
            <p:nvPr/>
          </p:nvSpPr>
          <p:spPr>
            <a:xfrm>
              <a:off x="4651757" y="2317916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BB5F201E-E9D8-46B6-AE39-7ABC85977A48}"/>
                </a:ext>
              </a:extLst>
            </p:cNvPr>
            <p:cNvSpPr txBox="1"/>
            <p:nvPr/>
          </p:nvSpPr>
          <p:spPr>
            <a:xfrm>
              <a:off x="6697006" y="2872562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EF2FC15C-DADB-4892-B103-2DA93299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9922" y="2383525"/>
              <a:ext cx="1828958" cy="464860"/>
            </a:xfrm>
            <a:prstGeom prst="rect">
              <a:avLst/>
            </a:prstGeom>
          </p:spPr>
        </p:pic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B0A9CEF-1B77-482D-9023-9E4402BCAB64}"/>
              </a:ext>
            </a:extLst>
          </p:cNvPr>
          <p:cNvGrpSpPr/>
          <p:nvPr/>
        </p:nvGrpSpPr>
        <p:grpSpPr>
          <a:xfrm>
            <a:off x="4468398" y="3628077"/>
            <a:ext cx="3982298" cy="845893"/>
            <a:chOff x="4469244" y="3419547"/>
            <a:chExt cx="3982298" cy="845893"/>
          </a:xfrm>
        </p:grpSpPr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85E39123-5BDF-41CE-BFAA-D3D38E988AB2}"/>
                </a:ext>
              </a:extLst>
            </p:cNvPr>
            <p:cNvSpPr txBox="1"/>
            <p:nvPr/>
          </p:nvSpPr>
          <p:spPr>
            <a:xfrm>
              <a:off x="4469244" y="3479917"/>
              <a:ext cx="398229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EC5042AE-F8DB-482E-9436-8DCABE41F80F}"/>
                </a:ext>
              </a:extLst>
            </p:cNvPr>
            <p:cNvSpPr txBox="1"/>
            <p:nvPr/>
          </p:nvSpPr>
          <p:spPr>
            <a:xfrm>
              <a:off x="4618622" y="3542792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554749BC-5341-4A05-AE56-84699139F7FA}"/>
                </a:ext>
              </a:extLst>
            </p:cNvPr>
            <p:cNvSpPr txBox="1"/>
            <p:nvPr/>
          </p:nvSpPr>
          <p:spPr>
            <a:xfrm>
              <a:off x="7622378" y="3553594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5242A1D1-74FF-480B-B841-B40AD7B36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7969" y="3419547"/>
              <a:ext cx="1486029" cy="845893"/>
            </a:xfrm>
            <a:prstGeom prst="rect">
              <a:avLst/>
            </a:prstGeom>
          </p:spPr>
        </p:pic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223D5F16-6DC0-4F1D-AEDF-209469852678}"/>
              </a:ext>
            </a:extLst>
          </p:cNvPr>
          <p:cNvGrpSpPr/>
          <p:nvPr/>
        </p:nvGrpSpPr>
        <p:grpSpPr>
          <a:xfrm>
            <a:off x="745755" y="4772507"/>
            <a:ext cx="7416616" cy="1341858"/>
            <a:chOff x="460615" y="4812197"/>
            <a:chExt cx="7416616" cy="1341858"/>
          </a:xfrm>
        </p:grpSpPr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767034CF-444C-4B73-A97D-0DB42DB2F63B}"/>
                </a:ext>
              </a:extLst>
            </p:cNvPr>
            <p:cNvSpPr txBox="1"/>
            <p:nvPr/>
          </p:nvSpPr>
          <p:spPr>
            <a:xfrm>
              <a:off x="460615" y="4812197"/>
              <a:ext cx="7416616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を選び、　　　　　にして　　　　　　　に入れる。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A8D55E9B-BF4A-40E9-951A-6B1403B28925}"/>
                </a:ext>
              </a:extLst>
            </p:cNvPr>
            <p:cNvSpPr txBox="1"/>
            <p:nvPr/>
          </p:nvSpPr>
          <p:spPr>
            <a:xfrm>
              <a:off x="603669" y="4866576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3337D489-559F-41CD-A481-27B994447820}"/>
                </a:ext>
              </a:extLst>
            </p:cNvPr>
            <p:cNvSpPr txBox="1"/>
            <p:nvPr/>
          </p:nvSpPr>
          <p:spPr>
            <a:xfrm>
              <a:off x="3145172" y="4884332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B0DCFB07-1524-45A3-8487-6122B48E0DFF}"/>
                </a:ext>
              </a:extLst>
            </p:cNvPr>
            <p:cNvSpPr txBox="1"/>
            <p:nvPr/>
          </p:nvSpPr>
          <p:spPr>
            <a:xfrm>
              <a:off x="612547" y="5436537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02EF4A73-11A2-4E8F-805A-CC14F879F41A}"/>
                </a:ext>
              </a:extLst>
            </p:cNvPr>
            <p:cNvSpPr txBox="1"/>
            <p:nvPr/>
          </p:nvSpPr>
          <p:spPr>
            <a:xfrm>
              <a:off x="6926918" y="5427566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EA21D895-8D53-4E93-86BD-18EF12C71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1296" y="4983028"/>
              <a:ext cx="990686" cy="358171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F7FBC6B6-D18C-428C-8219-EB849E7BB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12450" y="5537406"/>
              <a:ext cx="495343" cy="35055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522CC694-9028-425E-B688-C3B10EEB0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44331" y="5513920"/>
              <a:ext cx="1120237" cy="434378"/>
            </a:xfrm>
            <a:prstGeom prst="rect">
              <a:avLst/>
            </a:prstGeom>
          </p:spPr>
        </p:pic>
        <p:pic>
          <p:nvPicPr>
            <p:cNvPr id="105" name="図 104">
              <a:extLst>
                <a:ext uri="{FF2B5EF4-FFF2-40B4-BE49-F238E27FC236}">
                  <a16:creationId xmlns:a16="http://schemas.microsoft.com/office/drawing/2014/main" id="{FE9D4EE5-5BC7-4EB5-B882-18441726E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5105" y="5308162"/>
              <a:ext cx="1486029" cy="845893"/>
            </a:xfrm>
            <a:prstGeom prst="rect">
              <a:avLst/>
            </a:prstGeom>
          </p:spPr>
        </p:pic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E21AE0C8-FA19-4086-8390-91B2955F6FDC}"/>
                </a:ext>
              </a:extLst>
            </p:cNvPr>
            <p:cNvSpPr txBox="1"/>
            <p:nvPr/>
          </p:nvSpPr>
          <p:spPr>
            <a:xfrm>
              <a:off x="2475002" y="543075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8582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ゲームの終わりを設定しよう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762FFC5-4278-4152-9DF9-053CC4F63DF7}"/>
              </a:ext>
            </a:extLst>
          </p:cNvPr>
          <p:cNvSpPr txBox="1"/>
          <p:nvPr/>
        </p:nvSpPr>
        <p:spPr>
          <a:xfrm>
            <a:off x="2680773" y="389254"/>
            <a:ext cx="738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せってい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20EF19DE-BA32-454D-88D0-B52AE2D91955}"/>
              </a:ext>
            </a:extLst>
          </p:cNvPr>
          <p:cNvSpPr txBox="1"/>
          <p:nvPr/>
        </p:nvSpPr>
        <p:spPr>
          <a:xfrm>
            <a:off x="1548465" y="389254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FE09146-D146-4F37-8D4F-05D50935F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483" y="1454670"/>
            <a:ext cx="2069146" cy="1115234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44601DF4-439B-4A09-A95B-D0AB5C5B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56" y="1092584"/>
            <a:ext cx="2436717" cy="342439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192CCC9-7A3E-4ED5-A480-A41C27060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600" y="466155"/>
            <a:ext cx="3590925" cy="5829300"/>
          </a:xfrm>
          <a:prstGeom prst="rect">
            <a:avLst/>
          </a:prstGeom>
        </p:spPr>
      </p:pic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A352A2D1-6318-4CA2-AC82-ADF9170D1822}"/>
              </a:ext>
            </a:extLst>
          </p:cNvPr>
          <p:cNvSpPr/>
          <p:nvPr/>
        </p:nvSpPr>
        <p:spPr>
          <a:xfrm>
            <a:off x="244056" y="1454670"/>
            <a:ext cx="2599748" cy="299129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F60744DC-E112-4FC7-B6E1-AD40DA6FA34E}"/>
              </a:ext>
            </a:extLst>
          </p:cNvPr>
          <p:cNvCxnSpPr>
            <a:cxnSpLocks/>
          </p:cNvCxnSpPr>
          <p:nvPr/>
        </p:nvCxnSpPr>
        <p:spPr>
          <a:xfrm flipH="1">
            <a:off x="2837433" y="2012286"/>
            <a:ext cx="405422" cy="1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476F8E37-64FE-4AF7-97CB-7D34BFC80534}"/>
              </a:ext>
            </a:extLst>
          </p:cNvPr>
          <p:cNvSpPr/>
          <p:nvPr/>
        </p:nvSpPr>
        <p:spPr>
          <a:xfrm>
            <a:off x="337583" y="1747150"/>
            <a:ext cx="2343190" cy="2523009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A8AB6C51-4D89-479C-B7DA-53B1566DC325}"/>
              </a:ext>
            </a:extLst>
          </p:cNvPr>
          <p:cNvGrpSpPr/>
          <p:nvPr/>
        </p:nvGrpSpPr>
        <p:grpSpPr>
          <a:xfrm>
            <a:off x="4653207" y="4445962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7F5991EE-16BE-430B-BF54-C807CB50401D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8BF84436-2473-4A61-A2EE-681406AE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51DE76F3-2B6A-4491-910E-EFCF101BC06F}"/>
              </a:ext>
            </a:extLst>
          </p:cNvPr>
          <p:cNvCxnSpPr>
            <a:cxnSpLocks/>
          </p:cNvCxnSpPr>
          <p:nvPr/>
        </p:nvCxnSpPr>
        <p:spPr>
          <a:xfrm>
            <a:off x="5305629" y="4566082"/>
            <a:ext cx="46511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FC94B64-2B3A-4A1D-8F5D-AD4BCCB07A71}"/>
              </a:ext>
            </a:extLst>
          </p:cNvPr>
          <p:cNvGrpSpPr/>
          <p:nvPr/>
        </p:nvGrpSpPr>
        <p:grpSpPr>
          <a:xfrm>
            <a:off x="2900820" y="2599401"/>
            <a:ext cx="2629887" cy="1685077"/>
            <a:chOff x="2900820" y="2599401"/>
            <a:chExt cx="2629887" cy="1685077"/>
          </a:xfrm>
        </p:grpSpPr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5A846384-9892-4EAC-8522-C03326145E44}"/>
                </a:ext>
              </a:extLst>
            </p:cNvPr>
            <p:cNvSpPr txBox="1"/>
            <p:nvPr/>
          </p:nvSpPr>
          <p:spPr>
            <a:xfrm>
              <a:off x="2930959" y="2599401"/>
              <a:ext cx="2599748" cy="1685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繰り返しのブロックを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作成したブロックと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入れ替える。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EC464A65-D890-4822-9ADB-68815A33E435}"/>
                </a:ext>
              </a:extLst>
            </p:cNvPr>
            <p:cNvSpPr txBox="1"/>
            <p:nvPr/>
          </p:nvSpPr>
          <p:spPr>
            <a:xfrm>
              <a:off x="2900820" y="3227724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さくせい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90E79491-D836-400A-A1D6-3DC9E07796BD}"/>
                </a:ext>
              </a:extLst>
            </p:cNvPr>
            <p:cNvSpPr txBox="1"/>
            <p:nvPr/>
          </p:nvSpPr>
          <p:spPr>
            <a:xfrm>
              <a:off x="2989760" y="2653807"/>
              <a:ext cx="2797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0B4B21F2-A866-4961-826C-EE01F2717BBE}"/>
                </a:ext>
              </a:extLst>
            </p:cNvPr>
            <p:cNvSpPr txBox="1"/>
            <p:nvPr/>
          </p:nvSpPr>
          <p:spPr>
            <a:xfrm>
              <a:off x="3388630" y="2666245"/>
              <a:ext cx="4465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かえ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9FEA1C44-58E9-43D5-AF46-56387966D026}"/>
                </a:ext>
              </a:extLst>
            </p:cNvPr>
            <p:cNvSpPr txBox="1"/>
            <p:nvPr/>
          </p:nvSpPr>
          <p:spPr>
            <a:xfrm>
              <a:off x="2989760" y="3756101"/>
              <a:ext cx="2797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8C5D6E7C-2998-46C8-976B-2935F4B234B7}"/>
                </a:ext>
              </a:extLst>
            </p:cNvPr>
            <p:cNvSpPr txBox="1"/>
            <p:nvPr/>
          </p:nvSpPr>
          <p:spPr>
            <a:xfrm>
              <a:off x="3451019" y="3755771"/>
              <a:ext cx="2797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71" name="矢印: 右 70">
            <a:extLst>
              <a:ext uri="{FF2B5EF4-FFF2-40B4-BE49-F238E27FC236}">
                <a16:creationId xmlns:a16="http://schemas.microsoft.com/office/drawing/2014/main" id="{B10135ED-7010-4F91-8687-7FCB88D31A2C}"/>
              </a:ext>
            </a:extLst>
          </p:cNvPr>
          <p:cNvSpPr/>
          <p:nvPr/>
        </p:nvSpPr>
        <p:spPr>
          <a:xfrm>
            <a:off x="4660341" y="3621705"/>
            <a:ext cx="722000" cy="734073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885D3129-F5F4-478C-9D28-1C0B800C4858}"/>
              </a:ext>
            </a:extLst>
          </p:cNvPr>
          <p:cNvGrpSpPr/>
          <p:nvPr/>
        </p:nvGrpSpPr>
        <p:grpSpPr>
          <a:xfrm>
            <a:off x="155715" y="4794748"/>
            <a:ext cx="4416285" cy="1131079"/>
            <a:chOff x="244056" y="5199083"/>
            <a:chExt cx="4416285" cy="1131079"/>
          </a:xfrm>
        </p:grpSpPr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E27FCE73-B1FB-4E95-A727-BD612A049D21}"/>
                </a:ext>
              </a:extLst>
            </p:cNvPr>
            <p:cNvSpPr txBox="1"/>
            <p:nvPr/>
          </p:nvSpPr>
          <p:spPr>
            <a:xfrm>
              <a:off x="244056" y="5199083"/>
              <a:ext cx="4416285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　　　　　を選んで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stop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にする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5C5FF7F0-DE83-4E5A-A78D-EEC6A5E5859C}"/>
                </a:ext>
              </a:extLst>
            </p:cNvPr>
            <p:cNvSpPr txBox="1"/>
            <p:nvPr/>
          </p:nvSpPr>
          <p:spPr>
            <a:xfrm>
              <a:off x="3652044" y="5282336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0F6DC6E4-F002-428C-94C8-BE34B08105A9}"/>
                </a:ext>
              </a:extLst>
            </p:cNvPr>
            <p:cNvSpPr txBox="1"/>
            <p:nvPr/>
          </p:nvSpPr>
          <p:spPr>
            <a:xfrm>
              <a:off x="427416" y="5278109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47BE24E7-6352-4B47-B916-E898D1CFCE76}"/>
                </a:ext>
              </a:extLst>
            </p:cNvPr>
            <p:cNvSpPr txBox="1"/>
            <p:nvPr/>
          </p:nvSpPr>
          <p:spPr>
            <a:xfrm>
              <a:off x="2487430" y="5819120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E6F9A55E-97A2-4D25-AD36-1BE341F05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1926" y="5323931"/>
              <a:ext cx="1828958" cy="464860"/>
            </a:xfrm>
            <a:prstGeom prst="rect">
              <a:avLst/>
            </a:prstGeom>
          </p:spPr>
        </p:pic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E3086FA4-E411-406E-9557-21FA6BB77586}"/>
              </a:ext>
            </a:extLst>
          </p:cNvPr>
          <p:cNvGrpSpPr/>
          <p:nvPr/>
        </p:nvGrpSpPr>
        <p:grpSpPr>
          <a:xfrm>
            <a:off x="4084655" y="5595427"/>
            <a:ext cx="1137104" cy="1137104"/>
            <a:chOff x="7429847" y="3481542"/>
            <a:chExt cx="1137104" cy="1137104"/>
          </a:xfrm>
        </p:grpSpPr>
        <p:sp>
          <p:nvSpPr>
            <p:cNvPr id="100" name="楕円 99">
              <a:extLst>
                <a:ext uri="{FF2B5EF4-FFF2-40B4-BE49-F238E27FC236}">
                  <a16:creationId xmlns:a16="http://schemas.microsoft.com/office/drawing/2014/main" id="{54E553C8-D405-4E32-8E2C-F0172C81F2D8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104" name="グラフィックス 103" descr="ダウンロード">
              <a:extLst>
                <a:ext uri="{FF2B5EF4-FFF2-40B4-BE49-F238E27FC236}">
                  <a16:creationId xmlns:a16="http://schemas.microsoft.com/office/drawing/2014/main" id="{E69A8C63-1482-49C7-8A2A-96CB427B0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33679F65-1251-43BB-BC56-7C6A551E2F5D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FD801857-4845-4993-9403-ECF9334D235B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9" name="テキスト ボックス 108">
                <a:extLst>
                  <a:ext uri="{FF2B5EF4-FFF2-40B4-BE49-F238E27FC236}">
                    <a16:creationId xmlns:a16="http://schemas.microsoft.com/office/drawing/2014/main" id="{C9B37E1E-30D8-4D90-95F4-DCE587714F41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5822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604FF360-3E14-4201-B445-1854C609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54" y="1675104"/>
            <a:ext cx="2676413" cy="518289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ゲームの終わりを設定しよう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9388" y="1098023"/>
            <a:ext cx="83806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途中で敵に当たらなくても、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回で終了するようにプログラムを変更しよう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75EAF8D-3403-4792-BF2B-16214E4CA126}"/>
              </a:ext>
            </a:extLst>
          </p:cNvPr>
          <p:cNvSpPr txBox="1"/>
          <p:nvPr/>
        </p:nvSpPr>
        <p:spPr>
          <a:xfrm>
            <a:off x="6983104" y="1157094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2458947-156F-48FE-B98C-CAEDE09F2C12}"/>
              </a:ext>
            </a:extLst>
          </p:cNvPr>
          <p:cNvSpPr txBox="1"/>
          <p:nvPr/>
        </p:nvSpPr>
        <p:spPr>
          <a:xfrm>
            <a:off x="3880163" y="1157094"/>
            <a:ext cx="989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しゅうりょう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A0211FA-6086-4FC3-B1E8-5E1A5A7D0B65}"/>
              </a:ext>
            </a:extLst>
          </p:cNvPr>
          <p:cNvSpPr txBox="1"/>
          <p:nvPr/>
        </p:nvSpPr>
        <p:spPr>
          <a:xfrm>
            <a:off x="1594622" y="1157094"/>
            <a:ext cx="4045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211981E-4BF8-48BF-8F68-EDA44C4543DE}"/>
              </a:ext>
            </a:extLst>
          </p:cNvPr>
          <p:cNvSpPr txBox="1"/>
          <p:nvPr/>
        </p:nvSpPr>
        <p:spPr>
          <a:xfrm>
            <a:off x="1103731" y="1157094"/>
            <a:ext cx="512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417F204-B1EA-4E76-A303-29B02AA767F1}"/>
              </a:ext>
            </a:extLst>
          </p:cNvPr>
          <p:cNvSpPr txBox="1"/>
          <p:nvPr/>
        </p:nvSpPr>
        <p:spPr>
          <a:xfrm>
            <a:off x="377941" y="1157094"/>
            <a:ext cx="767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とちゅう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762FFC5-4278-4152-9DF9-053CC4F63DF7}"/>
              </a:ext>
            </a:extLst>
          </p:cNvPr>
          <p:cNvSpPr txBox="1"/>
          <p:nvPr/>
        </p:nvSpPr>
        <p:spPr>
          <a:xfrm>
            <a:off x="2680773" y="389254"/>
            <a:ext cx="738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せってい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20EF19DE-BA32-454D-88D0-B52AE2D91955}"/>
              </a:ext>
            </a:extLst>
          </p:cNvPr>
          <p:cNvSpPr txBox="1"/>
          <p:nvPr/>
        </p:nvSpPr>
        <p:spPr>
          <a:xfrm>
            <a:off x="1548465" y="389254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2369B96-4CAB-4A95-8F26-BCF0D55008CF}"/>
              </a:ext>
            </a:extLst>
          </p:cNvPr>
          <p:cNvSpPr txBox="1"/>
          <p:nvPr/>
        </p:nvSpPr>
        <p:spPr>
          <a:xfrm>
            <a:off x="3529471" y="1157094"/>
            <a:ext cx="512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61D08309-5D01-4CE1-94ED-3E8C2E1DCD92}"/>
              </a:ext>
            </a:extLst>
          </p:cNvPr>
          <p:cNvGrpSpPr/>
          <p:nvPr/>
        </p:nvGrpSpPr>
        <p:grpSpPr>
          <a:xfrm>
            <a:off x="88039" y="1924942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51" name="四角形: 角を丸くする 50">
              <a:extLst>
                <a:ext uri="{FF2B5EF4-FFF2-40B4-BE49-F238E27FC236}">
                  <a16:creationId xmlns:a16="http://schemas.microsoft.com/office/drawing/2014/main" id="{E5B1E97E-EC2A-4A4D-A82A-4A3B37F554AE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3F3EE4B7-CE19-413E-A5F1-0B6936F71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324D9C3F-4F56-4D2B-96D1-7B82C158CB77}"/>
              </a:ext>
            </a:extLst>
          </p:cNvPr>
          <p:cNvCxnSpPr>
            <a:cxnSpLocks/>
          </p:cNvCxnSpPr>
          <p:nvPr/>
        </p:nvCxnSpPr>
        <p:spPr>
          <a:xfrm>
            <a:off x="748319" y="2242618"/>
            <a:ext cx="3554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B61E29D3-0EE6-4AD7-BF60-A79D26DD36FB}"/>
              </a:ext>
            </a:extLst>
          </p:cNvPr>
          <p:cNvGrpSpPr/>
          <p:nvPr/>
        </p:nvGrpSpPr>
        <p:grpSpPr>
          <a:xfrm>
            <a:off x="3880163" y="1812762"/>
            <a:ext cx="4327506" cy="1131079"/>
            <a:chOff x="4468398" y="2238890"/>
            <a:chExt cx="4327506" cy="1131079"/>
          </a:xfrm>
        </p:grpSpPr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380248C1-B6C7-45E6-8C06-439400EDE991}"/>
                </a:ext>
              </a:extLst>
            </p:cNvPr>
            <p:cNvSpPr txBox="1"/>
            <p:nvPr/>
          </p:nvSpPr>
          <p:spPr>
            <a:xfrm>
              <a:off x="4468398" y="2238890"/>
              <a:ext cx="4327506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　　　　　を選んで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にする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71BABAD-C2A2-47D1-8C15-356218F860A3}"/>
                </a:ext>
              </a:extLst>
            </p:cNvPr>
            <p:cNvSpPr txBox="1"/>
            <p:nvPr/>
          </p:nvSpPr>
          <p:spPr>
            <a:xfrm>
              <a:off x="7876385" y="2322143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8CA8FDB8-4151-4ABB-94BA-B273A68CE082}"/>
                </a:ext>
              </a:extLst>
            </p:cNvPr>
            <p:cNvSpPr txBox="1"/>
            <p:nvPr/>
          </p:nvSpPr>
          <p:spPr>
            <a:xfrm>
              <a:off x="4651757" y="2317916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0CBC283B-A9E0-4B17-B474-F7BB94CBDFFD}"/>
                </a:ext>
              </a:extLst>
            </p:cNvPr>
            <p:cNvSpPr txBox="1"/>
            <p:nvPr/>
          </p:nvSpPr>
          <p:spPr>
            <a:xfrm>
              <a:off x="5949922" y="2869909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902A542F-FDE1-48FB-A177-BD64ADFE0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9922" y="2383525"/>
              <a:ext cx="1828958" cy="464860"/>
            </a:xfrm>
            <a:prstGeom prst="rect">
              <a:avLst/>
            </a:prstGeom>
          </p:spPr>
        </p:pic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47BC49EF-2884-470F-B0D6-AE3DE00803AC}"/>
              </a:ext>
            </a:extLst>
          </p:cNvPr>
          <p:cNvGrpSpPr/>
          <p:nvPr/>
        </p:nvGrpSpPr>
        <p:grpSpPr>
          <a:xfrm>
            <a:off x="141035" y="6152491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65" name="四角形: 角を丸くする 64">
              <a:extLst>
                <a:ext uri="{FF2B5EF4-FFF2-40B4-BE49-F238E27FC236}">
                  <a16:creationId xmlns:a16="http://schemas.microsoft.com/office/drawing/2014/main" id="{AA2123EE-C930-4C4C-8E92-72CE5F2AAA22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F0F7F443-46F3-43FF-B0DA-1F68F8EB2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CCCF305F-5E0F-4EB5-9AEE-68E0B1DCCA95}"/>
              </a:ext>
            </a:extLst>
          </p:cNvPr>
          <p:cNvCxnSpPr>
            <a:cxnSpLocks/>
          </p:cNvCxnSpPr>
          <p:nvPr/>
        </p:nvCxnSpPr>
        <p:spPr>
          <a:xfrm>
            <a:off x="793457" y="6418489"/>
            <a:ext cx="3554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43B6294-35F5-4D92-8254-266C12ADCEE2}"/>
              </a:ext>
            </a:extLst>
          </p:cNvPr>
          <p:cNvGrpSpPr/>
          <p:nvPr/>
        </p:nvGrpSpPr>
        <p:grpSpPr>
          <a:xfrm>
            <a:off x="3880163" y="4057372"/>
            <a:ext cx="4743369" cy="598179"/>
            <a:chOff x="3885726" y="3133638"/>
            <a:chExt cx="4743369" cy="598179"/>
          </a:xfrm>
        </p:grpSpPr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4F5C11AE-3631-4D6D-8EF7-7935126BBB22}"/>
                </a:ext>
              </a:extLst>
            </p:cNvPr>
            <p:cNvSpPr txBox="1"/>
            <p:nvPr/>
          </p:nvSpPr>
          <p:spPr>
            <a:xfrm>
              <a:off x="3885726" y="3133638"/>
              <a:ext cx="4743369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　　　　　　を選ぶ。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ECAA519F-D981-4627-A979-F7A549000859}"/>
                </a:ext>
              </a:extLst>
            </p:cNvPr>
            <p:cNvSpPr txBox="1"/>
            <p:nvPr/>
          </p:nvSpPr>
          <p:spPr>
            <a:xfrm>
              <a:off x="7537285" y="3190604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C929E002-809B-4033-A78B-29589B719534}"/>
                </a:ext>
              </a:extLst>
            </p:cNvPr>
            <p:cNvSpPr txBox="1"/>
            <p:nvPr/>
          </p:nvSpPr>
          <p:spPr>
            <a:xfrm>
              <a:off x="4069086" y="3212664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B7DEC08B-6F5D-4A72-9E75-09B26C434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1687" y="3289819"/>
              <a:ext cx="2042337" cy="441998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4336EC0-592A-4E4C-BA16-07D8B0553E7A}"/>
              </a:ext>
            </a:extLst>
          </p:cNvPr>
          <p:cNvGrpSpPr/>
          <p:nvPr/>
        </p:nvGrpSpPr>
        <p:grpSpPr>
          <a:xfrm>
            <a:off x="4273635" y="4959079"/>
            <a:ext cx="4218440" cy="1868096"/>
            <a:chOff x="4317813" y="4427359"/>
            <a:chExt cx="4218440" cy="1868096"/>
          </a:xfrm>
        </p:grpSpPr>
        <p:sp>
          <p:nvSpPr>
            <p:cNvPr id="92" name="吹き出し: 角を丸めた四角形 91">
              <a:extLst>
                <a:ext uri="{FF2B5EF4-FFF2-40B4-BE49-F238E27FC236}">
                  <a16:creationId xmlns:a16="http://schemas.microsoft.com/office/drawing/2014/main" id="{367711B6-BCCB-45AF-B1DD-D46C2B212FCE}"/>
                </a:ext>
              </a:extLst>
            </p:cNvPr>
            <p:cNvSpPr/>
            <p:nvPr/>
          </p:nvSpPr>
          <p:spPr>
            <a:xfrm>
              <a:off x="4317813" y="4427359"/>
              <a:ext cx="2781530" cy="1601784"/>
            </a:xfrm>
            <a:prstGeom prst="wedgeRoundRectCallout">
              <a:avLst>
                <a:gd name="adj1" fmla="val 58937"/>
                <a:gd name="adj2" fmla="val -4127"/>
                <a:gd name="adj3" fmla="val 16667"/>
              </a:avLst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48760D7A-11E7-4B49-B811-9C7F0DC90A8E}"/>
                </a:ext>
              </a:extLst>
            </p:cNvPr>
            <p:cNvSpPr txBox="1"/>
            <p:nvPr/>
          </p:nvSpPr>
          <p:spPr>
            <a:xfrm>
              <a:off x="4434052" y="4450566"/>
              <a:ext cx="254905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腕を振り下ろして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当たり判定をするたびに、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実行回数を</a:t>
              </a:r>
              <a:r>
                <a:rPr kumimoji="1" lang="en-US" altLang="ja-JP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回増やすよ！</a:t>
              </a: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388ED272-F4A6-43D2-9B34-AAE90E1B13F5}"/>
                </a:ext>
              </a:extLst>
            </p:cNvPr>
            <p:cNvSpPr txBox="1"/>
            <p:nvPr/>
          </p:nvSpPr>
          <p:spPr>
            <a:xfrm>
              <a:off x="4358507" y="5482264"/>
              <a:ext cx="11190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じっこうかいすう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3083C3AE-0AEA-44D1-8791-CF4F1E48E7C6}"/>
                </a:ext>
              </a:extLst>
            </p:cNvPr>
            <p:cNvSpPr txBox="1"/>
            <p:nvPr/>
          </p:nvSpPr>
          <p:spPr>
            <a:xfrm>
              <a:off x="4422817" y="4514588"/>
              <a:ext cx="4261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うで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C2D2B8C8-7AB0-4D85-9C1F-BA02152C2D67}"/>
                </a:ext>
              </a:extLst>
            </p:cNvPr>
            <p:cNvSpPr txBox="1"/>
            <p:nvPr/>
          </p:nvSpPr>
          <p:spPr>
            <a:xfrm>
              <a:off x="4827507" y="4505710"/>
              <a:ext cx="4261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ふ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FEA9E8C4-1145-4784-8D4E-1C64392814CC}"/>
                </a:ext>
              </a:extLst>
            </p:cNvPr>
            <p:cNvSpPr txBox="1"/>
            <p:nvPr/>
          </p:nvSpPr>
          <p:spPr>
            <a:xfrm>
              <a:off x="5221402" y="4498019"/>
              <a:ext cx="4261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747027EB-B58F-4AA3-A5A5-379FEA334FAD}"/>
                </a:ext>
              </a:extLst>
            </p:cNvPr>
            <p:cNvSpPr txBox="1"/>
            <p:nvPr/>
          </p:nvSpPr>
          <p:spPr>
            <a:xfrm>
              <a:off x="4422817" y="4997419"/>
              <a:ext cx="4261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F651AAB9-8076-4962-94EB-167512E88C66}"/>
                </a:ext>
              </a:extLst>
            </p:cNvPr>
            <p:cNvSpPr txBox="1"/>
            <p:nvPr/>
          </p:nvSpPr>
          <p:spPr>
            <a:xfrm>
              <a:off x="5001492" y="4998426"/>
              <a:ext cx="6638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はんてい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02705F05-D1E0-4480-8C4A-7CEB70C9F0B9}"/>
                </a:ext>
              </a:extLst>
            </p:cNvPr>
            <p:cNvSpPr txBox="1"/>
            <p:nvPr/>
          </p:nvSpPr>
          <p:spPr>
            <a:xfrm>
              <a:off x="5517552" y="5479818"/>
              <a:ext cx="6638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 ふ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13" name="図 112">
              <a:extLst>
                <a:ext uri="{FF2B5EF4-FFF2-40B4-BE49-F238E27FC236}">
                  <a16:creationId xmlns:a16="http://schemas.microsoft.com/office/drawing/2014/main" id="{4D537895-C0D0-4EE3-8107-3489A81EE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71772" y="4599091"/>
              <a:ext cx="1064481" cy="1696364"/>
            </a:xfrm>
            <a:prstGeom prst="rect">
              <a:avLst/>
            </a:prstGeom>
          </p:spPr>
        </p:pic>
      </p:grp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94F03448-EF5A-4E63-8B96-928B440BFD90}"/>
              </a:ext>
            </a:extLst>
          </p:cNvPr>
          <p:cNvGrpSpPr/>
          <p:nvPr/>
        </p:nvGrpSpPr>
        <p:grpSpPr>
          <a:xfrm>
            <a:off x="141035" y="5454887"/>
            <a:ext cx="652422" cy="639195"/>
            <a:chOff x="182102" y="2738437"/>
            <a:chExt cx="652422" cy="639195"/>
          </a:xfrm>
        </p:grpSpPr>
        <p:pic>
          <p:nvPicPr>
            <p:cNvPr id="116" name="図 115">
              <a:extLst>
                <a:ext uri="{FF2B5EF4-FFF2-40B4-BE49-F238E27FC236}">
                  <a16:creationId xmlns:a16="http://schemas.microsoft.com/office/drawing/2014/main" id="{71D21984-29C8-4FBA-A4D6-22E2564AB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0016" y="2808073"/>
              <a:ext cx="514350" cy="542925"/>
            </a:xfrm>
            <a:prstGeom prst="rect">
              <a:avLst/>
            </a:prstGeom>
          </p:spPr>
        </p:pic>
        <p:sp>
          <p:nvSpPr>
            <p:cNvPr id="117" name="四角形: 角を丸くする 116">
              <a:extLst>
                <a:ext uri="{FF2B5EF4-FFF2-40B4-BE49-F238E27FC236}">
                  <a16:creationId xmlns:a16="http://schemas.microsoft.com/office/drawing/2014/main" id="{11E4E94B-B096-4E57-8B04-C2CC26BF1AC6}"/>
                </a:ext>
              </a:extLst>
            </p:cNvPr>
            <p:cNvSpPr/>
            <p:nvPr/>
          </p:nvSpPr>
          <p:spPr>
            <a:xfrm>
              <a:off x="182102" y="273843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DA72ECA2-694B-4D44-AABC-AEB651E94D8A}"/>
              </a:ext>
            </a:extLst>
          </p:cNvPr>
          <p:cNvGrpSpPr/>
          <p:nvPr/>
        </p:nvGrpSpPr>
        <p:grpSpPr>
          <a:xfrm>
            <a:off x="3915773" y="3186360"/>
            <a:ext cx="3635275" cy="616865"/>
            <a:chOff x="3182775" y="2802921"/>
            <a:chExt cx="3635275" cy="616865"/>
          </a:xfrm>
        </p:grpSpPr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1751B7B2-BAEB-4F72-AB8E-0137E1D2B550}"/>
                </a:ext>
              </a:extLst>
            </p:cNvPr>
            <p:cNvSpPr txBox="1"/>
            <p:nvPr/>
          </p:nvSpPr>
          <p:spPr>
            <a:xfrm>
              <a:off x="3182775" y="2802921"/>
              <a:ext cx="363527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見た目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3DE89547-6AC0-421E-A07B-4328716A9E5B}"/>
                </a:ext>
              </a:extLst>
            </p:cNvPr>
            <p:cNvSpPr txBox="1"/>
            <p:nvPr/>
          </p:nvSpPr>
          <p:spPr>
            <a:xfrm>
              <a:off x="5891625" y="2870145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0667FEDF-9A77-40EF-866E-41BCFAF0CA6C}"/>
                </a:ext>
              </a:extLst>
            </p:cNvPr>
            <p:cNvSpPr txBox="1"/>
            <p:nvPr/>
          </p:nvSpPr>
          <p:spPr>
            <a:xfrm>
              <a:off x="3466065" y="2865976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D65F1493-790A-4FFD-A2AF-2B69FB917AC1}"/>
                </a:ext>
              </a:extLst>
            </p:cNvPr>
            <p:cNvSpPr txBox="1"/>
            <p:nvPr/>
          </p:nvSpPr>
          <p:spPr>
            <a:xfrm>
              <a:off x="3911264" y="2860204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23" name="図 122">
              <a:extLst>
                <a:ext uri="{FF2B5EF4-FFF2-40B4-BE49-F238E27FC236}">
                  <a16:creationId xmlns:a16="http://schemas.microsoft.com/office/drawing/2014/main" id="{CE0DB904-C6E2-4D36-8B81-E528363D9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6883" y="2954926"/>
              <a:ext cx="914479" cy="464860"/>
            </a:xfrm>
            <a:prstGeom prst="rect">
              <a:avLst/>
            </a:prstGeom>
          </p:spPr>
        </p:pic>
      </p:grpSp>
      <p:cxnSp>
        <p:nvCxnSpPr>
          <p:cNvPr id="125" name="コネクタ: カギ線 124">
            <a:extLst>
              <a:ext uri="{FF2B5EF4-FFF2-40B4-BE49-F238E27FC236}">
                <a16:creationId xmlns:a16="http://schemas.microsoft.com/office/drawing/2014/main" id="{CDFB7605-DF42-4F80-BA93-A91DCFD4C6BF}"/>
              </a:ext>
            </a:extLst>
          </p:cNvPr>
          <p:cNvCxnSpPr>
            <a:cxnSpLocks/>
          </p:cNvCxnSpPr>
          <p:nvPr/>
        </p:nvCxnSpPr>
        <p:spPr>
          <a:xfrm>
            <a:off x="780280" y="5746523"/>
            <a:ext cx="418550" cy="40596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317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7E8C9C9F-C2CA-4DCA-AC47-279C190C4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398" y="2137849"/>
            <a:ext cx="2314575" cy="128587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ゲームの終わりを設定しよう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762FFC5-4278-4152-9DF9-053CC4F63DF7}"/>
              </a:ext>
            </a:extLst>
          </p:cNvPr>
          <p:cNvSpPr txBox="1"/>
          <p:nvPr/>
        </p:nvSpPr>
        <p:spPr>
          <a:xfrm>
            <a:off x="2680773" y="389254"/>
            <a:ext cx="738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せってい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20EF19DE-BA32-454D-88D0-B52AE2D91955}"/>
              </a:ext>
            </a:extLst>
          </p:cNvPr>
          <p:cNvSpPr txBox="1"/>
          <p:nvPr/>
        </p:nvSpPr>
        <p:spPr>
          <a:xfrm>
            <a:off x="1548465" y="389254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C8871532-F2F0-4061-87E8-77D8E26D2AD3}"/>
              </a:ext>
            </a:extLst>
          </p:cNvPr>
          <p:cNvGrpSpPr/>
          <p:nvPr/>
        </p:nvGrpSpPr>
        <p:grpSpPr>
          <a:xfrm>
            <a:off x="489140" y="2146867"/>
            <a:ext cx="652422" cy="639195"/>
            <a:chOff x="303415" y="2322618"/>
            <a:chExt cx="652422" cy="639195"/>
          </a:xfrm>
        </p:grpSpPr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903F2E1E-2EC5-4F40-97EE-EE5BBE00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48" name="四角形: 角を丸くする 47">
              <a:extLst>
                <a:ext uri="{FF2B5EF4-FFF2-40B4-BE49-F238E27FC236}">
                  <a16:creationId xmlns:a16="http://schemas.microsoft.com/office/drawing/2014/main" id="{972AE4F9-3BC7-4A74-B95F-9577A8787F99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2FE900A1-4C6B-42AC-AEC2-4930B50591D0}"/>
              </a:ext>
            </a:extLst>
          </p:cNvPr>
          <p:cNvGrpSpPr/>
          <p:nvPr/>
        </p:nvGrpSpPr>
        <p:grpSpPr>
          <a:xfrm>
            <a:off x="4194211" y="2198171"/>
            <a:ext cx="3609976" cy="823031"/>
            <a:chOff x="4762913" y="3292215"/>
            <a:chExt cx="3609976" cy="823031"/>
          </a:xfrm>
        </p:grpSpPr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7CCAD9BA-8D12-45EB-BC74-8622EF86CC0C}"/>
                </a:ext>
              </a:extLst>
            </p:cNvPr>
            <p:cNvSpPr txBox="1"/>
            <p:nvPr/>
          </p:nvSpPr>
          <p:spPr>
            <a:xfrm>
              <a:off x="4762913" y="3395021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32FC8D14-A031-4679-A311-CAD89184ADDF}"/>
                </a:ext>
              </a:extLst>
            </p:cNvPr>
            <p:cNvSpPr txBox="1"/>
            <p:nvPr/>
          </p:nvSpPr>
          <p:spPr>
            <a:xfrm>
              <a:off x="4912291" y="3457896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8CA5D81C-CE5A-435C-804A-58735B56CD18}"/>
                </a:ext>
              </a:extLst>
            </p:cNvPr>
            <p:cNvSpPr txBox="1"/>
            <p:nvPr/>
          </p:nvSpPr>
          <p:spPr>
            <a:xfrm>
              <a:off x="7460464" y="345751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7C69B299-1697-4470-8474-A056CECF4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8037" y="3292215"/>
              <a:ext cx="1127858" cy="823031"/>
            </a:xfrm>
            <a:prstGeom prst="rect">
              <a:avLst/>
            </a:prstGeom>
          </p:spPr>
        </p:pic>
      </p:grp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8CF75FEF-49F8-4964-A6B6-06A1EEF9D601}"/>
              </a:ext>
            </a:extLst>
          </p:cNvPr>
          <p:cNvCxnSpPr>
            <a:cxnSpLocks/>
          </p:cNvCxnSpPr>
          <p:nvPr/>
        </p:nvCxnSpPr>
        <p:spPr>
          <a:xfrm>
            <a:off x="1141562" y="2475171"/>
            <a:ext cx="3484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D5207122-8A80-4C66-9908-0B023B388154}"/>
              </a:ext>
            </a:extLst>
          </p:cNvPr>
          <p:cNvCxnSpPr>
            <a:cxnSpLocks/>
          </p:cNvCxnSpPr>
          <p:nvPr/>
        </p:nvCxnSpPr>
        <p:spPr>
          <a:xfrm>
            <a:off x="2291416" y="1983326"/>
            <a:ext cx="0" cy="319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F37BFFE1-4913-4A71-A745-C74F4D8F0419}"/>
              </a:ext>
            </a:extLst>
          </p:cNvPr>
          <p:cNvGrpSpPr/>
          <p:nvPr/>
        </p:nvGrpSpPr>
        <p:grpSpPr>
          <a:xfrm>
            <a:off x="2668449" y="1350801"/>
            <a:ext cx="652422" cy="639195"/>
            <a:chOff x="1474370" y="1416177"/>
            <a:chExt cx="652422" cy="639195"/>
          </a:xfrm>
        </p:grpSpPr>
        <p:sp>
          <p:nvSpPr>
            <p:cNvPr id="79" name="四角形: 角を丸くする 78">
              <a:extLst>
                <a:ext uri="{FF2B5EF4-FFF2-40B4-BE49-F238E27FC236}">
                  <a16:creationId xmlns:a16="http://schemas.microsoft.com/office/drawing/2014/main" id="{1345BC36-2585-49D2-A876-48C7F27B3772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80" name="図 79">
              <a:extLst>
                <a:ext uri="{FF2B5EF4-FFF2-40B4-BE49-F238E27FC236}">
                  <a16:creationId xmlns:a16="http://schemas.microsoft.com/office/drawing/2014/main" id="{E30552A4-8204-485C-9723-24C9F06EE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E6813004-2860-4DA0-AB2C-EF25BE590E5D}"/>
              </a:ext>
            </a:extLst>
          </p:cNvPr>
          <p:cNvCxnSpPr>
            <a:cxnSpLocks/>
            <a:stCxn id="79" idx="2"/>
          </p:cNvCxnSpPr>
          <p:nvPr/>
        </p:nvCxnSpPr>
        <p:spPr>
          <a:xfrm flipH="1">
            <a:off x="2994376" y="1989996"/>
            <a:ext cx="284" cy="3204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F3093BE0-3D6A-4BF9-AD3F-AED0EEE26E9A}"/>
              </a:ext>
            </a:extLst>
          </p:cNvPr>
          <p:cNvGrpSpPr/>
          <p:nvPr/>
        </p:nvGrpSpPr>
        <p:grpSpPr>
          <a:xfrm>
            <a:off x="1956327" y="1345525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83" name="四角形: 角を丸くする 82">
              <a:extLst>
                <a:ext uri="{FF2B5EF4-FFF2-40B4-BE49-F238E27FC236}">
                  <a16:creationId xmlns:a16="http://schemas.microsoft.com/office/drawing/2014/main" id="{9E883845-F518-4CAA-A380-F6E8F87122E9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90EDFE1C-4410-414B-87A4-A6C1F0916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87DA262-5CA7-4C84-84AF-DCBAECA2C7AC}"/>
              </a:ext>
            </a:extLst>
          </p:cNvPr>
          <p:cNvGrpSpPr/>
          <p:nvPr/>
        </p:nvGrpSpPr>
        <p:grpSpPr>
          <a:xfrm>
            <a:off x="824228" y="3605851"/>
            <a:ext cx="7166648" cy="1318859"/>
            <a:chOff x="485903" y="3653474"/>
            <a:chExt cx="7166648" cy="1318859"/>
          </a:xfrm>
        </p:grpSpPr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1880CED3-E5DD-4B05-9A51-4E16AEAD6999}"/>
                </a:ext>
              </a:extLst>
            </p:cNvPr>
            <p:cNvSpPr txBox="1"/>
            <p:nvPr/>
          </p:nvSpPr>
          <p:spPr>
            <a:xfrm>
              <a:off x="485903" y="3653474"/>
              <a:ext cx="716664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を選び、　　　　　にして　　　　　に入れる。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823D38E0-B98C-4748-B1A2-209BFD65A8BA}"/>
                </a:ext>
              </a:extLst>
            </p:cNvPr>
            <p:cNvSpPr txBox="1"/>
            <p:nvPr/>
          </p:nvSpPr>
          <p:spPr>
            <a:xfrm>
              <a:off x="628957" y="3707853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65EBCFF8-32BF-4B4A-9D0A-0AEFE7C5F797}"/>
                </a:ext>
              </a:extLst>
            </p:cNvPr>
            <p:cNvSpPr txBox="1"/>
            <p:nvPr/>
          </p:nvSpPr>
          <p:spPr>
            <a:xfrm>
              <a:off x="3170460" y="372560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EC6B8C25-7913-4657-AD0C-F4EB0687184E}"/>
                </a:ext>
              </a:extLst>
            </p:cNvPr>
            <p:cNvSpPr txBox="1"/>
            <p:nvPr/>
          </p:nvSpPr>
          <p:spPr>
            <a:xfrm>
              <a:off x="637835" y="4277814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6527FCC1-1EE1-416C-90C7-96D067A4BD13}"/>
                </a:ext>
              </a:extLst>
            </p:cNvPr>
            <p:cNvSpPr txBox="1"/>
            <p:nvPr/>
          </p:nvSpPr>
          <p:spPr>
            <a:xfrm>
              <a:off x="6506993" y="4271847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B036F71C-6124-478E-963A-5809CA3A0075}"/>
                </a:ext>
              </a:extLst>
            </p:cNvPr>
            <p:cNvSpPr txBox="1"/>
            <p:nvPr/>
          </p:nvSpPr>
          <p:spPr>
            <a:xfrm>
              <a:off x="2500290" y="427203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7839A4C1-C912-4CBD-8E8D-2249BA31A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43766" y="3841884"/>
              <a:ext cx="1036410" cy="327688"/>
            </a:xfrm>
            <a:prstGeom prst="rect">
              <a:avLst/>
            </a:prstGeom>
          </p:spPr>
        </p:pic>
        <p:pic>
          <p:nvPicPr>
            <p:cNvPr id="114" name="図 113">
              <a:extLst>
                <a:ext uri="{FF2B5EF4-FFF2-40B4-BE49-F238E27FC236}">
                  <a16:creationId xmlns:a16="http://schemas.microsoft.com/office/drawing/2014/main" id="{562C757F-FC29-4BDA-A9B1-33F02AEC6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6731" y="4149302"/>
              <a:ext cx="1127858" cy="823031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ED5A287-A512-4B24-BC68-5AD2613C2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29098" y="4404151"/>
              <a:ext cx="525826" cy="34293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CB562D7-18BD-4CF9-BFFC-A0E9452A0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33224" y="4388910"/>
              <a:ext cx="1150720" cy="373412"/>
            </a:xfrm>
            <a:prstGeom prst="rect">
              <a:avLst/>
            </a:prstGeom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25E9614-73EA-4D8D-AF44-F13F045F8700}"/>
              </a:ext>
            </a:extLst>
          </p:cNvPr>
          <p:cNvGrpSpPr/>
          <p:nvPr/>
        </p:nvGrpSpPr>
        <p:grpSpPr>
          <a:xfrm>
            <a:off x="815351" y="5047041"/>
            <a:ext cx="7967148" cy="609495"/>
            <a:chOff x="830623" y="5162540"/>
            <a:chExt cx="7967148" cy="609495"/>
          </a:xfrm>
        </p:grpSpPr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0A7C7994-6180-46B4-8813-21A894385963}"/>
                </a:ext>
              </a:extLst>
            </p:cNvPr>
            <p:cNvSpPr txBox="1"/>
            <p:nvPr/>
          </p:nvSpPr>
          <p:spPr>
            <a:xfrm>
              <a:off x="830623" y="5162540"/>
              <a:ext cx="7967148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　　　　　を選んで、「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stop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にする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FCBCABE7-2B31-4213-BFA6-DEEA6DE7B396}"/>
                </a:ext>
              </a:extLst>
            </p:cNvPr>
            <p:cNvSpPr txBox="1"/>
            <p:nvPr/>
          </p:nvSpPr>
          <p:spPr>
            <a:xfrm>
              <a:off x="4238610" y="5245793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28F1EA1E-28EF-4993-9ED6-6666C64A3974}"/>
                </a:ext>
              </a:extLst>
            </p:cNvPr>
            <p:cNvSpPr txBox="1"/>
            <p:nvPr/>
          </p:nvSpPr>
          <p:spPr>
            <a:xfrm>
              <a:off x="1013982" y="5241566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0B198599-581D-46AC-AF31-6E98ECEC450B}"/>
                </a:ext>
              </a:extLst>
            </p:cNvPr>
            <p:cNvSpPr txBox="1"/>
            <p:nvPr/>
          </p:nvSpPr>
          <p:spPr>
            <a:xfrm>
              <a:off x="7397835" y="5245136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20" name="図 119">
              <a:extLst>
                <a:ext uri="{FF2B5EF4-FFF2-40B4-BE49-F238E27FC236}">
                  <a16:creationId xmlns:a16="http://schemas.microsoft.com/office/drawing/2014/main" id="{CC7F5500-2EF8-4BAB-B9FC-262841A29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12147" y="5307175"/>
              <a:ext cx="1828958" cy="46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9527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344992F-C09C-43D2-B6E9-A49122A5C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1" y="5084883"/>
            <a:ext cx="1431526" cy="143152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D063440-97E3-4A26-9437-46F3ED673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24997" y="3533915"/>
            <a:ext cx="1431525" cy="1431525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基本四角：白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5D4BB4-7D45-4DA1-9C45-5CF109ECFE3C}"/>
              </a:ext>
            </a:extLst>
          </p:cNvPr>
          <p:cNvSpPr txBox="1"/>
          <p:nvPr/>
        </p:nvSpPr>
        <p:spPr>
          <a:xfrm>
            <a:off x="3653219" y="4154852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4659487" y="4146084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2ABB6F7-F082-4EC0-B77F-1FBC1A9E3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6" y="1997476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60ED2FA-5F6E-43DB-8958-EF2BE9E63EDE}"/>
              </a:ext>
            </a:extLst>
          </p:cNvPr>
          <p:cNvSpPr txBox="1"/>
          <p:nvPr/>
        </p:nvSpPr>
        <p:spPr>
          <a:xfrm>
            <a:off x="3406836" y="2424698"/>
            <a:ext cx="15572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181BB56-08F4-40F7-9454-759F2C3E92F9}"/>
              </a:ext>
            </a:extLst>
          </p:cNvPr>
          <p:cNvSpPr txBox="1"/>
          <p:nvPr/>
        </p:nvSpPr>
        <p:spPr>
          <a:xfrm>
            <a:off x="6320189" y="2424697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基本四角：赤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C99594C-DA6B-45E6-862E-C19E765F696D}"/>
              </a:ext>
            </a:extLst>
          </p:cNvPr>
          <p:cNvSpPr txBox="1"/>
          <p:nvPr/>
        </p:nvSpPr>
        <p:spPr>
          <a:xfrm>
            <a:off x="3652318" y="5705784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173D929-80EF-4E5C-B56A-EC43F1E0AE69}"/>
              </a:ext>
            </a:extLst>
          </p:cNvPr>
          <p:cNvSpPr txBox="1"/>
          <p:nvPr/>
        </p:nvSpPr>
        <p:spPr>
          <a:xfrm>
            <a:off x="4658586" y="5697016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51412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5620E638-8A4F-42F9-902D-AEFBE8808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417" y="45012"/>
            <a:ext cx="2851198" cy="6764785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7FE866F3-DED7-446A-A254-A53F728F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18" y="1366549"/>
            <a:ext cx="2090715" cy="404868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ゲームの終わりを設定しよう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762FFC5-4278-4152-9DF9-053CC4F63DF7}"/>
              </a:ext>
            </a:extLst>
          </p:cNvPr>
          <p:cNvSpPr txBox="1"/>
          <p:nvPr/>
        </p:nvSpPr>
        <p:spPr>
          <a:xfrm>
            <a:off x="2680773" y="389254"/>
            <a:ext cx="738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せってい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20EF19DE-BA32-454D-88D0-B52AE2D91955}"/>
              </a:ext>
            </a:extLst>
          </p:cNvPr>
          <p:cNvSpPr txBox="1"/>
          <p:nvPr/>
        </p:nvSpPr>
        <p:spPr>
          <a:xfrm>
            <a:off x="1548465" y="389254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7FE2F291-6E11-4143-8E70-9BD68EE505B3}"/>
              </a:ext>
            </a:extLst>
          </p:cNvPr>
          <p:cNvSpPr/>
          <p:nvPr/>
        </p:nvSpPr>
        <p:spPr>
          <a:xfrm>
            <a:off x="313812" y="5156915"/>
            <a:ext cx="700682" cy="10524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50AE739B-286C-4659-84CC-D26FFCC3DEF0}"/>
              </a:ext>
            </a:extLst>
          </p:cNvPr>
          <p:cNvCxnSpPr>
            <a:cxnSpLocks/>
            <a:stCxn id="76" idx="1"/>
            <a:endCxn id="44" idx="3"/>
          </p:cNvCxnSpPr>
          <p:nvPr/>
        </p:nvCxnSpPr>
        <p:spPr>
          <a:xfrm flipH="1">
            <a:off x="1014494" y="3574677"/>
            <a:ext cx="1558558" cy="16348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矢印: 右 49">
            <a:extLst>
              <a:ext uri="{FF2B5EF4-FFF2-40B4-BE49-F238E27FC236}">
                <a16:creationId xmlns:a16="http://schemas.microsoft.com/office/drawing/2014/main" id="{D5AC7E23-5379-4688-AAA8-4639FAF4D02E}"/>
              </a:ext>
            </a:extLst>
          </p:cNvPr>
          <p:cNvSpPr/>
          <p:nvPr/>
        </p:nvSpPr>
        <p:spPr>
          <a:xfrm>
            <a:off x="4525055" y="3029046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6761CE3C-E331-4F24-BDC6-264F58C6BAF8}"/>
              </a:ext>
            </a:extLst>
          </p:cNvPr>
          <p:cNvGrpSpPr/>
          <p:nvPr/>
        </p:nvGrpSpPr>
        <p:grpSpPr>
          <a:xfrm>
            <a:off x="7786374" y="4990814"/>
            <a:ext cx="1137104" cy="1137104"/>
            <a:chOff x="7429847" y="3481542"/>
            <a:chExt cx="1137104" cy="1137104"/>
          </a:xfrm>
        </p:grpSpPr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A9DEA4A4-E0C2-4D1A-8BAF-7E8EDE6044DD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53" name="グラフィックス 52" descr="ダウンロード">
              <a:extLst>
                <a:ext uri="{FF2B5EF4-FFF2-40B4-BE49-F238E27FC236}">
                  <a16:creationId xmlns:a16="http://schemas.microsoft.com/office/drawing/2014/main" id="{527A3129-7CEC-4239-B000-411483A1F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8342A324-565C-4B2F-9EBA-24CD03AB8318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E32C9C68-007B-4788-A285-1ED7C5F4422D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967B8084-3739-4A9B-9D78-AD95768126CF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3F3C8601-C449-4886-9408-53DF3BCA7E3F}"/>
              </a:ext>
            </a:extLst>
          </p:cNvPr>
          <p:cNvGrpSpPr/>
          <p:nvPr/>
        </p:nvGrpSpPr>
        <p:grpSpPr>
          <a:xfrm>
            <a:off x="202804" y="6295455"/>
            <a:ext cx="3356026" cy="549328"/>
            <a:chOff x="2933149" y="6161682"/>
            <a:chExt cx="3356026" cy="549328"/>
          </a:xfrm>
        </p:grpSpPr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9732C542-B730-43DB-8260-90F50B77C45E}"/>
                </a:ext>
              </a:extLst>
            </p:cNvPr>
            <p:cNvSpPr/>
            <p:nvPr/>
          </p:nvSpPr>
          <p:spPr>
            <a:xfrm>
              <a:off x="2933149" y="6180666"/>
              <a:ext cx="3251512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0DAA25DE-DE41-462E-83D3-66512E80441B}"/>
                </a:ext>
              </a:extLst>
            </p:cNvPr>
            <p:cNvSpPr txBox="1"/>
            <p:nvPr/>
          </p:nvSpPr>
          <p:spPr>
            <a:xfrm>
              <a:off x="2933149" y="6161682"/>
              <a:ext cx="3356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を押して実行してみよう！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D1C91B45-5B8E-406C-BCEA-970760BDC8D3}"/>
                </a:ext>
              </a:extLst>
            </p:cNvPr>
            <p:cNvSpPr txBox="1"/>
            <p:nvPr/>
          </p:nvSpPr>
          <p:spPr>
            <a:xfrm>
              <a:off x="3851989" y="6205427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C953B78A-40C3-4675-BA5F-186827C07795}"/>
                </a:ext>
              </a:extLst>
            </p:cNvPr>
            <p:cNvSpPr txBox="1"/>
            <p:nvPr/>
          </p:nvSpPr>
          <p:spPr>
            <a:xfrm>
              <a:off x="4377662" y="6214178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9A32D2BF-E040-468B-9AF9-CEDA8F027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8425" y="6288796"/>
              <a:ext cx="377299" cy="387228"/>
            </a:xfrm>
            <a:prstGeom prst="rect">
              <a:avLst/>
            </a:prstGeom>
          </p:spPr>
        </p:pic>
      </p:grp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64FE7822-B40F-48F0-AD11-8F60F3862AE8}"/>
              </a:ext>
            </a:extLst>
          </p:cNvPr>
          <p:cNvGrpSpPr/>
          <p:nvPr/>
        </p:nvGrpSpPr>
        <p:grpSpPr>
          <a:xfrm>
            <a:off x="428625" y="827818"/>
            <a:ext cx="3494254" cy="577081"/>
            <a:chOff x="5019432" y="5634657"/>
            <a:chExt cx="3494254" cy="577081"/>
          </a:xfrm>
        </p:grpSpPr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34EAD0C1-648D-4C84-9716-CBF57A630541}"/>
                </a:ext>
              </a:extLst>
            </p:cNvPr>
            <p:cNvSpPr txBox="1"/>
            <p:nvPr/>
          </p:nvSpPr>
          <p:spPr>
            <a:xfrm>
              <a:off x="5074240" y="5634657"/>
              <a:ext cx="343944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先に作ったブロックに入れる。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F765161E-1843-4A1D-9E7B-D3050F5AF1D8}"/>
                </a:ext>
              </a:extLst>
            </p:cNvPr>
            <p:cNvSpPr txBox="1"/>
            <p:nvPr/>
          </p:nvSpPr>
          <p:spPr>
            <a:xfrm>
              <a:off x="5019432" y="5697532"/>
              <a:ext cx="5281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6D235480-9AC0-40D7-A083-3457C13240E2}"/>
                </a:ext>
              </a:extLst>
            </p:cNvPr>
            <p:cNvSpPr txBox="1"/>
            <p:nvPr/>
          </p:nvSpPr>
          <p:spPr>
            <a:xfrm>
              <a:off x="5453562" y="570361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62D9B7AE-CE1D-4BA5-B65F-3466F67DBCC5}"/>
                </a:ext>
              </a:extLst>
            </p:cNvPr>
            <p:cNvSpPr txBox="1"/>
            <p:nvPr/>
          </p:nvSpPr>
          <p:spPr>
            <a:xfrm>
              <a:off x="7266086" y="568676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76" name="図 75">
            <a:extLst>
              <a:ext uri="{FF2B5EF4-FFF2-40B4-BE49-F238E27FC236}">
                <a16:creationId xmlns:a16="http://schemas.microsoft.com/office/drawing/2014/main" id="{DCA888F9-1555-41B2-AC5D-4E0539066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3052" y="3134779"/>
            <a:ext cx="1583631" cy="879795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EA2BB299-6DA0-43AA-8DB8-050EEBD1BBE6}"/>
              </a:ext>
            </a:extLst>
          </p:cNvPr>
          <p:cNvSpPr/>
          <p:nvPr/>
        </p:nvSpPr>
        <p:spPr>
          <a:xfrm>
            <a:off x="5641940" y="5276823"/>
            <a:ext cx="1941367" cy="88886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3C3ED40F-27C8-4591-9785-4BB1A0BD0B4B}"/>
              </a:ext>
            </a:extLst>
          </p:cNvPr>
          <p:cNvCxnSpPr>
            <a:cxnSpLocks/>
          </p:cNvCxnSpPr>
          <p:nvPr/>
        </p:nvCxnSpPr>
        <p:spPr>
          <a:xfrm>
            <a:off x="5262450" y="6566392"/>
            <a:ext cx="24178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6736180C-2147-4A6A-B394-F468035CA357}"/>
              </a:ext>
            </a:extLst>
          </p:cNvPr>
          <p:cNvGrpSpPr/>
          <p:nvPr/>
        </p:nvGrpSpPr>
        <p:grpSpPr>
          <a:xfrm>
            <a:off x="4597178" y="6067982"/>
            <a:ext cx="652422" cy="639195"/>
            <a:chOff x="4219998" y="2929126"/>
            <a:chExt cx="652422" cy="639195"/>
          </a:xfrm>
        </p:grpSpPr>
        <p:sp>
          <p:nvSpPr>
            <p:cNvPr id="88" name="四角形: 角を丸くする 87">
              <a:extLst>
                <a:ext uri="{FF2B5EF4-FFF2-40B4-BE49-F238E27FC236}">
                  <a16:creationId xmlns:a16="http://schemas.microsoft.com/office/drawing/2014/main" id="{D412EFED-76AD-4B5D-B246-7191434FBB11}"/>
                </a:ext>
              </a:extLst>
            </p:cNvPr>
            <p:cNvSpPr/>
            <p:nvPr/>
          </p:nvSpPr>
          <p:spPr>
            <a:xfrm>
              <a:off x="4219998" y="292912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89" name="図 88">
              <a:extLst>
                <a:ext uri="{FF2B5EF4-FFF2-40B4-BE49-F238E27FC236}">
                  <a16:creationId xmlns:a16="http://schemas.microsoft.com/office/drawing/2014/main" id="{8DA710C6-C333-4C9B-A970-958CAFEC0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03322" y="3001073"/>
              <a:ext cx="485775" cy="495300"/>
            </a:xfrm>
            <a:prstGeom prst="rect">
              <a:avLst/>
            </a:prstGeom>
          </p:spPr>
        </p:pic>
      </p:grp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0E813344-4650-49D1-AE58-73B807783985}"/>
              </a:ext>
            </a:extLst>
          </p:cNvPr>
          <p:cNvGrpSpPr/>
          <p:nvPr/>
        </p:nvGrpSpPr>
        <p:grpSpPr>
          <a:xfrm>
            <a:off x="874248" y="5276823"/>
            <a:ext cx="4669016" cy="1131079"/>
            <a:chOff x="4046360" y="1808422"/>
            <a:chExt cx="4669016" cy="1131079"/>
          </a:xfrm>
        </p:grpSpPr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1BC3CEFB-A6A8-4702-AC77-24E08F24666A}"/>
                </a:ext>
              </a:extLst>
            </p:cNvPr>
            <p:cNvSpPr txBox="1"/>
            <p:nvPr/>
          </p:nvSpPr>
          <p:spPr>
            <a:xfrm>
              <a:off x="4046360" y="1808422"/>
              <a:ext cx="4669016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　　　　　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180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度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 にする。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20908E81-D2A9-4E5F-80CE-6994D8553730}"/>
                </a:ext>
              </a:extLst>
            </p:cNvPr>
            <p:cNvSpPr txBox="1"/>
            <p:nvPr/>
          </p:nvSpPr>
          <p:spPr>
            <a:xfrm>
              <a:off x="7891973" y="1851035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E27DCBE4-865A-4BFA-AB93-D17F64AA2A1A}"/>
                </a:ext>
              </a:extLst>
            </p:cNvPr>
            <p:cNvSpPr txBox="1"/>
            <p:nvPr/>
          </p:nvSpPr>
          <p:spPr>
            <a:xfrm>
              <a:off x="4276329" y="1865704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4" name="図 93">
              <a:extLst>
                <a:ext uri="{FF2B5EF4-FFF2-40B4-BE49-F238E27FC236}">
                  <a16:creationId xmlns:a16="http://schemas.microsoft.com/office/drawing/2014/main" id="{88DE03C8-004A-4D10-8D67-166214F5F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5485745" y="1941017"/>
              <a:ext cx="2362405" cy="460209"/>
            </a:xfrm>
            <a:prstGeom prst="rect">
              <a:avLst/>
            </a:prstGeom>
          </p:spPr>
        </p:pic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8F8C509F-36DC-4E27-8BB8-92D63A2CE339}"/>
                </a:ext>
              </a:extLst>
            </p:cNvPr>
            <p:cNvSpPr txBox="1"/>
            <p:nvPr/>
          </p:nvSpPr>
          <p:spPr>
            <a:xfrm>
              <a:off x="4721528" y="2401226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3007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ロボットを前進させよう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1695631" y="398491"/>
            <a:ext cx="754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ぜんしん</a:t>
            </a:r>
            <a:endParaRPr kumimoji="1" lang="ja-JP" altLang="en-US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BF75509-D784-40F7-9961-1FFB8D4C9914}"/>
              </a:ext>
            </a:extLst>
          </p:cNvPr>
          <p:cNvSpPr txBox="1"/>
          <p:nvPr/>
        </p:nvSpPr>
        <p:spPr>
          <a:xfrm>
            <a:off x="585925" y="993381"/>
            <a:ext cx="81294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腕を上げたまま前進させよう。止まってから腕を下げるようにしよう。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3FB2043-3E4C-4977-B7A5-5CE9227E83D0}"/>
              </a:ext>
            </a:extLst>
          </p:cNvPr>
          <p:cNvSpPr txBox="1"/>
          <p:nvPr/>
        </p:nvSpPr>
        <p:spPr>
          <a:xfrm>
            <a:off x="585925" y="1092627"/>
            <a:ext cx="440661" cy="22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855722E-678B-4041-958A-342B0E0738BC}"/>
              </a:ext>
            </a:extLst>
          </p:cNvPr>
          <p:cNvSpPr txBox="1"/>
          <p:nvPr/>
        </p:nvSpPr>
        <p:spPr>
          <a:xfrm>
            <a:off x="1093397" y="1092627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EDB7602-E27A-4A3D-AB39-9959947E42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7" b="89881" l="3504" r="99925">
                        <a14:foregroundMark x1="4423" y1="79630" x2="13743" y2="78406"/>
                        <a14:foregroundMark x1="89687" y1="47619" x2="87997" y2="35681"/>
                        <a14:foregroundMark x1="74205" y1="30489" x2="86183" y2="34689"/>
                        <a14:foregroundMark x1="86183" y1="34689" x2="91476" y2="46759"/>
                        <a14:foregroundMark x1="91476" y1="46759" x2="75124" y2="31713"/>
                        <a14:foregroundMark x1="71769" y1="61772" x2="80244" y2="69709"/>
                        <a14:foregroundMark x1="80244" y1="69709" x2="71769" y2="61508"/>
                        <a14:foregroundMark x1="83151" y1="32474" x2="93862" y2="29001"/>
                        <a14:foregroundMark x1="93862" y1="29001" x2="85214" y2="34193"/>
                        <a14:foregroundMark x1="82555" y1="30291" x2="93067" y2="28571"/>
                        <a14:foregroundMark x1="93067" y1="28571" x2="83176" y2="31118"/>
                        <a14:foregroundMark x1="82430" y1="31448" x2="92073" y2="26157"/>
                        <a14:foregroundMark x1="92073" y1="26157" x2="83052" y2="31779"/>
                        <a14:foregroundMark x1="82207" y1="29299" x2="82331" y2="29630"/>
                        <a14:foregroundMark x1="92296" y1="35218" x2="91799" y2="34557"/>
                        <a14:foregroundMark x1="93166" y1="35549" x2="99925" y2="38492"/>
                        <a14:foregroundMark x1="82927" y1="29134" x2="81461" y2="25529"/>
                        <a14:foregroundMark x1="83052" y1="24702" x2="92296" y2="27513"/>
                        <a14:foregroundMark x1="99205" y1="32573" x2="93042" y2="28968"/>
                        <a14:foregroundMark x1="7256" y1="77050" x2="12500" y2="75298"/>
                        <a14:foregroundMark x1="3529" y1="78505" x2="6362" y2="77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504"/>
          <a:stretch/>
        </p:blipFill>
        <p:spPr>
          <a:xfrm rot="5400000">
            <a:off x="4316263" y="1921328"/>
            <a:ext cx="4156498" cy="310817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46B14C6-0D3B-4FF7-AED6-7153B41CE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31" b="97388" l="9992" r="96959">
                        <a14:foregroundMark x1="77741" y1="97388" x2="74546" y2="79993"/>
                        <a14:foregroundMark x1="67672" y1="56019" x2="68387" y2="47917"/>
                        <a14:foregroundMark x1="66087" y1="45073" x2="64886" y2="41601"/>
                        <a14:foregroundMark x1="57935" y1="6283" x2="82724" y2="17493"/>
                        <a14:foregroundMark x1="68081" y1="9524" x2="80935" y2="15939"/>
                        <a14:foregroundMark x1="72757" y1="50761" x2="73166" y2="50496"/>
                        <a14:foregroundMark x1="74265" y1="50628" x2="78942" y2="51653"/>
                        <a14:foregroundMark x1="70866" y1="44577" x2="77639" y2="48181"/>
                        <a14:foregroundMark x1="79530" y1="49702" x2="79146" y2="44808"/>
                        <a14:foregroundMark x1="78150" y1="7573" x2="93688" y2="14782"/>
                        <a14:foregroundMark x1="77639" y1="7705" x2="84104" y2="7573"/>
                        <a14:foregroundMark x1="92870" y1="16204" x2="95068" y2="13889"/>
                        <a14:foregroundMark x1="94480" y1="17229" x2="93790" y2="16733"/>
                        <a14:foregroundMark x1="76259" y1="7308" x2="78431" y2="8234"/>
                        <a14:foregroundMark x1="76949" y1="5126" x2="86941" y2="7308"/>
                        <a14:foregroundMark x1="86941" y1="7308" x2="90084" y2="9392"/>
                        <a14:foregroundMark x1="76054" y1="7573" x2="84718" y2="5787"/>
                        <a14:foregroundMark x1="95860" y1="15840" x2="95681" y2="13492"/>
                        <a14:foregroundMark x1="95962" y1="17229" x2="87171" y2="6382"/>
                        <a14:foregroundMark x1="87171" y1="6382" x2="77153" y2="4497"/>
                        <a14:foregroundMark x1="86609" y1="7176" x2="96984" y2="14054"/>
                        <a14:foregroundMark x1="96984" y1="14054" x2="96576" y2="15575"/>
                        <a14:foregroundMark x1="87989" y1="6151" x2="96754" y2="13624"/>
                        <a14:foregroundMark x1="60900" y1="57308" x2="60516" y2="54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2189" y="2201578"/>
            <a:ext cx="3781471" cy="2922701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A51B5B-380F-43BA-A8B3-D5C2CBA4DDB1}"/>
              </a:ext>
            </a:extLst>
          </p:cNvPr>
          <p:cNvSpPr txBox="1"/>
          <p:nvPr/>
        </p:nvSpPr>
        <p:spPr>
          <a:xfrm>
            <a:off x="2406655" y="1092627"/>
            <a:ext cx="650858" cy="22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ぜんしん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64E5BEA-5627-4E88-8509-65D7E799D9F2}"/>
              </a:ext>
            </a:extLst>
          </p:cNvPr>
          <p:cNvSpPr txBox="1"/>
          <p:nvPr/>
        </p:nvSpPr>
        <p:spPr>
          <a:xfrm>
            <a:off x="6241002" y="1092627"/>
            <a:ext cx="328952" cy="22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0A8A68D-E75F-441A-9892-04A9DB5C9CC8}"/>
              </a:ext>
            </a:extLst>
          </p:cNvPr>
          <p:cNvSpPr txBox="1"/>
          <p:nvPr/>
        </p:nvSpPr>
        <p:spPr>
          <a:xfrm>
            <a:off x="5648197" y="1092627"/>
            <a:ext cx="440661" cy="22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E07B12F-5D1D-4B94-88E2-C5BAE8BE47A3}"/>
              </a:ext>
            </a:extLst>
          </p:cNvPr>
          <p:cNvSpPr txBox="1"/>
          <p:nvPr/>
        </p:nvSpPr>
        <p:spPr>
          <a:xfrm>
            <a:off x="4188379" y="1092627"/>
            <a:ext cx="3289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8EAD411-9CEB-41E0-9F89-D018778B9FE5}"/>
              </a:ext>
            </a:extLst>
          </p:cNvPr>
          <p:cNvGrpSpPr/>
          <p:nvPr/>
        </p:nvGrpSpPr>
        <p:grpSpPr>
          <a:xfrm rot="20394425">
            <a:off x="7255089" y="4706192"/>
            <a:ext cx="1080000" cy="337352"/>
            <a:chOff x="7070213" y="3773437"/>
            <a:chExt cx="1080000" cy="337352"/>
          </a:xfrm>
        </p:grpSpPr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E087ECA2-8BEB-45C4-8A9A-9F8F96405E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3940633"/>
              <a:ext cx="720000" cy="0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E56F1C49-411C-4DC8-AB26-F7071B4014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3773437"/>
              <a:ext cx="360000" cy="0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F67DC3C8-3978-434B-839F-797A74BE42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4110789"/>
              <a:ext cx="1080000" cy="0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矢印: 右 24">
            <a:extLst>
              <a:ext uri="{FF2B5EF4-FFF2-40B4-BE49-F238E27FC236}">
                <a16:creationId xmlns:a16="http://schemas.microsoft.com/office/drawing/2014/main" id="{AC980581-33B0-4C63-8B8C-EEB45F3A1C50}"/>
              </a:ext>
            </a:extLst>
          </p:cNvPr>
          <p:cNvSpPr/>
          <p:nvPr/>
        </p:nvSpPr>
        <p:spPr>
          <a:xfrm flipH="1">
            <a:off x="4148240" y="358386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4119097-CA9F-43D2-A379-84D4D381EF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43" y="2625275"/>
            <a:ext cx="1221536" cy="1221536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741BD79-2C15-4ED1-ABC2-C3AA95E935AE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0903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619C1A-444F-44AC-A7B4-7DA1FA6BA570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5723ACF-B40E-4BBE-A7CB-3A9B6ECD2873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E79C35F-05EB-43A6-A7F7-675C7577C994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8CABDAB7-EB43-427C-924A-AE848F19E2F0}"/>
              </a:ext>
            </a:extLst>
          </p:cNvPr>
          <p:cNvGrpSpPr/>
          <p:nvPr/>
        </p:nvGrpSpPr>
        <p:grpSpPr>
          <a:xfrm>
            <a:off x="793351" y="5818309"/>
            <a:ext cx="7922023" cy="1042504"/>
            <a:chOff x="793351" y="5818309"/>
            <a:chExt cx="7922023" cy="1042504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0BA33726-7FB7-4C33-B59C-8E65E57DEC5C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C81B052A-0C7B-4365-AEE7-21D35354F96B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0904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ぜんしんさせる」）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547656D-141A-4749-B576-EFA70F20F573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C0A7C121-F840-4C0D-A654-4E9149F88530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61C4766-1BEA-4918-93EB-FDD2B51DDF36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8677461C-557D-4FEB-8A9D-35D557E14B57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9292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AC7980F-B0EE-479E-9DF4-1B1E6C977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22" y="1201754"/>
            <a:ext cx="4340730" cy="456872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ロボットを前進させよう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1695631" y="398491"/>
            <a:ext cx="754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ぜんしん</a:t>
            </a:r>
            <a:endParaRPr kumimoji="1" lang="ja-JP" altLang="en-US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CBA17DEA-F540-45AF-8C67-12E28D94AB7D}"/>
              </a:ext>
            </a:extLst>
          </p:cNvPr>
          <p:cNvCxnSpPr>
            <a:cxnSpLocks/>
          </p:cNvCxnSpPr>
          <p:nvPr/>
        </p:nvCxnSpPr>
        <p:spPr>
          <a:xfrm>
            <a:off x="749723" y="1865162"/>
            <a:ext cx="288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21B63DE9-9070-4BDF-8B8F-947719010BE7}"/>
              </a:ext>
            </a:extLst>
          </p:cNvPr>
          <p:cNvGrpSpPr/>
          <p:nvPr/>
        </p:nvGrpSpPr>
        <p:grpSpPr>
          <a:xfrm>
            <a:off x="97301" y="1563990"/>
            <a:ext cx="652422" cy="639195"/>
            <a:chOff x="4219998" y="2929126"/>
            <a:chExt cx="652422" cy="639195"/>
          </a:xfrm>
        </p:grpSpPr>
        <p:sp>
          <p:nvSpPr>
            <p:cNvPr id="39" name="四角形: 角を丸くする 38">
              <a:extLst>
                <a:ext uri="{FF2B5EF4-FFF2-40B4-BE49-F238E27FC236}">
                  <a16:creationId xmlns:a16="http://schemas.microsoft.com/office/drawing/2014/main" id="{8AA3C61B-BFE2-4BAA-998E-798240116F50}"/>
                </a:ext>
              </a:extLst>
            </p:cNvPr>
            <p:cNvSpPr/>
            <p:nvPr/>
          </p:nvSpPr>
          <p:spPr>
            <a:xfrm>
              <a:off x="4219998" y="292912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FEAC8CD1-BEDE-4607-A85C-AC251F710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3322" y="3001073"/>
              <a:ext cx="485775" cy="495300"/>
            </a:xfrm>
            <a:prstGeom prst="rect">
              <a:avLst/>
            </a:prstGeom>
          </p:spPr>
        </p:pic>
      </p:grp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C0778995-1CED-4F05-9EFC-880CD9F45E59}"/>
              </a:ext>
            </a:extLst>
          </p:cNvPr>
          <p:cNvCxnSpPr>
            <a:cxnSpLocks/>
          </p:cNvCxnSpPr>
          <p:nvPr/>
        </p:nvCxnSpPr>
        <p:spPr>
          <a:xfrm>
            <a:off x="749723" y="3745873"/>
            <a:ext cx="288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8EDB9697-E4F2-4E04-B8A4-52A1E3597383}"/>
              </a:ext>
            </a:extLst>
          </p:cNvPr>
          <p:cNvGrpSpPr/>
          <p:nvPr/>
        </p:nvGrpSpPr>
        <p:grpSpPr>
          <a:xfrm>
            <a:off x="97301" y="3444701"/>
            <a:ext cx="652422" cy="639195"/>
            <a:chOff x="4219998" y="2929126"/>
            <a:chExt cx="652422" cy="639195"/>
          </a:xfrm>
        </p:grpSpPr>
        <p:sp>
          <p:nvSpPr>
            <p:cNvPr id="43" name="四角形: 角を丸くする 42">
              <a:extLst>
                <a:ext uri="{FF2B5EF4-FFF2-40B4-BE49-F238E27FC236}">
                  <a16:creationId xmlns:a16="http://schemas.microsoft.com/office/drawing/2014/main" id="{FF757C6C-06BA-4E5C-9EFF-4E198E07FCA5}"/>
                </a:ext>
              </a:extLst>
            </p:cNvPr>
            <p:cNvSpPr/>
            <p:nvPr/>
          </p:nvSpPr>
          <p:spPr>
            <a:xfrm>
              <a:off x="4219998" y="292912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4B8AFF36-9979-4D74-BF02-A05017FE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3322" y="3001073"/>
              <a:ext cx="485775" cy="495300"/>
            </a:xfrm>
            <a:prstGeom prst="rect">
              <a:avLst/>
            </a:prstGeom>
          </p:spPr>
        </p:pic>
      </p:grp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3A8CD308-AD87-4E44-BAAF-348393B5C151}"/>
              </a:ext>
            </a:extLst>
          </p:cNvPr>
          <p:cNvCxnSpPr>
            <a:cxnSpLocks/>
          </p:cNvCxnSpPr>
          <p:nvPr/>
        </p:nvCxnSpPr>
        <p:spPr>
          <a:xfrm>
            <a:off x="749723" y="4462882"/>
            <a:ext cx="288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73F3C767-628C-4FA6-B927-B08D5379529E}"/>
              </a:ext>
            </a:extLst>
          </p:cNvPr>
          <p:cNvGrpSpPr/>
          <p:nvPr/>
        </p:nvGrpSpPr>
        <p:grpSpPr>
          <a:xfrm>
            <a:off x="97301" y="4161710"/>
            <a:ext cx="652422" cy="639195"/>
            <a:chOff x="4219998" y="2929126"/>
            <a:chExt cx="652422" cy="639195"/>
          </a:xfrm>
        </p:grpSpPr>
        <p:sp>
          <p:nvSpPr>
            <p:cNvPr id="49" name="四角形: 角を丸くする 48">
              <a:extLst>
                <a:ext uri="{FF2B5EF4-FFF2-40B4-BE49-F238E27FC236}">
                  <a16:creationId xmlns:a16="http://schemas.microsoft.com/office/drawing/2014/main" id="{1BAAB111-CD5C-440A-9296-C1DC992F1702}"/>
                </a:ext>
              </a:extLst>
            </p:cNvPr>
            <p:cNvSpPr/>
            <p:nvPr/>
          </p:nvSpPr>
          <p:spPr>
            <a:xfrm>
              <a:off x="4219998" y="292912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B27E5DF3-22E6-48D6-A927-944DBB2DF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3322" y="3001073"/>
              <a:ext cx="485775" cy="495300"/>
            </a:xfrm>
            <a:prstGeom prst="rect">
              <a:avLst/>
            </a:prstGeom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14FA729-4955-40DB-B18E-7BF47F4E150C}"/>
              </a:ext>
            </a:extLst>
          </p:cNvPr>
          <p:cNvGrpSpPr/>
          <p:nvPr/>
        </p:nvGrpSpPr>
        <p:grpSpPr>
          <a:xfrm>
            <a:off x="4070019" y="562545"/>
            <a:ext cx="5073981" cy="1131079"/>
            <a:chOff x="3735284" y="858375"/>
            <a:chExt cx="5073981" cy="1131079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483861D1-D3F7-4E1C-AFCF-DE6BACDF30A7}"/>
                </a:ext>
              </a:extLst>
            </p:cNvPr>
            <p:cNvSpPr txBox="1"/>
            <p:nvPr/>
          </p:nvSpPr>
          <p:spPr>
            <a:xfrm>
              <a:off x="3735284" y="858375"/>
              <a:ext cx="5073981" cy="11310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　　　　　　　　　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選び、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M1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、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M2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のどちらも「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60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EDF8DB4A-F285-4E49-8B42-E2F32CA9AC4A}"/>
                </a:ext>
              </a:extLst>
            </p:cNvPr>
            <p:cNvSpPr txBox="1"/>
            <p:nvPr/>
          </p:nvSpPr>
          <p:spPr>
            <a:xfrm>
              <a:off x="3933544" y="1486112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A803E23F-180C-4435-8B5C-6456353AA68B}"/>
                </a:ext>
              </a:extLst>
            </p:cNvPr>
            <p:cNvSpPr txBox="1"/>
            <p:nvPr/>
          </p:nvSpPr>
          <p:spPr>
            <a:xfrm>
              <a:off x="3965254" y="915657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E6CA02B-219E-4741-A7BC-CE58A64E5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0673" y="996291"/>
              <a:ext cx="3010161" cy="495343"/>
            </a:xfrm>
            <a:prstGeom prst="rect">
              <a:avLst/>
            </a:prstGeom>
          </p:spPr>
        </p:pic>
      </p:grp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60B61C94-8789-4777-8F69-9C716A380404}"/>
              </a:ext>
            </a:extLst>
          </p:cNvPr>
          <p:cNvGrpSpPr/>
          <p:nvPr/>
        </p:nvGrpSpPr>
        <p:grpSpPr>
          <a:xfrm>
            <a:off x="4133642" y="2879161"/>
            <a:ext cx="4708517" cy="606957"/>
            <a:chOff x="4133642" y="3003453"/>
            <a:chExt cx="4708517" cy="606957"/>
          </a:xfrm>
        </p:grpSpPr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47288810-6601-4FC3-AB1F-50797344EC3F}"/>
                </a:ext>
              </a:extLst>
            </p:cNvPr>
            <p:cNvSpPr txBox="1"/>
            <p:nvPr/>
          </p:nvSpPr>
          <p:spPr>
            <a:xfrm>
              <a:off x="4133642" y="3003453"/>
              <a:ext cx="4708517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　　　　　　　　　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A02CA09F-EB43-486B-9F91-136225E34F92}"/>
                </a:ext>
              </a:extLst>
            </p:cNvPr>
            <p:cNvSpPr txBox="1"/>
            <p:nvPr/>
          </p:nvSpPr>
          <p:spPr>
            <a:xfrm>
              <a:off x="7984309" y="3060735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483A5F98-74AF-4D25-9ECF-F1D2A6568A52}"/>
                </a:ext>
              </a:extLst>
            </p:cNvPr>
            <p:cNvSpPr txBox="1"/>
            <p:nvPr/>
          </p:nvSpPr>
          <p:spPr>
            <a:xfrm>
              <a:off x="4363612" y="3060735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DDDCB03C-ED50-4991-9FE3-128056358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49" y="3137929"/>
              <a:ext cx="2316681" cy="472481"/>
            </a:xfrm>
            <a:prstGeom prst="rect">
              <a:avLst/>
            </a:prstGeom>
          </p:spPr>
        </p:pic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C73EF933-8254-450F-830A-DC532F559C49}"/>
              </a:ext>
            </a:extLst>
          </p:cNvPr>
          <p:cNvGrpSpPr/>
          <p:nvPr/>
        </p:nvGrpSpPr>
        <p:grpSpPr>
          <a:xfrm>
            <a:off x="4133642" y="3573148"/>
            <a:ext cx="3771088" cy="577081"/>
            <a:chOff x="4133643" y="3679045"/>
            <a:chExt cx="3771088" cy="577081"/>
          </a:xfrm>
        </p:grpSpPr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ED44E3A4-A57F-4948-A162-B64192992D24}"/>
                </a:ext>
              </a:extLst>
            </p:cNvPr>
            <p:cNvSpPr txBox="1"/>
            <p:nvPr/>
          </p:nvSpPr>
          <p:spPr>
            <a:xfrm>
              <a:off x="4133643" y="3679045"/>
              <a:ext cx="3771088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待ち時間を「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1.5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650DD222-7B98-41FB-A9A0-F7C3845EE9D3}"/>
                </a:ext>
              </a:extLst>
            </p:cNvPr>
            <p:cNvSpPr txBox="1"/>
            <p:nvPr/>
          </p:nvSpPr>
          <p:spPr>
            <a:xfrm>
              <a:off x="4658858" y="3745936"/>
              <a:ext cx="677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じかん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CB81798A-F44E-4028-BF5F-4FB596D425A9}"/>
                </a:ext>
              </a:extLst>
            </p:cNvPr>
            <p:cNvSpPr txBox="1"/>
            <p:nvPr/>
          </p:nvSpPr>
          <p:spPr>
            <a:xfrm>
              <a:off x="4290489" y="3745936"/>
              <a:ext cx="2882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FBF8CC71-5EF2-438A-9762-CA97A0A9E505}"/>
                </a:ext>
              </a:extLst>
            </p:cNvPr>
            <p:cNvSpPr txBox="1"/>
            <p:nvPr/>
          </p:nvSpPr>
          <p:spPr>
            <a:xfrm>
              <a:off x="5849228" y="3757047"/>
              <a:ext cx="677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C5608B9D-84A7-4245-84B9-664F7AE1B263}"/>
                </a:ext>
              </a:extLst>
            </p:cNvPr>
            <p:cNvSpPr txBox="1"/>
            <p:nvPr/>
          </p:nvSpPr>
          <p:spPr>
            <a:xfrm>
              <a:off x="6590663" y="3754814"/>
              <a:ext cx="7600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F1FDB69E-1D68-4F54-8110-CDD4BF96447F}"/>
              </a:ext>
            </a:extLst>
          </p:cNvPr>
          <p:cNvGrpSpPr/>
          <p:nvPr/>
        </p:nvGrpSpPr>
        <p:grpSpPr>
          <a:xfrm>
            <a:off x="4133642" y="4615542"/>
            <a:ext cx="4913057" cy="1171821"/>
            <a:chOff x="4078841" y="4839464"/>
            <a:chExt cx="4913057" cy="1171821"/>
          </a:xfrm>
        </p:grpSpPr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A0CF3CC-EABF-4A0B-B058-3190408B3DFF}"/>
                </a:ext>
              </a:extLst>
            </p:cNvPr>
            <p:cNvSpPr txBox="1"/>
            <p:nvPr/>
          </p:nvSpPr>
          <p:spPr>
            <a:xfrm>
              <a:off x="4078841" y="4839464"/>
              <a:ext cx="4913057" cy="11310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2FE966E3-7E0F-4003-B070-BEB0B6B8E0B1}"/>
                </a:ext>
              </a:extLst>
            </p:cNvPr>
            <p:cNvSpPr txBox="1"/>
            <p:nvPr/>
          </p:nvSpPr>
          <p:spPr>
            <a:xfrm>
              <a:off x="7927700" y="5431436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DCEC9F65-E8F8-416A-8AFB-3B3657C9038F}"/>
                </a:ext>
              </a:extLst>
            </p:cNvPr>
            <p:cNvSpPr txBox="1"/>
            <p:nvPr/>
          </p:nvSpPr>
          <p:spPr>
            <a:xfrm>
              <a:off x="4308810" y="4896746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0" name="図 79">
              <a:extLst>
                <a:ext uri="{FF2B5EF4-FFF2-40B4-BE49-F238E27FC236}">
                  <a16:creationId xmlns:a16="http://schemas.microsoft.com/office/drawing/2014/main" id="{1ED5B2E8-A88B-4D84-88B1-2D3C1DB7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27221" y="5554045"/>
              <a:ext cx="3642676" cy="457240"/>
            </a:xfrm>
            <a:prstGeom prst="rect">
              <a:avLst/>
            </a:prstGeom>
          </p:spPr>
        </p:pic>
      </p:grpSp>
      <p:sp>
        <p:nvSpPr>
          <p:cNvPr id="82" name="四角形: 角を丸くする 81">
            <a:extLst>
              <a:ext uri="{FF2B5EF4-FFF2-40B4-BE49-F238E27FC236}">
                <a16:creationId xmlns:a16="http://schemas.microsoft.com/office/drawing/2014/main" id="{CBD6BC71-182B-4323-AFCA-B23809877A4C}"/>
              </a:ext>
            </a:extLst>
          </p:cNvPr>
          <p:cNvSpPr/>
          <p:nvPr/>
        </p:nvSpPr>
        <p:spPr>
          <a:xfrm>
            <a:off x="1389409" y="3894743"/>
            <a:ext cx="874395" cy="34372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1B214605-CEEA-46F8-BA3A-7E62426769C8}"/>
              </a:ext>
            </a:extLst>
          </p:cNvPr>
          <p:cNvGrpSpPr/>
          <p:nvPr/>
        </p:nvGrpSpPr>
        <p:grpSpPr>
          <a:xfrm>
            <a:off x="7108323" y="5709147"/>
            <a:ext cx="1137104" cy="1137104"/>
            <a:chOff x="7429847" y="3481542"/>
            <a:chExt cx="1137104" cy="1137104"/>
          </a:xfrm>
        </p:grpSpPr>
        <p:sp>
          <p:nvSpPr>
            <p:cNvPr id="84" name="楕円 83">
              <a:extLst>
                <a:ext uri="{FF2B5EF4-FFF2-40B4-BE49-F238E27FC236}">
                  <a16:creationId xmlns:a16="http://schemas.microsoft.com/office/drawing/2014/main" id="{E81E9926-FAA2-4247-89BF-7CC14AC3B69E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85" name="グラフィックス 84" descr="ダウンロード">
              <a:extLst>
                <a:ext uri="{FF2B5EF4-FFF2-40B4-BE49-F238E27FC236}">
                  <a16:creationId xmlns:a16="http://schemas.microsoft.com/office/drawing/2014/main" id="{C11ED71F-04BE-4742-B329-B863436B5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45FC90C9-3D86-47E7-B7BB-1DEA90CC833E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FB2FE25C-904D-41C0-A012-C6A04DCEF039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4C2FCC0A-71C2-4279-BCBB-C007B356A338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000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ロボットを前進させよう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1695631" y="398491"/>
            <a:ext cx="754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ぜんしん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3B1BF0-9FD1-495A-B40C-19E4D406CF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60239" y="1658012"/>
            <a:ext cx="4607838" cy="5121203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2FDD987-E0AA-4016-ACF5-3D9572DB07F9}"/>
              </a:ext>
            </a:extLst>
          </p:cNvPr>
          <p:cNvGrpSpPr/>
          <p:nvPr/>
        </p:nvGrpSpPr>
        <p:grpSpPr>
          <a:xfrm>
            <a:off x="840027" y="1277538"/>
            <a:ext cx="6777014" cy="577081"/>
            <a:chOff x="840027" y="1277538"/>
            <a:chExt cx="6777014" cy="577081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15A36E06-C573-4789-883E-1BE3AD09332B}"/>
                </a:ext>
              </a:extLst>
            </p:cNvPr>
            <p:cNvSpPr txBox="1"/>
            <p:nvPr/>
          </p:nvSpPr>
          <p:spPr>
            <a:xfrm>
              <a:off x="840027" y="1277538"/>
              <a:ext cx="6777014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ロボットを手に持った状態で、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を押して動きを確認しよう。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1BF4F6C6-5875-45FA-820F-B06E5155BAA5}"/>
                </a:ext>
              </a:extLst>
            </p:cNvPr>
            <p:cNvSpPr txBox="1"/>
            <p:nvPr/>
          </p:nvSpPr>
          <p:spPr>
            <a:xfrm>
              <a:off x="1965719" y="1337613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15D79C20-C9D3-4280-83CF-24B342E17BE7}"/>
                </a:ext>
              </a:extLst>
            </p:cNvPr>
            <p:cNvSpPr txBox="1"/>
            <p:nvPr/>
          </p:nvSpPr>
          <p:spPr>
            <a:xfrm>
              <a:off x="5128508" y="1337613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51B73C4-CF68-4BC5-B71F-2EA85E029B2E}"/>
                </a:ext>
              </a:extLst>
            </p:cNvPr>
            <p:cNvSpPr txBox="1"/>
            <p:nvPr/>
          </p:nvSpPr>
          <p:spPr>
            <a:xfrm>
              <a:off x="2434598" y="1337613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45FB44B-7B08-4189-922C-6F4F53EE6400}"/>
                </a:ext>
              </a:extLst>
            </p:cNvPr>
            <p:cNvSpPr txBox="1"/>
            <p:nvPr/>
          </p:nvSpPr>
          <p:spPr>
            <a:xfrm>
              <a:off x="2989224" y="1337613"/>
              <a:ext cx="883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じょうたい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4F41F80-0FF4-4797-A071-00E527FEECD5}"/>
                </a:ext>
              </a:extLst>
            </p:cNvPr>
            <p:cNvSpPr txBox="1"/>
            <p:nvPr/>
          </p:nvSpPr>
          <p:spPr>
            <a:xfrm>
              <a:off x="4488446" y="1337613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9AAFE87-AE6E-4D4B-92E4-AB601482E2B9}"/>
                </a:ext>
              </a:extLst>
            </p:cNvPr>
            <p:cNvSpPr txBox="1"/>
            <p:nvPr/>
          </p:nvSpPr>
          <p:spPr>
            <a:xfrm>
              <a:off x="5818793" y="1337613"/>
              <a:ext cx="883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かくにん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6EAF9E3-D3BC-4DFC-9BD9-92C37BC59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0431" y="1445099"/>
              <a:ext cx="376116" cy="386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65739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E137BBE2-B442-4219-AF0E-6B75EB778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94" y="2186236"/>
            <a:ext cx="3440919" cy="380399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8BE92C1-BCD8-4EE2-901D-41058F91B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446" y="2263437"/>
            <a:ext cx="3295362" cy="1108550"/>
          </a:xfrm>
          <a:prstGeom prst="rect">
            <a:avLst/>
          </a:prstGeom>
        </p:spPr>
      </p:pic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E7CD31EC-C668-44EA-BFB0-167F3EF91852}"/>
              </a:ext>
            </a:extLst>
          </p:cNvPr>
          <p:cNvSpPr/>
          <p:nvPr/>
        </p:nvSpPr>
        <p:spPr>
          <a:xfrm>
            <a:off x="1798244" y="3752058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6F62798B-BA95-483C-915C-F6498BEE6C54}"/>
              </a:ext>
            </a:extLst>
          </p:cNvPr>
          <p:cNvSpPr/>
          <p:nvPr/>
        </p:nvSpPr>
        <p:spPr>
          <a:xfrm>
            <a:off x="4109603" y="257278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B6C7C561-EF16-4F5B-9C36-6A7D31193FFB}"/>
              </a:ext>
            </a:extLst>
          </p:cNvPr>
          <p:cNvSpPr/>
          <p:nvPr/>
        </p:nvSpPr>
        <p:spPr>
          <a:xfrm rot="5400000">
            <a:off x="6324035" y="337733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4F19879A-B56F-40A7-9AD4-545564ECCD3F}"/>
              </a:ext>
            </a:extLst>
          </p:cNvPr>
          <p:cNvSpPr/>
          <p:nvPr/>
        </p:nvSpPr>
        <p:spPr>
          <a:xfrm>
            <a:off x="1798244" y="2248505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18FE1A2B-805B-40CE-8C59-5143D461EB23}"/>
              </a:ext>
            </a:extLst>
          </p:cNvPr>
          <p:cNvGrpSpPr/>
          <p:nvPr/>
        </p:nvGrpSpPr>
        <p:grpSpPr>
          <a:xfrm>
            <a:off x="743108" y="1584782"/>
            <a:ext cx="5470967" cy="505476"/>
            <a:chOff x="149666" y="1165185"/>
            <a:chExt cx="5470967" cy="505476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1ECA45D-904A-4F8B-84CE-631EEFCA9C02}"/>
                </a:ext>
              </a:extLst>
            </p:cNvPr>
            <p:cNvSpPr txBox="1"/>
            <p:nvPr/>
          </p:nvSpPr>
          <p:spPr>
            <a:xfrm>
              <a:off x="176300" y="1301329"/>
              <a:ext cx="5444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の「編集」から「接続」を選びます。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DAE9F3B6-2B05-4961-81ED-C18AE2A3BDA0}"/>
                </a:ext>
              </a:extLst>
            </p:cNvPr>
            <p:cNvSpPr txBox="1"/>
            <p:nvPr/>
          </p:nvSpPr>
          <p:spPr>
            <a:xfrm>
              <a:off x="1937710" y="1165185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へんしゅう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D7E7EE7-EA60-4E40-99D9-B0AE87AA5B06}"/>
                </a:ext>
              </a:extLst>
            </p:cNvPr>
            <p:cNvSpPr txBox="1"/>
            <p:nvPr/>
          </p:nvSpPr>
          <p:spPr>
            <a:xfrm>
              <a:off x="3330293" y="1165185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00413B00-71EE-4C67-8A5F-A4E20AFC2EE9}"/>
                </a:ext>
              </a:extLst>
            </p:cNvPr>
            <p:cNvSpPr txBox="1"/>
            <p:nvPr/>
          </p:nvSpPr>
          <p:spPr>
            <a:xfrm>
              <a:off x="149666" y="1165185"/>
              <a:ext cx="17152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869DE8C0-A61A-44CF-B983-F937816BB8D5}"/>
                </a:ext>
              </a:extLst>
            </p:cNvPr>
            <p:cNvSpPr txBox="1"/>
            <p:nvPr/>
          </p:nvSpPr>
          <p:spPr>
            <a:xfrm>
              <a:off x="4254343" y="1165185"/>
              <a:ext cx="541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ロボットを前進させよう！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B177277-3412-4E39-92D1-4434653C7187}"/>
              </a:ext>
            </a:extLst>
          </p:cNvPr>
          <p:cNvSpPr txBox="1"/>
          <p:nvPr/>
        </p:nvSpPr>
        <p:spPr>
          <a:xfrm>
            <a:off x="618636" y="985598"/>
            <a:ext cx="783290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プログラムをメインユニットに転送しよう！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9CD0696-913E-4965-9D4D-1AAFB866E2E0}"/>
              </a:ext>
            </a:extLst>
          </p:cNvPr>
          <p:cNvSpPr txBox="1"/>
          <p:nvPr/>
        </p:nvSpPr>
        <p:spPr>
          <a:xfrm>
            <a:off x="3760827" y="1049531"/>
            <a:ext cx="764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</a:t>
            </a:r>
            <a:endParaRPr kumimoji="1"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B5FF108-3368-42E5-B430-311727136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134" y="4121693"/>
            <a:ext cx="4679984" cy="222345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6BFF9A-6E03-4B2F-86E4-D9930FE20FCB}"/>
              </a:ext>
            </a:extLst>
          </p:cNvPr>
          <p:cNvSpPr txBox="1"/>
          <p:nvPr/>
        </p:nvSpPr>
        <p:spPr>
          <a:xfrm>
            <a:off x="1695631" y="398491"/>
            <a:ext cx="754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ぜんしん</a:t>
            </a:r>
          </a:p>
        </p:txBody>
      </p:sp>
    </p:spTree>
    <p:extLst>
      <p:ext uri="{BB962C8B-B14F-4D97-AF65-F5344CB8AC3E}">
        <p14:creationId xmlns:p14="http://schemas.microsoft.com/office/powerpoint/2010/main" val="14598637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4257806-1864-4092-B699-E39208D2F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30" y="2168369"/>
            <a:ext cx="4048812" cy="313308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ロボットを前進させよう！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9AED9A4-CE7C-45A3-9369-8B594F3DF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093" y="3614258"/>
            <a:ext cx="3176583" cy="1042748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64647E7B-7E01-4D5D-9F8F-3ECCB73E9794}"/>
              </a:ext>
            </a:extLst>
          </p:cNvPr>
          <p:cNvSpPr/>
          <p:nvPr/>
        </p:nvSpPr>
        <p:spPr>
          <a:xfrm>
            <a:off x="1096910" y="2947384"/>
            <a:ext cx="2116808" cy="36373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2567CFB-39E0-42C6-A033-02441F12636B}"/>
              </a:ext>
            </a:extLst>
          </p:cNvPr>
          <p:cNvSpPr txBox="1"/>
          <p:nvPr/>
        </p:nvSpPr>
        <p:spPr>
          <a:xfrm>
            <a:off x="4987523" y="2085142"/>
            <a:ext cx="415647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転送先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の名前を変更します。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「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バトルロボット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0B77F73-54A8-4B6D-AFB0-2C2E95E517CC}"/>
              </a:ext>
            </a:extLst>
          </p:cNvPr>
          <p:cNvSpPr txBox="1"/>
          <p:nvPr/>
        </p:nvSpPr>
        <p:spPr>
          <a:xfrm>
            <a:off x="6690186" y="2148017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77E1E30-A849-4F3B-882B-332D600B6EC9}"/>
              </a:ext>
            </a:extLst>
          </p:cNvPr>
          <p:cNvSpPr txBox="1"/>
          <p:nvPr/>
        </p:nvSpPr>
        <p:spPr>
          <a:xfrm>
            <a:off x="4897542" y="2148020"/>
            <a:ext cx="979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てんそうさき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FA46999-BC58-4151-BC02-01EEF1F75C34}"/>
              </a:ext>
            </a:extLst>
          </p:cNvPr>
          <p:cNvSpPr txBox="1"/>
          <p:nvPr/>
        </p:nvSpPr>
        <p:spPr>
          <a:xfrm>
            <a:off x="5966999" y="2140247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FCF559E-C17A-4007-939E-CA1E4D70B1F6}"/>
              </a:ext>
            </a:extLst>
          </p:cNvPr>
          <p:cNvSpPr txBox="1"/>
          <p:nvPr/>
        </p:nvSpPr>
        <p:spPr>
          <a:xfrm>
            <a:off x="4941992" y="3515941"/>
            <a:ext cx="415647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「スクリプト名を変更しますか？」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→「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」を押します。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D96920A-1DA2-40B6-A33A-0F401552AB5D}"/>
              </a:ext>
            </a:extLst>
          </p:cNvPr>
          <p:cNvSpPr txBox="1"/>
          <p:nvPr/>
        </p:nvSpPr>
        <p:spPr>
          <a:xfrm>
            <a:off x="6719997" y="3584402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BBEB1DD4-BEBE-4CC7-B1D5-2FF0DDDF945C}"/>
              </a:ext>
            </a:extLst>
          </p:cNvPr>
          <p:cNvSpPr/>
          <p:nvPr/>
        </p:nvSpPr>
        <p:spPr>
          <a:xfrm>
            <a:off x="3045042" y="4301041"/>
            <a:ext cx="754602" cy="270959"/>
          </a:xfrm>
          <a:prstGeom prst="roundRect">
            <a:avLst>
              <a:gd name="adj" fmla="val 3047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0A9C3C-4E63-4340-822C-F5D1BA3EBB5E}"/>
              </a:ext>
            </a:extLst>
          </p:cNvPr>
          <p:cNvSpPr txBox="1"/>
          <p:nvPr/>
        </p:nvSpPr>
        <p:spPr>
          <a:xfrm>
            <a:off x="6301734" y="3594782"/>
            <a:ext cx="4519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6706EE5-5878-431F-8E18-3BCFC1277C80}"/>
              </a:ext>
            </a:extLst>
          </p:cNvPr>
          <p:cNvSpPr txBox="1"/>
          <p:nvPr/>
        </p:nvSpPr>
        <p:spPr>
          <a:xfrm>
            <a:off x="6437588" y="4131845"/>
            <a:ext cx="371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0361052-14AB-485C-B98A-38BA91ACCF30}"/>
              </a:ext>
            </a:extLst>
          </p:cNvPr>
          <p:cNvSpPr txBox="1"/>
          <p:nvPr/>
        </p:nvSpPr>
        <p:spPr>
          <a:xfrm>
            <a:off x="1695631" y="398491"/>
            <a:ext cx="754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ぜんしん</a:t>
            </a:r>
          </a:p>
        </p:txBody>
      </p:sp>
    </p:spTree>
    <p:extLst>
      <p:ext uri="{BB962C8B-B14F-4D97-AF65-F5344CB8AC3E}">
        <p14:creationId xmlns:p14="http://schemas.microsoft.com/office/powerpoint/2010/main" val="4824397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47E45CF-81A1-497D-B122-3638A1731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42" y="2092569"/>
            <a:ext cx="3031606" cy="396053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ロボットを前進させよう！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2BE1891-7618-456A-924D-36AB291022FB}"/>
              </a:ext>
            </a:extLst>
          </p:cNvPr>
          <p:cNvGrpSpPr/>
          <p:nvPr/>
        </p:nvGrpSpPr>
        <p:grpSpPr>
          <a:xfrm>
            <a:off x="405912" y="3299258"/>
            <a:ext cx="5330286" cy="1685077"/>
            <a:chOff x="248683" y="2023497"/>
            <a:chExt cx="5330286" cy="1685077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5CE4003A-14A4-49B2-929B-B1E91167490C}"/>
                </a:ext>
              </a:extLst>
            </p:cNvPr>
            <p:cNvSpPr txBox="1"/>
            <p:nvPr/>
          </p:nvSpPr>
          <p:spPr>
            <a:xfrm>
              <a:off x="334735" y="2023497"/>
              <a:ext cx="5244234" cy="16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転送が終わったら、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USB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ケーブルをはずします。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拡張ユニットの横にある「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ON/OFF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」のボタンを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秒以上押して電源を切ります。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B1D1398-E453-4188-8661-660B8C7109A1}"/>
                </a:ext>
              </a:extLst>
            </p:cNvPr>
            <p:cNvSpPr txBox="1"/>
            <p:nvPr/>
          </p:nvSpPr>
          <p:spPr>
            <a:xfrm>
              <a:off x="322720" y="2111948"/>
              <a:ext cx="751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てんそう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D3BE9DF1-D5ED-4137-B3AC-95308A55E8DF}"/>
                </a:ext>
              </a:extLst>
            </p:cNvPr>
            <p:cNvSpPr txBox="1"/>
            <p:nvPr/>
          </p:nvSpPr>
          <p:spPr>
            <a:xfrm>
              <a:off x="1053100" y="2100003"/>
              <a:ext cx="371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4AEE58B0-A44F-4D79-B51F-965EACEAC33E}"/>
                </a:ext>
              </a:extLst>
            </p:cNvPr>
            <p:cNvSpPr txBox="1"/>
            <p:nvPr/>
          </p:nvSpPr>
          <p:spPr>
            <a:xfrm>
              <a:off x="248683" y="2647012"/>
              <a:ext cx="8559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かくちょう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11CD5CF-77A7-4C6D-848E-15E9BAA4DDB6}"/>
                </a:ext>
              </a:extLst>
            </p:cNvPr>
            <p:cNvSpPr txBox="1"/>
            <p:nvPr/>
          </p:nvSpPr>
          <p:spPr>
            <a:xfrm>
              <a:off x="1911951" y="2647012"/>
              <a:ext cx="465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BD26BD97-63B4-48F2-B7A7-8183E66761CA}"/>
                </a:ext>
              </a:extLst>
            </p:cNvPr>
            <p:cNvSpPr txBox="1"/>
            <p:nvPr/>
          </p:nvSpPr>
          <p:spPr>
            <a:xfrm>
              <a:off x="248683" y="3208212"/>
              <a:ext cx="13782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びょう いじょう 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A328758C-08E8-4BD8-B74A-E8025225AAC2}"/>
                </a:ext>
              </a:extLst>
            </p:cNvPr>
            <p:cNvSpPr txBox="1"/>
            <p:nvPr/>
          </p:nvSpPr>
          <p:spPr>
            <a:xfrm>
              <a:off x="1781627" y="3200518"/>
              <a:ext cx="7282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でんげん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32F5AB03-B1C4-4771-BFA2-3F5C16BEF2B9}"/>
                </a:ext>
              </a:extLst>
            </p:cNvPr>
            <p:cNvSpPr txBox="1"/>
            <p:nvPr/>
          </p:nvSpPr>
          <p:spPr>
            <a:xfrm>
              <a:off x="2537414" y="3192823"/>
              <a:ext cx="371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F83BAD29-7AE5-46C0-8644-EFDA317C2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02663" y="3436636"/>
            <a:ext cx="2617019" cy="2617019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B245584D-3857-4CAA-8713-5CA2076FF5C8}"/>
              </a:ext>
            </a:extLst>
          </p:cNvPr>
          <p:cNvSpPr/>
          <p:nvPr/>
        </p:nvSpPr>
        <p:spPr>
          <a:xfrm>
            <a:off x="6682295" y="4255482"/>
            <a:ext cx="1225118" cy="12251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8F1DDD7D-78EB-47C1-871A-1B01D58E2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339" y="1897559"/>
            <a:ext cx="3439085" cy="1121027"/>
          </a:xfrm>
          <a:prstGeom prst="rect">
            <a:avLst/>
          </a:prstGeom>
        </p:spPr>
      </p:pic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61A2A26E-66B4-413F-B6C7-BD8869CE17BC}"/>
              </a:ext>
            </a:extLst>
          </p:cNvPr>
          <p:cNvSpPr/>
          <p:nvPr/>
        </p:nvSpPr>
        <p:spPr>
          <a:xfrm>
            <a:off x="3178207" y="2094337"/>
            <a:ext cx="600442" cy="363735"/>
          </a:xfrm>
          <a:prstGeom prst="roundRect">
            <a:avLst>
              <a:gd name="adj" fmla="val 3047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20928F65-283E-4DC1-B7F2-49CA0BCA90A9}"/>
              </a:ext>
            </a:extLst>
          </p:cNvPr>
          <p:cNvSpPr/>
          <p:nvPr/>
        </p:nvSpPr>
        <p:spPr>
          <a:xfrm>
            <a:off x="3936981" y="2015844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F05D708-C0D2-47B3-9850-84DECFB5EE45}"/>
              </a:ext>
            </a:extLst>
          </p:cNvPr>
          <p:cNvSpPr txBox="1"/>
          <p:nvPr/>
        </p:nvSpPr>
        <p:spPr>
          <a:xfrm>
            <a:off x="334735" y="1296585"/>
            <a:ext cx="87538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「転送」を押すと、メインユニットにプログラム（スクリプト）が転送されます。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B7CF361-BAEA-44C8-A364-340181724554}"/>
              </a:ext>
            </a:extLst>
          </p:cNvPr>
          <p:cNvSpPr txBox="1"/>
          <p:nvPr/>
        </p:nvSpPr>
        <p:spPr>
          <a:xfrm>
            <a:off x="496531" y="1375545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D72A2D1-1F44-46B5-A2E0-219AD0386DB1}"/>
              </a:ext>
            </a:extLst>
          </p:cNvPr>
          <p:cNvSpPr txBox="1"/>
          <p:nvPr/>
        </p:nvSpPr>
        <p:spPr>
          <a:xfrm>
            <a:off x="1493244" y="1363600"/>
            <a:ext cx="371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29978A0-32F2-4C57-B0DD-A1E9D8634D0B}"/>
              </a:ext>
            </a:extLst>
          </p:cNvPr>
          <p:cNvSpPr txBox="1"/>
          <p:nvPr/>
        </p:nvSpPr>
        <p:spPr>
          <a:xfrm>
            <a:off x="7156263" y="1375545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AFF241C-2B42-41E9-ACB8-5B81C68A7ED8}"/>
              </a:ext>
            </a:extLst>
          </p:cNvPr>
          <p:cNvSpPr txBox="1"/>
          <p:nvPr/>
        </p:nvSpPr>
        <p:spPr>
          <a:xfrm>
            <a:off x="1695631" y="398491"/>
            <a:ext cx="754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ぜんしん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DFBE0899-E6E2-44BE-8938-8EE059E67BA4}"/>
              </a:ext>
            </a:extLst>
          </p:cNvPr>
          <p:cNvSpPr/>
          <p:nvPr/>
        </p:nvSpPr>
        <p:spPr>
          <a:xfrm>
            <a:off x="1636404" y="6216883"/>
            <a:ext cx="5745392" cy="530344"/>
          </a:xfrm>
          <a:prstGeom prst="rect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3AF182D-AD2E-4C96-B4EB-46E4BAD8E2E7}"/>
              </a:ext>
            </a:extLst>
          </p:cNvPr>
          <p:cNvSpPr txBox="1"/>
          <p:nvPr/>
        </p:nvSpPr>
        <p:spPr>
          <a:xfrm>
            <a:off x="1636403" y="6197899"/>
            <a:ext cx="574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拡張ユニットの「</a:t>
            </a:r>
            <a:r>
              <a:rPr lang="en-US" altLang="ja-JP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ON/OFF</a:t>
            </a:r>
            <a:r>
              <a: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」を押して実行してみよう！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044CF5-E0C7-488C-9034-E8A48BEBF4E3}"/>
              </a:ext>
            </a:extLst>
          </p:cNvPr>
          <p:cNvSpPr txBox="1"/>
          <p:nvPr/>
        </p:nvSpPr>
        <p:spPr>
          <a:xfrm>
            <a:off x="4846034" y="6246433"/>
            <a:ext cx="356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48F7CC3-2B9B-4C45-8553-8AC12D8F0D70}"/>
              </a:ext>
            </a:extLst>
          </p:cNvPr>
          <p:cNvSpPr txBox="1"/>
          <p:nvPr/>
        </p:nvSpPr>
        <p:spPr>
          <a:xfrm>
            <a:off x="5408697" y="6246433"/>
            <a:ext cx="66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じっこう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DB3D877-053E-4660-91CF-05DC4EFE9247}"/>
              </a:ext>
            </a:extLst>
          </p:cNvPr>
          <p:cNvSpPr txBox="1"/>
          <p:nvPr/>
        </p:nvSpPr>
        <p:spPr>
          <a:xfrm>
            <a:off x="1866539" y="6249550"/>
            <a:ext cx="7585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679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うまく進まないときは・・・？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F05D708-C0D2-47B3-9850-84DECFB5EE45}"/>
              </a:ext>
            </a:extLst>
          </p:cNvPr>
          <p:cNvSpPr txBox="1"/>
          <p:nvPr/>
        </p:nvSpPr>
        <p:spPr>
          <a:xfrm>
            <a:off x="334735" y="1056510"/>
            <a:ext cx="443257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①支えのパーツを変更する。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B7CF361-BAEA-44C8-A364-340181724554}"/>
              </a:ext>
            </a:extLst>
          </p:cNvPr>
          <p:cNvSpPr txBox="1"/>
          <p:nvPr/>
        </p:nvSpPr>
        <p:spPr>
          <a:xfrm>
            <a:off x="543242" y="1117714"/>
            <a:ext cx="459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29978A0-32F2-4C57-B0DD-A1E9D8634D0B}"/>
              </a:ext>
            </a:extLst>
          </p:cNvPr>
          <p:cNvSpPr txBox="1"/>
          <p:nvPr/>
        </p:nvSpPr>
        <p:spPr>
          <a:xfrm>
            <a:off x="2111528" y="1117715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AFF241C-2B42-41E9-ACB8-5B81C68A7ED8}"/>
              </a:ext>
            </a:extLst>
          </p:cNvPr>
          <p:cNvSpPr txBox="1"/>
          <p:nvPr/>
        </p:nvSpPr>
        <p:spPr>
          <a:xfrm>
            <a:off x="1095033" y="412100"/>
            <a:ext cx="461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すす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4D69C6BD-F6E8-4662-B0B4-3C0C5F2C3A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61772" y="2530174"/>
            <a:ext cx="2836416" cy="2836416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B245584D-3857-4CAA-8713-5CA2076FF5C8}"/>
              </a:ext>
            </a:extLst>
          </p:cNvPr>
          <p:cNvSpPr/>
          <p:nvPr/>
        </p:nvSpPr>
        <p:spPr>
          <a:xfrm>
            <a:off x="1664576" y="3482457"/>
            <a:ext cx="1660024" cy="1660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F4BB6C7-1B3D-4D75-8FB2-08A1252DB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5808" y="2530174"/>
            <a:ext cx="2836416" cy="2836416"/>
          </a:xfrm>
          <a:prstGeom prst="rect">
            <a:avLst/>
          </a:prstGeom>
        </p:spPr>
      </p:pic>
      <p:sp>
        <p:nvSpPr>
          <p:cNvPr id="31" name="楕円 30">
            <a:extLst>
              <a:ext uri="{FF2B5EF4-FFF2-40B4-BE49-F238E27FC236}">
                <a16:creationId xmlns:a16="http://schemas.microsoft.com/office/drawing/2014/main" id="{4D7FAB01-BAB6-435D-8486-A395D6959ADE}"/>
              </a:ext>
            </a:extLst>
          </p:cNvPr>
          <p:cNvSpPr/>
          <p:nvPr/>
        </p:nvSpPr>
        <p:spPr>
          <a:xfrm>
            <a:off x="5035686" y="3341293"/>
            <a:ext cx="1660024" cy="1660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D68DEAF-1D84-454B-AA20-770705883437}"/>
              </a:ext>
            </a:extLst>
          </p:cNvPr>
          <p:cNvGrpSpPr/>
          <p:nvPr/>
        </p:nvGrpSpPr>
        <p:grpSpPr>
          <a:xfrm>
            <a:off x="986312" y="1522479"/>
            <a:ext cx="6160421" cy="577081"/>
            <a:chOff x="1323455" y="5172923"/>
            <a:chExt cx="6160421" cy="577081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5CE4003A-14A4-49B2-929B-B1E91167490C}"/>
                </a:ext>
              </a:extLst>
            </p:cNvPr>
            <p:cNvSpPr txBox="1"/>
            <p:nvPr/>
          </p:nvSpPr>
          <p:spPr>
            <a:xfrm>
              <a:off x="1353226" y="5172923"/>
              <a:ext cx="613065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三角のブロックを基本四角などに変更してみよう！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B1D1398-E453-4188-8661-660B8C7109A1}"/>
                </a:ext>
              </a:extLst>
            </p:cNvPr>
            <p:cNvSpPr txBox="1"/>
            <p:nvPr/>
          </p:nvSpPr>
          <p:spPr>
            <a:xfrm>
              <a:off x="1323455" y="5232998"/>
              <a:ext cx="7303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さんかく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4AEE58B0-A44F-4D79-B51F-965EACEAC33E}"/>
                </a:ext>
              </a:extLst>
            </p:cNvPr>
            <p:cNvSpPr txBox="1"/>
            <p:nvPr/>
          </p:nvSpPr>
          <p:spPr>
            <a:xfrm>
              <a:off x="3206207" y="5232998"/>
              <a:ext cx="10461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きほんしかく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FEFB497E-BC7D-438E-A7E2-FFF49EB5E69D}"/>
                </a:ext>
              </a:extLst>
            </p:cNvPr>
            <p:cNvSpPr txBox="1"/>
            <p:nvPr/>
          </p:nvSpPr>
          <p:spPr>
            <a:xfrm>
              <a:off x="4748195" y="5241876"/>
              <a:ext cx="7303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7B589D51-FFD5-47F9-A73B-F1F63E47B124}"/>
              </a:ext>
            </a:extLst>
          </p:cNvPr>
          <p:cNvGrpSpPr/>
          <p:nvPr/>
        </p:nvGrpSpPr>
        <p:grpSpPr>
          <a:xfrm>
            <a:off x="343668" y="5502319"/>
            <a:ext cx="4432574" cy="577081"/>
            <a:chOff x="334735" y="5449417"/>
            <a:chExt cx="4432574" cy="577081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D325D2C0-954E-4F3E-98C2-8054B64BEADC}"/>
                </a:ext>
              </a:extLst>
            </p:cNvPr>
            <p:cNvSpPr txBox="1"/>
            <p:nvPr/>
          </p:nvSpPr>
          <p:spPr>
            <a:xfrm>
              <a:off x="334735" y="5449417"/>
              <a:ext cx="443257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②モーターの回転速度を調整する。</a:t>
              </a:r>
              <a:endPara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B620C49F-5B7E-490E-9AC4-D6D7CE143B93}"/>
                </a:ext>
              </a:extLst>
            </p:cNvPr>
            <p:cNvSpPr txBox="1"/>
            <p:nvPr/>
          </p:nvSpPr>
          <p:spPr>
            <a:xfrm>
              <a:off x="1661776" y="5508467"/>
              <a:ext cx="112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かいてんそくど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67E76E55-1FD4-403A-B0C7-97DF95037221}"/>
                </a:ext>
              </a:extLst>
            </p:cNvPr>
            <p:cNvSpPr txBox="1"/>
            <p:nvPr/>
          </p:nvSpPr>
          <p:spPr>
            <a:xfrm>
              <a:off x="2791654" y="5508467"/>
              <a:ext cx="8659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AC470841-8C05-46DD-84F9-C3D99712EFDC}"/>
              </a:ext>
            </a:extLst>
          </p:cNvPr>
          <p:cNvSpPr txBox="1"/>
          <p:nvPr/>
        </p:nvSpPr>
        <p:spPr>
          <a:xfrm>
            <a:off x="3433168" y="1908987"/>
            <a:ext cx="492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（ブロックがたりないときは先生に相談してね。）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6CFB155-1AC9-4145-BAE5-336C05860657}"/>
              </a:ext>
            </a:extLst>
          </p:cNvPr>
          <p:cNvSpPr txBox="1"/>
          <p:nvPr/>
        </p:nvSpPr>
        <p:spPr>
          <a:xfrm>
            <a:off x="6660199" y="1971471"/>
            <a:ext cx="644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そうだん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4FA5C6B-2CBC-4229-A51A-F386A5E5C89D}"/>
              </a:ext>
            </a:extLst>
          </p:cNvPr>
          <p:cNvSpPr txBox="1"/>
          <p:nvPr/>
        </p:nvSpPr>
        <p:spPr>
          <a:xfrm>
            <a:off x="6046994" y="1966811"/>
            <a:ext cx="644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せんせい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吹き出し: 角を丸めた四角形 61">
            <a:extLst>
              <a:ext uri="{FF2B5EF4-FFF2-40B4-BE49-F238E27FC236}">
                <a16:creationId xmlns:a16="http://schemas.microsoft.com/office/drawing/2014/main" id="{E9110D8F-398A-4067-9F24-C81624236BCA}"/>
              </a:ext>
            </a:extLst>
          </p:cNvPr>
          <p:cNvSpPr/>
          <p:nvPr/>
        </p:nvSpPr>
        <p:spPr>
          <a:xfrm>
            <a:off x="2462238" y="6094764"/>
            <a:ext cx="3584756" cy="618577"/>
          </a:xfrm>
          <a:prstGeom prst="wedgeRoundRectCallout">
            <a:avLst>
              <a:gd name="adj1" fmla="val 58937"/>
              <a:gd name="adj2" fmla="val -4127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89A48566-D081-496A-98F4-D5103037CBB2}"/>
              </a:ext>
            </a:extLst>
          </p:cNvPr>
          <p:cNvSpPr txBox="1"/>
          <p:nvPr/>
        </p:nvSpPr>
        <p:spPr>
          <a:xfrm>
            <a:off x="2581884" y="6094764"/>
            <a:ext cx="31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調整の仕方は先生に聞いてね！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A61C9E7-4415-487A-A7B3-AEA0934D1230}"/>
              </a:ext>
            </a:extLst>
          </p:cNvPr>
          <p:cNvSpPr txBox="1"/>
          <p:nvPr/>
        </p:nvSpPr>
        <p:spPr>
          <a:xfrm>
            <a:off x="3758777" y="6154911"/>
            <a:ext cx="7428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せんせい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257B0180-E18A-427D-8BCC-58D998698701}"/>
              </a:ext>
            </a:extLst>
          </p:cNvPr>
          <p:cNvSpPr txBox="1"/>
          <p:nvPr/>
        </p:nvSpPr>
        <p:spPr>
          <a:xfrm>
            <a:off x="4394668" y="6142657"/>
            <a:ext cx="4261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D6555CB9-384B-4BCC-AA95-0A528AA0E82B}"/>
              </a:ext>
            </a:extLst>
          </p:cNvPr>
          <p:cNvSpPr txBox="1"/>
          <p:nvPr/>
        </p:nvSpPr>
        <p:spPr>
          <a:xfrm>
            <a:off x="2505189" y="6154911"/>
            <a:ext cx="7707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FAF5FDD4-F158-457B-A31B-E4945C0EBDB4}"/>
              </a:ext>
            </a:extLst>
          </p:cNvPr>
          <p:cNvSpPr txBox="1"/>
          <p:nvPr/>
        </p:nvSpPr>
        <p:spPr>
          <a:xfrm>
            <a:off x="3131576" y="6147949"/>
            <a:ext cx="6638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しかた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366AE7E9-5EC6-45C7-8D0B-E5EAC2D0E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432" y="5561369"/>
            <a:ext cx="813719" cy="12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31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F6678825-25B7-4A39-8619-0B753A1099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81" r="-233" b="-47681"/>
          <a:stretch/>
        </p:blipFill>
        <p:spPr>
          <a:xfrm>
            <a:off x="0" y="0"/>
            <a:ext cx="9144000" cy="6858000"/>
          </a:xfr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E3F15753-9A70-41A7-8148-3C77FC4D7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231" y="2507643"/>
            <a:ext cx="5113538" cy="1311128"/>
          </a:xfrm>
        </p:spPr>
        <p:txBody>
          <a:bodyPr/>
          <a:lstStyle/>
          <a:p>
            <a:r>
              <a:rPr lang="ja-JP" altLang="en-US" sz="4400" dirty="0"/>
              <a:t>おつかれさまでした！</a:t>
            </a:r>
            <a:br>
              <a:rPr lang="en-US" altLang="ja-JP" sz="4400" dirty="0"/>
            </a:br>
            <a:r>
              <a:rPr lang="ja-JP" altLang="en-US" sz="4400" dirty="0"/>
              <a:t>がんばったね！</a:t>
            </a:r>
          </a:p>
        </p:txBody>
      </p:sp>
    </p:spTree>
    <p:extLst>
      <p:ext uri="{BB962C8B-B14F-4D97-AF65-F5344CB8AC3E}">
        <p14:creationId xmlns:p14="http://schemas.microsoft.com/office/powerpoint/2010/main" val="854458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モーターの調整方法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423B90B-5422-4EAA-895C-B99154BF1E91}"/>
              </a:ext>
            </a:extLst>
          </p:cNvPr>
          <p:cNvSpPr txBox="1"/>
          <p:nvPr/>
        </p:nvSpPr>
        <p:spPr>
          <a:xfrm>
            <a:off x="329951" y="849959"/>
            <a:ext cx="1596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指導者向け</a:t>
            </a:r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1923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4026DF22-6FE1-431A-8842-B081B2FF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32875" y="1998022"/>
            <a:ext cx="1423644" cy="14236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DA5F1D-6504-4055-A691-D7F4C8579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32876" y="5054047"/>
            <a:ext cx="1431525" cy="14315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8B88723-46B2-4DCD-A2CA-CCAF19F154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94" y="3533914"/>
            <a:ext cx="1431525" cy="143152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34BAEF0-4F18-431A-A2C1-8C3B0F3CFE05}"/>
              </a:ext>
            </a:extLst>
          </p:cNvPr>
          <p:cNvSpPr txBox="1"/>
          <p:nvPr/>
        </p:nvSpPr>
        <p:spPr>
          <a:xfrm>
            <a:off x="3406835" y="2046393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：白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A44245C-BB21-43A1-B02C-677F122D5474}"/>
              </a:ext>
            </a:extLst>
          </p:cNvPr>
          <p:cNvSpPr txBox="1"/>
          <p:nvPr/>
        </p:nvSpPr>
        <p:spPr>
          <a:xfrm>
            <a:off x="6320190" y="229886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D749798-F80C-4E8E-9B2C-C7FBDF674415}"/>
              </a:ext>
            </a:extLst>
          </p:cNvPr>
          <p:cNvSpPr txBox="1"/>
          <p:nvPr/>
        </p:nvSpPr>
        <p:spPr>
          <a:xfrm>
            <a:off x="4610059" y="2625950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4605340" y="4154851"/>
            <a:ext cx="6462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：水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493B620-DA68-4C51-9C05-952E174933B4}"/>
              </a:ext>
            </a:extLst>
          </p:cNvPr>
          <p:cNvSpPr txBox="1"/>
          <p:nvPr/>
        </p:nvSpPr>
        <p:spPr>
          <a:xfrm>
            <a:off x="4588464" y="5708689"/>
            <a:ext cx="510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みず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87811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1FF36B3B-92F2-4D65-87BF-FA142D34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モーターの調整方法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87E821-A424-47EF-9FB4-ED4481D6C5ED}"/>
              </a:ext>
            </a:extLst>
          </p:cNvPr>
          <p:cNvSpPr txBox="1"/>
          <p:nvPr/>
        </p:nvSpPr>
        <p:spPr>
          <a:xfrm>
            <a:off x="610002" y="1312789"/>
            <a:ext cx="810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左右のモーターの回転速度が違う場合は、回転速度の微調整をしてください。</a:t>
            </a:r>
            <a:endParaRPr kumimoji="1"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D20122E-CFFF-4351-9B76-78E1783DCDB3}"/>
              </a:ext>
            </a:extLst>
          </p:cNvPr>
          <p:cNvSpPr txBox="1"/>
          <p:nvPr/>
        </p:nvSpPr>
        <p:spPr>
          <a:xfrm>
            <a:off x="4242622" y="3321515"/>
            <a:ext cx="397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編集→接続でアーテックロボと</a:t>
            </a:r>
            <a:b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通信できる状態にします。</a:t>
            </a:r>
            <a:b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+mj-ea"/>
              <a:buAutoNum type="circleNumDbPlain"/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編集→入出力設定を選びます。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F7D30A8-991D-4463-9A50-B35B50B8C1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4833" y="1973565"/>
            <a:ext cx="2377275" cy="4018950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0EE55760-0709-4748-9626-AABD738F6628}"/>
              </a:ext>
            </a:extLst>
          </p:cNvPr>
          <p:cNvSpPr/>
          <p:nvPr/>
        </p:nvSpPr>
        <p:spPr>
          <a:xfrm>
            <a:off x="1343709" y="3281163"/>
            <a:ext cx="2368399" cy="4163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0C8A4E4C-9DFA-477D-BFF1-675C86929900}"/>
              </a:ext>
            </a:extLst>
          </p:cNvPr>
          <p:cNvSpPr/>
          <p:nvPr/>
        </p:nvSpPr>
        <p:spPr>
          <a:xfrm>
            <a:off x="1343709" y="1973565"/>
            <a:ext cx="556111" cy="5299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51E4032A-F3F5-47BC-9248-8F7D58261EBA}"/>
              </a:ext>
            </a:extLst>
          </p:cNvPr>
          <p:cNvSpPr/>
          <p:nvPr/>
        </p:nvSpPr>
        <p:spPr>
          <a:xfrm>
            <a:off x="1334833" y="4068520"/>
            <a:ext cx="2368399" cy="4163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FCA2104-794C-4B21-BC34-3772E7AEBBCD}"/>
              </a:ext>
            </a:extLst>
          </p:cNvPr>
          <p:cNvSpPr txBox="1"/>
          <p:nvPr/>
        </p:nvSpPr>
        <p:spPr>
          <a:xfrm>
            <a:off x="815697" y="3328173"/>
            <a:ext cx="42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ja-JP" altLang="en-US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8D94B81-F5B6-4DBF-B4FD-F87A6782071D}"/>
              </a:ext>
            </a:extLst>
          </p:cNvPr>
          <p:cNvSpPr txBox="1"/>
          <p:nvPr/>
        </p:nvSpPr>
        <p:spPr>
          <a:xfrm>
            <a:off x="815697" y="4115530"/>
            <a:ext cx="42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ja-JP" altLang="en-US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65592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1FF36B3B-92F2-4D65-87BF-FA142D34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モーターの調整方法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EED1E34-4F04-4180-AB6F-06F6553F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5370"/>
            <a:ext cx="9144000" cy="4191239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D29E3FF-5DC8-47D3-9626-53C161A777AE}"/>
              </a:ext>
            </a:extLst>
          </p:cNvPr>
          <p:cNvSpPr/>
          <p:nvPr/>
        </p:nvSpPr>
        <p:spPr>
          <a:xfrm>
            <a:off x="114449" y="4494072"/>
            <a:ext cx="2172247" cy="402275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55BC7567-B750-49A9-A7AE-8D45F28BBBEC}"/>
              </a:ext>
            </a:extLst>
          </p:cNvPr>
          <p:cNvSpPr/>
          <p:nvPr/>
        </p:nvSpPr>
        <p:spPr>
          <a:xfrm>
            <a:off x="114448" y="4942808"/>
            <a:ext cx="2172247" cy="402275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49E1A417-48F6-4606-97B8-822EDC7B9761}"/>
              </a:ext>
            </a:extLst>
          </p:cNvPr>
          <p:cNvSpPr/>
          <p:nvPr/>
        </p:nvSpPr>
        <p:spPr>
          <a:xfrm>
            <a:off x="6836326" y="5726101"/>
            <a:ext cx="1482052" cy="470516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05CE20-D38D-4F73-B42F-B28005971217}"/>
              </a:ext>
            </a:extLst>
          </p:cNvPr>
          <p:cNvSpPr txBox="1"/>
          <p:nvPr/>
        </p:nvSpPr>
        <p:spPr>
          <a:xfrm>
            <a:off x="114449" y="5601050"/>
            <a:ext cx="3427742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出力：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M1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M2…DC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97D1C74-6A9A-4ED8-8BAF-C70CF61531E6}"/>
              </a:ext>
            </a:extLst>
          </p:cNvPr>
          <p:cNvSpPr txBox="1"/>
          <p:nvPr/>
        </p:nvSpPr>
        <p:spPr>
          <a:xfrm>
            <a:off x="61659" y="5666546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F0497D-EB5D-4E30-8737-2AFED821F624}"/>
              </a:ext>
            </a:extLst>
          </p:cNvPr>
          <p:cNvSpPr txBox="1"/>
          <p:nvPr/>
        </p:nvSpPr>
        <p:spPr>
          <a:xfrm>
            <a:off x="334735" y="1448624"/>
            <a:ext cx="690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3"/>
            </a:pP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M1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M2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モーターにして、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を押します。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54056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1FF36B3B-92F2-4D65-87BF-FA142D34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モーターの調整方法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F0497D-EB5D-4E30-8737-2AFED821F624}"/>
              </a:ext>
            </a:extLst>
          </p:cNvPr>
          <p:cNvSpPr txBox="1"/>
          <p:nvPr/>
        </p:nvSpPr>
        <p:spPr>
          <a:xfrm>
            <a:off x="305235" y="1173732"/>
            <a:ext cx="397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4"/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編集→モーター校正を選びます。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EB43270-4BFE-427A-A57C-234E68A1B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24" y="1729179"/>
            <a:ext cx="1911317" cy="3342931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BF9E715A-CDDB-49FB-832B-DC45E4692696}"/>
              </a:ext>
            </a:extLst>
          </p:cNvPr>
          <p:cNvSpPr/>
          <p:nvPr/>
        </p:nvSpPr>
        <p:spPr>
          <a:xfrm>
            <a:off x="383824" y="3737312"/>
            <a:ext cx="1911317" cy="4163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0CDEBFE-CBB0-4921-80F2-8507E3FF9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9069" y="1667673"/>
            <a:ext cx="4394918" cy="511424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DD0D265-40DB-4A2B-BB19-DD4C8610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3243" y="6311532"/>
            <a:ext cx="1720744" cy="521022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3EC7BC58-4B8C-422C-B5BA-41739A9049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08674" y="1430999"/>
            <a:ext cx="2711613" cy="3184962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9E01DE8-537D-40C6-9410-39BC987CFECF}"/>
              </a:ext>
            </a:extLst>
          </p:cNvPr>
          <p:cNvSpPr txBox="1"/>
          <p:nvPr/>
        </p:nvSpPr>
        <p:spPr>
          <a:xfrm>
            <a:off x="6222490" y="1808179"/>
            <a:ext cx="909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M2</a:t>
            </a:r>
            <a:endParaRPr kumimoji="1" lang="ja-JP" altLang="en-US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233CC34-5831-4C33-80F7-CF9927D5E0A4}"/>
              </a:ext>
            </a:extLst>
          </p:cNvPr>
          <p:cNvSpPr txBox="1"/>
          <p:nvPr/>
        </p:nvSpPr>
        <p:spPr>
          <a:xfrm>
            <a:off x="4806218" y="2012371"/>
            <a:ext cx="909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M1</a:t>
            </a:r>
            <a:endParaRPr kumimoji="1" lang="ja-JP" altLang="en-US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346EDAD-1CA0-455A-8923-EF6C51F918D1}"/>
              </a:ext>
            </a:extLst>
          </p:cNvPr>
          <p:cNvSpPr txBox="1"/>
          <p:nvPr/>
        </p:nvSpPr>
        <p:spPr>
          <a:xfrm>
            <a:off x="212777" y="5287417"/>
            <a:ext cx="3979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5"/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「回転」を押します。</a:t>
            </a:r>
          </a:p>
          <a:p>
            <a:pPr marL="342900" indent="-342900">
              <a:buFont typeface="+mj-ea"/>
              <a:buAutoNum type="circleNumDbPlain" startAt="5"/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モーター回転を見て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M1,M2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b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速い方の数値を減らします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</a:p>
          <a:p>
            <a:pPr marL="342900" indent="-342900">
              <a:buFont typeface="+mj-ea"/>
              <a:buAutoNum type="circleNumDbPlain" startAt="5"/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「設定」ボタンを押します。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C99D913-2E8F-422A-A6DB-A466512D400D}"/>
              </a:ext>
            </a:extLst>
          </p:cNvPr>
          <p:cNvSpPr txBox="1"/>
          <p:nvPr/>
        </p:nvSpPr>
        <p:spPr>
          <a:xfrm>
            <a:off x="0" y="3733785"/>
            <a:ext cx="42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④</a:t>
            </a:r>
            <a:endParaRPr kumimoji="1" lang="ja-JP" altLang="en-US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BFFF8A21-C1F9-4194-9CA7-C35C3516BFFB}"/>
              </a:ext>
            </a:extLst>
          </p:cNvPr>
          <p:cNvSpPr/>
          <p:nvPr/>
        </p:nvSpPr>
        <p:spPr>
          <a:xfrm>
            <a:off x="5862826" y="4938979"/>
            <a:ext cx="671139" cy="4415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38B506C-258F-4284-AD31-3689849E4DF4}"/>
              </a:ext>
            </a:extLst>
          </p:cNvPr>
          <p:cNvSpPr txBox="1"/>
          <p:nvPr/>
        </p:nvSpPr>
        <p:spPr>
          <a:xfrm>
            <a:off x="5985618" y="4628252"/>
            <a:ext cx="42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⑤</a:t>
            </a:r>
            <a:endParaRPr kumimoji="1" lang="ja-JP" altLang="en-US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51AF9D9A-B8D4-49AE-8518-39EDBEEDFE38}"/>
              </a:ext>
            </a:extLst>
          </p:cNvPr>
          <p:cNvSpPr/>
          <p:nvPr/>
        </p:nvSpPr>
        <p:spPr>
          <a:xfrm>
            <a:off x="3964070" y="4930618"/>
            <a:ext cx="1244615" cy="8581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03FF3B7-83AA-4312-B1F2-F13E32080637}"/>
              </a:ext>
            </a:extLst>
          </p:cNvPr>
          <p:cNvSpPr txBox="1"/>
          <p:nvPr/>
        </p:nvSpPr>
        <p:spPr>
          <a:xfrm>
            <a:off x="3909695" y="4632718"/>
            <a:ext cx="42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⑥</a:t>
            </a:r>
            <a:endParaRPr kumimoji="1" lang="ja-JP" altLang="en-US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11C6ACD-5476-457B-87B7-70039132B7D1}"/>
              </a:ext>
            </a:extLst>
          </p:cNvPr>
          <p:cNvSpPr txBox="1"/>
          <p:nvPr/>
        </p:nvSpPr>
        <p:spPr>
          <a:xfrm>
            <a:off x="7918881" y="6019115"/>
            <a:ext cx="42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⑦</a:t>
            </a:r>
            <a:endParaRPr kumimoji="1" lang="ja-JP" altLang="en-US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77785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CB21C8C-E967-4D7F-A293-A7E314FEC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6" y="2043076"/>
            <a:ext cx="3543300" cy="342900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1FF36B3B-92F2-4D65-87BF-FA142D34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モーターの調整方法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F0497D-EB5D-4E30-8737-2AFED821F624}"/>
              </a:ext>
            </a:extLst>
          </p:cNvPr>
          <p:cNvSpPr txBox="1"/>
          <p:nvPr/>
        </p:nvSpPr>
        <p:spPr>
          <a:xfrm>
            <a:off x="3676465" y="2151180"/>
            <a:ext cx="5569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8"/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簡単な走行プログラムを作成し、</a:t>
            </a:r>
            <a:b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メインユニットに転送します。（例：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秒前進）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04D4FF5-D4DE-40AE-A0CC-AF0D9294F06B}"/>
              </a:ext>
            </a:extLst>
          </p:cNvPr>
          <p:cNvSpPr txBox="1"/>
          <p:nvPr/>
        </p:nvSpPr>
        <p:spPr>
          <a:xfrm>
            <a:off x="3711976" y="3488462"/>
            <a:ext cx="478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9"/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電源ボタンを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OFF/ON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をし、</a:t>
            </a:r>
            <a:b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車体がまっすぐ走るかチェックします。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016F681-4D8E-4DE7-BE32-3303893E19D7}"/>
              </a:ext>
            </a:extLst>
          </p:cNvPr>
          <p:cNvSpPr txBox="1"/>
          <p:nvPr/>
        </p:nvSpPr>
        <p:spPr>
          <a:xfrm>
            <a:off x="4087536" y="4771721"/>
            <a:ext cx="478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左に曲がるとき　➡　</a:t>
            </a:r>
            <a:r>
              <a:rPr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M2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の値を減らします。</a:t>
            </a:r>
            <a:b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右に曲がるとき　➡　</a:t>
            </a:r>
            <a:r>
              <a:rPr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M2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の値を増やします。</a:t>
            </a:r>
          </a:p>
        </p:txBody>
      </p:sp>
    </p:spTree>
    <p:extLst>
      <p:ext uri="{BB962C8B-B14F-4D97-AF65-F5344CB8AC3E}">
        <p14:creationId xmlns:p14="http://schemas.microsoft.com/office/powerpoint/2010/main" val="55343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C6EB2CE-39BB-4DBE-AEA3-610C909FE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1438" y="5042634"/>
            <a:ext cx="1450761" cy="145076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5D5F0CB-4964-4D74-A2BF-6727975113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1438" y="3533192"/>
            <a:ext cx="1431525" cy="14315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FED6ED6-2A6F-4566-ACAF-2EDA0D600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14" y="1993182"/>
            <a:ext cx="1447285" cy="144728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34BAEF0-4F18-431A-A2C1-8C3B0F3CFE05}"/>
              </a:ext>
            </a:extLst>
          </p:cNvPr>
          <p:cNvSpPr txBox="1"/>
          <p:nvPr/>
        </p:nvSpPr>
        <p:spPr>
          <a:xfrm>
            <a:off x="3406835" y="2046393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三角：白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A44245C-BB21-43A1-B02C-677F122D5474}"/>
              </a:ext>
            </a:extLst>
          </p:cNvPr>
          <p:cNvSpPr txBox="1"/>
          <p:nvPr/>
        </p:nvSpPr>
        <p:spPr>
          <a:xfrm>
            <a:off x="6320190" y="229886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D749798-F80C-4E8E-9B2C-C7FBDF674415}"/>
              </a:ext>
            </a:extLst>
          </p:cNvPr>
          <p:cNvSpPr txBox="1"/>
          <p:nvPr/>
        </p:nvSpPr>
        <p:spPr>
          <a:xfrm>
            <a:off x="4222170" y="2638090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三角：クリア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3567371" y="4142493"/>
            <a:ext cx="708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18194" y="5235351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三角：黒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09C3F8D-FD84-4598-83AB-2E05BAC2054E}"/>
              </a:ext>
            </a:extLst>
          </p:cNvPr>
          <p:cNvSpPr txBox="1"/>
          <p:nvPr/>
        </p:nvSpPr>
        <p:spPr>
          <a:xfrm>
            <a:off x="3579116" y="2628210"/>
            <a:ext cx="708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CFB070D-D60F-4A9B-8DF6-CC7A009920E4}"/>
              </a:ext>
            </a:extLst>
          </p:cNvPr>
          <p:cNvSpPr txBox="1"/>
          <p:nvPr/>
        </p:nvSpPr>
        <p:spPr>
          <a:xfrm>
            <a:off x="4231048" y="5825509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71B7D8F-32E4-4701-B399-53D7B7C5D8D5}"/>
              </a:ext>
            </a:extLst>
          </p:cNvPr>
          <p:cNvSpPr txBox="1"/>
          <p:nvPr/>
        </p:nvSpPr>
        <p:spPr>
          <a:xfrm>
            <a:off x="3587994" y="5815629"/>
            <a:ext cx="708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7868947"/>
      </p:ext>
    </p:extLst>
  </p:cSld>
  <p:clrMapOvr>
    <a:masterClrMapping/>
  </p:clrMapOvr>
</p:sld>
</file>

<file path=ppt/theme/theme1.xml><?xml version="1.0" encoding="utf-8"?>
<a:theme xmlns:a="http://schemas.openxmlformats.org/drawingml/2006/main" name="曲線">
  <a:themeElements>
    <a:clrScheme name="青緑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633_TF89715846" id="{D02933C7-5B70-486F-96EA-AD9386C0B23E}" vid="{8E1BD739-95C8-4D6D-B1D5-95D4DC66B59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0439D9-8631-4FC1-BCE0-1BDB23425EE1}">
  <ds:schemaRefs>
    <ds:schemaRef ds:uri="6dc4bcd6-49db-4c07-9060-8acfc67cef9f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fb0879af-3eba-417a-a55a-ffe6dcd6ca77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海をモチーフにしたプレゼンテーション</Template>
  <TotalTime>0</TotalTime>
  <Words>3513</Words>
  <Application>Microsoft Office PowerPoint</Application>
  <PresentationFormat>画面に合わせる (4:3)</PresentationFormat>
  <Paragraphs>1170</Paragraphs>
  <Slides>83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83</vt:i4>
      </vt:variant>
    </vt:vector>
  </HeadingPairs>
  <TitlesOfParts>
    <vt:vector size="90" baseType="lpstr">
      <vt:lpstr>Meiryo UI</vt:lpstr>
      <vt:lpstr>UD デジタル 教科書体 NP-R</vt:lpstr>
      <vt:lpstr>メイリオ</vt:lpstr>
      <vt:lpstr>Arial</vt:lpstr>
      <vt:lpstr>Century Gothic</vt:lpstr>
      <vt:lpstr>Wingdings</vt:lpstr>
      <vt:lpstr>曲線</vt:lpstr>
      <vt:lpstr>第9回　バトルロボットを作ろう</vt:lpstr>
      <vt:lpstr>目次</vt:lpstr>
      <vt:lpstr>本日のミッション！</vt:lpstr>
      <vt:lpstr>ミッション：バトルロボットを作ろう</vt:lpstr>
      <vt:lpstr>ロボットを組み立てよう！</vt:lpstr>
      <vt:lpstr>準備するパーツ</vt:lpstr>
      <vt:lpstr>準備するパーツ</vt:lpstr>
      <vt:lpstr>準備するパーツ</vt:lpstr>
      <vt:lpstr>準備するパーツ</vt:lpstr>
      <vt:lpstr>準備するパーツ</vt:lpstr>
      <vt:lpstr>準備するパーツ</vt:lpstr>
      <vt:lpstr>準備するパーツ</vt:lpstr>
      <vt:lpstr>準備するパーツ</vt:lpstr>
      <vt:lpstr>組み立て方　① ロボットの肩を作る </vt:lpstr>
      <vt:lpstr>組み立て方　① ロボットの肩を作る </vt:lpstr>
      <vt:lpstr>組み立て方　① ロボットの肩を作る </vt:lpstr>
      <vt:lpstr>組み立て方　① ロボットの肩を作る </vt:lpstr>
      <vt:lpstr>組み立て方　① ロボットの肩を作る </vt:lpstr>
      <vt:lpstr>組み立て方　② 刀を作る </vt:lpstr>
      <vt:lpstr>組み立て方　② 刀を作る </vt:lpstr>
      <vt:lpstr>組み立て方　② 刀を作る </vt:lpstr>
      <vt:lpstr>組み立て方　② 刀を作る </vt:lpstr>
      <vt:lpstr>組み立て方　③ 腕と刀を組み合わせる </vt:lpstr>
      <vt:lpstr>組み立て方　④ ロボットの本体を作る </vt:lpstr>
      <vt:lpstr>組み立て方　④ ロボットの本体を作る </vt:lpstr>
      <vt:lpstr>組み立て方　④ ロボットの本体を作る </vt:lpstr>
      <vt:lpstr>組み立て方　④ ロボットの本体を作る </vt:lpstr>
      <vt:lpstr>組み立て方　④ ロボットの本体を作る </vt:lpstr>
      <vt:lpstr>組み立て方　④ ロボットの本体を作る </vt:lpstr>
      <vt:lpstr>組み立て方　④ ロボットの本体を作る </vt:lpstr>
      <vt:lpstr>組み立て方　④ ロボットの本体を作る </vt:lpstr>
      <vt:lpstr>組み立て方　④ ロボットの本体を作る </vt:lpstr>
      <vt:lpstr>組み立て方　④ ロボットの本体を作る </vt:lpstr>
      <vt:lpstr>組み立て方　④ ロボットの本体を作る </vt:lpstr>
      <vt:lpstr>組み立て方　④ ロボットの本体を作る </vt:lpstr>
      <vt:lpstr>組み立て方　④ ロボットの本体を作る </vt:lpstr>
      <vt:lpstr>組み立て方　⑤ 全体の組み立てと接続</vt:lpstr>
      <vt:lpstr>組み立て方　⑤ 全体の組み立てと接続</vt:lpstr>
      <vt:lpstr>組み立て方　⑤ 全体の組み立てと接続</vt:lpstr>
      <vt:lpstr>組み立て方　⑤ 全体の組み立てと接続</vt:lpstr>
      <vt:lpstr>組み立て方　完成</vt:lpstr>
      <vt:lpstr>バトルロボットのしくみ</vt:lpstr>
      <vt:lpstr>センサーとモーターの役割</vt:lpstr>
      <vt:lpstr>プログラミングの準備</vt:lpstr>
      <vt:lpstr>パソコンとつなげよう</vt:lpstr>
      <vt:lpstr>Studuino:bitを起動しよう</vt:lpstr>
      <vt:lpstr>Studuino:bitとメインユニットを接続しよう</vt:lpstr>
      <vt:lpstr>入出力設定をしよう</vt:lpstr>
      <vt:lpstr>入出力設定をしよう</vt:lpstr>
      <vt:lpstr>ロボットを動かそう！</vt:lpstr>
      <vt:lpstr>バトルロボットを作るには？</vt:lpstr>
      <vt:lpstr>ロボットの腕を動かそう</vt:lpstr>
      <vt:lpstr>サーボモーターの動きを確認しよう</vt:lpstr>
      <vt:lpstr>ロボットの腕を動かそう</vt:lpstr>
      <vt:lpstr>ロボットの腕を動かそう</vt:lpstr>
      <vt:lpstr>ロボットの腕を動かそう</vt:lpstr>
      <vt:lpstr>ロボットの腕を動かそう</vt:lpstr>
      <vt:lpstr>ロボットの腕を動かそう</vt:lpstr>
      <vt:lpstr>敵に当たったかを調べよう</vt:lpstr>
      <vt:lpstr>タッチセンサーの動きを確認しよう</vt:lpstr>
      <vt:lpstr>敵に当たったかを調べよう</vt:lpstr>
      <vt:lpstr>敵に当たったかを調べよう</vt:lpstr>
      <vt:lpstr>敵に当たったかを調べよう</vt:lpstr>
      <vt:lpstr>ゲームの終わりを設定しよう</vt:lpstr>
      <vt:lpstr>ゲームの終わりを設定しよう</vt:lpstr>
      <vt:lpstr>ゲームの終わりを設定しよう</vt:lpstr>
      <vt:lpstr>ゲームの終わりを設定しよう</vt:lpstr>
      <vt:lpstr>ゲームの終わりを設定しよう</vt:lpstr>
      <vt:lpstr>ゲームの終わりを設定しよう</vt:lpstr>
      <vt:lpstr>ゲームの終わりを設定しよう</vt:lpstr>
      <vt:lpstr>ロボットを前進させよう</vt:lpstr>
      <vt:lpstr>ロボットを前進させよう</vt:lpstr>
      <vt:lpstr>ロボットを前進させよう</vt:lpstr>
      <vt:lpstr>ロボットを前進させよう！</vt:lpstr>
      <vt:lpstr>ロボットを前進させよう！</vt:lpstr>
      <vt:lpstr>ロボットを前進させよう！</vt:lpstr>
      <vt:lpstr>うまく進まないときは・・・？</vt:lpstr>
      <vt:lpstr>おつかれさまでした！ がんばったね！</vt:lpstr>
      <vt:lpstr>モーターの調整方法</vt:lpstr>
      <vt:lpstr>モーターの調整方法</vt:lpstr>
      <vt:lpstr>モーターの調整方法</vt:lpstr>
      <vt:lpstr>モーターの調整方法</vt:lpstr>
      <vt:lpstr>モーターの調整方法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2020-06-23T05:32:10Z</dcterms:created>
  <dcterms:modified xsi:type="dcterms:W3CDTF">2022-06-14T10:19:01Z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