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79"/>
  </p:notesMasterIdLst>
  <p:handoutMasterIdLst>
    <p:handoutMasterId r:id="rId80"/>
  </p:handoutMasterIdLst>
  <p:sldIdLst>
    <p:sldId id="256" r:id="rId5"/>
    <p:sldId id="310" r:id="rId6"/>
    <p:sldId id="706" r:id="rId7"/>
    <p:sldId id="348" r:id="rId8"/>
    <p:sldId id="663" r:id="rId9"/>
    <p:sldId id="665" r:id="rId10"/>
    <p:sldId id="733" r:id="rId11"/>
    <p:sldId id="865" r:id="rId12"/>
    <p:sldId id="895" r:id="rId13"/>
    <p:sldId id="823" r:id="rId14"/>
    <p:sldId id="707" r:id="rId15"/>
    <p:sldId id="683" r:id="rId16"/>
    <p:sldId id="684" r:id="rId17"/>
    <p:sldId id="896" r:id="rId18"/>
    <p:sldId id="898" r:id="rId19"/>
    <p:sldId id="897" r:id="rId20"/>
    <p:sldId id="899" r:id="rId21"/>
    <p:sldId id="900" r:id="rId22"/>
    <p:sldId id="866" r:id="rId23"/>
    <p:sldId id="901" r:id="rId24"/>
    <p:sldId id="902" r:id="rId25"/>
    <p:sldId id="903" r:id="rId26"/>
    <p:sldId id="904" r:id="rId27"/>
    <p:sldId id="905" r:id="rId28"/>
    <p:sldId id="906" r:id="rId29"/>
    <p:sldId id="907" r:id="rId30"/>
    <p:sldId id="909" r:id="rId31"/>
    <p:sldId id="910" r:id="rId32"/>
    <p:sldId id="911" r:id="rId33"/>
    <p:sldId id="916" r:id="rId34"/>
    <p:sldId id="917" r:id="rId35"/>
    <p:sldId id="868" r:id="rId36"/>
    <p:sldId id="912" r:id="rId37"/>
    <p:sldId id="914" r:id="rId38"/>
    <p:sldId id="913" r:id="rId39"/>
    <p:sldId id="915" r:id="rId40"/>
    <p:sldId id="825" r:id="rId41"/>
    <p:sldId id="919" r:id="rId42"/>
    <p:sldId id="920" r:id="rId43"/>
    <p:sldId id="921" r:id="rId44"/>
    <p:sldId id="774" r:id="rId45"/>
    <p:sldId id="922" r:id="rId46"/>
    <p:sldId id="739" r:id="rId47"/>
    <p:sldId id="346" r:id="rId48"/>
    <p:sldId id="924" r:id="rId49"/>
    <p:sldId id="925" r:id="rId50"/>
    <p:sldId id="926" r:id="rId51"/>
    <p:sldId id="923" r:id="rId52"/>
    <p:sldId id="686" r:id="rId53"/>
    <p:sldId id="320" r:id="rId54"/>
    <p:sldId id="687" r:id="rId55"/>
    <p:sldId id="740" r:id="rId56"/>
    <p:sldId id="741" r:id="rId57"/>
    <p:sldId id="678" r:id="rId58"/>
    <p:sldId id="934" r:id="rId59"/>
    <p:sldId id="805" r:id="rId60"/>
    <p:sldId id="742" r:id="rId61"/>
    <p:sldId id="928" r:id="rId62"/>
    <p:sldId id="931" r:id="rId63"/>
    <p:sldId id="930" r:id="rId64"/>
    <p:sldId id="927" r:id="rId65"/>
    <p:sldId id="932" r:id="rId66"/>
    <p:sldId id="933" r:id="rId67"/>
    <p:sldId id="878" r:id="rId68"/>
    <p:sldId id="935" r:id="rId69"/>
    <p:sldId id="936" r:id="rId70"/>
    <p:sldId id="937" r:id="rId71"/>
    <p:sldId id="938" r:id="rId72"/>
    <p:sldId id="939" r:id="rId73"/>
    <p:sldId id="940" r:id="rId74"/>
    <p:sldId id="691" r:id="rId75"/>
    <p:sldId id="692" r:id="rId76"/>
    <p:sldId id="846" r:id="rId77"/>
    <p:sldId id="335" r:id="rId78"/>
  </p:sldIdLst>
  <p:sldSz cx="9144000" cy="6858000" type="screen4x3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E75"/>
    <a:srgbClr val="145C72"/>
    <a:srgbClr val="067F9C"/>
    <a:srgbClr val="C55A11"/>
    <a:srgbClr val="03556D"/>
    <a:srgbClr val="0C596D"/>
    <a:srgbClr val="79AE02"/>
    <a:srgbClr val="808080"/>
    <a:srgbClr val="85D4E7"/>
    <a:srgbClr val="01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5244" autoAdjust="0"/>
  </p:normalViewPr>
  <p:slideViewPr>
    <p:cSldViewPr snapToGrid="0">
      <p:cViewPr varScale="1">
        <p:scale>
          <a:sx n="127" d="100"/>
          <a:sy n="127" d="100"/>
        </p:scale>
        <p:origin x="1032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handoutMaster" Target="handoutMasters/handoutMaster1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D3AE85-3212-4814-8B87-FF7ABCA0BF92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2022/6/14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27T06:53:00.18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1,'1036'0,"-1015"0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27T06:53:03.3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1,'1136'0,"-1115"0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27T06:53:05.48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1,'943'0,"-924"0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F08A2D6-1316-4A14-9673-025911DEF5CC}" type="datetime1">
              <a:rPr lang="ja-JP" altLang="en-US" smtClean="0"/>
              <a:t>2022/6/14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6DE8F2A-B3D4-43F2-B39B-CD77F64A1950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69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9620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44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9235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48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68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103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図プレースホルダー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497345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 dirty="0"/>
              <a:t>画像の挿入</a:t>
            </a: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82321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defRPr>
            </a:lvl1pPr>
          </a:lstStyle>
          <a:p>
            <a:pPr marL="171446" lvl="0" indent="-171446" rtl="0"/>
            <a:r>
              <a:rPr lang="ja-JP" altLang="en-US" noProof="0" dirty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B94609-D15A-43A0-B247-A9041AEE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0" y="3802065"/>
            <a:ext cx="733806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0" y="4294303"/>
            <a:ext cx="733806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C3108621-4D6A-4686-836A-54E08952BA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3 つの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727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700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6727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4" name="テキスト プレースホルダー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700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フッター プレースホルダー 5">
            <a:extLst>
              <a:ext uri="{FF2B5EF4-FFF2-40B4-BE49-F238E27FC236}">
                <a16:creationId xmlns:a16="http://schemas.microsoft.com/office/drawing/2014/main" id="{CB1B2997-2B47-4693-A150-7B23575E57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ページの半分の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0"/>
            <a:ext cx="44196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8" y="618429"/>
            <a:ext cx="3878036" cy="840230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7" y="2061165"/>
            <a:ext cx="3784147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7" y="2708232"/>
            <a:ext cx="3784147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67E162F8-0D13-4C5A-A8F3-643DA6745F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ドキュメント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92991" y="124955"/>
            <a:ext cx="8965061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2C14A7-8231-43C8-963C-787BB7AE57E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フローチャート:ドキュメント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85945" y="4581497"/>
            <a:ext cx="8972111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02FFE477-4812-4DDF-88D3-E08DF8C461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4738" y="1825625"/>
            <a:ext cx="398009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29175" y="1825625"/>
            <a:ext cx="388620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3A066C30-FFF6-4264-A199-085A97DD58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7391" y="500220"/>
            <a:ext cx="4629150" cy="5368773"/>
          </a:xfrm>
        </p:spPr>
        <p:txBody>
          <a:bodyPr rtlCol="0">
            <a:normAutofit/>
          </a:bodyPr>
          <a:lstStyle>
            <a:lvl1pPr>
              <a:defRPr sz="1800" baseline="0">
                <a:ea typeface="Meiryo UI" panose="020B0604030504040204" pitchFamily="50" charset="-128"/>
              </a:defRPr>
            </a:lvl1pPr>
            <a:lvl2pPr>
              <a:defRPr sz="1500" baseline="0">
                <a:ea typeface="Meiryo UI" panose="020B0604030504040204" pitchFamily="50" charset="-128"/>
              </a:defRPr>
            </a:lvl2pPr>
            <a:lvl3pPr>
              <a:defRPr sz="1350" baseline="0">
                <a:ea typeface="Meiryo UI" panose="020B0604030504040204" pitchFamily="50" charset="-128"/>
              </a:defRPr>
            </a:lvl3pPr>
            <a:lvl4pPr>
              <a:defRPr sz="1200" baseline="0">
                <a:ea typeface="Meiryo UI" panose="020B0604030504040204" pitchFamily="50" charset="-128"/>
              </a:defRPr>
            </a:lvl4pPr>
            <a:lvl5pPr>
              <a:defRPr sz="1200" baseline="0">
                <a:ea typeface="Meiryo UI" panose="020B060403050404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E1D69513-D412-42A6-939A-AB555FF5E3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500220"/>
            <a:ext cx="4629150" cy="5368773"/>
          </a:xfrm>
        </p:spPr>
        <p:txBody>
          <a:bodyPr rtlCol="0"/>
          <a:lstStyle>
            <a:lvl1pPr marL="0" indent="0">
              <a:buNone/>
              <a:defRPr sz="2400" baseline="0">
                <a:ea typeface="Meiryo UI" panose="020B0604030504040204" pitchFamily="50" charset="-128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2296EB70-37C1-42AB-A420-5FF72B86C0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5">
            <a:extLst>
              <a:ext uri="{FF2B5EF4-FFF2-40B4-BE49-F238E27FC236}">
                <a16:creationId xmlns:a16="http://schemas.microsoft.com/office/drawing/2014/main" id="{20273381-7E1B-4120-8736-F8FE9DE4B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の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88" y="136528"/>
            <a:ext cx="8963025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4104799"/>
            <a:ext cx="7524750" cy="1072088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350" b="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0" rtl="0"/>
            <a:endParaRPr lang="ja-JP" altLang="en-US" noProof="0"/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3269343"/>
            <a:ext cx="866525" cy="2001317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2450" b="1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 rtl="0"/>
            <a:r>
              <a:rPr lang="ja-JP" altLang="en-US" noProof="0"/>
              <a:t>“</a:t>
            </a:r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スライド番号プレースホルダー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2A6C1EB5-C8C9-45BE-A0BB-15EC3289D3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 2 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長方形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8256674" y="6220326"/>
            <a:ext cx="649705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B9EF11-1292-4338-8025-9F4410129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礼を述べる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/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  <a:endParaRPr lang="ja-JP" altLang="en-GB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4" y="4596754"/>
            <a:ext cx="8095308" cy="1006429"/>
          </a:xfrm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defRPr lang="en-GB" sz="3300" b="1" spc="-113" baseline="0" dirty="0">
                <a:solidFill>
                  <a:schemeClr val="bg1"/>
                </a:solidFill>
                <a:latin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おつかれさまでした！</a:t>
            </a:r>
            <a:br>
              <a:rPr lang="en-US" altLang="ja-JP" noProof="0" dirty="0"/>
            </a:br>
            <a:r>
              <a:rPr lang="ja-JP" altLang="en-US" noProof="0" dirty="0"/>
              <a:t>おしまい！</a:t>
            </a:r>
            <a:endParaRPr lang="ja-JP" altLang="en-GB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4650ED99-C07A-480E-80FF-205E198697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9144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15035"/>
            <a:ext cx="9144000" cy="234296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 baseline="0">
                <a:solidFill>
                  <a:srgbClr val="067F9C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0A3AA2-7D54-487F-8AD2-09E0D950B45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solidFill>
                  <a:schemeClr val="tx1"/>
                </a:solidFill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3860800"/>
            <a:ext cx="7249886" cy="1686720"/>
          </a:xfrm>
        </p:spPr>
        <p:txBody>
          <a:bodyPr rtlCol="0" anchor="b">
            <a:noAutofit/>
          </a:bodyPr>
          <a:lstStyle>
            <a:lvl1pPr>
              <a:defRPr sz="3600" spc="-113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2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5610175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FF900-D87B-4A4B-8BA8-D7A372486C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739" y="1463040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E0E0E20-F611-46E3-8C9D-5D39152C2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92174" y="1323684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5CF34E29-AC3B-4EDA-9337-F256FB26B8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1956D662-20CE-48DA-B57A-26F7272F3E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29175" y="1463351"/>
            <a:ext cx="38862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6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8" name="コンテンツ プレースホルダー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29176" y="2149311"/>
            <a:ext cx="3886201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738" y="1463351"/>
            <a:ext cx="398009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20" name="コンテンツ プレースホルダー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4737" y="2149311"/>
            <a:ext cx="3980092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A912C864-FAEA-4D9B-92EB-89C0BCBBB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の白の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6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0085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6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0085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フッター プレースホルダー 5">
            <a:extLst>
              <a:ext uri="{FF2B5EF4-FFF2-40B4-BE49-F238E27FC236}">
                <a16:creationId xmlns:a16="http://schemas.microsoft.com/office/drawing/2014/main" id="{FB0FCFCB-76B7-4D89-A656-BB9E5DFB7A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253331"/>
            <a:ext cx="8380640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lang="en-GB" sz="2700" b="1" kern="1200" spc="-45" baseline="0" dirty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549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3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microsoft.com/office/2007/relationships/hdphoto" Target="../media/hdphoto7.wdp"/><Relationship Id="rId4" Type="http://schemas.openxmlformats.org/officeDocument/2006/relationships/image" Target="../media/image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png"/><Relationship Id="rId4" Type="http://schemas.openxmlformats.org/officeDocument/2006/relationships/image" Target="../media/image12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3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5" Type="http://schemas.openxmlformats.org/officeDocument/2006/relationships/image" Target="../media/image47.png"/><Relationship Id="rId4" Type="http://schemas.openxmlformats.org/officeDocument/2006/relationships/image" Target="../media/image14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44.png"/><Relationship Id="rId7" Type="http://schemas.openxmlformats.org/officeDocument/2006/relationships/image" Target="../media/image1330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1350.png"/><Relationship Id="rId5" Type="http://schemas.openxmlformats.org/officeDocument/2006/relationships/image" Target="../media/image132.png"/><Relationship Id="rId10" Type="http://schemas.openxmlformats.org/officeDocument/2006/relationships/customXml" Target="../ink/ink3.xml"/><Relationship Id="rId4" Type="http://schemas.openxmlformats.org/officeDocument/2006/relationships/image" Target="../media/image138.png"/><Relationship Id="rId9" Type="http://schemas.openxmlformats.org/officeDocument/2006/relationships/image" Target="../media/image134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1.png"/><Relationship Id="rId7" Type="http://schemas.openxmlformats.org/officeDocument/2006/relationships/image" Target="../media/image16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64.png"/><Relationship Id="rId4" Type="http://schemas.openxmlformats.org/officeDocument/2006/relationships/image" Target="../media/image162.PNG"/><Relationship Id="rId9" Type="http://schemas.openxmlformats.org/officeDocument/2006/relationships/image" Target="../media/image170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61.png"/><Relationship Id="rId7" Type="http://schemas.openxmlformats.org/officeDocument/2006/relationships/image" Target="../media/image168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9" Type="http://schemas.openxmlformats.org/officeDocument/2006/relationships/image" Target="../media/image17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1.png"/><Relationship Id="rId7" Type="http://schemas.openxmlformats.org/officeDocument/2006/relationships/image" Target="../media/image170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64.png"/><Relationship Id="rId10" Type="http://schemas.openxmlformats.org/officeDocument/2006/relationships/image" Target="../media/image173.PNG"/><Relationship Id="rId4" Type="http://schemas.openxmlformats.org/officeDocument/2006/relationships/image" Target="../media/image162.PNG"/><Relationship Id="rId9" Type="http://schemas.openxmlformats.org/officeDocument/2006/relationships/image" Target="../media/image167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5.png"/><Relationship Id="rId7" Type="http://schemas.openxmlformats.org/officeDocument/2006/relationships/image" Target="../media/image177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61.png"/><Relationship Id="rId4" Type="http://schemas.openxmlformats.org/officeDocument/2006/relationships/image" Target="../media/image176.png"/><Relationship Id="rId9" Type="http://schemas.openxmlformats.org/officeDocument/2006/relationships/image" Target="../media/image17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80.png"/><Relationship Id="rId7" Type="http://schemas.openxmlformats.org/officeDocument/2006/relationships/image" Target="../media/image151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.png"/><Relationship Id="rId11" Type="http://schemas.openxmlformats.org/officeDocument/2006/relationships/image" Target="../media/image182.PNG"/><Relationship Id="rId5" Type="http://schemas.openxmlformats.org/officeDocument/2006/relationships/image" Target="../media/image160.png"/><Relationship Id="rId10" Type="http://schemas.openxmlformats.org/officeDocument/2006/relationships/image" Target="../media/image161.png"/><Relationship Id="rId4" Type="http://schemas.openxmlformats.org/officeDocument/2006/relationships/image" Target="../media/image171.png"/><Relationship Id="rId9" Type="http://schemas.openxmlformats.org/officeDocument/2006/relationships/image" Target="../media/image159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タイトル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53" y="5053805"/>
            <a:ext cx="8338762" cy="549381"/>
          </a:xfrm>
        </p:spPr>
        <p:txBody>
          <a:bodyPr rtlCol="0"/>
          <a:lstStyle/>
          <a:p>
            <a:pPr rtl="0"/>
            <a:r>
              <a:rPr lang="ja-JP" altLang="en-US" dirty="0"/>
              <a:t>第</a:t>
            </a:r>
            <a:r>
              <a:rPr lang="en-US" altLang="ja-JP" dirty="0"/>
              <a:t>8</a:t>
            </a:r>
            <a:r>
              <a:rPr lang="ja-JP" altLang="en-US" dirty="0"/>
              <a:t>回　やじろべえロボットを作ろう</a:t>
            </a:r>
          </a:p>
        </p:txBody>
      </p:sp>
      <p:pic>
        <p:nvPicPr>
          <p:cNvPr id="43" name="図プレースホルダー 42">
            <a:extLst>
              <a:ext uri="{FF2B5EF4-FFF2-40B4-BE49-F238E27FC236}">
                <a16:creationId xmlns:a16="http://schemas.microsoft.com/office/drawing/2014/main" id="{A9682006-8B49-4EE9-8BCF-99C55DAE9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0" y="0"/>
            <a:ext cx="9144000" cy="449734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F29BCA-281B-4A76-A3AB-8A3610B36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90" y="2049719"/>
            <a:ext cx="276816" cy="2692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989253F-1DEA-4192-8666-6DE8C51B6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65" y="1010738"/>
            <a:ext cx="316842" cy="2519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C59FFED-0235-4303-A7EC-CA4D3BD52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28" y="2282265"/>
            <a:ext cx="745508" cy="7609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88C4DB9-B9B8-4377-9707-62917B43C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370" y="1093554"/>
            <a:ext cx="858619" cy="7969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BD78A3-6D33-4610-B512-E34CA32EB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648" y="2251417"/>
            <a:ext cx="678669" cy="82262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44E63B-FB2E-4509-898C-45E004752D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699" y="2284836"/>
            <a:ext cx="796921" cy="7557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D87AD86-348C-4429-ABD8-A13B7EBB6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6542" y="2253987"/>
            <a:ext cx="730084" cy="8174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E2C9C5-EED1-480E-B668-FAFC2DABB5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57" y="1134686"/>
            <a:ext cx="760932" cy="714659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FD6541D-BBAD-4717-8826-819C9CA93E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5364" y="1083271"/>
            <a:ext cx="591265" cy="817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6FC11FB-C869-4839-93D8-7EE84AA0C0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6189" y="1377374"/>
            <a:ext cx="579008" cy="53944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7113557E-7CFE-4D1A-90B7-9D8FDFDD8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058" y="2305402"/>
            <a:ext cx="760932" cy="71465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00FAA54-D1E5-4261-B285-89AA6473C2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012" y="2235992"/>
            <a:ext cx="745508" cy="853478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6ECAA1B-F535-49BE-AC9F-DC3FFB6F0D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001" y="2235992"/>
            <a:ext cx="745508" cy="85347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1ABEB9-3847-4FAA-A1C6-A2BDB3C77B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39" y="2097637"/>
            <a:ext cx="316842" cy="251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6D95FD-5CCE-4F51-9FC3-C38D92488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69" y="2122698"/>
            <a:ext cx="316842" cy="2519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C444D3-E2C1-4BA4-AD65-5EC1940784F0}"/>
              </a:ext>
            </a:extLst>
          </p:cNvPr>
          <p:cNvSpPr txBox="1"/>
          <p:nvPr/>
        </p:nvSpPr>
        <p:spPr>
          <a:xfrm>
            <a:off x="57695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8515CD-2A35-40FF-B24A-F02209ED0147}"/>
              </a:ext>
            </a:extLst>
          </p:cNvPr>
          <p:cNvSpPr txBox="1"/>
          <p:nvPr/>
        </p:nvSpPr>
        <p:spPr>
          <a:xfrm>
            <a:off x="1256550" y="4876240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BA8C9B-0296-4A20-8987-2D81E4D9C9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6" y="190890"/>
            <a:ext cx="2938853" cy="664518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A7A268-3D54-4EDA-BB61-F1B68E45C1DE}"/>
              </a:ext>
            </a:extLst>
          </p:cNvPr>
          <p:cNvGrpSpPr/>
          <p:nvPr/>
        </p:nvGrpSpPr>
        <p:grpSpPr>
          <a:xfrm>
            <a:off x="5687369" y="3521880"/>
            <a:ext cx="3238134" cy="543054"/>
            <a:chOff x="2456839" y="5859761"/>
            <a:chExt cx="3238134" cy="54305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061657F6-25BF-4B18-8F9A-59C610B74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8756" y="6068188"/>
              <a:ext cx="390714" cy="14820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11D00D2-92A4-41A0-8778-863D63FA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9612" y="5859761"/>
              <a:ext cx="185361" cy="147396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AE394BF1-0D6B-4A72-ACDE-7DC9A470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839" y="5938849"/>
              <a:ext cx="428438" cy="406881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D7B92ED3-950B-4951-897A-0A88FA405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98" y="5933459"/>
              <a:ext cx="449995" cy="41766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1CE8C2E-E2FD-4597-B9D2-C9DA939D2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620" y="5918639"/>
              <a:ext cx="390714" cy="4473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072C33D-AEA9-4AD8-AFD0-39F69427B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36" y="5955016"/>
              <a:ext cx="398798" cy="37454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1D37D11F-3CB3-4CE9-8A97-4639DD722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994" y="5922681"/>
              <a:ext cx="404188" cy="439217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DCE19D-F5FD-438E-9ADA-147E6661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6697" y="6111926"/>
              <a:ext cx="312221" cy="290889"/>
            </a:xfrm>
            <a:prstGeom prst="rect">
              <a:avLst/>
            </a:prstGeom>
          </p:spPr>
        </p:pic>
      </p:grp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113C51-7300-4785-BB9A-0047C857561F}"/>
              </a:ext>
            </a:extLst>
          </p:cNvPr>
          <p:cNvSpPr txBox="1"/>
          <p:nvPr/>
        </p:nvSpPr>
        <p:spPr>
          <a:xfrm>
            <a:off x="5211191" y="4876239"/>
            <a:ext cx="445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BFC2B5C5-B312-4FE6-8B3E-0B8DCC0C4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5082279"/>
            <a:ext cx="1431524" cy="143152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CA82FAC-C72D-4397-B1D7-920EA53E2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F4C3FB65-BB9F-422E-BC57-BB54A6C022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3545355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392809" y="3969780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DAE4BC8-EB56-4D35-9405-B77E62B283C3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8F75F7-91B5-4E50-9FF5-C735B53208EB}"/>
              </a:ext>
            </a:extLst>
          </p:cNvPr>
          <p:cNvGrpSpPr/>
          <p:nvPr/>
        </p:nvGrpSpPr>
        <p:grpSpPr>
          <a:xfrm>
            <a:off x="3390175" y="2208752"/>
            <a:ext cx="2363650" cy="1004302"/>
            <a:chOff x="3406835" y="3668424"/>
            <a:chExt cx="2363650" cy="1004302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2D6834F-8A3D-42CF-9B6B-3D8FB2715E52}"/>
                </a:ext>
              </a:extLst>
            </p:cNvPr>
            <p:cNvSpPr txBox="1"/>
            <p:nvPr/>
          </p:nvSpPr>
          <p:spPr>
            <a:xfrm>
              <a:off x="3406835" y="3668424"/>
              <a:ext cx="2363650" cy="550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センサー接続コード</a:t>
              </a:r>
              <a:endParaRPr kumimoji="1"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4F41C26E-F86B-4C4B-90C9-40B778F5A6A5}"/>
                </a:ext>
              </a:extLst>
            </p:cNvPr>
            <p:cNvSpPr txBox="1"/>
            <p:nvPr/>
          </p:nvSpPr>
          <p:spPr>
            <a:xfrm>
              <a:off x="3579116" y="4122575"/>
              <a:ext cx="2058203" cy="550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ja-JP" altLang="en-US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</a:t>
              </a:r>
              <a:r>
                <a:rPr lang="en-US" altLang="ja-JP" sz="17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r>
                <a:rPr lang="ja-JP" altLang="en-US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芯</a:t>
              </a:r>
              <a:r>
                <a:rPr lang="en-US" altLang="ja-JP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30cm</a:t>
              </a:r>
              <a:r>
                <a:rPr lang="ja-JP" altLang="en-US" sz="17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）</a:t>
              </a:r>
              <a:endParaRPr kumimoji="1"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C58D7A32-0F52-49FE-9268-1013877DD824}"/>
                </a:ext>
              </a:extLst>
            </p:cNvPr>
            <p:cNvSpPr txBox="1"/>
            <p:nvPr/>
          </p:nvSpPr>
          <p:spPr>
            <a:xfrm>
              <a:off x="4228758" y="3738949"/>
              <a:ext cx="71980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44941AA-8CCE-4321-9E4E-65BE8C58F6FB}"/>
                </a:ext>
              </a:extLst>
            </p:cNvPr>
            <p:cNvSpPr txBox="1"/>
            <p:nvPr/>
          </p:nvSpPr>
          <p:spPr>
            <a:xfrm>
              <a:off x="4327864" y="4184938"/>
              <a:ext cx="48827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F61DF5-A6D2-4957-AC89-E849A3DFE5E7}"/>
              </a:ext>
            </a:extLst>
          </p:cNvPr>
          <p:cNvSpPr txBox="1"/>
          <p:nvPr/>
        </p:nvSpPr>
        <p:spPr>
          <a:xfrm>
            <a:off x="3406835" y="5261356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延長コード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65716D8-93F3-46E3-AEEE-ED70C57453DF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4A398B2-57CA-4C3A-973D-90B782DBCC18}"/>
              </a:ext>
            </a:extLst>
          </p:cNvPr>
          <p:cNvSpPr txBox="1"/>
          <p:nvPr/>
        </p:nvSpPr>
        <p:spPr>
          <a:xfrm>
            <a:off x="3970998" y="5820079"/>
            <a:ext cx="8451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えんちょう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561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81FCEB-5690-4CC1-BE34-0F6AF08C8E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163" y="1108725"/>
            <a:ext cx="7643674" cy="543108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</p:spTree>
    <p:extLst>
      <p:ext uri="{BB962C8B-B14F-4D97-AF65-F5344CB8AC3E}">
        <p14:creationId xmlns:p14="http://schemas.microsoft.com/office/powerpoint/2010/main" val="293684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C18364-BC69-4A54-A517-5DB9C5405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355" y="2191357"/>
            <a:ext cx="3544710" cy="35447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F87FF09-2CA5-4027-B7EE-0182EBE95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4937" y="2172426"/>
            <a:ext cx="3544710" cy="3544710"/>
          </a:xfrm>
          <a:prstGeom prst="rect">
            <a:avLst/>
          </a:prstGeom>
        </p:spPr>
      </p:pic>
      <p:sp>
        <p:nvSpPr>
          <p:cNvPr id="15" name="矢印: 右 14">
            <a:extLst>
              <a:ext uri="{FF2B5EF4-FFF2-40B4-BE49-F238E27FC236}">
                <a16:creationId xmlns:a16="http://schemas.microsoft.com/office/drawing/2014/main" id="{CA181642-80CA-43B1-A15C-2633087FFBBC}"/>
              </a:ext>
            </a:extLst>
          </p:cNvPr>
          <p:cNvSpPr/>
          <p:nvPr/>
        </p:nvSpPr>
        <p:spPr>
          <a:xfrm>
            <a:off x="4222238" y="352325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9F6E48-A066-4BEC-8C25-6798647CBFD5}"/>
              </a:ext>
            </a:extLst>
          </p:cNvPr>
          <p:cNvSpPr txBox="1"/>
          <p:nvPr/>
        </p:nvSpPr>
        <p:spPr>
          <a:xfrm>
            <a:off x="504355" y="1121931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メインユニットの保護キャップを外します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C522B2-1C57-4F06-BADA-17AE172CB1A2}"/>
              </a:ext>
            </a:extLst>
          </p:cNvPr>
          <p:cNvSpPr txBox="1"/>
          <p:nvPr/>
        </p:nvSpPr>
        <p:spPr>
          <a:xfrm>
            <a:off x="2366200" y="1194161"/>
            <a:ext cx="530386" cy="24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ほご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F6C355C-6B54-46C0-844D-2D9CFA41210D}"/>
              </a:ext>
            </a:extLst>
          </p:cNvPr>
          <p:cNvCxnSpPr>
            <a:cxnSpLocks/>
          </p:cNvCxnSpPr>
          <p:nvPr/>
        </p:nvCxnSpPr>
        <p:spPr>
          <a:xfrm flipH="1" flipV="1">
            <a:off x="2920754" y="2981719"/>
            <a:ext cx="385936" cy="543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7BF2FA89-B3B7-4356-81D7-A0E801C3E892}"/>
              </a:ext>
            </a:extLst>
          </p:cNvPr>
          <p:cNvCxnSpPr>
            <a:cxnSpLocks/>
          </p:cNvCxnSpPr>
          <p:nvPr/>
        </p:nvCxnSpPr>
        <p:spPr>
          <a:xfrm>
            <a:off x="3361951" y="3608604"/>
            <a:ext cx="310718" cy="4438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B52A46-0189-4A7A-9D0C-475EC9962C83}"/>
              </a:ext>
            </a:extLst>
          </p:cNvPr>
          <p:cNvSpPr txBox="1"/>
          <p:nvPr/>
        </p:nvSpPr>
        <p:spPr>
          <a:xfrm>
            <a:off x="3884887" y="1179054"/>
            <a:ext cx="53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C1CE52C-9CD1-4626-85F5-2DC98AF3CCCC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CEB7AE7-FD89-435A-96E0-612D30B9AD78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1761100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20B108-5E9E-41D2-9F13-BA8245ADFDF3}"/>
              </a:ext>
            </a:extLst>
          </p:cNvPr>
          <p:cNvSpPr txBox="1"/>
          <p:nvPr/>
        </p:nvSpPr>
        <p:spPr>
          <a:xfrm>
            <a:off x="504355" y="1214696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27551F-16AF-4044-B3EE-A679D8F946EF}"/>
              </a:ext>
            </a:extLst>
          </p:cNvPr>
          <p:cNvSpPr txBox="1"/>
          <p:nvPr/>
        </p:nvSpPr>
        <p:spPr>
          <a:xfrm>
            <a:off x="401770" y="1257015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9A0281F-7EA1-4947-A6E9-EFEB789F2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6075" y="2024582"/>
            <a:ext cx="2785966" cy="2785966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CC48B2A-C8FA-4E8F-B446-50188AFD8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78301" y="2024582"/>
            <a:ext cx="2785966" cy="2785966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F3A43B3-B437-409B-B77F-B183EB9487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60527" y="2024582"/>
            <a:ext cx="2785966" cy="278596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2673316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BB790A35-8E61-4029-86E5-F8047DDA54B3}"/>
              </a:ext>
            </a:extLst>
          </p:cNvPr>
          <p:cNvSpPr/>
          <p:nvPr/>
        </p:nvSpPr>
        <p:spPr>
          <a:xfrm>
            <a:off x="5693306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4636D4F5-48C0-4D4A-839B-5B5CB343C1CA}"/>
              </a:ext>
            </a:extLst>
          </p:cNvPr>
          <p:cNvCxnSpPr>
            <a:cxnSpLocks/>
          </p:cNvCxnSpPr>
          <p:nvPr/>
        </p:nvCxnSpPr>
        <p:spPr>
          <a:xfrm>
            <a:off x="2408123" y="2729217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D637EE9D-AC21-4BA2-84D7-765FEE2F0C47}"/>
              </a:ext>
            </a:extLst>
          </p:cNvPr>
          <p:cNvCxnSpPr>
            <a:cxnSpLocks/>
          </p:cNvCxnSpPr>
          <p:nvPr/>
        </p:nvCxnSpPr>
        <p:spPr>
          <a:xfrm>
            <a:off x="5450889" y="2943761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B3DACA4-6F35-4149-8BD5-5A84B3FC32AC}"/>
              </a:ext>
            </a:extLst>
          </p:cNvPr>
          <p:cNvSpPr txBox="1"/>
          <p:nvPr/>
        </p:nvSpPr>
        <p:spPr>
          <a:xfrm>
            <a:off x="2102982" y="12708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E796111-248C-490E-A7B1-22F96F686DAA}"/>
              </a:ext>
            </a:extLst>
          </p:cNvPr>
          <p:cNvSpPr txBox="1"/>
          <p:nvPr/>
        </p:nvSpPr>
        <p:spPr>
          <a:xfrm>
            <a:off x="2546009" y="12556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吹き出し: 角を丸めた四角形 50">
            <a:extLst>
              <a:ext uri="{FF2B5EF4-FFF2-40B4-BE49-F238E27FC236}">
                <a16:creationId xmlns:a16="http://schemas.microsoft.com/office/drawing/2014/main" id="{423E1A4C-DD0F-4FCB-8CEB-A37FFECCFB02}"/>
              </a:ext>
            </a:extLst>
          </p:cNvPr>
          <p:cNvSpPr/>
          <p:nvPr/>
        </p:nvSpPr>
        <p:spPr>
          <a:xfrm>
            <a:off x="2102982" y="5191464"/>
            <a:ext cx="3987100" cy="1212849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51BB9B3F-1E36-4ADC-84AF-E0AFA24E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488" y="5161636"/>
            <a:ext cx="1064481" cy="1696364"/>
          </a:xfrm>
          <a:prstGeom prst="rect">
            <a:avLst/>
          </a:prstGeom>
        </p:spPr>
      </p:pic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A04365EB-BB03-498F-B2F4-E0ACA5D99524}"/>
              </a:ext>
            </a:extLst>
          </p:cNvPr>
          <p:cNvGrpSpPr/>
          <p:nvPr/>
        </p:nvGrpSpPr>
        <p:grpSpPr>
          <a:xfrm>
            <a:off x="2210424" y="5279792"/>
            <a:ext cx="3950103" cy="1015663"/>
            <a:chOff x="1074659" y="5295285"/>
            <a:chExt cx="3950103" cy="1015663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B6DB6A3A-EF6F-4E3E-AE50-8928455DE859}"/>
                </a:ext>
              </a:extLst>
            </p:cNvPr>
            <p:cNvSpPr txBox="1"/>
            <p:nvPr/>
          </p:nvSpPr>
          <p:spPr>
            <a:xfrm>
              <a:off x="1116084" y="5295285"/>
              <a:ext cx="39086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挿し込むときは少し強い力が必要だよ。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端子を傷つけないように注意しよう！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A64ED01-9B4F-4205-B897-A315952788CB}"/>
                </a:ext>
              </a:extLst>
            </p:cNvPr>
            <p:cNvSpPr txBox="1"/>
            <p:nvPr/>
          </p:nvSpPr>
          <p:spPr>
            <a:xfrm>
              <a:off x="3272346" y="5357493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9B89F0F-282E-42FC-8653-4431DFA98265}"/>
                </a:ext>
              </a:extLst>
            </p:cNvPr>
            <p:cNvSpPr txBox="1"/>
            <p:nvPr/>
          </p:nvSpPr>
          <p:spPr>
            <a:xfrm>
              <a:off x="1179395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5DB3E185-EC4D-4E98-8E48-334B2B20922F}"/>
                </a:ext>
              </a:extLst>
            </p:cNvPr>
            <p:cNvSpPr txBox="1"/>
            <p:nvPr/>
          </p:nvSpPr>
          <p:spPr>
            <a:xfrm>
              <a:off x="252125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0F80F07-0B2F-45E2-9A2E-112040342727}"/>
                </a:ext>
              </a:extLst>
            </p:cNvPr>
            <p:cNvSpPr txBox="1"/>
            <p:nvPr/>
          </p:nvSpPr>
          <p:spPr>
            <a:xfrm>
              <a:off x="1564174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E2AAF748-D65C-4693-A308-EB9F3A666345}"/>
                </a:ext>
              </a:extLst>
            </p:cNvPr>
            <p:cNvSpPr txBox="1"/>
            <p:nvPr/>
          </p:nvSpPr>
          <p:spPr>
            <a:xfrm>
              <a:off x="292066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つよ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2BBA6D7-C5BA-482C-AB30-D3E4756356AA}"/>
                </a:ext>
              </a:extLst>
            </p:cNvPr>
            <p:cNvSpPr txBox="1"/>
            <p:nvPr/>
          </p:nvSpPr>
          <p:spPr>
            <a:xfrm>
              <a:off x="3726711" y="535749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7435884-58F1-4BD6-AC47-A42B9FD2DD68}"/>
                </a:ext>
              </a:extLst>
            </p:cNvPr>
            <p:cNvSpPr txBox="1"/>
            <p:nvPr/>
          </p:nvSpPr>
          <p:spPr>
            <a:xfrm>
              <a:off x="1074659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たんし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DA24AD9-012E-455A-9438-6C664D101E7B}"/>
                </a:ext>
              </a:extLst>
            </p:cNvPr>
            <p:cNvSpPr txBox="1"/>
            <p:nvPr/>
          </p:nvSpPr>
          <p:spPr>
            <a:xfrm>
              <a:off x="1730401" y="582816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きず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C441B2E-E11F-4AF5-855A-227C119C4DD0}"/>
                </a:ext>
              </a:extLst>
            </p:cNvPr>
            <p:cNvSpPr txBox="1"/>
            <p:nvPr/>
          </p:nvSpPr>
          <p:spPr>
            <a:xfrm>
              <a:off x="3272346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161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4C1185B-FAEB-4B50-B83E-85571EDC5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1285" y="2341419"/>
            <a:ext cx="2954172" cy="287090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1F9B47-ACB4-49C0-BB23-6D575C1B34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5868" y="2341419"/>
            <a:ext cx="3014917" cy="287090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37F6397-8A3D-40C3-929A-AAAB883654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1" y="2341419"/>
            <a:ext cx="3014917" cy="287758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20B108-5E9E-41D2-9F13-BA8245ADFDF3}"/>
              </a:ext>
            </a:extLst>
          </p:cNvPr>
          <p:cNvSpPr txBox="1"/>
          <p:nvPr/>
        </p:nvSpPr>
        <p:spPr>
          <a:xfrm>
            <a:off x="504355" y="1214696"/>
            <a:ext cx="565617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メインユニットの裏側の突起にステーを挿します。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27551F-16AF-4044-B3EE-A679D8F946EF}"/>
              </a:ext>
            </a:extLst>
          </p:cNvPr>
          <p:cNvSpPr txBox="1"/>
          <p:nvPr/>
        </p:nvSpPr>
        <p:spPr>
          <a:xfrm>
            <a:off x="2272682" y="1271511"/>
            <a:ext cx="742004" cy="25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うらがわ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2709892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BB790A35-8E61-4029-86E5-F8047DDA54B3}"/>
              </a:ext>
            </a:extLst>
          </p:cNvPr>
          <p:cNvSpPr/>
          <p:nvPr/>
        </p:nvSpPr>
        <p:spPr>
          <a:xfrm>
            <a:off x="5729882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B3DACA4-6F35-4149-8BD5-5A84B3FC32AC}"/>
              </a:ext>
            </a:extLst>
          </p:cNvPr>
          <p:cNvSpPr txBox="1"/>
          <p:nvPr/>
        </p:nvSpPr>
        <p:spPr>
          <a:xfrm>
            <a:off x="4598815" y="1271511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BF72AA9-F419-453F-8429-480777566233}"/>
              </a:ext>
            </a:extLst>
          </p:cNvPr>
          <p:cNvSpPr txBox="1"/>
          <p:nvPr/>
        </p:nvSpPr>
        <p:spPr>
          <a:xfrm>
            <a:off x="2961439" y="1271511"/>
            <a:ext cx="7420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7E673EA0-7844-4595-B687-A34AD0B81EAF}"/>
              </a:ext>
            </a:extLst>
          </p:cNvPr>
          <p:cNvCxnSpPr>
            <a:cxnSpLocks/>
          </p:cNvCxnSpPr>
          <p:nvPr/>
        </p:nvCxnSpPr>
        <p:spPr>
          <a:xfrm>
            <a:off x="4131217" y="3283496"/>
            <a:ext cx="272107" cy="329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C09586CB-DC54-4897-8776-90D00E1574FD}"/>
              </a:ext>
            </a:extLst>
          </p:cNvPr>
          <p:cNvCxnSpPr>
            <a:cxnSpLocks/>
          </p:cNvCxnSpPr>
          <p:nvPr/>
        </p:nvCxnSpPr>
        <p:spPr>
          <a:xfrm flipH="1" flipV="1">
            <a:off x="4807953" y="4138475"/>
            <a:ext cx="394362" cy="1760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599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4C1185B-FAEB-4B50-B83E-85571EDC5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1285" y="2341419"/>
            <a:ext cx="2954172" cy="287090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1F9B47-ACB4-49C0-BB23-6D575C1B34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5868" y="2341419"/>
            <a:ext cx="3014917" cy="287090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37F6397-8A3D-40C3-929A-AAAB883654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1" y="2341419"/>
            <a:ext cx="3014917" cy="2877583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20B108-5E9E-41D2-9F13-BA8245ADFDF3}"/>
              </a:ext>
            </a:extLst>
          </p:cNvPr>
          <p:cNvSpPr txBox="1"/>
          <p:nvPr/>
        </p:nvSpPr>
        <p:spPr>
          <a:xfrm>
            <a:off x="504355" y="1214696"/>
            <a:ext cx="565617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基本四角：白のブロックをステーに挿します。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27551F-16AF-4044-B3EE-A679D8F946EF}"/>
              </a:ext>
            </a:extLst>
          </p:cNvPr>
          <p:cNvSpPr txBox="1"/>
          <p:nvPr/>
        </p:nvSpPr>
        <p:spPr>
          <a:xfrm>
            <a:off x="546594" y="1271511"/>
            <a:ext cx="945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2709892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BB790A35-8E61-4029-86E5-F8047DDA54B3}"/>
              </a:ext>
            </a:extLst>
          </p:cNvPr>
          <p:cNvSpPr/>
          <p:nvPr/>
        </p:nvSpPr>
        <p:spPr>
          <a:xfrm>
            <a:off x="5729882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B3DACA4-6F35-4149-8BD5-5A84B3FC32AC}"/>
              </a:ext>
            </a:extLst>
          </p:cNvPr>
          <p:cNvSpPr txBox="1"/>
          <p:nvPr/>
        </p:nvSpPr>
        <p:spPr>
          <a:xfrm>
            <a:off x="4153723" y="1271511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BF72AA9-F419-453F-8429-480777566233}"/>
              </a:ext>
            </a:extLst>
          </p:cNvPr>
          <p:cNvSpPr txBox="1"/>
          <p:nvPr/>
        </p:nvSpPr>
        <p:spPr>
          <a:xfrm>
            <a:off x="1563048" y="1271511"/>
            <a:ext cx="5649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CAF50FEC-913F-4857-B2ED-C4B31E9DCABE}"/>
              </a:ext>
            </a:extLst>
          </p:cNvPr>
          <p:cNvSpPr/>
          <p:nvPr/>
        </p:nvSpPr>
        <p:spPr>
          <a:xfrm>
            <a:off x="4369121" y="2816699"/>
            <a:ext cx="652828" cy="66841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BFC1A85F-BA37-4B73-BE86-7B050B6550FA}"/>
              </a:ext>
            </a:extLst>
          </p:cNvPr>
          <p:cNvSpPr/>
          <p:nvPr/>
        </p:nvSpPr>
        <p:spPr>
          <a:xfrm>
            <a:off x="5049501" y="3303519"/>
            <a:ext cx="652828" cy="66841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460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1AFCCA2-AF1E-4FEF-BB4E-313FA00B4C6D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電池ボックスをステーと組み合わせます。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7C493ED-4FAF-4DD2-A263-F8D57ACD2CA3}"/>
              </a:ext>
            </a:extLst>
          </p:cNvPr>
          <p:cNvSpPr txBox="1"/>
          <p:nvPr/>
        </p:nvSpPr>
        <p:spPr>
          <a:xfrm>
            <a:off x="404561" y="1288000"/>
            <a:ext cx="627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65766E-2A6E-4D0A-A761-74DA53552341}"/>
              </a:ext>
            </a:extLst>
          </p:cNvPr>
          <p:cNvSpPr txBox="1"/>
          <p:nvPr/>
        </p:nvSpPr>
        <p:spPr>
          <a:xfrm>
            <a:off x="2894075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48BF326-7677-4521-A8F2-068BE64AFF00}"/>
              </a:ext>
            </a:extLst>
          </p:cNvPr>
          <p:cNvSpPr txBox="1"/>
          <p:nvPr/>
        </p:nvSpPr>
        <p:spPr>
          <a:xfrm>
            <a:off x="3346880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68440F0-B6F1-48EE-A7B5-A9C6DEF361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355" y="2134514"/>
            <a:ext cx="4315301" cy="323647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578EF3-9527-47F4-92E6-200F5EA4FC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754" y="2134514"/>
            <a:ext cx="4315301" cy="323647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4267549" y="329367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54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1AFCCA2-AF1E-4FEF-BB4E-313FA00B4C6D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7C493ED-4FAF-4DD2-A263-F8D57ACD2CA3}"/>
              </a:ext>
            </a:extLst>
          </p:cNvPr>
          <p:cNvSpPr txBox="1"/>
          <p:nvPr/>
        </p:nvSpPr>
        <p:spPr>
          <a:xfrm>
            <a:off x="2391273" y="1297617"/>
            <a:ext cx="441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65766E-2A6E-4D0A-A761-74DA53552341}"/>
              </a:ext>
            </a:extLst>
          </p:cNvPr>
          <p:cNvSpPr txBox="1"/>
          <p:nvPr/>
        </p:nvSpPr>
        <p:spPr>
          <a:xfrm>
            <a:off x="3994908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48BF326-7677-4521-A8F2-068BE64AFF00}"/>
              </a:ext>
            </a:extLst>
          </p:cNvPr>
          <p:cNvSpPr txBox="1"/>
          <p:nvPr/>
        </p:nvSpPr>
        <p:spPr>
          <a:xfrm>
            <a:off x="4447713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68440F0-B6F1-48EE-A7B5-A9C6DEF361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355" y="2134514"/>
            <a:ext cx="4315301" cy="323647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578EF3-9527-47F4-92E6-200F5EA4FC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754" y="2134514"/>
            <a:ext cx="4315301" cy="323647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4267549" y="329367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5A71171A-F2AE-4659-9696-18A08FC66692}"/>
              </a:ext>
            </a:extLst>
          </p:cNvPr>
          <p:cNvCxnSpPr>
            <a:cxnSpLocks/>
          </p:cNvCxnSpPr>
          <p:nvPr/>
        </p:nvCxnSpPr>
        <p:spPr>
          <a:xfrm>
            <a:off x="2231350" y="2804102"/>
            <a:ext cx="380602" cy="196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D339AF0A-8163-4049-8C91-8720946A2DE3}"/>
              </a:ext>
            </a:extLst>
          </p:cNvPr>
          <p:cNvCxnSpPr>
            <a:cxnSpLocks/>
          </p:cNvCxnSpPr>
          <p:nvPr/>
        </p:nvCxnSpPr>
        <p:spPr>
          <a:xfrm flipH="1" flipV="1">
            <a:off x="2837550" y="3109749"/>
            <a:ext cx="342476" cy="1839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403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台座を作る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638524" y="398094"/>
            <a:ext cx="740529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だいざ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3537606" y="396692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1AFCCA2-AF1E-4FEF-BB4E-313FA00B4C6D}"/>
              </a:ext>
            </a:extLst>
          </p:cNvPr>
          <p:cNvSpPr txBox="1"/>
          <p:nvPr/>
        </p:nvSpPr>
        <p:spPr>
          <a:xfrm>
            <a:off x="404561" y="1218063"/>
            <a:ext cx="58453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メインユニットと組み合わせます。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65766E-2A6E-4D0A-A761-74DA53552341}"/>
              </a:ext>
            </a:extLst>
          </p:cNvPr>
          <p:cNvSpPr txBox="1"/>
          <p:nvPr/>
        </p:nvSpPr>
        <p:spPr>
          <a:xfrm>
            <a:off x="2210496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48BF326-7677-4521-A8F2-068BE64AFF00}"/>
              </a:ext>
            </a:extLst>
          </p:cNvPr>
          <p:cNvSpPr txBox="1"/>
          <p:nvPr/>
        </p:nvSpPr>
        <p:spPr>
          <a:xfrm>
            <a:off x="2663301" y="1297616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68440F0-B6F1-48EE-A7B5-A9C6DEF361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355" y="2134514"/>
            <a:ext cx="4315301" cy="323647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578EF3-9527-47F4-92E6-200F5EA4FC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754" y="2134514"/>
            <a:ext cx="4315301" cy="323647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4267549" y="329367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4E79FC86-7655-4B77-A521-976590E2ACA1}"/>
              </a:ext>
            </a:extLst>
          </p:cNvPr>
          <p:cNvSpPr/>
          <p:nvPr/>
        </p:nvSpPr>
        <p:spPr>
          <a:xfrm>
            <a:off x="1551635" y="3429000"/>
            <a:ext cx="556010" cy="56928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434E3BA9-F524-42FC-BF02-F6015697B059}"/>
              </a:ext>
            </a:extLst>
          </p:cNvPr>
          <p:cNvSpPr/>
          <p:nvPr/>
        </p:nvSpPr>
        <p:spPr>
          <a:xfrm>
            <a:off x="1960647" y="3815733"/>
            <a:ext cx="556010" cy="56928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01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基本四角：白、三角：クリアのブロックを組み合わせます。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737740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1532207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5183147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BDC1A2E-5F35-42D8-8386-B3EB4F3D7A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536" y="1795144"/>
            <a:ext cx="2160000" cy="2160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0D66D0F-BC07-440B-9CAB-9194DF1C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2536" y="4071847"/>
            <a:ext cx="2160000" cy="2160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4E91C7D-F413-4788-BC45-34013D4AC5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43350" y="4071847"/>
            <a:ext cx="2160000" cy="216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345DBA5-6EE5-4BF3-AFAE-5E97903C327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08" t="12332" r="14223" b="9198"/>
          <a:stretch/>
        </p:blipFill>
        <p:spPr>
          <a:xfrm rot="5400000">
            <a:off x="5404164" y="2875144"/>
            <a:ext cx="3356703" cy="3356703"/>
          </a:xfrm>
          <a:prstGeom prst="rect">
            <a:avLst/>
          </a:prstGeom>
        </p:spPr>
      </p:pic>
      <p:sp>
        <p:nvSpPr>
          <p:cNvPr id="54" name="矢印: 右 53">
            <a:extLst>
              <a:ext uri="{FF2B5EF4-FFF2-40B4-BE49-F238E27FC236}">
                <a16:creationId xmlns:a16="http://schemas.microsoft.com/office/drawing/2014/main" id="{18461C6E-2030-46BC-8A0E-A1977829C8A3}"/>
              </a:ext>
            </a:extLst>
          </p:cNvPr>
          <p:cNvSpPr/>
          <p:nvPr/>
        </p:nvSpPr>
        <p:spPr>
          <a:xfrm>
            <a:off x="2598288" y="461710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7FAA2186-296D-45F3-9694-D1DF608AE015}"/>
              </a:ext>
            </a:extLst>
          </p:cNvPr>
          <p:cNvSpPr/>
          <p:nvPr/>
        </p:nvSpPr>
        <p:spPr>
          <a:xfrm rot="5400000">
            <a:off x="1393444" y="373772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5031947" y="461710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49A86EA-5197-459B-BA57-D37B71CC3023}"/>
              </a:ext>
            </a:extLst>
          </p:cNvPr>
          <p:cNvSpPr txBox="1"/>
          <p:nvPr/>
        </p:nvSpPr>
        <p:spPr>
          <a:xfrm>
            <a:off x="415442" y="1289012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766A6CE-6E68-4A6D-AA52-2A2827CFCAF0}"/>
              </a:ext>
            </a:extLst>
          </p:cNvPr>
          <p:cNvSpPr txBox="1"/>
          <p:nvPr/>
        </p:nvSpPr>
        <p:spPr>
          <a:xfrm>
            <a:off x="1922344" y="1289012"/>
            <a:ext cx="7942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630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F00D1731-08BD-4D94-AF8E-63DDD4D9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472E856-CD61-4D14-A861-3BF73F23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9" y="1463040"/>
            <a:ext cx="6023201" cy="5301744"/>
          </a:xfrm>
        </p:spPr>
        <p:txBody>
          <a:bodyPr/>
          <a:lstStyle/>
          <a:p>
            <a:r>
              <a:rPr lang="ja-JP" altLang="en-US" dirty="0"/>
              <a:t>本日のミッション！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ロボットを組み立てよう！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やじろべえのしくみ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プログラミングの準備</a:t>
            </a:r>
            <a:endParaRPr lang="en-US" altLang="ja-JP" dirty="0"/>
          </a:p>
          <a:p>
            <a:r>
              <a:rPr lang="ja-JP" altLang="en-US" dirty="0"/>
              <a:t>ロボットを動かそう！</a:t>
            </a:r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DE116F-22C9-4DF8-A0AA-2F49D61FABDB}"/>
              </a:ext>
            </a:extLst>
          </p:cNvPr>
          <p:cNvSpPr txBox="1"/>
          <p:nvPr/>
        </p:nvSpPr>
        <p:spPr>
          <a:xfrm>
            <a:off x="419747" y="334841"/>
            <a:ext cx="69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もくじ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75ED4E-337E-4CF3-998B-018B53D16BB8}"/>
              </a:ext>
            </a:extLst>
          </p:cNvPr>
          <p:cNvSpPr txBox="1"/>
          <p:nvPr/>
        </p:nvSpPr>
        <p:spPr>
          <a:xfrm>
            <a:off x="524182" y="1544533"/>
            <a:ext cx="643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81BC48-636C-4825-BE22-2542367F2F66}"/>
              </a:ext>
            </a:extLst>
          </p:cNvPr>
          <p:cNvSpPr txBox="1"/>
          <p:nvPr/>
        </p:nvSpPr>
        <p:spPr>
          <a:xfrm>
            <a:off x="143166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7DEC44-13E8-4CA2-99CD-A478C5EBC2EE}"/>
              </a:ext>
            </a:extLst>
          </p:cNvPr>
          <p:cNvSpPr txBox="1"/>
          <p:nvPr/>
        </p:nvSpPr>
        <p:spPr>
          <a:xfrm>
            <a:off x="1992346" y="3886855"/>
            <a:ext cx="6583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CB03BA-F1FF-4B7F-AD4C-DAC852A9C2CE}"/>
              </a:ext>
            </a:extLst>
          </p:cNvPr>
          <p:cNvSpPr txBox="1"/>
          <p:nvPr/>
        </p:nvSpPr>
        <p:spPr>
          <a:xfrm>
            <a:off x="191924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DD778B-0F43-4E3E-92BF-C5E65768A0C9}"/>
              </a:ext>
            </a:extLst>
          </p:cNvPr>
          <p:cNvSpPr txBox="1"/>
          <p:nvPr/>
        </p:nvSpPr>
        <p:spPr>
          <a:xfrm>
            <a:off x="1431665" y="4683836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</p:spTree>
    <p:extLst>
      <p:ext uri="{BB962C8B-B14F-4D97-AF65-F5344CB8AC3E}">
        <p14:creationId xmlns:p14="http://schemas.microsoft.com/office/powerpoint/2010/main" val="228008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068730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1462214" y="127125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3514137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4411" y="2019525"/>
            <a:ext cx="3960000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67886" y="2019525"/>
            <a:ext cx="3960000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82A53E2-22C7-4346-BBDD-A9C8EDB63470}"/>
              </a:ext>
            </a:extLst>
          </p:cNvPr>
          <p:cNvCxnSpPr>
            <a:cxnSpLocks/>
          </p:cNvCxnSpPr>
          <p:nvPr/>
        </p:nvCxnSpPr>
        <p:spPr>
          <a:xfrm flipV="1">
            <a:off x="1685887" y="3654860"/>
            <a:ext cx="283031" cy="34466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EAB6919F-A261-4CA6-B56C-0C2DB1498ACF}"/>
              </a:ext>
            </a:extLst>
          </p:cNvPr>
          <p:cNvCxnSpPr>
            <a:cxnSpLocks/>
          </p:cNvCxnSpPr>
          <p:nvPr/>
        </p:nvCxnSpPr>
        <p:spPr>
          <a:xfrm flipV="1">
            <a:off x="2010898" y="4073590"/>
            <a:ext cx="283031" cy="34466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FDF9E75E-C3E2-48F2-822E-0BF453F0BF2C}"/>
              </a:ext>
            </a:extLst>
          </p:cNvPr>
          <p:cNvCxnSpPr>
            <a:cxnSpLocks/>
          </p:cNvCxnSpPr>
          <p:nvPr/>
        </p:nvCxnSpPr>
        <p:spPr>
          <a:xfrm flipV="1">
            <a:off x="2519836" y="4179525"/>
            <a:ext cx="249997" cy="35811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02C4636E-8DFA-4E3B-9B9A-DCB6327486EC}"/>
              </a:ext>
            </a:extLst>
          </p:cNvPr>
          <p:cNvCxnSpPr>
            <a:cxnSpLocks/>
          </p:cNvCxnSpPr>
          <p:nvPr/>
        </p:nvCxnSpPr>
        <p:spPr>
          <a:xfrm flipV="1">
            <a:off x="2844847" y="4537639"/>
            <a:ext cx="306726" cy="41873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716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三角：クリアのブロックを挿し込みます。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139753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376754" y="1286832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3585160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4411" y="2019525"/>
            <a:ext cx="3960000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7886" y="2019525"/>
            <a:ext cx="3960000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82A53E2-22C7-4346-BBDD-A9C8EDB63470}"/>
              </a:ext>
            </a:extLst>
          </p:cNvPr>
          <p:cNvCxnSpPr>
            <a:cxnSpLocks/>
          </p:cNvCxnSpPr>
          <p:nvPr/>
        </p:nvCxnSpPr>
        <p:spPr>
          <a:xfrm>
            <a:off x="2099463" y="3293616"/>
            <a:ext cx="0" cy="4136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B521429-D128-4B38-A876-D67D0285B5CE}"/>
              </a:ext>
            </a:extLst>
          </p:cNvPr>
          <p:cNvCxnSpPr>
            <a:cxnSpLocks/>
          </p:cNvCxnSpPr>
          <p:nvPr/>
        </p:nvCxnSpPr>
        <p:spPr>
          <a:xfrm>
            <a:off x="2669114" y="3293616"/>
            <a:ext cx="0" cy="4136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580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三角：クリアのブロックとステーを組み合わせます。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045276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376754" y="1286832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490683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4411" y="2019525"/>
            <a:ext cx="3960000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7886" y="2019525"/>
            <a:ext cx="3960000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82A53E2-22C7-4346-BBDD-A9C8EDB63470}"/>
              </a:ext>
            </a:extLst>
          </p:cNvPr>
          <p:cNvCxnSpPr>
            <a:cxnSpLocks/>
          </p:cNvCxnSpPr>
          <p:nvPr/>
        </p:nvCxnSpPr>
        <p:spPr>
          <a:xfrm flipH="1">
            <a:off x="1426686" y="3015340"/>
            <a:ext cx="430461" cy="4136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B521429-D128-4B38-A876-D67D0285B5CE}"/>
              </a:ext>
            </a:extLst>
          </p:cNvPr>
          <p:cNvCxnSpPr>
            <a:cxnSpLocks/>
          </p:cNvCxnSpPr>
          <p:nvPr/>
        </p:nvCxnSpPr>
        <p:spPr>
          <a:xfrm flipH="1" flipV="1">
            <a:off x="1515335" y="4710452"/>
            <a:ext cx="419997" cy="42971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956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片方のステーに、ハーフ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879781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376754" y="1286832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かたほう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5325188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4411" y="2019525"/>
            <a:ext cx="3960000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7886" y="2019525"/>
            <a:ext cx="3960000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82A53E2-22C7-4346-BBDD-A9C8EDB63470}"/>
              </a:ext>
            </a:extLst>
          </p:cNvPr>
          <p:cNvCxnSpPr>
            <a:cxnSpLocks/>
          </p:cNvCxnSpPr>
          <p:nvPr/>
        </p:nvCxnSpPr>
        <p:spPr>
          <a:xfrm flipV="1">
            <a:off x="2056999" y="4649196"/>
            <a:ext cx="319619" cy="180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B521429-D128-4B38-A876-D67D0285B5CE}"/>
              </a:ext>
            </a:extLst>
          </p:cNvPr>
          <p:cNvCxnSpPr>
            <a:cxnSpLocks/>
          </p:cNvCxnSpPr>
          <p:nvPr/>
        </p:nvCxnSpPr>
        <p:spPr>
          <a:xfrm flipV="1">
            <a:off x="1890944" y="4179526"/>
            <a:ext cx="301840" cy="1705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20B0D0E-C799-49AE-99A8-BA31EC659779}"/>
              </a:ext>
            </a:extLst>
          </p:cNvPr>
          <p:cNvSpPr txBox="1"/>
          <p:nvPr/>
        </p:nvSpPr>
        <p:spPr>
          <a:xfrm>
            <a:off x="3281232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3261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加速度センサーとコード（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30cm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572000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450269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14400" y="1305714"/>
            <a:ext cx="2826743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07876" y="1305714"/>
            <a:ext cx="2826742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086808" y="292211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B521429-D128-4B38-A876-D67D0285B5CE}"/>
              </a:ext>
            </a:extLst>
          </p:cNvPr>
          <p:cNvCxnSpPr>
            <a:cxnSpLocks/>
          </p:cNvCxnSpPr>
          <p:nvPr/>
        </p:nvCxnSpPr>
        <p:spPr>
          <a:xfrm flipH="1" flipV="1">
            <a:off x="2095125" y="3559088"/>
            <a:ext cx="497149" cy="29161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20B0D0E-C799-49AE-99A8-BA31EC659779}"/>
              </a:ext>
            </a:extLst>
          </p:cNvPr>
          <p:cNvSpPr txBox="1"/>
          <p:nvPr/>
        </p:nvSpPr>
        <p:spPr>
          <a:xfrm>
            <a:off x="3281232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吹き出し: 角を丸めた四角形 21">
            <a:extLst>
              <a:ext uri="{FF2B5EF4-FFF2-40B4-BE49-F238E27FC236}">
                <a16:creationId xmlns:a16="http://schemas.microsoft.com/office/drawing/2014/main" id="{A778B4F8-9168-44DC-A0B4-A23B05CFE76B}"/>
              </a:ext>
            </a:extLst>
          </p:cNvPr>
          <p:cNvSpPr/>
          <p:nvPr/>
        </p:nvSpPr>
        <p:spPr>
          <a:xfrm>
            <a:off x="936708" y="4873273"/>
            <a:ext cx="7664539" cy="1543103"/>
          </a:xfrm>
          <a:prstGeom prst="wedgeRoundRectCallout">
            <a:avLst>
              <a:gd name="adj1" fmla="val -52383"/>
              <a:gd name="adj2" fmla="val -876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F356C050-F277-455A-8345-B57AB0041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8" y="5255725"/>
            <a:ext cx="914400" cy="1549153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666FA19-96FC-464C-8886-FDA6053EC3F2}"/>
              </a:ext>
            </a:extLst>
          </p:cNvPr>
          <p:cNvGrpSpPr/>
          <p:nvPr/>
        </p:nvGrpSpPr>
        <p:grpSpPr>
          <a:xfrm>
            <a:off x="976948" y="4873273"/>
            <a:ext cx="6103059" cy="1508105"/>
            <a:chOff x="-714313" y="5093351"/>
            <a:chExt cx="6103059" cy="1508105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B848EED5-2B3E-42C1-AF3D-6A0E2624EAE3}"/>
                </a:ext>
              </a:extLst>
            </p:cNvPr>
            <p:cNvSpPr txBox="1"/>
            <p:nvPr/>
          </p:nvSpPr>
          <p:spPr>
            <a:xfrm>
              <a:off x="-640913" y="5093351"/>
              <a:ext cx="602965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接続コードは一度取り付けると、抜くときに少し力が必要だよ。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コードをひっぱると壊れる可能性があるので、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引き抜きにくいときはブロックリムーバーを使ってね！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5B4C5323-5158-4053-9FC8-3F19AA83A814}"/>
                </a:ext>
              </a:extLst>
            </p:cNvPr>
            <p:cNvSpPr txBox="1"/>
            <p:nvPr/>
          </p:nvSpPr>
          <p:spPr>
            <a:xfrm>
              <a:off x="1463860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9632921-2BD6-49CC-8ECA-38F6269CDA56}"/>
                </a:ext>
              </a:extLst>
            </p:cNvPr>
            <p:cNvSpPr txBox="1"/>
            <p:nvPr/>
          </p:nvSpPr>
          <p:spPr>
            <a:xfrm>
              <a:off x="1174541" y="564454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32F65A5-7CB3-4FBC-9DD2-9D8B8C6AE783}"/>
                </a:ext>
              </a:extLst>
            </p:cNvPr>
            <p:cNvSpPr txBox="1"/>
            <p:nvPr/>
          </p:nvSpPr>
          <p:spPr>
            <a:xfrm>
              <a:off x="1827403" y="5644548"/>
              <a:ext cx="7068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かのうせい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126D115-1785-4CCF-91A7-79C2AE38A6DE}"/>
                </a:ext>
              </a:extLst>
            </p:cNvPr>
            <p:cNvSpPr txBox="1"/>
            <p:nvPr/>
          </p:nvSpPr>
          <p:spPr>
            <a:xfrm>
              <a:off x="3408448" y="614265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5985A44-377B-4F64-9196-BE4CE02F2732}"/>
                </a:ext>
              </a:extLst>
            </p:cNvPr>
            <p:cNvSpPr txBox="1"/>
            <p:nvPr/>
          </p:nvSpPr>
          <p:spPr>
            <a:xfrm>
              <a:off x="583187" y="5167759"/>
              <a:ext cx="7701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いちど　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6F2BF26-79A6-4D19-A51D-479EE8D713D9}"/>
                </a:ext>
              </a:extLst>
            </p:cNvPr>
            <p:cNvSpPr txBox="1"/>
            <p:nvPr/>
          </p:nvSpPr>
          <p:spPr>
            <a:xfrm>
              <a:off x="-714313" y="5167759"/>
              <a:ext cx="714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380F79D7-21E5-4709-83CC-E9AF8BAF177F}"/>
                </a:ext>
              </a:extLst>
            </p:cNvPr>
            <p:cNvSpPr txBox="1"/>
            <p:nvPr/>
          </p:nvSpPr>
          <p:spPr>
            <a:xfrm>
              <a:off x="3760036" y="5167759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9638AF2A-2B90-4F86-A233-D78D7DE9568D}"/>
                </a:ext>
              </a:extLst>
            </p:cNvPr>
            <p:cNvSpPr txBox="1"/>
            <p:nvPr/>
          </p:nvSpPr>
          <p:spPr>
            <a:xfrm>
              <a:off x="3408448" y="5167759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69808516-D6B4-451B-83C5-65EF65B016CA}"/>
                </a:ext>
              </a:extLst>
            </p:cNvPr>
            <p:cNvSpPr txBox="1"/>
            <p:nvPr/>
          </p:nvSpPr>
          <p:spPr>
            <a:xfrm>
              <a:off x="4214401" y="5167759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AC4D6D2-BEBE-4CD5-BDD6-A17233F41533}"/>
                </a:ext>
              </a:extLst>
            </p:cNvPr>
            <p:cNvSpPr txBox="1"/>
            <p:nvPr/>
          </p:nvSpPr>
          <p:spPr>
            <a:xfrm>
              <a:off x="2475803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77CFC890-D8FF-4DA6-B047-A281DC8A2669}"/>
                </a:ext>
              </a:extLst>
            </p:cNvPr>
            <p:cNvSpPr txBox="1"/>
            <p:nvPr/>
          </p:nvSpPr>
          <p:spPr>
            <a:xfrm>
              <a:off x="-169345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FFEE0D1F-7EB3-4E37-B914-3FC7C91B30BF}"/>
                </a:ext>
              </a:extLst>
            </p:cNvPr>
            <p:cNvSpPr txBox="1"/>
            <p:nvPr/>
          </p:nvSpPr>
          <p:spPr>
            <a:xfrm>
              <a:off x="-582863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6" name="図 45">
            <a:extLst>
              <a:ext uri="{FF2B5EF4-FFF2-40B4-BE49-F238E27FC236}">
                <a16:creationId xmlns:a16="http://schemas.microsoft.com/office/drawing/2014/main" id="{5CC40C29-E785-4990-A150-DAF4F9271F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42454" y="4898495"/>
            <a:ext cx="1482884" cy="14828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60382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やじろべえの胴体を作る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4293258" y="380303"/>
            <a:ext cx="749257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加速度センサーと胴体を組み合わせます。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2908934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450269" y="1289011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3354341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4411" y="2019525"/>
            <a:ext cx="3960000" cy="3960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7886" y="2019525"/>
            <a:ext cx="3960000" cy="3960000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82A53E2-22C7-4346-BBDD-A9C8EDB63470}"/>
              </a:ext>
            </a:extLst>
          </p:cNvPr>
          <p:cNvCxnSpPr>
            <a:cxnSpLocks/>
          </p:cNvCxnSpPr>
          <p:nvPr/>
        </p:nvCxnSpPr>
        <p:spPr>
          <a:xfrm flipH="1">
            <a:off x="2192784" y="3959441"/>
            <a:ext cx="166055" cy="7505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20B0D0E-C799-49AE-99A8-BA31EC659779}"/>
              </a:ext>
            </a:extLst>
          </p:cNvPr>
          <p:cNvSpPr txBox="1"/>
          <p:nvPr/>
        </p:nvSpPr>
        <p:spPr>
          <a:xfrm>
            <a:off x="2178439" y="1281882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7677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 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906415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4EF62E1-E363-4B50-9AB9-79DBDA5C87E7}"/>
              </a:ext>
            </a:extLst>
          </p:cNvPr>
          <p:cNvSpPr txBox="1"/>
          <p:nvPr/>
        </p:nvSpPr>
        <p:spPr>
          <a:xfrm>
            <a:off x="1426686" y="1281882"/>
            <a:ext cx="7151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5351822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BFA176-6CA1-4C64-BA42-84D526CB39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4284" y="2019523"/>
            <a:ext cx="2645546" cy="395999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F02E7E3-1A0F-45DF-ADEC-C2A548C1BF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4172" y="2019523"/>
            <a:ext cx="2056237" cy="3959999"/>
          </a:xfrm>
          <a:prstGeom prst="rect">
            <a:avLst/>
          </a:prstGeom>
        </p:spPr>
      </p:pic>
      <p:sp>
        <p:nvSpPr>
          <p:cNvPr id="26" name="矢印: 右 25">
            <a:extLst>
              <a:ext uri="{FF2B5EF4-FFF2-40B4-BE49-F238E27FC236}">
                <a16:creationId xmlns:a16="http://schemas.microsoft.com/office/drawing/2014/main" id="{7F903FEC-0D5F-4D1A-B2E1-B59B74D89B1E}"/>
              </a:ext>
            </a:extLst>
          </p:cNvPr>
          <p:cNvSpPr/>
          <p:nvPr/>
        </p:nvSpPr>
        <p:spPr>
          <a:xfrm>
            <a:off x="4267672" y="2834147"/>
            <a:ext cx="893000" cy="992128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20B0D0E-C799-49AE-99A8-BA31EC659779}"/>
              </a:ext>
            </a:extLst>
          </p:cNvPr>
          <p:cNvSpPr txBox="1"/>
          <p:nvPr/>
        </p:nvSpPr>
        <p:spPr>
          <a:xfrm>
            <a:off x="3245432" y="1281590"/>
            <a:ext cx="445407" cy="244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1883984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A4FDBE-9B82-4131-94B6-F1A67BEC1585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サーボモーターとブロックを組み合わせます。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4831618-7944-40C7-ADC7-A06BAFC60603}"/>
              </a:ext>
            </a:extLst>
          </p:cNvPr>
          <p:cNvSpPr txBox="1"/>
          <p:nvPr/>
        </p:nvSpPr>
        <p:spPr>
          <a:xfrm>
            <a:off x="3361697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D6C436-317F-4E6B-B4E1-D9EEF3341F3C}"/>
              </a:ext>
            </a:extLst>
          </p:cNvPr>
          <p:cNvSpPr txBox="1"/>
          <p:nvPr/>
        </p:nvSpPr>
        <p:spPr>
          <a:xfrm>
            <a:off x="3807104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B2B4C002-E376-484F-940A-9097390962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8833140-EDEC-43E7-B1E7-FED12894E4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781" y="2019525"/>
            <a:ext cx="3959998" cy="3960000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4BABB24D-8A23-47F0-B318-D027586CD782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B60A33FC-8631-4613-8ECC-EA5B8505FFE3}"/>
              </a:ext>
            </a:extLst>
          </p:cNvPr>
          <p:cNvSpPr/>
          <p:nvPr/>
        </p:nvSpPr>
        <p:spPr>
          <a:xfrm>
            <a:off x="1935109" y="3187553"/>
            <a:ext cx="1072795" cy="72399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B77D9F0B-E83E-45D5-A425-FACB4B7E6C77}"/>
              </a:ext>
            </a:extLst>
          </p:cNvPr>
          <p:cNvGrpSpPr/>
          <p:nvPr/>
        </p:nvGrpSpPr>
        <p:grpSpPr>
          <a:xfrm>
            <a:off x="2058166" y="2604355"/>
            <a:ext cx="1626268" cy="469359"/>
            <a:chOff x="411898" y="2447245"/>
            <a:chExt cx="1626268" cy="46935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9B1290C3-3075-4B79-8A73-3A392C36F264}"/>
                </a:ext>
              </a:extLst>
            </p:cNvPr>
            <p:cNvSpPr txBox="1"/>
            <p:nvPr/>
          </p:nvSpPr>
          <p:spPr>
            <a:xfrm>
              <a:off x="411898" y="2447245"/>
              <a:ext cx="1626268" cy="4693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自由に回転する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344BA04A-A18E-4C46-80D1-B2DC50829F67}"/>
                </a:ext>
              </a:extLst>
            </p:cNvPr>
            <p:cNvSpPr txBox="1"/>
            <p:nvPr/>
          </p:nvSpPr>
          <p:spPr>
            <a:xfrm>
              <a:off x="493338" y="250281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FFC60273-7BDB-459E-BCF4-34CDD27403B1}"/>
                </a:ext>
              </a:extLst>
            </p:cNvPr>
            <p:cNvSpPr txBox="1"/>
            <p:nvPr/>
          </p:nvSpPr>
          <p:spPr>
            <a:xfrm>
              <a:off x="975260" y="249426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3F139424-5BD1-4456-BCBB-E5B82C793256}"/>
              </a:ext>
            </a:extLst>
          </p:cNvPr>
          <p:cNvGrpSpPr/>
          <p:nvPr/>
        </p:nvGrpSpPr>
        <p:grpSpPr>
          <a:xfrm>
            <a:off x="504883" y="5039622"/>
            <a:ext cx="2097068" cy="900246"/>
            <a:chOff x="2390417" y="4941442"/>
            <a:chExt cx="2097068" cy="900246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54F577B0-E92F-4641-9138-865C6A91A45B}"/>
                </a:ext>
              </a:extLst>
            </p:cNvPr>
            <p:cNvSpPr txBox="1"/>
            <p:nvPr/>
          </p:nvSpPr>
          <p:spPr>
            <a:xfrm>
              <a:off x="2390417" y="4941442"/>
              <a:ext cx="2097068" cy="9002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9FA9C230-591F-480A-94B4-2760CBC39F1F}"/>
                </a:ext>
              </a:extLst>
            </p:cNvPr>
            <p:cNvSpPr txBox="1"/>
            <p:nvPr/>
          </p:nvSpPr>
          <p:spPr>
            <a:xfrm>
              <a:off x="2620309" y="542579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F1696957-62C6-4058-B534-9A4D0F01AE35}"/>
                </a:ext>
              </a:extLst>
            </p:cNvPr>
            <p:cNvSpPr txBox="1"/>
            <p:nvPr/>
          </p:nvSpPr>
          <p:spPr>
            <a:xfrm>
              <a:off x="3102231" y="541724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58103DC-8794-44EB-9FA8-ECD635D52B19}"/>
                </a:ext>
              </a:extLst>
            </p:cNvPr>
            <p:cNvSpPr txBox="1"/>
            <p:nvPr/>
          </p:nvSpPr>
          <p:spPr>
            <a:xfrm>
              <a:off x="2960189" y="4978306"/>
              <a:ext cx="9142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7" name="楕円 36">
            <a:extLst>
              <a:ext uri="{FF2B5EF4-FFF2-40B4-BE49-F238E27FC236}">
                <a16:creationId xmlns:a16="http://schemas.microsoft.com/office/drawing/2014/main" id="{1328D385-B3A2-43F9-AFAB-8B21ADE6F8BC}"/>
              </a:ext>
            </a:extLst>
          </p:cNvPr>
          <p:cNvSpPr/>
          <p:nvPr/>
        </p:nvSpPr>
        <p:spPr>
          <a:xfrm>
            <a:off x="1373426" y="4087954"/>
            <a:ext cx="1072795" cy="72399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5265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A4FDBE-9B82-4131-94B6-F1A67BEC1585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ステーに基本四角：赤のブロックを挿し込みます。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4831618-7944-40C7-ADC7-A06BAFC60603}"/>
              </a:ext>
            </a:extLst>
          </p:cNvPr>
          <p:cNvSpPr txBox="1"/>
          <p:nvPr/>
        </p:nvSpPr>
        <p:spPr>
          <a:xfrm>
            <a:off x="4054158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D6C436-317F-4E6B-B4E1-D9EEF3341F3C}"/>
              </a:ext>
            </a:extLst>
          </p:cNvPr>
          <p:cNvSpPr txBox="1"/>
          <p:nvPr/>
        </p:nvSpPr>
        <p:spPr>
          <a:xfrm>
            <a:off x="4499565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B2B4C002-E376-484F-940A-9097390962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8833140-EDEC-43E7-B1E7-FED12894E4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781" y="2019525"/>
            <a:ext cx="3959998" cy="3960000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4BABB24D-8A23-47F0-B318-D027586CD782}"/>
              </a:ext>
            </a:extLst>
          </p:cNvPr>
          <p:cNvSpPr/>
          <p:nvPr/>
        </p:nvSpPr>
        <p:spPr>
          <a:xfrm>
            <a:off x="4221669" y="416158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95422A3-ECBC-4563-91E2-7073214C7BCC}"/>
              </a:ext>
            </a:extLst>
          </p:cNvPr>
          <p:cNvSpPr txBox="1"/>
          <p:nvPr/>
        </p:nvSpPr>
        <p:spPr>
          <a:xfrm>
            <a:off x="2446221" y="127950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53E1BA0-C47A-4176-B6C6-39F9604E84A1}"/>
              </a:ext>
            </a:extLst>
          </p:cNvPr>
          <p:cNvSpPr txBox="1"/>
          <p:nvPr/>
        </p:nvSpPr>
        <p:spPr>
          <a:xfrm>
            <a:off x="1329456" y="1279507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E33EB43A-CC67-410E-A1CC-A8D6E323368C}"/>
              </a:ext>
            </a:extLst>
          </p:cNvPr>
          <p:cNvCxnSpPr>
            <a:cxnSpLocks/>
          </p:cNvCxnSpPr>
          <p:nvPr/>
        </p:nvCxnSpPr>
        <p:spPr>
          <a:xfrm flipH="1">
            <a:off x="3792491" y="3533313"/>
            <a:ext cx="304653" cy="641412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2A6A3959-F3B0-4965-9D94-B79A8837CCB9}"/>
              </a:ext>
            </a:extLst>
          </p:cNvPr>
          <p:cNvCxnSpPr>
            <a:cxnSpLocks/>
          </p:cNvCxnSpPr>
          <p:nvPr/>
        </p:nvCxnSpPr>
        <p:spPr>
          <a:xfrm flipV="1">
            <a:off x="3302493" y="5004444"/>
            <a:ext cx="220804" cy="555594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458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A4FDBE-9B82-4131-94B6-F1A67BEC1585}"/>
              </a:ext>
            </a:extLst>
          </p:cNvPr>
          <p:cNvSpPr txBox="1"/>
          <p:nvPr/>
        </p:nvSpPr>
        <p:spPr>
          <a:xfrm>
            <a:off x="404560" y="1218063"/>
            <a:ext cx="8206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ステーのパーツの向きを変え、ハーフ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4831618-7944-40C7-ADC7-A06BAFC60603}"/>
              </a:ext>
            </a:extLst>
          </p:cNvPr>
          <p:cNvSpPr txBox="1"/>
          <p:nvPr/>
        </p:nvSpPr>
        <p:spPr>
          <a:xfrm>
            <a:off x="5137231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D6C436-317F-4E6B-B4E1-D9EEF3341F3C}"/>
              </a:ext>
            </a:extLst>
          </p:cNvPr>
          <p:cNvSpPr txBox="1"/>
          <p:nvPr/>
        </p:nvSpPr>
        <p:spPr>
          <a:xfrm>
            <a:off x="5582638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B2B4C002-E376-484F-940A-9097390962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98833140-EDEC-43E7-B1E7-FED12894E4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781" y="2019525"/>
            <a:ext cx="3959998" cy="3960000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4BABB24D-8A23-47F0-B318-D027586CD782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FAF45B7-BF7A-46C7-9F65-EF9271BFDA4A}"/>
              </a:ext>
            </a:extLst>
          </p:cNvPr>
          <p:cNvSpPr txBox="1"/>
          <p:nvPr/>
        </p:nvSpPr>
        <p:spPr>
          <a:xfrm>
            <a:off x="2223517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188356F-58F5-44E6-8CFF-59051BFE8B1D}"/>
              </a:ext>
            </a:extLst>
          </p:cNvPr>
          <p:cNvSpPr txBox="1"/>
          <p:nvPr/>
        </p:nvSpPr>
        <p:spPr>
          <a:xfrm>
            <a:off x="2891627" y="12779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03DC1247-66E4-4558-A267-9DCFD6A54FCA}"/>
              </a:ext>
            </a:extLst>
          </p:cNvPr>
          <p:cNvCxnSpPr>
            <a:cxnSpLocks/>
          </p:cNvCxnSpPr>
          <p:nvPr/>
        </p:nvCxnSpPr>
        <p:spPr>
          <a:xfrm flipH="1" flipV="1">
            <a:off x="1993096" y="4092594"/>
            <a:ext cx="453124" cy="869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1B72C4C-E941-4BF6-8AAE-426AAAD5D1F2}"/>
              </a:ext>
            </a:extLst>
          </p:cNvPr>
          <p:cNvSpPr txBox="1"/>
          <p:nvPr/>
        </p:nvSpPr>
        <p:spPr>
          <a:xfrm>
            <a:off x="4682355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329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本日のミッション！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646801" y="1404395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課題をクリアしよう！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543439" y="2303509"/>
            <a:ext cx="551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かだい</a:t>
            </a:r>
          </a:p>
        </p:txBody>
      </p:sp>
    </p:spTree>
    <p:extLst>
      <p:ext uri="{BB962C8B-B14F-4D97-AF65-F5344CB8AC3E}">
        <p14:creationId xmlns:p14="http://schemas.microsoft.com/office/powerpoint/2010/main" val="337132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8A4FDBE-9B82-4131-94B6-F1A67BEC1585}"/>
              </a:ext>
            </a:extLst>
          </p:cNvPr>
          <p:cNvSpPr txBox="1"/>
          <p:nvPr/>
        </p:nvSpPr>
        <p:spPr>
          <a:xfrm>
            <a:off x="404561" y="1193199"/>
            <a:ext cx="8206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サーボモーター延長コードを接続します。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FAF45B7-BF7A-46C7-9F65-EF9271BFDA4A}"/>
              </a:ext>
            </a:extLst>
          </p:cNvPr>
          <p:cNvSpPr txBox="1"/>
          <p:nvPr/>
        </p:nvSpPr>
        <p:spPr>
          <a:xfrm>
            <a:off x="1886568" y="1253090"/>
            <a:ext cx="8890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えんちょう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188356F-58F5-44E6-8CFF-59051BFE8B1D}"/>
              </a:ext>
            </a:extLst>
          </p:cNvPr>
          <p:cNvSpPr txBox="1"/>
          <p:nvPr/>
        </p:nvSpPr>
        <p:spPr>
          <a:xfrm>
            <a:off x="3336448" y="1253090"/>
            <a:ext cx="7285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5708B5D-BC0E-46D7-B8E2-A69AFF6257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62252" y="1927160"/>
            <a:ext cx="1427450" cy="279765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81A0134-9FA6-4168-8553-AF64BE440D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88159" y="1927159"/>
            <a:ext cx="1427452" cy="279765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128901A-A7E2-4E43-9AE5-3822A81496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14066" y="1927160"/>
            <a:ext cx="1427452" cy="2797651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C14CCE4-C5BD-48C7-92BC-FD30A61816DB}"/>
              </a:ext>
            </a:extLst>
          </p:cNvPr>
          <p:cNvSpPr txBox="1"/>
          <p:nvPr/>
        </p:nvSpPr>
        <p:spPr>
          <a:xfrm>
            <a:off x="486403" y="1830172"/>
            <a:ext cx="423846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１．ケーブルのカバーを外します。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2601ED6-2C3B-48E8-9220-84BBFB4D410F}"/>
              </a:ext>
            </a:extLst>
          </p:cNvPr>
          <p:cNvCxnSpPr>
            <a:cxnSpLocks/>
          </p:cNvCxnSpPr>
          <p:nvPr/>
        </p:nvCxnSpPr>
        <p:spPr>
          <a:xfrm flipH="1">
            <a:off x="1796950" y="3135975"/>
            <a:ext cx="761092" cy="454299"/>
          </a:xfrm>
          <a:prstGeom prst="line">
            <a:avLst/>
          </a:prstGeom>
          <a:ln w="28575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4F18501A-0342-41F9-84DD-E56DD9BEC7C5}"/>
              </a:ext>
            </a:extLst>
          </p:cNvPr>
          <p:cNvCxnSpPr>
            <a:cxnSpLocks/>
          </p:cNvCxnSpPr>
          <p:nvPr/>
        </p:nvCxnSpPr>
        <p:spPr>
          <a:xfrm flipH="1" flipV="1">
            <a:off x="4307794" y="2912243"/>
            <a:ext cx="635717" cy="221942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ADCDFDB-D212-4F9C-B599-2B3D341B6B66}"/>
              </a:ext>
            </a:extLst>
          </p:cNvPr>
          <p:cNvSpPr txBox="1"/>
          <p:nvPr/>
        </p:nvSpPr>
        <p:spPr>
          <a:xfrm>
            <a:off x="505406" y="4065770"/>
            <a:ext cx="2797652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白と黒の隙間を爪などで広げます。</a:t>
            </a:r>
            <a:endParaRPr kumimoji="1" lang="ja-JP" altLang="en-US" sz="13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381A1C1-BD91-4979-B666-496D36A72FF6}"/>
              </a:ext>
            </a:extLst>
          </p:cNvPr>
          <p:cNvSpPr txBox="1"/>
          <p:nvPr/>
        </p:nvSpPr>
        <p:spPr>
          <a:xfrm>
            <a:off x="3331313" y="4065770"/>
            <a:ext cx="2797653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黒い部分を押し出します。</a:t>
            </a:r>
            <a:endParaRPr kumimoji="1" lang="ja-JP" altLang="en-US" sz="13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E7684D8-E8EA-470D-81FE-6CB2B58E8867}"/>
              </a:ext>
            </a:extLst>
          </p:cNvPr>
          <p:cNvSpPr txBox="1"/>
          <p:nvPr/>
        </p:nvSpPr>
        <p:spPr>
          <a:xfrm>
            <a:off x="6124597" y="4065769"/>
            <a:ext cx="2797653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カバーを外します。</a:t>
            </a:r>
            <a:endParaRPr kumimoji="1" lang="ja-JP" altLang="en-US" sz="13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吹き出し: 角を丸めた四角形 29">
            <a:extLst>
              <a:ext uri="{FF2B5EF4-FFF2-40B4-BE49-F238E27FC236}">
                <a16:creationId xmlns:a16="http://schemas.microsoft.com/office/drawing/2014/main" id="{49264F63-F165-4817-84BE-7585490062CA}"/>
              </a:ext>
            </a:extLst>
          </p:cNvPr>
          <p:cNvSpPr/>
          <p:nvPr/>
        </p:nvSpPr>
        <p:spPr>
          <a:xfrm>
            <a:off x="505406" y="4851592"/>
            <a:ext cx="6708835" cy="1543103"/>
          </a:xfrm>
          <a:prstGeom prst="wedgeRoundRectCallout">
            <a:avLst>
              <a:gd name="adj1" fmla="val 54273"/>
              <a:gd name="adj2" fmla="val -7038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993F2CB-0403-410C-B9F4-65303AD1BA8B}"/>
              </a:ext>
            </a:extLst>
          </p:cNvPr>
          <p:cNvSpPr txBox="1"/>
          <p:nvPr/>
        </p:nvSpPr>
        <p:spPr>
          <a:xfrm>
            <a:off x="736797" y="4856503"/>
            <a:ext cx="62914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隙間を広げる時や黒い部分を押し出すときは、少し力が必要だよ。</a:t>
            </a: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難しい時は大人に手伝ってもらってね。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コードをひっぱると壊れる可能性があるよ！気をつけよう！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BC6C0AE-3586-4930-B70D-8AAA0C992AC7}"/>
              </a:ext>
            </a:extLst>
          </p:cNvPr>
          <p:cNvSpPr txBox="1"/>
          <p:nvPr/>
        </p:nvSpPr>
        <p:spPr>
          <a:xfrm>
            <a:off x="2788301" y="4915565"/>
            <a:ext cx="529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ぶぶん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D459F7B-DE8D-45F3-A9A9-7A5E27632AF7}"/>
              </a:ext>
            </a:extLst>
          </p:cNvPr>
          <p:cNvSpPr txBox="1"/>
          <p:nvPr/>
        </p:nvSpPr>
        <p:spPr>
          <a:xfrm>
            <a:off x="2393339" y="5411441"/>
            <a:ext cx="525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てづだ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B6E5884-978F-450E-9CFC-2F47750B5949}"/>
              </a:ext>
            </a:extLst>
          </p:cNvPr>
          <p:cNvSpPr txBox="1"/>
          <p:nvPr/>
        </p:nvSpPr>
        <p:spPr>
          <a:xfrm>
            <a:off x="1758329" y="5411441"/>
            <a:ext cx="525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おとな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0602B1B-FFF4-4FA9-B92A-B94152036900}"/>
              </a:ext>
            </a:extLst>
          </p:cNvPr>
          <p:cNvSpPr txBox="1"/>
          <p:nvPr/>
        </p:nvSpPr>
        <p:spPr>
          <a:xfrm>
            <a:off x="4786158" y="5906548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5C82637-23FE-4CCC-B3C4-44A4FEB8EE91}"/>
              </a:ext>
            </a:extLst>
          </p:cNvPr>
          <p:cNvSpPr txBox="1"/>
          <p:nvPr/>
        </p:nvSpPr>
        <p:spPr>
          <a:xfrm>
            <a:off x="1345086" y="4915565"/>
            <a:ext cx="423266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EACCBE0-F396-438C-ACCD-1D9C172815AF}"/>
              </a:ext>
            </a:extLst>
          </p:cNvPr>
          <p:cNvSpPr txBox="1"/>
          <p:nvPr/>
        </p:nvSpPr>
        <p:spPr>
          <a:xfrm>
            <a:off x="663397" y="4915565"/>
            <a:ext cx="714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すきま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0254F62-EB78-43FB-B7A8-569B84CD90CA}"/>
              </a:ext>
            </a:extLst>
          </p:cNvPr>
          <p:cNvSpPr txBox="1"/>
          <p:nvPr/>
        </p:nvSpPr>
        <p:spPr>
          <a:xfrm>
            <a:off x="5341933" y="4915565"/>
            <a:ext cx="55338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ちから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1CC00C2-06CA-4710-93A0-2FA8B2E50D6C}"/>
              </a:ext>
            </a:extLst>
          </p:cNvPr>
          <p:cNvSpPr txBox="1"/>
          <p:nvPr/>
        </p:nvSpPr>
        <p:spPr>
          <a:xfrm>
            <a:off x="4990345" y="4915565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2DB9DA7-D18D-4AC1-94F4-13CD58AFEBA6}"/>
              </a:ext>
            </a:extLst>
          </p:cNvPr>
          <p:cNvSpPr txBox="1"/>
          <p:nvPr/>
        </p:nvSpPr>
        <p:spPr>
          <a:xfrm>
            <a:off x="5796298" y="4915565"/>
            <a:ext cx="656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84C1ED6-3A54-4C96-858C-D75F2525133E}"/>
              </a:ext>
            </a:extLst>
          </p:cNvPr>
          <p:cNvSpPr txBox="1"/>
          <p:nvPr/>
        </p:nvSpPr>
        <p:spPr>
          <a:xfrm>
            <a:off x="3853513" y="4915565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46FDB9C-D425-41EF-AD7D-AD98006B2111}"/>
              </a:ext>
            </a:extLst>
          </p:cNvPr>
          <p:cNvSpPr txBox="1"/>
          <p:nvPr/>
        </p:nvSpPr>
        <p:spPr>
          <a:xfrm>
            <a:off x="2571543" y="5906548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DFF372F5-7D2F-44B9-B790-A2389A60EB25}"/>
              </a:ext>
            </a:extLst>
          </p:cNvPr>
          <p:cNvSpPr txBox="1"/>
          <p:nvPr/>
        </p:nvSpPr>
        <p:spPr>
          <a:xfrm>
            <a:off x="3217803" y="5906548"/>
            <a:ext cx="7571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かのうせい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38A6801-AD45-424B-AB60-6F007449BF33}"/>
              </a:ext>
            </a:extLst>
          </p:cNvPr>
          <p:cNvSpPr txBox="1"/>
          <p:nvPr/>
        </p:nvSpPr>
        <p:spPr>
          <a:xfrm>
            <a:off x="1923853" y="4915565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E15AC6E-BC06-4BCC-80E6-8526D3DF5B69}"/>
              </a:ext>
            </a:extLst>
          </p:cNvPr>
          <p:cNvSpPr txBox="1"/>
          <p:nvPr/>
        </p:nvSpPr>
        <p:spPr>
          <a:xfrm>
            <a:off x="2353133" y="4915565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D482C566-F8B9-41D1-9A40-1EC3C322E9C7}"/>
              </a:ext>
            </a:extLst>
          </p:cNvPr>
          <p:cNvSpPr txBox="1"/>
          <p:nvPr/>
        </p:nvSpPr>
        <p:spPr>
          <a:xfrm>
            <a:off x="3462568" y="4915565"/>
            <a:ext cx="2676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CC11368-F503-490A-B2B6-7A7EE83D4ED5}"/>
              </a:ext>
            </a:extLst>
          </p:cNvPr>
          <p:cNvSpPr txBox="1"/>
          <p:nvPr/>
        </p:nvSpPr>
        <p:spPr>
          <a:xfrm>
            <a:off x="737486" y="5411441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むず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809D62EE-5AFF-4CEF-958E-3E02489924A9}"/>
              </a:ext>
            </a:extLst>
          </p:cNvPr>
          <p:cNvSpPr txBox="1"/>
          <p:nvPr/>
        </p:nvSpPr>
        <p:spPr>
          <a:xfrm>
            <a:off x="1345086" y="5411441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3E1A361A-1ED9-4352-A82B-252AAEB8F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162" y="4830378"/>
            <a:ext cx="1064481" cy="1696364"/>
          </a:xfrm>
          <a:prstGeom prst="rect">
            <a:avLst/>
          </a:prstGeom>
        </p:spPr>
      </p:pic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016AFFC-4178-4FC9-96F4-206C07357753}"/>
              </a:ext>
            </a:extLst>
          </p:cNvPr>
          <p:cNvSpPr txBox="1"/>
          <p:nvPr/>
        </p:nvSpPr>
        <p:spPr>
          <a:xfrm>
            <a:off x="450146" y="4103162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472A163C-81D2-41ED-9C64-EE00F5709144}"/>
              </a:ext>
            </a:extLst>
          </p:cNvPr>
          <p:cNvSpPr txBox="1"/>
          <p:nvPr/>
        </p:nvSpPr>
        <p:spPr>
          <a:xfrm>
            <a:off x="783986" y="4103162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B385DAD0-60DE-4645-8A9F-1BBA6DBA0E9E}"/>
              </a:ext>
            </a:extLst>
          </p:cNvPr>
          <p:cNvSpPr txBox="1"/>
          <p:nvPr/>
        </p:nvSpPr>
        <p:spPr>
          <a:xfrm>
            <a:off x="1105597" y="4103162"/>
            <a:ext cx="5994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すきま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2BB0042-8FCB-4819-A43E-4001B7DD3729}"/>
              </a:ext>
            </a:extLst>
          </p:cNvPr>
          <p:cNvSpPr txBox="1"/>
          <p:nvPr/>
        </p:nvSpPr>
        <p:spPr>
          <a:xfrm>
            <a:off x="1601110" y="4103162"/>
            <a:ext cx="473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つめ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14950EE-F8D2-4535-900E-0C48B2969ABE}"/>
              </a:ext>
            </a:extLst>
          </p:cNvPr>
          <p:cNvSpPr txBox="1"/>
          <p:nvPr/>
        </p:nvSpPr>
        <p:spPr>
          <a:xfrm>
            <a:off x="2265984" y="4103162"/>
            <a:ext cx="473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F7CFE31-5B3A-4343-8462-D1C490B98B0A}"/>
              </a:ext>
            </a:extLst>
          </p:cNvPr>
          <p:cNvSpPr txBox="1"/>
          <p:nvPr/>
        </p:nvSpPr>
        <p:spPr>
          <a:xfrm>
            <a:off x="3602015" y="4091087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420A9AB2-521C-478A-814A-FA7681193A57}"/>
              </a:ext>
            </a:extLst>
          </p:cNvPr>
          <p:cNvSpPr txBox="1"/>
          <p:nvPr/>
        </p:nvSpPr>
        <p:spPr>
          <a:xfrm>
            <a:off x="3925590" y="4094441"/>
            <a:ext cx="5994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ぶぶん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90C6DB9-F901-4372-AC13-69C31BBED5D3}"/>
              </a:ext>
            </a:extLst>
          </p:cNvPr>
          <p:cNvSpPr txBox="1"/>
          <p:nvPr/>
        </p:nvSpPr>
        <p:spPr>
          <a:xfrm>
            <a:off x="4406211" y="4092277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1E59E5B0-1381-4E0F-B3F6-10528CDC10B5}"/>
              </a:ext>
            </a:extLst>
          </p:cNvPr>
          <p:cNvSpPr txBox="1"/>
          <p:nvPr/>
        </p:nvSpPr>
        <p:spPr>
          <a:xfrm>
            <a:off x="4753778" y="4092277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02BA0F6A-CF86-4066-ACCE-E8C43C5A76EB}"/>
              </a:ext>
            </a:extLst>
          </p:cNvPr>
          <p:cNvSpPr txBox="1"/>
          <p:nvPr/>
        </p:nvSpPr>
        <p:spPr>
          <a:xfrm>
            <a:off x="7276360" y="4080417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44B770C9-53D5-4E3F-B20E-216F921BE12F}"/>
              </a:ext>
            </a:extLst>
          </p:cNvPr>
          <p:cNvSpPr txBox="1"/>
          <p:nvPr/>
        </p:nvSpPr>
        <p:spPr>
          <a:xfrm>
            <a:off x="2920439" y="1870804"/>
            <a:ext cx="5947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2615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バランス調整をする腕を作る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684434" y="380302"/>
            <a:ext cx="8254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5203350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68C1E-9983-4FB2-83E8-B6479A22D8BE}"/>
              </a:ext>
            </a:extLst>
          </p:cNvPr>
          <p:cNvSpPr txBox="1"/>
          <p:nvPr/>
        </p:nvSpPr>
        <p:spPr>
          <a:xfrm>
            <a:off x="5823377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8A8E02F-2EB3-4463-B7FF-DFE8E0586393}"/>
              </a:ext>
            </a:extLst>
          </p:cNvPr>
          <p:cNvSpPr txBox="1"/>
          <p:nvPr/>
        </p:nvSpPr>
        <p:spPr>
          <a:xfrm>
            <a:off x="483776" y="1417161"/>
            <a:ext cx="72124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２．灰色のコードの向きが同じになるよう接続します。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D03EECA9-57A7-4CE9-A55B-5DA41A47B0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31"/>
          <a:stretch/>
        </p:blipFill>
        <p:spPr>
          <a:xfrm rot="5400000">
            <a:off x="2143828" y="1448220"/>
            <a:ext cx="1636723" cy="2728766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88B2786-CD76-42B8-9028-A45EDB03B5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64821" y="1460618"/>
            <a:ext cx="1636726" cy="2728766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97D1EE74-2897-4396-B3EF-A6EA53BD110F}"/>
              </a:ext>
            </a:extLst>
          </p:cNvPr>
          <p:cNvSpPr txBox="1"/>
          <p:nvPr/>
        </p:nvSpPr>
        <p:spPr>
          <a:xfrm>
            <a:off x="483776" y="3843339"/>
            <a:ext cx="72124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３．延長コードにカバーをつけます。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62FD306E-4162-468E-ACD5-0B2681771F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360101" y="3913857"/>
            <a:ext cx="1393794" cy="2476565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1E199791-2394-4B56-A03F-B35479970C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21903" y="3913856"/>
            <a:ext cx="1393796" cy="2476565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D1713C0B-DD59-4D87-B8D3-505F8CA2C2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483706" y="3913856"/>
            <a:ext cx="1393796" cy="2476566"/>
          </a:xfrm>
          <a:prstGeom prst="rect">
            <a:avLst/>
          </a:prstGeom>
        </p:spPr>
      </p:pic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0104D348-643E-488F-B246-0DCE0CCE30C7}"/>
              </a:ext>
            </a:extLst>
          </p:cNvPr>
          <p:cNvCxnSpPr>
            <a:cxnSpLocks/>
          </p:cNvCxnSpPr>
          <p:nvPr/>
        </p:nvCxnSpPr>
        <p:spPr>
          <a:xfrm flipH="1">
            <a:off x="3103037" y="2415093"/>
            <a:ext cx="509634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4F8DA73-922C-41B0-BFB2-4B70F0C8C667}"/>
              </a:ext>
            </a:extLst>
          </p:cNvPr>
          <p:cNvCxnSpPr>
            <a:cxnSpLocks/>
          </p:cNvCxnSpPr>
          <p:nvPr/>
        </p:nvCxnSpPr>
        <p:spPr>
          <a:xfrm>
            <a:off x="2190117" y="2415093"/>
            <a:ext cx="509634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5A0EA28-A0EF-4A87-997E-4695A29C5512}"/>
              </a:ext>
            </a:extLst>
          </p:cNvPr>
          <p:cNvSpPr txBox="1"/>
          <p:nvPr/>
        </p:nvSpPr>
        <p:spPr>
          <a:xfrm>
            <a:off x="776349" y="5853026"/>
            <a:ext cx="2518932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金属部分を下にします。</a:t>
            </a:r>
            <a:endParaRPr kumimoji="1" lang="ja-JP" altLang="en-US" sz="13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8ABC8C0-12F3-4027-BC44-972B708CD761}"/>
              </a:ext>
            </a:extLst>
          </p:cNvPr>
          <p:cNvSpPr txBox="1"/>
          <p:nvPr/>
        </p:nvSpPr>
        <p:spPr>
          <a:xfrm>
            <a:off x="1023379" y="5890418"/>
            <a:ext cx="9087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きんぞくぶぶん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05B0840-E581-442E-8157-3A5F71258944}"/>
              </a:ext>
            </a:extLst>
          </p:cNvPr>
          <p:cNvSpPr txBox="1"/>
          <p:nvPr/>
        </p:nvSpPr>
        <p:spPr>
          <a:xfrm>
            <a:off x="1809908" y="5890418"/>
            <a:ext cx="473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FFD425AC-36AD-42A0-9B6F-CF5BDF7CC72B}"/>
              </a:ext>
            </a:extLst>
          </p:cNvPr>
          <p:cNvCxnSpPr>
            <a:cxnSpLocks/>
          </p:cNvCxnSpPr>
          <p:nvPr/>
        </p:nvCxnSpPr>
        <p:spPr>
          <a:xfrm>
            <a:off x="4618801" y="4631549"/>
            <a:ext cx="584549" cy="2156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818FC5A-D2A1-4CE0-B2C4-CA838D8880DD}"/>
              </a:ext>
            </a:extLst>
          </p:cNvPr>
          <p:cNvSpPr txBox="1"/>
          <p:nvPr/>
        </p:nvSpPr>
        <p:spPr>
          <a:xfrm>
            <a:off x="3380517" y="5853026"/>
            <a:ext cx="2476567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黒い部分を押し込みます。</a:t>
            </a:r>
            <a:endParaRPr kumimoji="1" lang="ja-JP" altLang="en-US" sz="13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121643E-F6AC-48B0-B5C6-5346AE218ACE}"/>
              </a:ext>
            </a:extLst>
          </p:cNvPr>
          <p:cNvSpPr txBox="1"/>
          <p:nvPr/>
        </p:nvSpPr>
        <p:spPr>
          <a:xfrm>
            <a:off x="3490676" y="5878343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77952BE9-9A1A-4741-957E-EAA6F83BC0E3}"/>
              </a:ext>
            </a:extLst>
          </p:cNvPr>
          <p:cNvSpPr txBox="1"/>
          <p:nvPr/>
        </p:nvSpPr>
        <p:spPr>
          <a:xfrm>
            <a:off x="3814251" y="5881697"/>
            <a:ext cx="5994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ぶぶん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D7C2234-A0A0-480E-82BD-F5FE5CCDC3ED}"/>
              </a:ext>
            </a:extLst>
          </p:cNvPr>
          <p:cNvSpPr txBox="1"/>
          <p:nvPr/>
        </p:nvSpPr>
        <p:spPr>
          <a:xfrm>
            <a:off x="4294872" y="5879533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3178538-8753-450C-BA47-C5285073CF76}"/>
              </a:ext>
            </a:extLst>
          </p:cNvPr>
          <p:cNvSpPr txBox="1"/>
          <p:nvPr/>
        </p:nvSpPr>
        <p:spPr>
          <a:xfrm>
            <a:off x="4642439" y="5879533"/>
            <a:ext cx="4731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9BB6346B-4A0F-4FF8-A887-FBF2AB274ED1}"/>
              </a:ext>
            </a:extLst>
          </p:cNvPr>
          <p:cNvSpPr txBox="1"/>
          <p:nvPr/>
        </p:nvSpPr>
        <p:spPr>
          <a:xfrm>
            <a:off x="3132515" y="1459480"/>
            <a:ext cx="5947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おな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F517C973-0ACD-4298-8628-83C03E440D83}"/>
              </a:ext>
            </a:extLst>
          </p:cNvPr>
          <p:cNvSpPr txBox="1"/>
          <p:nvPr/>
        </p:nvSpPr>
        <p:spPr>
          <a:xfrm>
            <a:off x="2471420" y="1477856"/>
            <a:ext cx="5947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6A049AE2-1638-43B9-A7E3-506DCE5DDA53}"/>
              </a:ext>
            </a:extLst>
          </p:cNvPr>
          <p:cNvSpPr txBox="1"/>
          <p:nvPr/>
        </p:nvSpPr>
        <p:spPr>
          <a:xfrm>
            <a:off x="4807883" y="1498907"/>
            <a:ext cx="7285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685CA4F-53BF-4C7D-B026-B28A2456EA22}"/>
              </a:ext>
            </a:extLst>
          </p:cNvPr>
          <p:cNvSpPr txBox="1"/>
          <p:nvPr/>
        </p:nvSpPr>
        <p:spPr>
          <a:xfrm>
            <a:off x="892990" y="1490029"/>
            <a:ext cx="7285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はいいろ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E7D79711-301E-4589-B8E4-6DB143E192D8}"/>
              </a:ext>
            </a:extLst>
          </p:cNvPr>
          <p:cNvSpPr txBox="1"/>
          <p:nvPr/>
        </p:nvSpPr>
        <p:spPr>
          <a:xfrm>
            <a:off x="870706" y="3894536"/>
            <a:ext cx="824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えんちょう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47139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④おもりをのせる腕を作る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86761-DAD7-4082-A711-29D0BD0237BD}"/>
              </a:ext>
            </a:extLst>
          </p:cNvPr>
          <p:cNvSpPr txBox="1"/>
          <p:nvPr/>
        </p:nvSpPr>
        <p:spPr>
          <a:xfrm>
            <a:off x="442211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0B4A75-3C76-44A2-B19D-07A5F9144855}"/>
              </a:ext>
            </a:extLst>
          </p:cNvPr>
          <p:cNvSpPr txBox="1"/>
          <p:nvPr/>
        </p:nvSpPr>
        <p:spPr>
          <a:xfrm>
            <a:off x="5042146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B063E-DE51-4F44-899E-718392E4C867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ステーに基本四角：白のブロックを挿し込みます。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A70B5BC-FCFD-4CA3-BF7E-7CF00C780992}"/>
              </a:ext>
            </a:extLst>
          </p:cNvPr>
          <p:cNvSpPr txBox="1"/>
          <p:nvPr/>
        </p:nvSpPr>
        <p:spPr>
          <a:xfrm>
            <a:off x="4054158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FC6D41-0AD2-4199-80EE-D9D8F751AE28}"/>
              </a:ext>
            </a:extLst>
          </p:cNvPr>
          <p:cNvSpPr txBox="1"/>
          <p:nvPr/>
        </p:nvSpPr>
        <p:spPr>
          <a:xfrm>
            <a:off x="4499565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25FADE0-0608-4F8D-8D4B-B58D005FD1DD}"/>
              </a:ext>
            </a:extLst>
          </p:cNvPr>
          <p:cNvSpPr txBox="1"/>
          <p:nvPr/>
        </p:nvSpPr>
        <p:spPr>
          <a:xfrm>
            <a:off x="2446221" y="127950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E3463AC-5860-40DD-A7C6-2C0E93957223}"/>
              </a:ext>
            </a:extLst>
          </p:cNvPr>
          <p:cNvSpPr txBox="1"/>
          <p:nvPr/>
        </p:nvSpPr>
        <p:spPr>
          <a:xfrm>
            <a:off x="1329456" y="1279507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E8B4AE7-327B-4A27-83C7-0B81ABD54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7A9775A-C8A0-4589-9FA3-49619EC78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0" y="2019526"/>
            <a:ext cx="3960000" cy="3959998"/>
          </a:xfrm>
          <a:prstGeom prst="rect">
            <a:avLst/>
          </a:prstGeom>
        </p:spPr>
      </p:pic>
      <p:sp>
        <p:nvSpPr>
          <p:cNvPr id="22" name="矢印: 右 21">
            <a:extLst>
              <a:ext uri="{FF2B5EF4-FFF2-40B4-BE49-F238E27FC236}">
                <a16:creationId xmlns:a16="http://schemas.microsoft.com/office/drawing/2014/main" id="{E89043AD-6F67-4DF0-829B-C56FC9690B7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円弧 23">
            <a:extLst>
              <a:ext uri="{FF2B5EF4-FFF2-40B4-BE49-F238E27FC236}">
                <a16:creationId xmlns:a16="http://schemas.microsoft.com/office/drawing/2014/main" id="{628DCB95-7597-4300-BE30-24E02D394DDE}"/>
              </a:ext>
            </a:extLst>
          </p:cNvPr>
          <p:cNvSpPr/>
          <p:nvPr/>
        </p:nvSpPr>
        <p:spPr>
          <a:xfrm flipV="1">
            <a:off x="1766656" y="4406213"/>
            <a:ext cx="679565" cy="760589"/>
          </a:xfrm>
          <a:prstGeom prst="arc">
            <a:avLst>
              <a:gd name="adj1" fmla="val 4789475"/>
              <a:gd name="adj2" fmla="val 9507062"/>
            </a:avLst>
          </a:prstGeom>
          <a:ln w="381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9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④おもりをのせる腕を作る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86761-DAD7-4082-A711-29D0BD0237BD}"/>
              </a:ext>
            </a:extLst>
          </p:cNvPr>
          <p:cNvSpPr txBox="1"/>
          <p:nvPr/>
        </p:nvSpPr>
        <p:spPr>
          <a:xfrm>
            <a:off x="442211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0B4A75-3C76-44A2-B19D-07A5F9144855}"/>
              </a:ext>
            </a:extLst>
          </p:cNvPr>
          <p:cNvSpPr txBox="1"/>
          <p:nvPr/>
        </p:nvSpPr>
        <p:spPr>
          <a:xfrm>
            <a:off x="5042146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B063E-DE51-4F44-899E-718392E4C867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：青のブロックを基本四角：白のブロックに挿し込みます。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FC6D41-0AD2-4199-80EE-D9D8F751AE28}"/>
              </a:ext>
            </a:extLst>
          </p:cNvPr>
          <p:cNvSpPr txBox="1"/>
          <p:nvPr/>
        </p:nvSpPr>
        <p:spPr>
          <a:xfrm>
            <a:off x="1457554" y="128116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25FADE0-0608-4F8D-8D4B-B58D005FD1DD}"/>
              </a:ext>
            </a:extLst>
          </p:cNvPr>
          <p:cNvSpPr txBox="1"/>
          <p:nvPr/>
        </p:nvSpPr>
        <p:spPr>
          <a:xfrm>
            <a:off x="4212882" y="127950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E3463AC-5860-40DD-A7C6-2C0E93957223}"/>
              </a:ext>
            </a:extLst>
          </p:cNvPr>
          <p:cNvSpPr txBox="1"/>
          <p:nvPr/>
        </p:nvSpPr>
        <p:spPr>
          <a:xfrm>
            <a:off x="3096117" y="1279507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E8B4AE7-327B-4A27-83C7-0B81ABD54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7A9775A-C8A0-4589-9FA3-49619EC78F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22" name="矢印: 右 21">
            <a:extLst>
              <a:ext uri="{FF2B5EF4-FFF2-40B4-BE49-F238E27FC236}">
                <a16:creationId xmlns:a16="http://schemas.microsoft.com/office/drawing/2014/main" id="{E89043AD-6F67-4DF0-829B-C56FC9690B7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A9A8B561-782F-40C4-A041-DAA43CDAFA3B}"/>
              </a:ext>
            </a:extLst>
          </p:cNvPr>
          <p:cNvCxnSpPr>
            <a:cxnSpLocks/>
          </p:cNvCxnSpPr>
          <p:nvPr/>
        </p:nvCxnSpPr>
        <p:spPr>
          <a:xfrm flipH="1" flipV="1">
            <a:off x="1597808" y="3808520"/>
            <a:ext cx="459191" cy="5415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9FE616-54DD-4DA9-AB1E-D9EC21AD13DF}"/>
              </a:ext>
            </a:extLst>
          </p:cNvPr>
          <p:cNvSpPr txBox="1"/>
          <p:nvPr/>
        </p:nvSpPr>
        <p:spPr>
          <a:xfrm>
            <a:off x="5811934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F3D041C-2563-4980-B097-6E6377274A39}"/>
              </a:ext>
            </a:extLst>
          </p:cNvPr>
          <p:cNvSpPr txBox="1"/>
          <p:nvPr/>
        </p:nvSpPr>
        <p:spPr>
          <a:xfrm>
            <a:off x="6257341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0790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④おもりをのせる腕を作る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86761-DAD7-4082-A711-29D0BD0237BD}"/>
              </a:ext>
            </a:extLst>
          </p:cNvPr>
          <p:cNvSpPr txBox="1"/>
          <p:nvPr/>
        </p:nvSpPr>
        <p:spPr>
          <a:xfrm>
            <a:off x="442211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0B4A75-3C76-44A2-B19D-07A5F9144855}"/>
              </a:ext>
            </a:extLst>
          </p:cNvPr>
          <p:cNvSpPr txBox="1"/>
          <p:nvPr/>
        </p:nvSpPr>
        <p:spPr>
          <a:xfrm>
            <a:off x="5042146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B063E-DE51-4F44-899E-718392E4C867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ステーを重ねます。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FC6D41-0AD2-4199-80EE-D9D8F751AE28}"/>
              </a:ext>
            </a:extLst>
          </p:cNvPr>
          <p:cNvSpPr txBox="1"/>
          <p:nvPr/>
        </p:nvSpPr>
        <p:spPr>
          <a:xfrm>
            <a:off x="1306629" y="128116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E8B4AE7-327B-4A27-83C7-0B81ABD54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7A9775A-C8A0-4589-9FA3-49619EC78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22" name="矢印: 右 21">
            <a:extLst>
              <a:ext uri="{FF2B5EF4-FFF2-40B4-BE49-F238E27FC236}">
                <a16:creationId xmlns:a16="http://schemas.microsoft.com/office/drawing/2014/main" id="{E89043AD-6F67-4DF0-829B-C56FC9690B7E}"/>
              </a:ext>
            </a:extLst>
          </p:cNvPr>
          <p:cNvSpPr/>
          <p:nvPr/>
        </p:nvSpPr>
        <p:spPr>
          <a:xfrm>
            <a:off x="4202909" y="431233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93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④おもりをのせる腕を作る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86761-DAD7-4082-A711-29D0BD0237BD}"/>
              </a:ext>
            </a:extLst>
          </p:cNvPr>
          <p:cNvSpPr txBox="1"/>
          <p:nvPr/>
        </p:nvSpPr>
        <p:spPr>
          <a:xfrm>
            <a:off x="442211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0B4A75-3C76-44A2-B19D-07A5F9144855}"/>
              </a:ext>
            </a:extLst>
          </p:cNvPr>
          <p:cNvSpPr txBox="1"/>
          <p:nvPr/>
        </p:nvSpPr>
        <p:spPr>
          <a:xfrm>
            <a:off x="5042146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B063E-DE51-4F44-899E-718392E4C867}"/>
              </a:ext>
            </a:extLst>
          </p:cNvPr>
          <p:cNvSpPr txBox="1"/>
          <p:nvPr/>
        </p:nvSpPr>
        <p:spPr>
          <a:xfrm>
            <a:off x="404561" y="1218063"/>
            <a:ext cx="796708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：青のブロックでステーと基本四角：白のブロックを固定します。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FC6D41-0AD2-4199-80EE-D9D8F751AE28}"/>
              </a:ext>
            </a:extLst>
          </p:cNvPr>
          <p:cNvSpPr txBox="1"/>
          <p:nvPr/>
        </p:nvSpPr>
        <p:spPr>
          <a:xfrm>
            <a:off x="1457554" y="128116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E8B4AE7-327B-4A27-83C7-0B81ABD54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7A9775A-C8A0-4589-9FA3-49619EC78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22" name="矢印: 右 21">
            <a:extLst>
              <a:ext uri="{FF2B5EF4-FFF2-40B4-BE49-F238E27FC236}">
                <a16:creationId xmlns:a16="http://schemas.microsoft.com/office/drawing/2014/main" id="{E89043AD-6F67-4DF0-829B-C56FC9690B7E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A9A8B561-782F-40C4-A041-DAA43CDAFA3B}"/>
              </a:ext>
            </a:extLst>
          </p:cNvPr>
          <p:cNvCxnSpPr>
            <a:cxnSpLocks/>
          </p:cNvCxnSpPr>
          <p:nvPr/>
        </p:nvCxnSpPr>
        <p:spPr>
          <a:xfrm flipV="1">
            <a:off x="3410225" y="3804262"/>
            <a:ext cx="1" cy="892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9FE616-54DD-4DA9-AB1E-D9EC21AD13DF}"/>
              </a:ext>
            </a:extLst>
          </p:cNvPr>
          <p:cNvSpPr txBox="1"/>
          <p:nvPr/>
        </p:nvSpPr>
        <p:spPr>
          <a:xfrm>
            <a:off x="6715536" y="1282919"/>
            <a:ext cx="6154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こてい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D61A6087-C35C-481E-8B66-D311C69BC5C8}"/>
              </a:ext>
            </a:extLst>
          </p:cNvPr>
          <p:cNvCxnSpPr>
            <a:cxnSpLocks/>
          </p:cNvCxnSpPr>
          <p:nvPr/>
        </p:nvCxnSpPr>
        <p:spPr>
          <a:xfrm flipV="1">
            <a:off x="3809068" y="3733512"/>
            <a:ext cx="1" cy="892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E5BB370-10D1-413E-A834-117D8498C862}"/>
              </a:ext>
            </a:extLst>
          </p:cNvPr>
          <p:cNvSpPr txBox="1"/>
          <p:nvPr/>
        </p:nvSpPr>
        <p:spPr>
          <a:xfrm>
            <a:off x="5118402" y="1279507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C48CE08-1CCC-43BB-84F6-AFCA654A6C8B}"/>
              </a:ext>
            </a:extLst>
          </p:cNvPr>
          <p:cNvSpPr txBox="1"/>
          <p:nvPr/>
        </p:nvSpPr>
        <p:spPr>
          <a:xfrm>
            <a:off x="4001637" y="1279507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2911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④おもりをのせる腕を作る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86761-DAD7-4082-A711-29D0BD0237BD}"/>
              </a:ext>
            </a:extLst>
          </p:cNvPr>
          <p:cNvSpPr txBox="1"/>
          <p:nvPr/>
        </p:nvSpPr>
        <p:spPr>
          <a:xfrm>
            <a:off x="4422119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うで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0B4A75-3C76-44A2-B19D-07A5F9144855}"/>
              </a:ext>
            </a:extLst>
          </p:cNvPr>
          <p:cNvSpPr txBox="1"/>
          <p:nvPr/>
        </p:nvSpPr>
        <p:spPr>
          <a:xfrm>
            <a:off x="5042146" y="38218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CB063E-DE51-4F44-899E-718392E4C867}"/>
              </a:ext>
            </a:extLst>
          </p:cNvPr>
          <p:cNvSpPr txBox="1"/>
          <p:nvPr/>
        </p:nvSpPr>
        <p:spPr>
          <a:xfrm>
            <a:off x="404561" y="1218063"/>
            <a:ext cx="796708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FC6D41-0AD2-4199-80EE-D9D8F751AE28}"/>
              </a:ext>
            </a:extLst>
          </p:cNvPr>
          <p:cNvSpPr txBox="1"/>
          <p:nvPr/>
        </p:nvSpPr>
        <p:spPr>
          <a:xfrm>
            <a:off x="1457554" y="1281169"/>
            <a:ext cx="7085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E8B4AE7-327B-4A27-83C7-0B81ABD54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7A9775A-C8A0-4589-9FA3-49619EC78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22" name="矢印: 右 21">
            <a:extLst>
              <a:ext uri="{FF2B5EF4-FFF2-40B4-BE49-F238E27FC236}">
                <a16:creationId xmlns:a16="http://schemas.microsoft.com/office/drawing/2014/main" id="{E89043AD-6F67-4DF0-829B-C56FC9690B7E}"/>
              </a:ext>
            </a:extLst>
          </p:cNvPr>
          <p:cNvSpPr/>
          <p:nvPr/>
        </p:nvSpPr>
        <p:spPr>
          <a:xfrm>
            <a:off x="4202910" y="278584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A9A8B561-782F-40C4-A041-DAA43CDAFA3B}"/>
              </a:ext>
            </a:extLst>
          </p:cNvPr>
          <p:cNvCxnSpPr>
            <a:cxnSpLocks/>
          </p:cNvCxnSpPr>
          <p:nvPr/>
        </p:nvCxnSpPr>
        <p:spPr>
          <a:xfrm>
            <a:off x="2618912" y="3271603"/>
            <a:ext cx="66288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52EC9EC-3884-4393-B5A3-C13001AC10B7}"/>
              </a:ext>
            </a:extLst>
          </p:cNvPr>
          <p:cNvSpPr txBox="1"/>
          <p:nvPr/>
        </p:nvSpPr>
        <p:spPr>
          <a:xfrm>
            <a:off x="3281792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1EA80A-3B41-4E2E-A1A6-831BC13927D3}"/>
              </a:ext>
            </a:extLst>
          </p:cNvPr>
          <p:cNvSpPr txBox="1"/>
          <p:nvPr/>
        </p:nvSpPr>
        <p:spPr>
          <a:xfrm>
            <a:off x="3727199" y="129789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89A9B1E2-5DEB-4C5A-950B-612DC821D05A}"/>
              </a:ext>
            </a:extLst>
          </p:cNvPr>
          <p:cNvCxnSpPr>
            <a:cxnSpLocks/>
          </p:cNvCxnSpPr>
          <p:nvPr/>
        </p:nvCxnSpPr>
        <p:spPr>
          <a:xfrm>
            <a:off x="2718046" y="4879941"/>
            <a:ext cx="662880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0053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胴体とおもりをのせる腕を組み合わせます。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A4EFD56-9F45-45FC-8E47-0E89BCACD59D}"/>
              </a:ext>
            </a:extLst>
          </p:cNvPr>
          <p:cNvSpPr txBox="1"/>
          <p:nvPr/>
        </p:nvSpPr>
        <p:spPr>
          <a:xfrm>
            <a:off x="2662840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351072" y="1281255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71DBAED8-2760-408F-8C9F-3E0D6A506064}"/>
              </a:ext>
            </a:extLst>
          </p:cNvPr>
          <p:cNvCxnSpPr>
            <a:cxnSpLocks/>
          </p:cNvCxnSpPr>
          <p:nvPr/>
        </p:nvCxnSpPr>
        <p:spPr>
          <a:xfrm flipH="1" flipV="1">
            <a:off x="1720630" y="3675535"/>
            <a:ext cx="364320" cy="2395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3139120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29AAEA0-9F15-4AA1-92F7-16D15F5509FA}"/>
              </a:ext>
            </a:extLst>
          </p:cNvPr>
          <p:cNvSpPr txBox="1"/>
          <p:nvPr/>
        </p:nvSpPr>
        <p:spPr>
          <a:xfrm>
            <a:off x="3584527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E251E054-EE66-4FF8-BC6F-C67B890DB5C8}"/>
              </a:ext>
            </a:extLst>
          </p:cNvPr>
          <p:cNvCxnSpPr>
            <a:cxnSpLocks/>
          </p:cNvCxnSpPr>
          <p:nvPr/>
        </p:nvCxnSpPr>
        <p:spPr>
          <a:xfrm flipH="1" flipV="1">
            <a:off x="2058074" y="3675535"/>
            <a:ext cx="364320" cy="2395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楕円 60">
            <a:extLst>
              <a:ext uri="{FF2B5EF4-FFF2-40B4-BE49-F238E27FC236}">
                <a16:creationId xmlns:a16="http://schemas.microsoft.com/office/drawing/2014/main" id="{D54F6AE2-F941-4061-A5EB-058FF0FF7BA9}"/>
              </a:ext>
            </a:extLst>
          </p:cNvPr>
          <p:cNvSpPr/>
          <p:nvPr/>
        </p:nvSpPr>
        <p:spPr>
          <a:xfrm>
            <a:off x="5680630" y="3111222"/>
            <a:ext cx="1148475" cy="112862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657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胴体とバランスを調整する腕を組み合わせます。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A4EFD56-9F45-45FC-8E47-0E89BCACD59D}"/>
              </a:ext>
            </a:extLst>
          </p:cNvPr>
          <p:cNvSpPr txBox="1"/>
          <p:nvPr/>
        </p:nvSpPr>
        <p:spPr>
          <a:xfrm>
            <a:off x="3115599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351072" y="1281255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221" y="2019525"/>
            <a:ext cx="3960000" cy="396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17781" y="2019526"/>
            <a:ext cx="3959998" cy="3959998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3591879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29AAEA0-9F15-4AA1-92F7-16D15F5509FA}"/>
              </a:ext>
            </a:extLst>
          </p:cNvPr>
          <p:cNvSpPr txBox="1"/>
          <p:nvPr/>
        </p:nvSpPr>
        <p:spPr>
          <a:xfrm>
            <a:off x="4037286" y="1281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E251E054-EE66-4FF8-BC6F-C67B890DB5C8}"/>
              </a:ext>
            </a:extLst>
          </p:cNvPr>
          <p:cNvCxnSpPr>
            <a:cxnSpLocks/>
          </p:cNvCxnSpPr>
          <p:nvPr/>
        </p:nvCxnSpPr>
        <p:spPr>
          <a:xfrm flipH="1" flipV="1">
            <a:off x="2958728" y="4179525"/>
            <a:ext cx="280942" cy="4634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楕円 60">
            <a:extLst>
              <a:ext uri="{FF2B5EF4-FFF2-40B4-BE49-F238E27FC236}">
                <a16:creationId xmlns:a16="http://schemas.microsoft.com/office/drawing/2014/main" id="{D54F6AE2-F941-4061-A5EB-058FF0FF7BA9}"/>
              </a:ext>
            </a:extLst>
          </p:cNvPr>
          <p:cNvSpPr/>
          <p:nvPr/>
        </p:nvSpPr>
        <p:spPr>
          <a:xfrm>
            <a:off x="6918728" y="4411273"/>
            <a:ext cx="1411548" cy="138715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4066AAB-8D03-4855-845F-89DF62F682D2}"/>
              </a:ext>
            </a:extLst>
          </p:cNvPr>
          <p:cNvSpPr txBox="1"/>
          <p:nvPr/>
        </p:nvSpPr>
        <p:spPr>
          <a:xfrm>
            <a:off x="2111584" y="1281255"/>
            <a:ext cx="8744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6BE8F4E-12BE-4244-9526-F0B12011ED0E}"/>
              </a:ext>
            </a:extLst>
          </p:cNvPr>
          <p:cNvGrpSpPr/>
          <p:nvPr/>
        </p:nvGrpSpPr>
        <p:grpSpPr>
          <a:xfrm>
            <a:off x="722736" y="5040538"/>
            <a:ext cx="2097068" cy="900246"/>
            <a:chOff x="2390417" y="4941442"/>
            <a:chExt cx="2097068" cy="900246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CEB28AC-8AA5-4707-9475-6E3612599BEE}"/>
                </a:ext>
              </a:extLst>
            </p:cNvPr>
            <p:cNvSpPr txBox="1"/>
            <p:nvPr/>
          </p:nvSpPr>
          <p:spPr>
            <a:xfrm>
              <a:off x="2390417" y="4941442"/>
              <a:ext cx="2097068" cy="9002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動力側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（自由に回転しない）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121354B-1E3F-4428-9B46-6737AC50F3B9}"/>
                </a:ext>
              </a:extLst>
            </p:cNvPr>
            <p:cNvSpPr txBox="1"/>
            <p:nvPr/>
          </p:nvSpPr>
          <p:spPr>
            <a:xfrm>
              <a:off x="2620309" y="5425796"/>
              <a:ext cx="56396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じゆう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22F39A2-77B5-4839-92B9-54314170DACC}"/>
                </a:ext>
              </a:extLst>
            </p:cNvPr>
            <p:cNvSpPr txBox="1"/>
            <p:nvPr/>
          </p:nvSpPr>
          <p:spPr>
            <a:xfrm>
              <a:off x="3102231" y="5417246"/>
              <a:ext cx="69865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18E5473-A5F6-4BE3-8708-F1222232660A}"/>
                </a:ext>
              </a:extLst>
            </p:cNvPr>
            <p:cNvSpPr txBox="1"/>
            <p:nvPr/>
          </p:nvSpPr>
          <p:spPr>
            <a:xfrm>
              <a:off x="2960189" y="4978306"/>
              <a:ext cx="9142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どうりょくがわ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8" name="楕円 27">
            <a:extLst>
              <a:ext uri="{FF2B5EF4-FFF2-40B4-BE49-F238E27FC236}">
                <a16:creationId xmlns:a16="http://schemas.microsoft.com/office/drawing/2014/main" id="{A38868B1-18BF-431C-B24E-C16C3A60B504}"/>
              </a:ext>
            </a:extLst>
          </p:cNvPr>
          <p:cNvSpPr/>
          <p:nvPr/>
        </p:nvSpPr>
        <p:spPr>
          <a:xfrm>
            <a:off x="3452260" y="4567939"/>
            <a:ext cx="973961" cy="95603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2928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台座にテープを貼ります。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351072" y="1281255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だいざ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C2091807-AA0D-4028-A07A-4A4316C3E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29069" y="1656677"/>
            <a:ext cx="3234304" cy="396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DEB5DD79-1A81-4945-9CE3-7A249B000E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9" t="-420" b="-805"/>
          <a:stretch/>
        </p:blipFill>
        <p:spPr>
          <a:xfrm rot="5400000">
            <a:off x="5080628" y="1656681"/>
            <a:ext cx="3234304" cy="3959998"/>
          </a:xfrm>
          <a:prstGeom prst="rect">
            <a:avLst/>
          </a:prstGeom>
        </p:spPr>
      </p:pic>
      <p:sp>
        <p:nvSpPr>
          <p:cNvPr id="56" name="矢印: 右 55">
            <a:extLst>
              <a:ext uri="{FF2B5EF4-FFF2-40B4-BE49-F238E27FC236}">
                <a16:creationId xmlns:a16="http://schemas.microsoft.com/office/drawing/2014/main" id="{D05E0513-5B5E-41DD-A987-E065B1F5117B}"/>
              </a:ext>
            </a:extLst>
          </p:cNvPr>
          <p:cNvSpPr/>
          <p:nvPr/>
        </p:nvSpPr>
        <p:spPr>
          <a:xfrm>
            <a:off x="4113447" y="342900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CD76E3D-8919-496E-880F-27957B31642C}"/>
              </a:ext>
            </a:extLst>
          </p:cNvPr>
          <p:cNvSpPr txBox="1"/>
          <p:nvPr/>
        </p:nvSpPr>
        <p:spPr>
          <a:xfrm>
            <a:off x="1974180" y="1269076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4E5C258B-1376-4E94-AD67-0294B6E6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781" y="5253829"/>
            <a:ext cx="914400" cy="1549153"/>
          </a:xfrm>
          <a:prstGeom prst="rect">
            <a:avLst/>
          </a:prstGeom>
        </p:spPr>
      </p:pic>
      <p:sp>
        <p:nvSpPr>
          <p:cNvPr id="32" name="吹き出し: 角を丸めた四角形 31">
            <a:extLst>
              <a:ext uri="{FF2B5EF4-FFF2-40B4-BE49-F238E27FC236}">
                <a16:creationId xmlns:a16="http://schemas.microsoft.com/office/drawing/2014/main" id="{F1C8A360-B42D-4977-8E2E-9077E92FE578}"/>
              </a:ext>
            </a:extLst>
          </p:cNvPr>
          <p:cNvSpPr/>
          <p:nvPr/>
        </p:nvSpPr>
        <p:spPr>
          <a:xfrm>
            <a:off x="2401793" y="5342566"/>
            <a:ext cx="4673710" cy="1375755"/>
          </a:xfrm>
          <a:prstGeom prst="wedgeRoundRectCallout">
            <a:avLst>
              <a:gd name="adj1" fmla="val -55283"/>
              <a:gd name="adj2" fmla="val -6658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C0E6E04-45AC-4F7A-9978-9FA85A687970}"/>
              </a:ext>
            </a:extLst>
          </p:cNvPr>
          <p:cNvGrpSpPr/>
          <p:nvPr/>
        </p:nvGrpSpPr>
        <p:grpSpPr>
          <a:xfrm>
            <a:off x="2552976" y="5274354"/>
            <a:ext cx="4329607" cy="1508105"/>
            <a:chOff x="2661915" y="5299276"/>
            <a:chExt cx="4329607" cy="1508105"/>
          </a:xfrm>
        </p:grpSpPr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991FAC1-99A0-45FF-AD0B-7CEDE434810F}"/>
                </a:ext>
              </a:extLst>
            </p:cNvPr>
            <p:cNvSpPr txBox="1"/>
            <p:nvPr/>
          </p:nvSpPr>
          <p:spPr>
            <a:xfrm>
              <a:off x="2724894" y="5299276"/>
              <a:ext cx="4266628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ブロックは少し滑りやすいよ！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やじろべえの動きを安定させるため、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養生テープなどを貼って滑りを調整しよう！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407C498-D6B9-4E13-9A23-A6D97BE3CD68}"/>
                </a:ext>
              </a:extLst>
            </p:cNvPr>
            <p:cNvSpPr txBox="1"/>
            <p:nvPr/>
          </p:nvSpPr>
          <p:spPr>
            <a:xfrm>
              <a:off x="4414603" y="633442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C4F4190-5172-45E4-B852-6357F0BFC577}"/>
                </a:ext>
              </a:extLst>
            </p:cNvPr>
            <p:cNvSpPr txBox="1"/>
            <p:nvPr/>
          </p:nvSpPr>
          <p:spPr>
            <a:xfrm>
              <a:off x="3700471" y="5367488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50AC919-5533-483A-ADCF-CC4C3554DCB4}"/>
                </a:ext>
              </a:extLst>
            </p:cNvPr>
            <p:cNvSpPr txBox="1"/>
            <p:nvPr/>
          </p:nvSpPr>
          <p:spPr>
            <a:xfrm>
              <a:off x="5487286" y="6337655"/>
              <a:ext cx="744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11802BA-6455-46EA-A26B-B96C4B99CF51}"/>
                </a:ext>
              </a:extLst>
            </p:cNvPr>
            <p:cNvSpPr txBox="1"/>
            <p:nvPr/>
          </p:nvSpPr>
          <p:spPr>
            <a:xfrm>
              <a:off x="2661915" y="6337655"/>
              <a:ext cx="744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ようじょう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D643E77F-709F-4867-86E4-9DFE8F74A325}"/>
                </a:ext>
              </a:extLst>
            </p:cNvPr>
            <p:cNvSpPr txBox="1"/>
            <p:nvPr/>
          </p:nvSpPr>
          <p:spPr>
            <a:xfrm>
              <a:off x="4479210" y="5850580"/>
              <a:ext cx="74483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あんてい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3A5CACDA-3A41-4F82-BCA4-D64B8FA6D9AD}"/>
                </a:ext>
              </a:extLst>
            </p:cNvPr>
            <p:cNvSpPr txBox="1"/>
            <p:nvPr/>
          </p:nvSpPr>
          <p:spPr>
            <a:xfrm>
              <a:off x="4136312" y="5367488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0FC2B964-40C4-44FF-928F-D6F9721105CD}"/>
                </a:ext>
              </a:extLst>
            </p:cNvPr>
            <p:cNvSpPr txBox="1"/>
            <p:nvPr/>
          </p:nvSpPr>
          <p:spPr>
            <a:xfrm>
              <a:off x="3902520" y="5868336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44AE0B6E-3E64-404D-8BFD-5FE5784D467C}"/>
                </a:ext>
              </a:extLst>
            </p:cNvPr>
            <p:cNvSpPr txBox="1"/>
            <p:nvPr/>
          </p:nvSpPr>
          <p:spPr>
            <a:xfrm>
              <a:off x="4943004" y="6337670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403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ミッション：やじろべえロボットを作ろう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80B57-18AA-45D4-9D1C-68D3CCA2DFCA}"/>
              </a:ext>
            </a:extLst>
          </p:cNvPr>
          <p:cNvSpPr txBox="1"/>
          <p:nvPr/>
        </p:nvSpPr>
        <p:spPr>
          <a:xfrm>
            <a:off x="744226" y="943517"/>
            <a:ext cx="73699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左右のバランスを自動で調整するロボットを作ろう！</a:t>
            </a:r>
            <a:endParaRPr kumimoji="1" lang="ja-JP" altLang="en-US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E06A63-376F-4F92-BF2F-6AD3BADDCF39}"/>
              </a:ext>
            </a:extLst>
          </p:cNvPr>
          <p:cNvSpPr txBox="1"/>
          <p:nvPr/>
        </p:nvSpPr>
        <p:spPr>
          <a:xfrm>
            <a:off x="2750982" y="1041002"/>
            <a:ext cx="669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じどう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732CB8-F490-4D37-85DD-C84185AB685B}"/>
              </a:ext>
            </a:extLst>
          </p:cNvPr>
          <p:cNvSpPr txBox="1"/>
          <p:nvPr/>
        </p:nvSpPr>
        <p:spPr>
          <a:xfrm>
            <a:off x="3465620" y="1041002"/>
            <a:ext cx="8538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8CB520CD-A811-4555-97DC-FBAC3201A2A3}"/>
              </a:ext>
            </a:extLst>
          </p:cNvPr>
          <p:cNvSpPr/>
          <p:nvPr/>
        </p:nvSpPr>
        <p:spPr>
          <a:xfrm>
            <a:off x="3085947" y="5665247"/>
            <a:ext cx="4459434" cy="670033"/>
          </a:xfrm>
          <a:prstGeom prst="wedgeRoundRectCallout">
            <a:avLst>
              <a:gd name="adj1" fmla="val 52764"/>
              <a:gd name="adj2" fmla="val -74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574DD7E3-AB89-4D1A-B7C0-3F92145C01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924" y="5323665"/>
            <a:ext cx="898360" cy="1431632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8A6DF56-5925-49CC-9BF5-3EA33F9ECD22}"/>
              </a:ext>
            </a:extLst>
          </p:cNvPr>
          <p:cNvSpPr txBox="1"/>
          <p:nvPr/>
        </p:nvSpPr>
        <p:spPr>
          <a:xfrm>
            <a:off x="3245843" y="5824038"/>
            <a:ext cx="42969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腕の角度を調整してバランスをとるよ！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CA2014-77E4-477E-BBC4-357CDEA052F3}"/>
              </a:ext>
            </a:extLst>
          </p:cNvPr>
          <p:cNvSpPr txBox="1"/>
          <p:nvPr/>
        </p:nvSpPr>
        <p:spPr>
          <a:xfrm>
            <a:off x="4183054" y="5775942"/>
            <a:ext cx="748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32BC91D-377B-4F51-9225-F6C520F374D0}"/>
              </a:ext>
            </a:extLst>
          </p:cNvPr>
          <p:cNvSpPr txBox="1"/>
          <p:nvPr/>
        </p:nvSpPr>
        <p:spPr>
          <a:xfrm>
            <a:off x="807868" y="1041002"/>
            <a:ext cx="6022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さゆう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F07D1A-53B2-4C58-A615-5840FFA98ADB}"/>
              </a:ext>
            </a:extLst>
          </p:cNvPr>
          <p:cNvSpPr txBox="1"/>
          <p:nvPr/>
        </p:nvSpPr>
        <p:spPr>
          <a:xfrm>
            <a:off x="5788877" y="1041002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4537248" y="393574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62A61E-4B0F-438F-8A9C-2A8AE292553B}"/>
              </a:ext>
            </a:extLst>
          </p:cNvPr>
          <p:cNvSpPr txBox="1"/>
          <p:nvPr/>
        </p:nvSpPr>
        <p:spPr>
          <a:xfrm>
            <a:off x="3659579" y="5784820"/>
            <a:ext cx="5466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76DF8C8-3C75-4B30-8DD8-A74C1D7345B9}"/>
              </a:ext>
            </a:extLst>
          </p:cNvPr>
          <p:cNvSpPr txBox="1"/>
          <p:nvPr/>
        </p:nvSpPr>
        <p:spPr>
          <a:xfrm>
            <a:off x="3216490" y="5775942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6BB9866-E0EB-4FFD-87C4-7DFD516E5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54" y="1964319"/>
            <a:ext cx="4476046" cy="335703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3E3234C-30C9-4BF7-BFB1-190E2CC982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5373" y="1957752"/>
            <a:ext cx="4476046" cy="335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06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505616-4035-4C29-B0B8-2C36F07CBEAE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やじろべえを台座にのせます。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A0DB679-858E-41CB-9D8B-EC97B5EAF29F}"/>
              </a:ext>
            </a:extLst>
          </p:cNvPr>
          <p:cNvSpPr txBox="1"/>
          <p:nvPr/>
        </p:nvSpPr>
        <p:spPr>
          <a:xfrm>
            <a:off x="1685335" y="1260382"/>
            <a:ext cx="743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だいざ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F447B18-7621-4094-9318-6A328FE243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902" y="1795144"/>
            <a:ext cx="6596195" cy="494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77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図 43">
            <a:extLst>
              <a:ext uri="{FF2B5EF4-FFF2-40B4-BE49-F238E27FC236}">
                <a16:creationId xmlns:a16="http://schemas.microsoft.com/office/drawing/2014/main" id="{221CEB7D-9CC5-4A16-929B-E42D386B72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70077" y="2141309"/>
            <a:ext cx="3562350" cy="356235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5D7ECAE-81D8-45B2-96F0-AEB8CB6AF0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8644" y="2190344"/>
            <a:ext cx="3573302" cy="34099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395470" y="976024"/>
            <a:ext cx="85796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各パーツのケーブルを、拡張ユニットに接続します。</a:t>
            </a:r>
            <a:endParaRPr kumimoji="1"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E881739-8AD2-4D45-92FE-07A178DD8EAF}"/>
              </a:ext>
            </a:extLst>
          </p:cNvPr>
          <p:cNvSpPr txBox="1"/>
          <p:nvPr/>
        </p:nvSpPr>
        <p:spPr>
          <a:xfrm>
            <a:off x="4495879" y="1028951"/>
            <a:ext cx="657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0342085-8DA7-462F-946A-8FD052B7BFA4}"/>
              </a:ext>
            </a:extLst>
          </p:cNvPr>
          <p:cNvSpPr txBox="1"/>
          <p:nvPr/>
        </p:nvSpPr>
        <p:spPr>
          <a:xfrm>
            <a:off x="2821356" y="1028951"/>
            <a:ext cx="761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D073528-8BD2-4C89-9AD3-5665E49FBEAA}"/>
              </a:ext>
            </a:extLst>
          </p:cNvPr>
          <p:cNvSpPr txBox="1"/>
          <p:nvPr/>
        </p:nvSpPr>
        <p:spPr>
          <a:xfrm>
            <a:off x="380917" y="1028951"/>
            <a:ext cx="4178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楕円 51">
            <a:extLst>
              <a:ext uri="{FF2B5EF4-FFF2-40B4-BE49-F238E27FC236}">
                <a16:creationId xmlns:a16="http://schemas.microsoft.com/office/drawing/2014/main" id="{153CDAA0-587C-460A-BE8A-AD98541CC77D}"/>
              </a:ext>
            </a:extLst>
          </p:cNvPr>
          <p:cNvSpPr/>
          <p:nvPr/>
        </p:nvSpPr>
        <p:spPr>
          <a:xfrm>
            <a:off x="5610752" y="3757384"/>
            <a:ext cx="1087279" cy="107776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1C35018F-88A6-479C-8FE0-71D334363772}"/>
              </a:ext>
            </a:extLst>
          </p:cNvPr>
          <p:cNvSpPr txBox="1"/>
          <p:nvPr/>
        </p:nvSpPr>
        <p:spPr>
          <a:xfrm>
            <a:off x="2917307" y="5235705"/>
            <a:ext cx="102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BATT</a:t>
            </a:r>
            <a:endParaRPr kumimoji="1" lang="ja-JP" altLang="en-US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3F865C4-240C-4FA0-A636-B78B1BFD6513}"/>
              </a:ext>
            </a:extLst>
          </p:cNvPr>
          <p:cNvSpPr txBox="1"/>
          <p:nvPr/>
        </p:nvSpPr>
        <p:spPr>
          <a:xfrm>
            <a:off x="4822871" y="4422797"/>
            <a:ext cx="894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P16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AE7672-B4DF-41EB-BA90-E924211C28D1}"/>
              </a:ext>
            </a:extLst>
          </p:cNvPr>
          <p:cNvSpPr txBox="1"/>
          <p:nvPr/>
        </p:nvSpPr>
        <p:spPr>
          <a:xfrm>
            <a:off x="516591" y="1526805"/>
            <a:ext cx="36298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BATT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F5FBD6B-6A37-4E1B-96EE-35FFA62B564C}"/>
              </a:ext>
            </a:extLst>
          </p:cNvPr>
          <p:cNvSpPr txBox="1"/>
          <p:nvPr/>
        </p:nvSpPr>
        <p:spPr>
          <a:xfrm>
            <a:off x="4267519" y="1541608"/>
            <a:ext cx="290004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38367EE-B0D8-42CC-967A-BBC5ADA86D41}"/>
              </a:ext>
            </a:extLst>
          </p:cNvPr>
          <p:cNvSpPr txBox="1"/>
          <p:nvPr/>
        </p:nvSpPr>
        <p:spPr>
          <a:xfrm>
            <a:off x="502039" y="1563503"/>
            <a:ext cx="6424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3D01599-F17B-4681-A29D-B1D4E44BDB13}"/>
              </a:ext>
            </a:extLst>
          </p:cNvPr>
          <p:cNvGrpSpPr/>
          <p:nvPr/>
        </p:nvGrpSpPr>
        <p:grpSpPr>
          <a:xfrm>
            <a:off x="1978274" y="5841740"/>
            <a:ext cx="3101150" cy="900246"/>
            <a:chOff x="2056999" y="5581743"/>
            <a:chExt cx="3101150" cy="900246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144FCEC-2044-4C22-A8DE-D9B17DD354F1}"/>
                </a:ext>
              </a:extLst>
            </p:cNvPr>
            <p:cNvSpPr txBox="1"/>
            <p:nvPr/>
          </p:nvSpPr>
          <p:spPr>
            <a:xfrm>
              <a:off x="2186385" y="5581743"/>
              <a:ext cx="297176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＋と－の向きを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間違えないように気を付けよう！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10AADB98-E18E-4E82-9200-E086C533922C}"/>
                </a:ext>
              </a:extLst>
            </p:cNvPr>
            <p:cNvSpPr txBox="1"/>
            <p:nvPr/>
          </p:nvSpPr>
          <p:spPr>
            <a:xfrm>
              <a:off x="2056999" y="5623231"/>
              <a:ext cx="5548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プラス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0500323-5AA0-4725-A344-91AE45C03F54}"/>
                </a:ext>
              </a:extLst>
            </p:cNvPr>
            <p:cNvSpPr txBox="1"/>
            <p:nvPr/>
          </p:nvSpPr>
          <p:spPr>
            <a:xfrm>
              <a:off x="2910802" y="5623231"/>
              <a:ext cx="32131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DA3563B-5654-4EDC-BA7E-0728BA6C8E87}"/>
                </a:ext>
              </a:extLst>
            </p:cNvPr>
            <p:cNvSpPr txBox="1"/>
            <p:nvPr/>
          </p:nvSpPr>
          <p:spPr>
            <a:xfrm>
              <a:off x="2458323" y="5623231"/>
              <a:ext cx="58949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マイナス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F19CED3A-F904-4229-B6C7-48F16997EFCD}"/>
                </a:ext>
              </a:extLst>
            </p:cNvPr>
            <p:cNvSpPr txBox="1"/>
            <p:nvPr/>
          </p:nvSpPr>
          <p:spPr>
            <a:xfrm>
              <a:off x="3616900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76B7260-D596-4B27-B9F0-B2E77B62E617}"/>
                </a:ext>
              </a:extLst>
            </p:cNvPr>
            <p:cNvSpPr txBox="1"/>
            <p:nvPr/>
          </p:nvSpPr>
          <p:spPr>
            <a:xfrm>
              <a:off x="2224082" y="6073889"/>
              <a:ext cx="50225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まちが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8831BAC-6700-457D-80C5-DBAC4461E9A5}"/>
                </a:ext>
              </a:extLst>
            </p:cNvPr>
            <p:cNvSpPr txBox="1"/>
            <p:nvPr/>
          </p:nvSpPr>
          <p:spPr>
            <a:xfrm>
              <a:off x="3996798" y="6073889"/>
              <a:ext cx="30868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1" name="図 40">
            <a:extLst>
              <a:ext uri="{FF2B5EF4-FFF2-40B4-BE49-F238E27FC236}">
                <a16:creationId xmlns:a16="http://schemas.microsoft.com/office/drawing/2014/main" id="{FE11D7FA-A90F-4BD0-A509-48D5F31F32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6680" y="4795606"/>
            <a:ext cx="1011495" cy="18916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1" name="楕円 50">
            <a:extLst>
              <a:ext uri="{FF2B5EF4-FFF2-40B4-BE49-F238E27FC236}">
                <a16:creationId xmlns:a16="http://schemas.microsoft.com/office/drawing/2014/main" id="{9B0C322E-80BD-4B55-9285-0D5150E04077}"/>
              </a:ext>
            </a:extLst>
          </p:cNvPr>
          <p:cNvSpPr/>
          <p:nvPr/>
        </p:nvSpPr>
        <p:spPr>
          <a:xfrm>
            <a:off x="1639289" y="2965565"/>
            <a:ext cx="1008326" cy="101149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B2D22D5F-32D2-429A-B023-8F5C7920C3FE}"/>
              </a:ext>
            </a:extLst>
          </p:cNvPr>
          <p:cNvCxnSpPr>
            <a:cxnSpLocks/>
          </p:cNvCxnSpPr>
          <p:nvPr/>
        </p:nvCxnSpPr>
        <p:spPr>
          <a:xfrm flipH="1">
            <a:off x="1639289" y="3989297"/>
            <a:ext cx="504163" cy="11937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</p:spTree>
    <p:extLst>
      <p:ext uri="{BB962C8B-B14F-4D97-AF65-F5344CB8AC3E}">
        <p14:creationId xmlns:p14="http://schemas.microsoft.com/office/powerpoint/2010/main" val="3511587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図 43">
            <a:extLst>
              <a:ext uri="{FF2B5EF4-FFF2-40B4-BE49-F238E27FC236}">
                <a16:creationId xmlns:a16="http://schemas.microsoft.com/office/drawing/2014/main" id="{221CEB7D-9CC5-4A16-929B-E42D386B72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70077" y="2141309"/>
            <a:ext cx="3562350" cy="356235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5D7ECAE-81D8-45B2-96F0-AEB8CB6AF0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86903" y="2114445"/>
            <a:ext cx="3562350" cy="361607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1C35018F-88A6-479C-8FE0-71D334363772}"/>
              </a:ext>
            </a:extLst>
          </p:cNvPr>
          <p:cNvSpPr txBox="1"/>
          <p:nvPr/>
        </p:nvSpPr>
        <p:spPr>
          <a:xfrm>
            <a:off x="3123435" y="5209072"/>
            <a:ext cx="102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I2C</a:t>
            </a:r>
            <a:endParaRPr kumimoji="1" lang="ja-JP" altLang="en-US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AE7672-B4DF-41EB-BA90-E924211C28D1}"/>
              </a:ext>
            </a:extLst>
          </p:cNvPr>
          <p:cNvSpPr txBox="1"/>
          <p:nvPr/>
        </p:nvSpPr>
        <p:spPr>
          <a:xfrm>
            <a:off x="516591" y="1526805"/>
            <a:ext cx="36298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I2C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38367EE-B0D8-42CC-967A-BBC5ADA86D41}"/>
              </a:ext>
            </a:extLst>
          </p:cNvPr>
          <p:cNvSpPr txBox="1"/>
          <p:nvPr/>
        </p:nvSpPr>
        <p:spPr>
          <a:xfrm>
            <a:off x="606213" y="1608039"/>
            <a:ext cx="6988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楕円 50">
            <a:extLst>
              <a:ext uri="{FF2B5EF4-FFF2-40B4-BE49-F238E27FC236}">
                <a16:creationId xmlns:a16="http://schemas.microsoft.com/office/drawing/2014/main" id="{9B0C322E-80BD-4B55-9285-0D5150E04077}"/>
              </a:ext>
            </a:extLst>
          </p:cNvPr>
          <p:cNvSpPr/>
          <p:nvPr/>
        </p:nvSpPr>
        <p:spPr>
          <a:xfrm>
            <a:off x="5669751" y="3258528"/>
            <a:ext cx="1008326" cy="101149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3" name="矢印: 右 42">
            <a:extLst>
              <a:ext uri="{FF2B5EF4-FFF2-40B4-BE49-F238E27FC236}">
                <a16:creationId xmlns:a16="http://schemas.microsoft.com/office/drawing/2014/main" id="{627DBD81-4A26-4637-AF42-730C2B20BE20}"/>
              </a:ext>
            </a:extLst>
          </p:cNvPr>
          <p:cNvSpPr/>
          <p:nvPr/>
        </p:nvSpPr>
        <p:spPr>
          <a:xfrm>
            <a:off x="4012641" y="284110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C6DEBD0F-0A9F-4C4A-97D8-0B9EE4913E30}"/>
              </a:ext>
            </a:extLst>
          </p:cNvPr>
          <p:cNvCxnSpPr>
            <a:cxnSpLocks/>
          </p:cNvCxnSpPr>
          <p:nvPr/>
        </p:nvCxnSpPr>
        <p:spPr>
          <a:xfrm flipH="1">
            <a:off x="2396971" y="3906175"/>
            <a:ext cx="870013" cy="710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39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完成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AE474-A1DC-48F0-BA7F-4FFDA55F179E}"/>
              </a:ext>
            </a:extLst>
          </p:cNvPr>
          <p:cNvSpPr txBox="1"/>
          <p:nvPr/>
        </p:nvSpPr>
        <p:spPr>
          <a:xfrm>
            <a:off x="2174681" y="396563"/>
            <a:ext cx="77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かんせい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FA4A13DB-F4F1-47F9-8208-FE7504429F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307" y="1055460"/>
            <a:ext cx="7623385" cy="5717539"/>
          </a:xfrm>
          <a:prstGeom prst="rect">
            <a:avLst/>
          </a:prstGeom>
        </p:spPr>
      </p:pic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882A6D21-5CA3-4B37-BDC6-D97A8C339A50}"/>
              </a:ext>
            </a:extLst>
          </p:cNvPr>
          <p:cNvSpPr/>
          <p:nvPr/>
        </p:nvSpPr>
        <p:spPr>
          <a:xfrm>
            <a:off x="916847" y="1202156"/>
            <a:ext cx="3078104" cy="10588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2D468A8F-C662-40C3-8980-DC3665F61474}"/>
              </a:ext>
            </a:extLst>
          </p:cNvPr>
          <p:cNvGrpSpPr/>
          <p:nvPr/>
        </p:nvGrpSpPr>
        <p:grpSpPr>
          <a:xfrm>
            <a:off x="1055915" y="1262860"/>
            <a:ext cx="2939036" cy="900246"/>
            <a:chOff x="4251877" y="112422"/>
            <a:chExt cx="2939036" cy="900246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C3DE0C-C2F3-4745-A3DF-BCBA45284269}"/>
                </a:ext>
              </a:extLst>
            </p:cNvPr>
            <p:cNvSpPr txBox="1"/>
            <p:nvPr/>
          </p:nvSpPr>
          <p:spPr>
            <a:xfrm>
              <a:off x="4251877" y="112422"/>
              <a:ext cx="2939036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やじろべえが正面を向くように、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コードの位置を調整しよう！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91C37ED-FBF0-420B-AB0E-FD18F483DE4C}"/>
                </a:ext>
              </a:extLst>
            </p:cNvPr>
            <p:cNvSpPr txBox="1"/>
            <p:nvPr/>
          </p:nvSpPr>
          <p:spPr>
            <a:xfrm>
              <a:off x="5868995" y="162526"/>
              <a:ext cx="32131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254C8A88-36AD-48F8-83E5-1A7349C7CED3}"/>
                </a:ext>
              </a:extLst>
            </p:cNvPr>
            <p:cNvSpPr txBox="1"/>
            <p:nvPr/>
          </p:nvSpPr>
          <p:spPr>
            <a:xfrm>
              <a:off x="5220599" y="162788"/>
              <a:ext cx="6913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しょうめん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3A1F5B4-610A-4428-81BB-2BCA96731B93}"/>
                </a:ext>
              </a:extLst>
            </p:cNvPr>
            <p:cNvSpPr txBox="1"/>
            <p:nvPr/>
          </p:nvSpPr>
          <p:spPr>
            <a:xfrm>
              <a:off x="4997011" y="584770"/>
              <a:ext cx="447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53CA3A7-8CE4-4BD0-9CB6-0D5B5E367C6B}"/>
                </a:ext>
              </a:extLst>
            </p:cNvPr>
            <p:cNvSpPr txBox="1"/>
            <p:nvPr/>
          </p:nvSpPr>
          <p:spPr>
            <a:xfrm>
              <a:off x="5402331" y="584769"/>
              <a:ext cx="6913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70994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やじろべえのしくみ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1751932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おもりをのせたときの動きを確認しよう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3086983" y="395467"/>
            <a:ext cx="509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010999" y="394867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CF29094-A62D-4CA1-BFE6-2CB49820B2AA}"/>
              </a:ext>
            </a:extLst>
          </p:cNvPr>
          <p:cNvSpPr txBox="1"/>
          <p:nvPr/>
        </p:nvSpPr>
        <p:spPr>
          <a:xfrm>
            <a:off x="457841" y="1097731"/>
            <a:ext cx="825753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おもりをのせる腕に、基本四角：赤のブロックを置こう。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バランス調整の腕を動かしてバランスをとってみよう。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62CA970-E2EE-4B66-B9CC-601EEAF8C0DD}"/>
              </a:ext>
            </a:extLst>
          </p:cNvPr>
          <p:cNvSpPr txBox="1"/>
          <p:nvPr/>
        </p:nvSpPr>
        <p:spPr>
          <a:xfrm>
            <a:off x="1274586" y="1723480"/>
            <a:ext cx="882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D9E3B5D-00A6-48FB-BE8D-4D36F93988D2}"/>
              </a:ext>
            </a:extLst>
          </p:cNvPr>
          <p:cNvSpPr txBox="1"/>
          <p:nvPr/>
        </p:nvSpPr>
        <p:spPr>
          <a:xfrm>
            <a:off x="2760666" y="1164883"/>
            <a:ext cx="10376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A44BA08-A6CC-4CEB-B4B4-3B1E5E8D61F5}"/>
              </a:ext>
            </a:extLst>
          </p:cNvPr>
          <p:cNvSpPr txBox="1"/>
          <p:nvPr/>
        </p:nvSpPr>
        <p:spPr>
          <a:xfrm>
            <a:off x="3798357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0D1A14B-838E-42D0-8498-7CB8DCF980CB}"/>
              </a:ext>
            </a:extLst>
          </p:cNvPr>
          <p:cNvSpPr txBox="1"/>
          <p:nvPr/>
        </p:nvSpPr>
        <p:spPr>
          <a:xfrm>
            <a:off x="5517343" y="1164883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222B25E-38AB-4AE3-86BF-45C7C8BFCB93}"/>
              </a:ext>
            </a:extLst>
          </p:cNvPr>
          <p:cNvSpPr txBox="1"/>
          <p:nvPr/>
        </p:nvSpPr>
        <p:spPr>
          <a:xfrm>
            <a:off x="1979914" y="172348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A0B5BC0-C624-4F41-A0B7-3C1CA9A5E361}"/>
              </a:ext>
            </a:extLst>
          </p:cNvPr>
          <p:cNvSpPr txBox="1"/>
          <p:nvPr/>
        </p:nvSpPr>
        <p:spPr>
          <a:xfrm>
            <a:off x="2449804" y="172348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87B1779-F50E-4094-8CFF-CABA905B316F}"/>
              </a:ext>
            </a:extLst>
          </p:cNvPr>
          <p:cNvSpPr txBox="1"/>
          <p:nvPr/>
        </p:nvSpPr>
        <p:spPr>
          <a:xfrm>
            <a:off x="1979914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9C3FD79C-171E-4086-9289-EFE7E8DE62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214" y="2295962"/>
            <a:ext cx="6996219" cy="448252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F1F7E75-3DCE-4397-84E2-A19CC10F43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41567" y="2413623"/>
            <a:ext cx="1086114" cy="1086114"/>
          </a:xfrm>
          <a:prstGeom prst="ellipse">
            <a:avLst/>
          </a:prstGeom>
          <a:ln w="28575">
            <a:solidFill>
              <a:srgbClr val="FFC000"/>
            </a:solidFill>
          </a:ln>
        </p:spPr>
      </p:pic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424C8F37-C568-44A0-A703-5005F5D59292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1784624" y="3499737"/>
            <a:ext cx="8666" cy="832566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円弧 38">
            <a:extLst>
              <a:ext uri="{FF2B5EF4-FFF2-40B4-BE49-F238E27FC236}">
                <a16:creationId xmlns:a16="http://schemas.microsoft.com/office/drawing/2014/main" id="{A5CF0F3D-93CC-47E8-BF38-358F2111BC03}"/>
              </a:ext>
            </a:extLst>
          </p:cNvPr>
          <p:cNvSpPr/>
          <p:nvPr/>
        </p:nvSpPr>
        <p:spPr>
          <a:xfrm>
            <a:off x="4913899" y="2668637"/>
            <a:ext cx="2525589" cy="2352724"/>
          </a:xfrm>
          <a:prstGeom prst="arc">
            <a:avLst>
              <a:gd name="adj1" fmla="val 15793059"/>
              <a:gd name="adj2" fmla="val 101567"/>
            </a:avLst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46596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おもりをのせたときの動きを確認しよう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3086983" y="395467"/>
            <a:ext cx="509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010999" y="394867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3FB78A4-3788-403C-A485-BE1718678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75" y="1028826"/>
            <a:ext cx="3870665" cy="290299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E440BF8-F666-44AF-8162-2B751FD1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440" y="1028826"/>
            <a:ext cx="3870665" cy="290299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84826FA-45F8-4D4B-93F7-25BA4222D3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440" y="3931824"/>
            <a:ext cx="3870665" cy="2902998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20282911-6C03-4794-A1F6-99D9EE00D285}"/>
              </a:ext>
            </a:extLst>
          </p:cNvPr>
          <p:cNvSpPr/>
          <p:nvPr/>
        </p:nvSpPr>
        <p:spPr>
          <a:xfrm>
            <a:off x="4086349" y="202632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1E0A570F-0CAE-4DEE-8E5C-83C902E148D1}"/>
              </a:ext>
            </a:extLst>
          </p:cNvPr>
          <p:cNvSpPr/>
          <p:nvPr/>
        </p:nvSpPr>
        <p:spPr>
          <a:xfrm rot="5400000">
            <a:off x="6021681" y="377671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95F5FE96-38B3-4D19-AFCB-73D73F42E1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321" y="5528769"/>
            <a:ext cx="770908" cy="1306053"/>
          </a:xfrm>
          <a:prstGeom prst="rect">
            <a:avLst/>
          </a:prstGeom>
        </p:spPr>
      </p:pic>
      <p:sp>
        <p:nvSpPr>
          <p:cNvPr id="54" name="円弧 53">
            <a:extLst>
              <a:ext uri="{FF2B5EF4-FFF2-40B4-BE49-F238E27FC236}">
                <a16:creationId xmlns:a16="http://schemas.microsoft.com/office/drawing/2014/main" id="{388809A0-7106-433A-88FD-6306BED6727E}"/>
              </a:ext>
            </a:extLst>
          </p:cNvPr>
          <p:cNvSpPr/>
          <p:nvPr/>
        </p:nvSpPr>
        <p:spPr>
          <a:xfrm>
            <a:off x="6120143" y="1177769"/>
            <a:ext cx="1928163" cy="2533936"/>
          </a:xfrm>
          <a:prstGeom prst="arc">
            <a:avLst>
              <a:gd name="adj1" fmla="val 14212206"/>
              <a:gd name="adj2" fmla="val 16530936"/>
            </a:avLst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円弧 54">
            <a:extLst>
              <a:ext uri="{FF2B5EF4-FFF2-40B4-BE49-F238E27FC236}">
                <a16:creationId xmlns:a16="http://schemas.microsoft.com/office/drawing/2014/main" id="{46308A32-5378-41EE-83DE-30B257511FBA}"/>
              </a:ext>
            </a:extLst>
          </p:cNvPr>
          <p:cNvSpPr/>
          <p:nvPr/>
        </p:nvSpPr>
        <p:spPr>
          <a:xfrm>
            <a:off x="6183120" y="4288784"/>
            <a:ext cx="1928163" cy="2533936"/>
          </a:xfrm>
          <a:prstGeom prst="arc">
            <a:avLst>
              <a:gd name="adj1" fmla="val 14212206"/>
              <a:gd name="adj2" fmla="val 18205248"/>
            </a:avLst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C5C7C13A-4CFB-4418-99FA-CC8F5FA071C3}"/>
              </a:ext>
            </a:extLst>
          </p:cNvPr>
          <p:cNvSpPr/>
          <p:nvPr/>
        </p:nvSpPr>
        <p:spPr>
          <a:xfrm>
            <a:off x="754602" y="2401591"/>
            <a:ext cx="738182" cy="738182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F671EB9F-0102-403A-A179-168943CFE630}"/>
              </a:ext>
            </a:extLst>
          </p:cNvPr>
          <p:cNvSpPr/>
          <p:nvPr/>
        </p:nvSpPr>
        <p:spPr>
          <a:xfrm rot="19154703">
            <a:off x="4720819" y="2231196"/>
            <a:ext cx="1108189" cy="738182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2FAA1512-4A35-4532-9F69-489F85D83831}"/>
              </a:ext>
            </a:extLst>
          </p:cNvPr>
          <p:cNvSpPr/>
          <p:nvPr/>
        </p:nvSpPr>
        <p:spPr>
          <a:xfrm rot="19154703">
            <a:off x="4473316" y="4978104"/>
            <a:ext cx="1700333" cy="738182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A613515-0AFF-4211-94B3-D1B309022AD1}"/>
              </a:ext>
            </a:extLst>
          </p:cNvPr>
          <p:cNvGrpSpPr/>
          <p:nvPr/>
        </p:nvGrpSpPr>
        <p:grpSpPr>
          <a:xfrm>
            <a:off x="664483" y="1058449"/>
            <a:ext cx="1019809" cy="502712"/>
            <a:chOff x="664483" y="1058449"/>
            <a:chExt cx="1019809" cy="502712"/>
          </a:xfrm>
        </p:grpSpPr>
        <p:sp>
          <p:nvSpPr>
            <p:cNvPr id="59" name="四角形: 角を丸くする 58">
              <a:extLst>
                <a:ext uri="{FF2B5EF4-FFF2-40B4-BE49-F238E27FC236}">
                  <a16:creationId xmlns:a16="http://schemas.microsoft.com/office/drawing/2014/main" id="{E8931448-47B8-425D-967E-9C576EE30B74}"/>
                </a:ext>
              </a:extLst>
            </p:cNvPr>
            <p:cNvSpPr/>
            <p:nvPr/>
          </p:nvSpPr>
          <p:spPr>
            <a:xfrm>
              <a:off x="664483" y="1092818"/>
              <a:ext cx="1019808" cy="4683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1EC7BB9-F594-4735-A3FA-2A7D6F93493B}"/>
                </a:ext>
              </a:extLst>
            </p:cNvPr>
            <p:cNvSpPr txBox="1"/>
            <p:nvPr/>
          </p:nvSpPr>
          <p:spPr>
            <a:xfrm>
              <a:off x="664484" y="1058449"/>
              <a:ext cx="10198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おもり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:1</a:t>
              </a:r>
              <a:endPara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757343DA-E257-4764-B104-1E19271CE8BD}"/>
              </a:ext>
            </a:extLst>
          </p:cNvPr>
          <p:cNvGrpSpPr/>
          <p:nvPr/>
        </p:nvGrpSpPr>
        <p:grpSpPr>
          <a:xfrm>
            <a:off x="4535148" y="1058449"/>
            <a:ext cx="1019809" cy="502712"/>
            <a:chOff x="664483" y="1058449"/>
            <a:chExt cx="1019809" cy="502712"/>
          </a:xfrm>
        </p:grpSpPr>
        <p:sp>
          <p:nvSpPr>
            <p:cNvPr id="61" name="四角形: 角を丸くする 60">
              <a:extLst>
                <a:ext uri="{FF2B5EF4-FFF2-40B4-BE49-F238E27FC236}">
                  <a16:creationId xmlns:a16="http://schemas.microsoft.com/office/drawing/2014/main" id="{7DA4EEF5-E046-4F0A-8904-4FF682235EE7}"/>
                </a:ext>
              </a:extLst>
            </p:cNvPr>
            <p:cNvSpPr/>
            <p:nvPr/>
          </p:nvSpPr>
          <p:spPr>
            <a:xfrm>
              <a:off x="664483" y="1092818"/>
              <a:ext cx="1019808" cy="4683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0C65780D-28C2-4719-8F09-4FD98E975911}"/>
                </a:ext>
              </a:extLst>
            </p:cNvPr>
            <p:cNvSpPr txBox="1"/>
            <p:nvPr/>
          </p:nvSpPr>
          <p:spPr>
            <a:xfrm>
              <a:off x="664484" y="1058449"/>
              <a:ext cx="10198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おもり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:3</a:t>
              </a:r>
            </a:p>
          </p:txBody>
        </p:sp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592EFD80-CC3C-4272-8DFF-CF855E23CBB2}"/>
              </a:ext>
            </a:extLst>
          </p:cNvPr>
          <p:cNvGrpSpPr/>
          <p:nvPr/>
        </p:nvGrpSpPr>
        <p:grpSpPr>
          <a:xfrm>
            <a:off x="4527177" y="3970853"/>
            <a:ext cx="1019809" cy="502712"/>
            <a:chOff x="664483" y="1058449"/>
            <a:chExt cx="1019809" cy="502712"/>
          </a:xfrm>
        </p:grpSpPr>
        <p:sp>
          <p:nvSpPr>
            <p:cNvPr id="64" name="四角形: 角を丸くする 63">
              <a:extLst>
                <a:ext uri="{FF2B5EF4-FFF2-40B4-BE49-F238E27FC236}">
                  <a16:creationId xmlns:a16="http://schemas.microsoft.com/office/drawing/2014/main" id="{67799E37-7531-409D-8E55-A2D28B0DD855}"/>
                </a:ext>
              </a:extLst>
            </p:cNvPr>
            <p:cNvSpPr/>
            <p:nvPr/>
          </p:nvSpPr>
          <p:spPr>
            <a:xfrm>
              <a:off x="664483" y="1092818"/>
              <a:ext cx="1019808" cy="4683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9EAB23A4-4841-42FE-AC1A-D428ADDBE8FD}"/>
                </a:ext>
              </a:extLst>
            </p:cNvPr>
            <p:cNvSpPr txBox="1"/>
            <p:nvPr/>
          </p:nvSpPr>
          <p:spPr>
            <a:xfrm>
              <a:off x="664484" y="1058449"/>
              <a:ext cx="10198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おもり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:6</a:t>
              </a:r>
              <a:endPara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486D978-3962-416B-BD7F-92BB28A4E14E}"/>
              </a:ext>
            </a:extLst>
          </p:cNvPr>
          <p:cNvGrpSpPr/>
          <p:nvPr/>
        </p:nvGrpSpPr>
        <p:grpSpPr>
          <a:xfrm>
            <a:off x="442485" y="4171747"/>
            <a:ext cx="4012954" cy="1510154"/>
            <a:chOff x="442485" y="4171747"/>
            <a:chExt cx="4012954" cy="1510154"/>
          </a:xfrm>
        </p:grpSpPr>
        <p:sp>
          <p:nvSpPr>
            <p:cNvPr id="38" name="吹き出し: 角を丸めた四角形 37">
              <a:extLst>
                <a:ext uri="{FF2B5EF4-FFF2-40B4-BE49-F238E27FC236}">
                  <a16:creationId xmlns:a16="http://schemas.microsoft.com/office/drawing/2014/main" id="{A9ACA303-B923-4AFC-9B83-4DC50A9C3DC5}"/>
                </a:ext>
              </a:extLst>
            </p:cNvPr>
            <p:cNvSpPr/>
            <p:nvPr/>
          </p:nvSpPr>
          <p:spPr>
            <a:xfrm>
              <a:off x="442485" y="4173513"/>
              <a:ext cx="3855749" cy="1508388"/>
            </a:xfrm>
            <a:prstGeom prst="wedgeRoundRectCallout">
              <a:avLst>
                <a:gd name="adj1" fmla="val -31787"/>
                <a:gd name="adj2" fmla="val 61026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41429BF-5053-4E7D-853C-53691E052CE6}"/>
                </a:ext>
              </a:extLst>
            </p:cNvPr>
            <p:cNvSpPr txBox="1"/>
            <p:nvPr/>
          </p:nvSpPr>
          <p:spPr>
            <a:xfrm>
              <a:off x="491647" y="4171747"/>
              <a:ext cx="3963792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バランスをとるにはこうしたらいいね！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6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左側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に傾いたとき→腕を</a:t>
              </a:r>
              <a:r>
                <a:rPr kumimoji="1" lang="ja-JP" altLang="en-US" sz="16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伸ばす</a:t>
              </a:r>
              <a:endParaRPr kumimoji="1" lang="en-US" altLang="ja-JP" sz="16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6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右側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に傾いたとき→腕を</a:t>
              </a:r>
              <a:r>
                <a:rPr kumimoji="1" lang="ja-JP" altLang="en-US" sz="16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曲げる</a:t>
              </a:r>
              <a:endParaRPr kumimoji="1" lang="en-US" altLang="ja-JP" sz="16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6D2347C-C13F-4330-A706-884936FFA0A4}"/>
                </a:ext>
              </a:extLst>
            </p:cNvPr>
            <p:cNvSpPr txBox="1"/>
            <p:nvPr/>
          </p:nvSpPr>
          <p:spPr>
            <a:xfrm>
              <a:off x="664483" y="4714021"/>
              <a:ext cx="71750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CCA56229-A4C6-46BA-ADFC-AEF0EC826D75}"/>
                </a:ext>
              </a:extLst>
            </p:cNvPr>
            <p:cNvSpPr txBox="1"/>
            <p:nvPr/>
          </p:nvSpPr>
          <p:spPr>
            <a:xfrm>
              <a:off x="2483362" y="4705848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71ECB54A-AC47-4067-A111-3164900A85CD}"/>
                </a:ext>
              </a:extLst>
            </p:cNvPr>
            <p:cNvSpPr txBox="1"/>
            <p:nvPr/>
          </p:nvSpPr>
          <p:spPr>
            <a:xfrm>
              <a:off x="2985951" y="470584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09CA24C9-B512-4855-BA1A-F0014E8BF5F6}"/>
                </a:ext>
              </a:extLst>
            </p:cNvPr>
            <p:cNvSpPr txBox="1"/>
            <p:nvPr/>
          </p:nvSpPr>
          <p:spPr>
            <a:xfrm>
              <a:off x="1209809" y="4707402"/>
              <a:ext cx="5739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40576A36-2806-4523-B0E9-1EEF9DEAD275}"/>
                </a:ext>
              </a:extLst>
            </p:cNvPr>
            <p:cNvSpPr txBox="1"/>
            <p:nvPr/>
          </p:nvSpPr>
          <p:spPr>
            <a:xfrm>
              <a:off x="2483364" y="5214512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14B7CBE-26FD-473C-BB2E-1347022C438B}"/>
                </a:ext>
              </a:extLst>
            </p:cNvPr>
            <p:cNvSpPr txBox="1"/>
            <p:nvPr/>
          </p:nvSpPr>
          <p:spPr>
            <a:xfrm>
              <a:off x="2985953" y="5214512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3A5393B-8169-49C6-ABE6-79196BF72E0B}"/>
                </a:ext>
              </a:extLst>
            </p:cNvPr>
            <p:cNvSpPr txBox="1"/>
            <p:nvPr/>
          </p:nvSpPr>
          <p:spPr>
            <a:xfrm>
              <a:off x="646727" y="5214512"/>
              <a:ext cx="71750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FE8A141-A01E-46CE-B18B-AAE5AC3B314A}"/>
                </a:ext>
              </a:extLst>
            </p:cNvPr>
            <p:cNvSpPr txBox="1"/>
            <p:nvPr/>
          </p:nvSpPr>
          <p:spPr>
            <a:xfrm>
              <a:off x="1235320" y="5206221"/>
              <a:ext cx="5739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6453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おもりをのせたときの動きを確認しよう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3086983" y="395467"/>
            <a:ext cx="509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010999" y="394867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84826FA-45F8-4D4B-93F7-25BA4222D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1379" y="1133545"/>
            <a:ext cx="6830094" cy="4375094"/>
          </a:xfrm>
          <a:prstGeom prst="rect">
            <a:avLst/>
          </a:prstGeom>
        </p:spPr>
      </p:pic>
      <p:sp>
        <p:nvSpPr>
          <p:cNvPr id="55" name="円弧 54">
            <a:extLst>
              <a:ext uri="{FF2B5EF4-FFF2-40B4-BE49-F238E27FC236}">
                <a16:creationId xmlns:a16="http://schemas.microsoft.com/office/drawing/2014/main" id="{46308A32-5378-41EE-83DE-30B257511FBA}"/>
              </a:ext>
            </a:extLst>
          </p:cNvPr>
          <p:cNvSpPr/>
          <p:nvPr/>
        </p:nvSpPr>
        <p:spPr>
          <a:xfrm>
            <a:off x="5237182" y="1904395"/>
            <a:ext cx="1311891" cy="1677880"/>
          </a:xfrm>
          <a:prstGeom prst="arc">
            <a:avLst>
              <a:gd name="adj1" fmla="val 14212206"/>
              <a:gd name="adj2" fmla="val 18205248"/>
            </a:avLst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2FAA1512-4A35-4532-9F69-489F85D83831}"/>
              </a:ext>
            </a:extLst>
          </p:cNvPr>
          <p:cNvSpPr/>
          <p:nvPr/>
        </p:nvSpPr>
        <p:spPr>
          <a:xfrm>
            <a:off x="3911024" y="1491290"/>
            <a:ext cx="1050038" cy="101185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3081C44-5109-4ECB-9F71-F9A1DB8E3860}"/>
              </a:ext>
            </a:extLst>
          </p:cNvPr>
          <p:cNvGrpSpPr/>
          <p:nvPr/>
        </p:nvGrpSpPr>
        <p:grpSpPr>
          <a:xfrm>
            <a:off x="1426688" y="5570998"/>
            <a:ext cx="6139477" cy="1131079"/>
            <a:chOff x="1646240" y="5207013"/>
            <a:chExt cx="6139477" cy="1131079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D72E9966-AC32-4758-AE48-208156F7F46B}"/>
                </a:ext>
              </a:extLst>
            </p:cNvPr>
            <p:cNvSpPr txBox="1"/>
            <p:nvPr/>
          </p:nvSpPr>
          <p:spPr>
            <a:xfrm>
              <a:off x="1646240" y="5207013"/>
              <a:ext cx="6139477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①傾きの確認　　・・・加速度センサーで測定します。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②腕の曲げ伸ばし・・・サーボモーターで操作します。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9C0D6000-6165-4982-A3D7-622987E288E1}"/>
                </a:ext>
              </a:extLst>
            </p:cNvPr>
            <p:cNvSpPr txBox="1"/>
            <p:nvPr/>
          </p:nvSpPr>
          <p:spPr>
            <a:xfrm>
              <a:off x="2509764" y="5285093"/>
              <a:ext cx="7433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36F296BA-454B-4C2C-B103-A30A0910A4D5}"/>
                </a:ext>
              </a:extLst>
            </p:cNvPr>
            <p:cNvSpPr txBox="1"/>
            <p:nvPr/>
          </p:nvSpPr>
          <p:spPr>
            <a:xfrm>
              <a:off x="5939163" y="5285093"/>
              <a:ext cx="7433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そくてい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3677D21-326C-4D5C-92EE-BE6F500D7B27}"/>
                </a:ext>
              </a:extLst>
            </p:cNvPr>
            <p:cNvSpPr txBox="1"/>
            <p:nvPr/>
          </p:nvSpPr>
          <p:spPr>
            <a:xfrm>
              <a:off x="5998912" y="5812193"/>
              <a:ext cx="6149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そうさ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809ED1C-2292-4D8B-A34E-3722C5D68C15}"/>
                </a:ext>
              </a:extLst>
            </p:cNvPr>
            <p:cNvSpPr txBox="1"/>
            <p:nvPr/>
          </p:nvSpPr>
          <p:spPr>
            <a:xfrm>
              <a:off x="1777010" y="5285093"/>
              <a:ext cx="6149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E3BEA97-A64D-4369-8B2B-277385C4ABBD}"/>
                </a:ext>
              </a:extLst>
            </p:cNvPr>
            <p:cNvSpPr txBox="1"/>
            <p:nvPr/>
          </p:nvSpPr>
          <p:spPr>
            <a:xfrm>
              <a:off x="1777010" y="5812193"/>
              <a:ext cx="6149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BFB0D1DC-A2D8-43D4-A08E-79DCC70534D0}"/>
                </a:ext>
              </a:extLst>
            </p:cNvPr>
            <p:cNvSpPr txBox="1"/>
            <p:nvPr/>
          </p:nvSpPr>
          <p:spPr>
            <a:xfrm>
              <a:off x="4222068" y="5285093"/>
              <a:ext cx="7433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かそくど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57BCB9F8-C0DF-40E1-8CFA-1A40A73576FC}"/>
                </a:ext>
              </a:extLst>
            </p:cNvPr>
            <p:cNvSpPr txBox="1"/>
            <p:nvPr/>
          </p:nvSpPr>
          <p:spPr>
            <a:xfrm>
              <a:off x="2359122" y="5812193"/>
              <a:ext cx="4018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B2A3FBD-1E18-4A8F-A35C-594DCB9E6BFE}"/>
                </a:ext>
              </a:extLst>
            </p:cNvPr>
            <p:cNvSpPr txBox="1"/>
            <p:nvPr/>
          </p:nvSpPr>
          <p:spPr>
            <a:xfrm>
              <a:off x="2806870" y="5812193"/>
              <a:ext cx="4018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D130247-A447-4054-B8A3-8BC4B37C2969}"/>
              </a:ext>
            </a:extLst>
          </p:cNvPr>
          <p:cNvSpPr txBox="1"/>
          <p:nvPr/>
        </p:nvSpPr>
        <p:spPr>
          <a:xfrm>
            <a:off x="4734410" y="1048296"/>
            <a:ext cx="502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lang="en-US" altLang="ja-JP" sz="2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8A77149-158A-4D3B-AC47-7FD9C9EF8819}"/>
              </a:ext>
            </a:extLst>
          </p:cNvPr>
          <p:cNvSpPr txBox="1"/>
          <p:nvPr/>
        </p:nvSpPr>
        <p:spPr>
          <a:xfrm>
            <a:off x="5641741" y="1790236"/>
            <a:ext cx="502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2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lang="en-US" altLang="ja-JP" sz="2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楕円 48">
            <a:extLst>
              <a:ext uri="{FF2B5EF4-FFF2-40B4-BE49-F238E27FC236}">
                <a16:creationId xmlns:a16="http://schemas.microsoft.com/office/drawing/2014/main" id="{553A93A2-C7EC-4F71-9730-6E3557325A0C}"/>
              </a:ext>
            </a:extLst>
          </p:cNvPr>
          <p:cNvSpPr/>
          <p:nvPr/>
        </p:nvSpPr>
        <p:spPr>
          <a:xfrm>
            <a:off x="5368108" y="2454809"/>
            <a:ext cx="1050038" cy="101185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448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プログラミングの準備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3515557" y="1351294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3488628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F81A0A9-379D-4F97-802E-BC178DD65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33164" y="1863329"/>
            <a:ext cx="4820576" cy="482057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パソコンとつなげよう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9E4EFFE0-5FAB-4597-8F04-107A91328B3C}"/>
              </a:ext>
            </a:extLst>
          </p:cNvPr>
          <p:cNvGrpSpPr/>
          <p:nvPr/>
        </p:nvGrpSpPr>
        <p:grpSpPr>
          <a:xfrm>
            <a:off x="726487" y="1286248"/>
            <a:ext cx="7254538" cy="577081"/>
            <a:chOff x="495668" y="1060559"/>
            <a:chExt cx="7254538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B8954E6D-D880-4B95-AF35-8764A284737A}"/>
                </a:ext>
              </a:extLst>
            </p:cNvPr>
            <p:cNvSpPr txBox="1"/>
            <p:nvPr/>
          </p:nvSpPr>
          <p:spPr>
            <a:xfrm>
              <a:off x="615357" y="1060559"/>
              <a:ext cx="71348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ケーブルでパソコンとつなげます。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7EE5503-EEF2-4429-9A9D-F5CF53259E0C}"/>
                </a:ext>
              </a:extLst>
            </p:cNvPr>
            <p:cNvSpPr txBox="1"/>
            <p:nvPr/>
          </p:nvSpPr>
          <p:spPr>
            <a:xfrm>
              <a:off x="495668" y="1149442"/>
              <a:ext cx="1036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ユーエスビー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1" name="楕円 10">
            <a:extLst>
              <a:ext uri="{FF2B5EF4-FFF2-40B4-BE49-F238E27FC236}">
                <a16:creationId xmlns:a16="http://schemas.microsoft.com/office/drawing/2014/main" id="{4F142894-6148-4DFC-9BF9-5AB9E47A1376}"/>
              </a:ext>
            </a:extLst>
          </p:cNvPr>
          <p:cNvSpPr/>
          <p:nvPr/>
        </p:nvSpPr>
        <p:spPr>
          <a:xfrm>
            <a:off x="988152" y="4994672"/>
            <a:ext cx="913918" cy="94991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F7EBE20-A516-4C6E-A297-FB056612A25C}"/>
              </a:ext>
            </a:extLst>
          </p:cNvPr>
          <p:cNvSpPr/>
          <p:nvPr/>
        </p:nvSpPr>
        <p:spPr>
          <a:xfrm>
            <a:off x="4047668" y="2963638"/>
            <a:ext cx="886002" cy="8733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2E25B714-83C0-4F8D-B396-D669E63FD4F3}"/>
              </a:ext>
            </a:extLst>
          </p:cNvPr>
          <p:cNvSpPr/>
          <p:nvPr/>
        </p:nvSpPr>
        <p:spPr>
          <a:xfrm>
            <a:off x="1359214" y="3934099"/>
            <a:ext cx="886002" cy="87331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C64687D2-9B04-4A7B-9011-0A3FD4681806}"/>
              </a:ext>
            </a:extLst>
          </p:cNvPr>
          <p:cNvCxnSpPr>
            <a:cxnSpLocks/>
          </p:cNvCxnSpPr>
          <p:nvPr/>
        </p:nvCxnSpPr>
        <p:spPr>
          <a:xfrm flipH="1" flipV="1">
            <a:off x="2245217" y="4370758"/>
            <a:ext cx="2832810" cy="8315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504076C-95D9-420B-8268-B6AED0AA0884}"/>
              </a:ext>
            </a:extLst>
          </p:cNvPr>
          <p:cNvSpPr txBox="1"/>
          <p:nvPr/>
        </p:nvSpPr>
        <p:spPr>
          <a:xfrm>
            <a:off x="5167352" y="4370758"/>
            <a:ext cx="39145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起動時にサーボモーターが急に動き、</a:t>
            </a:r>
            <a:endParaRPr lang="en-US" altLang="ja-JP" sz="1600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やじろべえのバランスが崩れる可能性が</a:t>
            </a:r>
            <a:endParaRPr lang="en-US" altLang="ja-JP" sz="1600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6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あるので、一度ケーブルを抜きます。</a:t>
            </a:r>
            <a:endParaRPr lang="en-US" altLang="ja-JP" sz="1600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7640F1C-6893-482D-BBDD-09CF4F029F91}"/>
              </a:ext>
            </a:extLst>
          </p:cNvPr>
          <p:cNvSpPr txBox="1"/>
          <p:nvPr/>
        </p:nvSpPr>
        <p:spPr>
          <a:xfrm>
            <a:off x="5188998" y="4418102"/>
            <a:ext cx="723531" cy="236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きどうじ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085499C-1184-4E4A-BB89-1C9B9870F67B}"/>
              </a:ext>
            </a:extLst>
          </p:cNvPr>
          <p:cNvSpPr txBox="1"/>
          <p:nvPr/>
        </p:nvSpPr>
        <p:spPr>
          <a:xfrm>
            <a:off x="6176638" y="5399737"/>
            <a:ext cx="552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F2DA78-2821-4B6F-BE93-E2408CC28688}"/>
              </a:ext>
            </a:extLst>
          </p:cNvPr>
          <p:cNvSpPr txBox="1"/>
          <p:nvPr/>
        </p:nvSpPr>
        <p:spPr>
          <a:xfrm>
            <a:off x="7972146" y="4911734"/>
            <a:ext cx="8148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かのうせい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C4FC98-5F70-4153-8465-FBE90D66B4AA}"/>
              </a:ext>
            </a:extLst>
          </p:cNvPr>
          <p:cNvSpPr txBox="1"/>
          <p:nvPr/>
        </p:nvSpPr>
        <p:spPr>
          <a:xfrm>
            <a:off x="7508468" y="4418102"/>
            <a:ext cx="552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きゅう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32E9297-DE1B-4B44-84DF-998417EB1001}"/>
              </a:ext>
            </a:extLst>
          </p:cNvPr>
          <p:cNvSpPr txBox="1"/>
          <p:nvPr/>
        </p:nvSpPr>
        <p:spPr>
          <a:xfrm>
            <a:off x="7954570" y="4418102"/>
            <a:ext cx="4880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7DC6F7-2DF6-45E1-A98E-8AD131F343F0}"/>
              </a:ext>
            </a:extLst>
          </p:cNvPr>
          <p:cNvSpPr txBox="1"/>
          <p:nvPr/>
        </p:nvSpPr>
        <p:spPr>
          <a:xfrm>
            <a:off x="7341460" y="4911734"/>
            <a:ext cx="4880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213E65F-39F4-4DFF-9806-27F13AF8ADD8}"/>
              </a:ext>
            </a:extLst>
          </p:cNvPr>
          <p:cNvSpPr txBox="1"/>
          <p:nvPr/>
        </p:nvSpPr>
        <p:spPr>
          <a:xfrm>
            <a:off x="7540738" y="5390859"/>
            <a:ext cx="4880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ぬ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85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ロボットを組み立てよう！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317073" y="1386805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パーツを組み合わせてロボットを作ろう！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1175657" y="2303607"/>
            <a:ext cx="391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74E383-8113-4A58-A6FA-8453951B58DB}"/>
              </a:ext>
            </a:extLst>
          </p:cNvPr>
          <p:cNvSpPr txBox="1"/>
          <p:nvPr/>
        </p:nvSpPr>
        <p:spPr>
          <a:xfrm>
            <a:off x="2913356" y="2303607"/>
            <a:ext cx="522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96E63-9BD8-470C-A2AB-976B8A57848C}"/>
              </a:ext>
            </a:extLst>
          </p:cNvPr>
          <p:cNvSpPr txBox="1"/>
          <p:nvPr/>
        </p:nvSpPr>
        <p:spPr>
          <a:xfrm>
            <a:off x="3135298" y="1386804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FC48C-917B-40F8-90BE-B0AABB242814}"/>
              </a:ext>
            </a:extLst>
          </p:cNvPr>
          <p:cNvSpPr txBox="1"/>
          <p:nvPr/>
        </p:nvSpPr>
        <p:spPr>
          <a:xfrm>
            <a:off x="1567543" y="2303607"/>
            <a:ext cx="314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1419908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を起動しよう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2881994" y="385913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きどう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1D6AE2-637D-4017-9F38-548AF73BD5B1}"/>
              </a:ext>
            </a:extLst>
          </p:cNvPr>
          <p:cNvGrpSpPr/>
          <p:nvPr/>
        </p:nvGrpSpPr>
        <p:grpSpPr>
          <a:xfrm>
            <a:off x="827696" y="1546111"/>
            <a:ext cx="1082044" cy="1082044"/>
            <a:chOff x="609667" y="2093260"/>
            <a:chExt cx="1082044" cy="1082044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080ED09-143A-4323-8B67-2EC10C027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67" y="2093260"/>
              <a:ext cx="1082044" cy="1082044"/>
            </a:xfrm>
            <a:prstGeom prst="rect">
              <a:avLst/>
            </a:prstGeom>
          </p:spPr>
        </p:pic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A1C170C-CD1B-445F-8C2F-F0AEA1B5A825}"/>
                </a:ext>
              </a:extLst>
            </p:cNvPr>
            <p:cNvGrpSpPr/>
            <p:nvPr/>
          </p:nvGrpSpPr>
          <p:grpSpPr>
            <a:xfrm>
              <a:off x="610001" y="2882990"/>
              <a:ext cx="292314" cy="292314"/>
              <a:chOff x="1084324" y="3782536"/>
              <a:chExt cx="363984" cy="363984"/>
            </a:xfrm>
          </p:grpSpPr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28CDDCEB-61C5-4213-840A-EC23CA819B8B}"/>
                  </a:ext>
                </a:extLst>
              </p:cNvPr>
              <p:cNvSpPr/>
              <p:nvPr/>
            </p:nvSpPr>
            <p:spPr>
              <a:xfrm>
                <a:off x="1084324" y="3782536"/>
                <a:ext cx="363984" cy="3639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E90BC25E-AA89-4060-819D-B633294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5871" y="3808787"/>
                <a:ext cx="217995" cy="311482"/>
              </a:xfrm>
              <a:prstGeom prst="rect">
                <a:avLst/>
              </a:prstGeom>
            </p:spPr>
          </p:pic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3537E16-7362-407E-800E-9D7FDE8788A7}"/>
              </a:ext>
            </a:extLst>
          </p:cNvPr>
          <p:cNvSpPr txBox="1"/>
          <p:nvPr/>
        </p:nvSpPr>
        <p:spPr>
          <a:xfrm>
            <a:off x="750043" y="2520017"/>
            <a:ext cx="141578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i="0" dirty="0" err="1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studuino</a:t>
            </a:r>
            <a:r>
              <a: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-bit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BEE5001-42FA-4D42-89F2-A94E6A768512}"/>
              </a:ext>
            </a:extLst>
          </p:cNvPr>
          <p:cNvGrpSpPr/>
          <p:nvPr/>
        </p:nvGrpSpPr>
        <p:grpSpPr>
          <a:xfrm>
            <a:off x="2421921" y="1546111"/>
            <a:ext cx="6541118" cy="1131079"/>
            <a:chOff x="2993499" y="2228709"/>
            <a:chExt cx="6541118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25AC772-6380-4BE4-ADE0-32353A410771}"/>
                </a:ext>
              </a:extLst>
            </p:cNvPr>
            <p:cNvSpPr txBox="1"/>
            <p:nvPr/>
          </p:nvSpPr>
          <p:spPr>
            <a:xfrm>
              <a:off x="2993499" y="2228709"/>
              <a:ext cx="65411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パソコンのデスクトップにある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」のアイコンをダブルクリックしよう！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D416878-ADE8-40EA-BAC4-C292FBFD4711}"/>
                </a:ext>
              </a:extLst>
            </p:cNvPr>
            <p:cNvSpPr txBox="1"/>
            <p:nvPr/>
          </p:nvSpPr>
          <p:spPr>
            <a:xfrm>
              <a:off x="3178211" y="2869313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98D0C5BA-7CAD-4932-84E2-886B68744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46" y="3643647"/>
            <a:ext cx="4226638" cy="2078982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C117DDF-7A17-4102-A86F-2A94958B5CFD}"/>
              </a:ext>
            </a:extLst>
          </p:cNvPr>
          <p:cNvSpPr/>
          <p:nvPr/>
        </p:nvSpPr>
        <p:spPr>
          <a:xfrm>
            <a:off x="692316" y="4335673"/>
            <a:ext cx="1211504" cy="375408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D9B75DE-E512-45EB-926E-4AD41E85E0D7}"/>
              </a:ext>
            </a:extLst>
          </p:cNvPr>
          <p:cNvGrpSpPr/>
          <p:nvPr/>
        </p:nvGrpSpPr>
        <p:grpSpPr>
          <a:xfrm>
            <a:off x="158546" y="3139965"/>
            <a:ext cx="3194696" cy="515860"/>
            <a:chOff x="5259462" y="4585437"/>
            <a:chExt cx="3194696" cy="515860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BA45E95-9A53-4984-A7E6-F11DE870A2F6}"/>
                </a:ext>
              </a:extLst>
            </p:cNvPr>
            <p:cNvSpPr txBox="1"/>
            <p:nvPr/>
          </p:nvSpPr>
          <p:spPr>
            <a:xfrm>
              <a:off x="5259462" y="4731965"/>
              <a:ext cx="31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ロボットモードを選択します。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C2556D45-2D6A-428C-9983-BD743AC7EC1B}"/>
                </a:ext>
              </a:extLst>
            </p:cNvPr>
            <p:cNvSpPr txBox="1"/>
            <p:nvPr/>
          </p:nvSpPr>
          <p:spPr>
            <a:xfrm>
              <a:off x="7020871" y="458543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3" name="図 42">
            <a:extLst>
              <a:ext uri="{FF2B5EF4-FFF2-40B4-BE49-F238E27FC236}">
                <a16:creationId xmlns:a16="http://schemas.microsoft.com/office/drawing/2014/main" id="{0B277195-1E71-4CBC-AFE5-5599A73D2D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046" y="3139965"/>
            <a:ext cx="4524266" cy="3023296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84CACAA-395A-4153-B407-B849F89F488E}"/>
              </a:ext>
            </a:extLst>
          </p:cNvPr>
          <p:cNvGrpSpPr/>
          <p:nvPr/>
        </p:nvGrpSpPr>
        <p:grpSpPr>
          <a:xfrm>
            <a:off x="1486222" y="5895006"/>
            <a:ext cx="3118340" cy="577081"/>
            <a:chOff x="903244" y="6175811"/>
            <a:chExt cx="311834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A54392E-C5A7-46C9-B8A4-5B0F740D3D21}"/>
                </a:ext>
              </a:extLst>
            </p:cNvPr>
            <p:cNvSpPr txBox="1"/>
            <p:nvPr/>
          </p:nvSpPr>
          <p:spPr>
            <a:xfrm>
              <a:off x="941568" y="6175811"/>
              <a:ext cx="30800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が起動します。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EDC1E625-813E-4C0A-A058-96595AC188B1}"/>
                </a:ext>
              </a:extLst>
            </p:cNvPr>
            <p:cNvSpPr txBox="1"/>
            <p:nvPr/>
          </p:nvSpPr>
          <p:spPr>
            <a:xfrm>
              <a:off x="2495227" y="625207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きどう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C95835F-01D6-4D84-BB12-93C00C24C19A}"/>
                </a:ext>
              </a:extLst>
            </p:cNvPr>
            <p:cNvSpPr txBox="1"/>
            <p:nvPr/>
          </p:nvSpPr>
          <p:spPr>
            <a:xfrm>
              <a:off x="903244" y="6252077"/>
              <a:ext cx="168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6D160650-2197-4DCB-B583-0756020C886C}"/>
              </a:ext>
            </a:extLst>
          </p:cNvPr>
          <p:cNvSpPr/>
          <p:nvPr/>
        </p:nvSpPr>
        <p:spPr>
          <a:xfrm>
            <a:off x="4053524" y="427635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53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とメインユニットを接続しよう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4914396" y="375951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083879-97E4-4108-A562-F2F8DE71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796636"/>
            <a:ext cx="3976500" cy="38264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DE4287-9252-4EF7-9448-ED110D9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15" y="1796637"/>
            <a:ext cx="3295362" cy="11085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5A56C20-228C-4541-AEAC-F0471DC3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65" y="3952814"/>
            <a:ext cx="2771086" cy="2627023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84660" y="2968657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ED560CE9-FB18-46B7-8D91-96D8C1C05B31}"/>
              </a:ext>
            </a:extLst>
          </p:cNvPr>
          <p:cNvSpPr/>
          <p:nvPr/>
        </p:nvSpPr>
        <p:spPr>
          <a:xfrm>
            <a:off x="4259896" y="22168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ED60C8FE-4F8F-493F-9C55-2D9FE3617C08}"/>
              </a:ext>
            </a:extLst>
          </p:cNvPr>
          <p:cNvSpPr/>
          <p:nvPr/>
        </p:nvSpPr>
        <p:spPr>
          <a:xfrm rot="5400000">
            <a:off x="6114293" y="30537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7179" y="1812086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7A30BE2-62E4-4B2B-88D4-781B0CA96AF7}"/>
              </a:ext>
            </a:extLst>
          </p:cNvPr>
          <p:cNvGrpSpPr/>
          <p:nvPr/>
        </p:nvGrpSpPr>
        <p:grpSpPr>
          <a:xfrm>
            <a:off x="149666" y="1165185"/>
            <a:ext cx="5470967" cy="505476"/>
            <a:chOff x="149666" y="1165185"/>
            <a:chExt cx="5470967" cy="505476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53CC169-8FB0-4BA3-87F4-C91486E35784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0B70A4A-AD7A-4FF1-9623-07CF6F976A36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418A83-543D-4C76-897A-E861F70C7EED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7A6CD5A-2585-4347-9E76-6DDA567CE91F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B71BA86A-4798-42F9-B497-6557E8640573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7CAF055-07D8-42CF-B83E-CB5ABE06A453}"/>
              </a:ext>
            </a:extLst>
          </p:cNvPr>
          <p:cNvGrpSpPr/>
          <p:nvPr/>
        </p:nvGrpSpPr>
        <p:grpSpPr>
          <a:xfrm>
            <a:off x="6818198" y="2863461"/>
            <a:ext cx="2121887" cy="1131079"/>
            <a:chOff x="7465716" y="3798092"/>
            <a:chExt cx="2121887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9F9FA56-5469-4C92-99EB-C40A94D53982}"/>
                </a:ext>
              </a:extLst>
            </p:cNvPr>
            <p:cNvSpPr txBox="1"/>
            <p:nvPr/>
          </p:nvSpPr>
          <p:spPr>
            <a:xfrm>
              <a:off x="7564562" y="3798092"/>
              <a:ext cx="20230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センサーボードが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表示されます。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93F7ABB-4AFF-47E0-B0BC-59A4956F2E0E}"/>
                </a:ext>
              </a:extLst>
            </p:cNvPr>
            <p:cNvSpPr txBox="1"/>
            <p:nvPr/>
          </p:nvSpPr>
          <p:spPr>
            <a:xfrm>
              <a:off x="7465716" y="4416899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D6482CA-D8C3-4D79-B88C-0A81F21BD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17" y="5427573"/>
            <a:ext cx="836552" cy="1417265"/>
          </a:xfrm>
          <a:prstGeom prst="rect">
            <a:avLst/>
          </a:prstGeom>
        </p:spPr>
      </p:pic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B7FF5EE4-23C2-4D57-887B-FC3CFA65E0D7}"/>
              </a:ext>
            </a:extLst>
          </p:cNvPr>
          <p:cNvSpPr/>
          <p:nvPr/>
        </p:nvSpPr>
        <p:spPr>
          <a:xfrm>
            <a:off x="2260062" y="5749054"/>
            <a:ext cx="2585754" cy="912058"/>
          </a:xfrm>
          <a:prstGeom prst="wedgeRoundRectCallout">
            <a:avLst>
              <a:gd name="adj1" fmla="val -60431"/>
              <a:gd name="adj2" fmla="val -966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6754E70-40CC-44ED-86A4-1F10554A2FDA}"/>
              </a:ext>
            </a:extLst>
          </p:cNvPr>
          <p:cNvGrpSpPr/>
          <p:nvPr/>
        </p:nvGrpSpPr>
        <p:grpSpPr>
          <a:xfrm>
            <a:off x="2303934" y="5645448"/>
            <a:ext cx="2541881" cy="1015663"/>
            <a:chOff x="-2515865" y="3994540"/>
            <a:chExt cx="2541881" cy="1015663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A4E3C17-8D2A-4456-8301-A3B8BE018DCD}"/>
                </a:ext>
              </a:extLst>
            </p:cNvPr>
            <p:cNvSpPr txBox="1"/>
            <p:nvPr/>
          </p:nvSpPr>
          <p:spPr>
            <a:xfrm>
              <a:off x="-2448010" y="3994540"/>
              <a:ext cx="24740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センサーボードには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装置の値が表示されるよ。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DF99C7-69FA-4BF3-96B6-54F24CBDCA3E}"/>
                </a:ext>
              </a:extLst>
            </p:cNvPr>
            <p:cNvSpPr txBox="1"/>
            <p:nvPr/>
          </p:nvSpPr>
          <p:spPr>
            <a:xfrm>
              <a:off x="-2515865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CFFA089-F4F9-41B9-A09F-387857EEDF5B}"/>
                </a:ext>
              </a:extLst>
            </p:cNvPr>
            <p:cNvSpPr txBox="1"/>
            <p:nvPr/>
          </p:nvSpPr>
          <p:spPr>
            <a:xfrm>
              <a:off x="-1912191" y="4513829"/>
              <a:ext cx="580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D3926B8-4A7B-443B-8128-4448E6B3E65A}"/>
                </a:ext>
              </a:extLst>
            </p:cNvPr>
            <p:cNvSpPr txBox="1"/>
            <p:nvPr/>
          </p:nvSpPr>
          <p:spPr>
            <a:xfrm>
              <a:off x="-1503019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412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7A8BC6-0082-4D57-94FC-983C2F29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2026761"/>
            <a:ext cx="3320449" cy="36533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49245" y="3861252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2453" y="2064580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76300" y="1301329"/>
            <a:ext cx="82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Studuino:bit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の「編集」から「入出力設定」を選びます。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1937710" y="1165185"/>
            <a:ext cx="849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へんしゅう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8418A83-543D-4C76-897A-E861F70C7EED}"/>
              </a:ext>
            </a:extLst>
          </p:cNvPr>
          <p:cNvSpPr txBox="1"/>
          <p:nvPr/>
        </p:nvSpPr>
        <p:spPr>
          <a:xfrm>
            <a:off x="3198092" y="1157696"/>
            <a:ext cx="1681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にゅうしゅつりょくせってい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149666" y="1165185"/>
            <a:ext cx="1715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スタデュイーノ：ビット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4925496" y="1165185"/>
            <a:ext cx="541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E70230D8-ECE1-424E-A821-7B529ED0AFC7}"/>
              </a:ext>
            </a:extLst>
          </p:cNvPr>
          <p:cNvSpPr/>
          <p:nvPr/>
        </p:nvSpPr>
        <p:spPr>
          <a:xfrm>
            <a:off x="3933541" y="2026761"/>
            <a:ext cx="4819841" cy="3181320"/>
          </a:xfrm>
          <a:prstGeom prst="wedgeRoundRectCallout">
            <a:avLst>
              <a:gd name="adj1" fmla="val -2505"/>
              <a:gd name="adj2" fmla="val 5536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FCB101-642E-4BBA-A648-69DF2190FAA8}"/>
              </a:ext>
            </a:extLst>
          </p:cNvPr>
          <p:cNvSpPr txBox="1"/>
          <p:nvPr/>
        </p:nvSpPr>
        <p:spPr>
          <a:xfrm>
            <a:off x="4156893" y="3256404"/>
            <a:ext cx="439230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ロボットが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指令を受けとるセンサーを指定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指令を基に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ロボットを動かすパーツを指定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6141E62-DE96-4AB8-9FC5-8EF582EAA225}"/>
              </a:ext>
            </a:extLst>
          </p:cNvPr>
          <p:cNvSpPr txBox="1"/>
          <p:nvPr/>
        </p:nvSpPr>
        <p:spPr>
          <a:xfrm>
            <a:off x="4111971" y="2026761"/>
            <a:ext cx="4286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プログラムを作る前に、拡張ユニットの、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どこに、何が接続されたか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を設定するよ！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87D554-064F-4D81-8FFC-97516473DD25}"/>
              </a:ext>
            </a:extLst>
          </p:cNvPr>
          <p:cNvSpPr txBox="1"/>
          <p:nvPr/>
        </p:nvSpPr>
        <p:spPr>
          <a:xfrm>
            <a:off x="5283977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4C3D19-1897-4627-87E8-4D72D7902ED0}"/>
              </a:ext>
            </a:extLst>
          </p:cNvPr>
          <p:cNvSpPr txBox="1"/>
          <p:nvPr/>
        </p:nvSpPr>
        <p:spPr>
          <a:xfrm>
            <a:off x="4038741" y="3300425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EEF1F7-3ADE-4B05-B81C-7CEB885C7960}"/>
              </a:ext>
            </a:extLst>
          </p:cNvPr>
          <p:cNvSpPr txBox="1"/>
          <p:nvPr/>
        </p:nvSpPr>
        <p:spPr>
          <a:xfrm>
            <a:off x="4723267" y="3300425"/>
            <a:ext cx="756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2D072D1-A889-46A1-BAA1-4E202FBE0716}"/>
              </a:ext>
            </a:extLst>
          </p:cNvPr>
          <p:cNvSpPr txBox="1"/>
          <p:nvPr/>
        </p:nvSpPr>
        <p:spPr>
          <a:xfrm>
            <a:off x="5701222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FD19773-5FFD-4967-9985-033389367D6F}"/>
              </a:ext>
            </a:extLst>
          </p:cNvPr>
          <p:cNvSpPr txBox="1"/>
          <p:nvPr/>
        </p:nvSpPr>
        <p:spPr>
          <a:xfrm>
            <a:off x="6255123" y="2083212"/>
            <a:ext cx="832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A716-9837-4EE7-8343-18AC3830CB8C}"/>
              </a:ext>
            </a:extLst>
          </p:cNvPr>
          <p:cNvSpPr txBox="1"/>
          <p:nvPr/>
        </p:nvSpPr>
        <p:spPr>
          <a:xfrm>
            <a:off x="4879391" y="2580573"/>
            <a:ext cx="504061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なに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4B3186-551D-49AF-B143-5F2901335003}"/>
              </a:ext>
            </a:extLst>
          </p:cNvPr>
          <p:cNvSpPr txBox="1"/>
          <p:nvPr/>
        </p:nvSpPr>
        <p:spPr>
          <a:xfrm>
            <a:off x="5283977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7276A9-45BA-4E4F-8667-92E6AB852803}"/>
              </a:ext>
            </a:extLst>
          </p:cNvPr>
          <p:cNvSpPr txBox="1"/>
          <p:nvPr/>
        </p:nvSpPr>
        <p:spPr>
          <a:xfrm>
            <a:off x="6722495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BB16716-2A5D-4107-8F7A-D96A064900B6}"/>
              </a:ext>
            </a:extLst>
          </p:cNvPr>
          <p:cNvSpPr txBox="1"/>
          <p:nvPr/>
        </p:nvSpPr>
        <p:spPr>
          <a:xfrm>
            <a:off x="517349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0DBD4CF-DD35-4017-BA5F-BE91E7D1117B}"/>
              </a:ext>
            </a:extLst>
          </p:cNvPr>
          <p:cNvSpPr txBox="1"/>
          <p:nvPr/>
        </p:nvSpPr>
        <p:spPr>
          <a:xfrm>
            <a:off x="5802369" y="3736580"/>
            <a:ext cx="2616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41D5BD-4462-44C1-9A79-E832B0CEDBF8}"/>
              </a:ext>
            </a:extLst>
          </p:cNvPr>
          <p:cNvSpPr txBox="1"/>
          <p:nvPr/>
        </p:nvSpPr>
        <p:spPr>
          <a:xfrm>
            <a:off x="730561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239AA52-D8B7-4A59-B2A7-930461D0B35A}"/>
              </a:ext>
            </a:extLst>
          </p:cNvPr>
          <p:cNvSpPr txBox="1"/>
          <p:nvPr/>
        </p:nvSpPr>
        <p:spPr>
          <a:xfrm>
            <a:off x="4038741" y="4153830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A38779-52D5-443A-98B1-A3D582376A69}"/>
              </a:ext>
            </a:extLst>
          </p:cNvPr>
          <p:cNvSpPr txBox="1"/>
          <p:nvPr/>
        </p:nvSpPr>
        <p:spPr>
          <a:xfrm>
            <a:off x="4723267" y="4153830"/>
            <a:ext cx="905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7D750B-EFEE-483D-A4F2-11699F6178F5}"/>
              </a:ext>
            </a:extLst>
          </p:cNvPr>
          <p:cNvSpPr txBox="1"/>
          <p:nvPr/>
        </p:nvSpPr>
        <p:spPr>
          <a:xfrm>
            <a:off x="7313772" y="4590316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12C76EC-A9F5-4479-A11D-073671B20DD0}"/>
              </a:ext>
            </a:extLst>
          </p:cNvPr>
          <p:cNvSpPr txBox="1"/>
          <p:nvPr/>
        </p:nvSpPr>
        <p:spPr>
          <a:xfrm>
            <a:off x="6081575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2EE4A67-32B6-452D-9DD1-3AF2471EF7BD}"/>
              </a:ext>
            </a:extLst>
          </p:cNvPr>
          <p:cNvSpPr txBox="1"/>
          <p:nvPr/>
        </p:nvSpPr>
        <p:spPr>
          <a:xfrm>
            <a:off x="4844207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1F12F64-9A98-4A61-9186-28B3972ACA82}"/>
              </a:ext>
            </a:extLst>
          </p:cNvPr>
          <p:cNvSpPr txBox="1"/>
          <p:nvPr/>
        </p:nvSpPr>
        <p:spPr>
          <a:xfrm>
            <a:off x="4285736" y="4590877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7AE03E8A-860F-4C16-90E4-35B75181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409" y="5161636"/>
            <a:ext cx="1064481" cy="1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58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87DE043-E394-4E98-8289-31B5537F9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4651"/>
            <a:ext cx="9144000" cy="4172948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527A0E-8C8E-4929-8BCE-E97B2FEC7BAF}"/>
              </a:ext>
            </a:extLst>
          </p:cNvPr>
          <p:cNvSpPr txBox="1"/>
          <p:nvPr/>
        </p:nvSpPr>
        <p:spPr>
          <a:xfrm>
            <a:off x="238443" y="1111918"/>
            <a:ext cx="82219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入力、出力それぞれパーツを選択して、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3181221" y="1147570"/>
            <a:ext cx="716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0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5559296" y="1147570"/>
            <a:ext cx="459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4135017-F5A4-407C-982D-53B8426D1413}"/>
              </a:ext>
            </a:extLst>
          </p:cNvPr>
          <p:cNvSpPr/>
          <p:nvPr/>
        </p:nvSpPr>
        <p:spPr>
          <a:xfrm>
            <a:off x="85755" y="2220166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58A993-9637-4ADB-9BC4-5A9C0D603C1B}"/>
              </a:ext>
            </a:extLst>
          </p:cNvPr>
          <p:cNvSpPr/>
          <p:nvPr/>
        </p:nvSpPr>
        <p:spPr>
          <a:xfrm>
            <a:off x="6809692" y="5323966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238443" y="5300234"/>
            <a:ext cx="3587540" cy="11310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I2C…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03FFA-D778-4842-85DA-7532406177F9}"/>
              </a:ext>
            </a:extLst>
          </p:cNvPr>
          <p:cNvSpPr txBox="1"/>
          <p:nvPr/>
        </p:nvSpPr>
        <p:spPr>
          <a:xfrm>
            <a:off x="840691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FCFB16E-8ECF-40B5-8C2A-413AF7A241D1}"/>
              </a:ext>
            </a:extLst>
          </p:cNvPr>
          <p:cNvSpPr txBox="1"/>
          <p:nvPr/>
        </p:nvSpPr>
        <p:spPr>
          <a:xfrm>
            <a:off x="182515" y="5897599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DDDF8B40-6B66-445F-8BD3-3AF46EF9C188}"/>
              </a:ext>
            </a:extLst>
          </p:cNvPr>
          <p:cNvSpPr/>
          <p:nvPr/>
        </p:nvSpPr>
        <p:spPr>
          <a:xfrm>
            <a:off x="6772120" y="2220166"/>
            <a:ext cx="2172247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F82F30-DEAB-44A8-8221-A84AE9B114FF}"/>
              </a:ext>
            </a:extLst>
          </p:cNvPr>
          <p:cNvSpPr txBox="1"/>
          <p:nvPr/>
        </p:nvSpPr>
        <p:spPr>
          <a:xfrm>
            <a:off x="182515" y="5339637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8A7CE71-40CE-40F1-9654-4DF3FC13B970}"/>
              </a:ext>
            </a:extLst>
          </p:cNvPr>
          <p:cNvSpPr txBox="1"/>
          <p:nvPr/>
        </p:nvSpPr>
        <p:spPr>
          <a:xfrm>
            <a:off x="1597981" y="5339636"/>
            <a:ext cx="745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2423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ロボットを動かそう！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284563" y="1413273"/>
            <a:ext cx="47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命令をアーテックロボに覚えさせよう！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503286" y="2328242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2248983" y="2320180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おぼ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25256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やじろべえを作るには？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1971730" y="384427"/>
            <a:ext cx="46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5C3F9FF-8051-42B0-8A48-9F97C7B21810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どんな順番で命令をすればいいか、考えてみよう！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75636E-AA87-4630-9083-A3975522F08B}"/>
              </a:ext>
            </a:extLst>
          </p:cNvPr>
          <p:cNvSpPr txBox="1"/>
          <p:nvPr/>
        </p:nvSpPr>
        <p:spPr>
          <a:xfrm>
            <a:off x="1046052" y="1159714"/>
            <a:ext cx="818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じゅんばん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7AC1A8-BFE7-483B-9F16-6FC4F58A60D1}"/>
              </a:ext>
            </a:extLst>
          </p:cNvPr>
          <p:cNvSpPr txBox="1"/>
          <p:nvPr/>
        </p:nvSpPr>
        <p:spPr>
          <a:xfrm>
            <a:off x="1749673" y="11551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5987587-B429-43E6-8B3A-6ECF8F825C98}"/>
              </a:ext>
            </a:extLst>
          </p:cNvPr>
          <p:cNvSpPr txBox="1"/>
          <p:nvPr/>
        </p:nvSpPr>
        <p:spPr>
          <a:xfrm>
            <a:off x="396882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B78338-ADFA-440E-BD8B-70F79B70AC92}"/>
              </a:ext>
            </a:extLst>
          </p:cNvPr>
          <p:cNvSpPr txBox="1"/>
          <p:nvPr/>
        </p:nvSpPr>
        <p:spPr>
          <a:xfrm>
            <a:off x="617066" y="1560815"/>
            <a:ext cx="39528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１．やじろべえの傾きを調べる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5B191B3-DFEF-4907-961C-2CEDC5DB58A0}"/>
              </a:ext>
            </a:extLst>
          </p:cNvPr>
          <p:cNvSpPr txBox="1"/>
          <p:nvPr/>
        </p:nvSpPr>
        <p:spPr>
          <a:xfrm>
            <a:off x="617066" y="3054647"/>
            <a:ext cx="57215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２．バランス調整腕を動かして、水平にする。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B53D0914-C0A9-4050-8C9D-11CD6BCDD495}"/>
              </a:ext>
            </a:extLst>
          </p:cNvPr>
          <p:cNvSpPr/>
          <p:nvPr/>
        </p:nvSpPr>
        <p:spPr>
          <a:xfrm rot="5400000">
            <a:off x="2381561" y="23344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E656FF5-C25F-4372-8251-239C57555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777" y="2296074"/>
            <a:ext cx="688970" cy="738183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D35A080-9034-47BB-A3DE-07588D2256CA}"/>
              </a:ext>
            </a:extLst>
          </p:cNvPr>
          <p:cNvSpPr txBox="1"/>
          <p:nvPr/>
        </p:nvSpPr>
        <p:spPr>
          <a:xfrm>
            <a:off x="3976361" y="2363224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加速度センサーで傾きを調べるよ！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005B9B61-B8BB-4F9F-9DA1-304B346EAD84}"/>
              </a:ext>
            </a:extLst>
          </p:cNvPr>
          <p:cNvSpPr/>
          <p:nvPr/>
        </p:nvSpPr>
        <p:spPr>
          <a:xfrm>
            <a:off x="4013669" y="2324301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3D0B691-B3AA-4811-9B0C-D615EAC92B21}"/>
              </a:ext>
            </a:extLst>
          </p:cNvPr>
          <p:cNvSpPr txBox="1"/>
          <p:nvPr/>
        </p:nvSpPr>
        <p:spPr>
          <a:xfrm>
            <a:off x="2344088" y="1629480"/>
            <a:ext cx="586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2B137D5-66E7-4E8B-9E01-506154D7FD25}"/>
              </a:ext>
            </a:extLst>
          </p:cNvPr>
          <p:cNvSpPr txBox="1"/>
          <p:nvPr/>
        </p:nvSpPr>
        <p:spPr>
          <a:xfrm>
            <a:off x="1846538" y="3128115"/>
            <a:ext cx="1130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AE416D5-E1D4-4CC3-96E7-5CAC49FAE39C}"/>
              </a:ext>
            </a:extLst>
          </p:cNvPr>
          <p:cNvSpPr txBox="1"/>
          <p:nvPr/>
        </p:nvSpPr>
        <p:spPr>
          <a:xfrm>
            <a:off x="4013669" y="3128115"/>
            <a:ext cx="7558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すいへい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36AD836-A58D-49FC-956C-7FC8A9D3E3C2}"/>
              </a:ext>
            </a:extLst>
          </p:cNvPr>
          <p:cNvSpPr txBox="1"/>
          <p:nvPr/>
        </p:nvSpPr>
        <p:spPr>
          <a:xfrm>
            <a:off x="2859474" y="3128115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EDA12F2-B376-4708-A475-69E169A435AD}"/>
              </a:ext>
            </a:extLst>
          </p:cNvPr>
          <p:cNvSpPr txBox="1"/>
          <p:nvPr/>
        </p:nvSpPr>
        <p:spPr>
          <a:xfrm>
            <a:off x="5526513" y="2428791"/>
            <a:ext cx="552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5159099-F470-4AAD-A2D0-99A8D3AFEBD7}"/>
              </a:ext>
            </a:extLst>
          </p:cNvPr>
          <p:cNvSpPr txBox="1"/>
          <p:nvPr/>
        </p:nvSpPr>
        <p:spPr>
          <a:xfrm>
            <a:off x="6161715" y="2441382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206295E-8BBD-4115-88C0-76588BB740D1}"/>
              </a:ext>
            </a:extLst>
          </p:cNvPr>
          <p:cNvSpPr txBox="1"/>
          <p:nvPr/>
        </p:nvSpPr>
        <p:spPr>
          <a:xfrm>
            <a:off x="4013669" y="2434911"/>
            <a:ext cx="6949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8988043-ECAD-4873-9011-955FD780B98B}"/>
              </a:ext>
            </a:extLst>
          </p:cNvPr>
          <p:cNvSpPr txBox="1"/>
          <p:nvPr/>
        </p:nvSpPr>
        <p:spPr>
          <a:xfrm>
            <a:off x="3081379" y="1613507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8" name="図 67">
            <a:extLst>
              <a:ext uri="{FF2B5EF4-FFF2-40B4-BE49-F238E27FC236}">
                <a16:creationId xmlns:a16="http://schemas.microsoft.com/office/drawing/2014/main" id="{AC46A3F1-BCA0-484D-81DA-1174D1673C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4895" y="3576975"/>
            <a:ext cx="3353000" cy="2388440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26CF5B7C-24DA-442D-8870-2B8A1278D2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569947" y="3579640"/>
            <a:ext cx="3353000" cy="238844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DF32C3C-9288-4683-BAE0-74B2390AB70F}"/>
              </a:ext>
            </a:extLst>
          </p:cNvPr>
          <p:cNvGrpSpPr/>
          <p:nvPr/>
        </p:nvGrpSpPr>
        <p:grpSpPr>
          <a:xfrm>
            <a:off x="1201688" y="5374562"/>
            <a:ext cx="3216823" cy="502712"/>
            <a:chOff x="1239767" y="5760269"/>
            <a:chExt cx="3216823" cy="502712"/>
          </a:xfrm>
        </p:grpSpPr>
        <p:sp>
          <p:nvSpPr>
            <p:cNvPr id="72" name="四角形: 角を丸くする 71">
              <a:extLst>
                <a:ext uri="{FF2B5EF4-FFF2-40B4-BE49-F238E27FC236}">
                  <a16:creationId xmlns:a16="http://schemas.microsoft.com/office/drawing/2014/main" id="{AACA29DE-8D8B-44BA-83D4-4ED1FBCFD9AB}"/>
                </a:ext>
              </a:extLst>
            </p:cNvPr>
            <p:cNvSpPr/>
            <p:nvPr/>
          </p:nvSpPr>
          <p:spPr>
            <a:xfrm>
              <a:off x="1239767" y="5794638"/>
              <a:ext cx="3216823" cy="4683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2F269E4F-4363-42B4-B2E6-EE0DBC7167E4}"/>
                </a:ext>
              </a:extLst>
            </p:cNvPr>
            <p:cNvSpPr txBox="1"/>
            <p:nvPr/>
          </p:nvSpPr>
          <p:spPr>
            <a:xfrm>
              <a:off x="1310157" y="5760269"/>
              <a:ext cx="303926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右側に傾いたとき→腕を曲げる</a:t>
              </a:r>
              <a:endPara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FF8CD9A1-24FC-4A9D-862E-E6B711BC5264}"/>
                </a:ext>
              </a:extLst>
            </p:cNvPr>
            <p:cNvSpPr txBox="1"/>
            <p:nvPr/>
          </p:nvSpPr>
          <p:spPr>
            <a:xfrm>
              <a:off x="3050004" y="5794638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103EF606-20D8-420D-8775-8F0F851B681D}"/>
                </a:ext>
              </a:extLst>
            </p:cNvPr>
            <p:cNvSpPr txBox="1"/>
            <p:nvPr/>
          </p:nvSpPr>
          <p:spPr>
            <a:xfrm>
              <a:off x="3490451" y="579463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FCD062FA-80B1-48D4-927F-6DBD0E8AA7D4}"/>
                </a:ext>
              </a:extLst>
            </p:cNvPr>
            <p:cNvSpPr txBox="1"/>
            <p:nvPr/>
          </p:nvSpPr>
          <p:spPr>
            <a:xfrm>
              <a:off x="1390920" y="5794638"/>
              <a:ext cx="71750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みぎがわ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332D5ACB-6C16-48F1-8A37-A79BC4C994E4}"/>
                </a:ext>
              </a:extLst>
            </p:cNvPr>
            <p:cNvSpPr txBox="1"/>
            <p:nvPr/>
          </p:nvSpPr>
          <p:spPr>
            <a:xfrm>
              <a:off x="1926245" y="5794638"/>
              <a:ext cx="5739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97B29396-B3FE-4272-9C40-A8404556CB38}"/>
              </a:ext>
            </a:extLst>
          </p:cNvPr>
          <p:cNvGrpSpPr/>
          <p:nvPr/>
        </p:nvGrpSpPr>
        <p:grpSpPr>
          <a:xfrm>
            <a:off x="4625078" y="5372545"/>
            <a:ext cx="3216823" cy="502712"/>
            <a:chOff x="1239767" y="5760269"/>
            <a:chExt cx="3216823" cy="502712"/>
          </a:xfrm>
        </p:grpSpPr>
        <p:sp>
          <p:nvSpPr>
            <p:cNvPr id="79" name="四角形: 角を丸くする 78">
              <a:extLst>
                <a:ext uri="{FF2B5EF4-FFF2-40B4-BE49-F238E27FC236}">
                  <a16:creationId xmlns:a16="http://schemas.microsoft.com/office/drawing/2014/main" id="{E14D91B3-8E65-4ED7-87EC-F2D21224ACFF}"/>
                </a:ext>
              </a:extLst>
            </p:cNvPr>
            <p:cNvSpPr/>
            <p:nvPr/>
          </p:nvSpPr>
          <p:spPr>
            <a:xfrm>
              <a:off x="1239767" y="5794638"/>
              <a:ext cx="3216823" cy="4683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944F0D73-CECA-4FE7-B108-B1F2625B34CB}"/>
                </a:ext>
              </a:extLst>
            </p:cNvPr>
            <p:cNvSpPr txBox="1"/>
            <p:nvPr/>
          </p:nvSpPr>
          <p:spPr>
            <a:xfrm>
              <a:off x="1310157" y="5760269"/>
              <a:ext cx="303926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左側に傾いたとき→腕を伸ばす</a:t>
              </a:r>
              <a:endPara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2FADCE5-4806-4788-B9D3-444D54AD21AF}"/>
                </a:ext>
              </a:extLst>
            </p:cNvPr>
            <p:cNvSpPr txBox="1"/>
            <p:nvPr/>
          </p:nvSpPr>
          <p:spPr>
            <a:xfrm>
              <a:off x="3050004" y="5794638"/>
              <a:ext cx="4396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うで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BFBA26D6-A3D7-4493-A6D4-DC44EC39028C}"/>
                </a:ext>
              </a:extLst>
            </p:cNvPr>
            <p:cNvSpPr txBox="1"/>
            <p:nvPr/>
          </p:nvSpPr>
          <p:spPr>
            <a:xfrm>
              <a:off x="3490451" y="579463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042AE93E-D338-4D1D-B7FB-6D2151BF07E2}"/>
                </a:ext>
              </a:extLst>
            </p:cNvPr>
            <p:cNvSpPr txBox="1"/>
            <p:nvPr/>
          </p:nvSpPr>
          <p:spPr>
            <a:xfrm>
              <a:off x="1390920" y="5794638"/>
              <a:ext cx="71750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ひだりがわ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5C952AFA-195C-41DA-B8D5-7FC0A3176902}"/>
                </a:ext>
              </a:extLst>
            </p:cNvPr>
            <p:cNvSpPr txBox="1"/>
            <p:nvPr/>
          </p:nvSpPr>
          <p:spPr>
            <a:xfrm>
              <a:off x="1926245" y="5794638"/>
              <a:ext cx="5739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85" name="図 84">
            <a:extLst>
              <a:ext uri="{FF2B5EF4-FFF2-40B4-BE49-F238E27FC236}">
                <a16:creationId xmlns:a16="http://schemas.microsoft.com/office/drawing/2014/main" id="{1A2CC348-B856-4536-8446-BDDD9F836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861" y="6138885"/>
            <a:ext cx="688970" cy="738183"/>
          </a:xfrm>
          <a:prstGeom prst="rect">
            <a:avLst/>
          </a:prstGeom>
        </p:spPr>
      </p:pic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577A3669-4EC2-4BA1-9ED3-022F4E66A18E}"/>
              </a:ext>
            </a:extLst>
          </p:cNvPr>
          <p:cNvSpPr txBox="1"/>
          <p:nvPr/>
        </p:nvSpPr>
        <p:spPr>
          <a:xfrm>
            <a:off x="4146445" y="6206035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サーボモーターで腕を動かすよ！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7" name="吹き出し: 角を丸めた四角形 86">
            <a:extLst>
              <a:ext uri="{FF2B5EF4-FFF2-40B4-BE49-F238E27FC236}">
                <a16:creationId xmlns:a16="http://schemas.microsoft.com/office/drawing/2014/main" id="{8E07E333-1E43-494A-8826-CE3AD145EB79}"/>
              </a:ext>
            </a:extLst>
          </p:cNvPr>
          <p:cNvSpPr/>
          <p:nvPr/>
        </p:nvSpPr>
        <p:spPr>
          <a:xfrm>
            <a:off x="4183753" y="6167112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58CAEB9-5587-4839-9F1A-00EE3949FB18}"/>
              </a:ext>
            </a:extLst>
          </p:cNvPr>
          <p:cNvSpPr txBox="1"/>
          <p:nvPr/>
        </p:nvSpPr>
        <p:spPr>
          <a:xfrm>
            <a:off x="5696597" y="6271602"/>
            <a:ext cx="552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D2F68EFF-E72F-401A-8AA9-14DF4721E157}"/>
              </a:ext>
            </a:extLst>
          </p:cNvPr>
          <p:cNvSpPr txBox="1"/>
          <p:nvPr/>
        </p:nvSpPr>
        <p:spPr>
          <a:xfrm>
            <a:off x="6136489" y="6284193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3452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76FC3B9-8F05-4CED-82E3-DBA96FD57AB8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やじろべえを傾けたとき、加速度センサーが示す値を調べよう！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7A26A42-2285-4493-8B33-09A4973FF7E4}"/>
              </a:ext>
            </a:extLst>
          </p:cNvPr>
          <p:cNvSpPr txBox="1"/>
          <p:nvPr/>
        </p:nvSpPr>
        <p:spPr>
          <a:xfrm>
            <a:off x="2085984" y="1087184"/>
            <a:ext cx="5398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0B1CFAD-E9A8-4873-932A-EDD07A17E076}"/>
              </a:ext>
            </a:extLst>
          </p:cNvPr>
          <p:cNvSpPr txBox="1"/>
          <p:nvPr/>
        </p:nvSpPr>
        <p:spPr>
          <a:xfrm>
            <a:off x="6674842" y="1087184"/>
            <a:ext cx="440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8DD592B-EED2-4655-9809-FC83B0A41983}"/>
              </a:ext>
            </a:extLst>
          </p:cNvPr>
          <p:cNvSpPr txBox="1"/>
          <p:nvPr/>
        </p:nvSpPr>
        <p:spPr>
          <a:xfrm>
            <a:off x="3757426" y="1087184"/>
            <a:ext cx="7368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B7C211E-90E6-43A6-884A-74E7BCC76A43}"/>
              </a:ext>
            </a:extLst>
          </p:cNvPr>
          <p:cNvSpPr txBox="1"/>
          <p:nvPr/>
        </p:nvSpPr>
        <p:spPr>
          <a:xfrm>
            <a:off x="6135035" y="1087184"/>
            <a:ext cx="5398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69E64D4-A6C1-44CA-A45A-C238C8FFC224}"/>
              </a:ext>
            </a:extLst>
          </p:cNvPr>
          <p:cNvSpPr txBox="1"/>
          <p:nvPr/>
        </p:nvSpPr>
        <p:spPr>
          <a:xfrm>
            <a:off x="5667738" y="1087184"/>
            <a:ext cx="440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しめ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776159CD-C5AA-4290-AB3A-6B5270A6E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477" y="2055159"/>
            <a:ext cx="2654426" cy="37748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5A1619E-ADFA-43E0-A92A-4C2B401A29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925" y="2168698"/>
            <a:ext cx="4389707" cy="3520403"/>
          </a:xfrm>
          <a:prstGeom prst="rect">
            <a:avLst/>
          </a:prstGeom>
        </p:spPr>
      </p:pic>
      <p:sp>
        <p:nvSpPr>
          <p:cNvPr id="23" name="楕円 22">
            <a:extLst>
              <a:ext uri="{FF2B5EF4-FFF2-40B4-BE49-F238E27FC236}">
                <a16:creationId xmlns:a16="http://schemas.microsoft.com/office/drawing/2014/main" id="{E9B45526-2689-4370-A691-9662EC07ADF0}"/>
              </a:ext>
            </a:extLst>
          </p:cNvPr>
          <p:cNvSpPr/>
          <p:nvPr/>
        </p:nvSpPr>
        <p:spPr>
          <a:xfrm>
            <a:off x="2793514" y="2800370"/>
            <a:ext cx="840405" cy="840405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449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加速度センサーについて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0528F21-E070-4ECD-BCA2-F4CDB2C07F71}"/>
              </a:ext>
            </a:extLst>
          </p:cNvPr>
          <p:cNvSpPr txBox="1"/>
          <p:nvPr/>
        </p:nvSpPr>
        <p:spPr>
          <a:xfrm>
            <a:off x="674695" y="1433217"/>
            <a:ext cx="7794602" cy="57708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 　加速度センサーは揺れや傾きを調べることができるセンサーです。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5E1BC3B-555C-452D-98FC-F696B8A20F9B}"/>
              </a:ext>
            </a:extLst>
          </p:cNvPr>
          <p:cNvSpPr txBox="1"/>
          <p:nvPr/>
        </p:nvSpPr>
        <p:spPr>
          <a:xfrm>
            <a:off x="3300782" y="1511048"/>
            <a:ext cx="3633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DC416C6-6EE0-44A1-BC56-57097769D608}"/>
              </a:ext>
            </a:extLst>
          </p:cNvPr>
          <p:cNvSpPr txBox="1"/>
          <p:nvPr/>
        </p:nvSpPr>
        <p:spPr>
          <a:xfrm>
            <a:off x="1519624" y="1511048"/>
            <a:ext cx="7457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5A53323-BEDA-4A21-A7E4-209657F22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62" y="1404352"/>
            <a:ext cx="565549" cy="605946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1B2F0B2-6277-4B14-9C71-E542B64780DA}"/>
              </a:ext>
            </a:extLst>
          </p:cNvPr>
          <p:cNvSpPr txBox="1"/>
          <p:nvPr/>
        </p:nvSpPr>
        <p:spPr>
          <a:xfrm>
            <a:off x="3892943" y="1511048"/>
            <a:ext cx="565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D28CD4-A1D0-4592-A7BB-3B08501B4545}"/>
              </a:ext>
            </a:extLst>
          </p:cNvPr>
          <p:cNvSpPr txBox="1"/>
          <p:nvPr/>
        </p:nvSpPr>
        <p:spPr>
          <a:xfrm>
            <a:off x="428625" y="386951"/>
            <a:ext cx="1009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27B8105-699C-48A2-9FF2-C68A7816CFE0}"/>
              </a:ext>
            </a:extLst>
          </p:cNvPr>
          <p:cNvSpPr txBox="1"/>
          <p:nvPr/>
        </p:nvSpPr>
        <p:spPr>
          <a:xfrm>
            <a:off x="4560567" y="1511048"/>
            <a:ext cx="565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2CB9241-BFDA-44F5-A404-E3DA9BDA83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456" r="27925"/>
          <a:stretch/>
        </p:blipFill>
        <p:spPr>
          <a:xfrm>
            <a:off x="266029" y="1757269"/>
            <a:ext cx="2077375" cy="47625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8DC7874-4D4F-4D57-A320-92A4FFCFC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216" y="2893753"/>
            <a:ext cx="2046472" cy="1965867"/>
          </a:xfrm>
          <a:prstGeom prst="rect">
            <a:avLst/>
          </a:prstGeom>
        </p:spPr>
      </p:pic>
      <p:sp>
        <p:nvSpPr>
          <p:cNvPr id="36" name="吹き出し: 角を丸めた四角形 35">
            <a:extLst>
              <a:ext uri="{FF2B5EF4-FFF2-40B4-BE49-F238E27FC236}">
                <a16:creationId xmlns:a16="http://schemas.microsoft.com/office/drawing/2014/main" id="{E386DF29-81E4-435C-9E24-09AD48458D99}"/>
              </a:ext>
            </a:extLst>
          </p:cNvPr>
          <p:cNvSpPr/>
          <p:nvPr/>
        </p:nvSpPr>
        <p:spPr>
          <a:xfrm>
            <a:off x="2182952" y="5223842"/>
            <a:ext cx="5178024" cy="1070419"/>
          </a:xfrm>
          <a:prstGeom prst="wedgeRoundRectCallout">
            <a:avLst>
              <a:gd name="adj1" fmla="val 54273"/>
              <a:gd name="adj2" fmla="val -7038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C71261C-DBA5-46EB-B936-0C40B07AD800}"/>
              </a:ext>
            </a:extLst>
          </p:cNvPr>
          <p:cNvSpPr txBox="1"/>
          <p:nvPr/>
        </p:nvSpPr>
        <p:spPr>
          <a:xfrm>
            <a:off x="2202450" y="5278598"/>
            <a:ext cx="5158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身の回りにあるものでは、ゲームのコントローラーや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スマートフォンなどに使われているよ！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73D65CD-9AC1-4AF4-A3ED-2D6763BC3143}"/>
              </a:ext>
            </a:extLst>
          </p:cNvPr>
          <p:cNvSpPr txBox="1"/>
          <p:nvPr/>
        </p:nvSpPr>
        <p:spPr>
          <a:xfrm>
            <a:off x="2182951" y="5358773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06459E2-0600-403D-90D3-05F87C025629}"/>
              </a:ext>
            </a:extLst>
          </p:cNvPr>
          <p:cNvSpPr txBox="1"/>
          <p:nvPr/>
        </p:nvSpPr>
        <p:spPr>
          <a:xfrm>
            <a:off x="4225971" y="5844334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1E4CEA3-3B2A-44FF-BA43-035855E78322}"/>
              </a:ext>
            </a:extLst>
          </p:cNvPr>
          <p:cNvSpPr txBox="1"/>
          <p:nvPr/>
        </p:nvSpPr>
        <p:spPr>
          <a:xfrm>
            <a:off x="2586717" y="5339466"/>
            <a:ext cx="423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1" name="図 60">
            <a:extLst>
              <a:ext uri="{FF2B5EF4-FFF2-40B4-BE49-F238E27FC236}">
                <a16:creationId xmlns:a16="http://schemas.microsoft.com/office/drawing/2014/main" id="{7E908EAD-E570-438D-9504-B18139DA8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4289" y="4996152"/>
            <a:ext cx="1064481" cy="1696364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57FFD5F6-8D5D-41EC-A06F-205710EA2042}"/>
              </a:ext>
            </a:extLst>
          </p:cNvPr>
          <p:cNvGrpSpPr/>
          <p:nvPr/>
        </p:nvGrpSpPr>
        <p:grpSpPr>
          <a:xfrm>
            <a:off x="4843341" y="2492229"/>
            <a:ext cx="1130586" cy="2240616"/>
            <a:chOff x="4843341" y="2492229"/>
            <a:chExt cx="1130586" cy="2240616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8B05622F-AA7F-4892-BD9B-F1949DCAA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3341" y="2492229"/>
              <a:ext cx="1130586" cy="2240616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41C126B8-C78F-49CE-B3EF-22D41FBEC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3424" y="3085180"/>
              <a:ext cx="1070420" cy="1070420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AC86652-53B6-480D-8D56-714D1FC80191}"/>
              </a:ext>
            </a:extLst>
          </p:cNvPr>
          <p:cNvGrpSpPr/>
          <p:nvPr/>
        </p:nvGrpSpPr>
        <p:grpSpPr>
          <a:xfrm>
            <a:off x="6161871" y="3612537"/>
            <a:ext cx="2240616" cy="1130586"/>
            <a:chOff x="6161871" y="3612537"/>
            <a:chExt cx="2240616" cy="1130586"/>
          </a:xfrm>
        </p:grpSpPr>
        <p:pic>
          <p:nvPicPr>
            <p:cNvPr id="62" name="図 61">
              <a:extLst>
                <a:ext uri="{FF2B5EF4-FFF2-40B4-BE49-F238E27FC236}">
                  <a16:creationId xmlns:a16="http://schemas.microsoft.com/office/drawing/2014/main" id="{7CA55E1A-FE7D-406E-B244-31DFE5513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6716886" y="3057522"/>
              <a:ext cx="1130586" cy="2240616"/>
            </a:xfrm>
            <a:prstGeom prst="rect">
              <a:avLst/>
            </a:prstGeom>
          </p:spPr>
        </p:pic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BDEB5BA3-CE58-45B0-95DF-B45905F62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8396" y="3645590"/>
              <a:ext cx="1070420" cy="1070420"/>
            </a:xfrm>
            <a:prstGeom prst="rect">
              <a:avLst/>
            </a:prstGeom>
          </p:spPr>
        </p:pic>
      </p:grpSp>
      <p:sp>
        <p:nvSpPr>
          <p:cNvPr id="23" name="楕円 22">
            <a:extLst>
              <a:ext uri="{FF2B5EF4-FFF2-40B4-BE49-F238E27FC236}">
                <a16:creationId xmlns:a16="http://schemas.microsoft.com/office/drawing/2014/main" id="{28A48D0F-9097-47CD-97C6-CBC2EE616AAD}"/>
              </a:ext>
            </a:extLst>
          </p:cNvPr>
          <p:cNvSpPr/>
          <p:nvPr/>
        </p:nvSpPr>
        <p:spPr>
          <a:xfrm>
            <a:off x="1680853" y="2613939"/>
            <a:ext cx="713731" cy="71373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円弧 28">
            <a:extLst>
              <a:ext uri="{FF2B5EF4-FFF2-40B4-BE49-F238E27FC236}">
                <a16:creationId xmlns:a16="http://schemas.microsoft.com/office/drawing/2014/main" id="{E50AAB8D-772B-458A-8BEC-3C4632EB340C}"/>
              </a:ext>
            </a:extLst>
          </p:cNvPr>
          <p:cNvSpPr/>
          <p:nvPr/>
        </p:nvSpPr>
        <p:spPr>
          <a:xfrm>
            <a:off x="5541278" y="2682512"/>
            <a:ext cx="1740901" cy="1740901"/>
          </a:xfrm>
          <a:prstGeom prst="arc">
            <a:avLst/>
          </a:prstGeom>
          <a:ln w="381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4216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820AF65-1511-45D8-BE4F-92905B988B4B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やじろべえの角度を変え、センサーボードの値を確認します。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72CE9DE-420E-447E-8E74-796196F44609}"/>
              </a:ext>
            </a:extLst>
          </p:cNvPr>
          <p:cNvSpPr txBox="1"/>
          <p:nvPr/>
        </p:nvSpPr>
        <p:spPr>
          <a:xfrm>
            <a:off x="5452607" y="1140050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C5BBF1D-9391-4E83-A7CA-B63B07362DEE}"/>
              </a:ext>
            </a:extLst>
          </p:cNvPr>
          <p:cNvSpPr txBox="1"/>
          <p:nvPr/>
        </p:nvSpPr>
        <p:spPr>
          <a:xfrm>
            <a:off x="4944573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495BF5E-8281-48CC-B32C-79C5288133B2}"/>
              </a:ext>
            </a:extLst>
          </p:cNvPr>
          <p:cNvSpPr txBox="1"/>
          <p:nvPr/>
        </p:nvSpPr>
        <p:spPr>
          <a:xfrm>
            <a:off x="1802639" y="1140050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2030F33-1E7F-41F4-9466-BBCC3CABC24F}"/>
              </a:ext>
            </a:extLst>
          </p:cNvPr>
          <p:cNvSpPr txBox="1"/>
          <p:nvPr/>
        </p:nvSpPr>
        <p:spPr>
          <a:xfrm>
            <a:off x="2522706" y="1140050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33F6E060-280E-443C-A0A1-77BA5C205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865" y="2167153"/>
            <a:ext cx="2486203" cy="355979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B1CB5F-69A4-4960-BC35-0521C74B305B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①左側に傾けたとき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85D4BEB8-D285-4DC8-9019-22670DD7CC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081" y="2289571"/>
            <a:ext cx="4109869" cy="3295982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CE3A059-2216-4713-9BB6-8CF28D9398FF}"/>
              </a:ext>
            </a:extLst>
          </p:cNvPr>
          <p:cNvSpPr/>
          <p:nvPr/>
        </p:nvSpPr>
        <p:spPr>
          <a:xfrm>
            <a:off x="5379867" y="4793943"/>
            <a:ext cx="2486203" cy="90737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60000E-FED8-4B8C-A7EB-CF141C331632}"/>
              </a:ext>
            </a:extLst>
          </p:cNvPr>
          <p:cNvSpPr txBox="1"/>
          <p:nvPr/>
        </p:nvSpPr>
        <p:spPr>
          <a:xfrm>
            <a:off x="658545" y="1684876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FDC944-C160-48FA-A98B-7D502A18A980}"/>
              </a:ext>
            </a:extLst>
          </p:cNvPr>
          <p:cNvSpPr txBox="1"/>
          <p:nvPr/>
        </p:nvSpPr>
        <p:spPr>
          <a:xfrm>
            <a:off x="1336705" y="1684876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90399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639BA4A8-D28C-48C2-B4B3-1E04950D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866" y="2173810"/>
            <a:ext cx="2486203" cy="353217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CF00CE1-F807-4145-AC12-0F5D26F25130}"/>
              </a:ext>
            </a:extLst>
          </p:cNvPr>
          <p:cNvSpPr txBox="1"/>
          <p:nvPr/>
        </p:nvSpPr>
        <p:spPr>
          <a:xfrm>
            <a:off x="507357" y="1596730"/>
            <a:ext cx="410986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②バランスがとれているとき（水平）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6A9D6F7-92D0-43D0-85FB-219770AAFA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081" y="2289571"/>
            <a:ext cx="4109869" cy="3295982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0988C9C-D307-4AA7-8566-13009C74327A}"/>
              </a:ext>
            </a:extLst>
          </p:cNvPr>
          <p:cNvSpPr/>
          <p:nvPr/>
        </p:nvSpPr>
        <p:spPr>
          <a:xfrm>
            <a:off x="5379867" y="4793943"/>
            <a:ext cx="2486203" cy="90737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2B4EB25-846A-4BEC-A70F-76C58F4A538F}"/>
              </a:ext>
            </a:extLst>
          </p:cNvPr>
          <p:cNvSpPr txBox="1"/>
          <p:nvPr/>
        </p:nvSpPr>
        <p:spPr>
          <a:xfrm>
            <a:off x="3613987" y="1639049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すいへい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046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A167D8-A10A-4DF8-82D8-FC5CC6E75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6627" y="5098860"/>
            <a:ext cx="1442740" cy="144274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6932C2-15E2-4248-A820-0403E445F332}"/>
              </a:ext>
            </a:extLst>
          </p:cNvPr>
          <p:cNvSpPr txBox="1"/>
          <p:nvPr/>
        </p:nvSpPr>
        <p:spPr>
          <a:xfrm>
            <a:off x="3586762" y="5976837"/>
            <a:ext cx="260097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電池を入れてください。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C472E3-15FF-4C80-96BB-D2AE427B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5139" y="3542560"/>
            <a:ext cx="1442740" cy="14427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5" y="5514864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18475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EF4CBA-14EF-41F8-92E1-50EB3A959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9356341-BD00-4F27-91D5-487EF377D85F}"/>
              </a:ext>
            </a:extLst>
          </p:cNvPr>
          <p:cNvSpPr txBox="1"/>
          <p:nvPr/>
        </p:nvSpPr>
        <p:spPr>
          <a:xfrm>
            <a:off x="3372282" y="4012100"/>
            <a:ext cx="82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09FD7-4F6D-4AAA-82F0-5682C55DD163}"/>
              </a:ext>
            </a:extLst>
          </p:cNvPr>
          <p:cNvSpPr txBox="1"/>
          <p:nvPr/>
        </p:nvSpPr>
        <p:spPr>
          <a:xfrm>
            <a:off x="3763815" y="6014547"/>
            <a:ext cx="532978" cy="22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3D37F3-A43B-4052-BD49-1CCA5EC6054B}"/>
              </a:ext>
            </a:extLst>
          </p:cNvPr>
          <p:cNvSpPr txBox="1"/>
          <p:nvPr/>
        </p:nvSpPr>
        <p:spPr>
          <a:xfrm>
            <a:off x="3433948" y="5591395"/>
            <a:ext cx="579716" cy="24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27388F-9F6F-488E-8E33-32C0F811E803}"/>
              </a:ext>
            </a:extLst>
          </p:cNvPr>
          <p:cNvSpPr txBox="1"/>
          <p:nvPr/>
        </p:nvSpPr>
        <p:spPr>
          <a:xfrm>
            <a:off x="4275998" y="6005670"/>
            <a:ext cx="395695" cy="21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7167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223EDD74-5829-4014-90EA-F672A62E9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865" y="2167153"/>
            <a:ext cx="2485210" cy="353416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CF00CE1-F807-4145-AC12-0F5D26F25130}"/>
              </a:ext>
            </a:extLst>
          </p:cNvPr>
          <p:cNvSpPr txBox="1"/>
          <p:nvPr/>
        </p:nvSpPr>
        <p:spPr>
          <a:xfrm>
            <a:off x="507357" y="1596730"/>
            <a:ext cx="38024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③右側に傾けたとき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6A9D6F7-92D0-43D0-85FB-219770AAF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081" y="2289571"/>
            <a:ext cx="4109869" cy="3295982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0988C9C-D307-4AA7-8566-13009C74327A}"/>
              </a:ext>
            </a:extLst>
          </p:cNvPr>
          <p:cNvSpPr/>
          <p:nvPr/>
        </p:nvSpPr>
        <p:spPr>
          <a:xfrm>
            <a:off x="5379867" y="4793943"/>
            <a:ext cx="2486203" cy="90737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B9EFE6B-07BC-4797-B664-945288DAA9C2}"/>
              </a:ext>
            </a:extLst>
          </p:cNvPr>
          <p:cNvSpPr txBox="1"/>
          <p:nvPr/>
        </p:nvSpPr>
        <p:spPr>
          <a:xfrm>
            <a:off x="658545" y="1684876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961304B-A9ED-4D1D-9661-AE56DDC6EDF3}"/>
              </a:ext>
            </a:extLst>
          </p:cNvPr>
          <p:cNvSpPr txBox="1"/>
          <p:nvPr/>
        </p:nvSpPr>
        <p:spPr>
          <a:xfrm>
            <a:off x="1336705" y="1684876"/>
            <a:ext cx="651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89825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2F5F56CA-BCC2-4E11-8ECB-B2CB85BBD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359" y="1556234"/>
            <a:ext cx="2722471" cy="386784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加速度センサーの動きを確認しよう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349D4B-C6A9-4CD7-B060-E90311862CA8}"/>
              </a:ext>
            </a:extLst>
          </p:cNvPr>
          <p:cNvSpPr txBox="1"/>
          <p:nvPr/>
        </p:nvSpPr>
        <p:spPr>
          <a:xfrm>
            <a:off x="428626" y="393353"/>
            <a:ext cx="1018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かそくど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69829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665896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E21E7FA-9D84-43F5-8961-B3F3D4060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6" y="1567984"/>
            <a:ext cx="2701353" cy="386784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AA7FF63-7D0B-4F37-8A96-1692D8694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021" y="1564967"/>
            <a:ext cx="2701353" cy="3841534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F539523-DF20-4D44-A3EF-14EC0C503BE7}"/>
              </a:ext>
            </a:extLst>
          </p:cNvPr>
          <p:cNvSpPr/>
          <p:nvPr/>
        </p:nvSpPr>
        <p:spPr>
          <a:xfrm>
            <a:off x="428626" y="4649530"/>
            <a:ext cx="8286748" cy="45065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6D2C5A5-F939-4723-AA63-84FF49B892A8}"/>
              </a:ext>
            </a:extLst>
          </p:cNvPr>
          <p:cNvSpPr txBox="1"/>
          <p:nvPr/>
        </p:nvSpPr>
        <p:spPr>
          <a:xfrm>
            <a:off x="1169001" y="1039425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①左側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70A4F91-2723-464B-811F-AEB224FD93BE}"/>
              </a:ext>
            </a:extLst>
          </p:cNvPr>
          <p:cNvSpPr txBox="1"/>
          <p:nvPr/>
        </p:nvSpPr>
        <p:spPr>
          <a:xfrm>
            <a:off x="1275798" y="1109815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CA349BA-CDAC-4DF9-960B-43533E631426}"/>
              </a:ext>
            </a:extLst>
          </p:cNvPr>
          <p:cNvSpPr txBox="1"/>
          <p:nvPr/>
        </p:nvSpPr>
        <p:spPr>
          <a:xfrm>
            <a:off x="6818049" y="1008356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③右側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A984AD-BDFD-48E4-8C8B-CE093E2F8ECF}"/>
              </a:ext>
            </a:extLst>
          </p:cNvPr>
          <p:cNvSpPr txBox="1"/>
          <p:nvPr/>
        </p:nvSpPr>
        <p:spPr>
          <a:xfrm>
            <a:off x="6933724" y="1078746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A3730A2-DAFF-4249-84D2-608F0638658E}"/>
              </a:ext>
            </a:extLst>
          </p:cNvPr>
          <p:cNvSpPr txBox="1"/>
          <p:nvPr/>
        </p:nvSpPr>
        <p:spPr>
          <a:xfrm>
            <a:off x="3975769" y="1054182"/>
            <a:ext cx="11924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②水平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5C27B54-0CFF-4999-B980-53A94DC7A590}"/>
              </a:ext>
            </a:extLst>
          </p:cNvPr>
          <p:cNvSpPr txBox="1"/>
          <p:nvPr/>
        </p:nvSpPr>
        <p:spPr>
          <a:xfrm>
            <a:off x="4091444" y="1124572"/>
            <a:ext cx="8506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すいへい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33E93FA9-1B66-473A-A47F-4B7844523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00" y="5406501"/>
            <a:ext cx="836096" cy="1416491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76FB78B-6180-4784-A5A8-5C40B1450B5B}"/>
              </a:ext>
            </a:extLst>
          </p:cNvPr>
          <p:cNvSpPr txBox="1"/>
          <p:nvPr/>
        </p:nvSpPr>
        <p:spPr>
          <a:xfrm>
            <a:off x="2001079" y="5592143"/>
            <a:ext cx="5882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r>
              <a:rPr kumimoji="1" lang="en-US" altLang="ja-JP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の値が大きく変わるね！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この値を使えば、どちらに傾いているか判断できそうだね！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D998586-B102-4B7D-9AF8-BB90D61FD5E6}"/>
              </a:ext>
            </a:extLst>
          </p:cNvPr>
          <p:cNvSpPr txBox="1"/>
          <p:nvPr/>
        </p:nvSpPr>
        <p:spPr>
          <a:xfrm>
            <a:off x="4813457" y="5634776"/>
            <a:ext cx="3205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D5B7148-8AD2-4210-A63D-539142E1A8B9}"/>
              </a:ext>
            </a:extLst>
          </p:cNvPr>
          <p:cNvSpPr txBox="1"/>
          <p:nvPr/>
        </p:nvSpPr>
        <p:spPr>
          <a:xfrm>
            <a:off x="2039509" y="5634776"/>
            <a:ext cx="730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9227AEE-8EDD-476F-8D8B-0A2CA0A00435}"/>
              </a:ext>
            </a:extLst>
          </p:cNvPr>
          <p:cNvSpPr txBox="1"/>
          <p:nvPr/>
        </p:nvSpPr>
        <p:spPr>
          <a:xfrm>
            <a:off x="4149451" y="5634776"/>
            <a:ext cx="4403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C28E0A9-C419-41B1-9874-9F1B981BDC6D}"/>
              </a:ext>
            </a:extLst>
          </p:cNvPr>
          <p:cNvSpPr txBox="1"/>
          <p:nvPr/>
        </p:nvSpPr>
        <p:spPr>
          <a:xfrm>
            <a:off x="3664260" y="5634776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B5E8F2C-6014-4629-8415-84704B94F31E}"/>
              </a:ext>
            </a:extLst>
          </p:cNvPr>
          <p:cNvSpPr txBox="1"/>
          <p:nvPr/>
        </p:nvSpPr>
        <p:spPr>
          <a:xfrm>
            <a:off x="2334829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790A672-6566-4CF7-AF67-B8F840610266}"/>
              </a:ext>
            </a:extLst>
          </p:cNvPr>
          <p:cNvSpPr txBox="1"/>
          <p:nvPr/>
        </p:nvSpPr>
        <p:spPr>
          <a:xfrm>
            <a:off x="2769830" y="6131251"/>
            <a:ext cx="4514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74F6E5D-0157-434D-AB11-C6F3F1555C9B}"/>
              </a:ext>
            </a:extLst>
          </p:cNvPr>
          <p:cNvSpPr txBox="1"/>
          <p:nvPr/>
        </p:nvSpPr>
        <p:spPr>
          <a:xfrm>
            <a:off x="4327325" y="6131251"/>
            <a:ext cx="614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9716D5D-6BE5-4875-B300-5FE1390869A1}"/>
              </a:ext>
            </a:extLst>
          </p:cNvPr>
          <p:cNvSpPr txBox="1"/>
          <p:nvPr/>
        </p:nvSpPr>
        <p:spPr>
          <a:xfrm>
            <a:off x="5615287" y="6131251"/>
            <a:ext cx="6701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インク 6">
                <a:extLst>
                  <a:ext uri="{FF2B5EF4-FFF2-40B4-BE49-F238E27FC236}">
                    <a16:creationId xmlns:a16="http://schemas.microsoft.com/office/drawing/2014/main" id="{D8976483-FEE0-49DD-A1C0-87ED05246307}"/>
                  </a:ext>
                </a:extLst>
              </p14:cNvPr>
              <p14:cNvContentPartPr/>
              <p14:nvPr/>
            </p14:nvContentPartPr>
            <p14:xfrm>
              <a:off x="2592273" y="4864470"/>
              <a:ext cx="380880" cy="360"/>
            </p14:xfrm>
          </p:contentPart>
        </mc:Choice>
        <mc:Fallback xmlns="">
          <p:pic>
            <p:nvPicPr>
              <p:cNvPr id="7" name="インク 6">
                <a:extLst>
                  <a:ext uri="{FF2B5EF4-FFF2-40B4-BE49-F238E27FC236}">
                    <a16:creationId xmlns:a16="http://schemas.microsoft.com/office/drawing/2014/main" id="{D8976483-FEE0-49DD-A1C0-87ED0524630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2273" y="4684830"/>
                <a:ext cx="56052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インク 8">
                <a:extLst>
                  <a:ext uri="{FF2B5EF4-FFF2-40B4-BE49-F238E27FC236}">
                    <a16:creationId xmlns:a16="http://schemas.microsoft.com/office/drawing/2014/main" id="{1DE6F52D-B578-4782-B8B1-D77279AE9D76}"/>
                  </a:ext>
                </a:extLst>
              </p14:cNvPr>
              <p14:cNvContentPartPr/>
              <p14:nvPr/>
            </p14:nvContentPartPr>
            <p14:xfrm>
              <a:off x="5352753" y="4864470"/>
              <a:ext cx="416880" cy="360"/>
            </p14:xfrm>
          </p:contentPart>
        </mc:Choice>
        <mc:Fallback xmlns="">
          <p:pic>
            <p:nvPicPr>
              <p:cNvPr id="9" name="インク 8">
                <a:extLst>
                  <a:ext uri="{FF2B5EF4-FFF2-40B4-BE49-F238E27FC236}">
                    <a16:creationId xmlns:a16="http://schemas.microsoft.com/office/drawing/2014/main" id="{1DE6F52D-B578-4782-B8B1-D77279AE9D7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2753" y="4684830"/>
                <a:ext cx="59652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69B8CED6-8BBB-4107-A56F-A9553240E2C7}"/>
                  </a:ext>
                </a:extLst>
              </p14:cNvPr>
              <p14:cNvContentPartPr/>
              <p14:nvPr/>
            </p14:nvContentPartPr>
            <p14:xfrm>
              <a:off x="8184873" y="4864470"/>
              <a:ext cx="346680" cy="360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69B8CED6-8BBB-4107-A56F-A9553240E2C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95233" y="4684830"/>
                <a:ext cx="52632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吹き出し: 角を丸めた四角形 33">
            <a:extLst>
              <a:ext uri="{FF2B5EF4-FFF2-40B4-BE49-F238E27FC236}">
                <a16:creationId xmlns:a16="http://schemas.microsoft.com/office/drawing/2014/main" id="{C403260D-944E-4951-8F79-32FD11D65FC8}"/>
              </a:ext>
            </a:extLst>
          </p:cNvPr>
          <p:cNvSpPr/>
          <p:nvPr/>
        </p:nvSpPr>
        <p:spPr>
          <a:xfrm>
            <a:off x="1873365" y="5580732"/>
            <a:ext cx="6009761" cy="1101038"/>
          </a:xfrm>
          <a:prstGeom prst="wedgeRoundRectCallout">
            <a:avLst>
              <a:gd name="adj1" fmla="val -55184"/>
              <a:gd name="adj2" fmla="val -5083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FF70E22-0B47-4632-A817-20B1DF1C8380}"/>
              </a:ext>
            </a:extLst>
          </p:cNvPr>
          <p:cNvSpPr/>
          <p:nvPr/>
        </p:nvSpPr>
        <p:spPr>
          <a:xfrm>
            <a:off x="485555" y="2383165"/>
            <a:ext cx="8134662" cy="1702495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F3ECCD0-AEF0-45B3-B451-FBD59530A491}"/>
              </a:ext>
            </a:extLst>
          </p:cNvPr>
          <p:cNvSpPr txBox="1"/>
          <p:nvPr/>
        </p:nvSpPr>
        <p:spPr>
          <a:xfrm>
            <a:off x="7284904" y="3710262"/>
            <a:ext cx="1373541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0.6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0.7</a:t>
            </a:r>
            <a:endParaRPr kumimoji="1" lang="ja-JP" altLang="en-US" sz="2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1AC3C38-0D42-43E6-B0F9-48D9AD05BB06}"/>
              </a:ext>
            </a:extLst>
          </p:cNvPr>
          <p:cNvSpPr txBox="1"/>
          <p:nvPr/>
        </p:nvSpPr>
        <p:spPr>
          <a:xfrm>
            <a:off x="1524696" y="3685550"/>
            <a:ext cx="1555920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-0.4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-0.3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92A1B8D-41EF-4EC3-BB73-B898C8583107}"/>
              </a:ext>
            </a:extLst>
          </p:cNvPr>
          <p:cNvSpPr txBox="1"/>
          <p:nvPr/>
        </p:nvSpPr>
        <p:spPr>
          <a:xfrm>
            <a:off x="4039317" y="3696961"/>
            <a:ext cx="1858894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-0.02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0.02</a:t>
            </a:r>
          </a:p>
        </p:txBody>
      </p:sp>
    </p:spTree>
    <p:extLst>
      <p:ext uri="{BB962C8B-B14F-4D97-AF65-F5344CB8AC3E}">
        <p14:creationId xmlns:p14="http://schemas.microsoft.com/office/powerpoint/2010/main" val="24417696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バランス調整腕の曲げ伸ばしとサーボモーターの角度を調べよう！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365C33B-DED6-4BB1-A390-47E68E472336}"/>
              </a:ext>
            </a:extLst>
          </p:cNvPr>
          <p:cNvSpPr txBox="1"/>
          <p:nvPr/>
        </p:nvSpPr>
        <p:spPr>
          <a:xfrm>
            <a:off x="6921653" y="1087184"/>
            <a:ext cx="440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1532322" y="1087184"/>
            <a:ext cx="101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ちょうせいうで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67A272E-E102-4D18-848F-8F6342F25C39}"/>
              </a:ext>
            </a:extLst>
          </p:cNvPr>
          <p:cNvSpPr txBox="1"/>
          <p:nvPr/>
        </p:nvSpPr>
        <p:spPr>
          <a:xfrm>
            <a:off x="6245123" y="1087184"/>
            <a:ext cx="5398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2610032" y="1086898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A360BD0-8099-4A00-8FC8-2643A430210C}"/>
              </a:ext>
            </a:extLst>
          </p:cNvPr>
          <p:cNvSpPr txBox="1"/>
          <p:nvPr/>
        </p:nvSpPr>
        <p:spPr>
          <a:xfrm>
            <a:off x="3125823" y="108592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13206D0-66F7-491A-B2D1-081E555E2C4A}"/>
              </a:ext>
            </a:extLst>
          </p:cNvPr>
          <p:cNvSpPr txBox="1"/>
          <p:nvPr/>
        </p:nvSpPr>
        <p:spPr>
          <a:xfrm>
            <a:off x="1893290" y="5266914"/>
            <a:ext cx="535741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P16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にサーボモーターのケーブルを接続しよう！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D4DDA8C4-E15C-4C20-8EE2-861660B2C2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7919" y="1370875"/>
            <a:ext cx="2780918" cy="4149487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B5BA3C63-E7DA-4AEB-B208-615EFD705D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26511" y="1370874"/>
            <a:ext cx="2780919" cy="4149489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A792DE3-890D-4FF2-8433-BEEFF0EDA131}"/>
              </a:ext>
            </a:extLst>
          </p:cNvPr>
          <p:cNvSpPr txBox="1"/>
          <p:nvPr/>
        </p:nvSpPr>
        <p:spPr>
          <a:xfrm>
            <a:off x="5467164" y="5335867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28663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サーボモーターの動きを確認しよう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61891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51497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BB34E0D2-EBFD-4B6C-BCC3-9861094D2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071" y="5268440"/>
            <a:ext cx="991486" cy="1580039"/>
          </a:xfrm>
          <a:prstGeom prst="rect">
            <a:avLst/>
          </a:prstGeom>
        </p:spPr>
      </p:pic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76372F5D-A4FC-4F5C-ADE5-246AAD66DF7A}"/>
              </a:ext>
            </a:extLst>
          </p:cNvPr>
          <p:cNvSpPr/>
          <p:nvPr/>
        </p:nvSpPr>
        <p:spPr>
          <a:xfrm>
            <a:off x="5744311" y="2043214"/>
            <a:ext cx="3370109" cy="3288604"/>
          </a:xfrm>
          <a:prstGeom prst="wedgeRoundRectCallout">
            <a:avLst>
              <a:gd name="adj1" fmla="val -3643"/>
              <a:gd name="adj2" fmla="val 54588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0A554CD-9EAD-4CCC-ADF1-3DBF971D9089}"/>
              </a:ext>
            </a:extLst>
          </p:cNvPr>
          <p:cNvGrpSpPr/>
          <p:nvPr/>
        </p:nvGrpSpPr>
        <p:grpSpPr>
          <a:xfrm>
            <a:off x="5723337" y="3725296"/>
            <a:ext cx="3085110" cy="1508105"/>
            <a:chOff x="5819459" y="2374554"/>
            <a:chExt cx="3085110" cy="1508105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069A1F65-7592-45D1-A306-8E9394322D6D}"/>
                </a:ext>
              </a:extLst>
            </p:cNvPr>
            <p:cNvSpPr txBox="1"/>
            <p:nvPr/>
          </p:nvSpPr>
          <p:spPr>
            <a:xfrm>
              <a:off x="5941986" y="2374554"/>
              <a:ext cx="296258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キミのロボットで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測定した結果を使って、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プログラミングを進めよう！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178B7E4-3BE6-406A-A097-563821F2D501}"/>
                </a:ext>
              </a:extLst>
            </p:cNvPr>
            <p:cNvSpPr txBox="1"/>
            <p:nvPr/>
          </p:nvSpPr>
          <p:spPr>
            <a:xfrm>
              <a:off x="5819459" y="2909110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そくてい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26E37FC-784D-4E13-9116-89D5B1CFDF58}"/>
                </a:ext>
              </a:extLst>
            </p:cNvPr>
            <p:cNvSpPr txBox="1"/>
            <p:nvPr/>
          </p:nvSpPr>
          <p:spPr>
            <a:xfrm>
              <a:off x="7513554" y="3401473"/>
              <a:ext cx="44030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すす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20BCD24-A89B-415F-A341-A10174EE3EF7}"/>
                </a:ext>
              </a:extLst>
            </p:cNvPr>
            <p:cNvSpPr txBox="1"/>
            <p:nvPr/>
          </p:nvSpPr>
          <p:spPr>
            <a:xfrm>
              <a:off x="6650279" y="2909110"/>
              <a:ext cx="73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けっか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B7B60CE-585E-40FC-BB4B-270D6CCF0AD5}"/>
                </a:ext>
              </a:extLst>
            </p:cNvPr>
            <p:cNvSpPr txBox="1"/>
            <p:nvPr/>
          </p:nvSpPr>
          <p:spPr>
            <a:xfrm>
              <a:off x="7317269" y="2909110"/>
              <a:ext cx="4164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D04D916-6AE3-4069-A772-C349213D6AC6}"/>
              </a:ext>
            </a:extLst>
          </p:cNvPr>
          <p:cNvGrpSpPr/>
          <p:nvPr/>
        </p:nvGrpSpPr>
        <p:grpSpPr>
          <a:xfrm>
            <a:off x="243830" y="1029526"/>
            <a:ext cx="8660739" cy="607711"/>
            <a:chOff x="243830" y="1029526"/>
            <a:chExt cx="8660739" cy="607711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31949777-CD14-4AD9-B2E2-A8BA5CBD04DB}"/>
                </a:ext>
              </a:extLst>
            </p:cNvPr>
            <p:cNvSpPr txBox="1"/>
            <p:nvPr/>
          </p:nvSpPr>
          <p:spPr>
            <a:xfrm>
              <a:off x="243830" y="1029526"/>
              <a:ext cx="86607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を選び、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矢印を動かして、動きを確認します。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BDB2145-3DBF-41FF-8AB3-9BF1D13E4726}"/>
                </a:ext>
              </a:extLst>
            </p:cNvPr>
            <p:cNvSpPr txBox="1"/>
            <p:nvPr/>
          </p:nvSpPr>
          <p:spPr>
            <a:xfrm>
              <a:off x="4313358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50A5C455-AB86-492F-A7CC-AAFC8FBEA889}"/>
                </a:ext>
              </a:extLst>
            </p:cNvPr>
            <p:cNvSpPr txBox="1"/>
            <p:nvPr/>
          </p:nvSpPr>
          <p:spPr>
            <a:xfrm>
              <a:off x="473799" y="108680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233CB15-B222-4278-AEA9-D1CDC3D8D596}"/>
                </a:ext>
              </a:extLst>
            </p:cNvPr>
            <p:cNvSpPr txBox="1"/>
            <p:nvPr/>
          </p:nvSpPr>
          <p:spPr>
            <a:xfrm>
              <a:off x="5007048" y="1086806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やじるし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CF805FD-766B-4C1E-B2D4-AF6832906672}"/>
                </a:ext>
              </a:extLst>
            </p:cNvPr>
            <p:cNvSpPr txBox="1"/>
            <p:nvPr/>
          </p:nvSpPr>
          <p:spPr>
            <a:xfrm>
              <a:off x="5685114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754FC8D1-8F50-4AC0-AB30-17BD36CDCD42}"/>
                </a:ext>
              </a:extLst>
            </p:cNvPr>
            <p:cNvSpPr txBox="1"/>
            <p:nvPr/>
          </p:nvSpPr>
          <p:spPr>
            <a:xfrm>
              <a:off x="6808293" y="108680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CCF0B03-68A4-458F-9FA1-27B6264C8EA7}"/>
                </a:ext>
              </a:extLst>
            </p:cNvPr>
            <p:cNvSpPr txBox="1"/>
            <p:nvPr/>
          </p:nvSpPr>
          <p:spPr>
            <a:xfrm>
              <a:off x="7500150" y="1086806"/>
              <a:ext cx="7298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かくにん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CA68AE37-BFC9-47A1-8AE2-615E4CE21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5311" y="1172377"/>
              <a:ext cx="2347163" cy="464860"/>
            </a:xfrm>
            <a:prstGeom prst="rect">
              <a:avLst/>
            </a:prstGeom>
          </p:spPr>
        </p:pic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75F7FD53-993F-4951-A865-6C8E3BAF1E9C}"/>
              </a:ext>
            </a:extLst>
          </p:cNvPr>
          <p:cNvGrpSpPr/>
          <p:nvPr/>
        </p:nvGrpSpPr>
        <p:grpSpPr>
          <a:xfrm>
            <a:off x="169849" y="1749458"/>
            <a:ext cx="3630149" cy="577081"/>
            <a:chOff x="6918" y="2573510"/>
            <a:chExt cx="3630149" cy="577081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7BDCB3F-6373-45E4-A995-CD64096B3DBB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①最大に曲げたとき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…160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5E79A01E-B0FD-4FB3-ACB5-CE6276436A12}"/>
                </a:ext>
              </a:extLst>
            </p:cNvPr>
            <p:cNvSpPr txBox="1"/>
            <p:nvPr/>
          </p:nvSpPr>
          <p:spPr>
            <a:xfrm>
              <a:off x="200007" y="2639588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さいだい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6B506071-26B2-48C7-9F35-5B2A810A7BDF}"/>
                </a:ext>
              </a:extLst>
            </p:cNvPr>
            <p:cNvSpPr txBox="1"/>
            <p:nvPr/>
          </p:nvSpPr>
          <p:spPr>
            <a:xfrm>
              <a:off x="935667" y="2643837"/>
              <a:ext cx="382640" cy="24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2DCB2D7E-04F4-4C0F-AF9D-E5633EA2E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538" y="2266022"/>
            <a:ext cx="2400314" cy="183643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60AC210-5176-4AAB-A353-F70055E2CB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7906" y="1854100"/>
            <a:ext cx="1809402" cy="2699860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2D260A3A-5076-4F99-8F54-596DF4B2A23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7906" y="4301800"/>
            <a:ext cx="1809402" cy="2699860"/>
          </a:xfrm>
          <a:prstGeom prst="rect">
            <a:avLst/>
          </a:prstGeom>
        </p:spPr>
      </p:pic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4E249EDE-B70E-440B-A1A7-4E0E34127612}"/>
              </a:ext>
            </a:extLst>
          </p:cNvPr>
          <p:cNvGrpSpPr/>
          <p:nvPr/>
        </p:nvGrpSpPr>
        <p:grpSpPr>
          <a:xfrm>
            <a:off x="169849" y="4190809"/>
            <a:ext cx="3630149" cy="577081"/>
            <a:chOff x="6918" y="2573510"/>
            <a:chExt cx="3630149" cy="577081"/>
          </a:xfrm>
        </p:grpSpPr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DFB0DBE-698E-44C4-81CD-99E4B9178629}"/>
                </a:ext>
              </a:extLst>
            </p:cNvPr>
            <p:cNvSpPr txBox="1"/>
            <p:nvPr/>
          </p:nvSpPr>
          <p:spPr>
            <a:xfrm>
              <a:off x="6918" y="2573510"/>
              <a:ext cx="36301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②水平に伸ばしたとき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…50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E3B5422-0FD5-431E-B9D9-2E3CB50D568D}"/>
                </a:ext>
              </a:extLst>
            </p:cNvPr>
            <p:cNvSpPr txBox="1"/>
            <p:nvPr/>
          </p:nvSpPr>
          <p:spPr>
            <a:xfrm>
              <a:off x="200007" y="2639588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すいへい</a:t>
              </a: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84FE13F-8A85-4871-90F6-EC80C6112359}"/>
                </a:ext>
              </a:extLst>
            </p:cNvPr>
            <p:cNvSpPr txBox="1"/>
            <p:nvPr/>
          </p:nvSpPr>
          <p:spPr>
            <a:xfrm>
              <a:off x="935667" y="2643837"/>
              <a:ext cx="38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53EDAF45-38E6-4B38-A545-D5CC75CD0E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7609" y="4757292"/>
            <a:ext cx="2335243" cy="1802117"/>
          </a:xfrm>
          <a:prstGeom prst="rect">
            <a:avLst/>
          </a:prstGeom>
        </p:spPr>
      </p:pic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A7EA8641-A94A-441D-895C-59EDBDBA68FC}"/>
              </a:ext>
            </a:extLst>
          </p:cNvPr>
          <p:cNvGrpSpPr/>
          <p:nvPr/>
        </p:nvGrpSpPr>
        <p:grpSpPr>
          <a:xfrm>
            <a:off x="5716705" y="2261583"/>
            <a:ext cx="3556549" cy="1508105"/>
            <a:chOff x="5625662" y="2503500"/>
            <a:chExt cx="3556549" cy="1508105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7D472BE8-BF3C-4482-A519-75A5092D4D3A}"/>
                </a:ext>
              </a:extLst>
            </p:cNvPr>
            <p:cNvSpPr txBox="1"/>
            <p:nvPr/>
          </p:nvSpPr>
          <p:spPr>
            <a:xfrm>
              <a:off x="5729826" y="2503500"/>
              <a:ext cx="345238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傾きに合わせて、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50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kumimoji="1" lang="en-US" altLang="ja-JP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160</a:t>
              </a: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の間で角度を調整すれば、バランスが取れそうだね！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BEC5A5F4-F3FC-4E4E-9881-9FC9A6EC56A8}"/>
                </a:ext>
              </a:extLst>
            </p:cNvPr>
            <p:cNvSpPr txBox="1"/>
            <p:nvPr/>
          </p:nvSpPr>
          <p:spPr>
            <a:xfrm>
              <a:off x="7688168" y="3049233"/>
              <a:ext cx="79021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9825DB1E-8696-46F7-A5AD-D9E1F5C004B0}"/>
                </a:ext>
              </a:extLst>
            </p:cNvPr>
            <p:cNvSpPr txBox="1"/>
            <p:nvPr/>
          </p:nvSpPr>
          <p:spPr>
            <a:xfrm>
              <a:off x="6707478" y="3548515"/>
              <a:ext cx="44030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793FCD29-2438-42AB-828B-FE26DB37580D}"/>
                </a:ext>
              </a:extLst>
            </p:cNvPr>
            <p:cNvSpPr txBox="1"/>
            <p:nvPr/>
          </p:nvSpPr>
          <p:spPr>
            <a:xfrm>
              <a:off x="5625662" y="2547758"/>
              <a:ext cx="60028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かたむ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D03640BF-047C-42BE-B038-656F8715BDED}"/>
                </a:ext>
              </a:extLst>
            </p:cNvPr>
            <p:cNvSpPr txBox="1"/>
            <p:nvPr/>
          </p:nvSpPr>
          <p:spPr>
            <a:xfrm>
              <a:off x="6330112" y="2534118"/>
              <a:ext cx="41643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8B913E46-E8A9-4D96-B2C0-44F456997BA0}"/>
                </a:ext>
              </a:extLst>
            </p:cNvPr>
            <p:cNvSpPr txBox="1"/>
            <p:nvPr/>
          </p:nvSpPr>
          <p:spPr>
            <a:xfrm>
              <a:off x="6708042" y="3044447"/>
              <a:ext cx="5348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あいだ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2D6BFAE9-364F-455B-9A10-124CC91F90FE}"/>
                </a:ext>
              </a:extLst>
            </p:cNvPr>
            <p:cNvSpPr txBox="1"/>
            <p:nvPr/>
          </p:nvSpPr>
          <p:spPr>
            <a:xfrm>
              <a:off x="7188603" y="3044447"/>
              <a:ext cx="53483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かくど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3051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4FA56FC3-C566-401D-B0E5-73AF7DC72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98" y="5360680"/>
            <a:ext cx="1438275" cy="124777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B270440-5DE5-4469-BE4A-5E507D221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926" y="2180773"/>
            <a:ext cx="3516789" cy="25382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サーボモーターの角度を保存する「変数」を準備しよう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C03D1A-FE18-45E4-897A-968C1785CE3E}"/>
              </a:ext>
            </a:extLst>
          </p:cNvPr>
          <p:cNvSpPr txBox="1"/>
          <p:nvPr/>
        </p:nvSpPr>
        <p:spPr>
          <a:xfrm>
            <a:off x="2289842" y="1164884"/>
            <a:ext cx="605967" cy="24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5EAF8D-3403-4792-BF2B-16214E4CA126}"/>
              </a:ext>
            </a:extLst>
          </p:cNvPr>
          <p:cNvSpPr txBox="1"/>
          <p:nvPr/>
        </p:nvSpPr>
        <p:spPr>
          <a:xfrm>
            <a:off x="4999846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2991486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408423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676160-FCE3-4CA5-9D62-0953B32A7D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28CC3BE-4EF6-4D7E-ABF5-DC7A0DF89EEB}"/>
              </a:ext>
            </a:extLst>
          </p:cNvPr>
          <p:cNvGrpSpPr/>
          <p:nvPr/>
        </p:nvGrpSpPr>
        <p:grpSpPr>
          <a:xfrm>
            <a:off x="547405" y="1812889"/>
            <a:ext cx="4114908" cy="577081"/>
            <a:chOff x="457093" y="3743918"/>
            <a:chExt cx="4114908" cy="57708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CAFA0965-F935-4A31-AC11-C57134629FD8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AC2CA5C-7849-41A8-AE62-419F238EEA00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7387996-8DA6-463F-9D49-1B7F385A1488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8D53BEF4-D0BA-4B39-8C59-3093AB0051FC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D029C921-7965-4444-8380-0A10075FDCA6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F6223FF-3693-4E73-9900-4E5A29623EB1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2D2D1BB-4A3D-4AEB-9D8A-DEA2B11892B9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6F2A312-2D43-4C9A-9BBF-65DDFDF8A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CF2AC33B-8DEF-4FD4-88CF-E772E9DBFA99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矢印: 右 46">
            <a:extLst>
              <a:ext uri="{FF2B5EF4-FFF2-40B4-BE49-F238E27FC236}">
                <a16:creationId xmlns:a16="http://schemas.microsoft.com/office/drawing/2014/main" id="{3F61D5F3-625B-441E-A8FE-C02407919568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矢印: 右 48">
            <a:extLst>
              <a:ext uri="{FF2B5EF4-FFF2-40B4-BE49-F238E27FC236}">
                <a16:creationId xmlns:a16="http://schemas.microsoft.com/office/drawing/2014/main" id="{CDE81CAC-1388-45C5-AB0E-BD0422D28F16}"/>
              </a:ext>
            </a:extLst>
          </p:cNvPr>
          <p:cNvSpPr/>
          <p:nvPr/>
        </p:nvSpPr>
        <p:spPr>
          <a:xfrm rot="5400000">
            <a:off x="6625245" y="456621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E1377A04-B2D4-4B29-8A49-95121BA19B3D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BE7F651-0AFD-4161-B540-716F3A7F7CEF}"/>
              </a:ext>
            </a:extLst>
          </p:cNvPr>
          <p:cNvSpPr/>
          <p:nvPr/>
        </p:nvSpPr>
        <p:spPr>
          <a:xfrm>
            <a:off x="5571600" y="3288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3F0F65C4-4F44-4813-9EB0-51E65FFD0FD3}"/>
              </a:ext>
            </a:extLst>
          </p:cNvPr>
          <p:cNvGrpSpPr/>
          <p:nvPr/>
        </p:nvGrpSpPr>
        <p:grpSpPr>
          <a:xfrm>
            <a:off x="870993" y="5157468"/>
            <a:ext cx="5051180" cy="1131079"/>
            <a:chOff x="718593" y="5005068"/>
            <a:chExt cx="5051180" cy="1131079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7C5C4307-3E58-44A9-8B7E-6953D730D6F0}"/>
                </a:ext>
              </a:extLst>
            </p:cNvPr>
            <p:cNvSpPr txBox="1"/>
            <p:nvPr/>
          </p:nvSpPr>
          <p:spPr>
            <a:xfrm>
              <a:off x="804360" y="5005068"/>
              <a:ext cx="496541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sv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2365A2D5-0C1A-4D9C-B270-CA03639E343F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B4F1ED8-D585-4988-9D55-0799408894D5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66CEEFD9-1994-46EF-96D7-DD11F6B5BA12}"/>
                </a:ext>
              </a:extLst>
            </p:cNvPr>
            <p:cNvSpPr txBox="1"/>
            <p:nvPr/>
          </p:nvSpPr>
          <p:spPr>
            <a:xfrm>
              <a:off x="2786502" y="5632144"/>
              <a:ext cx="9964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432DCF1-E0FA-433D-AD1A-43352624C06A}"/>
                </a:ext>
              </a:extLst>
            </p:cNvPr>
            <p:cNvSpPr txBox="1"/>
            <p:nvPr/>
          </p:nvSpPr>
          <p:spPr>
            <a:xfrm>
              <a:off x="4665072" y="5616351"/>
              <a:ext cx="3575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9BBECB6-74A4-49C2-8873-A7FDCB39A411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4F02B11-390E-468C-A8E0-2C1743367701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839B619-4836-4209-B93A-77A9BAD973DE}"/>
              </a:ext>
            </a:extLst>
          </p:cNvPr>
          <p:cNvGrpSpPr/>
          <p:nvPr/>
        </p:nvGrpSpPr>
        <p:grpSpPr>
          <a:xfrm>
            <a:off x="1591713" y="6180561"/>
            <a:ext cx="4114908" cy="469359"/>
            <a:chOff x="-1981981" y="3700973"/>
            <a:chExt cx="4114908" cy="469359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1959CE4-85A1-4A3B-8D32-36EAD4DF5917}"/>
                </a:ext>
              </a:extLst>
            </p:cNvPr>
            <p:cNvSpPr txBox="1"/>
            <p:nvPr/>
          </p:nvSpPr>
          <p:spPr>
            <a:xfrm>
              <a:off x="-1981981" y="3700973"/>
              <a:ext cx="4114908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sz="1400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sv</a:t>
              </a:r>
              <a:r>
                <a:rPr lang="ja-JP" altLang="en-US" sz="14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は「</a:t>
              </a:r>
              <a:r>
                <a:rPr lang="en-US" altLang="ja-JP" sz="14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servomotor</a:t>
              </a:r>
              <a:r>
                <a:rPr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」の略です。</a:t>
              </a:r>
              <a:endPara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EEBBA231-4845-4C83-B2AA-30A7873F1861}"/>
                </a:ext>
              </a:extLst>
            </p:cNvPr>
            <p:cNvSpPr txBox="1"/>
            <p:nvPr/>
          </p:nvSpPr>
          <p:spPr>
            <a:xfrm>
              <a:off x="445814" y="3763396"/>
              <a:ext cx="561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りゃく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CB444842-8929-46E0-A259-F34A57CEA933}"/>
                </a:ext>
              </a:extLst>
            </p:cNvPr>
            <p:cNvSpPr txBox="1"/>
            <p:nvPr/>
          </p:nvSpPr>
          <p:spPr>
            <a:xfrm>
              <a:off x="-742312" y="3781153"/>
              <a:ext cx="11146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サーボモーター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0672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2A5C9F9-D85A-4DD6-B7EB-B0CE32A9335C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やじろべえが傾いたときのプログラムを作ろう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064A1B-A6D2-44ED-B60A-A9841DF41CA3}"/>
              </a:ext>
            </a:extLst>
          </p:cNvPr>
          <p:cNvSpPr txBox="1"/>
          <p:nvPr/>
        </p:nvSpPr>
        <p:spPr>
          <a:xfrm>
            <a:off x="1721623" y="11648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1426C02-E03F-4DE1-867D-10E73F094100}"/>
              </a:ext>
            </a:extLst>
          </p:cNvPr>
          <p:cNvSpPr txBox="1"/>
          <p:nvPr/>
        </p:nvSpPr>
        <p:spPr>
          <a:xfrm>
            <a:off x="4534483" y="1164883"/>
            <a:ext cx="479617" cy="24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FA0965-F935-4A31-AC11-C57134629FD8}"/>
              </a:ext>
            </a:extLst>
          </p:cNvPr>
          <p:cNvSpPr txBox="1"/>
          <p:nvPr/>
        </p:nvSpPr>
        <p:spPr>
          <a:xfrm>
            <a:off x="1094887" y="1741964"/>
            <a:ext cx="695422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に傾いていたら　　　　　　（センサー＜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-0.02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だったら）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→腕を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伸ばして重くする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（サーボを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まで減らす）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387996-8DA6-463F-9D49-1B7F385A1488}"/>
              </a:ext>
            </a:extLst>
          </p:cNvPr>
          <p:cNvSpPr txBox="1"/>
          <p:nvPr/>
        </p:nvSpPr>
        <p:spPr>
          <a:xfrm>
            <a:off x="2895972" y="2343560"/>
            <a:ext cx="477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53BEF4-D0BA-4B39-8C59-3093AB0051FC}"/>
              </a:ext>
            </a:extLst>
          </p:cNvPr>
          <p:cNvSpPr txBox="1"/>
          <p:nvPr/>
        </p:nvSpPr>
        <p:spPr>
          <a:xfrm>
            <a:off x="1005323" y="1809812"/>
            <a:ext cx="630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E4A49C4-DEF3-4449-8EFF-2B094EE29601}"/>
              </a:ext>
            </a:extLst>
          </p:cNvPr>
          <p:cNvSpPr txBox="1"/>
          <p:nvPr/>
        </p:nvSpPr>
        <p:spPr>
          <a:xfrm>
            <a:off x="1489350" y="1809811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290CC69-ADD0-46EA-B893-120993EE2161}"/>
              </a:ext>
            </a:extLst>
          </p:cNvPr>
          <p:cNvSpPr txBox="1"/>
          <p:nvPr/>
        </p:nvSpPr>
        <p:spPr>
          <a:xfrm>
            <a:off x="1502473" y="2343560"/>
            <a:ext cx="518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7AA8FAF-1FEB-4054-8FA1-3E4CC85D7886}"/>
              </a:ext>
            </a:extLst>
          </p:cNvPr>
          <p:cNvSpPr txBox="1"/>
          <p:nvPr/>
        </p:nvSpPr>
        <p:spPr>
          <a:xfrm>
            <a:off x="2021176" y="2343560"/>
            <a:ext cx="408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541105C-E144-4785-804D-A93801FF212C}"/>
              </a:ext>
            </a:extLst>
          </p:cNvPr>
          <p:cNvSpPr txBox="1"/>
          <p:nvPr/>
        </p:nvSpPr>
        <p:spPr>
          <a:xfrm>
            <a:off x="6146679" y="2365126"/>
            <a:ext cx="477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07D1509-6617-4238-A950-B8B40D651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587" y="3778342"/>
            <a:ext cx="3609975" cy="1990725"/>
          </a:xfrm>
          <a:prstGeom prst="rect">
            <a:avLst/>
          </a:prstGeom>
        </p:spPr>
      </p:pic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4A083C8B-9EB3-49C2-BF1D-9921049C5EBC}"/>
              </a:ext>
            </a:extLst>
          </p:cNvPr>
          <p:cNvSpPr/>
          <p:nvPr/>
        </p:nvSpPr>
        <p:spPr>
          <a:xfrm>
            <a:off x="1005323" y="1691451"/>
            <a:ext cx="7043790" cy="124874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9989120-E1EF-47F4-B336-DE79E21ECC1C}"/>
              </a:ext>
            </a:extLst>
          </p:cNvPr>
          <p:cNvSpPr/>
          <p:nvPr/>
        </p:nvSpPr>
        <p:spPr>
          <a:xfrm>
            <a:off x="1316297" y="4297859"/>
            <a:ext cx="3281804" cy="1150353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9B62ED0F-DA7B-4FB1-8D96-47A4A1D3EDDD}"/>
              </a:ext>
            </a:extLst>
          </p:cNvPr>
          <p:cNvGrpSpPr/>
          <p:nvPr/>
        </p:nvGrpSpPr>
        <p:grpSpPr>
          <a:xfrm>
            <a:off x="167038" y="3778342"/>
            <a:ext cx="652422" cy="639195"/>
            <a:chOff x="303415" y="2322618"/>
            <a:chExt cx="652422" cy="639195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049BB9FC-4E94-4112-B5F5-FB13263D2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E247E780-D6E2-4A0E-966D-0E443C0C5CF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47343B2B-BE1C-455A-8EF0-F60737BB478E}"/>
              </a:ext>
            </a:extLst>
          </p:cNvPr>
          <p:cNvCxnSpPr>
            <a:cxnSpLocks/>
          </p:cNvCxnSpPr>
          <p:nvPr/>
        </p:nvCxnSpPr>
        <p:spPr>
          <a:xfrm>
            <a:off x="831048" y="4080016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92724F7-4721-487C-BC84-D9F016E04445}"/>
              </a:ext>
            </a:extLst>
          </p:cNvPr>
          <p:cNvGrpSpPr/>
          <p:nvPr/>
        </p:nvGrpSpPr>
        <p:grpSpPr>
          <a:xfrm>
            <a:off x="4809364" y="3855988"/>
            <a:ext cx="3609976" cy="823031"/>
            <a:chOff x="4762913" y="3292215"/>
            <a:chExt cx="3609976" cy="82303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20D0C8A-0040-4637-92F9-BCEB5A541640}"/>
                </a:ext>
              </a:extLst>
            </p:cNvPr>
            <p:cNvSpPr txBox="1"/>
            <p:nvPr/>
          </p:nvSpPr>
          <p:spPr>
            <a:xfrm>
              <a:off x="4762913" y="339502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36D7A75-90CE-43A1-94CB-48E4A61D9D35}"/>
                </a:ext>
              </a:extLst>
            </p:cNvPr>
            <p:cNvSpPr txBox="1"/>
            <p:nvPr/>
          </p:nvSpPr>
          <p:spPr>
            <a:xfrm>
              <a:off x="4912291" y="345789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A3362C1-17EC-4F8B-8DED-CEE143883BF9}"/>
                </a:ext>
              </a:extLst>
            </p:cNvPr>
            <p:cNvSpPr txBox="1"/>
            <p:nvPr/>
          </p:nvSpPr>
          <p:spPr>
            <a:xfrm>
              <a:off x="7460464" y="34575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DCDB483-9711-4E83-BD7B-1B5B93280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8037" y="3292215"/>
              <a:ext cx="1127858" cy="823031"/>
            </a:xfrm>
            <a:prstGeom prst="rect">
              <a:avLst/>
            </a:prstGeom>
          </p:spPr>
        </p:pic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BE866931-2229-4F99-B4A6-18B4BB39B88C}"/>
              </a:ext>
            </a:extLst>
          </p:cNvPr>
          <p:cNvGrpSpPr/>
          <p:nvPr/>
        </p:nvGrpSpPr>
        <p:grpSpPr>
          <a:xfrm>
            <a:off x="2134705" y="2985287"/>
            <a:ext cx="652422" cy="639195"/>
            <a:chOff x="2525677" y="1416176"/>
            <a:chExt cx="652422" cy="639195"/>
          </a:xfrm>
        </p:grpSpPr>
        <p:sp>
          <p:nvSpPr>
            <p:cNvPr id="71" name="四角形: 角を丸くする 70">
              <a:extLst>
                <a:ext uri="{FF2B5EF4-FFF2-40B4-BE49-F238E27FC236}">
                  <a16:creationId xmlns:a16="http://schemas.microsoft.com/office/drawing/2014/main" id="{0D6D69D7-A2BA-4772-B0A9-031225ED449B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43194F81-CD91-4986-A183-6CE286A9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5A046EF7-DBCE-4FCF-A672-C49BEC2531BB}"/>
              </a:ext>
            </a:extLst>
          </p:cNvPr>
          <p:cNvCxnSpPr>
            <a:cxnSpLocks/>
          </p:cNvCxnSpPr>
          <p:nvPr/>
        </p:nvCxnSpPr>
        <p:spPr>
          <a:xfrm>
            <a:off x="2460915" y="3618543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99C8A781-AF6A-444D-8E49-1AB3920FC81B}"/>
              </a:ext>
            </a:extLst>
          </p:cNvPr>
          <p:cNvGrpSpPr/>
          <p:nvPr/>
        </p:nvGrpSpPr>
        <p:grpSpPr>
          <a:xfrm>
            <a:off x="3292509" y="2978475"/>
            <a:ext cx="652422" cy="639195"/>
            <a:chOff x="1474370" y="1416177"/>
            <a:chExt cx="652422" cy="639195"/>
          </a:xfrm>
        </p:grpSpPr>
        <p:sp>
          <p:nvSpPr>
            <p:cNvPr id="75" name="四角形: 角を丸くする 74">
              <a:extLst>
                <a:ext uri="{FF2B5EF4-FFF2-40B4-BE49-F238E27FC236}">
                  <a16:creationId xmlns:a16="http://schemas.microsoft.com/office/drawing/2014/main" id="{A1049F75-9359-4D6B-A65D-68D90BAAA4DD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6" name="図 75">
              <a:extLst>
                <a:ext uri="{FF2B5EF4-FFF2-40B4-BE49-F238E27FC236}">
                  <a16:creationId xmlns:a16="http://schemas.microsoft.com/office/drawing/2014/main" id="{CBE94E85-014F-4337-9C1A-BE306D4B7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A5CB63C6-B785-4A7C-B96A-26A6750F33E0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3618436" y="3617670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1B68DFB6-65F2-45C5-80AE-5EAE795B7585}"/>
              </a:ext>
            </a:extLst>
          </p:cNvPr>
          <p:cNvGrpSpPr/>
          <p:nvPr/>
        </p:nvGrpSpPr>
        <p:grpSpPr>
          <a:xfrm>
            <a:off x="831048" y="5675697"/>
            <a:ext cx="7643425" cy="1190016"/>
            <a:chOff x="875438" y="5708202"/>
            <a:chExt cx="7643425" cy="1190016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63B8B653-C6F1-4880-878B-9A062BE6BBE3}"/>
                </a:ext>
              </a:extLst>
            </p:cNvPr>
            <p:cNvSpPr txBox="1"/>
            <p:nvPr/>
          </p:nvSpPr>
          <p:spPr>
            <a:xfrm>
              <a:off x="875438" y="5708202"/>
              <a:ext cx="7643425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」に変更し、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にして　　　　　に入れる。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FEFF4B11-EDB6-442B-9ECB-BF0F5B5FF217}"/>
                </a:ext>
              </a:extLst>
            </p:cNvPr>
            <p:cNvSpPr txBox="1"/>
            <p:nvPr/>
          </p:nvSpPr>
          <p:spPr>
            <a:xfrm>
              <a:off x="1075223" y="576274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2BB3F166-D778-4F30-B271-E35D3A998061}"/>
                </a:ext>
              </a:extLst>
            </p:cNvPr>
            <p:cNvSpPr txBox="1"/>
            <p:nvPr/>
          </p:nvSpPr>
          <p:spPr>
            <a:xfrm>
              <a:off x="7055664" y="6307453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F0139F1-5E82-42D1-AA86-0D96E9BB936A}"/>
                </a:ext>
              </a:extLst>
            </p:cNvPr>
            <p:cNvSpPr txBox="1"/>
            <p:nvPr/>
          </p:nvSpPr>
          <p:spPr>
            <a:xfrm>
              <a:off x="4065183" y="577369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7826E684-C784-40E5-97B7-9EF20E435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59201" y="5896102"/>
              <a:ext cx="1386960" cy="358171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2ED592E0-DC34-40EB-A0E7-4BCF030A7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25472" y="6402692"/>
              <a:ext cx="2194750" cy="426757"/>
            </a:xfrm>
            <a:prstGeom prst="rect">
              <a:avLst/>
            </a:prstGeom>
          </p:spPr>
        </p:pic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F96BE819-D571-4651-9859-070E362D2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86842" y="6075187"/>
              <a:ext cx="1127858" cy="823031"/>
            </a:xfrm>
            <a:prstGeom prst="rect">
              <a:avLst/>
            </a:prstGeom>
          </p:spPr>
        </p:pic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23CDA-7C69-4E5B-9D01-599D057F0821}"/>
                </a:ext>
              </a:extLst>
            </p:cNvPr>
            <p:cNvSpPr txBox="1"/>
            <p:nvPr/>
          </p:nvSpPr>
          <p:spPr>
            <a:xfrm>
              <a:off x="1659077" y="6324568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285F186F-812A-45FF-8828-FB297F55D7AD}"/>
              </a:ext>
            </a:extLst>
          </p:cNvPr>
          <p:cNvGrpSpPr/>
          <p:nvPr/>
        </p:nvGrpSpPr>
        <p:grpSpPr>
          <a:xfrm>
            <a:off x="4819233" y="4749437"/>
            <a:ext cx="3609976" cy="577081"/>
            <a:chOff x="4763122" y="3836683"/>
            <a:chExt cx="3609976" cy="577081"/>
          </a:xfrm>
        </p:grpSpPr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5437F984-292D-4F8C-BC4C-B1932E6724BF}"/>
                </a:ext>
              </a:extLst>
            </p:cNvPr>
            <p:cNvSpPr txBox="1"/>
            <p:nvPr/>
          </p:nvSpPr>
          <p:spPr>
            <a:xfrm>
              <a:off x="4763122" y="3836683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5A87EC2B-F284-478F-9F16-3C6867AC8865}"/>
                </a:ext>
              </a:extLst>
            </p:cNvPr>
            <p:cNvSpPr txBox="1"/>
            <p:nvPr/>
          </p:nvSpPr>
          <p:spPr>
            <a:xfrm>
              <a:off x="4906176" y="3908818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49EFD2A-14BF-459B-9A75-46D93C443D83}"/>
                </a:ext>
              </a:extLst>
            </p:cNvPr>
            <p:cNvSpPr txBox="1"/>
            <p:nvPr/>
          </p:nvSpPr>
          <p:spPr>
            <a:xfrm>
              <a:off x="7447679" y="390881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5C62F5E-AFFA-44FD-BF3A-D40221317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13692" y="4013965"/>
              <a:ext cx="1013548" cy="335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62120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07D1509-6617-4238-A950-B8B40D651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974" y="2543393"/>
            <a:ext cx="3609975" cy="1990725"/>
          </a:xfrm>
          <a:prstGeom prst="rect">
            <a:avLst/>
          </a:prstGeom>
        </p:spPr>
      </p:pic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9B62ED0F-DA7B-4FB1-8D96-47A4A1D3EDDD}"/>
              </a:ext>
            </a:extLst>
          </p:cNvPr>
          <p:cNvGrpSpPr/>
          <p:nvPr/>
        </p:nvGrpSpPr>
        <p:grpSpPr>
          <a:xfrm>
            <a:off x="148967" y="2252322"/>
            <a:ext cx="652422" cy="639195"/>
            <a:chOff x="303415" y="2322618"/>
            <a:chExt cx="652422" cy="639195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049BB9FC-4E94-4112-B5F5-FB13263D2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E247E780-D6E2-4A0E-966D-0E443C0C5CF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92724F7-4721-487C-BC84-D9F016E04445}"/>
              </a:ext>
            </a:extLst>
          </p:cNvPr>
          <p:cNvGrpSpPr/>
          <p:nvPr/>
        </p:nvGrpSpPr>
        <p:grpSpPr>
          <a:xfrm>
            <a:off x="4780753" y="2031438"/>
            <a:ext cx="3609976" cy="823031"/>
            <a:chOff x="4762913" y="3292215"/>
            <a:chExt cx="3609976" cy="82303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20D0C8A-0040-4637-92F9-BCEB5A541640}"/>
                </a:ext>
              </a:extLst>
            </p:cNvPr>
            <p:cNvSpPr txBox="1"/>
            <p:nvPr/>
          </p:nvSpPr>
          <p:spPr>
            <a:xfrm>
              <a:off x="4762913" y="339502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36D7A75-90CE-43A1-94CB-48E4A61D9D35}"/>
                </a:ext>
              </a:extLst>
            </p:cNvPr>
            <p:cNvSpPr txBox="1"/>
            <p:nvPr/>
          </p:nvSpPr>
          <p:spPr>
            <a:xfrm>
              <a:off x="4912291" y="345789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A3362C1-17EC-4F8B-8DED-CEE143883BF9}"/>
                </a:ext>
              </a:extLst>
            </p:cNvPr>
            <p:cNvSpPr txBox="1"/>
            <p:nvPr/>
          </p:nvSpPr>
          <p:spPr>
            <a:xfrm>
              <a:off x="7460464" y="34575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DCDB483-9711-4E83-BD7B-1B5B93280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8037" y="3292215"/>
              <a:ext cx="1127858" cy="823031"/>
            </a:xfrm>
            <a:prstGeom prst="rect">
              <a:avLst/>
            </a:prstGeom>
          </p:spPr>
        </p:pic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8A5383BC-C71D-4009-A225-A22E33799474}"/>
              </a:ext>
            </a:extLst>
          </p:cNvPr>
          <p:cNvGrpSpPr/>
          <p:nvPr/>
        </p:nvGrpSpPr>
        <p:grpSpPr>
          <a:xfrm>
            <a:off x="158232" y="2976934"/>
            <a:ext cx="652422" cy="639195"/>
            <a:chOff x="1474370" y="1416177"/>
            <a:chExt cx="652422" cy="639195"/>
          </a:xfrm>
        </p:grpSpPr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C2EAA20D-A15B-438A-9449-95ED43FD3671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98A82402-EE7A-4733-9C44-5859D8AE2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08F94E3E-60E1-4D8B-B3ED-AD0D6EBF0ECF}"/>
              </a:ext>
            </a:extLst>
          </p:cNvPr>
          <p:cNvGrpSpPr/>
          <p:nvPr/>
        </p:nvGrpSpPr>
        <p:grpSpPr>
          <a:xfrm>
            <a:off x="158231" y="369364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286C74F2-0714-4AE5-80D3-967D69A0C44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図 53">
              <a:extLst>
                <a:ext uri="{FF2B5EF4-FFF2-40B4-BE49-F238E27FC236}">
                  <a16:creationId xmlns:a16="http://schemas.microsoft.com/office/drawing/2014/main" id="{42E48696-B191-4A1C-AA0E-08586B15F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55" name="コネクタ: カギ線 54">
            <a:extLst>
              <a:ext uri="{FF2B5EF4-FFF2-40B4-BE49-F238E27FC236}">
                <a16:creationId xmlns:a16="http://schemas.microsoft.com/office/drawing/2014/main" id="{665BD3E8-31B2-4E59-B9D7-899F271E0BA2}"/>
              </a:ext>
            </a:extLst>
          </p:cNvPr>
          <p:cNvCxnSpPr>
            <a:cxnSpLocks/>
          </p:cNvCxnSpPr>
          <p:nvPr/>
        </p:nvCxnSpPr>
        <p:spPr>
          <a:xfrm>
            <a:off x="807790" y="2717950"/>
            <a:ext cx="574522" cy="49584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232734DC-5149-4372-80C9-F523C8722BCA}"/>
              </a:ext>
            </a:extLst>
          </p:cNvPr>
          <p:cNvCxnSpPr>
            <a:cxnSpLocks/>
          </p:cNvCxnSpPr>
          <p:nvPr/>
        </p:nvCxnSpPr>
        <p:spPr>
          <a:xfrm>
            <a:off x="810654" y="3408411"/>
            <a:ext cx="100039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コネクタ: カギ線 61">
            <a:extLst>
              <a:ext uri="{FF2B5EF4-FFF2-40B4-BE49-F238E27FC236}">
                <a16:creationId xmlns:a16="http://schemas.microsoft.com/office/drawing/2014/main" id="{8A0CAA9D-3462-495C-9FC1-FD375D543275}"/>
              </a:ext>
            </a:extLst>
          </p:cNvPr>
          <p:cNvCxnSpPr>
            <a:cxnSpLocks/>
          </p:cNvCxnSpPr>
          <p:nvPr/>
        </p:nvCxnSpPr>
        <p:spPr>
          <a:xfrm flipV="1">
            <a:off x="801389" y="3723341"/>
            <a:ext cx="580923" cy="27296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1063FF6-4AF4-451C-B10B-EC7B8A1C5073}"/>
              </a:ext>
            </a:extLst>
          </p:cNvPr>
          <p:cNvGrpSpPr/>
          <p:nvPr/>
        </p:nvGrpSpPr>
        <p:grpSpPr>
          <a:xfrm>
            <a:off x="4780753" y="3128102"/>
            <a:ext cx="3934622" cy="1131079"/>
            <a:chOff x="4780753" y="2701206"/>
            <a:chExt cx="3934622" cy="1131079"/>
          </a:xfrm>
        </p:grpSpPr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5437F984-292D-4F8C-BC4C-B1932E6724BF}"/>
                </a:ext>
              </a:extLst>
            </p:cNvPr>
            <p:cNvSpPr txBox="1"/>
            <p:nvPr/>
          </p:nvSpPr>
          <p:spPr>
            <a:xfrm>
              <a:off x="4780753" y="2701206"/>
              <a:ext cx="3934622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5A87EC2B-F284-478F-9F16-3C6867AC8865}"/>
                </a:ext>
              </a:extLst>
            </p:cNvPr>
            <p:cNvSpPr txBox="1"/>
            <p:nvPr/>
          </p:nvSpPr>
          <p:spPr>
            <a:xfrm>
              <a:off x="4923807" y="275558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49EFD2A-14BF-459B-9A75-46D93C443D83}"/>
                </a:ext>
              </a:extLst>
            </p:cNvPr>
            <p:cNvSpPr txBox="1"/>
            <p:nvPr/>
          </p:nvSpPr>
          <p:spPr>
            <a:xfrm>
              <a:off x="7465310" y="277334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B395E010-8687-4024-B858-D70AB913F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13692" y="2882556"/>
              <a:ext cx="1036410" cy="327688"/>
            </a:xfrm>
            <a:prstGeom prst="rect">
              <a:avLst/>
            </a:prstGeom>
          </p:spPr>
        </p:pic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F8A4E95F-F799-4D6F-AA1B-0B9FBE45E6C8}"/>
                </a:ext>
              </a:extLst>
            </p:cNvPr>
            <p:cNvSpPr txBox="1"/>
            <p:nvPr/>
          </p:nvSpPr>
          <p:spPr>
            <a:xfrm>
              <a:off x="4932685" y="332554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9958602-54F3-40A7-8FC4-9452E220E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2556" y="3451720"/>
              <a:ext cx="426757" cy="342930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F9E3C938-9196-4463-B704-C158DCC38E3E}"/>
                </a:ext>
              </a:extLst>
            </p:cNvPr>
            <p:cNvSpPr txBox="1"/>
            <p:nvPr/>
          </p:nvSpPr>
          <p:spPr>
            <a:xfrm>
              <a:off x="7129743" y="3307675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FA8C983-E578-4BA6-82D6-6F4FEB8C513F}"/>
              </a:ext>
            </a:extLst>
          </p:cNvPr>
          <p:cNvGrpSpPr/>
          <p:nvPr/>
        </p:nvGrpSpPr>
        <p:grpSpPr>
          <a:xfrm>
            <a:off x="740970" y="4939306"/>
            <a:ext cx="7521861" cy="589123"/>
            <a:chOff x="740970" y="4939306"/>
            <a:chExt cx="7521861" cy="589123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63B8B653-C6F1-4880-878B-9A062BE6BBE3}"/>
                </a:ext>
              </a:extLst>
            </p:cNvPr>
            <p:cNvSpPr txBox="1"/>
            <p:nvPr/>
          </p:nvSpPr>
          <p:spPr>
            <a:xfrm>
              <a:off x="740970" y="4939306"/>
              <a:ext cx="7521861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-1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ずつ変える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FEFF4B11-EDB6-442B-9ECB-BF0F5B5FF217}"/>
                </a:ext>
              </a:extLst>
            </p:cNvPr>
            <p:cNvSpPr txBox="1"/>
            <p:nvPr/>
          </p:nvSpPr>
          <p:spPr>
            <a:xfrm>
              <a:off x="5756719" y="4981625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F0139F1-5E82-42D1-AA86-0D96E9BB936A}"/>
                </a:ext>
              </a:extLst>
            </p:cNvPr>
            <p:cNvSpPr txBox="1"/>
            <p:nvPr/>
          </p:nvSpPr>
          <p:spPr>
            <a:xfrm>
              <a:off x="4148958" y="502255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23CDA-7C69-4E5B-9D01-599D057F0821}"/>
                </a:ext>
              </a:extLst>
            </p:cNvPr>
            <p:cNvSpPr txBox="1"/>
            <p:nvPr/>
          </p:nvSpPr>
          <p:spPr>
            <a:xfrm>
              <a:off x="924330" y="5018332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2311C349-FCAF-4B3F-B8D2-1A664D0AF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67237" y="5086431"/>
              <a:ext cx="1851820" cy="441998"/>
            </a:xfrm>
            <a:prstGeom prst="rect">
              <a:avLst/>
            </a:prstGeom>
          </p:spPr>
        </p:pic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D400F849-678A-4414-9937-4CE2989890F2}"/>
                </a:ext>
              </a:extLst>
            </p:cNvPr>
            <p:cNvSpPr txBox="1"/>
            <p:nvPr/>
          </p:nvSpPr>
          <p:spPr>
            <a:xfrm>
              <a:off x="6894010" y="501843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6910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3BF37D7-1311-4DA4-A9C4-B3D762DB8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968" y="3754074"/>
            <a:ext cx="3486150" cy="19907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AFA0965-F935-4A31-AC11-C57134629FD8}"/>
              </a:ext>
            </a:extLst>
          </p:cNvPr>
          <p:cNvSpPr txBox="1"/>
          <p:nvPr/>
        </p:nvSpPr>
        <p:spPr>
          <a:xfrm>
            <a:off x="1094887" y="1741964"/>
            <a:ext cx="695422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右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に傾いていたら　　　　　　（センサー＞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0.02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だったら）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→腕を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曲げて軽くする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　　（サーボを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160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まで増やす）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387996-8DA6-463F-9D49-1B7F385A1488}"/>
              </a:ext>
            </a:extLst>
          </p:cNvPr>
          <p:cNvSpPr txBox="1"/>
          <p:nvPr/>
        </p:nvSpPr>
        <p:spPr>
          <a:xfrm>
            <a:off x="2656272" y="2343560"/>
            <a:ext cx="477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53BEF4-D0BA-4B39-8C59-3093AB0051FC}"/>
              </a:ext>
            </a:extLst>
          </p:cNvPr>
          <p:cNvSpPr txBox="1"/>
          <p:nvPr/>
        </p:nvSpPr>
        <p:spPr>
          <a:xfrm>
            <a:off x="1005323" y="1809812"/>
            <a:ext cx="6308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E4A49C4-DEF3-4449-8EFF-2B094EE29601}"/>
              </a:ext>
            </a:extLst>
          </p:cNvPr>
          <p:cNvSpPr txBox="1"/>
          <p:nvPr/>
        </p:nvSpPr>
        <p:spPr>
          <a:xfrm>
            <a:off x="1489350" y="1809811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かたむ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290CC69-ADD0-46EA-B893-120993EE2161}"/>
              </a:ext>
            </a:extLst>
          </p:cNvPr>
          <p:cNvSpPr txBox="1"/>
          <p:nvPr/>
        </p:nvSpPr>
        <p:spPr>
          <a:xfrm>
            <a:off x="1502473" y="2343560"/>
            <a:ext cx="518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7AA8FAF-1FEB-4054-8FA1-3E4CC85D7886}"/>
              </a:ext>
            </a:extLst>
          </p:cNvPr>
          <p:cNvSpPr txBox="1"/>
          <p:nvPr/>
        </p:nvSpPr>
        <p:spPr>
          <a:xfrm>
            <a:off x="2021176" y="2343560"/>
            <a:ext cx="408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541105C-E144-4785-804D-A93801FF212C}"/>
              </a:ext>
            </a:extLst>
          </p:cNvPr>
          <p:cNvSpPr txBox="1"/>
          <p:nvPr/>
        </p:nvSpPr>
        <p:spPr>
          <a:xfrm>
            <a:off x="6294607" y="2343560"/>
            <a:ext cx="4775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ふ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4A083C8B-9EB3-49C2-BF1D-9921049C5EBC}"/>
              </a:ext>
            </a:extLst>
          </p:cNvPr>
          <p:cNvSpPr/>
          <p:nvPr/>
        </p:nvSpPr>
        <p:spPr>
          <a:xfrm>
            <a:off x="1005323" y="1691451"/>
            <a:ext cx="7043790" cy="124874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9989120-E1EF-47F4-B336-DE79E21ECC1C}"/>
              </a:ext>
            </a:extLst>
          </p:cNvPr>
          <p:cNvSpPr/>
          <p:nvPr/>
        </p:nvSpPr>
        <p:spPr>
          <a:xfrm>
            <a:off x="1316297" y="4297859"/>
            <a:ext cx="3281804" cy="1150353"/>
          </a:xfrm>
          <a:prstGeom prst="rect">
            <a:avLst/>
          </a:prstGeom>
          <a:solidFill>
            <a:schemeClr val="lt1">
              <a:alpha val="6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9B62ED0F-DA7B-4FB1-8D96-47A4A1D3EDDD}"/>
              </a:ext>
            </a:extLst>
          </p:cNvPr>
          <p:cNvGrpSpPr/>
          <p:nvPr/>
        </p:nvGrpSpPr>
        <p:grpSpPr>
          <a:xfrm>
            <a:off x="167038" y="3778342"/>
            <a:ext cx="652422" cy="639195"/>
            <a:chOff x="303415" y="2322618"/>
            <a:chExt cx="652422" cy="639195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049BB9FC-4E94-4112-B5F5-FB13263D2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E247E780-D6E2-4A0E-966D-0E443C0C5CF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47343B2B-BE1C-455A-8EF0-F60737BB478E}"/>
              </a:ext>
            </a:extLst>
          </p:cNvPr>
          <p:cNvCxnSpPr>
            <a:cxnSpLocks/>
          </p:cNvCxnSpPr>
          <p:nvPr/>
        </p:nvCxnSpPr>
        <p:spPr>
          <a:xfrm>
            <a:off x="831048" y="4080016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92724F7-4721-487C-BC84-D9F016E04445}"/>
              </a:ext>
            </a:extLst>
          </p:cNvPr>
          <p:cNvGrpSpPr/>
          <p:nvPr/>
        </p:nvGrpSpPr>
        <p:grpSpPr>
          <a:xfrm>
            <a:off x="4809364" y="3855988"/>
            <a:ext cx="3609976" cy="823031"/>
            <a:chOff x="4762913" y="3292215"/>
            <a:chExt cx="3609976" cy="82303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20D0C8A-0040-4637-92F9-BCEB5A541640}"/>
                </a:ext>
              </a:extLst>
            </p:cNvPr>
            <p:cNvSpPr txBox="1"/>
            <p:nvPr/>
          </p:nvSpPr>
          <p:spPr>
            <a:xfrm>
              <a:off x="4762913" y="339502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36D7A75-90CE-43A1-94CB-48E4A61D9D35}"/>
                </a:ext>
              </a:extLst>
            </p:cNvPr>
            <p:cNvSpPr txBox="1"/>
            <p:nvPr/>
          </p:nvSpPr>
          <p:spPr>
            <a:xfrm>
              <a:off x="4912291" y="345789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A3362C1-17EC-4F8B-8DED-CEE143883BF9}"/>
                </a:ext>
              </a:extLst>
            </p:cNvPr>
            <p:cNvSpPr txBox="1"/>
            <p:nvPr/>
          </p:nvSpPr>
          <p:spPr>
            <a:xfrm>
              <a:off x="7460464" y="34575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DCDB483-9711-4E83-BD7B-1B5B93280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8037" y="3292215"/>
              <a:ext cx="1127858" cy="823031"/>
            </a:xfrm>
            <a:prstGeom prst="rect">
              <a:avLst/>
            </a:prstGeom>
          </p:spPr>
        </p:pic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BE866931-2229-4F99-B4A6-18B4BB39B88C}"/>
              </a:ext>
            </a:extLst>
          </p:cNvPr>
          <p:cNvGrpSpPr/>
          <p:nvPr/>
        </p:nvGrpSpPr>
        <p:grpSpPr>
          <a:xfrm>
            <a:off x="2134705" y="2985287"/>
            <a:ext cx="652422" cy="639195"/>
            <a:chOff x="2525677" y="1416176"/>
            <a:chExt cx="652422" cy="639195"/>
          </a:xfrm>
        </p:grpSpPr>
        <p:sp>
          <p:nvSpPr>
            <p:cNvPr id="71" name="四角形: 角を丸くする 70">
              <a:extLst>
                <a:ext uri="{FF2B5EF4-FFF2-40B4-BE49-F238E27FC236}">
                  <a16:creationId xmlns:a16="http://schemas.microsoft.com/office/drawing/2014/main" id="{0D6D69D7-A2BA-4772-B0A9-031225ED449B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43194F81-CD91-4986-A183-6CE286A9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5A046EF7-DBCE-4FCF-A672-C49BEC2531BB}"/>
              </a:ext>
            </a:extLst>
          </p:cNvPr>
          <p:cNvCxnSpPr>
            <a:cxnSpLocks/>
          </p:cNvCxnSpPr>
          <p:nvPr/>
        </p:nvCxnSpPr>
        <p:spPr>
          <a:xfrm>
            <a:off x="2460915" y="3618543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99C8A781-AF6A-444D-8E49-1AB3920FC81B}"/>
              </a:ext>
            </a:extLst>
          </p:cNvPr>
          <p:cNvGrpSpPr/>
          <p:nvPr/>
        </p:nvGrpSpPr>
        <p:grpSpPr>
          <a:xfrm>
            <a:off x="3292509" y="2978475"/>
            <a:ext cx="652422" cy="639195"/>
            <a:chOff x="1474370" y="1416177"/>
            <a:chExt cx="652422" cy="639195"/>
          </a:xfrm>
        </p:grpSpPr>
        <p:sp>
          <p:nvSpPr>
            <p:cNvPr id="75" name="四角形: 角を丸くする 74">
              <a:extLst>
                <a:ext uri="{FF2B5EF4-FFF2-40B4-BE49-F238E27FC236}">
                  <a16:creationId xmlns:a16="http://schemas.microsoft.com/office/drawing/2014/main" id="{A1049F75-9359-4D6B-A65D-68D90BAAA4DD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6" name="図 75">
              <a:extLst>
                <a:ext uri="{FF2B5EF4-FFF2-40B4-BE49-F238E27FC236}">
                  <a16:creationId xmlns:a16="http://schemas.microsoft.com/office/drawing/2014/main" id="{CBE94E85-014F-4337-9C1A-BE306D4B7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A5CB63C6-B785-4A7C-B96A-26A6750F33E0}"/>
              </a:ext>
            </a:extLst>
          </p:cNvPr>
          <p:cNvCxnSpPr>
            <a:cxnSpLocks/>
            <a:stCxn id="75" idx="2"/>
          </p:cNvCxnSpPr>
          <p:nvPr/>
        </p:nvCxnSpPr>
        <p:spPr>
          <a:xfrm flipH="1">
            <a:off x="3618436" y="3617670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311F902-8D1E-4E98-8B04-03474256C452}"/>
              </a:ext>
            </a:extLst>
          </p:cNvPr>
          <p:cNvGrpSpPr/>
          <p:nvPr/>
        </p:nvGrpSpPr>
        <p:grpSpPr>
          <a:xfrm>
            <a:off x="4819233" y="4749437"/>
            <a:ext cx="3609976" cy="577081"/>
            <a:chOff x="4819233" y="4749437"/>
            <a:chExt cx="3609976" cy="577081"/>
          </a:xfrm>
        </p:grpSpPr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5437F984-292D-4F8C-BC4C-B1932E6724BF}"/>
                </a:ext>
              </a:extLst>
            </p:cNvPr>
            <p:cNvSpPr txBox="1"/>
            <p:nvPr/>
          </p:nvSpPr>
          <p:spPr>
            <a:xfrm>
              <a:off x="4819233" y="4749437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5A87EC2B-F284-478F-9F16-3C6867AC8865}"/>
                </a:ext>
              </a:extLst>
            </p:cNvPr>
            <p:cNvSpPr txBox="1"/>
            <p:nvPr/>
          </p:nvSpPr>
          <p:spPr>
            <a:xfrm>
              <a:off x="4962287" y="482157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49EFD2A-14BF-459B-9A75-46D93C443D83}"/>
                </a:ext>
              </a:extLst>
            </p:cNvPr>
            <p:cNvSpPr txBox="1"/>
            <p:nvPr/>
          </p:nvSpPr>
          <p:spPr>
            <a:xfrm>
              <a:off x="7503790" y="482157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124E3663-70A8-47CE-9564-284006327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45936" y="4921242"/>
              <a:ext cx="1036410" cy="327688"/>
            </a:xfrm>
            <a:prstGeom prst="rect">
              <a:avLst/>
            </a:prstGeom>
          </p:spPr>
        </p:pic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C5022AA2-A9EF-4370-BAE8-04188C44A254}"/>
              </a:ext>
            </a:extLst>
          </p:cNvPr>
          <p:cNvGrpSpPr/>
          <p:nvPr/>
        </p:nvGrpSpPr>
        <p:grpSpPr>
          <a:xfrm>
            <a:off x="831048" y="5675697"/>
            <a:ext cx="7643425" cy="1190016"/>
            <a:chOff x="831048" y="5675697"/>
            <a:chExt cx="7643425" cy="1190016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63B8B653-C6F1-4880-878B-9A062BE6BBE3}"/>
                </a:ext>
              </a:extLst>
            </p:cNvPr>
            <p:cNvSpPr txBox="1"/>
            <p:nvPr/>
          </p:nvSpPr>
          <p:spPr>
            <a:xfrm>
              <a:off x="831048" y="5675697"/>
              <a:ext cx="7643425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」に変更し、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にして　　　　　に入れる。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FEFF4B11-EDB6-442B-9ECB-BF0F5B5FF217}"/>
                </a:ext>
              </a:extLst>
            </p:cNvPr>
            <p:cNvSpPr txBox="1"/>
            <p:nvPr/>
          </p:nvSpPr>
          <p:spPr>
            <a:xfrm>
              <a:off x="1030833" y="573023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2BB3F166-D778-4F30-B271-E35D3A998061}"/>
                </a:ext>
              </a:extLst>
            </p:cNvPr>
            <p:cNvSpPr txBox="1"/>
            <p:nvPr/>
          </p:nvSpPr>
          <p:spPr>
            <a:xfrm>
              <a:off x="7011274" y="6274948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F0139F1-5E82-42D1-AA86-0D96E9BB936A}"/>
                </a:ext>
              </a:extLst>
            </p:cNvPr>
            <p:cNvSpPr txBox="1"/>
            <p:nvPr/>
          </p:nvSpPr>
          <p:spPr>
            <a:xfrm>
              <a:off x="4020793" y="574119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7826E684-C784-40E5-97B7-9EF20E435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14811" y="5863597"/>
              <a:ext cx="1386960" cy="358171"/>
            </a:xfrm>
            <a:prstGeom prst="rect">
              <a:avLst/>
            </a:prstGeom>
          </p:spPr>
        </p:pic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F96BE819-D571-4651-9859-070E362D2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2452" y="6042682"/>
              <a:ext cx="1127858" cy="823031"/>
            </a:xfrm>
            <a:prstGeom prst="rect">
              <a:avLst/>
            </a:prstGeom>
          </p:spPr>
        </p:pic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23CDA-7C69-4E5B-9D01-599D057F0821}"/>
                </a:ext>
              </a:extLst>
            </p:cNvPr>
            <p:cNvSpPr txBox="1"/>
            <p:nvPr/>
          </p:nvSpPr>
          <p:spPr>
            <a:xfrm>
              <a:off x="1614687" y="6292063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AD825A20-D448-48DD-A198-15402979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656272" y="6360542"/>
              <a:ext cx="2118544" cy="3962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28256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>
            <a:extLst>
              <a:ext uri="{FF2B5EF4-FFF2-40B4-BE49-F238E27FC236}">
                <a16:creationId xmlns:a16="http://schemas.microsoft.com/office/drawing/2014/main" id="{3E3D06AA-C999-4624-8817-089DFCACE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27" y="2536321"/>
            <a:ext cx="3486150" cy="199072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9B62ED0F-DA7B-4FB1-8D96-47A4A1D3EDDD}"/>
              </a:ext>
            </a:extLst>
          </p:cNvPr>
          <p:cNvGrpSpPr/>
          <p:nvPr/>
        </p:nvGrpSpPr>
        <p:grpSpPr>
          <a:xfrm>
            <a:off x="148967" y="2252322"/>
            <a:ext cx="652422" cy="639195"/>
            <a:chOff x="303415" y="2322618"/>
            <a:chExt cx="652422" cy="639195"/>
          </a:xfrm>
        </p:grpSpPr>
        <p:pic>
          <p:nvPicPr>
            <p:cNvPr id="66" name="図 65">
              <a:extLst>
                <a:ext uri="{FF2B5EF4-FFF2-40B4-BE49-F238E27FC236}">
                  <a16:creationId xmlns:a16="http://schemas.microsoft.com/office/drawing/2014/main" id="{049BB9FC-4E94-4112-B5F5-FB13263D2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E247E780-D6E2-4A0E-966D-0E443C0C5CF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92724F7-4721-487C-BC84-D9F016E04445}"/>
              </a:ext>
            </a:extLst>
          </p:cNvPr>
          <p:cNvGrpSpPr/>
          <p:nvPr/>
        </p:nvGrpSpPr>
        <p:grpSpPr>
          <a:xfrm>
            <a:off x="4780753" y="2031438"/>
            <a:ext cx="3609976" cy="823031"/>
            <a:chOff x="4762913" y="3292215"/>
            <a:chExt cx="3609976" cy="82303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20D0C8A-0040-4637-92F9-BCEB5A541640}"/>
                </a:ext>
              </a:extLst>
            </p:cNvPr>
            <p:cNvSpPr txBox="1"/>
            <p:nvPr/>
          </p:nvSpPr>
          <p:spPr>
            <a:xfrm>
              <a:off x="4762913" y="3395021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36D7A75-90CE-43A1-94CB-48E4A61D9D35}"/>
                </a:ext>
              </a:extLst>
            </p:cNvPr>
            <p:cNvSpPr txBox="1"/>
            <p:nvPr/>
          </p:nvSpPr>
          <p:spPr>
            <a:xfrm>
              <a:off x="4912291" y="3457896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A3362C1-17EC-4F8B-8DED-CEE143883BF9}"/>
                </a:ext>
              </a:extLst>
            </p:cNvPr>
            <p:cNvSpPr txBox="1"/>
            <p:nvPr/>
          </p:nvSpPr>
          <p:spPr>
            <a:xfrm>
              <a:off x="7460464" y="34575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DCDB483-9711-4E83-BD7B-1B5B93280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8037" y="3292215"/>
              <a:ext cx="1127858" cy="823031"/>
            </a:xfrm>
            <a:prstGeom prst="rect">
              <a:avLst/>
            </a:prstGeom>
          </p:spPr>
        </p:pic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8A5383BC-C71D-4009-A225-A22E33799474}"/>
              </a:ext>
            </a:extLst>
          </p:cNvPr>
          <p:cNvGrpSpPr/>
          <p:nvPr/>
        </p:nvGrpSpPr>
        <p:grpSpPr>
          <a:xfrm>
            <a:off x="158232" y="2976934"/>
            <a:ext cx="652422" cy="639195"/>
            <a:chOff x="1474370" y="1416177"/>
            <a:chExt cx="652422" cy="639195"/>
          </a:xfrm>
        </p:grpSpPr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C2EAA20D-A15B-438A-9449-95ED43FD3671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98A82402-EE7A-4733-9C44-5859D8AE2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08F94E3E-60E1-4D8B-B3ED-AD0D6EBF0ECF}"/>
              </a:ext>
            </a:extLst>
          </p:cNvPr>
          <p:cNvGrpSpPr/>
          <p:nvPr/>
        </p:nvGrpSpPr>
        <p:grpSpPr>
          <a:xfrm>
            <a:off x="158231" y="369364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286C74F2-0714-4AE5-80D3-967D69A0C44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図 53">
              <a:extLst>
                <a:ext uri="{FF2B5EF4-FFF2-40B4-BE49-F238E27FC236}">
                  <a16:creationId xmlns:a16="http://schemas.microsoft.com/office/drawing/2014/main" id="{42E48696-B191-4A1C-AA0E-08586B15F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55" name="コネクタ: カギ線 54">
            <a:extLst>
              <a:ext uri="{FF2B5EF4-FFF2-40B4-BE49-F238E27FC236}">
                <a16:creationId xmlns:a16="http://schemas.microsoft.com/office/drawing/2014/main" id="{665BD3E8-31B2-4E59-B9D7-899F271E0BA2}"/>
              </a:ext>
            </a:extLst>
          </p:cNvPr>
          <p:cNvCxnSpPr>
            <a:cxnSpLocks/>
          </p:cNvCxnSpPr>
          <p:nvPr/>
        </p:nvCxnSpPr>
        <p:spPr>
          <a:xfrm>
            <a:off x="807790" y="2717950"/>
            <a:ext cx="574522" cy="49584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232734DC-5149-4372-80C9-F523C8722BCA}"/>
              </a:ext>
            </a:extLst>
          </p:cNvPr>
          <p:cNvCxnSpPr>
            <a:cxnSpLocks/>
          </p:cNvCxnSpPr>
          <p:nvPr/>
        </p:nvCxnSpPr>
        <p:spPr>
          <a:xfrm>
            <a:off x="810654" y="3408411"/>
            <a:ext cx="100039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コネクタ: カギ線 61">
            <a:extLst>
              <a:ext uri="{FF2B5EF4-FFF2-40B4-BE49-F238E27FC236}">
                <a16:creationId xmlns:a16="http://schemas.microsoft.com/office/drawing/2014/main" id="{8A0CAA9D-3462-495C-9FC1-FD375D543275}"/>
              </a:ext>
            </a:extLst>
          </p:cNvPr>
          <p:cNvCxnSpPr>
            <a:cxnSpLocks/>
          </p:cNvCxnSpPr>
          <p:nvPr/>
        </p:nvCxnSpPr>
        <p:spPr>
          <a:xfrm flipV="1">
            <a:off x="801389" y="3723341"/>
            <a:ext cx="580923" cy="27296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A76DF2B-8B0B-4C16-B09E-29B9120B6688}"/>
              </a:ext>
            </a:extLst>
          </p:cNvPr>
          <p:cNvGrpSpPr/>
          <p:nvPr/>
        </p:nvGrpSpPr>
        <p:grpSpPr>
          <a:xfrm>
            <a:off x="4780753" y="5262629"/>
            <a:ext cx="4274913" cy="589123"/>
            <a:chOff x="740970" y="4939306"/>
            <a:chExt cx="4274913" cy="589123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63B8B653-C6F1-4880-878B-9A062BE6BBE3}"/>
                </a:ext>
              </a:extLst>
            </p:cNvPr>
            <p:cNvSpPr txBox="1"/>
            <p:nvPr/>
          </p:nvSpPr>
          <p:spPr>
            <a:xfrm>
              <a:off x="740970" y="4939306"/>
              <a:ext cx="4274913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を選ぶ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F0139F1-5E82-42D1-AA86-0D96E9BB936A}"/>
                </a:ext>
              </a:extLst>
            </p:cNvPr>
            <p:cNvSpPr txBox="1"/>
            <p:nvPr/>
          </p:nvSpPr>
          <p:spPr>
            <a:xfrm>
              <a:off x="4148958" y="502255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D323CDA-7C69-4E5B-9D01-599D057F0821}"/>
                </a:ext>
              </a:extLst>
            </p:cNvPr>
            <p:cNvSpPr txBox="1"/>
            <p:nvPr/>
          </p:nvSpPr>
          <p:spPr>
            <a:xfrm>
              <a:off x="924330" y="5018332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2311C349-FCAF-4B3F-B8D2-1A664D0AF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67237" y="5086431"/>
              <a:ext cx="1851820" cy="441998"/>
            </a:xfrm>
            <a:prstGeom prst="rect">
              <a:avLst/>
            </a:prstGeom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11F5318-3CAF-452B-AD6D-7F3F40D29F6E}"/>
              </a:ext>
            </a:extLst>
          </p:cNvPr>
          <p:cNvGrpSpPr/>
          <p:nvPr/>
        </p:nvGrpSpPr>
        <p:grpSpPr>
          <a:xfrm>
            <a:off x="4780753" y="3128102"/>
            <a:ext cx="3934622" cy="1685077"/>
            <a:chOff x="4780753" y="3128102"/>
            <a:chExt cx="3934622" cy="1685077"/>
          </a:xfrm>
        </p:grpSpPr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5437F984-292D-4F8C-BC4C-B1932E6724BF}"/>
                </a:ext>
              </a:extLst>
            </p:cNvPr>
            <p:cNvSpPr txBox="1"/>
            <p:nvPr/>
          </p:nvSpPr>
          <p:spPr>
            <a:xfrm>
              <a:off x="4780753" y="3128102"/>
              <a:ext cx="3934622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を入れ、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5A87EC2B-F284-478F-9F16-3C6867AC8865}"/>
                </a:ext>
              </a:extLst>
            </p:cNvPr>
            <p:cNvSpPr txBox="1"/>
            <p:nvPr/>
          </p:nvSpPr>
          <p:spPr>
            <a:xfrm>
              <a:off x="4923807" y="318248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49EFD2A-14BF-459B-9A75-46D93C443D83}"/>
                </a:ext>
              </a:extLst>
            </p:cNvPr>
            <p:cNvSpPr txBox="1"/>
            <p:nvPr/>
          </p:nvSpPr>
          <p:spPr>
            <a:xfrm>
              <a:off x="7465310" y="3200237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F8A4E95F-F799-4D6F-AA1B-0B9FBE45E6C8}"/>
                </a:ext>
              </a:extLst>
            </p:cNvPr>
            <p:cNvSpPr txBox="1"/>
            <p:nvPr/>
          </p:nvSpPr>
          <p:spPr>
            <a:xfrm>
              <a:off x="4932685" y="3752442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9958602-54F3-40A7-8FC4-9452E220E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2556" y="3878616"/>
              <a:ext cx="426757" cy="342930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F9E3C938-9196-4463-B704-C158DCC38E3E}"/>
                </a:ext>
              </a:extLst>
            </p:cNvPr>
            <p:cNvSpPr txBox="1"/>
            <p:nvPr/>
          </p:nvSpPr>
          <p:spPr>
            <a:xfrm>
              <a:off x="7129743" y="3734571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30A3995E-9CDC-429C-BCFB-383959061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82539" y="3305591"/>
              <a:ext cx="1013548" cy="335309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D4329A72-D351-4B91-BDBF-BBB0FE282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942484" y="4392068"/>
              <a:ext cx="1181202" cy="388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67280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06BC180-3589-40FC-B06C-5B8BDBF813AD}"/>
              </a:ext>
            </a:extLst>
          </p:cNvPr>
          <p:cNvSpPr txBox="1"/>
          <p:nvPr/>
        </p:nvSpPr>
        <p:spPr>
          <a:xfrm>
            <a:off x="457841" y="1097731"/>
            <a:ext cx="81623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が押されたら、ずっとバランスをとるようプログラムを作ろう！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2007233-50C9-4840-8483-9BED33F61AB2}"/>
              </a:ext>
            </a:extLst>
          </p:cNvPr>
          <p:cNvSpPr txBox="1"/>
          <p:nvPr/>
        </p:nvSpPr>
        <p:spPr>
          <a:xfrm>
            <a:off x="6587230" y="1159714"/>
            <a:ext cx="4999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961CF90-618F-44CF-98DF-155967DAAE9E}"/>
              </a:ext>
            </a:extLst>
          </p:cNvPr>
          <p:cNvSpPr txBox="1"/>
          <p:nvPr/>
        </p:nvSpPr>
        <p:spPr>
          <a:xfrm>
            <a:off x="1185951" y="1164883"/>
            <a:ext cx="341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946CE1-ECCA-41B7-AEA6-208CFA1FF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28" y="1273946"/>
            <a:ext cx="381937" cy="39198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EA044FE-1EC0-4745-81C0-32EE586E8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132" y="2347681"/>
            <a:ext cx="2181225" cy="1933575"/>
          </a:xfrm>
          <a:prstGeom prst="rect">
            <a:avLst/>
          </a:prstGeom>
        </p:spPr>
      </p:pic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8876FE3F-A0FF-4E90-A379-5E4250654504}"/>
              </a:ext>
            </a:extLst>
          </p:cNvPr>
          <p:cNvCxnSpPr>
            <a:cxnSpLocks/>
          </p:cNvCxnSpPr>
          <p:nvPr/>
        </p:nvCxnSpPr>
        <p:spPr>
          <a:xfrm>
            <a:off x="907800" y="2648901"/>
            <a:ext cx="25874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F3694DE8-C672-481B-9493-C0C0AACFBF41}"/>
              </a:ext>
            </a:extLst>
          </p:cNvPr>
          <p:cNvGrpSpPr/>
          <p:nvPr/>
        </p:nvGrpSpPr>
        <p:grpSpPr>
          <a:xfrm>
            <a:off x="255378" y="2311547"/>
            <a:ext cx="652422" cy="639195"/>
            <a:chOff x="268623" y="1661615"/>
            <a:chExt cx="652422" cy="639195"/>
          </a:xfrm>
        </p:grpSpPr>
        <p:sp>
          <p:nvSpPr>
            <p:cNvPr id="48" name="四角形: 角を丸くする 47">
              <a:extLst>
                <a:ext uri="{FF2B5EF4-FFF2-40B4-BE49-F238E27FC236}">
                  <a16:creationId xmlns:a16="http://schemas.microsoft.com/office/drawing/2014/main" id="{503059FD-AED7-4DFC-8B63-279D91A9E11C}"/>
                </a:ext>
              </a:extLst>
            </p:cNvPr>
            <p:cNvSpPr/>
            <p:nvPr/>
          </p:nvSpPr>
          <p:spPr>
            <a:xfrm>
              <a:off x="268623" y="1661615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図 55">
              <a:extLst>
                <a:ext uri="{FF2B5EF4-FFF2-40B4-BE49-F238E27FC236}">
                  <a16:creationId xmlns:a16="http://schemas.microsoft.com/office/drawing/2014/main" id="{8FF4EE10-CEDF-40D7-BDB1-624A76CA4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4034" y="1702677"/>
              <a:ext cx="571500" cy="571500"/>
            </a:xfrm>
            <a:prstGeom prst="rect">
              <a:avLst/>
            </a:prstGeom>
          </p:spPr>
        </p:pic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F539C61F-C6F8-4E9D-A105-F42DCBFA39C2}"/>
              </a:ext>
            </a:extLst>
          </p:cNvPr>
          <p:cNvGrpSpPr/>
          <p:nvPr/>
        </p:nvGrpSpPr>
        <p:grpSpPr>
          <a:xfrm>
            <a:off x="264256" y="3720021"/>
            <a:ext cx="652422" cy="639195"/>
            <a:chOff x="303415" y="2322618"/>
            <a:chExt cx="652422" cy="639195"/>
          </a:xfrm>
        </p:grpSpPr>
        <p:pic>
          <p:nvPicPr>
            <p:cNvPr id="63" name="図 62">
              <a:extLst>
                <a:ext uri="{FF2B5EF4-FFF2-40B4-BE49-F238E27FC236}">
                  <a16:creationId xmlns:a16="http://schemas.microsoft.com/office/drawing/2014/main" id="{AE6A7C92-3A84-4330-BFE1-6BEC1FAD2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67" name="四角形: 角を丸くする 66">
              <a:extLst>
                <a:ext uri="{FF2B5EF4-FFF2-40B4-BE49-F238E27FC236}">
                  <a16:creationId xmlns:a16="http://schemas.microsoft.com/office/drawing/2014/main" id="{152820C2-E43B-4E8B-B9AC-51368BD27D74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D254F4B6-C525-43FA-917B-78FA9F8F49CA}"/>
              </a:ext>
            </a:extLst>
          </p:cNvPr>
          <p:cNvCxnSpPr>
            <a:cxnSpLocks/>
          </p:cNvCxnSpPr>
          <p:nvPr/>
        </p:nvCxnSpPr>
        <p:spPr>
          <a:xfrm>
            <a:off x="924033" y="3851388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AC9EEA2E-1D60-4E87-BEE9-6A482DA0EDFD}"/>
              </a:ext>
            </a:extLst>
          </p:cNvPr>
          <p:cNvGrpSpPr/>
          <p:nvPr/>
        </p:nvGrpSpPr>
        <p:grpSpPr>
          <a:xfrm>
            <a:off x="255378" y="3009526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71" name="四角形: 角を丸くする 70">
              <a:extLst>
                <a:ext uri="{FF2B5EF4-FFF2-40B4-BE49-F238E27FC236}">
                  <a16:creationId xmlns:a16="http://schemas.microsoft.com/office/drawing/2014/main" id="{C42A75FA-0203-40E3-AFDE-52625E16ED64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51D4C1F4-C717-4F7B-AA1E-88E7258F3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670618A6-55DF-4024-B200-4FBFB8B10391}"/>
              </a:ext>
            </a:extLst>
          </p:cNvPr>
          <p:cNvCxnSpPr>
            <a:cxnSpLocks/>
          </p:cNvCxnSpPr>
          <p:nvPr/>
        </p:nvCxnSpPr>
        <p:spPr>
          <a:xfrm>
            <a:off x="924033" y="3209674"/>
            <a:ext cx="25874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6CD021F0-54EA-428F-A17C-1CBE9EB4B653}"/>
              </a:ext>
            </a:extLst>
          </p:cNvPr>
          <p:cNvGrpSpPr/>
          <p:nvPr/>
        </p:nvGrpSpPr>
        <p:grpSpPr>
          <a:xfrm>
            <a:off x="3615061" y="2229698"/>
            <a:ext cx="4252653" cy="590327"/>
            <a:chOff x="4120077" y="2217378"/>
            <a:chExt cx="4252653" cy="590327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D90D130B-2D72-4CF9-9096-EB9E9D7C759C}"/>
                </a:ext>
              </a:extLst>
            </p:cNvPr>
            <p:cNvSpPr txBox="1"/>
            <p:nvPr/>
          </p:nvSpPr>
          <p:spPr>
            <a:xfrm>
              <a:off x="4120077" y="2217378"/>
              <a:ext cx="42526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イベント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B223AD11-2FC3-4B71-9655-CCC225E1C86D}"/>
                </a:ext>
              </a:extLst>
            </p:cNvPr>
            <p:cNvSpPr txBox="1"/>
            <p:nvPr/>
          </p:nvSpPr>
          <p:spPr>
            <a:xfrm>
              <a:off x="7280993" y="2259697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7" name="図 76">
              <a:extLst>
                <a:ext uri="{FF2B5EF4-FFF2-40B4-BE49-F238E27FC236}">
                  <a16:creationId xmlns:a16="http://schemas.microsoft.com/office/drawing/2014/main" id="{C76BE7BC-C33A-45AC-A1FA-8E6418B27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52879" y="2289500"/>
              <a:ext cx="1143099" cy="518205"/>
            </a:xfrm>
            <a:prstGeom prst="rect">
              <a:avLst/>
            </a:prstGeom>
          </p:spPr>
        </p:pic>
      </p:grpSp>
      <p:grpSp>
        <p:nvGrpSpPr>
          <p:cNvPr id="82" name="グループ化 81">
            <a:extLst>
              <a:ext uri="{FF2B5EF4-FFF2-40B4-BE49-F238E27FC236}">
                <a16:creationId xmlns:a16="http://schemas.microsoft.com/office/drawing/2014/main" id="{F49BE9F1-4CF2-4CF8-9AC3-F6EAF33E984B}"/>
              </a:ext>
            </a:extLst>
          </p:cNvPr>
          <p:cNvGrpSpPr/>
          <p:nvPr/>
        </p:nvGrpSpPr>
        <p:grpSpPr>
          <a:xfrm>
            <a:off x="3615061" y="4639589"/>
            <a:ext cx="3648439" cy="769687"/>
            <a:chOff x="849236" y="5278182"/>
            <a:chExt cx="3648439" cy="769687"/>
          </a:xfrm>
        </p:grpSpPr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779A3EFA-FF31-4C84-9825-785B0C151AC3}"/>
                </a:ext>
              </a:extLst>
            </p:cNvPr>
            <p:cNvSpPr txBox="1"/>
            <p:nvPr/>
          </p:nvSpPr>
          <p:spPr>
            <a:xfrm>
              <a:off x="849236" y="5353930"/>
              <a:ext cx="36484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90A9D664-45C0-455B-9D91-C0A0E6650981}"/>
                </a:ext>
              </a:extLst>
            </p:cNvPr>
            <p:cNvSpPr txBox="1"/>
            <p:nvPr/>
          </p:nvSpPr>
          <p:spPr>
            <a:xfrm>
              <a:off x="998615" y="541680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FB938B16-48CB-4D55-B2F2-E38FB735C39D}"/>
                </a:ext>
              </a:extLst>
            </p:cNvPr>
            <p:cNvSpPr txBox="1"/>
            <p:nvPr/>
          </p:nvSpPr>
          <p:spPr>
            <a:xfrm>
              <a:off x="3564607" y="540973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7" name="図 86">
              <a:extLst>
                <a:ext uri="{FF2B5EF4-FFF2-40B4-BE49-F238E27FC236}">
                  <a16:creationId xmlns:a16="http://schemas.microsoft.com/office/drawing/2014/main" id="{F0A52B59-E444-448C-93A7-EF70861E0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39898" y="5278182"/>
              <a:ext cx="1143099" cy="769687"/>
            </a:xfrm>
            <a:prstGeom prst="rect">
              <a:avLst/>
            </a:prstGeom>
          </p:spPr>
        </p:pic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F4F9646-93FA-4355-B246-F2877DA01424}"/>
              </a:ext>
            </a:extLst>
          </p:cNvPr>
          <p:cNvGrpSpPr/>
          <p:nvPr/>
        </p:nvGrpSpPr>
        <p:grpSpPr>
          <a:xfrm>
            <a:off x="3615062" y="3150177"/>
            <a:ext cx="4596784" cy="1131079"/>
            <a:chOff x="3615062" y="3150177"/>
            <a:chExt cx="4596784" cy="1131079"/>
          </a:xfrm>
        </p:grpSpPr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E5F32958-F244-49E6-B8F3-ADDC4F6B8E72}"/>
                </a:ext>
              </a:extLst>
            </p:cNvPr>
            <p:cNvSpPr txBox="1"/>
            <p:nvPr/>
          </p:nvSpPr>
          <p:spPr>
            <a:xfrm>
              <a:off x="3615062" y="3150177"/>
              <a:ext cx="4596784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　　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100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44BAA445-C80A-45B8-98E1-D36BFADD9CE2}"/>
                </a:ext>
              </a:extLst>
            </p:cNvPr>
            <p:cNvSpPr txBox="1"/>
            <p:nvPr/>
          </p:nvSpPr>
          <p:spPr>
            <a:xfrm>
              <a:off x="6994088" y="3236872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FAB41859-FB10-4C5A-B08A-DF76F6941038}"/>
                </a:ext>
              </a:extLst>
            </p:cNvPr>
            <p:cNvSpPr txBox="1"/>
            <p:nvPr/>
          </p:nvSpPr>
          <p:spPr>
            <a:xfrm>
              <a:off x="3769942" y="323057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8F967606-6BC7-41B7-A21D-443F499615F0}"/>
                </a:ext>
              </a:extLst>
            </p:cNvPr>
            <p:cNvSpPr txBox="1"/>
            <p:nvPr/>
          </p:nvSpPr>
          <p:spPr>
            <a:xfrm>
              <a:off x="4690966" y="3772437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8E71D3B0-AD7C-4D3E-8855-C4F5A3F9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92950" y="3290047"/>
              <a:ext cx="1615580" cy="457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236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60ED2FA-5F6E-43DB-8958-EF2BE9E63EDE}"/>
              </a:ext>
            </a:extLst>
          </p:cNvPr>
          <p:cNvSpPr txBox="1"/>
          <p:nvPr/>
        </p:nvSpPr>
        <p:spPr>
          <a:xfrm>
            <a:off x="3406836" y="2424698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99594C-DA6B-45E6-862E-C19E765F696D}"/>
              </a:ext>
            </a:extLst>
          </p:cNvPr>
          <p:cNvSpPr txBox="1"/>
          <p:nvPr/>
        </p:nvSpPr>
        <p:spPr>
          <a:xfrm>
            <a:off x="3652318" y="5705784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58586" y="5697016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51412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14D03-88B9-46AD-8C88-983BC610C6E9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EA044FE-1EC0-4745-81C0-32EE586E8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87" y="1209730"/>
            <a:ext cx="1730023" cy="153360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799573E-6FB3-4D4B-BE8F-B5EEB043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526" y="228030"/>
            <a:ext cx="3724275" cy="6067425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349D38A9-42FE-4110-B7F4-95897E503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431" y="2996746"/>
            <a:ext cx="2062236" cy="1177615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02C1B5-E433-4A62-80B2-DC2004EEB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35" y="1467223"/>
            <a:ext cx="2131463" cy="117539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</p:pic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8F51D98-ADEE-4951-8DB0-ED2537A54115}"/>
              </a:ext>
            </a:extLst>
          </p:cNvPr>
          <p:cNvSpPr/>
          <p:nvPr/>
        </p:nvSpPr>
        <p:spPr>
          <a:xfrm>
            <a:off x="334735" y="2230915"/>
            <a:ext cx="988038" cy="299221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0CBE3990-4995-4F1E-B1DC-A891FB5B59BD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1277431" y="2054922"/>
            <a:ext cx="915304" cy="3311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矢印: 右 43">
            <a:extLst>
              <a:ext uri="{FF2B5EF4-FFF2-40B4-BE49-F238E27FC236}">
                <a16:creationId xmlns:a16="http://schemas.microsoft.com/office/drawing/2014/main" id="{A6575D0A-E18E-48E7-B904-C04C7E09C3D3}"/>
              </a:ext>
            </a:extLst>
          </p:cNvPr>
          <p:cNvSpPr/>
          <p:nvPr/>
        </p:nvSpPr>
        <p:spPr>
          <a:xfrm>
            <a:off x="4484460" y="19099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5" name="直線矢印コネクタ 44">
            <a:extLst>
              <a:ext uri="{FF2B5EF4-FFF2-40B4-BE49-F238E27FC236}">
                <a16:creationId xmlns:a16="http://schemas.microsoft.com/office/drawing/2014/main" id="{7B2FB7DC-EB94-4675-82F2-075D2FECCCA5}"/>
              </a:ext>
            </a:extLst>
          </p:cNvPr>
          <p:cNvCxnSpPr>
            <a:cxnSpLocks/>
            <a:stCxn id="38" idx="0"/>
          </p:cNvCxnSpPr>
          <p:nvPr/>
        </p:nvCxnSpPr>
        <p:spPr>
          <a:xfrm flipH="1" flipV="1">
            <a:off x="1310937" y="2544092"/>
            <a:ext cx="997612" cy="4526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5308DABB-7B8A-4E3B-AEF0-AA64A8C0386A}"/>
              </a:ext>
            </a:extLst>
          </p:cNvPr>
          <p:cNvGrpSpPr/>
          <p:nvPr/>
        </p:nvGrpSpPr>
        <p:grpSpPr>
          <a:xfrm>
            <a:off x="197083" y="4208870"/>
            <a:ext cx="3494254" cy="577081"/>
            <a:chOff x="5019432" y="5634657"/>
            <a:chExt cx="3494254" cy="577081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A608985E-5E60-4C50-9A18-BAE36833B352}"/>
                </a:ext>
              </a:extLst>
            </p:cNvPr>
            <p:cNvSpPr txBox="1"/>
            <p:nvPr/>
          </p:nvSpPr>
          <p:spPr>
            <a:xfrm>
              <a:off x="5074240" y="5634657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先に作ったブロックに入れる。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57B4920-E43F-42C7-97BB-30AEBC6880D0}"/>
                </a:ext>
              </a:extLst>
            </p:cNvPr>
            <p:cNvSpPr txBox="1"/>
            <p:nvPr/>
          </p:nvSpPr>
          <p:spPr>
            <a:xfrm>
              <a:off x="5019432" y="5697532"/>
              <a:ext cx="5281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FBCBE74E-79F8-4E70-9E1E-4FDC6CB24CE3}"/>
                </a:ext>
              </a:extLst>
            </p:cNvPr>
            <p:cNvSpPr txBox="1"/>
            <p:nvPr/>
          </p:nvSpPr>
          <p:spPr>
            <a:xfrm>
              <a:off x="5453562" y="570361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A29919D9-5B2B-4C2E-BD3A-0822B066D06A}"/>
                </a:ext>
              </a:extLst>
            </p:cNvPr>
            <p:cNvSpPr txBox="1"/>
            <p:nvPr/>
          </p:nvSpPr>
          <p:spPr>
            <a:xfrm>
              <a:off x="7292720" y="56867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6EA37455-D73D-432D-A6D2-8C555A77E94C}"/>
              </a:ext>
            </a:extLst>
          </p:cNvPr>
          <p:cNvCxnSpPr>
            <a:cxnSpLocks/>
          </p:cNvCxnSpPr>
          <p:nvPr/>
        </p:nvCxnSpPr>
        <p:spPr>
          <a:xfrm flipV="1">
            <a:off x="8113303" y="5564845"/>
            <a:ext cx="0" cy="5826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47D04607-2953-49B9-B0F6-697B6C7A34AF}"/>
              </a:ext>
            </a:extLst>
          </p:cNvPr>
          <p:cNvGrpSpPr/>
          <p:nvPr/>
        </p:nvGrpSpPr>
        <p:grpSpPr>
          <a:xfrm>
            <a:off x="7816850" y="6156761"/>
            <a:ext cx="652422" cy="639195"/>
            <a:chOff x="4219998" y="2929126"/>
            <a:chExt cx="652422" cy="639195"/>
          </a:xfrm>
        </p:grpSpPr>
        <p:sp>
          <p:nvSpPr>
            <p:cNvPr id="57" name="四角形: 角を丸くする 56">
              <a:extLst>
                <a:ext uri="{FF2B5EF4-FFF2-40B4-BE49-F238E27FC236}">
                  <a16:creationId xmlns:a16="http://schemas.microsoft.com/office/drawing/2014/main" id="{EB0D8EDE-2FD5-4C08-94A0-5CC33D60BC48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7342766C-FAED-4B9A-ABAB-209119892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F6641CE-C8CE-448C-91ED-4AA9B9974809}"/>
              </a:ext>
            </a:extLst>
          </p:cNvPr>
          <p:cNvGrpSpPr/>
          <p:nvPr/>
        </p:nvGrpSpPr>
        <p:grpSpPr>
          <a:xfrm>
            <a:off x="28746" y="4904354"/>
            <a:ext cx="4932685" cy="1131079"/>
            <a:chOff x="80267" y="4958484"/>
            <a:chExt cx="4932685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3B94CEB9-DD55-4444-A972-632F67115A8F}"/>
                </a:ext>
              </a:extLst>
            </p:cNvPr>
            <p:cNvSpPr txBox="1"/>
            <p:nvPr/>
          </p:nvSpPr>
          <p:spPr>
            <a:xfrm>
              <a:off x="80267" y="4958484"/>
              <a:ext cx="4932685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を選び、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を入れる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BE3C494-AB24-4D14-8E6E-3B9B06221FF7}"/>
                </a:ext>
              </a:extLst>
            </p:cNvPr>
            <p:cNvSpPr txBox="1"/>
            <p:nvPr/>
          </p:nvSpPr>
          <p:spPr>
            <a:xfrm>
              <a:off x="4160977" y="5015766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202430D8-C79B-4DBB-BE20-FB12637DDE65}"/>
                </a:ext>
              </a:extLst>
            </p:cNvPr>
            <p:cNvSpPr txBox="1"/>
            <p:nvPr/>
          </p:nvSpPr>
          <p:spPr>
            <a:xfrm>
              <a:off x="310238" y="5015766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367E998D-DB19-4E4E-8AA5-7591A7872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33165" y="5108863"/>
              <a:ext cx="2347163" cy="464860"/>
            </a:xfrm>
            <a:prstGeom prst="rect">
              <a:avLst/>
            </a:prstGeom>
          </p:spPr>
        </p:pic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C2759F7F-9C23-4B13-AEE5-7C388BA31607}"/>
                </a:ext>
              </a:extLst>
            </p:cNvPr>
            <p:cNvSpPr txBox="1"/>
            <p:nvPr/>
          </p:nvSpPr>
          <p:spPr>
            <a:xfrm>
              <a:off x="271718" y="5585113"/>
              <a:ext cx="74033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CF74EFD-52DD-4AEE-8999-AE70D4977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66522" y="5699689"/>
              <a:ext cx="426757" cy="342930"/>
            </a:xfrm>
            <a:prstGeom prst="rect">
              <a:avLst/>
            </a:prstGeom>
          </p:spPr>
        </p:pic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FDE3FBEF-0357-456C-804D-495D5129E0BA}"/>
                </a:ext>
              </a:extLst>
            </p:cNvPr>
            <p:cNvSpPr txBox="1"/>
            <p:nvPr/>
          </p:nvSpPr>
          <p:spPr>
            <a:xfrm>
              <a:off x="2059657" y="5564845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02072A8C-28AA-481A-98C3-4BD59C58E587}"/>
              </a:ext>
            </a:extLst>
          </p:cNvPr>
          <p:cNvCxnSpPr>
            <a:cxnSpLocks/>
          </p:cNvCxnSpPr>
          <p:nvPr/>
        </p:nvCxnSpPr>
        <p:spPr>
          <a:xfrm flipV="1">
            <a:off x="7513113" y="5486399"/>
            <a:ext cx="0" cy="6703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469BC7BA-20A7-4E46-83AE-2CB51813B72E}"/>
              </a:ext>
            </a:extLst>
          </p:cNvPr>
          <p:cNvGrpSpPr/>
          <p:nvPr/>
        </p:nvGrpSpPr>
        <p:grpSpPr>
          <a:xfrm>
            <a:off x="7133637" y="6156762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80" name="四角形: 角を丸くする 79">
              <a:extLst>
                <a:ext uri="{FF2B5EF4-FFF2-40B4-BE49-F238E27FC236}">
                  <a16:creationId xmlns:a16="http://schemas.microsoft.com/office/drawing/2014/main" id="{C79E831F-60AF-4D37-9A6F-99A68E9A979A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1" name="図 80">
              <a:extLst>
                <a:ext uri="{FF2B5EF4-FFF2-40B4-BE49-F238E27FC236}">
                  <a16:creationId xmlns:a16="http://schemas.microsoft.com/office/drawing/2014/main" id="{92657A83-7689-44AB-8873-4ABCEA50B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55185BD3-9F9C-4D57-9122-46D48B2F09F1}"/>
              </a:ext>
            </a:extLst>
          </p:cNvPr>
          <p:cNvGrpSpPr/>
          <p:nvPr/>
        </p:nvGrpSpPr>
        <p:grpSpPr>
          <a:xfrm>
            <a:off x="6271036" y="6165639"/>
            <a:ext cx="652422" cy="639195"/>
            <a:chOff x="303415" y="2322618"/>
            <a:chExt cx="652422" cy="639195"/>
          </a:xfrm>
        </p:grpSpPr>
        <p:sp>
          <p:nvSpPr>
            <p:cNvPr id="89" name="四角形: 角を丸くする 88">
              <a:extLst>
                <a:ext uri="{FF2B5EF4-FFF2-40B4-BE49-F238E27FC236}">
                  <a16:creationId xmlns:a16="http://schemas.microsoft.com/office/drawing/2014/main" id="{FEA7E098-2AAF-4CFB-89D0-1951BB2CD0CB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88" name="図 87">
              <a:extLst>
                <a:ext uri="{FF2B5EF4-FFF2-40B4-BE49-F238E27FC236}">
                  <a16:creationId xmlns:a16="http://schemas.microsoft.com/office/drawing/2014/main" id="{722ED865-EBA7-45EE-86D6-EE7C3074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2969D612-26CD-48AF-995C-2D0FD5B36478}"/>
              </a:ext>
            </a:extLst>
          </p:cNvPr>
          <p:cNvGrpSpPr/>
          <p:nvPr/>
        </p:nvGrpSpPr>
        <p:grpSpPr>
          <a:xfrm>
            <a:off x="13328" y="6247615"/>
            <a:ext cx="6284179" cy="579525"/>
            <a:chOff x="283471" y="5715930"/>
            <a:chExt cx="6284179" cy="579525"/>
          </a:xfrm>
        </p:grpSpPr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7660FB8C-33DA-4E80-BB8C-246F3A328B0F}"/>
                </a:ext>
              </a:extLst>
            </p:cNvPr>
            <p:cNvSpPr txBox="1"/>
            <p:nvPr/>
          </p:nvSpPr>
          <p:spPr>
            <a:xfrm>
              <a:off x="283471" y="5715930"/>
              <a:ext cx="628417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0.2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F8DDB258-6D59-47BD-818C-7D66D98B8414}"/>
                </a:ext>
              </a:extLst>
            </p:cNvPr>
            <p:cNvSpPr txBox="1"/>
            <p:nvPr/>
          </p:nvSpPr>
          <p:spPr>
            <a:xfrm>
              <a:off x="432850" y="577880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ABA8B2B4-36FA-4C7F-8191-D41087386079}"/>
                </a:ext>
              </a:extLst>
            </p:cNvPr>
            <p:cNvSpPr txBox="1"/>
            <p:nvPr/>
          </p:nvSpPr>
          <p:spPr>
            <a:xfrm>
              <a:off x="2972208" y="577173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9" name="図 98">
              <a:extLst>
                <a:ext uri="{FF2B5EF4-FFF2-40B4-BE49-F238E27FC236}">
                  <a16:creationId xmlns:a16="http://schemas.microsoft.com/office/drawing/2014/main" id="{4D10C1DC-0685-4AF1-A76E-39DCCB87E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78620" y="5822974"/>
              <a:ext cx="1082134" cy="472481"/>
            </a:xfrm>
            <a:prstGeom prst="rect">
              <a:avLst/>
            </a:prstGeom>
          </p:spPr>
        </p:pic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61DFB505-51CC-42AD-A3F7-CA81D8D00021}"/>
                </a:ext>
              </a:extLst>
            </p:cNvPr>
            <p:cNvSpPr txBox="1"/>
            <p:nvPr/>
          </p:nvSpPr>
          <p:spPr>
            <a:xfrm>
              <a:off x="4979755" y="5793366"/>
              <a:ext cx="702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4D65734E-4C32-40ED-BD75-9B7C2242DD4C}"/>
                </a:ext>
              </a:extLst>
            </p:cNvPr>
            <p:cNvSpPr txBox="1"/>
            <p:nvPr/>
          </p:nvSpPr>
          <p:spPr>
            <a:xfrm>
              <a:off x="4209309" y="5785609"/>
              <a:ext cx="6107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CB36A68C-857C-4505-829B-CB57D78E7341}"/>
              </a:ext>
            </a:extLst>
          </p:cNvPr>
          <p:cNvCxnSpPr>
            <a:cxnSpLocks/>
          </p:cNvCxnSpPr>
          <p:nvPr/>
        </p:nvCxnSpPr>
        <p:spPr>
          <a:xfrm flipV="1">
            <a:off x="6597247" y="5831334"/>
            <a:ext cx="0" cy="3254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5F29F731-7D8D-4E94-94FC-C55C637C27F7}"/>
              </a:ext>
            </a:extLst>
          </p:cNvPr>
          <p:cNvSpPr/>
          <p:nvPr/>
        </p:nvSpPr>
        <p:spPr>
          <a:xfrm>
            <a:off x="5485262" y="1553591"/>
            <a:ext cx="3444529" cy="180216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AFCCC96E-058F-455D-8E02-EFE5EEBE66B0}"/>
              </a:ext>
            </a:extLst>
          </p:cNvPr>
          <p:cNvSpPr/>
          <p:nvPr/>
        </p:nvSpPr>
        <p:spPr>
          <a:xfrm>
            <a:off x="5485668" y="3405690"/>
            <a:ext cx="3444529" cy="180216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810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D453533-43CE-497F-AA0C-26C7C1987859}"/>
              </a:ext>
            </a:extLst>
          </p:cNvPr>
          <p:cNvGrpSpPr/>
          <p:nvPr/>
        </p:nvGrpSpPr>
        <p:grpSpPr>
          <a:xfrm>
            <a:off x="618636" y="985598"/>
            <a:ext cx="5091159" cy="577081"/>
            <a:chOff x="618636" y="985598"/>
            <a:chExt cx="509115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1DE7DD8-82A0-4BF9-B3FA-0F51C678847C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プログラムをパソコンに保存しよう！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6FE5FE4-8114-4375-A9DD-E42CEB91F1A1}"/>
                </a:ext>
              </a:extLst>
            </p:cNvPr>
            <p:cNvSpPr txBox="1"/>
            <p:nvPr/>
          </p:nvSpPr>
          <p:spPr>
            <a:xfrm>
              <a:off x="3080226" y="1049531"/>
              <a:ext cx="764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6358B3-456D-49E5-A68F-C2CEA54897F5}"/>
              </a:ext>
            </a:extLst>
          </p:cNvPr>
          <p:cNvSpPr txBox="1"/>
          <p:nvPr/>
        </p:nvSpPr>
        <p:spPr>
          <a:xfrm>
            <a:off x="968913" y="1585830"/>
            <a:ext cx="65415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→　「コンピュータに保存する」を選択する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F1B2547-6F51-416B-8E4C-049D66997A5A}"/>
              </a:ext>
            </a:extLst>
          </p:cNvPr>
          <p:cNvSpPr txBox="1"/>
          <p:nvPr/>
        </p:nvSpPr>
        <p:spPr>
          <a:xfrm>
            <a:off x="4643021" y="1647422"/>
            <a:ext cx="595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7DB132-6E84-4F56-A02E-32C05C010480}"/>
              </a:ext>
            </a:extLst>
          </p:cNvPr>
          <p:cNvSpPr txBox="1"/>
          <p:nvPr/>
        </p:nvSpPr>
        <p:spPr>
          <a:xfrm>
            <a:off x="5957429" y="1658130"/>
            <a:ext cx="727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BF3716-85F4-4A23-BC37-D5CFA1C3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367" y="2578619"/>
            <a:ext cx="4477375" cy="2943636"/>
          </a:xfrm>
          <a:prstGeom prst="rect">
            <a:avLst/>
          </a:prstGeom>
        </p:spPr>
      </p:pic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CF10E168-FE5B-4628-8002-9C3E2F9C642D}"/>
              </a:ext>
            </a:extLst>
          </p:cNvPr>
          <p:cNvSpPr/>
          <p:nvPr/>
        </p:nvSpPr>
        <p:spPr>
          <a:xfrm>
            <a:off x="2805344" y="3953933"/>
            <a:ext cx="2272684" cy="45827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541B450-9B1A-4AC5-868F-8884913A339B}"/>
              </a:ext>
            </a:extLst>
          </p:cNvPr>
          <p:cNvSpPr/>
          <p:nvPr/>
        </p:nvSpPr>
        <p:spPr>
          <a:xfrm>
            <a:off x="2805344" y="2578619"/>
            <a:ext cx="914400" cy="52893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B4D4EC1-3926-4224-B54A-DBB55710530A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9597914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45FD35C5-0FD2-427F-AAF7-D8DF4160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2264439"/>
            <a:ext cx="8943975" cy="40576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69EF43-375B-4BE0-B34D-A37CF2B4ACFD}"/>
              </a:ext>
            </a:extLst>
          </p:cNvPr>
          <p:cNvSpPr txBox="1"/>
          <p:nvPr/>
        </p:nvSpPr>
        <p:spPr>
          <a:xfrm>
            <a:off x="334735" y="1226104"/>
            <a:ext cx="89439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ファイル名を「（自分の名前）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0801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やじろべえ」にして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「保存」ボタンを押す。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BADBC5-A77E-4CFF-8BE9-955465424F43}"/>
              </a:ext>
            </a:extLst>
          </p:cNvPr>
          <p:cNvSpPr txBox="1"/>
          <p:nvPr/>
        </p:nvSpPr>
        <p:spPr>
          <a:xfrm>
            <a:off x="5702303" y="1807726"/>
            <a:ext cx="854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ADB38D-7ACB-49BE-A69D-3CED1E325013}"/>
              </a:ext>
            </a:extLst>
          </p:cNvPr>
          <p:cNvSpPr txBox="1"/>
          <p:nvPr/>
        </p:nvSpPr>
        <p:spPr>
          <a:xfrm>
            <a:off x="2174117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D8E054-C256-4EEB-86FF-5C686DD3F041}"/>
              </a:ext>
            </a:extLst>
          </p:cNvPr>
          <p:cNvSpPr txBox="1"/>
          <p:nvPr/>
        </p:nvSpPr>
        <p:spPr>
          <a:xfrm>
            <a:off x="2840176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9F94D7-DF6C-4C6E-900F-242FC9998466}"/>
              </a:ext>
            </a:extLst>
          </p:cNvPr>
          <p:cNvSpPr txBox="1"/>
          <p:nvPr/>
        </p:nvSpPr>
        <p:spPr>
          <a:xfrm>
            <a:off x="1150342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C27149-E6C9-4E30-BEAD-4424B35107BE}"/>
              </a:ext>
            </a:extLst>
          </p:cNvPr>
          <p:cNvSpPr txBox="1"/>
          <p:nvPr/>
        </p:nvSpPr>
        <p:spPr>
          <a:xfrm>
            <a:off x="7297286" y="1807726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F43A743-804B-492E-8265-172E81D27C5D}"/>
              </a:ext>
            </a:extLst>
          </p:cNvPr>
          <p:cNvSpPr/>
          <p:nvPr/>
        </p:nvSpPr>
        <p:spPr>
          <a:xfrm>
            <a:off x="6596109" y="5874171"/>
            <a:ext cx="1102311" cy="3664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010D4-9170-4E72-931B-F2073DDC6B7C}"/>
              </a:ext>
            </a:extLst>
          </p:cNvPr>
          <p:cNvSpPr txBox="1"/>
          <p:nvPr/>
        </p:nvSpPr>
        <p:spPr>
          <a:xfrm>
            <a:off x="1590747" y="5069253"/>
            <a:ext cx="477618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いのうえななこ</a:t>
            </a:r>
            <a:r>
              <a:rPr kumimoji="1"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0801</a:t>
            </a:r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ロボットやじろべえ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088039C-9B0E-4C06-95C7-E813BB8A7F36}"/>
              </a:ext>
            </a:extLst>
          </p:cNvPr>
          <p:cNvSpPr/>
          <p:nvPr/>
        </p:nvSpPr>
        <p:spPr>
          <a:xfrm>
            <a:off x="1526960" y="5033305"/>
            <a:ext cx="3373514" cy="2898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61A5A6E-37EB-40E7-AA8C-9FF6F997E662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2236306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やじろべえロボットを作ろう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72F7C18-E0D8-4FB0-91A9-CDD66B31D1E3}"/>
              </a:ext>
            </a:extLst>
          </p:cNvPr>
          <p:cNvGrpSpPr/>
          <p:nvPr/>
        </p:nvGrpSpPr>
        <p:grpSpPr>
          <a:xfrm>
            <a:off x="618636" y="1092133"/>
            <a:ext cx="5091159" cy="577081"/>
            <a:chOff x="618636" y="985598"/>
            <a:chExt cx="5091159" cy="57708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F11BD8-3D3B-49E4-A488-26BAE2F1B1DE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プログラムを動かそう！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9883E3B-0B63-4D41-977F-0193154B35E7}"/>
                </a:ext>
              </a:extLst>
            </p:cNvPr>
            <p:cNvSpPr txBox="1"/>
            <p:nvPr/>
          </p:nvSpPr>
          <p:spPr>
            <a:xfrm>
              <a:off x="1877628" y="1030372"/>
              <a:ext cx="612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1E9EC41-F441-4EAC-9CCB-E3007C061B08}"/>
              </a:ext>
            </a:extLst>
          </p:cNvPr>
          <p:cNvGrpSpPr/>
          <p:nvPr/>
        </p:nvGrpSpPr>
        <p:grpSpPr>
          <a:xfrm>
            <a:off x="334735" y="2786813"/>
            <a:ext cx="8640381" cy="3324689"/>
            <a:chOff x="334735" y="2786813"/>
            <a:chExt cx="8640381" cy="332468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BE114A90-A9EC-4F33-9440-BFEE0477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735" y="2786813"/>
              <a:ext cx="8640381" cy="3324689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9696204-E48A-4262-82D5-D43933AEE27D}"/>
                </a:ext>
              </a:extLst>
            </p:cNvPr>
            <p:cNvSpPr txBox="1"/>
            <p:nvPr/>
          </p:nvSpPr>
          <p:spPr>
            <a:xfrm>
              <a:off x="1779291" y="4087838"/>
              <a:ext cx="561019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2000" b="1" i="0" dirty="0">
                  <a:solidFill>
                    <a:srgbClr val="C55A1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命令通りに動いたかな？</a:t>
              </a:r>
              <a:endParaRPr kumimoji="1" lang="ja-JP" altLang="en-US" sz="2000" b="1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8C74596-1E3F-442C-92F6-138E1A6363C0}"/>
                </a:ext>
              </a:extLst>
            </p:cNvPr>
            <p:cNvSpPr txBox="1"/>
            <p:nvPr/>
          </p:nvSpPr>
          <p:spPr>
            <a:xfrm>
              <a:off x="4279218" y="4157087"/>
              <a:ext cx="6103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7E55EC1-47F1-495B-88F7-F1368A548B84}"/>
                </a:ext>
              </a:extLst>
            </p:cNvPr>
            <p:cNvSpPr txBox="1"/>
            <p:nvPr/>
          </p:nvSpPr>
          <p:spPr>
            <a:xfrm>
              <a:off x="3102608" y="4157088"/>
              <a:ext cx="10040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めいれいどお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55F15B9-2C50-4B72-998B-6140B7160462}"/>
              </a:ext>
            </a:extLst>
          </p:cNvPr>
          <p:cNvGrpSpPr/>
          <p:nvPr/>
        </p:nvGrpSpPr>
        <p:grpSpPr>
          <a:xfrm>
            <a:off x="1080934" y="1923646"/>
            <a:ext cx="7006910" cy="577081"/>
            <a:chOff x="166246" y="1939473"/>
            <a:chExt cx="7006910" cy="577081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790B075-CF4B-443D-9310-C0DD90093CAF}"/>
                </a:ext>
              </a:extLst>
            </p:cNvPr>
            <p:cNvSpPr txBox="1"/>
            <p:nvPr/>
          </p:nvSpPr>
          <p:spPr>
            <a:xfrm>
              <a:off x="384131" y="1939473"/>
              <a:ext cx="678902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 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　　を押し、プログラムが動くか確かめよう！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11642E3-92C3-4BE0-B4AA-99F957BA2291}"/>
                </a:ext>
              </a:extLst>
            </p:cNvPr>
            <p:cNvSpPr txBox="1"/>
            <p:nvPr/>
          </p:nvSpPr>
          <p:spPr>
            <a:xfrm>
              <a:off x="2750039" y="2013190"/>
              <a:ext cx="38640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73D7A43F-C7C0-4957-AABE-37E6989BBE9A}"/>
                </a:ext>
              </a:extLst>
            </p:cNvPr>
            <p:cNvSpPr txBox="1"/>
            <p:nvPr/>
          </p:nvSpPr>
          <p:spPr>
            <a:xfrm>
              <a:off x="466954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B6CE0D1-6537-4C83-9BAE-93D21368CB1C}"/>
                </a:ext>
              </a:extLst>
            </p:cNvPr>
            <p:cNvSpPr txBox="1"/>
            <p:nvPr/>
          </p:nvSpPr>
          <p:spPr>
            <a:xfrm>
              <a:off x="5399439" y="1981861"/>
              <a:ext cx="6081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たし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C299E7C-906A-44A0-B4C4-58971DCDF482}"/>
                </a:ext>
              </a:extLst>
            </p:cNvPr>
            <p:cNvSpPr txBox="1"/>
            <p:nvPr/>
          </p:nvSpPr>
          <p:spPr>
            <a:xfrm>
              <a:off x="166246" y="2019841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8CE8529-7ACD-460B-B79E-CADA6FDC7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5742" y="2104972"/>
              <a:ext cx="336411" cy="345265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FB8BD55-84B1-456B-8FCA-FD0F1AE35C80}"/>
              </a:ext>
            </a:extLst>
          </p:cNvPr>
          <p:cNvSpPr txBox="1"/>
          <p:nvPr/>
        </p:nvSpPr>
        <p:spPr>
          <a:xfrm>
            <a:off x="2992625" y="381641"/>
            <a:ext cx="487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</p:spTree>
    <p:extLst>
      <p:ext uri="{BB962C8B-B14F-4D97-AF65-F5344CB8AC3E}">
        <p14:creationId xmlns:p14="http://schemas.microsoft.com/office/powerpoint/2010/main" val="10481675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F6678825-25B7-4A39-8619-0B753A1099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81" r="-233" b="-47681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3F15753-9A70-41A7-8148-3C77FC4D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231" y="2507643"/>
            <a:ext cx="5113538" cy="1311128"/>
          </a:xfrm>
        </p:spPr>
        <p:txBody>
          <a:bodyPr/>
          <a:lstStyle/>
          <a:p>
            <a:r>
              <a:rPr lang="ja-JP" altLang="en-US" sz="4400" dirty="0"/>
              <a:t>おつかれさまでした！</a:t>
            </a:r>
            <a:br>
              <a:rPr lang="en-US" altLang="ja-JP" sz="4400" dirty="0"/>
            </a:br>
            <a:r>
              <a:rPr lang="ja-JP" altLang="en-US" sz="4400" dirty="0"/>
              <a:t>がんばったね！</a:t>
            </a:r>
          </a:p>
        </p:txBody>
      </p:sp>
    </p:spTree>
    <p:extLst>
      <p:ext uri="{BB962C8B-B14F-4D97-AF65-F5344CB8AC3E}">
        <p14:creationId xmlns:p14="http://schemas.microsoft.com/office/powerpoint/2010/main" val="85445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026DF22-6FE1-431A-8842-B081B2FF3A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1998022"/>
            <a:ext cx="1423644" cy="14236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6DA5F1D-6504-4055-A691-D7F4C8579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32876" y="5054047"/>
            <a:ext cx="1431525" cy="143152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8B88723-46B2-4DCD-A2CA-CCAF19F1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4" y="3533914"/>
            <a:ext cx="1431525" cy="143152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10059" y="262595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：青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05341" y="4154851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4588464" y="5708689"/>
            <a:ext cx="663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878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C6EB2CE-39BB-4DBE-AEA3-610C909FE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1438" y="5042634"/>
            <a:ext cx="1450761" cy="145076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5D5F0CB-4964-4D74-A2BF-6727975113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1438" y="3533192"/>
            <a:ext cx="1431525" cy="143152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FED6ED6-2A6F-4566-ACAF-2EDA0D6009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14" y="1993182"/>
            <a:ext cx="1447285" cy="144728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10059" y="262595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三角：クリア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3567371" y="4142493"/>
            <a:ext cx="708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397283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加速度センサー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3454690" y="5446711"/>
            <a:ext cx="7041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かそくど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7868947"/>
      </p:ext>
    </p:extLst>
  </p:cSld>
  <p:clrMapOvr>
    <a:masterClrMapping/>
  </p:clrMapOvr>
</p:sld>
</file>

<file path=ppt/theme/theme1.xml><?xml version="1.0" encoding="utf-8"?>
<a:theme xmlns:a="http://schemas.openxmlformats.org/drawingml/2006/main" name="曲線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33_TF89715846" id="{D02933C7-5B70-486F-96EA-AD9386C0B23E}" vid="{8E1BD739-95C8-4D6D-B1D5-95D4DC66B59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0439D9-8631-4FC1-BCE0-1BDB23425EE1}">
  <ds:schemaRefs>
    <ds:schemaRef ds:uri="6dc4bcd6-49db-4c07-9060-8acfc67cef9f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fb0879af-3eba-417a-a55a-ffe6dcd6ca77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海をモチーフにしたプレゼンテーション</Template>
  <TotalTime>0</TotalTime>
  <Words>2959</Words>
  <Application>Microsoft Office PowerPoint</Application>
  <PresentationFormat>画面に合わせる (4:3)</PresentationFormat>
  <Paragraphs>1031</Paragraphs>
  <Slides>74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74</vt:i4>
      </vt:variant>
    </vt:vector>
  </HeadingPairs>
  <TitlesOfParts>
    <vt:vector size="80" baseType="lpstr">
      <vt:lpstr>Meiryo UI</vt:lpstr>
      <vt:lpstr>UD デジタル 教科書体 NP-R</vt:lpstr>
      <vt:lpstr>メイリオ</vt:lpstr>
      <vt:lpstr>Arial</vt:lpstr>
      <vt:lpstr>Century Gothic</vt:lpstr>
      <vt:lpstr>曲線</vt:lpstr>
      <vt:lpstr>第8回　やじろべえロボットを作ろう</vt:lpstr>
      <vt:lpstr>目次</vt:lpstr>
      <vt:lpstr>本日のミッション！</vt:lpstr>
      <vt:lpstr>ミッション：やじろべえロボットを作ろう</vt:lpstr>
      <vt:lpstr>ロボットを組み立てよう！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組み立て方　① 台座を作る </vt:lpstr>
      <vt:lpstr>組み立て方　① 台座を作る </vt:lpstr>
      <vt:lpstr>組み立て方　① 台座を作る </vt:lpstr>
      <vt:lpstr>組み立て方　① 台座を作る </vt:lpstr>
      <vt:lpstr>組み立て方　① 台座を作る </vt:lpstr>
      <vt:lpstr>組み立て方　① 台座を作る </vt:lpstr>
      <vt:lpstr>組み立て方　① 台座を作る </vt:lpstr>
      <vt:lpstr>組み立て方　② やじろべえの胴体を作る </vt:lpstr>
      <vt:lpstr>組み立て方　② やじろべえの胴体を作る </vt:lpstr>
      <vt:lpstr>組み立て方　② やじろべえの胴体を作る </vt:lpstr>
      <vt:lpstr>組み立て方　② やじろべえの胴体を作る </vt:lpstr>
      <vt:lpstr>組み立て方　② やじろべえの胴体を作る </vt:lpstr>
      <vt:lpstr>組み立て方　② やじろべえの胴体を作る </vt:lpstr>
      <vt:lpstr>組み立て方　② やじろべえの胴体を作る </vt:lpstr>
      <vt:lpstr>組み立て方　③ バランス調整をする腕を作る</vt:lpstr>
      <vt:lpstr>組み立て方　③ バランス調整をする腕を作る</vt:lpstr>
      <vt:lpstr>組み立て方　③ バランス調整をする腕を作る</vt:lpstr>
      <vt:lpstr>組み立て方　③ バランス調整をする腕を作る</vt:lpstr>
      <vt:lpstr>組み立て方　③ バランス調整をする腕を作る</vt:lpstr>
      <vt:lpstr>組み立て方　③ バランス調整をする腕を作る</vt:lpstr>
      <vt:lpstr>組み立て方　④おもりをのせる腕を作る</vt:lpstr>
      <vt:lpstr>組み立て方　④おもりをのせる腕を作る</vt:lpstr>
      <vt:lpstr>組み立て方　④おもりをのせる腕を作る</vt:lpstr>
      <vt:lpstr>組み立て方　④おもりをのせる腕を作る</vt:lpstr>
      <vt:lpstr>組み立て方　④おもりをのせる腕を作る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完成</vt:lpstr>
      <vt:lpstr>やじろべえのしくみ</vt:lpstr>
      <vt:lpstr>おもりをのせたときの動きを確認しよう</vt:lpstr>
      <vt:lpstr>おもりをのせたときの動きを確認しよう</vt:lpstr>
      <vt:lpstr>おもりをのせたときの動きを確認しよう</vt:lpstr>
      <vt:lpstr>プログラミングの準備</vt:lpstr>
      <vt:lpstr>パソコンとつなげよう</vt:lpstr>
      <vt:lpstr>Studuino:bitを起動しよう</vt:lpstr>
      <vt:lpstr>Studuino:bitとメインユニットを接続しよう</vt:lpstr>
      <vt:lpstr>入出力設定をしよう</vt:lpstr>
      <vt:lpstr>入出力設定をしよう</vt:lpstr>
      <vt:lpstr>ロボットを動かそう！</vt:lpstr>
      <vt:lpstr>やじろべえを作るには？</vt:lpstr>
      <vt:lpstr>加速度センサーの動きを確認しよう</vt:lpstr>
      <vt:lpstr>加速度センサーについて</vt:lpstr>
      <vt:lpstr>加速度センサーの動きを確認しよう</vt:lpstr>
      <vt:lpstr>加速度センサーの動きを確認しよう</vt:lpstr>
      <vt:lpstr>加速度センサーの動きを確認しよう</vt:lpstr>
      <vt:lpstr>加速度センサーの動きを確認しよう</vt:lpstr>
      <vt:lpstr>サーボモーターの動きを確認しよう</vt:lpstr>
      <vt:lpstr>サーボモーターの動きを確認しよう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やじろべえロボットを作ろう</vt:lpstr>
      <vt:lpstr>おつかれさまでした！ がんばったね！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2020-06-23T05:32:10Z</dcterms:created>
  <dcterms:modified xsi:type="dcterms:W3CDTF">2022-06-14T10:17:20Z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