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79"/>
  </p:notesMasterIdLst>
  <p:handoutMasterIdLst>
    <p:handoutMasterId r:id="rId80"/>
  </p:handoutMasterIdLst>
  <p:sldIdLst>
    <p:sldId id="256" r:id="rId5"/>
    <p:sldId id="310" r:id="rId6"/>
    <p:sldId id="706" r:id="rId7"/>
    <p:sldId id="348" r:id="rId8"/>
    <p:sldId id="663" r:id="rId9"/>
    <p:sldId id="665" r:id="rId10"/>
    <p:sldId id="733" r:id="rId11"/>
    <p:sldId id="865" r:id="rId12"/>
    <p:sldId id="895" r:id="rId13"/>
    <p:sldId id="823" r:id="rId14"/>
    <p:sldId id="707" r:id="rId15"/>
    <p:sldId id="683" r:id="rId16"/>
    <p:sldId id="684" r:id="rId17"/>
    <p:sldId id="896" r:id="rId18"/>
    <p:sldId id="898" r:id="rId19"/>
    <p:sldId id="897" r:id="rId20"/>
    <p:sldId id="899" r:id="rId21"/>
    <p:sldId id="900" r:id="rId22"/>
    <p:sldId id="866" r:id="rId23"/>
    <p:sldId id="901" r:id="rId24"/>
    <p:sldId id="902" r:id="rId25"/>
    <p:sldId id="903" r:id="rId26"/>
    <p:sldId id="904" r:id="rId27"/>
    <p:sldId id="905" r:id="rId28"/>
    <p:sldId id="906" r:id="rId29"/>
    <p:sldId id="907" r:id="rId30"/>
    <p:sldId id="909" r:id="rId31"/>
    <p:sldId id="910" r:id="rId32"/>
    <p:sldId id="911" r:id="rId33"/>
    <p:sldId id="916" r:id="rId34"/>
    <p:sldId id="917" r:id="rId35"/>
    <p:sldId id="868" r:id="rId36"/>
    <p:sldId id="912" r:id="rId37"/>
    <p:sldId id="914" r:id="rId38"/>
    <p:sldId id="913" r:id="rId39"/>
    <p:sldId id="915" r:id="rId40"/>
    <p:sldId id="825" r:id="rId41"/>
    <p:sldId id="919" r:id="rId42"/>
    <p:sldId id="920" r:id="rId43"/>
    <p:sldId id="921" r:id="rId44"/>
    <p:sldId id="774" r:id="rId45"/>
    <p:sldId id="922" r:id="rId46"/>
    <p:sldId id="739" r:id="rId47"/>
    <p:sldId id="346" r:id="rId48"/>
    <p:sldId id="924" r:id="rId49"/>
    <p:sldId id="925" r:id="rId50"/>
    <p:sldId id="926" r:id="rId51"/>
    <p:sldId id="923" r:id="rId52"/>
    <p:sldId id="686" r:id="rId53"/>
    <p:sldId id="320" r:id="rId54"/>
    <p:sldId id="687" r:id="rId55"/>
    <p:sldId id="740" r:id="rId56"/>
    <p:sldId id="741" r:id="rId57"/>
    <p:sldId id="678" r:id="rId58"/>
    <p:sldId id="934" r:id="rId59"/>
    <p:sldId id="805" r:id="rId60"/>
    <p:sldId id="742" r:id="rId61"/>
    <p:sldId id="928" r:id="rId62"/>
    <p:sldId id="931" r:id="rId63"/>
    <p:sldId id="930" r:id="rId64"/>
    <p:sldId id="927" r:id="rId65"/>
    <p:sldId id="932" r:id="rId66"/>
    <p:sldId id="933" r:id="rId67"/>
    <p:sldId id="878" r:id="rId68"/>
    <p:sldId id="935" r:id="rId69"/>
    <p:sldId id="936" r:id="rId70"/>
    <p:sldId id="937" r:id="rId71"/>
    <p:sldId id="938" r:id="rId72"/>
    <p:sldId id="939" r:id="rId73"/>
    <p:sldId id="940" r:id="rId74"/>
    <p:sldId id="691" r:id="rId75"/>
    <p:sldId id="692" r:id="rId76"/>
    <p:sldId id="846" r:id="rId77"/>
    <p:sldId id="335" r:id="rId78"/>
  </p:sldIdLst>
  <p:sldSz cx="9144000" cy="6858000" type="screen4x3"/>
  <p:notesSz cx="6858000" cy="9144000"/>
  <p:defaultTextStyle>
    <a:defPPr rtl="0">
      <a:defRPr lang="ja-jp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成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5E75"/>
    <a:srgbClr val="145C72"/>
    <a:srgbClr val="067F9C"/>
    <a:srgbClr val="C55A11"/>
    <a:srgbClr val="03556D"/>
    <a:srgbClr val="0C596D"/>
    <a:srgbClr val="79AE02"/>
    <a:srgbClr val="808080"/>
    <a:srgbClr val="85D4E7"/>
    <a:srgbClr val="01C6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淡色スタイル 2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85BE263C-DBD7-4A20-BB59-AAB30ACAA65A}" styleName="中間スタイル 3 - アクセント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淡色スタイル 3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21" autoAdjust="0"/>
    <p:restoredTop sz="95244" autoAdjust="0"/>
  </p:normalViewPr>
  <p:slideViewPr>
    <p:cSldViewPr snapToGrid="0">
      <p:cViewPr varScale="1">
        <p:scale>
          <a:sx n="127" d="100"/>
          <a:sy n="127" d="100"/>
        </p:scale>
        <p:origin x="1032" y="1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3154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theme" Target="theme/theme1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handoutMaster" Target="handoutMasters/handoutMaster1.xml"/><Relationship Id="rId85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61" Type="http://schemas.openxmlformats.org/officeDocument/2006/relationships/slide" Target="slides/slide57.xml"/><Relationship Id="rId8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56876A3F-4FE3-4D4F-B92F-1631838507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894516C7-1FF3-F44B-93B1-24B9AA324A7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7D3AE85-3212-4814-8B87-FF7ABCA0BF92}" type="datetime1">
              <a:rPr lang="ja-JP" altLang="en-US" smtClean="0">
                <a:latin typeface="Meiryo UI" panose="020B0604030504040204" pitchFamily="50" charset="-128"/>
                <a:ea typeface="Meiryo UI" panose="020B0604030504040204" pitchFamily="50" charset="-128"/>
              </a:rPr>
              <a:t>2022/6/14</a:t>
            </a:fld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EDC6268A-8AA9-4C40-BEFB-029DF3E8113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8E928AC-AE76-324A-BA05-D16BF60C79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E62C3C4-9460-4343-9283-24A378E2714B}" type="slidenum">
              <a:rPr lang="en-US" altLang="ja-JP" smtClean="0">
                <a:latin typeface="Meiryo UI" panose="020B0604030504040204" pitchFamily="50" charset="-128"/>
                <a:ea typeface="Meiryo UI" panose="020B0604030504040204" pitchFamily="50" charset="-128"/>
              </a:rPr>
              <a:t>‹#›</a:t>
            </a:fld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9054897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27T06:53:00.185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1,'1036'0,"-1015"0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27T06:53:03.338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1,'1136'0,"-1115"0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27T06:53:05.482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1,'943'0,"-924"0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aseline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aseline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5F08A2D6-1316-4A14-9673-025911DEF5CC}" type="datetime1">
              <a:rPr lang="ja-JP" altLang="en-US" smtClean="0"/>
              <a:t>2022/6/14</a:t>
            </a:fld>
            <a:endParaRPr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ja-JP" altLang="en-US" noProof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ja-JP" altLang="en-US" noProof="0" dirty="0"/>
              <a:t>マスター テキストのスタイルを編集する</a:t>
            </a:r>
          </a:p>
          <a:p>
            <a:pPr lvl="1" rtl="0"/>
            <a:r>
              <a:rPr lang="ja-JP" altLang="en-US" noProof="0" dirty="0"/>
              <a:t>第 </a:t>
            </a:r>
            <a:r>
              <a:rPr lang="en-US" altLang="ja-JP" noProof="0" dirty="0"/>
              <a:t>2 </a:t>
            </a:r>
            <a:r>
              <a:rPr lang="ja-JP" altLang="en-US" noProof="0" dirty="0"/>
              <a:t>レベル</a:t>
            </a:r>
          </a:p>
          <a:p>
            <a:pPr lvl="2" rtl="0"/>
            <a:r>
              <a:rPr lang="ja-JP" altLang="en-US" noProof="0" dirty="0"/>
              <a:t>第 </a:t>
            </a:r>
            <a:r>
              <a:rPr lang="en-US" altLang="ja-JP" noProof="0" dirty="0"/>
              <a:t>3 </a:t>
            </a:r>
            <a:r>
              <a:rPr lang="ja-JP" altLang="en-US" noProof="0" dirty="0"/>
              <a:t>レベル</a:t>
            </a:r>
          </a:p>
          <a:p>
            <a:pPr lvl="3" rtl="0"/>
            <a:r>
              <a:rPr lang="ja-JP" altLang="en-US" noProof="0" dirty="0"/>
              <a:t>第 </a:t>
            </a:r>
            <a:r>
              <a:rPr lang="en-US" altLang="ja-JP" noProof="0" dirty="0"/>
              <a:t>4 </a:t>
            </a:r>
            <a:r>
              <a:rPr lang="ja-JP" altLang="en-US" noProof="0" dirty="0"/>
              <a:t>レベル</a:t>
            </a:r>
          </a:p>
          <a:p>
            <a:pPr lvl="4" rtl="0"/>
            <a:r>
              <a:rPr lang="ja-JP" altLang="en-US" noProof="0" dirty="0"/>
              <a:t>第 </a:t>
            </a:r>
            <a:r>
              <a:rPr lang="en-US" altLang="ja-JP" noProof="0" dirty="0"/>
              <a:t>5 </a:t>
            </a:r>
            <a:r>
              <a:rPr lang="ja-JP" altLang="en-US" noProof="0" dirty="0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aseline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aseline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F6DE8F2A-B3D4-43F2-B39B-CD77F64A1950}" type="slidenum">
              <a:rPr lang="en-US" altLang="ja-JP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4617796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 baseline="0">
        <a:solidFill>
          <a:schemeClr val="tx1"/>
        </a:solidFill>
        <a:latin typeface="Meiryo UI" panose="020B0604030504040204" pitchFamily="50" charset="-128"/>
        <a:ea typeface="Meiryo UI" panose="020B0604030504040204" pitchFamily="50" charset="-128"/>
        <a:cs typeface="+mn-cs"/>
      </a:defRPr>
    </a:lvl1pPr>
    <a:lvl2pPr marL="457200" algn="l" defTabSz="914400" rtl="0" eaLnBrk="1" latinLnBrk="0" hangingPunct="1">
      <a:defRPr sz="1200" kern="1200" baseline="0">
        <a:solidFill>
          <a:schemeClr val="tx1"/>
        </a:solidFill>
        <a:latin typeface="Meiryo UI" panose="020B0604030504040204" pitchFamily="50" charset="-128"/>
        <a:ea typeface="Meiryo UI" panose="020B0604030504040204" pitchFamily="50" charset="-128"/>
        <a:cs typeface="+mn-cs"/>
      </a:defRPr>
    </a:lvl2pPr>
    <a:lvl3pPr marL="914400" algn="l" defTabSz="914400" rtl="0" eaLnBrk="1" latinLnBrk="0" hangingPunct="1">
      <a:defRPr sz="1200" kern="1200" baseline="0">
        <a:solidFill>
          <a:schemeClr val="tx1"/>
        </a:solidFill>
        <a:latin typeface="Meiryo UI" panose="020B0604030504040204" pitchFamily="50" charset="-128"/>
        <a:ea typeface="Meiryo UI" panose="020B0604030504040204" pitchFamily="50" charset="-128"/>
        <a:cs typeface="+mn-cs"/>
      </a:defRPr>
    </a:lvl3pPr>
    <a:lvl4pPr marL="1371600" algn="l" defTabSz="914400" rtl="0" eaLnBrk="1" latinLnBrk="0" hangingPunct="1">
      <a:defRPr sz="1200" kern="1200" baseline="0">
        <a:solidFill>
          <a:schemeClr val="tx1"/>
        </a:solidFill>
        <a:latin typeface="Meiryo UI" panose="020B0604030504040204" pitchFamily="50" charset="-128"/>
        <a:ea typeface="Meiryo UI" panose="020B0604030504040204" pitchFamily="50" charset="-128"/>
        <a:cs typeface="+mn-cs"/>
      </a:defRPr>
    </a:lvl4pPr>
    <a:lvl5pPr marL="1828800" algn="l" defTabSz="914400" rtl="0" eaLnBrk="1" latinLnBrk="0" hangingPunct="1">
      <a:defRPr sz="1200" kern="1200" baseline="0">
        <a:solidFill>
          <a:schemeClr val="tx1"/>
        </a:solidFill>
        <a:latin typeface="Meiryo UI" panose="020B0604030504040204" pitchFamily="50" charset="-128"/>
        <a:ea typeface="Meiryo UI" panose="020B0604030504040204" pitchFamily="50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6DE8F2A-B3D4-43F2-B39B-CD77F64A1950}" type="slidenum">
              <a:rPr lang="en-US" altLang="ja-JP" smtClean="0"/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81437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6DE8F2A-B3D4-43F2-B39B-CD77F64A1950}" type="slidenum">
              <a:rPr lang="en-US" altLang="ja-JP" smtClean="0"/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10690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6DE8F2A-B3D4-43F2-B39B-CD77F64A1950}" type="slidenum">
              <a:rPr lang="en-US" altLang="ja-JP" smtClean="0"/>
              <a:t>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796205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6DE8F2A-B3D4-43F2-B39B-CD77F64A1950}" type="slidenum">
              <a:rPr lang="en-US" altLang="ja-JP" smtClean="0"/>
              <a:t>44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892350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6DE8F2A-B3D4-43F2-B39B-CD77F64A1950}" type="slidenum">
              <a:rPr lang="en-US" altLang="ja-JP" smtClean="0"/>
              <a:t>48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036809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6DE8F2A-B3D4-43F2-B39B-CD77F64A1950}" type="slidenum">
              <a:rPr lang="en-US" altLang="ja-JP" smtClean="0"/>
              <a:t>54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71038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と画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図プレースホルダー 35">
            <a:extLst>
              <a:ext uri="{FF2B5EF4-FFF2-40B4-BE49-F238E27FC236}">
                <a16:creationId xmlns:a16="http://schemas.microsoft.com/office/drawing/2014/main" id="{8B934246-87B1-4444-9DCA-06622CAD550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4497345"/>
          </a:xfrm>
          <a:custGeom>
            <a:avLst/>
            <a:gdLst>
              <a:gd name="connsiteX0" fmla="*/ 0 w 11944014"/>
              <a:gd name="connsiteY0" fmla="*/ 0 h 4372387"/>
              <a:gd name="connsiteX1" fmla="*/ 11944014 w 11944014"/>
              <a:gd name="connsiteY1" fmla="*/ 0 h 4372387"/>
              <a:gd name="connsiteX2" fmla="*/ 11944014 w 11944014"/>
              <a:gd name="connsiteY2" fmla="*/ 4064314 h 4372387"/>
              <a:gd name="connsiteX3" fmla="*/ 11419539 w 11944014"/>
              <a:gd name="connsiteY3" fmla="*/ 4152711 h 4372387"/>
              <a:gd name="connsiteX4" fmla="*/ 4857299 w 11944014"/>
              <a:gd name="connsiteY4" fmla="*/ 3772522 h 4372387"/>
              <a:gd name="connsiteX5" fmla="*/ 510557 w 11944014"/>
              <a:gd name="connsiteY5" fmla="*/ 3115117 h 4372387"/>
              <a:gd name="connsiteX6" fmla="*/ 0 w 11944014"/>
              <a:gd name="connsiteY6" fmla="*/ 3085767 h 4372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44014" h="4372387">
                <a:moveTo>
                  <a:pt x="0" y="0"/>
                </a:moveTo>
                <a:lnTo>
                  <a:pt x="11944014" y="0"/>
                </a:lnTo>
                <a:lnTo>
                  <a:pt x="11944014" y="4064314"/>
                </a:lnTo>
                <a:lnTo>
                  <a:pt x="11419539" y="4152711"/>
                </a:lnTo>
                <a:cubicBezTo>
                  <a:pt x="10120431" y="4379826"/>
                  <a:pt x="8581267" y="4634432"/>
                  <a:pt x="4857299" y="3772522"/>
                </a:cubicBezTo>
                <a:cubicBezTo>
                  <a:pt x="3261016" y="3403063"/>
                  <a:pt x="1951876" y="3212078"/>
                  <a:pt x="510557" y="3115117"/>
                </a:cubicBezTo>
                <a:lnTo>
                  <a:pt x="0" y="308576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350" baseline="0" dirty="0">
                <a:ea typeface="Meiryo UI" panose="020B0604030504040204" pitchFamily="50" charset="-128"/>
              </a:defRPr>
            </a:lvl1pPr>
          </a:lstStyle>
          <a:p>
            <a:pPr marL="171446" lvl="0" indent="-171446" algn="ctr" rtl="0"/>
            <a:r>
              <a:rPr lang="ja-JP" altLang="en-US" noProof="0" dirty="0"/>
              <a:t>画像の挿入</a:t>
            </a:r>
          </a:p>
        </p:txBody>
      </p:sp>
      <p:sp>
        <p:nvSpPr>
          <p:cNvPr id="8" name="フリーフォーム:図形 7">
            <a:extLst>
              <a:ext uri="{FF2B5EF4-FFF2-40B4-BE49-F238E27FC236}">
                <a16:creationId xmlns:a16="http://schemas.microsoft.com/office/drawing/2014/main" id="{1E99C6B2-05CE-48A7-8696-CEC64BE74DF5}"/>
              </a:ext>
            </a:extLst>
          </p:cNvPr>
          <p:cNvSpPr/>
          <p:nvPr userDrawn="1"/>
        </p:nvSpPr>
        <p:spPr>
          <a:xfrm>
            <a:off x="-1" y="0"/>
            <a:ext cx="9144001" cy="6858000"/>
          </a:xfrm>
          <a:custGeom>
            <a:avLst/>
            <a:gdLst>
              <a:gd name="connsiteX0" fmla="*/ 123993 w 12192001"/>
              <a:gd name="connsiteY0" fmla="*/ 123993 h 6858000"/>
              <a:gd name="connsiteX1" fmla="*/ 123993 w 12192001"/>
              <a:gd name="connsiteY1" fmla="*/ 3209760 h 6858000"/>
              <a:gd name="connsiteX2" fmla="*/ 634550 w 12192001"/>
              <a:gd name="connsiteY2" fmla="*/ 3239110 h 6858000"/>
              <a:gd name="connsiteX3" fmla="*/ 4981292 w 12192001"/>
              <a:gd name="connsiteY3" fmla="*/ 3896515 h 6858000"/>
              <a:gd name="connsiteX4" fmla="*/ 11543532 w 12192001"/>
              <a:gd name="connsiteY4" fmla="*/ 4276704 h 6858000"/>
              <a:gd name="connsiteX5" fmla="*/ 12068007 w 12192001"/>
              <a:gd name="connsiteY5" fmla="*/ 4188307 h 6858000"/>
              <a:gd name="connsiteX6" fmla="*/ 12068007 w 12192001"/>
              <a:gd name="connsiteY6" fmla="*/ 123993 h 6858000"/>
              <a:gd name="connsiteX7" fmla="*/ 0 w 12192001"/>
              <a:gd name="connsiteY7" fmla="*/ 0 h 6858000"/>
              <a:gd name="connsiteX8" fmla="*/ 12192000 w 12192001"/>
              <a:gd name="connsiteY8" fmla="*/ 0 h 6858000"/>
              <a:gd name="connsiteX9" fmla="*/ 12192000 w 12192001"/>
              <a:gd name="connsiteY9" fmla="*/ 4167393 h 6858000"/>
              <a:gd name="connsiteX10" fmla="*/ 12192001 w 12192001"/>
              <a:gd name="connsiteY10" fmla="*/ 4167393 h 6858000"/>
              <a:gd name="connsiteX11" fmla="*/ 12192001 w 12192001"/>
              <a:gd name="connsiteY11" fmla="*/ 4799849 h 6858000"/>
              <a:gd name="connsiteX12" fmla="*/ 12192001 w 12192001"/>
              <a:gd name="connsiteY12" fmla="*/ 4950491 h 6858000"/>
              <a:gd name="connsiteX13" fmla="*/ 12192001 w 12192001"/>
              <a:gd name="connsiteY13" fmla="*/ 6858000 h 6858000"/>
              <a:gd name="connsiteX14" fmla="*/ 12192000 w 12192001"/>
              <a:gd name="connsiteY14" fmla="*/ 6858000 h 6858000"/>
              <a:gd name="connsiteX15" fmla="*/ 1 w 12192001"/>
              <a:gd name="connsiteY15" fmla="*/ 6858000 h 6858000"/>
              <a:gd name="connsiteX16" fmla="*/ 0 w 12192001"/>
              <a:gd name="connsiteY1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192001" h="6858000">
                <a:moveTo>
                  <a:pt x="123993" y="123993"/>
                </a:moveTo>
                <a:lnTo>
                  <a:pt x="123993" y="3209760"/>
                </a:lnTo>
                <a:lnTo>
                  <a:pt x="634550" y="3239110"/>
                </a:lnTo>
                <a:cubicBezTo>
                  <a:pt x="2075869" y="3336071"/>
                  <a:pt x="3385009" y="3527056"/>
                  <a:pt x="4981292" y="3896515"/>
                </a:cubicBezTo>
                <a:cubicBezTo>
                  <a:pt x="8705260" y="4758425"/>
                  <a:pt x="10244424" y="4503819"/>
                  <a:pt x="11543532" y="4276704"/>
                </a:cubicBezTo>
                <a:lnTo>
                  <a:pt x="12068007" y="4188307"/>
                </a:lnTo>
                <a:lnTo>
                  <a:pt x="12068007" y="12399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167393"/>
                </a:lnTo>
                <a:lnTo>
                  <a:pt x="12192001" y="4167393"/>
                </a:lnTo>
                <a:lnTo>
                  <a:pt x="12192001" y="4799849"/>
                </a:lnTo>
                <a:lnTo>
                  <a:pt x="12192001" y="4950491"/>
                </a:lnTo>
                <a:lnTo>
                  <a:pt x="12192001" y="6858000"/>
                </a:lnTo>
                <a:lnTo>
                  <a:pt x="12192000" y="6858000"/>
                </a:lnTo>
                <a:lnTo>
                  <a:pt x="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sz="1350" baseline="0" noProof="0" dirty="0">
              <a:solidFill>
                <a:schemeClr val="tx1"/>
              </a:solidFill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</p:txBody>
      </p:sp>
      <p:sp>
        <p:nvSpPr>
          <p:cNvPr id="3" name="サブタイトル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1153" y="5603183"/>
            <a:ext cx="6858000" cy="282321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350" baseline="0" dirty="0">
                <a:solidFill>
                  <a:schemeClr val="accent2">
                    <a:lumMod val="50000"/>
                  </a:schemeClr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1pPr>
          </a:lstStyle>
          <a:p>
            <a:pPr marL="171446" lvl="0" indent="-171446" rtl="0"/>
            <a:r>
              <a:rPr lang="ja-JP" altLang="en-US" noProof="0" dirty="0"/>
              <a:t>サブタイトル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1153" y="5053805"/>
            <a:ext cx="7955280" cy="54938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3300" b="1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marL="0" lvl="0" rtl="0"/>
            <a:r>
              <a:rPr lang="ja-JP" altLang="en-US" noProof="0" dirty="0"/>
              <a:t>タイトル</a:t>
            </a:r>
          </a:p>
        </p:txBody>
      </p:sp>
      <p:sp>
        <p:nvSpPr>
          <p:cNvPr id="11" name="長方形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326572" y="4726452"/>
            <a:ext cx="54428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sz="1350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C4B94609-D15A-43A0-B247-A9041AEEB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70484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写真 + 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GB" sz="2700" spc="-45" baseline="0" dirty="0"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5" name="図プレースホルダー 4">
            <a:extLst>
              <a:ext uri="{FF2B5EF4-FFF2-40B4-BE49-F238E27FC236}">
                <a16:creationId xmlns:a16="http://schemas.microsoft.com/office/drawing/2014/main" id="{92C6531E-FB8E-4000-B873-B745C681E2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48881"/>
            <a:ext cx="9144000" cy="2119313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350" baseline="0">
                <a:ea typeface="Meiryo UI" panose="020B0604030504040204" pitchFamily="50" charset="-128"/>
              </a:defRPr>
            </a:lvl1pPr>
          </a:lstStyle>
          <a:p>
            <a:pPr marL="171446" lvl="0" indent="-171446" algn="ctr" rtl="0"/>
            <a:r>
              <a:rPr lang="ja-JP" altLang="en-US" noProof="0"/>
              <a:t>画像の挿入</a:t>
            </a:r>
          </a:p>
        </p:txBody>
      </p:sp>
      <p:sp>
        <p:nvSpPr>
          <p:cNvPr id="9" name="テキスト プレースホルダー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1430" y="3802065"/>
            <a:ext cx="7338060" cy="334508"/>
          </a:xfrm>
        </p:spPr>
        <p:txBody>
          <a:bodyPr rtlCol="0">
            <a:noAutofit/>
          </a:bodyPr>
          <a:lstStyle>
            <a:lvl1pPr marL="0" indent="0" algn="l">
              <a:buNone/>
              <a:defRPr sz="1200" b="1" baseline="0">
                <a:solidFill>
                  <a:schemeClr val="accent3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12" name="テキスト プレースホルダー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1430" y="4294303"/>
            <a:ext cx="7338060" cy="1737360"/>
          </a:xfrm>
        </p:spPr>
        <p:txBody>
          <a:bodyPr rtlCol="0">
            <a:noAutofit/>
          </a:bodyPr>
          <a:lstStyle>
            <a:lvl1pPr marL="0" indent="0" algn="l">
              <a:buNone/>
              <a:defRPr sz="105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15" name="長方形 14">
            <a:extLst>
              <a:ext uri="{FF2B5EF4-FFF2-40B4-BE49-F238E27FC236}">
                <a16:creationId xmlns:a16="http://schemas.microsoft.com/office/drawing/2014/main" id="{05951AB2-D568-4A7E-9408-FADC8BED4119}"/>
              </a:ext>
            </a:extLst>
          </p:cNvPr>
          <p:cNvSpPr/>
          <p:nvPr userDrawn="1"/>
        </p:nvSpPr>
        <p:spPr>
          <a:xfrm>
            <a:off x="334736" y="-1"/>
            <a:ext cx="89154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フッター プレースホルダー 5">
            <a:extLst>
              <a:ext uri="{FF2B5EF4-FFF2-40B4-BE49-F238E27FC236}">
                <a16:creationId xmlns:a16="http://schemas.microsoft.com/office/drawing/2014/main" id="{C3108621-4D6A-4686-836A-54E08952BAA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24147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写真 + 3 つのセク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長方形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334736" y="-1"/>
            <a:ext cx="89154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図プレースホルダー 4">
            <a:extLst>
              <a:ext uri="{FF2B5EF4-FFF2-40B4-BE49-F238E27FC236}">
                <a16:creationId xmlns:a16="http://schemas.microsoft.com/office/drawing/2014/main" id="{92C6531E-FB8E-4000-B873-B745C681E2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48881"/>
            <a:ext cx="9144000" cy="2119313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350" baseline="0">
                <a:ea typeface="Meiryo UI" panose="020B0604030504040204" pitchFamily="50" charset="-128"/>
              </a:defRPr>
            </a:lvl1pPr>
          </a:lstStyle>
          <a:p>
            <a:pPr marL="171446" lvl="0" indent="-171446" algn="ctr" rtl="0"/>
            <a:r>
              <a:rPr lang="ja-JP" altLang="en-US" noProof="0"/>
              <a:t>画像の挿入</a:t>
            </a:r>
          </a:p>
        </p:txBody>
      </p:sp>
      <p:sp>
        <p:nvSpPr>
          <p:cNvPr id="9" name="テキスト プレースホルダー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1432" y="3802065"/>
            <a:ext cx="2115571" cy="334508"/>
          </a:xfrm>
        </p:spPr>
        <p:txBody>
          <a:bodyPr rtlCol="0">
            <a:noAutofit/>
          </a:bodyPr>
          <a:lstStyle>
            <a:lvl1pPr marL="0" indent="0" algn="ctr">
              <a:buNone/>
              <a:defRPr sz="1200" b="1" baseline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10" name="テキスト プレースホルダー 8">
            <a:extLst>
              <a:ext uri="{FF2B5EF4-FFF2-40B4-BE49-F238E27FC236}">
                <a16:creationId xmlns:a16="http://schemas.microsoft.com/office/drawing/2014/main" id="{3F93C618-7612-42AB-B890-45E85BD492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67272" y="3802065"/>
            <a:ext cx="2115571" cy="334508"/>
          </a:xfrm>
        </p:spPr>
        <p:txBody>
          <a:bodyPr rtlCol="0">
            <a:noAutofit/>
          </a:bodyPr>
          <a:lstStyle>
            <a:lvl1pPr marL="0" indent="0" algn="ctr">
              <a:buNone/>
              <a:defRPr sz="1200" b="1" baseline="0">
                <a:solidFill>
                  <a:schemeClr val="accent3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11" name="テキスト プレースホルダー 8">
            <a:extLst>
              <a:ext uri="{FF2B5EF4-FFF2-40B4-BE49-F238E27FC236}">
                <a16:creationId xmlns:a16="http://schemas.microsoft.com/office/drawing/2014/main" id="{08664829-F6FB-4E31-BF5C-C895ADF2BA7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77002" y="3802065"/>
            <a:ext cx="2115571" cy="334508"/>
          </a:xfrm>
        </p:spPr>
        <p:txBody>
          <a:bodyPr rtlCol="0">
            <a:noAutofit/>
          </a:bodyPr>
          <a:lstStyle>
            <a:lvl1pPr marL="0" indent="0" algn="ctr">
              <a:buNone/>
              <a:defRPr sz="1200" b="1" baseline="0">
                <a:solidFill>
                  <a:schemeClr val="accent5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12" name="テキスト プレースホルダー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1432" y="4294303"/>
            <a:ext cx="2115571" cy="1496898"/>
          </a:xfrm>
        </p:spPr>
        <p:txBody>
          <a:bodyPr rtlCol="0">
            <a:noAutofit/>
          </a:bodyPr>
          <a:lstStyle>
            <a:lvl1pPr marL="0" indent="0" algn="l">
              <a:spcAft>
                <a:spcPts val="450"/>
              </a:spcAft>
              <a:buNone/>
              <a:defRPr sz="105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13" name="テキスト プレースホルダー 8">
            <a:extLst>
              <a:ext uri="{FF2B5EF4-FFF2-40B4-BE49-F238E27FC236}">
                <a16:creationId xmlns:a16="http://schemas.microsoft.com/office/drawing/2014/main" id="{464BC696-49A6-4328-BB42-5566BAC00F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67272" y="4294303"/>
            <a:ext cx="2115571" cy="1496898"/>
          </a:xfrm>
        </p:spPr>
        <p:txBody>
          <a:bodyPr rtlCol="0">
            <a:noAutofit/>
          </a:bodyPr>
          <a:lstStyle>
            <a:lvl1pPr marL="0" indent="0" algn="l">
              <a:spcAft>
                <a:spcPts val="450"/>
              </a:spcAft>
              <a:buNone/>
              <a:defRPr sz="105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14" name="テキスト プレースホルダー 8">
            <a:extLst>
              <a:ext uri="{FF2B5EF4-FFF2-40B4-BE49-F238E27FC236}">
                <a16:creationId xmlns:a16="http://schemas.microsoft.com/office/drawing/2014/main" id="{7E9E558E-F7EF-4347-AD3C-FDB2A9BCF61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77002" y="4294303"/>
            <a:ext cx="2115571" cy="1496898"/>
          </a:xfrm>
        </p:spPr>
        <p:txBody>
          <a:bodyPr rtlCol="0">
            <a:noAutofit/>
          </a:bodyPr>
          <a:lstStyle>
            <a:lvl1pPr marL="0" indent="0" algn="l">
              <a:spcAft>
                <a:spcPts val="450"/>
              </a:spcAft>
              <a:buNone/>
              <a:defRPr sz="105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B9AD2AC4-32E8-BC46-848C-BEA37118C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15" name="フッター プレースホルダー 5">
            <a:extLst>
              <a:ext uri="{FF2B5EF4-FFF2-40B4-BE49-F238E27FC236}">
                <a16:creationId xmlns:a16="http://schemas.microsoft.com/office/drawing/2014/main" id="{CB1B2997-2B47-4693-A150-7B23575E572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544819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ページの半分の写真 + 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図プレースホルダー 4">
            <a:extLst>
              <a:ext uri="{FF2B5EF4-FFF2-40B4-BE49-F238E27FC236}">
                <a16:creationId xmlns:a16="http://schemas.microsoft.com/office/drawing/2014/main" id="{679784BB-7CDD-484B-8F47-9CF1D79993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724400" y="0"/>
            <a:ext cx="4419600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350" baseline="0">
                <a:ea typeface="Meiryo UI" panose="020B0604030504040204" pitchFamily="50" charset="-128"/>
              </a:defRPr>
            </a:lvl1pPr>
          </a:lstStyle>
          <a:p>
            <a:pPr marL="171446" lvl="0" indent="-171446" algn="ctr" rtl="0"/>
            <a:r>
              <a:rPr lang="ja-JP" altLang="en-US" noProof="0"/>
              <a:t>画像の挿入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8" y="618429"/>
            <a:ext cx="3878036" cy="840230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GB" sz="2700" spc="-45" baseline="0" dirty="0"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9" name="テキスト プレースホルダー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8627" y="2061165"/>
            <a:ext cx="3784147" cy="334508"/>
          </a:xfrm>
        </p:spPr>
        <p:txBody>
          <a:bodyPr rtlCol="0">
            <a:noAutofit/>
          </a:bodyPr>
          <a:lstStyle>
            <a:lvl1pPr marL="0" indent="0" algn="l">
              <a:buNone/>
              <a:defRPr sz="1200" b="1" baseline="0">
                <a:solidFill>
                  <a:schemeClr val="accent3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12" name="テキスト プレースホルダー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8627" y="2708232"/>
            <a:ext cx="3784147" cy="3561943"/>
          </a:xfrm>
        </p:spPr>
        <p:txBody>
          <a:bodyPr rtlCol="0">
            <a:noAutofit/>
          </a:bodyPr>
          <a:lstStyle>
            <a:lvl1pPr marL="0" indent="0" algn="l">
              <a:buNone/>
              <a:defRPr sz="105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7" name="長方形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334736" y="-1"/>
            <a:ext cx="89154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長方形 7">
            <a:extLst>
              <a:ext uri="{FF2B5EF4-FFF2-40B4-BE49-F238E27FC236}">
                <a16:creationId xmlns:a16="http://schemas.microsoft.com/office/drawing/2014/main" id="{1E6A75B6-7B4E-496F-A846-0FFBB6E1D164}"/>
              </a:ext>
            </a:extLst>
          </p:cNvPr>
          <p:cNvSpPr/>
          <p:nvPr userDrawn="1"/>
        </p:nvSpPr>
        <p:spPr>
          <a:xfrm>
            <a:off x="8520012" y="6369050"/>
            <a:ext cx="251932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" name="スライド番号プレースホルダー 5">
            <a:extLst>
              <a:ext uri="{FF2B5EF4-FFF2-40B4-BE49-F238E27FC236}">
                <a16:creationId xmlns:a16="http://schemas.microsoft.com/office/drawing/2014/main" id="{7648ACB4-9C22-4636-800F-578055A5BC10}"/>
              </a:ext>
            </a:extLst>
          </p:cNvPr>
          <p:cNvSpPr txBox="1">
            <a:spLocks/>
          </p:cNvSpPr>
          <p:nvPr userDrawn="1"/>
        </p:nvSpPr>
        <p:spPr>
          <a:xfrm>
            <a:off x="8520012" y="6369055"/>
            <a:ext cx="251932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34290" rIns="0" bIns="3429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78048C4E-7BD1-46A5-B2F2-6AD408DAAD47}" type="slidenum">
              <a:rPr lang="en-US" altLang="ja-JP" sz="750" b="1" baseline="0" noProof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‹#›</a:t>
            </a:fld>
            <a:endParaRPr lang="ja-JP" altLang="en-US" sz="750" b="1" baseline="0" noProof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" name="フッター プレースホルダー 5">
            <a:extLst>
              <a:ext uri="{FF2B5EF4-FFF2-40B4-BE49-F238E27FC236}">
                <a16:creationId xmlns:a16="http://schemas.microsoft.com/office/drawing/2014/main" id="{67E162F8-0D13-4C5A-A8F3-643DA6745FF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438724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フローチャート:ドキュメント 3">
            <a:extLst>
              <a:ext uri="{FF2B5EF4-FFF2-40B4-BE49-F238E27FC236}">
                <a16:creationId xmlns:a16="http://schemas.microsoft.com/office/drawing/2014/main" id="{D5C833BC-89A8-4D28-9D63-F45F14D694BF}"/>
              </a:ext>
            </a:extLst>
          </p:cNvPr>
          <p:cNvSpPr/>
          <p:nvPr userDrawn="1"/>
        </p:nvSpPr>
        <p:spPr>
          <a:xfrm flipH="1">
            <a:off x="92991" y="124955"/>
            <a:ext cx="8965061" cy="440800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17 w 21617"/>
              <a:gd name="connsiteY0" fmla="*/ 0 h 23765"/>
              <a:gd name="connsiteX1" fmla="*/ 21617 w 21617"/>
              <a:gd name="connsiteY1" fmla="*/ 0 h 23765"/>
              <a:gd name="connsiteX2" fmla="*/ 21617 w 21617"/>
              <a:gd name="connsiteY2" fmla="*/ 17322 h 23765"/>
              <a:gd name="connsiteX3" fmla="*/ 0 w 21617"/>
              <a:gd name="connsiteY3" fmla="*/ 22875 h 23765"/>
              <a:gd name="connsiteX4" fmla="*/ 17 w 21617"/>
              <a:gd name="connsiteY4" fmla="*/ 0 h 23765"/>
              <a:gd name="connsiteX0" fmla="*/ 17 w 21617"/>
              <a:gd name="connsiteY0" fmla="*/ 0 h 24368"/>
              <a:gd name="connsiteX1" fmla="*/ 21617 w 21617"/>
              <a:gd name="connsiteY1" fmla="*/ 0 h 24368"/>
              <a:gd name="connsiteX2" fmla="*/ 21617 w 21617"/>
              <a:gd name="connsiteY2" fmla="*/ 17322 h 24368"/>
              <a:gd name="connsiteX3" fmla="*/ 0 w 21617"/>
              <a:gd name="connsiteY3" fmla="*/ 22875 h 24368"/>
              <a:gd name="connsiteX4" fmla="*/ 17 w 21617"/>
              <a:gd name="connsiteY4" fmla="*/ 0 h 24368"/>
              <a:gd name="connsiteX0" fmla="*/ 17 w 21617"/>
              <a:gd name="connsiteY0" fmla="*/ 0 h 24514"/>
              <a:gd name="connsiteX1" fmla="*/ 21617 w 21617"/>
              <a:gd name="connsiteY1" fmla="*/ 0 h 24514"/>
              <a:gd name="connsiteX2" fmla="*/ 21617 w 21617"/>
              <a:gd name="connsiteY2" fmla="*/ 17322 h 24514"/>
              <a:gd name="connsiteX3" fmla="*/ 0 w 21617"/>
              <a:gd name="connsiteY3" fmla="*/ 22875 h 24514"/>
              <a:gd name="connsiteX4" fmla="*/ 17 w 21617"/>
              <a:gd name="connsiteY4" fmla="*/ 0 h 24514"/>
              <a:gd name="connsiteX0" fmla="*/ 17 w 21617"/>
              <a:gd name="connsiteY0" fmla="*/ 0 h 24569"/>
              <a:gd name="connsiteX1" fmla="*/ 21617 w 21617"/>
              <a:gd name="connsiteY1" fmla="*/ 0 h 24569"/>
              <a:gd name="connsiteX2" fmla="*/ 21617 w 21617"/>
              <a:gd name="connsiteY2" fmla="*/ 17322 h 24569"/>
              <a:gd name="connsiteX3" fmla="*/ 0 w 21617"/>
              <a:gd name="connsiteY3" fmla="*/ 22875 h 24569"/>
              <a:gd name="connsiteX4" fmla="*/ 17 w 21617"/>
              <a:gd name="connsiteY4" fmla="*/ 0 h 24569"/>
              <a:gd name="connsiteX0" fmla="*/ 17 w 21617"/>
              <a:gd name="connsiteY0" fmla="*/ 0 h 24698"/>
              <a:gd name="connsiteX1" fmla="*/ 21617 w 21617"/>
              <a:gd name="connsiteY1" fmla="*/ 0 h 24698"/>
              <a:gd name="connsiteX2" fmla="*/ 21617 w 21617"/>
              <a:gd name="connsiteY2" fmla="*/ 17322 h 24698"/>
              <a:gd name="connsiteX3" fmla="*/ 0 w 21617"/>
              <a:gd name="connsiteY3" fmla="*/ 22875 h 24698"/>
              <a:gd name="connsiteX4" fmla="*/ 17 w 21617"/>
              <a:gd name="connsiteY4" fmla="*/ 0 h 24698"/>
              <a:gd name="connsiteX0" fmla="*/ 17 w 21617"/>
              <a:gd name="connsiteY0" fmla="*/ 0 h 24785"/>
              <a:gd name="connsiteX1" fmla="*/ 21617 w 21617"/>
              <a:gd name="connsiteY1" fmla="*/ 0 h 24785"/>
              <a:gd name="connsiteX2" fmla="*/ 21617 w 21617"/>
              <a:gd name="connsiteY2" fmla="*/ 17322 h 24785"/>
              <a:gd name="connsiteX3" fmla="*/ 0 w 21617"/>
              <a:gd name="connsiteY3" fmla="*/ 22875 h 24785"/>
              <a:gd name="connsiteX4" fmla="*/ 17 w 21617"/>
              <a:gd name="connsiteY4" fmla="*/ 0 h 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7" h="24785">
                <a:moveTo>
                  <a:pt x="17" y="0"/>
                </a:moveTo>
                <a:lnTo>
                  <a:pt x="21617" y="0"/>
                </a:lnTo>
                <a:lnTo>
                  <a:pt x="21617" y="17322"/>
                </a:lnTo>
                <a:cubicBezTo>
                  <a:pt x="10919" y="19230"/>
                  <a:pt x="10221" y="28798"/>
                  <a:pt x="0" y="22875"/>
                </a:cubicBezTo>
                <a:cubicBezTo>
                  <a:pt x="6" y="15250"/>
                  <a:pt x="11" y="7625"/>
                  <a:pt x="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サブタイトル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1153" y="5603183"/>
            <a:ext cx="6858000" cy="279307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350" baseline="0" dirty="0">
                <a:solidFill>
                  <a:schemeClr val="accent2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marL="171446" lvl="0" indent="-171446" rtl="0"/>
            <a:r>
              <a:rPr lang="ja-JP" altLang="en-US" noProof="0"/>
              <a:t>サブタイトル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1153" y="5053805"/>
            <a:ext cx="7955280" cy="54938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3300" b="1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marL="0" lvl="0" rtl="0"/>
            <a:r>
              <a:rPr lang="ja-JP" altLang="en-US" noProof="0"/>
              <a:t>タイトル</a:t>
            </a:r>
          </a:p>
        </p:txBody>
      </p:sp>
      <p:sp>
        <p:nvSpPr>
          <p:cNvPr id="11" name="長方形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326572" y="4726452"/>
            <a:ext cx="54428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sz="1350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42C14A7-8231-43C8-963C-787BB7AE57E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822404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フローチャート:ドキュメント 3">
            <a:extLst>
              <a:ext uri="{FF2B5EF4-FFF2-40B4-BE49-F238E27FC236}">
                <a16:creationId xmlns:a16="http://schemas.microsoft.com/office/drawing/2014/main" id="{7F75D8AF-79DE-4E2B-A15F-8EC66948BC31}"/>
              </a:ext>
            </a:extLst>
          </p:cNvPr>
          <p:cNvSpPr/>
          <p:nvPr userDrawn="1"/>
        </p:nvSpPr>
        <p:spPr>
          <a:xfrm flipH="1" flipV="1">
            <a:off x="85945" y="4581497"/>
            <a:ext cx="8972111" cy="215268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17 w 21617"/>
              <a:gd name="connsiteY0" fmla="*/ 0 h 23765"/>
              <a:gd name="connsiteX1" fmla="*/ 21617 w 21617"/>
              <a:gd name="connsiteY1" fmla="*/ 0 h 23765"/>
              <a:gd name="connsiteX2" fmla="*/ 21617 w 21617"/>
              <a:gd name="connsiteY2" fmla="*/ 17322 h 23765"/>
              <a:gd name="connsiteX3" fmla="*/ 0 w 21617"/>
              <a:gd name="connsiteY3" fmla="*/ 22875 h 23765"/>
              <a:gd name="connsiteX4" fmla="*/ 17 w 21617"/>
              <a:gd name="connsiteY4" fmla="*/ 0 h 23765"/>
              <a:gd name="connsiteX0" fmla="*/ 17 w 21617"/>
              <a:gd name="connsiteY0" fmla="*/ 0 h 24368"/>
              <a:gd name="connsiteX1" fmla="*/ 21617 w 21617"/>
              <a:gd name="connsiteY1" fmla="*/ 0 h 24368"/>
              <a:gd name="connsiteX2" fmla="*/ 21617 w 21617"/>
              <a:gd name="connsiteY2" fmla="*/ 17322 h 24368"/>
              <a:gd name="connsiteX3" fmla="*/ 0 w 21617"/>
              <a:gd name="connsiteY3" fmla="*/ 22875 h 24368"/>
              <a:gd name="connsiteX4" fmla="*/ 17 w 21617"/>
              <a:gd name="connsiteY4" fmla="*/ 0 h 24368"/>
              <a:gd name="connsiteX0" fmla="*/ 17 w 21617"/>
              <a:gd name="connsiteY0" fmla="*/ 0 h 24514"/>
              <a:gd name="connsiteX1" fmla="*/ 21617 w 21617"/>
              <a:gd name="connsiteY1" fmla="*/ 0 h 24514"/>
              <a:gd name="connsiteX2" fmla="*/ 21617 w 21617"/>
              <a:gd name="connsiteY2" fmla="*/ 17322 h 24514"/>
              <a:gd name="connsiteX3" fmla="*/ 0 w 21617"/>
              <a:gd name="connsiteY3" fmla="*/ 22875 h 24514"/>
              <a:gd name="connsiteX4" fmla="*/ 17 w 21617"/>
              <a:gd name="connsiteY4" fmla="*/ 0 h 24514"/>
              <a:gd name="connsiteX0" fmla="*/ 17 w 21617"/>
              <a:gd name="connsiteY0" fmla="*/ 0 h 24569"/>
              <a:gd name="connsiteX1" fmla="*/ 21617 w 21617"/>
              <a:gd name="connsiteY1" fmla="*/ 0 h 24569"/>
              <a:gd name="connsiteX2" fmla="*/ 21617 w 21617"/>
              <a:gd name="connsiteY2" fmla="*/ 17322 h 24569"/>
              <a:gd name="connsiteX3" fmla="*/ 0 w 21617"/>
              <a:gd name="connsiteY3" fmla="*/ 22875 h 24569"/>
              <a:gd name="connsiteX4" fmla="*/ 17 w 21617"/>
              <a:gd name="connsiteY4" fmla="*/ 0 h 24569"/>
              <a:gd name="connsiteX0" fmla="*/ 17 w 21617"/>
              <a:gd name="connsiteY0" fmla="*/ 0 h 24698"/>
              <a:gd name="connsiteX1" fmla="*/ 21617 w 21617"/>
              <a:gd name="connsiteY1" fmla="*/ 0 h 24698"/>
              <a:gd name="connsiteX2" fmla="*/ 21617 w 21617"/>
              <a:gd name="connsiteY2" fmla="*/ 17322 h 24698"/>
              <a:gd name="connsiteX3" fmla="*/ 0 w 21617"/>
              <a:gd name="connsiteY3" fmla="*/ 22875 h 24698"/>
              <a:gd name="connsiteX4" fmla="*/ 17 w 21617"/>
              <a:gd name="connsiteY4" fmla="*/ 0 h 24698"/>
              <a:gd name="connsiteX0" fmla="*/ 17 w 21617"/>
              <a:gd name="connsiteY0" fmla="*/ 0 h 24785"/>
              <a:gd name="connsiteX1" fmla="*/ 21617 w 21617"/>
              <a:gd name="connsiteY1" fmla="*/ 0 h 24785"/>
              <a:gd name="connsiteX2" fmla="*/ 21617 w 21617"/>
              <a:gd name="connsiteY2" fmla="*/ 17322 h 24785"/>
              <a:gd name="connsiteX3" fmla="*/ 0 w 21617"/>
              <a:gd name="connsiteY3" fmla="*/ 22875 h 24785"/>
              <a:gd name="connsiteX4" fmla="*/ 17 w 21617"/>
              <a:gd name="connsiteY4" fmla="*/ 0 h 24785"/>
              <a:gd name="connsiteX0" fmla="*/ 34 w 21634"/>
              <a:gd name="connsiteY0" fmla="*/ 0 h 36778"/>
              <a:gd name="connsiteX1" fmla="*/ 21634 w 21634"/>
              <a:gd name="connsiteY1" fmla="*/ 0 h 36778"/>
              <a:gd name="connsiteX2" fmla="*/ 21634 w 21634"/>
              <a:gd name="connsiteY2" fmla="*/ 17322 h 36778"/>
              <a:gd name="connsiteX3" fmla="*/ 0 w 21634"/>
              <a:gd name="connsiteY3" fmla="*/ 35787 h 36778"/>
              <a:gd name="connsiteX4" fmla="*/ 34 w 21634"/>
              <a:gd name="connsiteY4" fmla="*/ 0 h 36778"/>
              <a:gd name="connsiteX0" fmla="*/ 34 w 21634"/>
              <a:gd name="connsiteY0" fmla="*/ 0 h 41874"/>
              <a:gd name="connsiteX1" fmla="*/ 21634 w 21634"/>
              <a:gd name="connsiteY1" fmla="*/ 0 h 41874"/>
              <a:gd name="connsiteX2" fmla="*/ 21634 w 21634"/>
              <a:gd name="connsiteY2" fmla="*/ 17322 h 41874"/>
              <a:gd name="connsiteX3" fmla="*/ 0 w 21634"/>
              <a:gd name="connsiteY3" fmla="*/ 35787 h 41874"/>
              <a:gd name="connsiteX4" fmla="*/ 34 w 21634"/>
              <a:gd name="connsiteY4" fmla="*/ 0 h 41874"/>
              <a:gd name="connsiteX0" fmla="*/ 34 w 21634"/>
              <a:gd name="connsiteY0" fmla="*/ 0 h 42123"/>
              <a:gd name="connsiteX1" fmla="*/ 21634 w 21634"/>
              <a:gd name="connsiteY1" fmla="*/ 0 h 42123"/>
              <a:gd name="connsiteX2" fmla="*/ 21634 w 21634"/>
              <a:gd name="connsiteY2" fmla="*/ 17322 h 42123"/>
              <a:gd name="connsiteX3" fmla="*/ 0 w 21634"/>
              <a:gd name="connsiteY3" fmla="*/ 35787 h 42123"/>
              <a:gd name="connsiteX4" fmla="*/ 34 w 21634"/>
              <a:gd name="connsiteY4" fmla="*/ 0 h 42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34" h="42123">
                <a:moveTo>
                  <a:pt x="34" y="0"/>
                </a:moveTo>
                <a:lnTo>
                  <a:pt x="21634" y="0"/>
                </a:lnTo>
                <a:lnTo>
                  <a:pt x="21634" y="17322"/>
                </a:lnTo>
                <a:cubicBezTo>
                  <a:pt x="10970" y="21444"/>
                  <a:pt x="9198" y="56098"/>
                  <a:pt x="0" y="35787"/>
                </a:cubicBezTo>
                <a:cubicBezTo>
                  <a:pt x="6" y="28162"/>
                  <a:pt x="28" y="7625"/>
                  <a:pt x="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2514" y="1611383"/>
            <a:ext cx="7249886" cy="746846"/>
          </a:xfrm>
        </p:spPr>
        <p:txBody>
          <a:bodyPr rtlCol="0" anchor="t">
            <a:noAutofit/>
          </a:bodyPr>
          <a:lstStyle>
            <a:lvl1pPr>
              <a:defRPr sz="3600" spc="-113" baseline="0">
                <a:solidFill>
                  <a:schemeClr val="tx1">
                    <a:lumMod val="75000"/>
                    <a:lumOff val="25000"/>
                  </a:schemeClr>
                </a:solidFill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セクション ヘッダー </a:t>
            </a:r>
            <a:r>
              <a:rPr lang="en-US" altLang="ja-JP" noProof="0"/>
              <a:t>1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22514" y="2464429"/>
            <a:ext cx="7249886" cy="166199"/>
          </a:xfrm>
        </p:spPr>
        <p:txBody>
          <a:bodyPr tIns="0" bIns="0" rtlCol="0">
            <a:spAutoFit/>
          </a:bodyPr>
          <a:lstStyle>
            <a:lvl1pPr marL="0" indent="0">
              <a:buNone/>
              <a:defRPr sz="1200" baseline="0">
                <a:solidFill>
                  <a:schemeClr val="accent3"/>
                </a:solidFill>
                <a:ea typeface="Meiryo UI" panose="020B0604030504040204" pitchFamily="50" charset="-128"/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ja-JP" altLang="en-US" noProof="0"/>
              <a:t>サブタイトル</a:t>
            </a:r>
          </a:p>
        </p:txBody>
      </p:sp>
      <p:sp>
        <p:nvSpPr>
          <p:cNvPr id="13" name="長方形 12">
            <a:extLst>
              <a:ext uri="{FF2B5EF4-FFF2-40B4-BE49-F238E27FC236}">
                <a16:creationId xmlns:a16="http://schemas.microsoft.com/office/drawing/2014/main" id="{560C8850-C2CD-4E0B-AA6F-6B884EB94B4B}"/>
              </a:ext>
            </a:extLst>
          </p:cNvPr>
          <p:cNvSpPr/>
          <p:nvPr userDrawn="1"/>
        </p:nvSpPr>
        <p:spPr>
          <a:xfrm>
            <a:off x="326572" y="1532049"/>
            <a:ext cx="54428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sz="1350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長方形 7">
            <a:extLst>
              <a:ext uri="{FF2B5EF4-FFF2-40B4-BE49-F238E27FC236}">
                <a16:creationId xmlns:a16="http://schemas.microsoft.com/office/drawing/2014/main" id="{80D3D7B7-CDD7-4664-B2D8-6F60FEAEAC45}"/>
              </a:ext>
            </a:extLst>
          </p:cNvPr>
          <p:cNvSpPr/>
          <p:nvPr userDrawn="1"/>
        </p:nvSpPr>
        <p:spPr>
          <a:xfrm>
            <a:off x="8520012" y="6369050"/>
            <a:ext cx="251932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スライド番号プレースホルダー 5">
            <a:extLst>
              <a:ext uri="{FF2B5EF4-FFF2-40B4-BE49-F238E27FC236}">
                <a16:creationId xmlns:a16="http://schemas.microsoft.com/office/drawing/2014/main" id="{9E81145E-5F17-4CB6-9E17-ECF3BB38DE75}"/>
              </a:ext>
            </a:extLst>
          </p:cNvPr>
          <p:cNvSpPr txBox="1">
            <a:spLocks/>
          </p:cNvSpPr>
          <p:nvPr userDrawn="1"/>
        </p:nvSpPr>
        <p:spPr>
          <a:xfrm>
            <a:off x="8520012" y="6369055"/>
            <a:ext cx="251932" cy="3651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34290" rIns="0" bIns="3429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78048C4E-7BD1-46A5-B2F2-6AD408DAAD47}" type="slidenum">
              <a:rPr lang="en-US" altLang="ja-JP" sz="750" b="1" baseline="0" noProof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‹#›</a:t>
            </a:fld>
            <a:endParaRPr lang="ja-JP" altLang="en-US" sz="750" b="1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" name="フッター プレースホルダー 5">
            <a:extLst>
              <a:ext uri="{FF2B5EF4-FFF2-40B4-BE49-F238E27FC236}">
                <a16:creationId xmlns:a16="http://schemas.microsoft.com/office/drawing/2014/main" id="{02FFE477-4812-4DDF-88D3-E08DF8C4615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672193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つのコンテンツ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フレーム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1" y="0"/>
            <a:ext cx="9144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長方形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334736" y="-1"/>
            <a:ext cx="89154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長方形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8520012" y="6369050"/>
            <a:ext cx="251932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スライド番号プレースホルダー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8520012" y="6369055"/>
            <a:ext cx="251932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34290" rIns="0" bIns="3429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78048C4E-7BD1-46A5-B2F2-6AD408DAAD47}" type="slidenum">
              <a:rPr lang="en-US" altLang="ja-JP" sz="750" b="1" baseline="0" noProof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‹#›</a:t>
            </a:fld>
            <a:endParaRPr lang="ja-JP" altLang="en-US" sz="750" b="1" baseline="0" noProof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11" name="コンテンツ プレースホルダー 2">
            <a:extLst>
              <a:ext uri="{FF2B5EF4-FFF2-40B4-BE49-F238E27FC236}">
                <a16:creationId xmlns:a16="http://schemas.microsoft.com/office/drawing/2014/main" id="{758E3AAF-44AA-41E0-AE18-8B461598AD0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34738" y="1825625"/>
            <a:ext cx="3980090" cy="4351338"/>
          </a:xfrm>
        </p:spPr>
        <p:txBody>
          <a:bodyPr rtlCol="0">
            <a:normAutofit/>
          </a:bodyPr>
          <a:lstStyle>
            <a:lvl1pPr>
              <a:defRPr sz="1500" baseline="0">
                <a:ea typeface="Meiryo UI" panose="020B0604030504040204" pitchFamily="50" charset="-128"/>
              </a:defRPr>
            </a:lvl1pPr>
            <a:lvl2pPr>
              <a:defRPr sz="1350" baseline="0">
                <a:ea typeface="Meiryo UI" panose="020B0604030504040204" pitchFamily="50" charset="-128"/>
              </a:defRPr>
            </a:lvl2pPr>
            <a:lvl3pPr>
              <a:defRPr sz="1200" baseline="0">
                <a:ea typeface="Meiryo UI" panose="020B0604030504040204" pitchFamily="50" charset="-128"/>
              </a:defRPr>
            </a:lvl3pPr>
            <a:lvl4pPr>
              <a:defRPr sz="1050" baseline="0">
                <a:ea typeface="Meiryo UI" panose="020B0604030504040204" pitchFamily="50" charset="-128"/>
              </a:defRPr>
            </a:lvl4pPr>
            <a:lvl5pPr>
              <a:defRPr sz="1050" baseline="0">
                <a:ea typeface="Meiryo UI" panose="020B0604030504040204" pitchFamily="50" charset="-128"/>
              </a:defRPr>
            </a:lvl5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13" name="コンテンツ プレースホルダー 3">
            <a:extLst>
              <a:ext uri="{FF2B5EF4-FFF2-40B4-BE49-F238E27FC236}">
                <a16:creationId xmlns:a16="http://schemas.microsoft.com/office/drawing/2014/main" id="{FC1B8B60-5429-4EF9-93D0-2CCCF562B91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829175" y="1825625"/>
            <a:ext cx="3886200" cy="4351338"/>
          </a:xfrm>
        </p:spPr>
        <p:txBody>
          <a:bodyPr rtlCol="0">
            <a:normAutofit/>
          </a:bodyPr>
          <a:lstStyle>
            <a:lvl1pPr>
              <a:defRPr sz="1500" baseline="0">
                <a:ea typeface="Meiryo UI" panose="020B0604030504040204" pitchFamily="50" charset="-128"/>
              </a:defRPr>
            </a:lvl1pPr>
            <a:lvl2pPr>
              <a:defRPr sz="1350" baseline="0">
                <a:ea typeface="Meiryo UI" panose="020B0604030504040204" pitchFamily="50" charset="-128"/>
              </a:defRPr>
            </a:lvl2pPr>
            <a:lvl3pPr>
              <a:defRPr sz="1200" baseline="0">
                <a:ea typeface="Meiryo UI" panose="020B0604030504040204" pitchFamily="50" charset="-128"/>
              </a:defRPr>
            </a:lvl3pPr>
            <a:lvl4pPr>
              <a:defRPr sz="1050" baseline="0">
                <a:ea typeface="Meiryo UI" panose="020B0604030504040204" pitchFamily="50" charset="-128"/>
              </a:defRPr>
            </a:lvl4pPr>
            <a:lvl5pPr>
              <a:defRPr sz="1050" baseline="0">
                <a:ea typeface="Meiryo UI" panose="020B0604030504040204" pitchFamily="50" charset="-128"/>
              </a:defRPr>
            </a:lvl5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10" name="フッター プレースホルダー 5">
            <a:extLst>
              <a:ext uri="{FF2B5EF4-FFF2-40B4-BE49-F238E27FC236}">
                <a16:creationId xmlns:a16="http://schemas.microsoft.com/office/drawing/2014/main" id="{3A066C30-FFF6-4264-A199-085A97DD58A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947009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キャプション付きのコンテンツ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フレーム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1" y="0"/>
            <a:ext cx="9144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長方形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334736" y="-1"/>
            <a:ext cx="89154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長方形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8520012" y="6369050"/>
            <a:ext cx="251932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スライド番号プレースホルダー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8520012" y="6369055"/>
            <a:ext cx="251932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34290" rIns="0" bIns="3429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78048C4E-7BD1-46A5-B2F2-6AD408DAAD47}" type="slidenum">
              <a:rPr lang="en-US" altLang="ja-JP" sz="750" b="1" baseline="0" noProof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‹#›</a:t>
            </a:fld>
            <a:endParaRPr lang="ja-JP" altLang="en-US" sz="750" b="1" baseline="0" noProof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858696"/>
            <a:ext cx="2949178" cy="840230"/>
          </a:xfrm>
        </p:spPr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15" name="テキスト プレースホルダー 3">
            <a:extLst>
              <a:ext uri="{FF2B5EF4-FFF2-40B4-BE49-F238E27FC236}">
                <a16:creationId xmlns:a16="http://schemas.microsoft.com/office/drawing/2014/main" id="{9B6692B7-0F8A-4381-96B4-5F358BFD1E9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 rtlCol="0"/>
          <a:lstStyle>
            <a:lvl1pPr marL="0" indent="0">
              <a:buNone/>
              <a:defRPr sz="1200" baseline="0">
                <a:ea typeface="Meiryo UI" panose="020B0604030504040204" pitchFamily="50" charset="-128"/>
              </a:defRPr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16" name="コンテンツ プレースホルダー 2">
            <a:extLst>
              <a:ext uri="{FF2B5EF4-FFF2-40B4-BE49-F238E27FC236}">
                <a16:creationId xmlns:a16="http://schemas.microsoft.com/office/drawing/2014/main" id="{B43535EE-90E2-422C-B7AC-4D346E8D6E0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87391" y="500220"/>
            <a:ext cx="4629150" cy="5368773"/>
          </a:xfrm>
        </p:spPr>
        <p:txBody>
          <a:bodyPr rtlCol="0">
            <a:normAutofit/>
          </a:bodyPr>
          <a:lstStyle>
            <a:lvl1pPr>
              <a:defRPr sz="1800" baseline="0">
                <a:ea typeface="Meiryo UI" panose="020B0604030504040204" pitchFamily="50" charset="-128"/>
              </a:defRPr>
            </a:lvl1pPr>
            <a:lvl2pPr>
              <a:defRPr sz="1500" baseline="0">
                <a:ea typeface="Meiryo UI" panose="020B0604030504040204" pitchFamily="50" charset="-128"/>
              </a:defRPr>
            </a:lvl2pPr>
            <a:lvl3pPr>
              <a:defRPr sz="1350" baseline="0">
                <a:ea typeface="Meiryo UI" panose="020B0604030504040204" pitchFamily="50" charset="-128"/>
              </a:defRPr>
            </a:lvl3pPr>
            <a:lvl4pPr>
              <a:defRPr sz="1200" baseline="0">
                <a:ea typeface="Meiryo UI" panose="020B0604030504040204" pitchFamily="50" charset="-128"/>
              </a:defRPr>
            </a:lvl4pPr>
            <a:lvl5pPr>
              <a:defRPr sz="1200" baseline="0">
                <a:ea typeface="Meiryo UI" panose="020B0604030504040204" pitchFamily="50" charset="-128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10" name="フッター プレースホルダー 5">
            <a:extLst>
              <a:ext uri="{FF2B5EF4-FFF2-40B4-BE49-F238E27FC236}">
                <a16:creationId xmlns:a16="http://schemas.microsoft.com/office/drawing/2014/main" id="{E1D69513-D412-42A6-939A-AB555FF5E36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764241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キャプション付きの図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フレーム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1" y="0"/>
            <a:ext cx="9144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長方形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334736" y="-1"/>
            <a:ext cx="89154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長方形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8520012" y="6369050"/>
            <a:ext cx="251932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スライド番号プレースホルダー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8520012" y="6369055"/>
            <a:ext cx="251932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34290" rIns="0" bIns="3429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78048C4E-7BD1-46A5-B2F2-6AD408DAAD47}" type="slidenum">
              <a:rPr lang="en-US" altLang="ja-JP" sz="750" b="1" baseline="0" noProof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‹#›</a:t>
            </a:fld>
            <a:endParaRPr lang="ja-JP" altLang="en-US" sz="750" b="1" baseline="0" noProof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858696"/>
            <a:ext cx="2949178" cy="840230"/>
          </a:xfrm>
        </p:spPr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15" name="テキスト プレースホルダー 3">
            <a:extLst>
              <a:ext uri="{FF2B5EF4-FFF2-40B4-BE49-F238E27FC236}">
                <a16:creationId xmlns:a16="http://schemas.microsoft.com/office/drawing/2014/main" id="{9B6692B7-0F8A-4381-96B4-5F358BFD1E9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 rtlCol="0"/>
          <a:lstStyle>
            <a:lvl1pPr marL="0" indent="0">
              <a:buNone/>
              <a:defRPr sz="1200" baseline="0">
                <a:ea typeface="Meiryo UI" panose="020B0604030504040204" pitchFamily="50" charset="-128"/>
              </a:defRPr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11" name="図プレースホルダー 2">
            <a:extLst>
              <a:ext uri="{FF2B5EF4-FFF2-40B4-BE49-F238E27FC236}">
                <a16:creationId xmlns:a16="http://schemas.microsoft.com/office/drawing/2014/main" id="{131CB29F-0BE0-476F-B57A-7638E9BFAE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500220"/>
            <a:ext cx="4629150" cy="5368773"/>
          </a:xfrm>
        </p:spPr>
        <p:txBody>
          <a:bodyPr rtlCol="0"/>
          <a:lstStyle>
            <a:lvl1pPr marL="0" indent="0">
              <a:buNone/>
              <a:defRPr sz="2400" baseline="0">
                <a:ea typeface="Meiryo UI" panose="020B0604030504040204" pitchFamily="50" charset="-128"/>
              </a:defRPr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pPr rtl="0"/>
            <a:r>
              <a:rPr lang="ja-JP" altLang="en-US" noProof="0"/>
              <a:t>アイコンをクリックして図を追加</a:t>
            </a:r>
          </a:p>
        </p:txBody>
      </p:sp>
      <p:sp>
        <p:nvSpPr>
          <p:cNvPr id="10" name="フッター プレースホルダー 5">
            <a:extLst>
              <a:ext uri="{FF2B5EF4-FFF2-40B4-BE49-F238E27FC236}">
                <a16:creationId xmlns:a16="http://schemas.microsoft.com/office/drawing/2014/main" id="{2296EB70-37C1-42AB-A420-5FF72B86C0F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409964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5">
            <a:extLst>
              <a:ext uri="{FF2B5EF4-FFF2-40B4-BE49-F238E27FC236}">
                <a16:creationId xmlns:a16="http://schemas.microsoft.com/office/drawing/2014/main" id="{20273381-7E1B-4120-8736-F8FE9DE4B16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334329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引用の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>
            <a:extLst>
              <a:ext uri="{FF2B5EF4-FFF2-40B4-BE49-F238E27FC236}">
                <a16:creationId xmlns:a16="http://schemas.microsoft.com/office/drawing/2014/main" id="{4E46C0F6-F728-4FF0-A7F3-F6AECCD35B3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0488" y="136528"/>
            <a:ext cx="8963025" cy="6584951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350" baseline="0">
                <a:ea typeface="Meiryo UI" panose="020B0604030504040204" pitchFamily="50" charset="-128"/>
              </a:defRPr>
            </a:lvl1pPr>
          </a:lstStyle>
          <a:p>
            <a:pPr marL="171446" lvl="0" indent="-171446" algn="ctr" rtl="0"/>
            <a:r>
              <a:rPr lang="ja-JP" altLang="en-US" noProof="0"/>
              <a:t>画像の挿入</a:t>
            </a:r>
          </a:p>
        </p:txBody>
      </p:sp>
      <p:sp>
        <p:nvSpPr>
          <p:cNvPr id="7" name="テキスト プレースホルダー 6">
            <a:extLst>
              <a:ext uri="{FF2B5EF4-FFF2-40B4-BE49-F238E27FC236}">
                <a16:creationId xmlns:a16="http://schemas.microsoft.com/office/drawing/2014/main" id="{E4DAD220-8CE3-4FF4-957A-1E24442C65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90625" y="4104799"/>
            <a:ext cx="7524750" cy="1072088"/>
          </a:xfrm>
          <a:solidFill>
            <a:schemeClr val="tx1">
              <a:alpha val="68000"/>
            </a:schemeClr>
          </a:solidFill>
        </p:spPr>
        <p:txBody>
          <a:bodyPr lIns="274320" tIns="274320" rIns="274320" bIns="274320" rtlCol="0" anchor="ctr">
            <a:spAutoFit/>
          </a:bodyPr>
          <a:lstStyle>
            <a:lvl1pPr marL="0" indent="0">
              <a:lnSpc>
                <a:spcPct val="100000"/>
              </a:lnSpc>
              <a:buNone/>
              <a:defRPr sz="1350" b="0" baseline="0">
                <a:solidFill>
                  <a:schemeClr val="bg1"/>
                </a:solidFill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  <a:p>
            <a:pPr lvl="0" rtl="0"/>
            <a:endParaRPr lang="ja-JP" altLang="en-US" noProof="0"/>
          </a:p>
        </p:txBody>
      </p:sp>
      <p:sp>
        <p:nvSpPr>
          <p:cNvPr id="8" name="テキスト プレースホルダー 6">
            <a:extLst>
              <a:ext uri="{FF2B5EF4-FFF2-40B4-BE49-F238E27FC236}">
                <a16:creationId xmlns:a16="http://schemas.microsoft.com/office/drawing/2014/main" id="{58FDDD78-44AA-4B92-90B8-DFC56D688C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2414" y="3269343"/>
            <a:ext cx="866525" cy="2001317"/>
          </a:xfrm>
          <a:noFill/>
        </p:spPr>
        <p:txBody>
          <a:bodyPr wrap="square" lIns="182880" tIns="182880" rIns="182880" bIns="91440" rtlCol="0">
            <a:spAutoFit/>
          </a:bodyPr>
          <a:lstStyle>
            <a:lvl1pPr marL="0" indent="0">
              <a:buNone/>
              <a:defRPr sz="12450" b="1" baseline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defRPr>
            </a:lvl1pPr>
          </a:lstStyle>
          <a:p>
            <a:pPr lvl="0" rtl="0"/>
            <a:r>
              <a:rPr lang="ja-JP" altLang="en-US" noProof="0"/>
              <a:t>“</a:t>
            </a:r>
          </a:p>
        </p:txBody>
      </p:sp>
      <p:sp>
        <p:nvSpPr>
          <p:cNvPr id="9" name="フレーム 8">
            <a:extLst>
              <a:ext uri="{FF2B5EF4-FFF2-40B4-BE49-F238E27FC236}">
                <a16:creationId xmlns:a16="http://schemas.microsoft.com/office/drawing/2014/main" id="{0283712C-6C33-4303-985C-6493AAFAF405}"/>
              </a:ext>
            </a:extLst>
          </p:cNvPr>
          <p:cNvSpPr/>
          <p:nvPr userDrawn="1"/>
        </p:nvSpPr>
        <p:spPr>
          <a:xfrm>
            <a:off x="-1" y="0"/>
            <a:ext cx="9144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" name="長方形 9">
            <a:extLst>
              <a:ext uri="{FF2B5EF4-FFF2-40B4-BE49-F238E27FC236}">
                <a16:creationId xmlns:a16="http://schemas.microsoft.com/office/drawing/2014/main" id="{5793B617-BDEC-4471-BF16-3ADF8D92DD69}"/>
              </a:ext>
            </a:extLst>
          </p:cNvPr>
          <p:cNvSpPr/>
          <p:nvPr userDrawn="1"/>
        </p:nvSpPr>
        <p:spPr>
          <a:xfrm>
            <a:off x="8520012" y="6369050"/>
            <a:ext cx="251932" cy="4889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スライド番号プレースホルダー 5">
            <a:extLst>
              <a:ext uri="{FF2B5EF4-FFF2-40B4-BE49-F238E27FC236}">
                <a16:creationId xmlns:a16="http://schemas.microsoft.com/office/drawing/2014/main" id="{33D238BD-C38B-4BEB-92A5-657AAB9C5351}"/>
              </a:ext>
            </a:extLst>
          </p:cNvPr>
          <p:cNvSpPr txBox="1">
            <a:spLocks/>
          </p:cNvSpPr>
          <p:nvPr userDrawn="1"/>
        </p:nvSpPr>
        <p:spPr>
          <a:xfrm>
            <a:off x="8520012" y="6369055"/>
            <a:ext cx="251932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34290" rIns="0" bIns="3429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78048C4E-7BD1-46A5-B2F2-6AD408DAAD47}" type="slidenum">
              <a:rPr lang="en-US" altLang="ja-JP" sz="750" b="1" baseline="0" noProof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‹#›</a:t>
            </a:fld>
            <a:endParaRPr lang="ja-JP" altLang="en-US" sz="750" b="1" baseline="0" noProof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0E81040-AE93-4763-96F3-062F0F2D8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12" name="フッター プレースホルダー 5">
            <a:extLst>
              <a:ext uri="{FF2B5EF4-FFF2-40B4-BE49-F238E27FC236}">
                <a16:creationId xmlns:a16="http://schemas.microsoft.com/office/drawing/2014/main" id="{2A6C1EB5-C8C9-45BE-A0BB-15EC3289D3A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70143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 2 と画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図プレースホルダー 4">
            <a:extLst>
              <a:ext uri="{FF2B5EF4-FFF2-40B4-BE49-F238E27FC236}">
                <a16:creationId xmlns:a16="http://schemas.microsoft.com/office/drawing/2014/main" id="{D314F9CD-0693-4A94-A67A-F71413300A6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" y="0"/>
            <a:ext cx="9143999" cy="39624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350" baseline="0" dirty="0">
                <a:ea typeface="Meiryo UI" panose="020B0604030504040204" pitchFamily="50" charset="-128"/>
              </a:defRPr>
            </a:lvl1pPr>
          </a:lstStyle>
          <a:p>
            <a:pPr marL="171446" lvl="0" indent="-171446" algn="ctr" rtl="0"/>
            <a:r>
              <a:rPr lang="ja-JP" altLang="en-US" noProof="0"/>
              <a:t>画像の挿入</a:t>
            </a:r>
          </a:p>
        </p:txBody>
      </p:sp>
      <p:sp>
        <p:nvSpPr>
          <p:cNvPr id="3" name="サブタイトル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1153" y="5603183"/>
            <a:ext cx="6858000" cy="279307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350" baseline="0" dirty="0">
                <a:solidFill>
                  <a:schemeClr val="accent3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marL="171446" lvl="0" indent="-171446" rtl="0"/>
            <a:r>
              <a:rPr lang="ja-JP" altLang="en-US" noProof="0"/>
              <a:t>サブタイトル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1153" y="5053805"/>
            <a:ext cx="7955280" cy="54938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3300" b="1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marL="0" lvl="0" rtl="0"/>
            <a:r>
              <a:rPr lang="ja-JP" altLang="en-US" noProof="0"/>
              <a:t>タイトル</a:t>
            </a:r>
          </a:p>
        </p:txBody>
      </p:sp>
      <p:sp>
        <p:nvSpPr>
          <p:cNvPr id="11" name="長方形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326572" y="4726452"/>
            <a:ext cx="54428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sz="1350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長方形 3">
            <a:extLst>
              <a:ext uri="{FF2B5EF4-FFF2-40B4-BE49-F238E27FC236}">
                <a16:creationId xmlns:a16="http://schemas.microsoft.com/office/drawing/2014/main" id="{7B386286-CEE2-E94A-BBC0-0A3723EB14DE}"/>
              </a:ext>
            </a:extLst>
          </p:cNvPr>
          <p:cNvSpPr/>
          <p:nvPr userDrawn="1"/>
        </p:nvSpPr>
        <p:spPr>
          <a:xfrm>
            <a:off x="8256674" y="6220326"/>
            <a:ext cx="649705" cy="637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4B9EF11-1292-4338-8025-9F441012973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397571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お礼を述べる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図プレースホルダー 3">
            <a:extLst>
              <a:ext uri="{FF2B5EF4-FFF2-40B4-BE49-F238E27FC236}">
                <a16:creationId xmlns:a16="http://schemas.microsoft.com/office/drawing/2014/main" id="{7C719AD2-39D2-425C-90E5-8FD2D783ADD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6858000"/>
          </a:xfrm>
          <a:solidFill>
            <a:srgbClr val="00B0F0"/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350" baseline="0"/>
            </a:lvl1pPr>
          </a:lstStyle>
          <a:p>
            <a:pPr marL="171446" lvl="0" indent="-171446" algn="ctr" rtl="0"/>
            <a:r>
              <a:rPr lang="ja-JP" altLang="en-US" noProof="0"/>
              <a:t>画像の挿入</a:t>
            </a:r>
            <a:endParaRPr lang="ja-JP" altLang="en-GB" noProof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1154" y="4596754"/>
            <a:ext cx="8095308" cy="1006429"/>
          </a:xfrm>
        </p:spPr>
        <p:txBody>
          <a:bodyPr vert="horz" wrap="square" lIns="91440" tIns="45720" rIns="91440" bIns="45720" rtlCol="0" anchor="b">
            <a:spAutoFit/>
          </a:bodyPr>
          <a:lstStyle>
            <a:lvl1pPr algn="ctr">
              <a:defRPr lang="en-GB" sz="3300" b="1" spc="-113" baseline="0" dirty="0">
                <a:solidFill>
                  <a:schemeClr val="bg1"/>
                </a:solidFill>
                <a:latin typeface="Meiryo UI" panose="020B0604030504040204" pitchFamily="50" charset="-128"/>
              </a:defRPr>
            </a:lvl1pPr>
          </a:lstStyle>
          <a:p>
            <a:pPr marL="0" lvl="0" rtl="0"/>
            <a:r>
              <a:rPr lang="ja-JP" altLang="en-US" noProof="0" dirty="0"/>
              <a:t>おつかれさまでした！</a:t>
            </a:r>
            <a:br>
              <a:rPr lang="en-US" altLang="ja-JP" noProof="0" dirty="0"/>
            </a:br>
            <a:r>
              <a:rPr lang="ja-JP" altLang="en-US" noProof="0" dirty="0"/>
              <a:t>おしまい！</a:t>
            </a:r>
            <a:endParaRPr lang="ja-JP" altLang="en-GB" noProof="0" dirty="0"/>
          </a:p>
        </p:txBody>
      </p:sp>
      <p:sp>
        <p:nvSpPr>
          <p:cNvPr id="4" name="フッター プレースホルダー 5">
            <a:extLst>
              <a:ext uri="{FF2B5EF4-FFF2-40B4-BE49-F238E27FC236}">
                <a16:creationId xmlns:a16="http://schemas.microsoft.com/office/drawing/2014/main" id="{4650ED99-C07A-480E-80FF-205E1986971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34192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画像を含むセクション ヘッダー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フリーフォーム:図形 11">
            <a:extLst>
              <a:ext uri="{FF2B5EF4-FFF2-40B4-BE49-F238E27FC236}">
                <a16:creationId xmlns:a16="http://schemas.microsoft.com/office/drawing/2014/main" id="{6D24BA90-E7BA-471E-AA13-3329EDCD80A2}"/>
              </a:ext>
            </a:extLst>
          </p:cNvPr>
          <p:cNvSpPr/>
          <p:nvPr userDrawn="1"/>
        </p:nvSpPr>
        <p:spPr>
          <a:xfrm flipV="1">
            <a:off x="-1" y="-3"/>
            <a:ext cx="9144001" cy="6858003"/>
          </a:xfrm>
          <a:custGeom>
            <a:avLst/>
            <a:gdLst>
              <a:gd name="connsiteX0" fmla="*/ 9171734 w 12192001"/>
              <a:gd name="connsiteY0" fmla="*/ 2269381 h 6858003"/>
              <a:gd name="connsiteX1" fmla="*/ 4981292 w 12192001"/>
              <a:gd name="connsiteY1" fmla="*/ 1670903 h 6858003"/>
              <a:gd name="connsiteX2" fmla="*/ 634550 w 12192001"/>
              <a:gd name="connsiteY2" fmla="*/ 1013497 h 6858003"/>
              <a:gd name="connsiteX3" fmla="*/ 123993 w 12192001"/>
              <a:gd name="connsiteY3" fmla="*/ 984148 h 6858003"/>
              <a:gd name="connsiteX4" fmla="*/ 123993 w 12192001"/>
              <a:gd name="connsiteY4" fmla="*/ 123993 h 6858003"/>
              <a:gd name="connsiteX5" fmla="*/ 12068007 w 12192001"/>
              <a:gd name="connsiteY5" fmla="*/ 123993 h 6858003"/>
              <a:gd name="connsiteX6" fmla="*/ 12068007 w 12192001"/>
              <a:gd name="connsiteY6" fmla="*/ 1962695 h 6858003"/>
              <a:gd name="connsiteX7" fmla="*/ 11543532 w 12192001"/>
              <a:gd name="connsiteY7" fmla="*/ 2051091 h 6858003"/>
              <a:gd name="connsiteX8" fmla="*/ 9171734 w 12192001"/>
              <a:gd name="connsiteY8" fmla="*/ 2269381 h 6858003"/>
              <a:gd name="connsiteX9" fmla="*/ 1 w 12192001"/>
              <a:gd name="connsiteY9" fmla="*/ 6858003 h 6858003"/>
              <a:gd name="connsiteX10" fmla="*/ 12192001 w 12192001"/>
              <a:gd name="connsiteY10" fmla="*/ 6858003 h 6858003"/>
              <a:gd name="connsiteX11" fmla="*/ 12192001 w 12192001"/>
              <a:gd name="connsiteY11" fmla="*/ 2724879 h 6858003"/>
              <a:gd name="connsiteX12" fmla="*/ 12192001 w 12192001"/>
              <a:gd name="connsiteY12" fmla="*/ 2477360 h 6858003"/>
              <a:gd name="connsiteX13" fmla="*/ 12192001 w 12192001"/>
              <a:gd name="connsiteY13" fmla="*/ 1941781 h 6858003"/>
              <a:gd name="connsiteX14" fmla="*/ 12192000 w 12192001"/>
              <a:gd name="connsiteY14" fmla="*/ 1941781 h 6858003"/>
              <a:gd name="connsiteX15" fmla="*/ 12192000 w 12192001"/>
              <a:gd name="connsiteY15" fmla="*/ 0 h 6858003"/>
              <a:gd name="connsiteX16" fmla="*/ 0 w 12192001"/>
              <a:gd name="connsiteY16" fmla="*/ 0 h 6858003"/>
              <a:gd name="connsiteX17" fmla="*/ 0 w 12192001"/>
              <a:gd name="connsiteY17" fmla="*/ 6858000 h 6858003"/>
              <a:gd name="connsiteX18" fmla="*/ 1 w 12192001"/>
              <a:gd name="connsiteY18" fmla="*/ 6858000 h 685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1" h="6858003">
                <a:moveTo>
                  <a:pt x="9171734" y="2269381"/>
                </a:moveTo>
                <a:cubicBezTo>
                  <a:pt x="8159059" y="2253684"/>
                  <a:pt x="6843276" y="2101858"/>
                  <a:pt x="4981292" y="1670903"/>
                </a:cubicBezTo>
                <a:cubicBezTo>
                  <a:pt x="3385010" y="1301444"/>
                  <a:pt x="2075869" y="1110459"/>
                  <a:pt x="634550" y="1013497"/>
                </a:cubicBezTo>
                <a:lnTo>
                  <a:pt x="123993" y="984148"/>
                </a:lnTo>
                <a:lnTo>
                  <a:pt x="123993" y="123993"/>
                </a:lnTo>
                <a:lnTo>
                  <a:pt x="12068007" y="123993"/>
                </a:lnTo>
                <a:lnTo>
                  <a:pt x="12068007" y="1962695"/>
                </a:lnTo>
                <a:lnTo>
                  <a:pt x="11543532" y="2051091"/>
                </a:lnTo>
                <a:cubicBezTo>
                  <a:pt x="10893978" y="2164649"/>
                  <a:pt x="10184410" y="2285079"/>
                  <a:pt x="9171734" y="2269381"/>
                </a:cubicBezTo>
                <a:close/>
                <a:moveTo>
                  <a:pt x="1" y="6858003"/>
                </a:moveTo>
                <a:lnTo>
                  <a:pt x="12192001" y="6858003"/>
                </a:lnTo>
                <a:lnTo>
                  <a:pt x="12192001" y="2724879"/>
                </a:lnTo>
                <a:lnTo>
                  <a:pt x="12192001" y="2477360"/>
                </a:lnTo>
                <a:lnTo>
                  <a:pt x="12192001" y="1941781"/>
                </a:lnTo>
                <a:lnTo>
                  <a:pt x="12192000" y="1941781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lnTo>
                  <a:pt x="1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sz="1350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図プレースホルダー 10">
            <a:extLst>
              <a:ext uri="{FF2B5EF4-FFF2-40B4-BE49-F238E27FC236}">
                <a16:creationId xmlns:a16="http://schemas.microsoft.com/office/drawing/2014/main" id="{9467520A-F508-4AA5-BBCF-30AE2B312E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4515035"/>
            <a:ext cx="9144000" cy="2342965"/>
          </a:xfrm>
          <a:custGeom>
            <a:avLst/>
            <a:gdLst>
              <a:gd name="connsiteX0" fmla="*/ 9047741 w 11944014"/>
              <a:gd name="connsiteY0" fmla="*/ 1387 h 2146775"/>
              <a:gd name="connsiteX1" fmla="*/ 11419539 w 11944014"/>
              <a:gd name="connsiteY1" fmla="*/ 219677 h 2146775"/>
              <a:gd name="connsiteX2" fmla="*/ 11944014 w 11944014"/>
              <a:gd name="connsiteY2" fmla="*/ 308073 h 2146775"/>
              <a:gd name="connsiteX3" fmla="*/ 11944014 w 11944014"/>
              <a:gd name="connsiteY3" fmla="*/ 2146775 h 2146775"/>
              <a:gd name="connsiteX4" fmla="*/ 0 w 11944014"/>
              <a:gd name="connsiteY4" fmla="*/ 2146775 h 2146775"/>
              <a:gd name="connsiteX5" fmla="*/ 0 w 11944014"/>
              <a:gd name="connsiteY5" fmla="*/ 1286620 h 2146775"/>
              <a:gd name="connsiteX6" fmla="*/ 510557 w 11944014"/>
              <a:gd name="connsiteY6" fmla="*/ 1257271 h 2146775"/>
              <a:gd name="connsiteX7" fmla="*/ 4857299 w 11944014"/>
              <a:gd name="connsiteY7" fmla="*/ 599865 h 2146775"/>
              <a:gd name="connsiteX8" fmla="*/ 9047741 w 11944014"/>
              <a:gd name="connsiteY8" fmla="*/ 1387 h 214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44014" h="2146775">
                <a:moveTo>
                  <a:pt x="9047741" y="1387"/>
                </a:moveTo>
                <a:cubicBezTo>
                  <a:pt x="10060417" y="-14311"/>
                  <a:pt x="10769985" y="106119"/>
                  <a:pt x="11419539" y="219677"/>
                </a:cubicBezTo>
                <a:lnTo>
                  <a:pt x="11944014" y="308073"/>
                </a:lnTo>
                <a:lnTo>
                  <a:pt x="11944014" y="2146775"/>
                </a:lnTo>
                <a:lnTo>
                  <a:pt x="0" y="2146775"/>
                </a:lnTo>
                <a:lnTo>
                  <a:pt x="0" y="1286620"/>
                </a:lnTo>
                <a:lnTo>
                  <a:pt x="510557" y="1257271"/>
                </a:lnTo>
                <a:cubicBezTo>
                  <a:pt x="1951876" y="1160309"/>
                  <a:pt x="3261017" y="969324"/>
                  <a:pt x="4857299" y="599865"/>
                </a:cubicBezTo>
                <a:cubicBezTo>
                  <a:pt x="6719283" y="168910"/>
                  <a:pt x="8035066" y="17084"/>
                  <a:pt x="9047741" y="138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350" baseline="0" dirty="0">
                <a:ea typeface="Meiryo UI" panose="020B0604030504040204" pitchFamily="50" charset="-128"/>
              </a:defRPr>
            </a:lvl1pPr>
          </a:lstStyle>
          <a:p>
            <a:pPr marL="171446" lvl="0" indent="-171446" algn="ctr" rtl="0"/>
            <a:r>
              <a:rPr lang="ja-JP" altLang="en-US" noProof="0"/>
              <a:t>画像の挿入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2514" y="1611383"/>
            <a:ext cx="7249886" cy="746846"/>
          </a:xfrm>
        </p:spPr>
        <p:txBody>
          <a:bodyPr rtlCol="0" anchor="t">
            <a:noAutofit/>
          </a:bodyPr>
          <a:lstStyle>
            <a:lvl1pPr>
              <a:defRPr sz="3600" spc="-113" baseline="0">
                <a:solidFill>
                  <a:schemeClr val="tx1">
                    <a:lumMod val="75000"/>
                    <a:lumOff val="25000"/>
                  </a:schemeClr>
                </a:solidFill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セクション ヘッダー </a:t>
            </a:r>
            <a:r>
              <a:rPr lang="en-US" altLang="ja-JP" noProof="0"/>
              <a:t>1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22514" y="2464429"/>
            <a:ext cx="7249886" cy="221599"/>
          </a:xfrm>
        </p:spPr>
        <p:txBody>
          <a:bodyPr tIns="0" bIns="0" rtlCol="0">
            <a:spAutoFit/>
          </a:bodyPr>
          <a:lstStyle>
            <a:lvl1pPr marL="0" indent="0">
              <a:buNone/>
              <a:defRPr sz="1600" baseline="0">
                <a:solidFill>
                  <a:srgbClr val="067F9C"/>
                </a:solidFill>
                <a:ea typeface="Meiryo UI" panose="020B0604030504040204" pitchFamily="50" charset="-128"/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ja-JP" altLang="en-US" noProof="0" dirty="0"/>
              <a:t>サブタイトル</a:t>
            </a:r>
          </a:p>
        </p:txBody>
      </p:sp>
      <p:sp>
        <p:nvSpPr>
          <p:cNvPr id="13" name="長方形 12">
            <a:extLst>
              <a:ext uri="{FF2B5EF4-FFF2-40B4-BE49-F238E27FC236}">
                <a16:creationId xmlns:a16="http://schemas.microsoft.com/office/drawing/2014/main" id="{560C8850-C2CD-4E0B-AA6F-6B884EB94B4B}"/>
              </a:ext>
            </a:extLst>
          </p:cNvPr>
          <p:cNvSpPr/>
          <p:nvPr userDrawn="1"/>
        </p:nvSpPr>
        <p:spPr>
          <a:xfrm>
            <a:off x="326572" y="1532049"/>
            <a:ext cx="54428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sz="1350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50A3AA2-7D54-487F-8AD2-09E0D950B45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39139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画像を含むセクション ヘッダー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図プレースホルダー 4">
            <a:extLst>
              <a:ext uri="{FF2B5EF4-FFF2-40B4-BE49-F238E27FC236}">
                <a16:creationId xmlns:a16="http://schemas.microsoft.com/office/drawing/2014/main" id="{A836EFBB-5449-47CB-96D6-CB08287F755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" y="0"/>
            <a:ext cx="9143999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350" baseline="0" dirty="0">
                <a:solidFill>
                  <a:schemeClr val="tx1"/>
                </a:solidFill>
                <a:ea typeface="Meiryo UI" panose="020B0604030504040204" pitchFamily="50" charset="-128"/>
              </a:defRPr>
            </a:lvl1pPr>
          </a:lstStyle>
          <a:p>
            <a:pPr marL="171446" lvl="0" indent="-171446" algn="ctr" rtl="0"/>
            <a:r>
              <a:rPr lang="ja-JP" altLang="en-US" noProof="0"/>
              <a:t>画像の挿入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2514" y="3860800"/>
            <a:ext cx="7249886" cy="1686720"/>
          </a:xfrm>
        </p:spPr>
        <p:txBody>
          <a:bodyPr rtlCol="0" anchor="b">
            <a:noAutofit/>
          </a:bodyPr>
          <a:lstStyle>
            <a:lvl1pPr>
              <a:defRPr sz="3600" spc="-113" baseline="0">
                <a:solidFill>
                  <a:schemeClr val="bg1"/>
                </a:solidFill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セクション ヘッダー </a:t>
            </a:r>
            <a:r>
              <a:rPr lang="en-US" altLang="ja-JP" noProof="0"/>
              <a:t>2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22514" y="5610175"/>
            <a:ext cx="7249886" cy="166199"/>
          </a:xfrm>
        </p:spPr>
        <p:txBody>
          <a:bodyPr tIns="0" bIns="0" rtlCol="0">
            <a:spAutoFit/>
          </a:bodyPr>
          <a:lstStyle>
            <a:lvl1pPr marL="0" indent="0">
              <a:buNone/>
              <a:defRPr sz="1200" baseline="0">
                <a:solidFill>
                  <a:schemeClr val="bg1"/>
                </a:solidFill>
                <a:ea typeface="Meiryo UI" panose="020B0604030504040204" pitchFamily="50" charset="-128"/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ja-JP" altLang="en-US" noProof="0"/>
              <a:t>サブタイトル</a:t>
            </a:r>
          </a:p>
        </p:txBody>
      </p:sp>
      <p:sp>
        <p:nvSpPr>
          <p:cNvPr id="8" name="長方形 7">
            <a:extLst>
              <a:ext uri="{FF2B5EF4-FFF2-40B4-BE49-F238E27FC236}">
                <a16:creationId xmlns:a16="http://schemas.microsoft.com/office/drawing/2014/main" id="{5B68A07C-35C9-40A7-8487-9EAD314C595A}"/>
              </a:ext>
            </a:extLst>
          </p:cNvPr>
          <p:cNvSpPr/>
          <p:nvPr userDrawn="1"/>
        </p:nvSpPr>
        <p:spPr>
          <a:xfrm>
            <a:off x="8520012" y="6369050"/>
            <a:ext cx="251932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スライド番号プレースホルダー 5">
            <a:extLst>
              <a:ext uri="{FF2B5EF4-FFF2-40B4-BE49-F238E27FC236}">
                <a16:creationId xmlns:a16="http://schemas.microsoft.com/office/drawing/2014/main" id="{CE9143E8-1B27-4F08-9F20-BE30B14AC24E}"/>
              </a:ext>
            </a:extLst>
          </p:cNvPr>
          <p:cNvSpPr txBox="1">
            <a:spLocks/>
          </p:cNvSpPr>
          <p:nvPr userDrawn="1"/>
        </p:nvSpPr>
        <p:spPr>
          <a:xfrm>
            <a:off x="8520012" y="6369055"/>
            <a:ext cx="251932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34290" rIns="0" bIns="3429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78048C4E-7BD1-46A5-B2F2-6AD408DAAD47}" type="slidenum">
              <a:rPr lang="en-US" altLang="ja-JP" sz="750" b="1" baseline="0" noProof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‹#›</a:t>
            </a:fld>
            <a:endParaRPr lang="ja-JP" altLang="en-US" sz="750" b="1" baseline="0" noProof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845FF900-D87B-4A4B-8BA8-D7A372486CC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47055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フレーム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1" y="0"/>
            <a:ext cx="9144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長方形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334736" y="-1"/>
            <a:ext cx="89154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長方形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8520012" y="6369050"/>
            <a:ext cx="251932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スライド番号プレースホルダー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8520012" y="6369055"/>
            <a:ext cx="251932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34290" rIns="0" bIns="3429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78048C4E-7BD1-46A5-B2F2-6AD408DAAD47}" type="slidenum">
              <a:rPr lang="en-US" altLang="ja-JP" sz="750" b="1" baseline="0" noProof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‹#›</a:t>
            </a:fld>
            <a:endParaRPr lang="ja-JP" altLang="en-US" sz="750" b="1" baseline="0" noProof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10" name="コンテンツ プレースホルダー 2">
            <a:extLst>
              <a:ext uri="{FF2B5EF4-FFF2-40B4-BE49-F238E27FC236}">
                <a16:creationId xmlns:a16="http://schemas.microsoft.com/office/drawing/2014/main" id="{3B7F86AE-7774-0B40-8944-DF91C77B02F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4739" y="1463040"/>
            <a:ext cx="6023201" cy="4770098"/>
          </a:xfrm>
        </p:spPr>
        <p:txBody>
          <a:bodyPr rtlCol="0">
            <a:noAutofit/>
          </a:bodyPr>
          <a:lstStyle>
            <a:lvl1pPr>
              <a:lnSpc>
                <a:spcPct val="200000"/>
              </a:lnSpc>
              <a:spcBef>
                <a:spcPts val="450"/>
              </a:spcBef>
              <a:spcAft>
                <a:spcPts val="900"/>
              </a:spcAft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  <a:ea typeface="Meiryo UI" panose="020B0604030504040204" pitchFamily="50" charset="-128"/>
              </a:defRPr>
            </a:lvl1pPr>
            <a:lvl2pPr>
              <a:lnSpc>
                <a:spcPct val="200000"/>
              </a:lnSpc>
              <a:spcBef>
                <a:spcPts val="450"/>
              </a:spcBef>
              <a:spcAft>
                <a:spcPts val="900"/>
              </a:spcAft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  <a:ea typeface="Meiryo UI" panose="020B0604030504040204" pitchFamily="50" charset="-128"/>
              </a:defRPr>
            </a:lvl2pPr>
            <a:lvl3pPr>
              <a:lnSpc>
                <a:spcPct val="200000"/>
              </a:lnSpc>
              <a:spcBef>
                <a:spcPts val="450"/>
              </a:spcBef>
              <a:spcAft>
                <a:spcPts val="900"/>
              </a:spcAft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ea typeface="Meiryo UI" panose="020B0604030504040204" pitchFamily="50" charset="-128"/>
              </a:defRPr>
            </a:lvl3pPr>
            <a:lvl4pPr>
              <a:defRPr sz="1050"/>
            </a:lvl4pPr>
            <a:lvl5pPr>
              <a:defRPr sz="1050"/>
            </a:lvl5pPr>
          </a:lstStyle>
          <a:p>
            <a:pPr lvl="0" rtl="0"/>
            <a:r>
              <a:rPr lang="ja-JP" altLang="en-US" noProof="0" dirty="0"/>
              <a:t>マスター テキストのスタイルを編集する</a:t>
            </a:r>
          </a:p>
          <a:p>
            <a:pPr lvl="1" rtl="0"/>
            <a:r>
              <a:rPr lang="ja-JP" altLang="en-US" noProof="0" dirty="0"/>
              <a:t>第 </a:t>
            </a:r>
            <a:r>
              <a:rPr lang="en-US" altLang="ja-JP" noProof="0" dirty="0"/>
              <a:t>2 </a:t>
            </a:r>
            <a:r>
              <a:rPr lang="ja-JP" altLang="en-US" noProof="0" dirty="0"/>
              <a:t>レベル</a:t>
            </a:r>
          </a:p>
          <a:p>
            <a:pPr lvl="2" rtl="0"/>
            <a:r>
              <a:rPr lang="ja-JP" altLang="en-US" noProof="0" dirty="0"/>
              <a:t>第 </a:t>
            </a:r>
            <a:r>
              <a:rPr lang="en-US" altLang="ja-JP" noProof="0" dirty="0"/>
              <a:t>3 </a:t>
            </a:r>
            <a:r>
              <a:rPr lang="ja-JP" altLang="en-US" noProof="0" dirty="0"/>
              <a:t>レベル</a:t>
            </a:r>
          </a:p>
        </p:txBody>
      </p:sp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CE0E0E20-F611-46E3-8C9D-5D39152C22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30125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GB" sz="2700" spc="-45" baseline="0" dirty="0"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2618346-1C0B-46DB-AAA6-71C865DE85F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692174" y="1323684"/>
            <a:ext cx="6023201" cy="4770098"/>
          </a:xfrm>
        </p:spPr>
        <p:txBody>
          <a:bodyPr rtlCol="0">
            <a:noAutofit/>
          </a:bodyPr>
          <a:lstStyle>
            <a:lvl1pPr>
              <a:lnSpc>
                <a:spcPct val="100000"/>
              </a:lnSpc>
              <a:spcBef>
                <a:spcPts val="450"/>
              </a:spcBef>
              <a:spcAft>
                <a:spcPts val="900"/>
              </a:spcAft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ea typeface="Meiryo UI" panose="020B0604030504040204" pitchFamily="50" charset="-128"/>
              </a:defRPr>
            </a:lvl1pPr>
            <a:lvl2pPr>
              <a:lnSpc>
                <a:spcPct val="100000"/>
              </a:lnSpc>
              <a:spcBef>
                <a:spcPts val="450"/>
              </a:spcBef>
              <a:spcAft>
                <a:spcPts val="900"/>
              </a:spcAft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ea typeface="Meiryo UI" panose="020B0604030504040204" pitchFamily="50" charset="-128"/>
              </a:defRPr>
            </a:lvl2pPr>
            <a:lvl3pPr>
              <a:lnSpc>
                <a:spcPct val="100000"/>
              </a:lnSpc>
              <a:spcBef>
                <a:spcPts val="450"/>
              </a:spcBef>
              <a:spcAft>
                <a:spcPts val="900"/>
              </a:spcAft>
              <a:defRPr sz="1050" baseline="0">
                <a:solidFill>
                  <a:schemeClr val="tx1">
                    <a:lumMod val="75000"/>
                    <a:lumOff val="25000"/>
                  </a:schemeClr>
                </a:solidFill>
                <a:ea typeface="Meiryo UI" panose="020B0604030504040204" pitchFamily="50" charset="-128"/>
              </a:defRPr>
            </a:lvl3pPr>
            <a:lvl4pPr>
              <a:defRPr sz="1050"/>
            </a:lvl4pPr>
            <a:lvl5pPr>
              <a:defRPr sz="1050"/>
            </a:lvl5pPr>
          </a:lstStyle>
          <a:p>
            <a:pPr lvl="0" rtl="0"/>
            <a:r>
              <a:rPr lang="ja-JP" altLang="en-US" noProof="0" dirty="0"/>
              <a:t>マスター テキストのスタイルを編集する</a:t>
            </a:r>
          </a:p>
          <a:p>
            <a:pPr lvl="1" rtl="0"/>
            <a:r>
              <a:rPr lang="ja-JP" altLang="en-US" noProof="0" dirty="0"/>
              <a:t>第 </a:t>
            </a:r>
            <a:r>
              <a:rPr lang="en-US" altLang="ja-JP" noProof="0" dirty="0"/>
              <a:t>2 </a:t>
            </a:r>
            <a:r>
              <a:rPr lang="ja-JP" altLang="en-US" noProof="0" dirty="0"/>
              <a:t>レベル</a:t>
            </a:r>
          </a:p>
          <a:p>
            <a:pPr lvl="2" rtl="0"/>
            <a:r>
              <a:rPr lang="ja-JP" altLang="en-US" noProof="0" dirty="0"/>
              <a:t>第 </a:t>
            </a:r>
            <a:r>
              <a:rPr lang="en-US" altLang="ja-JP" noProof="0" dirty="0"/>
              <a:t>3 </a:t>
            </a:r>
            <a:r>
              <a:rPr lang="ja-JP" altLang="en-US" noProof="0" dirty="0"/>
              <a:t>レベル</a:t>
            </a:r>
          </a:p>
        </p:txBody>
      </p:sp>
      <p:sp>
        <p:nvSpPr>
          <p:cNvPr id="7" name="長方形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334736" y="-1"/>
            <a:ext cx="89154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フッター プレースホルダー 5">
            <a:extLst>
              <a:ext uri="{FF2B5EF4-FFF2-40B4-BE49-F238E27FC236}">
                <a16:creationId xmlns:a16="http://schemas.microsoft.com/office/drawing/2014/main" id="{5CF34E29-AC3B-4EDA-9337-F256FB26B8E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93201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長方形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334736" y="-1"/>
            <a:ext cx="89154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05328109-BF43-024A-B25B-C69E4098C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4" name="フッター プレースホルダー 5">
            <a:extLst>
              <a:ext uri="{FF2B5EF4-FFF2-40B4-BE49-F238E27FC236}">
                <a16:creationId xmlns:a16="http://schemas.microsoft.com/office/drawing/2014/main" id="{1956D662-20CE-48DA-B57A-26F7272F3E5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4518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較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フレーム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1" y="0"/>
            <a:ext cx="9144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長方形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334736" y="-1"/>
            <a:ext cx="89154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長方形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8520012" y="6369050"/>
            <a:ext cx="251932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スライド番号プレースホルダー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8520012" y="6369055"/>
            <a:ext cx="251932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34290" rIns="0" bIns="3429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78048C4E-7BD1-46A5-B2F2-6AD408DAAD47}" type="slidenum">
              <a:rPr lang="en-US" altLang="ja-JP" sz="750" b="1" baseline="0" noProof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‹#›</a:t>
            </a:fld>
            <a:endParaRPr lang="ja-JP" altLang="en-US" sz="750" b="1" baseline="0" noProof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16" name="テキスト プレースホルダー 4">
            <a:extLst>
              <a:ext uri="{FF2B5EF4-FFF2-40B4-BE49-F238E27FC236}">
                <a16:creationId xmlns:a16="http://schemas.microsoft.com/office/drawing/2014/main" id="{1F05F3BA-65F5-4621-807B-C8B857D01CA9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829175" y="1463351"/>
            <a:ext cx="3886200" cy="487003"/>
          </a:xfrm>
        </p:spPr>
        <p:txBody>
          <a:bodyPr rtlCol="0" anchor="b">
            <a:normAutofit/>
          </a:bodyPr>
          <a:lstStyle>
            <a:lvl1pPr marL="0" indent="0">
              <a:buNone/>
              <a:defRPr sz="1200" b="1" baseline="0">
                <a:solidFill>
                  <a:schemeClr val="accent6"/>
                </a:solidFill>
                <a:ea typeface="Meiryo UI" panose="020B0604030504040204" pitchFamily="50" charset="-128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18" name="コンテンツ プレースホルダー 5">
            <a:extLst>
              <a:ext uri="{FF2B5EF4-FFF2-40B4-BE49-F238E27FC236}">
                <a16:creationId xmlns:a16="http://schemas.microsoft.com/office/drawing/2014/main" id="{CDF89E18-CCB2-4D69-AB77-CAB656EC211C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829176" y="2149311"/>
            <a:ext cx="3886201" cy="4040352"/>
          </a:xfrm>
        </p:spPr>
        <p:txBody>
          <a:bodyPr rtlCol="0">
            <a:normAutofit/>
          </a:bodyPr>
          <a:lstStyle>
            <a:lvl1pPr>
              <a:defRPr sz="1050" baseline="0">
                <a:ea typeface="Meiryo UI" panose="020B0604030504040204" pitchFamily="50" charset="-128"/>
              </a:defRPr>
            </a:lvl1pPr>
            <a:lvl2pPr>
              <a:defRPr sz="1050" baseline="0">
                <a:ea typeface="Meiryo UI" panose="020B0604030504040204" pitchFamily="50" charset="-128"/>
              </a:defRPr>
            </a:lvl2pPr>
            <a:lvl3pPr>
              <a:defRPr sz="1050" baseline="0">
                <a:ea typeface="Meiryo UI" panose="020B0604030504040204" pitchFamily="50" charset="-128"/>
              </a:defRPr>
            </a:lvl3pPr>
            <a:lvl4pPr>
              <a:defRPr sz="1050" baseline="0">
                <a:ea typeface="Meiryo UI" panose="020B0604030504040204" pitchFamily="50" charset="-128"/>
              </a:defRPr>
            </a:lvl4pPr>
            <a:lvl5pPr>
              <a:defRPr sz="1050" baseline="0">
                <a:ea typeface="Meiryo UI" panose="020B0604030504040204" pitchFamily="50" charset="-128"/>
              </a:defRPr>
            </a:lvl5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19" name="テキスト プレースホルダー 2">
            <a:extLst>
              <a:ext uri="{FF2B5EF4-FFF2-40B4-BE49-F238E27FC236}">
                <a16:creationId xmlns:a16="http://schemas.microsoft.com/office/drawing/2014/main" id="{986F9159-693C-4325-939A-8C6869B2246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4738" y="1463351"/>
            <a:ext cx="3980090" cy="487003"/>
          </a:xfrm>
        </p:spPr>
        <p:txBody>
          <a:bodyPr rtlCol="0" anchor="b">
            <a:normAutofit/>
          </a:bodyPr>
          <a:lstStyle>
            <a:lvl1pPr marL="0" indent="0">
              <a:buNone/>
              <a:defRPr sz="1200" b="1" baseline="0">
                <a:solidFill>
                  <a:schemeClr val="accent3"/>
                </a:solidFill>
                <a:ea typeface="Meiryo UI" panose="020B0604030504040204" pitchFamily="50" charset="-128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20" name="コンテンツ プレースホルダー 3">
            <a:extLst>
              <a:ext uri="{FF2B5EF4-FFF2-40B4-BE49-F238E27FC236}">
                <a16:creationId xmlns:a16="http://schemas.microsoft.com/office/drawing/2014/main" id="{BEA361C8-0231-48E8-965E-6BB6D606C9F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34737" y="2149311"/>
            <a:ext cx="3980092" cy="4040352"/>
          </a:xfrm>
        </p:spPr>
        <p:txBody>
          <a:bodyPr rtlCol="0">
            <a:normAutofit/>
          </a:bodyPr>
          <a:lstStyle>
            <a:lvl1pPr>
              <a:defRPr sz="1050" baseline="0">
                <a:ea typeface="Meiryo UI" panose="020B0604030504040204" pitchFamily="50" charset="-128"/>
              </a:defRPr>
            </a:lvl1pPr>
            <a:lvl2pPr>
              <a:defRPr sz="1050" baseline="0">
                <a:ea typeface="Meiryo UI" panose="020B0604030504040204" pitchFamily="50" charset="-128"/>
              </a:defRPr>
            </a:lvl2pPr>
            <a:lvl3pPr>
              <a:defRPr sz="1050" baseline="0">
                <a:ea typeface="Meiryo UI" panose="020B0604030504040204" pitchFamily="50" charset="-128"/>
              </a:defRPr>
            </a:lvl3pPr>
            <a:lvl4pPr>
              <a:defRPr sz="1050" baseline="0">
                <a:ea typeface="Meiryo UI" panose="020B0604030504040204" pitchFamily="50" charset="-128"/>
              </a:defRPr>
            </a:lvl4pPr>
            <a:lvl5pPr>
              <a:defRPr sz="1050" baseline="0">
                <a:ea typeface="Meiryo UI" panose="020B0604030504040204" pitchFamily="50" charset="-128"/>
              </a:defRPr>
            </a:lvl5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11" name="フッター プレースホルダー 5">
            <a:extLst>
              <a:ext uri="{FF2B5EF4-FFF2-40B4-BE49-F238E27FC236}">
                <a16:creationId xmlns:a16="http://schemas.microsoft.com/office/drawing/2014/main" id="{A912C864-FAEA-4D9B-92EB-89C0BCBBB94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15963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較の白の背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長方形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334736" y="-1"/>
            <a:ext cx="89154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テキスト プレースホルダー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8626" y="1509626"/>
            <a:ext cx="3675290" cy="334508"/>
          </a:xfrm>
        </p:spPr>
        <p:txBody>
          <a:bodyPr rtlCol="0">
            <a:noAutofit/>
          </a:bodyPr>
          <a:lstStyle>
            <a:lvl1pPr marL="0" indent="0" algn="l">
              <a:buNone/>
              <a:defRPr sz="1200" b="1" baseline="0">
                <a:solidFill>
                  <a:schemeClr val="accent3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10" name="テキスト プレースホルダー 8">
            <a:extLst>
              <a:ext uri="{FF2B5EF4-FFF2-40B4-BE49-F238E27FC236}">
                <a16:creationId xmlns:a16="http://schemas.microsoft.com/office/drawing/2014/main" id="{3F93C618-7612-42AB-B890-45E85BD492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40085" y="1509626"/>
            <a:ext cx="3675290" cy="334508"/>
          </a:xfrm>
        </p:spPr>
        <p:txBody>
          <a:bodyPr rtlCol="0">
            <a:noAutofit/>
          </a:bodyPr>
          <a:lstStyle>
            <a:lvl1pPr marL="0" indent="0" algn="l">
              <a:buNone/>
              <a:defRPr sz="1200" b="1" baseline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12" name="テキスト プレースホルダー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8626" y="2156690"/>
            <a:ext cx="3675290" cy="3561943"/>
          </a:xfrm>
        </p:spPr>
        <p:txBody>
          <a:bodyPr rtlCol="0">
            <a:noAutofit/>
          </a:bodyPr>
          <a:lstStyle>
            <a:lvl1pPr marL="0" indent="0" algn="l">
              <a:buNone/>
              <a:defRPr sz="105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13" name="テキスト プレースホルダー 8">
            <a:extLst>
              <a:ext uri="{FF2B5EF4-FFF2-40B4-BE49-F238E27FC236}">
                <a16:creationId xmlns:a16="http://schemas.microsoft.com/office/drawing/2014/main" id="{464BC696-49A6-4328-BB42-5566BAC00F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40085" y="2156690"/>
            <a:ext cx="3675290" cy="3561943"/>
          </a:xfrm>
        </p:spPr>
        <p:txBody>
          <a:bodyPr rtlCol="0">
            <a:noAutofit/>
          </a:bodyPr>
          <a:lstStyle>
            <a:lvl1pPr marL="0" indent="0" algn="l">
              <a:buNone/>
              <a:defRPr sz="105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E0FB9F81-CC7F-5244-95A6-279BE4B51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8" name="フッター プレースホルダー 5">
            <a:extLst>
              <a:ext uri="{FF2B5EF4-FFF2-40B4-BE49-F238E27FC236}">
                <a16:creationId xmlns:a16="http://schemas.microsoft.com/office/drawing/2014/main" id="{FB0FCFCB-76B7-4D89-A656-BB9E5DFB7A7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40253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FE1B3994-EC85-4CEE-B849-7AE33810F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lvl="0"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E88709A-CA63-4EAC-968C-8873D088E6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735" y="1253331"/>
            <a:ext cx="8380640" cy="4770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ja-JP" altLang="en-US" noProof="0"/>
              <a:t>マスター テキストのスタイルを編集する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BBA3C17-8AAC-4933-A7DA-CD7D3F840B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tx1">
                    <a:tint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7" name="長方形 6">
            <a:extLst>
              <a:ext uri="{FF2B5EF4-FFF2-40B4-BE49-F238E27FC236}">
                <a16:creationId xmlns:a16="http://schemas.microsoft.com/office/drawing/2014/main" id="{72B1D122-60D0-8B4D-896A-2A770C0B6343}"/>
              </a:ext>
            </a:extLst>
          </p:cNvPr>
          <p:cNvSpPr/>
          <p:nvPr userDrawn="1"/>
        </p:nvSpPr>
        <p:spPr>
          <a:xfrm>
            <a:off x="8520012" y="6369050"/>
            <a:ext cx="251932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スライド番号プレースホルダー 5">
            <a:extLst>
              <a:ext uri="{FF2B5EF4-FFF2-40B4-BE49-F238E27FC236}">
                <a16:creationId xmlns:a16="http://schemas.microsoft.com/office/drawing/2014/main" id="{6B5B9FA1-1805-A944-AC99-868579EBA1AD}"/>
              </a:ext>
            </a:extLst>
          </p:cNvPr>
          <p:cNvSpPr txBox="1">
            <a:spLocks/>
          </p:cNvSpPr>
          <p:nvPr userDrawn="1"/>
        </p:nvSpPr>
        <p:spPr>
          <a:xfrm>
            <a:off x="8520012" y="6369055"/>
            <a:ext cx="251932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34290" rIns="0" bIns="3429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78048C4E-7BD1-46A5-B2F2-6AD408DAAD47}" type="slidenum">
              <a:rPr lang="en-US" altLang="ja-JP" sz="750" b="1" baseline="0" noProof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‹#›</a:t>
            </a:fld>
            <a:endParaRPr lang="ja-JP" altLang="en-US" sz="750" b="1" baseline="0" noProof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81575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61" r:id="rId4"/>
    <p:sldLayoutId id="2147483662" r:id="rId5"/>
    <p:sldLayoutId id="2147483650" r:id="rId6"/>
    <p:sldLayoutId id="2147483668" r:id="rId7"/>
    <p:sldLayoutId id="2147483674" r:id="rId8"/>
    <p:sldLayoutId id="2147483666" r:id="rId9"/>
    <p:sldLayoutId id="2147483664" r:id="rId10"/>
    <p:sldLayoutId id="2147483663" r:id="rId11"/>
    <p:sldLayoutId id="2147483667" r:id="rId12"/>
    <p:sldLayoutId id="2147483671" r:id="rId13"/>
    <p:sldLayoutId id="2147483672" r:id="rId14"/>
    <p:sldLayoutId id="2147483673" r:id="rId15"/>
    <p:sldLayoutId id="2147483675" r:id="rId16"/>
    <p:sldLayoutId id="2147483676" r:id="rId17"/>
    <p:sldLayoutId id="2147483665" r:id="rId18"/>
    <p:sldLayoutId id="2147483669" r:id="rId19"/>
    <p:sldLayoutId id="2147483670" r:id="rId20"/>
  </p:sldLayoutIdLst>
  <p:hf sldNum="0" hdr="0" ft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kumimoji="1" lang="en-GB" sz="2700" b="1" kern="1200" spc="-45" baseline="0" dirty="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b="0" kern="1200" baseline="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b="0" kern="1200" baseline="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b="0" kern="1200" baseline="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b="0" kern="1200" baseline="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b="0" kern="1200" baseline="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270" userDrawn="1">
          <p15:clr>
            <a:srgbClr val="F26B43"/>
          </p15:clr>
        </p15:guide>
        <p15:guide id="4" pos="5490" userDrawn="1">
          <p15:clr>
            <a:srgbClr val="F26B43"/>
          </p15:clr>
        </p15:guide>
        <p15:guide id="5" orient="horz" pos="360" userDrawn="1">
          <p15:clr>
            <a:srgbClr val="F26B43"/>
          </p15:clr>
        </p15:guide>
        <p15:guide id="6" orient="horz" pos="39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1.png"/><Relationship Id="rId7" Type="http://schemas.openxmlformats.org/officeDocument/2006/relationships/image" Target="../media/image63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2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8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7" Type="http://schemas.openxmlformats.org/officeDocument/2006/relationships/image" Target="../media/image93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microsoft.com/office/2007/relationships/hdphoto" Target="../media/hdphoto7.wdp"/><Relationship Id="rId4" Type="http://schemas.openxmlformats.org/officeDocument/2006/relationships/image" Target="../media/image9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9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2.png"/><Relationship Id="rId4" Type="http://schemas.openxmlformats.org/officeDocument/2006/relationships/image" Target="../media/image121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7" Type="http://schemas.openxmlformats.org/officeDocument/2006/relationships/image" Target="../media/image143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2.png"/><Relationship Id="rId5" Type="http://schemas.openxmlformats.org/officeDocument/2006/relationships/image" Target="../media/image47.png"/><Relationship Id="rId4" Type="http://schemas.openxmlformats.org/officeDocument/2006/relationships/image" Target="../media/image14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3.wdp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image" Target="../media/image144.png"/><Relationship Id="rId7" Type="http://schemas.openxmlformats.org/officeDocument/2006/relationships/image" Target="../media/image1330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.xml"/><Relationship Id="rId11" Type="http://schemas.openxmlformats.org/officeDocument/2006/relationships/image" Target="../media/image1350.png"/><Relationship Id="rId5" Type="http://schemas.openxmlformats.org/officeDocument/2006/relationships/image" Target="../media/image132.png"/><Relationship Id="rId10" Type="http://schemas.openxmlformats.org/officeDocument/2006/relationships/customXml" Target="../ink/ink3.xml"/><Relationship Id="rId4" Type="http://schemas.openxmlformats.org/officeDocument/2006/relationships/image" Target="../media/image138.png"/><Relationship Id="rId9" Type="http://schemas.openxmlformats.org/officeDocument/2006/relationships/image" Target="../media/image134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7" Type="http://schemas.openxmlformats.org/officeDocument/2006/relationships/image" Target="../media/image15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jpeg"/><Relationship Id="rId5" Type="http://schemas.openxmlformats.org/officeDocument/2006/relationships/image" Target="../media/image153.jpeg"/><Relationship Id="rId4" Type="http://schemas.openxmlformats.org/officeDocument/2006/relationships/image" Target="../media/image15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3" Type="http://schemas.openxmlformats.org/officeDocument/2006/relationships/image" Target="../media/image161.png"/><Relationship Id="rId7" Type="http://schemas.openxmlformats.org/officeDocument/2006/relationships/image" Target="../media/image165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4.png"/><Relationship Id="rId5" Type="http://schemas.openxmlformats.org/officeDocument/2006/relationships/image" Target="../media/image163.png"/><Relationship Id="rId4" Type="http://schemas.openxmlformats.org/officeDocument/2006/relationships/image" Target="../media/image162.PNG"/><Relationship Id="rId9" Type="http://schemas.openxmlformats.org/officeDocument/2006/relationships/image" Target="../media/image167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3" Type="http://schemas.openxmlformats.org/officeDocument/2006/relationships/image" Target="../media/image161.png"/><Relationship Id="rId7" Type="http://schemas.openxmlformats.org/officeDocument/2006/relationships/image" Target="../media/image168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9.png"/><Relationship Id="rId5" Type="http://schemas.openxmlformats.org/officeDocument/2006/relationships/image" Target="../media/image164.png"/><Relationship Id="rId4" Type="http://schemas.openxmlformats.org/officeDocument/2006/relationships/image" Target="../media/image162.PNG"/><Relationship Id="rId9" Type="http://schemas.openxmlformats.org/officeDocument/2006/relationships/image" Target="../media/image170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3" Type="http://schemas.openxmlformats.org/officeDocument/2006/relationships/image" Target="../media/image161.png"/><Relationship Id="rId7" Type="http://schemas.openxmlformats.org/officeDocument/2006/relationships/image" Target="../media/image168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4.png"/><Relationship Id="rId5" Type="http://schemas.openxmlformats.org/officeDocument/2006/relationships/image" Target="../media/image163.png"/><Relationship Id="rId4" Type="http://schemas.openxmlformats.org/officeDocument/2006/relationships/image" Target="../media/image162.PNG"/><Relationship Id="rId9" Type="http://schemas.openxmlformats.org/officeDocument/2006/relationships/image" Target="../media/image172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3" Type="http://schemas.openxmlformats.org/officeDocument/2006/relationships/image" Target="../media/image161.png"/><Relationship Id="rId7" Type="http://schemas.openxmlformats.org/officeDocument/2006/relationships/image" Target="../media/image170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9.png"/><Relationship Id="rId5" Type="http://schemas.openxmlformats.org/officeDocument/2006/relationships/image" Target="../media/image164.png"/><Relationship Id="rId10" Type="http://schemas.openxmlformats.org/officeDocument/2006/relationships/image" Target="../media/image173.PNG"/><Relationship Id="rId4" Type="http://schemas.openxmlformats.org/officeDocument/2006/relationships/image" Target="../media/image162.PNG"/><Relationship Id="rId9" Type="http://schemas.openxmlformats.org/officeDocument/2006/relationships/image" Target="../media/image167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3" Type="http://schemas.openxmlformats.org/officeDocument/2006/relationships/image" Target="../media/image175.png"/><Relationship Id="rId7" Type="http://schemas.openxmlformats.org/officeDocument/2006/relationships/image" Target="../media/image177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9.png"/><Relationship Id="rId5" Type="http://schemas.openxmlformats.org/officeDocument/2006/relationships/image" Target="../media/image161.png"/><Relationship Id="rId4" Type="http://schemas.openxmlformats.org/officeDocument/2006/relationships/image" Target="../media/image176.png"/><Relationship Id="rId9" Type="http://schemas.openxmlformats.org/officeDocument/2006/relationships/image" Target="../media/image17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3" Type="http://schemas.openxmlformats.org/officeDocument/2006/relationships/image" Target="../media/image180.png"/><Relationship Id="rId7" Type="http://schemas.openxmlformats.org/officeDocument/2006/relationships/image" Target="../media/image151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1.png"/><Relationship Id="rId11" Type="http://schemas.openxmlformats.org/officeDocument/2006/relationships/image" Target="../media/image182.PNG"/><Relationship Id="rId5" Type="http://schemas.openxmlformats.org/officeDocument/2006/relationships/image" Target="../media/image160.png"/><Relationship Id="rId10" Type="http://schemas.openxmlformats.org/officeDocument/2006/relationships/image" Target="../media/image161.png"/><Relationship Id="rId4" Type="http://schemas.openxmlformats.org/officeDocument/2006/relationships/image" Target="../media/image171.png"/><Relationship Id="rId9" Type="http://schemas.openxmlformats.org/officeDocument/2006/relationships/image" Target="../media/image159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タイトル 50">
            <a:extLst>
              <a:ext uri="{FF2B5EF4-FFF2-40B4-BE49-F238E27FC236}">
                <a16:creationId xmlns:a16="http://schemas.microsoft.com/office/drawing/2014/main" id="{D8694222-4D81-4A9A-93A2-23C89102F2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153" y="5053805"/>
            <a:ext cx="8338762" cy="549381"/>
          </a:xfrm>
        </p:spPr>
        <p:txBody>
          <a:bodyPr rtlCol="0"/>
          <a:lstStyle/>
          <a:p>
            <a:pPr rtl="0"/>
            <a:r>
              <a:rPr lang="ja-JP" altLang="en-US" dirty="0"/>
              <a:t>第</a:t>
            </a:r>
            <a:r>
              <a:rPr lang="en-US" altLang="ja-JP" dirty="0"/>
              <a:t>8</a:t>
            </a:r>
            <a:r>
              <a:rPr lang="ja-JP" altLang="en-US" dirty="0"/>
              <a:t>回　やじろべえロボットを作ろう</a:t>
            </a:r>
          </a:p>
        </p:txBody>
      </p:sp>
      <p:pic>
        <p:nvPicPr>
          <p:cNvPr id="43" name="図プレースホルダー 42">
            <a:extLst>
              <a:ext uri="{FF2B5EF4-FFF2-40B4-BE49-F238E27FC236}">
                <a16:creationId xmlns:a16="http://schemas.microsoft.com/office/drawing/2014/main" id="{A9682006-8B49-4EE9-8BCF-99C55DAE975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2"/>
          <a:stretch/>
        </p:blipFill>
        <p:spPr>
          <a:xfrm>
            <a:off x="0" y="0"/>
            <a:ext cx="9144000" cy="4497345"/>
          </a:xfr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6CF29BCA-281B-4A76-A3AB-8A3610B365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090" y="2049719"/>
            <a:ext cx="276816" cy="269232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B989253F-1DEA-4192-8666-6DE8C51B68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9765" y="1010738"/>
            <a:ext cx="316842" cy="251947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1C59FFED-0235-4303-A7EC-CA4D3BD529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528" y="2282265"/>
            <a:ext cx="745508" cy="760932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288C4DB9-B9B8-4377-9707-62917B43C1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370" y="1093554"/>
            <a:ext cx="858619" cy="796922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0BBD78A3-6D33-4610-B512-E34CA32EB7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27648" y="2251417"/>
            <a:ext cx="678669" cy="822629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AE44E63B-FB2E-4509-898C-45E004752D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46699" y="2284836"/>
            <a:ext cx="796921" cy="755790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2D87AD86-348C-4429-ABD8-A13B7EBB695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16542" y="2253987"/>
            <a:ext cx="730084" cy="817488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B5E2C9C5-EED1-480E-B668-FAFC2DABB51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4457" y="1134686"/>
            <a:ext cx="760932" cy="714659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8FD6541D-BBAD-4717-8826-819C9CA93E6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85364" y="1083271"/>
            <a:ext cx="591265" cy="817488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16FC11FB-C869-4839-93D8-7EE84AA0C0E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6189" y="1377374"/>
            <a:ext cx="579008" cy="539449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7113557E-7CFE-4D1A-90B7-9D8FDFDD80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8058" y="2305402"/>
            <a:ext cx="760932" cy="714659"/>
          </a:xfrm>
          <a:prstGeom prst="rect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900FAA54-D1E5-4261-B285-89AA6473C25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90012" y="2235992"/>
            <a:ext cx="745508" cy="853478"/>
          </a:xfrm>
          <a:prstGeom prst="rect">
            <a:avLst/>
          </a:prstGeom>
        </p:spPr>
      </p:pic>
      <p:pic>
        <p:nvPicPr>
          <p:cNvPr id="37" name="図 36">
            <a:extLst>
              <a:ext uri="{FF2B5EF4-FFF2-40B4-BE49-F238E27FC236}">
                <a16:creationId xmlns:a16="http://schemas.microsoft.com/office/drawing/2014/main" id="{06ECAA1B-F535-49BE-AC9F-DC3FFB6F0DB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84001" y="2235992"/>
            <a:ext cx="745508" cy="853478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611ABEB9-3847-4FAA-A1C6-A2BDB3C77B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6839" y="2097637"/>
            <a:ext cx="316842" cy="251947"/>
          </a:xfrm>
          <a:prstGeom prst="rect">
            <a:avLst/>
          </a:prstGeom>
        </p:spPr>
      </p:pic>
      <p:pic>
        <p:nvPicPr>
          <p:cNvPr id="48" name="図 47">
            <a:extLst>
              <a:ext uri="{FF2B5EF4-FFF2-40B4-BE49-F238E27FC236}">
                <a16:creationId xmlns:a16="http://schemas.microsoft.com/office/drawing/2014/main" id="{3F6D95FD-5CCE-4F51-9FC3-C38D924881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7369" y="2122698"/>
            <a:ext cx="316842" cy="251947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A6C444D3-E2C1-4BA4-AD65-5EC1940784F0}"/>
              </a:ext>
            </a:extLst>
          </p:cNvPr>
          <p:cNvSpPr txBox="1"/>
          <p:nvPr/>
        </p:nvSpPr>
        <p:spPr>
          <a:xfrm>
            <a:off x="576953" y="4876240"/>
            <a:ext cx="5209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だい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6A8515CD-2A35-40FF-B24A-F02209ED0147}"/>
              </a:ext>
            </a:extLst>
          </p:cNvPr>
          <p:cNvSpPr txBox="1"/>
          <p:nvPr/>
        </p:nvSpPr>
        <p:spPr>
          <a:xfrm>
            <a:off x="1256550" y="4876240"/>
            <a:ext cx="5326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かい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8BA8C9B-0296-4A20-8987-2D81E4D9C93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476" y="190890"/>
            <a:ext cx="2938853" cy="664518"/>
          </a:xfrm>
          <a:prstGeom prst="rect">
            <a:avLst/>
          </a:prstGeom>
        </p:spPr>
      </p:pic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6AA7A268-3D54-4EDA-BB61-F1B68E45C1DE}"/>
              </a:ext>
            </a:extLst>
          </p:cNvPr>
          <p:cNvGrpSpPr/>
          <p:nvPr/>
        </p:nvGrpSpPr>
        <p:grpSpPr>
          <a:xfrm>
            <a:off x="5687369" y="3521880"/>
            <a:ext cx="3238134" cy="543054"/>
            <a:chOff x="2456839" y="5859761"/>
            <a:chExt cx="3238134" cy="543054"/>
          </a:xfrm>
        </p:grpSpPr>
        <p:pic>
          <p:nvPicPr>
            <p:cNvPr id="29" name="図 28">
              <a:extLst>
                <a:ext uri="{FF2B5EF4-FFF2-40B4-BE49-F238E27FC236}">
                  <a16:creationId xmlns:a16="http://schemas.microsoft.com/office/drawing/2014/main" id="{061657F6-25BF-4B18-8F9A-59C610B74C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28756" y="6068188"/>
              <a:ext cx="390714" cy="148202"/>
            </a:xfrm>
            <a:prstGeom prst="rect">
              <a:avLst/>
            </a:prstGeom>
          </p:spPr>
        </p:pic>
        <p:pic>
          <p:nvPicPr>
            <p:cNvPr id="31" name="図 30">
              <a:extLst>
                <a:ext uri="{FF2B5EF4-FFF2-40B4-BE49-F238E27FC236}">
                  <a16:creationId xmlns:a16="http://schemas.microsoft.com/office/drawing/2014/main" id="{A11D00D2-92A4-41A0-8778-863D63FABC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09612" y="5859761"/>
              <a:ext cx="185361" cy="147396"/>
            </a:xfrm>
            <a:prstGeom prst="rect">
              <a:avLst/>
            </a:prstGeom>
          </p:spPr>
        </p:pic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AE394BF1-0D6B-4A72-ACDE-7DC9A4709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839" y="5938849"/>
              <a:ext cx="428438" cy="406881"/>
            </a:xfrm>
            <a:prstGeom prst="rect">
              <a:avLst/>
            </a:prstGeom>
          </p:spPr>
        </p:pic>
        <p:pic>
          <p:nvPicPr>
            <p:cNvPr id="35" name="図 34">
              <a:extLst>
                <a:ext uri="{FF2B5EF4-FFF2-40B4-BE49-F238E27FC236}">
                  <a16:creationId xmlns:a16="http://schemas.microsoft.com/office/drawing/2014/main" id="{D7B92ED3-950B-4951-897A-0A88FA405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2298" y="5933459"/>
              <a:ext cx="449995" cy="417660"/>
            </a:xfrm>
            <a:prstGeom prst="rect">
              <a:avLst/>
            </a:prstGeom>
          </p:spPr>
        </p:pic>
        <p:pic>
          <p:nvPicPr>
            <p:cNvPr id="36" name="図 35">
              <a:extLst>
                <a:ext uri="{FF2B5EF4-FFF2-40B4-BE49-F238E27FC236}">
                  <a16:creationId xmlns:a16="http://schemas.microsoft.com/office/drawing/2014/main" id="{E1CE8C2E-E2FD-4597-B9D2-C9DA939D2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1620" y="5918639"/>
              <a:ext cx="390714" cy="447300"/>
            </a:xfrm>
            <a:prstGeom prst="rect">
              <a:avLst/>
            </a:prstGeom>
          </p:spPr>
        </p:pic>
        <p:pic>
          <p:nvPicPr>
            <p:cNvPr id="38" name="図 37">
              <a:extLst>
                <a:ext uri="{FF2B5EF4-FFF2-40B4-BE49-F238E27FC236}">
                  <a16:creationId xmlns:a16="http://schemas.microsoft.com/office/drawing/2014/main" id="{2072C33D-AEA9-4AD8-AFD0-39F69427B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9836" y="5955016"/>
              <a:ext cx="398798" cy="374547"/>
            </a:xfrm>
            <a:prstGeom prst="rect">
              <a:avLst/>
            </a:prstGeom>
          </p:spPr>
        </p:pic>
        <p:pic>
          <p:nvPicPr>
            <p:cNvPr id="40" name="図 39">
              <a:extLst>
                <a:ext uri="{FF2B5EF4-FFF2-40B4-BE49-F238E27FC236}">
                  <a16:creationId xmlns:a16="http://schemas.microsoft.com/office/drawing/2014/main" id="{1D37D11F-3CB3-4CE9-8A97-4639DD7225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11994" y="5922681"/>
              <a:ext cx="404188" cy="439217"/>
            </a:xfrm>
            <a:prstGeom prst="rect">
              <a:avLst/>
            </a:prstGeom>
          </p:spPr>
        </p:pic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74DCE19D-F5FD-438E-9ADA-147E66611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6697" y="6111926"/>
              <a:ext cx="312221" cy="290889"/>
            </a:xfrm>
            <a:prstGeom prst="rect">
              <a:avLst/>
            </a:prstGeom>
          </p:spPr>
        </p:pic>
      </p:grp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FE113C51-7300-4785-BB9A-0047C857561F}"/>
              </a:ext>
            </a:extLst>
          </p:cNvPr>
          <p:cNvSpPr txBox="1"/>
          <p:nvPr/>
        </p:nvSpPr>
        <p:spPr>
          <a:xfrm>
            <a:off x="5211191" y="4876239"/>
            <a:ext cx="4459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</p:spTree>
    <p:extLst>
      <p:ext uri="{BB962C8B-B14F-4D97-AF65-F5344CB8AC3E}">
        <p14:creationId xmlns:p14="http://schemas.microsoft.com/office/powerpoint/2010/main" val="3830756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BFC2B5C5-B312-4FE6-8B3E-0B8DCC0C49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616355" y="5082279"/>
            <a:ext cx="1431524" cy="143152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4CA82FAC-C72D-4397-B1D7-920EA53E24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616355" y="1997476"/>
            <a:ext cx="1431524" cy="1431524"/>
          </a:xfrm>
          <a:prstGeom prst="rect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F4C3FB65-BB9F-422E-BC57-BB54A6C022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616355" y="3545355"/>
            <a:ext cx="1431524" cy="1431524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6ADFF4CC-F8F9-4419-AD4F-6F0CCD5DD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準備するパーツ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26D07D7-3FFF-4011-BC85-9F5AB8E4A953}"/>
              </a:ext>
            </a:extLst>
          </p:cNvPr>
          <p:cNvSpPr txBox="1"/>
          <p:nvPr/>
        </p:nvSpPr>
        <p:spPr>
          <a:xfrm>
            <a:off x="404561" y="398093"/>
            <a:ext cx="763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じゅんび</a:t>
            </a: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E2F7F19-5BCD-4233-B1BB-CD193B0A332A}"/>
              </a:ext>
            </a:extLst>
          </p:cNvPr>
          <p:cNvSpPr txBox="1"/>
          <p:nvPr/>
        </p:nvSpPr>
        <p:spPr>
          <a:xfrm>
            <a:off x="1316547" y="1193278"/>
            <a:ext cx="4187608" cy="57708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ja-JP" altLang="en-US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パーツの名前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0DE3205E-6B11-455B-B6FC-0BB617E35FEF}"/>
              </a:ext>
            </a:extLst>
          </p:cNvPr>
          <p:cNvSpPr txBox="1"/>
          <p:nvPr/>
        </p:nvSpPr>
        <p:spPr>
          <a:xfrm>
            <a:off x="5637320" y="1193278"/>
            <a:ext cx="2074724" cy="57708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必要な数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EBE733A2-A15E-4376-B0A0-E67705EBAFAA}"/>
              </a:ext>
            </a:extLst>
          </p:cNvPr>
          <p:cNvSpPr txBox="1"/>
          <p:nvPr/>
        </p:nvSpPr>
        <p:spPr>
          <a:xfrm>
            <a:off x="3392809" y="3969780"/>
            <a:ext cx="210619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サーボモーター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3A0F11B3-B637-4CFA-8825-B65509786958}"/>
              </a:ext>
            </a:extLst>
          </p:cNvPr>
          <p:cNvSpPr txBox="1"/>
          <p:nvPr/>
        </p:nvSpPr>
        <p:spPr>
          <a:xfrm>
            <a:off x="6320190" y="2424698"/>
            <a:ext cx="5511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0F31C4AA-682D-4F84-9373-BDF4C5F506E7}"/>
              </a:ext>
            </a:extLst>
          </p:cNvPr>
          <p:cNvSpPr txBox="1"/>
          <p:nvPr/>
        </p:nvSpPr>
        <p:spPr>
          <a:xfrm>
            <a:off x="3579116" y="1266605"/>
            <a:ext cx="5797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なまえ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63D8060C-3902-4FE2-907A-9C9E02A80BCB}"/>
              </a:ext>
            </a:extLst>
          </p:cNvPr>
          <p:cNvSpPr txBox="1"/>
          <p:nvPr/>
        </p:nvSpPr>
        <p:spPr>
          <a:xfrm>
            <a:off x="6096030" y="1278032"/>
            <a:ext cx="7397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ひつよう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D928FA76-8E31-4376-9DEA-818979A07BB8}"/>
              </a:ext>
            </a:extLst>
          </p:cNvPr>
          <p:cNvSpPr txBox="1"/>
          <p:nvPr/>
        </p:nvSpPr>
        <p:spPr>
          <a:xfrm>
            <a:off x="6765326" y="1278032"/>
            <a:ext cx="5085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かず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DAE4BC8-EB56-4D35-9405-B77E62B283C3}"/>
              </a:ext>
            </a:extLst>
          </p:cNvPr>
          <p:cNvSpPr txBox="1"/>
          <p:nvPr/>
        </p:nvSpPr>
        <p:spPr>
          <a:xfrm>
            <a:off x="6320190" y="3969781"/>
            <a:ext cx="5511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4D8F75F7-91B5-4E50-9FF5-C735B53208EB}"/>
              </a:ext>
            </a:extLst>
          </p:cNvPr>
          <p:cNvGrpSpPr/>
          <p:nvPr/>
        </p:nvGrpSpPr>
        <p:grpSpPr>
          <a:xfrm>
            <a:off x="3390175" y="2208752"/>
            <a:ext cx="2363650" cy="1004302"/>
            <a:chOff x="3406835" y="3668424"/>
            <a:chExt cx="2363650" cy="1004302"/>
          </a:xfrm>
        </p:grpSpPr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F2D6834F-8A3D-42CF-9B6B-3D8FB2715E52}"/>
                </a:ext>
              </a:extLst>
            </p:cNvPr>
            <p:cNvSpPr txBox="1"/>
            <p:nvPr/>
          </p:nvSpPr>
          <p:spPr>
            <a:xfrm>
              <a:off x="3406835" y="3668424"/>
              <a:ext cx="2363650" cy="550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sz="1700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センサー接続コード</a:t>
              </a:r>
              <a:endParaRPr kumimoji="1" lang="ja-JP" altLang="en-US" sz="17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4F41C26E-F86B-4C4B-90C9-40B778F5A6A5}"/>
                </a:ext>
              </a:extLst>
            </p:cNvPr>
            <p:cNvSpPr txBox="1"/>
            <p:nvPr/>
          </p:nvSpPr>
          <p:spPr>
            <a:xfrm>
              <a:off x="3579116" y="4122575"/>
              <a:ext cx="2058203" cy="550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200000"/>
                </a:lnSpc>
              </a:pPr>
              <a:r>
                <a:rPr lang="ja-JP" altLang="en-US" sz="1700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（</a:t>
              </a:r>
              <a:r>
                <a:rPr lang="en-US" altLang="ja-JP" sz="1700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4</a:t>
              </a:r>
              <a:r>
                <a:rPr lang="ja-JP" altLang="en-US" sz="1700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芯</a:t>
              </a:r>
              <a:r>
                <a:rPr lang="en-US" altLang="ja-JP" sz="1700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30cm</a:t>
              </a:r>
              <a:r>
                <a:rPr lang="ja-JP" altLang="en-US" sz="1700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）</a:t>
              </a:r>
              <a:endParaRPr kumimoji="1" lang="ja-JP" altLang="en-US" sz="17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C58D7A32-0F52-49FE-9268-1013877DD824}"/>
                </a:ext>
              </a:extLst>
            </p:cNvPr>
            <p:cNvSpPr txBox="1"/>
            <p:nvPr/>
          </p:nvSpPr>
          <p:spPr>
            <a:xfrm>
              <a:off x="4228758" y="3738949"/>
              <a:ext cx="71980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せつぞく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944941AA-8CCE-4321-9E4E-65BE8C58F6FB}"/>
                </a:ext>
              </a:extLst>
            </p:cNvPr>
            <p:cNvSpPr txBox="1"/>
            <p:nvPr/>
          </p:nvSpPr>
          <p:spPr>
            <a:xfrm>
              <a:off x="4327864" y="4184938"/>
              <a:ext cx="48827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しん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5AF61DF5-A6D2-4957-AC89-E849A3DFE5E7}"/>
              </a:ext>
            </a:extLst>
          </p:cNvPr>
          <p:cNvSpPr txBox="1"/>
          <p:nvPr/>
        </p:nvSpPr>
        <p:spPr>
          <a:xfrm>
            <a:off x="3406835" y="5261356"/>
            <a:ext cx="2097320" cy="1073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サーボモーター</a:t>
            </a:r>
            <a:endParaRPr kumimoji="1" lang="en-US" altLang="ja-JP" sz="1700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　延長コード</a:t>
            </a:r>
            <a:endParaRPr kumimoji="1" lang="ja-JP" altLang="en-US" sz="17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065716D8-93F3-46E3-AEEE-ED70C57453DF}"/>
              </a:ext>
            </a:extLst>
          </p:cNvPr>
          <p:cNvSpPr txBox="1"/>
          <p:nvPr/>
        </p:nvSpPr>
        <p:spPr>
          <a:xfrm>
            <a:off x="6320190" y="5372722"/>
            <a:ext cx="5511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endParaRPr kumimoji="1" lang="ja-JP" altLang="en-US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C4A398B2-57CA-4C3A-973D-90B782DBCC18}"/>
              </a:ext>
            </a:extLst>
          </p:cNvPr>
          <p:cNvSpPr txBox="1"/>
          <p:nvPr/>
        </p:nvSpPr>
        <p:spPr>
          <a:xfrm>
            <a:off x="3970998" y="5820079"/>
            <a:ext cx="8451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えんちょう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45610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281FCEB-5690-4CC1-BE34-0F6AF08C8E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0163" y="1108725"/>
            <a:ext cx="7643674" cy="5431081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6ADFF4CC-F8F9-4419-AD4F-6F0CCD5DD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準備するパーツ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26D07D7-3FFF-4011-BC85-9F5AB8E4A953}"/>
              </a:ext>
            </a:extLst>
          </p:cNvPr>
          <p:cNvSpPr txBox="1"/>
          <p:nvPr/>
        </p:nvSpPr>
        <p:spPr>
          <a:xfrm>
            <a:off x="404561" y="398093"/>
            <a:ext cx="763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じゅんび</a:t>
            </a:r>
          </a:p>
        </p:txBody>
      </p:sp>
    </p:spTree>
    <p:extLst>
      <p:ext uri="{BB962C8B-B14F-4D97-AF65-F5344CB8AC3E}">
        <p14:creationId xmlns:p14="http://schemas.microsoft.com/office/powerpoint/2010/main" val="29368468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① 台座を作る 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2C18364-BC69-4A54-A517-5DB9C54057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04355" y="2191357"/>
            <a:ext cx="3544710" cy="354471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F87FF09-2CA5-4027-B7EE-0182EBE956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094937" y="2172426"/>
            <a:ext cx="3544710" cy="3544710"/>
          </a:xfrm>
          <a:prstGeom prst="rect">
            <a:avLst/>
          </a:prstGeom>
        </p:spPr>
      </p:pic>
      <p:sp>
        <p:nvSpPr>
          <p:cNvPr id="15" name="矢印: 右 14">
            <a:extLst>
              <a:ext uri="{FF2B5EF4-FFF2-40B4-BE49-F238E27FC236}">
                <a16:creationId xmlns:a16="http://schemas.microsoft.com/office/drawing/2014/main" id="{CA181642-80CA-43B1-A15C-2633087FFBBC}"/>
              </a:ext>
            </a:extLst>
          </p:cNvPr>
          <p:cNvSpPr/>
          <p:nvPr/>
        </p:nvSpPr>
        <p:spPr>
          <a:xfrm>
            <a:off x="4222238" y="3523257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E9F6E48-A066-4BEC-8C25-6798647CBFD5}"/>
              </a:ext>
            </a:extLst>
          </p:cNvPr>
          <p:cNvSpPr txBox="1"/>
          <p:nvPr/>
        </p:nvSpPr>
        <p:spPr>
          <a:xfrm>
            <a:off x="504355" y="1121931"/>
            <a:ext cx="492877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メインユニットの保護キャップを外します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0C522B2-1C57-4F06-BADA-17AE172CB1A2}"/>
              </a:ext>
            </a:extLst>
          </p:cNvPr>
          <p:cNvSpPr txBox="1"/>
          <p:nvPr/>
        </p:nvSpPr>
        <p:spPr>
          <a:xfrm>
            <a:off x="2366200" y="1194161"/>
            <a:ext cx="530386" cy="247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ほご</a:t>
            </a:r>
            <a:endParaRPr kumimoji="1" lang="en-US" altLang="ja-JP" sz="10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5F6C355C-6B54-46C0-844D-2D9CFA41210D}"/>
              </a:ext>
            </a:extLst>
          </p:cNvPr>
          <p:cNvCxnSpPr>
            <a:cxnSpLocks/>
          </p:cNvCxnSpPr>
          <p:nvPr/>
        </p:nvCxnSpPr>
        <p:spPr>
          <a:xfrm flipH="1" flipV="1">
            <a:off x="2920754" y="2981719"/>
            <a:ext cx="385936" cy="543757"/>
          </a:xfrm>
          <a:prstGeom prst="straightConnector1">
            <a:avLst/>
          </a:prstGeom>
          <a:ln w="381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7BF2FA89-B3B7-4356-81D7-A0E801C3E892}"/>
              </a:ext>
            </a:extLst>
          </p:cNvPr>
          <p:cNvCxnSpPr>
            <a:cxnSpLocks/>
          </p:cNvCxnSpPr>
          <p:nvPr/>
        </p:nvCxnSpPr>
        <p:spPr>
          <a:xfrm>
            <a:off x="3361951" y="3608604"/>
            <a:ext cx="310718" cy="443883"/>
          </a:xfrm>
          <a:prstGeom prst="straightConnector1">
            <a:avLst/>
          </a:prstGeom>
          <a:ln w="381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3D8E49D-DC5A-4388-9928-4DAFDA729CED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BE2093C-5930-45CC-BFAB-51E2B7AF7098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A11E6A5-0B51-4AB9-86DE-6BD5718E061C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AB52A46-0189-4A7A-9D0C-475EC9962C83}"/>
              </a:ext>
            </a:extLst>
          </p:cNvPr>
          <p:cNvSpPr txBox="1"/>
          <p:nvPr/>
        </p:nvSpPr>
        <p:spPr>
          <a:xfrm>
            <a:off x="3884887" y="1179054"/>
            <a:ext cx="5303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はず</a:t>
            </a:r>
            <a:endParaRPr kumimoji="1" lang="en-US" altLang="ja-JP" sz="10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5C1CE52C-9CD1-4626-85F5-2DC98AF3CCCC}"/>
              </a:ext>
            </a:extLst>
          </p:cNvPr>
          <p:cNvSpPr txBox="1"/>
          <p:nvPr/>
        </p:nvSpPr>
        <p:spPr>
          <a:xfrm>
            <a:off x="2638524" y="398094"/>
            <a:ext cx="740529" cy="285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だいざ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7CEB7AE7-FD89-435A-96E0-612D30B9AD78}"/>
              </a:ext>
            </a:extLst>
          </p:cNvPr>
          <p:cNvSpPr txBox="1"/>
          <p:nvPr/>
        </p:nvSpPr>
        <p:spPr>
          <a:xfrm>
            <a:off x="3537606" y="396692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</p:spTree>
    <p:extLst>
      <p:ext uri="{BB962C8B-B14F-4D97-AF65-F5344CB8AC3E}">
        <p14:creationId xmlns:p14="http://schemas.microsoft.com/office/powerpoint/2010/main" val="17611004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① 台座を作る 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F3EC4A3-3FC9-43EE-B5E6-0DFC4867B06B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610944C-E8FF-4DDA-B938-AF1B1630C4B5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155C27B-6E53-43C8-9285-74A183267071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88593C53-F6C2-48D9-A161-D27C151B929F}"/>
              </a:ext>
            </a:extLst>
          </p:cNvPr>
          <p:cNvSpPr txBox="1"/>
          <p:nvPr/>
        </p:nvSpPr>
        <p:spPr>
          <a:xfrm>
            <a:off x="2638524" y="398094"/>
            <a:ext cx="740529" cy="285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だいざ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AFB6B560-957E-4FD6-B8C7-3004D9A14A64}"/>
              </a:ext>
            </a:extLst>
          </p:cNvPr>
          <p:cNvSpPr txBox="1"/>
          <p:nvPr/>
        </p:nvSpPr>
        <p:spPr>
          <a:xfrm>
            <a:off x="3537606" y="396692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B020B108-5E9E-41D2-9F13-BA8245ADFDF3}"/>
              </a:ext>
            </a:extLst>
          </p:cNvPr>
          <p:cNvSpPr txBox="1"/>
          <p:nvPr/>
        </p:nvSpPr>
        <p:spPr>
          <a:xfrm>
            <a:off x="504355" y="1214696"/>
            <a:ext cx="492877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拡張ユニットに挿し込みます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2E27551F-16AF-4044-B3EE-A679D8F946EF}"/>
              </a:ext>
            </a:extLst>
          </p:cNvPr>
          <p:cNvSpPr txBox="1"/>
          <p:nvPr/>
        </p:nvSpPr>
        <p:spPr>
          <a:xfrm>
            <a:off x="401770" y="1257015"/>
            <a:ext cx="8411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かくちょう</a:t>
            </a:r>
            <a:endParaRPr kumimoji="1" lang="en-US" altLang="ja-JP" sz="10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D9A0281F-7EA1-4947-A6E9-EFEB789F27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96075" y="2024582"/>
            <a:ext cx="2785966" cy="2785966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DCC48B2A-C8FA-4E8F-B446-50188AFD8F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78301" y="2024582"/>
            <a:ext cx="2785966" cy="2785966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0F3A43B3-B437-409B-B77F-B183EB9487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160527" y="2024582"/>
            <a:ext cx="2785966" cy="2785966"/>
          </a:xfrm>
          <a:prstGeom prst="rect">
            <a:avLst/>
          </a:prstGeom>
        </p:spPr>
      </p:pic>
      <p:sp>
        <p:nvSpPr>
          <p:cNvPr id="43" name="矢印: 右 42">
            <a:extLst>
              <a:ext uri="{FF2B5EF4-FFF2-40B4-BE49-F238E27FC236}">
                <a16:creationId xmlns:a16="http://schemas.microsoft.com/office/drawing/2014/main" id="{309C7963-99F4-410C-BB6E-596050C5CC41}"/>
              </a:ext>
            </a:extLst>
          </p:cNvPr>
          <p:cNvSpPr/>
          <p:nvPr/>
        </p:nvSpPr>
        <p:spPr>
          <a:xfrm>
            <a:off x="2673316" y="3109848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6" name="矢印: 右 45">
            <a:extLst>
              <a:ext uri="{FF2B5EF4-FFF2-40B4-BE49-F238E27FC236}">
                <a16:creationId xmlns:a16="http://schemas.microsoft.com/office/drawing/2014/main" id="{BB790A35-8E61-4029-86E5-F8047DDA54B3}"/>
              </a:ext>
            </a:extLst>
          </p:cNvPr>
          <p:cNvSpPr/>
          <p:nvPr/>
        </p:nvSpPr>
        <p:spPr>
          <a:xfrm>
            <a:off x="5693306" y="3109847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47" name="直線矢印コネクタ 46">
            <a:extLst>
              <a:ext uri="{FF2B5EF4-FFF2-40B4-BE49-F238E27FC236}">
                <a16:creationId xmlns:a16="http://schemas.microsoft.com/office/drawing/2014/main" id="{4636D4F5-48C0-4D4A-839B-5B5CB343C1CA}"/>
              </a:ext>
            </a:extLst>
          </p:cNvPr>
          <p:cNvCxnSpPr>
            <a:cxnSpLocks/>
          </p:cNvCxnSpPr>
          <p:nvPr/>
        </p:nvCxnSpPr>
        <p:spPr>
          <a:xfrm>
            <a:off x="2408123" y="2729217"/>
            <a:ext cx="0" cy="761259"/>
          </a:xfrm>
          <a:prstGeom prst="straightConnector1">
            <a:avLst/>
          </a:prstGeom>
          <a:ln w="381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矢印コネクタ 47">
            <a:extLst>
              <a:ext uri="{FF2B5EF4-FFF2-40B4-BE49-F238E27FC236}">
                <a16:creationId xmlns:a16="http://schemas.microsoft.com/office/drawing/2014/main" id="{D637EE9D-AC21-4BA2-84D7-765FEE2F0C47}"/>
              </a:ext>
            </a:extLst>
          </p:cNvPr>
          <p:cNvCxnSpPr>
            <a:cxnSpLocks/>
          </p:cNvCxnSpPr>
          <p:nvPr/>
        </p:nvCxnSpPr>
        <p:spPr>
          <a:xfrm>
            <a:off x="5450889" y="2943761"/>
            <a:ext cx="0" cy="761259"/>
          </a:xfrm>
          <a:prstGeom prst="straightConnector1">
            <a:avLst/>
          </a:prstGeom>
          <a:ln w="381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EB3DACA4-6F35-4149-8BD5-5A84B3FC32AC}"/>
              </a:ext>
            </a:extLst>
          </p:cNvPr>
          <p:cNvSpPr txBox="1"/>
          <p:nvPr/>
        </p:nvSpPr>
        <p:spPr>
          <a:xfrm>
            <a:off x="2102982" y="1270885"/>
            <a:ext cx="4182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</a:t>
            </a:r>
            <a:endParaRPr kumimoji="1" lang="en-US" altLang="ja-JP" sz="10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6E796111-248C-490E-A7B1-22F96F686DAA}"/>
              </a:ext>
            </a:extLst>
          </p:cNvPr>
          <p:cNvSpPr txBox="1"/>
          <p:nvPr/>
        </p:nvSpPr>
        <p:spPr>
          <a:xfrm>
            <a:off x="2546009" y="1255685"/>
            <a:ext cx="4182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</a:t>
            </a:r>
            <a:endParaRPr kumimoji="1" lang="en-US" altLang="ja-JP" sz="10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1" name="吹き出し: 角を丸めた四角形 50">
            <a:extLst>
              <a:ext uri="{FF2B5EF4-FFF2-40B4-BE49-F238E27FC236}">
                <a16:creationId xmlns:a16="http://schemas.microsoft.com/office/drawing/2014/main" id="{423E1A4C-DD0F-4FCB-8CEB-A37FFECCFB02}"/>
              </a:ext>
            </a:extLst>
          </p:cNvPr>
          <p:cNvSpPr/>
          <p:nvPr/>
        </p:nvSpPr>
        <p:spPr>
          <a:xfrm>
            <a:off x="2102982" y="5191464"/>
            <a:ext cx="3987100" cy="1212849"/>
          </a:xfrm>
          <a:prstGeom prst="wedgeRoundRectCallout">
            <a:avLst>
              <a:gd name="adj1" fmla="val 54544"/>
              <a:gd name="adj2" fmla="val -14045"/>
              <a:gd name="adj3" fmla="val 16667"/>
            </a:avLst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52" name="図 51">
            <a:extLst>
              <a:ext uri="{FF2B5EF4-FFF2-40B4-BE49-F238E27FC236}">
                <a16:creationId xmlns:a16="http://schemas.microsoft.com/office/drawing/2014/main" id="{51BB9B3F-1E36-4ADC-84AF-E0AFA24EBC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1488" y="5161636"/>
            <a:ext cx="1064481" cy="1696364"/>
          </a:xfrm>
          <a:prstGeom prst="rect">
            <a:avLst/>
          </a:prstGeom>
        </p:spPr>
      </p:pic>
      <p:grpSp>
        <p:nvGrpSpPr>
          <p:cNvPr id="53" name="グループ化 52">
            <a:extLst>
              <a:ext uri="{FF2B5EF4-FFF2-40B4-BE49-F238E27FC236}">
                <a16:creationId xmlns:a16="http://schemas.microsoft.com/office/drawing/2014/main" id="{A04365EB-BB03-498F-B2F4-E0ACA5D99524}"/>
              </a:ext>
            </a:extLst>
          </p:cNvPr>
          <p:cNvGrpSpPr/>
          <p:nvPr/>
        </p:nvGrpSpPr>
        <p:grpSpPr>
          <a:xfrm>
            <a:off x="2210424" y="5279792"/>
            <a:ext cx="3950103" cy="1015663"/>
            <a:chOff x="1074659" y="5295285"/>
            <a:chExt cx="3950103" cy="1015663"/>
          </a:xfrm>
        </p:grpSpPr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B6DB6A3A-EF6F-4E3E-AE50-8928455DE859}"/>
                </a:ext>
              </a:extLst>
            </p:cNvPr>
            <p:cNvSpPr txBox="1"/>
            <p:nvPr/>
          </p:nvSpPr>
          <p:spPr>
            <a:xfrm>
              <a:off x="1116084" y="5295285"/>
              <a:ext cx="390867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kumimoji="1" lang="ja-JP" altLang="en-US" sz="16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挿し込むときは少し強い力が必要だよ。</a:t>
              </a:r>
              <a:endParaRPr kumimoji="1" lang="en-US" altLang="ja-JP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kumimoji="1" lang="ja-JP" altLang="en-US" sz="16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端子を傷つけないように注意しよう！</a:t>
              </a:r>
              <a:endParaRPr kumimoji="1" lang="en-US" altLang="ja-JP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7A64ED01-9B4F-4205-B897-A315952788CB}"/>
                </a:ext>
              </a:extLst>
            </p:cNvPr>
            <p:cNvSpPr txBox="1"/>
            <p:nvPr/>
          </p:nvSpPr>
          <p:spPr>
            <a:xfrm>
              <a:off x="3272346" y="5357493"/>
              <a:ext cx="55338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ちから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6" name="テキスト ボックス 55">
              <a:extLst>
                <a:ext uri="{FF2B5EF4-FFF2-40B4-BE49-F238E27FC236}">
                  <a16:creationId xmlns:a16="http://schemas.microsoft.com/office/drawing/2014/main" id="{D9B89F0F-282E-42FC-8653-4431DFA98265}"/>
                </a:ext>
              </a:extLst>
            </p:cNvPr>
            <p:cNvSpPr txBox="1"/>
            <p:nvPr/>
          </p:nvSpPr>
          <p:spPr>
            <a:xfrm>
              <a:off x="1179395" y="5357493"/>
              <a:ext cx="26766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さ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5DB3E185-EC4D-4E98-8E48-334B2B20922F}"/>
                </a:ext>
              </a:extLst>
            </p:cNvPr>
            <p:cNvSpPr txBox="1"/>
            <p:nvPr/>
          </p:nvSpPr>
          <p:spPr>
            <a:xfrm>
              <a:off x="2521259" y="5357493"/>
              <a:ext cx="42326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すこ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8" name="テキスト ボックス 57">
              <a:extLst>
                <a:ext uri="{FF2B5EF4-FFF2-40B4-BE49-F238E27FC236}">
                  <a16:creationId xmlns:a16="http://schemas.microsoft.com/office/drawing/2014/main" id="{90F80F07-0B2F-45E2-9A2E-112040342727}"/>
                </a:ext>
              </a:extLst>
            </p:cNvPr>
            <p:cNvSpPr txBox="1"/>
            <p:nvPr/>
          </p:nvSpPr>
          <p:spPr>
            <a:xfrm>
              <a:off x="1564174" y="5357493"/>
              <a:ext cx="26766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こ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9" name="テキスト ボックス 58">
              <a:extLst>
                <a:ext uri="{FF2B5EF4-FFF2-40B4-BE49-F238E27FC236}">
                  <a16:creationId xmlns:a16="http://schemas.microsoft.com/office/drawing/2014/main" id="{E2AAF748-D65C-4693-A308-EB9F3A666345}"/>
                </a:ext>
              </a:extLst>
            </p:cNvPr>
            <p:cNvSpPr txBox="1"/>
            <p:nvPr/>
          </p:nvSpPr>
          <p:spPr>
            <a:xfrm>
              <a:off x="2920669" y="5357493"/>
              <a:ext cx="42326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つよ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0" name="テキスト ボックス 59">
              <a:extLst>
                <a:ext uri="{FF2B5EF4-FFF2-40B4-BE49-F238E27FC236}">
                  <a16:creationId xmlns:a16="http://schemas.microsoft.com/office/drawing/2014/main" id="{02BBA6D7-C5BA-482C-AB30-D3E4756356AA}"/>
                </a:ext>
              </a:extLst>
            </p:cNvPr>
            <p:cNvSpPr txBox="1"/>
            <p:nvPr/>
          </p:nvSpPr>
          <p:spPr>
            <a:xfrm>
              <a:off x="3726711" y="5357493"/>
              <a:ext cx="65659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ひつよう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1" name="テキスト ボックス 60">
              <a:extLst>
                <a:ext uri="{FF2B5EF4-FFF2-40B4-BE49-F238E27FC236}">
                  <a16:creationId xmlns:a16="http://schemas.microsoft.com/office/drawing/2014/main" id="{E7435884-58F1-4BD6-AC47-A42B9FD2DD68}"/>
                </a:ext>
              </a:extLst>
            </p:cNvPr>
            <p:cNvSpPr txBox="1"/>
            <p:nvPr/>
          </p:nvSpPr>
          <p:spPr>
            <a:xfrm>
              <a:off x="1074659" y="5828163"/>
              <a:ext cx="65659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たんし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2" name="テキスト ボックス 61">
              <a:extLst>
                <a:ext uri="{FF2B5EF4-FFF2-40B4-BE49-F238E27FC236}">
                  <a16:creationId xmlns:a16="http://schemas.microsoft.com/office/drawing/2014/main" id="{3DA24AD9-012E-455A-9438-6C664D101E7B}"/>
                </a:ext>
              </a:extLst>
            </p:cNvPr>
            <p:cNvSpPr txBox="1"/>
            <p:nvPr/>
          </p:nvSpPr>
          <p:spPr>
            <a:xfrm>
              <a:off x="1730401" y="5828163"/>
              <a:ext cx="42326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きず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3" name="テキスト ボックス 62">
              <a:extLst>
                <a:ext uri="{FF2B5EF4-FFF2-40B4-BE49-F238E27FC236}">
                  <a16:creationId xmlns:a16="http://schemas.microsoft.com/office/drawing/2014/main" id="{3C441B2E-E11F-4AF5-855A-227C119C4DD0}"/>
                </a:ext>
              </a:extLst>
            </p:cNvPr>
            <p:cNvSpPr txBox="1"/>
            <p:nvPr/>
          </p:nvSpPr>
          <p:spPr>
            <a:xfrm>
              <a:off x="3272346" y="5828163"/>
              <a:ext cx="65659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ちゅうい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01617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4C1185B-FAEB-4B50-B83E-85571EDC56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1285" y="2341419"/>
            <a:ext cx="2954172" cy="287090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111F9B47-ACB4-49C0-BB23-6D575C1B34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85868" y="2341419"/>
            <a:ext cx="3014917" cy="2870908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037F6397-8A3D-40C3-929A-AAAB883654B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51" y="2341419"/>
            <a:ext cx="3014917" cy="2877583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① 台座を作る 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F3EC4A3-3FC9-43EE-B5E6-0DFC4867B06B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610944C-E8FF-4DDA-B938-AF1B1630C4B5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155C27B-6E53-43C8-9285-74A183267071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88593C53-F6C2-48D9-A161-D27C151B929F}"/>
              </a:ext>
            </a:extLst>
          </p:cNvPr>
          <p:cNvSpPr txBox="1"/>
          <p:nvPr/>
        </p:nvSpPr>
        <p:spPr>
          <a:xfrm>
            <a:off x="2638524" y="398094"/>
            <a:ext cx="740529" cy="285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だいざ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AFB6B560-957E-4FD6-B8C7-3004D9A14A64}"/>
              </a:ext>
            </a:extLst>
          </p:cNvPr>
          <p:cNvSpPr txBox="1"/>
          <p:nvPr/>
        </p:nvSpPr>
        <p:spPr>
          <a:xfrm>
            <a:off x="3537606" y="396692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B020B108-5E9E-41D2-9F13-BA8245ADFDF3}"/>
              </a:ext>
            </a:extLst>
          </p:cNvPr>
          <p:cNvSpPr txBox="1"/>
          <p:nvPr/>
        </p:nvSpPr>
        <p:spPr>
          <a:xfrm>
            <a:off x="504355" y="1214696"/>
            <a:ext cx="565617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メインユニットの裏側の突起にステーを挿します。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2E27551F-16AF-4044-B3EE-A679D8F946EF}"/>
              </a:ext>
            </a:extLst>
          </p:cNvPr>
          <p:cNvSpPr txBox="1"/>
          <p:nvPr/>
        </p:nvSpPr>
        <p:spPr>
          <a:xfrm>
            <a:off x="2272682" y="1271511"/>
            <a:ext cx="742004" cy="255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うらがわ</a:t>
            </a:r>
            <a:endParaRPr kumimoji="1" lang="en-US" altLang="ja-JP" sz="10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3" name="矢印: 右 42">
            <a:extLst>
              <a:ext uri="{FF2B5EF4-FFF2-40B4-BE49-F238E27FC236}">
                <a16:creationId xmlns:a16="http://schemas.microsoft.com/office/drawing/2014/main" id="{309C7963-99F4-410C-BB6E-596050C5CC41}"/>
              </a:ext>
            </a:extLst>
          </p:cNvPr>
          <p:cNvSpPr/>
          <p:nvPr/>
        </p:nvSpPr>
        <p:spPr>
          <a:xfrm>
            <a:off x="2709892" y="3109848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6" name="矢印: 右 45">
            <a:extLst>
              <a:ext uri="{FF2B5EF4-FFF2-40B4-BE49-F238E27FC236}">
                <a16:creationId xmlns:a16="http://schemas.microsoft.com/office/drawing/2014/main" id="{BB790A35-8E61-4029-86E5-F8047DDA54B3}"/>
              </a:ext>
            </a:extLst>
          </p:cNvPr>
          <p:cNvSpPr/>
          <p:nvPr/>
        </p:nvSpPr>
        <p:spPr>
          <a:xfrm>
            <a:off x="5729882" y="3109847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EB3DACA4-6F35-4149-8BD5-5A84B3FC32AC}"/>
              </a:ext>
            </a:extLst>
          </p:cNvPr>
          <p:cNvSpPr txBox="1"/>
          <p:nvPr/>
        </p:nvSpPr>
        <p:spPr>
          <a:xfrm>
            <a:off x="4598815" y="1271511"/>
            <a:ext cx="4182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</a:t>
            </a:r>
            <a:endParaRPr kumimoji="1" lang="en-US" altLang="ja-JP" sz="10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8BF72AA9-F419-453F-8429-480777566233}"/>
              </a:ext>
            </a:extLst>
          </p:cNvPr>
          <p:cNvSpPr txBox="1"/>
          <p:nvPr/>
        </p:nvSpPr>
        <p:spPr>
          <a:xfrm>
            <a:off x="2961439" y="1271511"/>
            <a:ext cx="7420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とっき</a:t>
            </a:r>
            <a:endParaRPr kumimoji="1" lang="en-US" altLang="ja-JP" sz="10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64" name="直線矢印コネクタ 63">
            <a:extLst>
              <a:ext uri="{FF2B5EF4-FFF2-40B4-BE49-F238E27FC236}">
                <a16:creationId xmlns:a16="http://schemas.microsoft.com/office/drawing/2014/main" id="{7E673EA0-7844-4595-B687-A34AD0B81EAF}"/>
              </a:ext>
            </a:extLst>
          </p:cNvPr>
          <p:cNvCxnSpPr>
            <a:cxnSpLocks/>
          </p:cNvCxnSpPr>
          <p:nvPr/>
        </p:nvCxnSpPr>
        <p:spPr>
          <a:xfrm>
            <a:off x="4131217" y="3283496"/>
            <a:ext cx="272107" cy="329716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矢印コネクタ 64">
            <a:extLst>
              <a:ext uri="{FF2B5EF4-FFF2-40B4-BE49-F238E27FC236}">
                <a16:creationId xmlns:a16="http://schemas.microsoft.com/office/drawing/2014/main" id="{C09586CB-DC54-4897-8776-90D00E1574FD}"/>
              </a:ext>
            </a:extLst>
          </p:cNvPr>
          <p:cNvCxnSpPr>
            <a:cxnSpLocks/>
          </p:cNvCxnSpPr>
          <p:nvPr/>
        </p:nvCxnSpPr>
        <p:spPr>
          <a:xfrm flipH="1" flipV="1">
            <a:off x="4807953" y="4138475"/>
            <a:ext cx="394362" cy="176073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95990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4C1185B-FAEB-4B50-B83E-85571EDC56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1285" y="2341419"/>
            <a:ext cx="2954172" cy="287090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111F9B47-ACB4-49C0-BB23-6D575C1B34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85868" y="2341419"/>
            <a:ext cx="3014917" cy="2870908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037F6397-8A3D-40C3-929A-AAAB883654B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51" y="2341419"/>
            <a:ext cx="3014917" cy="2877583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① 台座を作る 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F3EC4A3-3FC9-43EE-B5E6-0DFC4867B06B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610944C-E8FF-4DDA-B938-AF1B1630C4B5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155C27B-6E53-43C8-9285-74A183267071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88593C53-F6C2-48D9-A161-D27C151B929F}"/>
              </a:ext>
            </a:extLst>
          </p:cNvPr>
          <p:cNvSpPr txBox="1"/>
          <p:nvPr/>
        </p:nvSpPr>
        <p:spPr>
          <a:xfrm>
            <a:off x="2638524" y="398094"/>
            <a:ext cx="740529" cy="285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だいざ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AFB6B560-957E-4FD6-B8C7-3004D9A14A64}"/>
              </a:ext>
            </a:extLst>
          </p:cNvPr>
          <p:cNvSpPr txBox="1"/>
          <p:nvPr/>
        </p:nvSpPr>
        <p:spPr>
          <a:xfrm>
            <a:off x="3537606" y="396692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B020B108-5E9E-41D2-9F13-BA8245ADFDF3}"/>
              </a:ext>
            </a:extLst>
          </p:cNvPr>
          <p:cNvSpPr txBox="1"/>
          <p:nvPr/>
        </p:nvSpPr>
        <p:spPr>
          <a:xfrm>
            <a:off x="504355" y="1214696"/>
            <a:ext cx="565617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基本四角：白のブロックをステーに挿します。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2E27551F-16AF-4044-B3EE-A679D8F946EF}"/>
              </a:ext>
            </a:extLst>
          </p:cNvPr>
          <p:cNvSpPr txBox="1"/>
          <p:nvPr/>
        </p:nvSpPr>
        <p:spPr>
          <a:xfrm>
            <a:off x="546594" y="1271511"/>
            <a:ext cx="9454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きほんしかく</a:t>
            </a:r>
            <a:endParaRPr kumimoji="1" lang="en-US" altLang="ja-JP" sz="10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3" name="矢印: 右 42">
            <a:extLst>
              <a:ext uri="{FF2B5EF4-FFF2-40B4-BE49-F238E27FC236}">
                <a16:creationId xmlns:a16="http://schemas.microsoft.com/office/drawing/2014/main" id="{309C7963-99F4-410C-BB6E-596050C5CC41}"/>
              </a:ext>
            </a:extLst>
          </p:cNvPr>
          <p:cNvSpPr/>
          <p:nvPr/>
        </p:nvSpPr>
        <p:spPr>
          <a:xfrm>
            <a:off x="2709892" y="3109848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6" name="矢印: 右 45">
            <a:extLst>
              <a:ext uri="{FF2B5EF4-FFF2-40B4-BE49-F238E27FC236}">
                <a16:creationId xmlns:a16="http://schemas.microsoft.com/office/drawing/2014/main" id="{BB790A35-8E61-4029-86E5-F8047DDA54B3}"/>
              </a:ext>
            </a:extLst>
          </p:cNvPr>
          <p:cNvSpPr/>
          <p:nvPr/>
        </p:nvSpPr>
        <p:spPr>
          <a:xfrm>
            <a:off x="5729882" y="3109847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EB3DACA4-6F35-4149-8BD5-5A84B3FC32AC}"/>
              </a:ext>
            </a:extLst>
          </p:cNvPr>
          <p:cNvSpPr txBox="1"/>
          <p:nvPr/>
        </p:nvSpPr>
        <p:spPr>
          <a:xfrm>
            <a:off x="4153723" y="1271511"/>
            <a:ext cx="4182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</a:t>
            </a:r>
            <a:endParaRPr kumimoji="1" lang="en-US" altLang="ja-JP" sz="10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8BF72AA9-F419-453F-8429-480777566233}"/>
              </a:ext>
            </a:extLst>
          </p:cNvPr>
          <p:cNvSpPr txBox="1"/>
          <p:nvPr/>
        </p:nvSpPr>
        <p:spPr>
          <a:xfrm>
            <a:off x="1563048" y="1271511"/>
            <a:ext cx="5649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しろ</a:t>
            </a:r>
            <a:endParaRPr kumimoji="1" lang="en-US" altLang="ja-JP" sz="10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CAF50FEC-913F-4857-B2ED-C4B31E9DCABE}"/>
              </a:ext>
            </a:extLst>
          </p:cNvPr>
          <p:cNvSpPr/>
          <p:nvPr/>
        </p:nvSpPr>
        <p:spPr>
          <a:xfrm>
            <a:off x="4369121" y="2816699"/>
            <a:ext cx="652828" cy="66841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BFC1A85F-BA37-4B73-BE86-7B050B6550FA}"/>
              </a:ext>
            </a:extLst>
          </p:cNvPr>
          <p:cNvSpPr/>
          <p:nvPr/>
        </p:nvSpPr>
        <p:spPr>
          <a:xfrm>
            <a:off x="5049501" y="3303519"/>
            <a:ext cx="652828" cy="66841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74607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① 台座を作る 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F3EC4A3-3FC9-43EE-B5E6-0DFC4867B06B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610944C-E8FF-4DDA-B938-AF1B1630C4B5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155C27B-6E53-43C8-9285-74A183267071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88593C53-F6C2-48D9-A161-D27C151B929F}"/>
              </a:ext>
            </a:extLst>
          </p:cNvPr>
          <p:cNvSpPr txBox="1"/>
          <p:nvPr/>
        </p:nvSpPr>
        <p:spPr>
          <a:xfrm>
            <a:off x="2638524" y="398094"/>
            <a:ext cx="740529" cy="285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だいざ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AFB6B560-957E-4FD6-B8C7-3004D9A14A64}"/>
              </a:ext>
            </a:extLst>
          </p:cNvPr>
          <p:cNvSpPr txBox="1"/>
          <p:nvPr/>
        </p:nvSpPr>
        <p:spPr>
          <a:xfrm>
            <a:off x="3537606" y="396692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C1AFCCA2-AF1E-4FEF-BB4E-313FA00B4C6D}"/>
              </a:ext>
            </a:extLst>
          </p:cNvPr>
          <p:cNvSpPr txBox="1"/>
          <p:nvPr/>
        </p:nvSpPr>
        <p:spPr>
          <a:xfrm>
            <a:off x="404561" y="1218063"/>
            <a:ext cx="584531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電池ボックスをステーと組み合わせます。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7C493ED-4FAF-4DD2-A263-F8D57ACD2CA3}"/>
              </a:ext>
            </a:extLst>
          </p:cNvPr>
          <p:cNvSpPr txBox="1"/>
          <p:nvPr/>
        </p:nvSpPr>
        <p:spPr>
          <a:xfrm>
            <a:off x="404561" y="1288000"/>
            <a:ext cx="6276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でんち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A665766E-2A6E-4D0A-A761-74DA53552341}"/>
              </a:ext>
            </a:extLst>
          </p:cNvPr>
          <p:cNvSpPr txBox="1"/>
          <p:nvPr/>
        </p:nvSpPr>
        <p:spPr>
          <a:xfrm>
            <a:off x="2894075" y="1297616"/>
            <a:ext cx="4413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く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848BF326-7677-4521-A8F2-068BE64AFF00}"/>
              </a:ext>
            </a:extLst>
          </p:cNvPr>
          <p:cNvSpPr txBox="1"/>
          <p:nvPr/>
        </p:nvSpPr>
        <p:spPr>
          <a:xfrm>
            <a:off x="3346880" y="1297616"/>
            <a:ext cx="4413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E68440F0-B6F1-48EE-A7B5-A9C6DEF361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1355" y="2134514"/>
            <a:ext cx="4315301" cy="3236476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64578EF3-9527-47F4-92E6-200F5EA4FC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754" y="2134514"/>
            <a:ext cx="4315301" cy="3236476"/>
          </a:xfrm>
          <a:prstGeom prst="rect">
            <a:avLst/>
          </a:prstGeom>
        </p:spPr>
      </p:pic>
      <p:sp>
        <p:nvSpPr>
          <p:cNvPr id="43" name="矢印: 右 42">
            <a:extLst>
              <a:ext uri="{FF2B5EF4-FFF2-40B4-BE49-F238E27FC236}">
                <a16:creationId xmlns:a16="http://schemas.microsoft.com/office/drawing/2014/main" id="{309C7963-99F4-410C-BB6E-596050C5CC41}"/>
              </a:ext>
            </a:extLst>
          </p:cNvPr>
          <p:cNvSpPr/>
          <p:nvPr/>
        </p:nvSpPr>
        <p:spPr>
          <a:xfrm>
            <a:off x="4267549" y="3293671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1546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① 台座を作る 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F3EC4A3-3FC9-43EE-B5E6-0DFC4867B06B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610944C-E8FF-4DDA-B938-AF1B1630C4B5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155C27B-6E53-43C8-9285-74A183267071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88593C53-F6C2-48D9-A161-D27C151B929F}"/>
              </a:ext>
            </a:extLst>
          </p:cNvPr>
          <p:cNvSpPr txBox="1"/>
          <p:nvPr/>
        </p:nvSpPr>
        <p:spPr>
          <a:xfrm>
            <a:off x="2638524" y="398094"/>
            <a:ext cx="740529" cy="285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だいざ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AFB6B560-957E-4FD6-B8C7-3004D9A14A64}"/>
              </a:ext>
            </a:extLst>
          </p:cNvPr>
          <p:cNvSpPr txBox="1"/>
          <p:nvPr/>
        </p:nvSpPr>
        <p:spPr>
          <a:xfrm>
            <a:off x="3537606" y="396692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C1AFCCA2-AF1E-4FEF-BB4E-313FA00B4C6D}"/>
              </a:ext>
            </a:extLst>
          </p:cNvPr>
          <p:cNvSpPr txBox="1"/>
          <p:nvPr/>
        </p:nvSpPr>
        <p:spPr>
          <a:xfrm>
            <a:off x="404561" y="1218063"/>
            <a:ext cx="584531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ステーとハーフ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：水のブロックを組み合わせます。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7C493ED-4FAF-4DD2-A263-F8D57ACD2CA3}"/>
              </a:ext>
            </a:extLst>
          </p:cNvPr>
          <p:cNvSpPr txBox="1"/>
          <p:nvPr/>
        </p:nvSpPr>
        <p:spPr>
          <a:xfrm>
            <a:off x="2391273" y="1297617"/>
            <a:ext cx="4413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みず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A665766E-2A6E-4D0A-A761-74DA53552341}"/>
              </a:ext>
            </a:extLst>
          </p:cNvPr>
          <p:cNvSpPr txBox="1"/>
          <p:nvPr/>
        </p:nvSpPr>
        <p:spPr>
          <a:xfrm>
            <a:off x="3994908" y="1297616"/>
            <a:ext cx="4413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く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848BF326-7677-4521-A8F2-068BE64AFF00}"/>
              </a:ext>
            </a:extLst>
          </p:cNvPr>
          <p:cNvSpPr txBox="1"/>
          <p:nvPr/>
        </p:nvSpPr>
        <p:spPr>
          <a:xfrm>
            <a:off x="4447713" y="1297616"/>
            <a:ext cx="4413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E68440F0-B6F1-48EE-A7B5-A9C6DEF361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1355" y="2134514"/>
            <a:ext cx="4315301" cy="3236476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64578EF3-9527-47F4-92E6-200F5EA4FC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754" y="2134514"/>
            <a:ext cx="4315301" cy="3236476"/>
          </a:xfrm>
          <a:prstGeom prst="rect">
            <a:avLst/>
          </a:prstGeom>
        </p:spPr>
      </p:pic>
      <p:sp>
        <p:nvSpPr>
          <p:cNvPr id="43" name="矢印: 右 42">
            <a:extLst>
              <a:ext uri="{FF2B5EF4-FFF2-40B4-BE49-F238E27FC236}">
                <a16:creationId xmlns:a16="http://schemas.microsoft.com/office/drawing/2014/main" id="{309C7963-99F4-410C-BB6E-596050C5CC41}"/>
              </a:ext>
            </a:extLst>
          </p:cNvPr>
          <p:cNvSpPr/>
          <p:nvPr/>
        </p:nvSpPr>
        <p:spPr>
          <a:xfrm>
            <a:off x="4267549" y="3293671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5A71171A-F2AE-4659-9696-18A08FC66692}"/>
              </a:ext>
            </a:extLst>
          </p:cNvPr>
          <p:cNvCxnSpPr>
            <a:cxnSpLocks/>
          </p:cNvCxnSpPr>
          <p:nvPr/>
        </p:nvCxnSpPr>
        <p:spPr>
          <a:xfrm>
            <a:off x="2231350" y="2804102"/>
            <a:ext cx="380602" cy="1965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D339AF0A-8163-4049-8C91-8720946A2DE3}"/>
              </a:ext>
            </a:extLst>
          </p:cNvPr>
          <p:cNvCxnSpPr>
            <a:cxnSpLocks/>
          </p:cNvCxnSpPr>
          <p:nvPr/>
        </p:nvCxnSpPr>
        <p:spPr>
          <a:xfrm flipH="1" flipV="1">
            <a:off x="2837550" y="3109749"/>
            <a:ext cx="342476" cy="1839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74030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① 台座を作る 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F3EC4A3-3FC9-43EE-B5E6-0DFC4867B06B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610944C-E8FF-4DDA-B938-AF1B1630C4B5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155C27B-6E53-43C8-9285-74A183267071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88593C53-F6C2-48D9-A161-D27C151B929F}"/>
              </a:ext>
            </a:extLst>
          </p:cNvPr>
          <p:cNvSpPr txBox="1"/>
          <p:nvPr/>
        </p:nvSpPr>
        <p:spPr>
          <a:xfrm>
            <a:off x="2638524" y="398094"/>
            <a:ext cx="740529" cy="285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だいざ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AFB6B560-957E-4FD6-B8C7-3004D9A14A64}"/>
              </a:ext>
            </a:extLst>
          </p:cNvPr>
          <p:cNvSpPr txBox="1"/>
          <p:nvPr/>
        </p:nvSpPr>
        <p:spPr>
          <a:xfrm>
            <a:off x="3537606" y="396692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C1AFCCA2-AF1E-4FEF-BB4E-313FA00B4C6D}"/>
              </a:ext>
            </a:extLst>
          </p:cNvPr>
          <p:cNvSpPr txBox="1"/>
          <p:nvPr/>
        </p:nvSpPr>
        <p:spPr>
          <a:xfrm>
            <a:off x="404561" y="1218063"/>
            <a:ext cx="584531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メインユニットと組み合わせます。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A665766E-2A6E-4D0A-A761-74DA53552341}"/>
              </a:ext>
            </a:extLst>
          </p:cNvPr>
          <p:cNvSpPr txBox="1"/>
          <p:nvPr/>
        </p:nvSpPr>
        <p:spPr>
          <a:xfrm>
            <a:off x="2210496" y="1297616"/>
            <a:ext cx="4413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く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848BF326-7677-4521-A8F2-068BE64AFF00}"/>
              </a:ext>
            </a:extLst>
          </p:cNvPr>
          <p:cNvSpPr txBox="1"/>
          <p:nvPr/>
        </p:nvSpPr>
        <p:spPr>
          <a:xfrm>
            <a:off x="2663301" y="1297616"/>
            <a:ext cx="4413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E68440F0-B6F1-48EE-A7B5-A9C6DEF361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1355" y="2134514"/>
            <a:ext cx="4315301" cy="3236476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64578EF3-9527-47F4-92E6-200F5EA4FC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754" y="2134514"/>
            <a:ext cx="4315301" cy="3236476"/>
          </a:xfrm>
          <a:prstGeom prst="rect">
            <a:avLst/>
          </a:prstGeom>
        </p:spPr>
      </p:pic>
      <p:sp>
        <p:nvSpPr>
          <p:cNvPr id="43" name="矢印: 右 42">
            <a:extLst>
              <a:ext uri="{FF2B5EF4-FFF2-40B4-BE49-F238E27FC236}">
                <a16:creationId xmlns:a16="http://schemas.microsoft.com/office/drawing/2014/main" id="{309C7963-99F4-410C-BB6E-596050C5CC41}"/>
              </a:ext>
            </a:extLst>
          </p:cNvPr>
          <p:cNvSpPr/>
          <p:nvPr/>
        </p:nvSpPr>
        <p:spPr>
          <a:xfrm>
            <a:off x="4267549" y="3293671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8" name="楕円 17">
            <a:extLst>
              <a:ext uri="{FF2B5EF4-FFF2-40B4-BE49-F238E27FC236}">
                <a16:creationId xmlns:a16="http://schemas.microsoft.com/office/drawing/2014/main" id="{4E79FC86-7655-4B77-A521-976590E2ACA1}"/>
              </a:ext>
            </a:extLst>
          </p:cNvPr>
          <p:cNvSpPr/>
          <p:nvPr/>
        </p:nvSpPr>
        <p:spPr>
          <a:xfrm>
            <a:off x="1551635" y="3429000"/>
            <a:ext cx="556010" cy="569281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434E3BA9-F524-42FC-BF02-F6015697B059}"/>
              </a:ext>
            </a:extLst>
          </p:cNvPr>
          <p:cNvSpPr/>
          <p:nvPr/>
        </p:nvSpPr>
        <p:spPr>
          <a:xfrm>
            <a:off x="1960647" y="3815733"/>
            <a:ext cx="556010" cy="569281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02011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② やじろべえの胴体を作る 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F3EC4A3-3FC9-43EE-B5E6-0DFC4867B06B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610944C-E8FF-4DDA-B938-AF1B1630C4B5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155C27B-6E53-43C8-9285-74A183267071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88593C53-F6C2-48D9-A161-D27C151B929F}"/>
              </a:ext>
            </a:extLst>
          </p:cNvPr>
          <p:cNvSpPr txBox="1"/>
          <p:nvPr/>
        </p:nvSpPr>
        <p:spPr>
          <a:xfrm>
            <a:off x="4293258" y="380303"/>
            <a:ext cx="749257" cy="285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どうたい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AFB6B560-957E-4FD6-B8C7-3004D9A14A64}"/>
              </a:ext>
            </a:extLst>
          </p:cNvPr>
          <p:cNvSpPr txBox="1"/>
          <p:nvPr/>
        </p:nvSpPr>
        <p:spPr>
          <a:xfrm>
            <a:off x="5203350" y="380303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FCF99077-E3AF-4B07-9161-83333C53BD73}"/>
              </a:ext>
            </a:extLst>
          </p:cNvPr>
          <p:cNvSpPr txBox="1"/>
          <p:nvPr/>
        </p:nvSpPr>
        <p:spPr>
          <a:xfrm>
            <a:off x="404561" y="1218063"/>
            <a:ext cx="724799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基本四角：白、三角：クリアのブロックを組み合わせます。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BBC0B933-94BC-40EF-A50F-4C3676DE3D89}"/>
              </a:ext>
            </a:extLst>
          </p:cNvPr>
          <p:cNvSpPr txBox="1"/>
          <p:nvPr/>
        </p:nvSpPr>
        <p:spPr>
          <a:xfrm>
            <a:off x="4737740" y="1289012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F4EF62E1-E363-4B50-9AB9-79DBDA5C87E7}"/>
              </a:ext>
            </a:extLst>
          </p:cNvPr>
          <p:cNvSpPr txBox="1"/>
          <p:nvPr/>
        </p:nvSpPr>
        <p:spPr>
          <a:xfrm>
            <a:off x="1532207" y="1289012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しろ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2BA6C4CE-884D-4902-8CEF-6E866870E312}"/>
              </a:ext>
            </a:extLst>
          </p:cNvPr>
          <p:cNvSpPr txBox="1"/>
          <p:nvPr/>
        </p:nvSpPr>
        <p:spPr>
          <a:xfrm>
            <a:off x="5183147" y="1289012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BDC1A2E-5F35-42D8-8386-B3EB4F3D7A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82536" y="1795144"/>
            <a:ext cx="2160000" cy="21600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0D66D0F-BC07-440B-9CAB-9194DF1C23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82536" y="4071847"/>
            <a:ext cx="2160000" cy="21600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D4E91C7D-F413-4788-BC45-34013D4AC5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043350" y="4071847"/>
            <a:ext cx="2160000" cy="216000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2345DBA5-6EE5-4BF3-AFAE-5E97903C327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308" t="12332" r="14223" b="9198"/>
          <a:stretch/>
        </p:blipFill>
        <p:spPr>
          <a:xfrm rot="5400000">
            <a:off x="5404164" y="2875144"/>
            <a:ext cx="3356703" cy="3356703"/>
          </a:xfrm>
          <a:prstGeom prst="rect">
            <a:avLst/>
          </a:prstGeom>
        </p:spPr>
      </p:pic>
      <p:sp>
        <p:nvSpPr>
          <p:cNvPr id="54" name="矢印: 右 53">
            <a:extLst>
              <a:ext uri="{FF2B5EF4-FFF2-40B4-BE49-F238E27FC236}">
                <a16:creationId xmlns:a16="http://schemas.microsoft.com/office/drawing/2014/main" id="{18461C6E-2030-46BC-8A0E-A1977829C8A3}"/>
              </a:ext>
            </a:extLst>
          </p:cNvPr>
          <p:cNvSpPr/>
          <p:nvPr/>
        </p:nvSpPr>
        <p:spPr>
          <a:xfrm>
            <a:off x="2598288" y="4617103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5" name="矢印: 右 24">
            <a:extLst>
              <a:ext uri="{FF2B5EF4-FFF2-40B4-BE49-F238E27FC236}">
                <a16:creationId xmlns:a16="http://schemas.microsoft.com/office/drawing/2014/main" id="{7FAA2186-296D-45F3-9694-D1DF608AE015}"/>
              </a:ext>
            </a:extLst>
          </p:cNvPr>
          <p:cNvSpPr/>
          <p:nvPr/>
        </p:nvSpPr>
        <p:spPr>
          <a:xfrm rot="5400000">
            <a:off x="1393444" y="3737720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6" name="矢印: 右 25">
            <a:extLst>
              <a:ext uri="{FF2B5EF4-FFF2-40B4-BE49-F238E27FC236}">
                <a16:creationId xmlns:a16="http://schemas.microsoft.com/office/drawing/2014/main" id="{7F903FEC-0D5F-4D1A-B2E1-B59B74D89B1E}"/>
              </a:ext>
            </a:extLst>
          </p:cNvPr>
          <p:cNvSpPr/>
          <p:nvPr/>
        </p:nvSpPr>
        <p:spPr>
          <a:xfrm>
            <a:off x="5031947" y="4617102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749A86EA-5197-459B-BA57-D37B71CC3023}"/>
              </a:ext>
            </a:extLst>
          </p:cNvPr>
          <p:cNvSpPr txBox="1"/>
          <p:nvPr/>
        </p:nvSpPr>
        <p:spPr>
          <a:xfrm>
            <a:off x="415442" y="1289012"/>
            <a:ext cx="10556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きほんしかく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6766A6CE-6E68-4A6D-AA52-2A2827CFCAF0}"/>
              </a:ext>
            </a:extLst>
          </p:cNvPr>
          <p:cNvSpPr txBox="1"/>
          <p:nvPr/>
        </p:nvSpPr>
        <p:spPr>
          <a:xfrm>
            <a:off x="1922344" y="1289012"/>
            <a:ext cx="7942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さんかく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16300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F00D1731-08BD-4D94-AF8E-63DDD4D9D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目次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8472E856-CD61-4D14-A861-3BF73F2314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739" y="1463040"/>
            <a:ext cx="6023201" cy="5301744"/>
          </a:xfrm>
        </p:spPr>
        <p:txBody>
          <a:bodyPr/>
          <a:lstStyle/>
          <a:p>
            <a:r>
              <a:rPr lang="ja-JP" altLang="en-US" dirty="0"/>
              <a:t>本日のミッション！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/>
              <a:t>ロボットを組み立てよう！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/>
              <a:t>やじろべえのしくみ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/>
              <a:t>プログラミングの準備</a:t>
            </a:r>
            <a:endParaRPr lang="en-US" altLang="ja-JP" dirty="0"/>
          </a:p>
          <a:p>
            <a:r>
              <a:rPr lang="ja-JP" altLang="en-US" dirty="0"/>
              <a:t>ロボットを動かそう！</a:t>
            </a:r>
            <a:endParaRPr lang="en-US" altLang="ja-JP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8DE116F-22C9-4DF8-A0AA-2F49D61FABDB}"/>
              </a:ext>
            </a:extLst>
          </p:cNvPr>
          <p:cNvSpPr txBox="1"/>
          <p:nvPr/>
        </p:nvSpPr>
        <p:spPr>
          <a:xfrm>
            <a:off x="419747" y="334841"/>
            <a:ext cx="6924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もくじ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E75ED4E-337E-4CF3-998B-018B53D16BB8}"/>
              </a:ext>
            </a:extLst>
          </p:cNvPr>
          <p:cNvSpPr txBox="1"/>
          <p:nvPr/>
        </p:nvSpPr>
        <p:spPr>
          <a:xfrm>
            <a:off x="524182" y="1544533"/>
            <a:ext cx="64378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50" dirty="0">
                <a:latin typeface="Meiryo UI" panose="020B0604030504040204" pitchFamily="50" charset="-128"/>
                <a:ea typeface="Meiryo UI" panose="020B0604030504040204" pitchFamily="50" charset="-128"/>
              </a:rPr>
              <a:t>ほんじつ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281BC48-636C-4825-BE22-2542367F2F66}"/>
              </a:ext>
            </a:extLst>
          </p:cNvPr>
          <p:cNvSpPr txBox="1"/>
          <p:nvPr/>
        </p:nvSpPr>
        <p:spPr>
          <a:xfrm>
            <a:off x="1431665" y="2310628"/>
            <a:ext cx="4022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50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A7DEC44-13E8-4CA2-99CD-A478C5EBC2EE}"/>
              </a:ext>
            </a:extLst>
          </p:cNvPr>
          <p:cNvSpPr txBox="1"/>
          <p:nvPr/>
        </p:nvSpPr>
        <p:spPr>
          <a:xfrm>
            <a:off x="1992346" y="3886855"/>
            <a:ext cx="65833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50" dirty="0">
                <a:latin typeface="Meiryo UI" panose="020B0604030504040204" pitchFamily="50" charset="-128"/>
                <a:ea typeface="Meiryo UI" panose="020B0604030504040204" pitchFamily="50" charset="-128"/>
              </a:rPr>
              <a:t>じゅんび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3CB03BA-F1FF-4B7F-AD4C-DAC852A9C2CE}"/>
              </a:ext>
            </a:extLst>
          </p:cNvPr>
          <p:cNvSpPr txBox="1"/>
          <p:nvPr/>
        </p:nvSpPr>
        <p:spPr>
          <a:xfrm>
            <a:off x="1919245" y="2310628"/>
            <a:ext cx="4022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50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5DD778B-0F43-4E3E-92BF-C5E65768A0C9}"/>
              </a:ext>
            </a:extLst>
          </p:cNvPr>
          <p:cNvSpPr txBox="1"/>
          <p:nvPr/>
        </p:nvSpPr>
        <p:spPr>
          <a:xfrm>
            <a:off x="1431665" y="4683836"/>
            <a:ext cx="4022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50" dirty="0">
                <a:latin typeface="Meiryo UI" panose="020B0604030504040204" pitchFamily="50" charset="-128"/>
                <a:ea typeface="Meiryo UI" panose="020B0604030504040204" pitchFamily="50" charset="-128"/>
              </a:rPr>
              <a:t>うご</a:t>
            </a:r>
          </a:p>
        </p:txBody>
      </p:sp>
    </p:spTree>
    <p:extLst>
      <p:ext uri="{BB962C8B-B14F-4D97-AF65-F5344CB8AC3E}">
        <p14:creationId xmlns:p14="http://schemas.microsoft.com/office/powerpoint/2010/main" val="22800848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② やじろべえの胴体を作る 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F3EC4A3-3FC9-43EE-B5E6-0DFC4867B06B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610944C-E8FF-4DDA-B938-AF1B1630C4B5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155C27B-6E53-43C8-9285-74A183267071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88593C53-F6C2-48D9-A161-D27C151B929F}"/>
              </a:ext>
            </a:extLst>
          </p:cNvPr>
          <p:cNvSpPr txBox="1"/>
          <p:nvPr/>
        </p:nvSpPr>
        <p:spPr>
          <a:xfrm>
            <a:off x="4293258" y="380303"/>
            <a:ext cx="749257" cy="285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どうたい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AFB6B560-957E-4FD6-B8C7-3004D9A14A64}"/>
              </a:ext>
            </a:extLst>
          </p:cNvPr>
          <p:cNvSpPr txBox="1"/>
          <p:nvPr/>
        </p:nvSpPr>
        <p:spPr>
          <a:xfrm>
            <a:off x="5203350" y="380303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FCF99077-E3AF-4B07-9161-83333C53BD73}"/>
              </a:ext>
            </a:extLst>
          </p:cNvPr>
          <p:cNvSpPr txBox="1"/>
          <p:nvPr/>
        </p:nvSpPr>
        <p:spPr>
          <a:xfrm>
            <a:off x="404561" y="1218063"/>
            <a:ext cx="724799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ハーフ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：青のブロックを挿し込みます。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BBC0B933-94BC-40EF-A50F-4C3676DE3D89}"/>
              </a:ext>
            </a:extLst>
          </p:cNvPr>
          <p:cNvSpPr txBox="1"/>
          <p:nvPr/>
        </p:nvSpPr>
        <p:spPr>
          <a:xfrm>
            <a:off x="3068730" y="1289012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F4EF62E1-E363-4B50-9AB9-79DBDA5C87E7}"/>
              </a:ext>
            </a:extLst>
          </p:cNvPr>
          <p:cNvSpPr txBox="1"/>
          <p:nvPr/>
        </p:nvSpPr>
        <p:spPr>
          <a:xfrm>
            <a:off x="1462214" y="1271256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あお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2BA6C4CE-884D-4902-8CEF-6E866870E312}"/>
              </a:ext>
            </a:extLst>
          </p:cNvPr>
          <p:cNvSpPr txBox="1"/>
          <p:nvPr/>
        </p:nvSpPr>
        <p:spPr>
          <a:xfrm>
            <a:off x="3514137" y="1289012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7BFA176-6CA1-4C64-BA42-84D526CB39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74411" y="2019525"/>
            <a:ext cx="3960000" cy="39600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5F02E7E3-1A0F-45DF-ADEC-C2A548C1BF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667886" y="2019525"/>
            <a:ext cx="3960000" cy="3960000"/>
          </a:xfrm>
          <a:prstGeom prst="rect">
            <a:avLst/>
          </a:prstGeom>
        </p:spPr>
      </p:pic>
      <p:sp>
        <p:nvSpPr>
          <p:cNvPr id="26" name="矢印: 右 25">
            <a:extLst>
              <a:ext uri="{FF2B5EF4-FFF2-40B4-BE49-F238E27FC236}">
                <a16:creationId xmlns:a16="http://schemas.microsoft.com/office/drawing/2014/main" id="{7F903FEC-0D5F-4D1A-B2E1-B59B74D89B1E}"/>
              </a:ext>
            </a:extLst>
          </p:cNvPr>
          <p:cNvSpPr/>
          <p:nvPr/>
        </p:nvSpPr>
        <p:spPr>
          <a:xfrm>
            <a:off x="4113447" y="3429000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C82A53E2-22C7-4346-BBDD-A9C8EDB63470}"/>
              </a:ext>
            </a:extLst>
          </p:cNvPr>
          <p:cNvCxnSpPr>
            <a:cxnSpLocks/>
          </p:cNvCxnSpPr>
          <p:nvPr/>
        </p:nvCxnSpPr>
        <p:spPr>
          <a:xfrm flipV="1">
            <a:off x="1685887" y="3654860"/>
            <a:ext cx="283031" cy="344664"/>
          </a:xfrm>
          <a:prstGeom prst="straightConnector1">
            <a:avLst/>
          </a:prstGeom>
          <a:ln w="381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EAB6919F-A261-4CA6-B56C-0C2DB1498ACF}"/>
              </a:ext>
            </a:extLst>
          </p:cNvPr>
          <p:cNvCxnSpPr>
            <a:cxnSpLocks/>
          </p:cNvCxnSpPr>
          <p:nvPr/>
        </p:nvCxnSpPr>
        <p:spPr>
          <a:xfrm flipV="1">
            <a:off x="2010898" y="4073590"/>
            <a:ext cx="283031" cy="344664"/>
          </a:xfrm>
          <a:prstGeom prst="straightConnector1">
            <a:avLst/>
          </a:prstGeom>
          <a:ln w="381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矢印コネクタ 34">
            <a:extLst>
              <a:ext uri="{FF2B5EF4-FFF2-40B4-BE49-F238E27FC236}">
                <a16:creationId xmlns:a16="http://schemas.microsoft.com/office/drawing/2014/main" id="{FDF9E75E-C3E2-48F2-822E-0BF453F0BF2C}"/>
              </a:ext>
            </a:extLst>
          </p:cNvPr>
          <p:cNvCxnSpPr>
            <a:cxnSpLocks/>
          </p:cNvCxnSpPr>
          <p:nvPr/>
        </p:nvCxnSpPr>
        <p:spPr>
          <a:xfrm flipV="1">
            <a:off x="2519836" y="4179525"/>
            <a:ext cx="249997" cy="358114"/>
          </a:xfrm>
          <a:prstGeom prst="straightConnector1">
            <a:avLst/>
          </a:prstGeom>
          <a:ln w="381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02C4636E-8DFA-4E3B-9B9A-DCB6327486EC}"/>
              </a:ext>
            </a:extLst>
          </p:cNvPr>
          <p:cNvCxnSpPr>
            <a:cxnSpLocks/>
          </p:cNvCxnSpPr>
          <p:nvPr/>
        </p:nvCxnSpPr>
        <p:spPr>
          <a:xfrm flipV="1">
            <a:off x="2844847" y="4537639"/>
            <a:ext cx="306726" cy="418730"/>
          </a:xfrm>
          <a:prstGeom prst="straightConnector1">
            <a:avLst/>
          </a:prstGeom>
          <a:ln w="381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77161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② やじろべえの胴体を作る 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F3EC4A3-3FC9-43EE-B5E6-0DFC4867B06B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610944C-E8FF-4DDA-B938-AF1B1630C4B5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155C27B-6E53-43C8-9285-74A183267071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88593C53-F6C2-48D9-A161-D27C151B929F}"/>
              </a:ext>
            </a:extLst>
          </p:cNvPr>
          <p:cNvSpPr txBox="1"/>
          <p:nvPr/>
        </p:nvSpPr>
        <p:spPr>
          <a:xfrm>
            <a:off x="4293258" y="380303"/>
            <a:ext cx="749257" cy="285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どうたい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AFB6B560-957E-4FD6-B8C7-3004D9A14A64}"/>
              </a:ext>
            </a:extLst>
          </p:cNvPr>
          <p:cNvSpPr txBox="1"/>
          <p:nvPr/>
        </p:nvSpPr>
        <p:spPr>
          <a:xfrm>
            <a:off x="5203350" y="380303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FCF99077-E3AF-4B07-9161-83333C53BD73}"/>
              </a:ext>
            </a:extLst>
          </p:cNvPr>
          <p:cNvSpPr txBox="1"/>
          <p:nvPr/>
        </p:nvSpPr>
        <p:spPr>
          <a:xfrm>
            <a:off x="404561" y="1218063"/>
            <a:ext cx="724799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三角：クリアのブロックを挿し込みます。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BBC0B933-94BC-40EF-A50F-4C3676DE3D89}"/>
              </a:ext>
            </a:extLst>
          </p:cNvPr>
          <p:cNvSpPr txBox="1"/>
          <p:nvPr/>
        </p:nvSpPr>
        <p:spPr>
          <a:xfrm>
            <a:off x="3139753" y="1289012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F4EF62E1-E363-4B50-9AB9-79DBDA5C87E7}"/>
              </a:ext>
            </a:extLst>
          </p:cNvPr>
          <p:cNvSpPr txBox="1"/>
          <p:nvPr/>
        </p:nvSpPr>
        <p:spPr>
          <a:xfrm>
            <a:off x="376754" y="1286832"/>
            <a:ext cx="7151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さんかく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2BA6C4CE-884D-4902-8CEF-6E866870E312}"/>
              </a:ext>
            </a:extLst>
          </p:cNvPr>
          <p:cNvSpPr txBox="1"/>
          <p:nvPr/>
        </p:nvSpPr>
        <p:spPr>
          <a:xfrm>
            <a:off x="3585160" y="1289012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7BFA176-6CA1-4C64-BA42-84D526CB39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74411" y="2019525"/>
            <a:ext cx="3960000" cy="39600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5F02E7E3-1A0F-45DF-ADEC-C2A548C1BF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67886" y="2019525"/>
            <a:ext cx="3960000" cy="3960000"/>
          </a:xfrm>
          <a:prstGeom prst="rect">
            <a:avLst/>
          </a:prstGeom>
        </p:spPr>
      </p:pic>
      <p:sp>
        <p:nvSpPr>
          <p:cNvPr id="26" name="矢印: 右 25">
            <a:extLst>
              <a:ext uri="{FF2B5EF4-FFF2-40B4-BE49-F238E27FC236}">
                <a16:creationId xmlns:a16="http://schemas.microsoft.com/office/drawing/2014/main" id="{7F903FEC-0D5F-4D1A-B2E1-B59B74D89B1E}"/>
              </a:ext>
            </a:extLst>
          </p:cNvPr>
          <p:cNvSpPr/>
          <p:nvPr/>
        </p:nvSpPr>
        <p:spPr>
          <a:xfrm>
            <a:off x="4113447" y="3429000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C82A53E2-22C7-4346-BBDD-A9C8EDB63470}"/>
              </a:ext>
            </a:extLst>
          </p:cNvPr>
          <p:cNvCxnSpPr>
            <a:cxnSpLocks/>
          </p:cNvCxnSpPr>
          <p:nvPr/>
        </p:nvCxnSpPr>
        <p:spPr>
          <a:xfrm>
            <a:off x="2099463" y="3293616"/>
            <a:ext cx="0" cy="413660"/>
          </a:xfrm>
          <a:prstGeom prst="straightConnector1">
            <a:avLst/>
          </a:prstGeom>
          <a:ln w="381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BB521429-D128-4B38-A876-D67D0285B5CE}"/>
              </a:ext>
            </a:extLst>
          </p:cNvPr>
          <p:cNvCxnSpPr>
            <a:cxnSpLocks/>
          </p:cNvCxnSpPr>
          <p:nvPr/>
        </p:nvCxnSpPr>
        <p:spPr>
          <a:xfrm>
            <a:off x="2669114" y="3293616"/>
            <a:ext cx="0" cy="413660"/>
          </a:xfrm>
          <a:prstGeom prst="straightConnector1">
            <a:avLst/>
          </a:prstGeom>
          <a:ln w="381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75807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② やじろべえの胴体を作る 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F3EC4A3-3FC9-43EE-B5E6-0DFC4867B06B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610944C-E8FF-4DDA-B938-AF1B1630C4B5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155C27B-6E53-43C8-9285-74A183267071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88593C53-F6C2-48D9-A161-D27C151B929F}"/>
              </a:ext>
            </a:extLst>
          </p:cNvPr>
          <p:cNvSpPr txBox="1"/>
          <p:nvPr/>
        </p:nvSpPr>
        <p:spPr>
          <a:xfrm>
            <a:off x="4293258" y="380303"/>
            <a:ext cx="749257" cy="285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どうたい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AFB6B560-957E-4FD6-B8C7-3004D9A14A64}"/>
              </a:ext>
            </a:extLst>
          </p:cNvPr>
          <p:cNvSpPr txBox="1"/>
          <p:nvPr/>
        </p:nvSpPr>
        <p:spPr>
          <a:xfrm>
            <a:off x="5203350" y="380303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FCF99077-E3AF-4B07-9161-83333C53BD73}"/>
              </a:ext>
            </a:extLst>
          </p:cNvPr>
          <p:cNvSpPr txBox="1"/>
          <p:nvPr/>
        </p:nvSpPr>
        <p:spPr>
          <a:xfrm>
            <a:off x="404561" y="1218063"/>
            <a:ext cx="724799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三角：クリアのブロックとステーを組み合わせます。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BBC0B933-94BC-40EF-A50F-4C3676DE3D89}"/>
              </a:ext>
            </a:extLst>
          </p:cNvPr>
          <p:cNvSpPr txBox="1"/>
          <p:nvPr/>
        </p:nvSpPr>
        <p:spPr>
          <a:xfrm>
            <a:off x="4045276" y="1289012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F4EF62E1-E363-4B50-9AB9-79DBDA5C87E7}"/>
              </a:ext>
            </a:extLst>
          </p:cNvPr>
          <p:cNvSpPr txBox="1"/>
          <p:nvPr/>
        </p:nvSpPr>
        <p:spPr>
          <a:xfrm>
            <a:off x="376754" y="1286832"/>
            <a:ext cx="7151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さんかく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2BA6C4CE-884D-4902-8CEF-6E866870E312}"/>
              </a:ext>
            </a:extLst>
          </p:cNvPr>
          <p:cNvSpPr txBox="1"/>
          <p:nvPr/>
        </p:nvSpPr>
        <p:spPr>
          <a:xfrm>
            <a:off x="4490683" y="1289012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7BFA176-6CA1-4C64-BA42-84D526CB39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74411" y="2019525"/>
            <a:ext cx="3960000" cy="39600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5F02E7E3-1A0F-45DF-ADEC-C2A548C1BF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67886" y="2019525"/>
            <a:ext cx="3960000" cy="3960000"/>
          </a:xfrm>
          <a:prstGeom prst="rect">
            <a:avLst/>
          </a:prstGeom>
        </p:spPr>
      </p:pic>
      <p:sp>
        <p:nvSpPr>
          <p:cNvPr id="26" name="矢印: 右 25">
            <a:extLst>
              <a:ext uri="{FF2B5EF4-FFF2-40B4-BE49-F238E27FC236}">
                <a16:creationId xmlns:a16="http://schemas.microsoft.com/office/drawing/2014/main" id="{7F903FEC-0D5F-4D1A-B2E1-B59B74D89B1E}"/>
              </a:ext>
            </a:extLst>
          </p:cNvPr>
          <p:cNvSpPr/>
          <p:nvPr/>
        </p:nvSpPr>
        <p:spPr>
          <a:xfrm>
            <a:off x="4113447" y="3429000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C82A53E2-22C7-4346-BBDD-A9C8EDB63470}"/>
              </a:ext>
            </a:extLst>
          </p:cNvPr>
          <p:cNvCxnSpPr>
            <a:cxnSpLocks/>
          </p:cNvCxnSpPr>
          <p:nvPr/>
        </p:nvCxnSpPr>
        <p:spPr>
          <a:xfrm flipH="1">
            <a:off x="1426686" y="3015340"/>
            <a:ext cx="430461" cy="413660"/>
          </a:xfrm>
          <a:prstGeom prst="straightConnector1">
            <a:avLst/>
          </a:prstGeom>
          <a:ln w="381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BB521429-D128-4B38-A876-D67D0285B5CE}"/>
              </a:ext>
            </a:extLst>
          </p:cNvPr>
          <p:cNvCxnSpPr>
            <a:cxnSpLocks/>
          </p:cNvCxnSpPr>
          <p:nvPr/>
        </p:nvCxnSpPr>
        <p:spPr>
          <a:xfrm flipH="1" flipV="1">
            <a:off x="1515335" y="4710452"/>
            <a:ext cx="419997" cy="429719"/>
          </a:xfrm>
          <a:prstGeom prst="straightConnector1">
            <a:avLst/>
          </a:prstGeom>
          <a:ln w="381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59568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② やじろべえの胴体を作る 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F3EC4A3-3FC9-43EE-B5E6-0DFC4867B06B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610944C-E8FF-4DDA-B938-AF1B1630C4B5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155C27B-6E53-43C8-9285-74A183267071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88593C53-F6C2-48D9-A161-D27C151B929F}"/>
              </a:ext>
            </a:extLst>
          </p:cNvPr>
          <p:cNvSpPr txBox="1"/>
          <p:nvPr/>
        </p:nvSpPr>
        <p:spPr>
          <a:xfrm>
            <a:off x="4293258" y="380303"/>
            <a:ext cx="749257" cy="285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どうたい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AFB6B560-957E-4FD6-B8C7-3004D9A14A64}"/>
              </a:ext>
            </a:extLst>
          </p:cNvPr>
          <p:cNvSpPr txBox="1"/>
          <p:nvPr/>
        </p:nvSpPr>
        <p:spPr>
          <a:xfrm>
            <a:off x="5203350" y="380303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FCF99077-E3AF-4B07-9161-83333C53BD73}"/>
              </a:ext>
            </a:extLst>
          </p:cNvPr>
          <p:cNvSpPr txBox="1"/>
          <p:nvPr/>
        </p:nvSpPr>
        <p:spPr>
          <a:xfrm>
            <a:off x="404561" y="1218063"/>
            <a:ext cx="724799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片方のステーに、ハーフ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：青のブロックを挿し込みます。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BBC0B933-94BC-40EF-A50F-4C3676DE3D89}"/>
              </a:ext>
            </a:extLst>
          </p:cNvPr>
          <p:cNvSpPr txBox="1"/>
          <p:nvPr/>
        </p:nvSpPr>
        <p:spPr>
          <a:xfrm>
            <a:off x="4879781" y="1289012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F4EF62E1-E363-4B50-9AB9-79DBDA5C87E7}"/>
              </a:ext>
            </a:extLst>
          </p:cNvPr>
          <p:cNvSpPr txBox="1"/>
          <p:nvPr/>
        </p:nvSpPr>
        <p:spPr>
          <a:xfrm>
            <a:off x="376754" y="1286832"/>
            <a:ext cx="7151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かたほう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2BA6C4CE-884D-4902-8CEF-6E866870E312}"/>
              </a:ext>
            </a:extLst>
          </p:cNvPr>
          <p:cNvSpPr txBox="1"/>
          <p:nvPr/>
        </p:nvSpPr>
        <p:spPr>
          <a:xfrm>
            <a:off x="5325188" y="1289012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7BFA176-6CA1-4C64-BA42-84D526CB39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74411" y="2019525"/>
            <a:ext cx="3960000" cy="39600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5F02E7E3-1A0F-45DF-ADEC-C2A548C1BF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67886" y="2019525"/>
            <a:ext cx="3960000" cy="3960000"/>
          </a:xfrm>
          <a:prstGeom prst="rect">
            <a:avLst/>
          </a:prstGeom>
        </p:spPr>
      </p:pic>
      <p:sp>
        <p:nvSpPr>
          <p:cNvPr id="26" name="矢印: 右 25">
            <a:extLst>
              <a:ext uri="{FF2B5EF4-FFF2-40B4-BE49-F238E27FC236}">
                <a16:creationId xmlns:a16="http://schemas.microsoft.com/office/drawing/2014/main" id="{7F903FEC-0D5F-4D1A-B2E1-B59B74D89B1E}"/>
              </a:ext>
            </a:extLst>
          </p:cNvPr>
          <p:cNvSpPr/>
          <p:nvPr/>
        </p:nvSpPr>
        <p:spPr>
          <a:xfrm>
            <a:off x="4113447" y="3429000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C82A53E2-22C7-4346-BBDD-A9C8EDB63470}"/>
              </a:ext>
            </a:extLst>
          </p:cNvPr>
          <p:cNvCxnSpPr>
            <a:cxnSpLocks/>
          </p:cNvCxnSpPr>
          <p:nvPr/>
        </p:nvCxnSpPr>
        <p:spPr>
          <a:xfrm flipV="1">
            <a:off x="2056999" y="4649196"/>
            <a:ext cx="319619" cy="180256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BB521429-D128-4B38-A876-D67D0285B5CE}"/>
              </a:ext>
            </a:extLst>
          </p:cNvPr>
          <p:cNvCxnSpPr>
            <a:cxnSpLocks/>
          </p:cNvCxnSpPr>
          <p:nvPr/>
        </p:nvCxnSpPr>
        <p:spPr>
          <a:xfrm flipV="1">
            <a:off x="1890944" y="4179526"/>
            <a:ext cx="301840" cy="1705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820B0D0E-C799-49AE-99A8-BA31EC659779}"/>
              </a:ext>
            </a:extLst>
          </p:cNvPr>
          <p:cNvSpPr txBox="1"/>
          <p:nvPr/>
        </p:nvSpPr>
        <p:spPr>
          <a:xfrm>
            <a:off x="3281232" y="1277954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あお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432613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② やじろべえの胴体を作る 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F3EC4A3-3FC9-43EE-B5E6-0DFC4867B06B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610944C-E8FF-4DDA-B938-AF1B1630C4B5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155C27B-6E53-43C8-9285-74A183267071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88593C53-F6C2-48D9-A161-D27C151B929F}"/>
              </a:ext>
            </a:extLst>
          </p:cNvPr>
          <p:cNvSpPr txBox="1"/>
          <p:nvPr/>
        </p:nvSpPr>
        <p:spPr>
          <a:xfrm>
            <a:off x="4293258" y="380303"/>
            <a:ext cx="749257" cy="285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どうたい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AFB6B560-957E-4FD6-B8C7-3004D9A14A64}"/>
              </a:ext>
            </a:extLst>
          </p:cNvPr>
          <p:cNvSpPr txBox="1"/>
          <p:nvPr/>
        </p:nvSpPr>
        <p:spPr>
          <a:xfrm>
            <a:off x="5203350" y="380303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FCF99077-E3AF-4B07-9161-83333C53BD73}"/>
              </a:ext>
            </a:extLst>
          </p:cNvPr>
          <p:cNvSpPr txBox="1"/>
          <p:nvPr/>
        </p:nvSpPr>
        <p:spPr>
          <a:xfrm>
            <a:off x="404561" y="1218063"/>
            <a:ext cx="724799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加速度センサーとコード（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4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芯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30cm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）を接続します。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BBC0B933-94BC-40EF-A50F-4C3676DE3D89}"/>
              </a:ext>
            </a:extLst>
          </p:cNvPr>
          <p:cNvSpPr txBox="1"/>
          <p:nvPr/>
        </p:nvSpPr>
        <p:spPr>
          <a:xfrm>
            <a:off x="4572000" y="1289011"/>
            <a:ext cx="7151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せつぞく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F4EF62E1-E363-4B50-9AB9-79DBDA5C87E7}"/>
              </a:ext>
            </a:extLst>
          </p:cNvPr>
          <p:cNvSpPr txBox="1"/>
          <p:nvPr/>
        </p:nvSpPr>
        <p:spPr>
          <a:xfrm>
            <a:off x="450269" y="1289011"/>
            <a:ext cx="7151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かそくど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7BFA176-6CA1-4C64-BA42-84D526CB39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14400" y="1305714"/>
            <a:ext cx="2826743" cy="39600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5F02E7E3-1A0F-45DF-ADEC-C2A548C1BF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207876" y="1305714"/>
            <a:ext cx="2826742" cy="3960000"/>
          </a:xfrm>
          <a:prstGeom prst="rect">
            <a:avLst/>
          </a:prstGeom>
        </p:spPr>
      </p:pic>
      <p:sp>
        <p:nvSpPr>
          <p:cNvPr id="26" name="矢印: 右 25">
            <a:extLst>
              <a:ext uri="{FF2B5EF4-FFF2-40B4-BE49-F238E27FC236}">
                <a16:creationId xmlns:a16="http://schemas.microsoft.com/office/drawing/2014/main" id="{7F903FEC-0D5F-4D1A-B2E1-B59B74D89B1E}"/>
              </a:ext>
            </a:extLst>
          </p:cNvPr>
          <p:cNvSpPr/>
          <p:nvPr/>
        </p:nvSpPr>
        <p:spPr>
          <a:xfrm>
            <a:off x="4086808" y="2922114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BB521429-D128-4B38-A876-D67D0285B5CE}"/>
              </a:ext>
            </a:extLst>
          </p:cNvPr>
          <p:cNvCxnSpPr>
            <a:cxnSpLocks/>
          </p:cNvCxnSpPr>
          <p:nvPr/>
        </p:nvCxnSpPr>
        <p:spPr>
          <a:xfrm flipH="1" flipV="1">
            <a:off x="2095125" y="3559088"/>
            <a:ext cx="497149" cy="291611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820B0D0E-C799-49AE-99A8-BA31EC659779}"/>
              </a:ext>
            </a:extLst>
          </p:cNvPr>
          <p:cNvSpPr txBox="1"/>
          <p:nvPr/>
        </p:nvSpPr>
        <p:spPr>
          <a:xfrm>
            <a:off x="3281232" y="1277954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2" name="吹き出し: 角を丸めた四角形 21">
            <a:extLst>
              <a:ext uri="{FF2B5EF4-FFF2-40B4-BE49-F238E27FC236}">
                <a16:creationId xmlns:a16="http://schemas.microsoft.com/office/drawing/2014/main" id="{A778B4F8-9168-44DC-A0B4-A23B05CFE76B}"/>
              </a:ext>
            </a:extLst>
          </p:cNvPr>
          <p:cNvSpPr/>
          <p:nvPr/>
        </p:nvSpPr>
        <p:spPr>
          <a:xfrm>
            <a:off x="936708" y="4873273"/>
            <a:ext cx="7664539" cy="1543103"/>
          </a:xfrm>
          <a:prstGeom prst="wedgeRoundRectCallout">
            <a:avLst>
              <a:gd name="adj1" fmla="val -52383"/>
              <a:gd name="adj2" fmla="val -8764"/>
              <a:gd name="adj3" fmla="val 16667"/>
            </a:avLst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F356C050-F277-455A-8345-B57AB00412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18" y="5255725"/>
            <a:ext cx="914400" cy="1549153"/>
          </a:xfrm>
          <a:prstGeom prst="rect">
            <a:avLst/>
          </a:prstGeom>
        </p:spPr>
      </p:pic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F666FA19-96FC-464C-8886-FDA6053EC3F2}"/>
              </a:ext>
            </a:extLst>
          </p:cNvPr>
          <p:cNvGrpSpPr/>
          <p:nvPr/>
        </p:nvGrpSpPr>
        <p:grpSpPr>
          <a:xfrm>
            <a:off x="976948" y="4873273"/>
            <a:ext cx="6103059" cy="1508105"/>
            <a:chOff x="-714313" y="5093351"/>
            <a:chExt cx="6103059" cy="1508105"/>
          </a:xfrm>
        </p:grpSpPr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B848EED5-2B3E-42C1-AF3D-6A0E2624EAE3}"/>
                </a:ext>
              </a:extLst>
            </p:cNvPr>
            <p:cNvSpPr txBox="1"/>
            <p:nvPr/>
          </p:nvSpPr>
          <p:spPr>
            <a:xfrm>
              <a:off x="-640913" y="5093351"/>
              <a:ext cx="6029659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kumimoji="1" lang="ja-JP" altLang="en-US" sz="16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接続コードは一度取り付けると、抜くときに少し力が必要だよ。</a:t>
              </a:r>
            </a:p>
            <a:p>
              <a:pPr>
                <a:lnSpc>
                  <a:spcPct val="200000"/>
                </a:lnSpc>
              </a:pPr>
              <a:r>
                <a:rPr kumimoji="1" lang="ja-JP" altLang="en-US" sz="16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コードをひっぱると壊れる可能性があるので、</a:t>
              </a:r>
            </a:p>
            <a:p>
              <a:pPr>
                <a:lnSpc>
                  <a:spcPct val="200000"/>
                </a:lnSpc>
              </a:pPr>
              <a:r>
                <a:rPr kumimoji="1" lang="ja-JP" altLang="en-US" sz="16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引き抜きにくいときはブロックリムーバーを使ってね！</a:t>
              </a:r>
              <a:endParaRPr kumimoji="1" lang="en-US" altLang="ja-JP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5B4C5323-5158-4053-9FC8-3F19AA83A814}"/>
                </a:ext>
              </a:extLst>
            </p:cNvPr>
            <p:cNvSpPr txBox="1"/>
            <p:nvPr/>
          </p:nvSpPr>
          <p:spPr>
            <a:xfrm>
              <a:off x="1463860" y="5167759"/>
              <a:ext cx="26766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つ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49632921-2BD6-49CC-8ECA-38F6269CDA56}"/>
                </a:ext>
              </a:extLst>
            </p:cNvPr>
            <p:cNvSpPr txBox="1"/>
            <p:nvPr/>
          </p:nvSpPr>
          <p:spPr>
            <a:xfrm>
              <a:off x="1174541" y="5644548"/>
              <a:ext cx="42326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こわ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032F65A5-7CB3-4FBC-9DD2-9D8B8C6AE783}"/>
                </a:ext>
              </a:extLst>
            </p:cNvPr>
            <p:cNvSpPr txBox="1"/>
            <p:nvPr/>
          </p:nvSpPr>
          <p:spPr>
            <a:xfrm>
              <a:off x="1827403" y="5644548"/>
              <a:ext cx="70686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かのうせい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8126D115-1785-4CCF-91A7-79C2AE38A6DE}"/>
                </a:ext>
              </a:extLst>
            </p:cNvPr>
            <p:cNvSpPr txBox="1"/>
            <p:nvPr/>
          </p:nvSpPr>
          <p:spPr>
            <a:xfrm>
              <a:off x="3408448" y="6142658"/>
              <a:ext cx="42326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つか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05985A44-377B-4F64-9196-BE4CE02F2732}"/>
                </a:ext>
              </a:extLst>
            </p:cNvPr>
            <p:cNvSpPr txBox="1"/>
            <p:nvPr/>
          </p:nvSpPr>
          <p:spPr>
            <a:xfrm>
              <a:off x="583187" y="5167759"/>
              <a:ext cx="77011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いちど　と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E6F2BF26-79A6-4D19-A51D-479EE8D713D9}"/>
                </a:ext>
              </a:extLst>
            </p:cNvPr>
            <p:cNvSpPr txBox="1"/>
            <p:nvPr/>
          </p:nvSpPr>
          <p:spPr>
            <a:xfrm>
              <a:off x="-714313" y="5167759"/>
              <a:ext cx="71431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せつぞく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380F79D7-21E5-4709-83CC-E9AF8BAF177F}"/>
                </a:ext>
              </a:extLst>
            </p:cNvPr>
            <p:cNvSpPr txBox="1"/>
            <p:nvPr/>
          </p:nvSpPr>
          <p:spPr>
            <a:xfrm>
              <a:off x="3760036" y="5167759"/>
              <a:ext cx="55338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ちから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9638AF2A-2B90-4F86-A233-D78D7DE9568D}"/>
                </a:ext>
              </a:extLst>
            </p:cNvPr>
            <p:cNvSpPr txBox="1"/>
            <p:nvPr/>
          </p:nvSpPr>
          <p:spPr>
            <a:xfrm>
              <a:off x="3408448" y="5167759"/>
              <a:ext cx="42326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すこ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69808516-D6B4-451B-83C5-65EF65B016CA}"/>
                </a:ext>
              </a:extLst>
            </p:cNvPr>
            <p:cNvSpPr txBox="1"/>
            <p:nvPr/>
          </p:nvSpPr>
          <p:spPr>
            <a:xfrm>
              <a:off x="4214401" y="5167759"/>
              <a:ext cx="65659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ひつよう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DAC4D6D2-BEBE-4CD5-BDD6-A17233F41533}"/>
                </a:ext>
              </a:extLst>
            </p:cNvPr>
            <p:cNvSpPr txBox="1"/>
            <p:nvPr/>
          </p:nvSpPr>
          <p:spPr>
            <a:xfrm>
              <a:off x="2475803" y="5167759"/>
              <a:ext cx="26766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ぬ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77CFC890-D8FF-4DA6-B047-A281DC8A2669}"/>
                </a:ext>
              </a:extLst>
            </p:cNvPr>
            <p:cNvSpPr txBox="1"/>
            <p:nvPr/>
          </p:nvSpPr>
          <p:spPr>
            <a:xfrm>
              <a:off x="-169345" y="6142658"/>
              <a:ext cx="26766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ぬ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FFEE0D1F-7EB3-4E37-B914-3FC7C91B30BF}"/>
                </a:ext>
              </a:extLst>
            </p:cNvPr>
            <p:cNvSpPr txBox="1"/>
            <p:nvPr/>
          </p:nvSpPr>
          <p:spPr>
            <a:xfrm>
              <a:off x="-582863" y="6142658"/>
              <a:ext cx="26766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ひ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pic>
        <p:nvPicPr>
          <p:cNvPr id="46" name="図 45">
            <a:extLst>
              <a:ext uri="{FF2B5EF4-FFF2-40B4-BE49-F238E27FC236}">
                <a16:creationId xmlns:a16="http://schemas.microsoft.com/office/drawing/2014/main" id="{5CC40C29-E785-4990-A150-DAF4F9271F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042454" y="4898495"/>
            <a:ext cx="1482884" cy="148288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603824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② やじろべえの胴体を作る 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F3EC4A3-3FC9-43EE-B5E6-0DFC4867B06B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610944C-E8FF-4DDA-B938-AF1B1630C4B5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155C27B-6E53-43C8-9285-74A183267071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88593C53-F6C2-48D9-A161-D27C151B929F}"/>
              </a:ext>
            </a:extLst>
          </p:cNvPr>
          <p:cNvSpPr txBox="1"/>
          <p:nvPr/>
        </p:nvSpPr>
        <p:spPr>
          <a:xfrm>
            <a:off x="4293258" y="380303"/>
            <a:ext cx="749257" cy="285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どうたい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AFB6B560-957E-4FD6-B8C7-3004D9A14A64}"/>
              </a:ext>
            </a:extLst>
          </p:cNvPr>
          <p:cNvSpPr txBox="1"/>
          <p:nvPr/>
        </p:nvSpPr>
        <p:spPr>
          <a:xfrm>
            <a:off x="5203350" y="380303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FCF99077-E3AF-4B07-9161-83333C53BD73}"/>
              </a:ext>
            </a:extLst>
          </p:cNvPr>
          <p:cNvSpPr txBox="1"/>
          <p:nvPr/>
        </p:nvSpPr>
        <p:spPr>
          <a:xfrm>
            <a:off x="404561" y="1218063"/>
            <a:ext cx="724799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加速度センサーと胴体を組み合わせます。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BBC0B933-94BC-40EF-A50F-4C3676DE3D89}"/>
              </a:ext>
            </a:extLst>
          </p:cNvPr>
          <p:cNvSpPr txBox="1"/>
          <p:nvPr/>
        </p:nvSpPr>
        <p:spPr>
          <a:xfrm>
            <a:off x="2908934" y="1289012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F4EF62E1-E363-4B50-9AB9-79DBDA5C87E7}"/>
              </a:ext>
            </a:extLst>
          </p:cNvPr>
          <p:cNvSpPr txBox="1"/>
          <p:nvPr/>
        </p:nvSpPr>
        <p:spPr>
          <a:xfrm>
            <a:off x="450269" y="1289011"/>
            <a:ext cx="7151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かそくど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2BA6C4CE-884D-4902-8CEF-6E866870E312}"/>
              </a:ext>
            </a:extLst>
          </p:cNvPr>
          <p:cNvSpPr txBox="1"/>
          <p:nvPr/>
        </p:nvSpPr>
        <p:spPr>
          <a:xfrm>
            <a:off x="3354341" y="1289012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7BFA176-6CA1-4C64-BA42-84D526CB39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74411" y="2019525"/>
            <a:ext cx="3960000" cy="39600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5F02E7E3-1A0F-45DF-ADEC-C2A548C1BF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67886" y="2019525"/>
            <a:ext cx="3960000" cy="3960000"/>
          </a:xfrm>
          <a:prstGeom prst="rect">
            <a:avLst/>
          </a:prstGeom>
        </p:spPr>
      </p:pic>
      <p:sp>
        <p:nvSpPr>
          <p:cNvPr id="26" name="矢印: 右 25">
            <a:extLst>
              <a:ext uri="{FF2B5EF4-FFF2-40B4-BE49-F238E27FC236}">
                <a16:creationId xmlns:a16="http://schemas.microsoft.com/office/drawing/2014/main" id="{7F903FEC-0D5F-4D1A-B2E1-B59B74D89B1E}"/>
              </a:ext>
            </a:extLst>
          </p:cNvPr>
          <p:cNvSpPr/>
          <p:nvPr/>
        </p:nvSpPr>
        <p:spPr>
          <a:xfrm>
            <a:off x="4113447" y="3429000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C82A53E2-22C7-4346-BBDD-A9C8EDB63470}"/>
              </a:ext>
            </a:extLst>
          </p:cNvPr>
          <p:cNvCxnSpPr>
            <a:cxnSpLocks/>
          </p:cNvCxnSpPr>
          <p:nvPr/>
        </p:nvCxnSpPr>
        <p:spPr>
          <a:xfrm flipH="1">
            <a:off x="2192784" y="3959441"/>
            <a:ext cx="166055" cy="7505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820B0D0E-C799-49AE-99A8-BA31EC659779}"/>
              </a:ext>
            </a:extLst>
          </p:cNvPr>
          <p:cNvSpPr txBox="1"/>
          <p:nvPr/>
        </p:nvSpPr>
        <p:spPr>
          <a:xfrm>
            <a:off x="2178439" y="1281882"/>
            <a:ext cx="7151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どうたい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176778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③ バランス調整をする腕を作る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F3EC4A3-3FC9-43EE-B5E6-0DFC4867B06B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610944C-E8FF-4DDA-B938-AF1B1630C4B5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155C27B-6E53-43C8-9285-74A183267071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88593C53-F6C2-48D9-A161-D27C151B929F}"/>
              </a:ext>
            </a:extLst>
          </p:cNvPr>
          <p:cNvSpPr txBox="1"/>
          <p:nvPr/>
        </p:nvSpPr>
        <p:spPr>
          <a:xfrm>
            <a:off x="3684434" y="380302"/>
            <a:ext cx="825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ちょうせい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AFB6B560-957E-4FD6-B8C7-3004D9A14A64}"/>
              </a:ext>
            </a:extLst>
          </p:cNvPr>
          <p:cNvSpPr txBox="1"/>
          <p:nvPr/>
        </p:nvSpPr>
        <p:spPr>
          <a:xfrm>
            <a:off x="5203350" y="380303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うで</a:t>
            </a: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FCF99077-E3AF-4B07-9161-83333C53BD73}"/>
              </a:ext>
            </a:extLst>
          </p:cNvPr>
          <p:cNvSpPr txBox="1"/>
          <p:nvPr/>
        </p:nvSpPr>
        <p:spPr>
          <a:xfrm>
            <a:off x="404561" y="1218063"/>
            <a:ext cx="724799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ハーフ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：薄水、ハーフ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：水 のブロックを組み合わせます。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BBC0B933-94BC-40EF-A50F-4C3676DE3D89}"/>
              </a:ext>
            </a:extLst>
          </p:cNvPr>
          <p:cNvSpPr txBox="1"/>
          <p:nvPr/>
        </p:nvSpPr>
        <p:spPr>
          <a:xfrm>
            <a:off x="4906415" y="1289012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F4EF62E1-E363-4B50-9AB9-79DBDA5C87E7}"/>
              </a:ext>
            </a:extLst>
          </p:cNvPr>
          <p:cNvSpPr txBox="1"/>
          <p:nvPr/>
        </p:nvSpPr>
        <p:spPr>
          <a:xfrm>
            <a:off x="1426686" y="1281882"/>
            <a:ext cx="7151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うすみず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2BA6C4CE-884D-4902-8CEF-6E866870E312}"/>
              </a:ext>
            </a:extLst>
          </p:cNvPr>
          <p:cNvSpPr txBox="1"/>
          <p:nvPr/>
        </p:nvSpPr>
        <p:spPr>
          <a:xfrm>
            <a:off x="5351822" y="1289012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7BFA176-6CA1-4C64-BA42-84D526CB39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4284" y="2019523"/>
            <a:ext cx="2645546" cy="395999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5F02E7E3-1A0F-45DF-ADEC-C2A548C1BF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4172" y="2019523"/>
            <a:ext cx="2056237" cy="3959999"/>
          </a:xfrm>
          <a:prstGeom prst="rect">
            <a:avLst/>
          </a:prstGeom>
        </p:spPr>
      </p:pic>
      <p:sp>
        <p:nvSpPr>
          <p:cNvPr id="26" name="矢印: 右 25">
            <a:extLst>
              <a:ext uri="{FF2B5EF4-FFF2-40B4-BE49-F238E27FC236}">
                <a16:creationId xmlns:a16="http://schemas.microsoft.com/office/drawing/2014/main" id="{7F903FEC-0D5F-4D1A-B2E1-B59B74D89B1E}"/>
              </a:ext>
            </a:extLst>
          </p:cNvPr>
          <p:cNvSpPr/>
          <p:nvPr/>
        </p:nvSpPr>
        <p:spPr>
          <a:xfrm>
            <a:off x="4267672" y="2834147"/>
            <a:ext cx="893000" cy="992128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820B0D0E-C799-49AE-99A8-BA31EC659779}"/>
              </a:ext>
            </a:extLst>
          </p:cNvPr>
          <p:cNvSpPr txBox="1"/>
          <p:nvPr/>
        </p:nvSpPr>
        <p:spPr>
          <a:xfrm>
            <a:off x="3245432" y="1281590"/>
            <a:ext cx="445407" cy="244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みず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17068C1E-9983-4FB2-83E8-B6479A22D8BE}"/>
              </a:ext>
            </a:extLst>
          </p:cNvPr>
          <p:cNvSpPr txBox="1"/>
          <p:nvPr/>
        </p:nvSpPr>
        <p:spPr>
          <a:xfrm>
            <a:off x="5823377" y="382186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</p:spTree>
    <p:extLst>
      <p:ext uri="{BB962C8B-B14F-4D97-AF65-F5344CB8AC3E}">
        <p14:creationId xmlns:p14="http://schemas.microsoft.com/office/powerpoint/2010/main" val="18839849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③ バランス調整をする腕を作る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F3EC4A3-3FC9-43EE-B5E6-0DFC4867B06B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610944C-E8FF-4DDA-B938-AF1B1630C4B5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155C27B-6E53-43C8-9285-74A183267071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88593C53-F6C2-48D9-A161-D27C151B929F}"/>
              </a:ext>
            </a:extLst>
          </p:cNvPr>
          <p:cNvSpPr txBox="1"/>
          <p:nvPr/>
        </p:nvSpPr>
        <p:spPr>
          <a:xfrm>
            <a:off x="3684434" y="380302"/>
            <a:ext cx="825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ちょうせい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AFB6B560-957E-4FD6-B8C7-3004D9A14A64}"/>
              </a:ext>
            </a:extLst>
          </p:cNvPr>
          <p:cNvSpPr txBox="1"/>
          <p:nvPr/>
        </p:nvSpPr>
        <p:spPr>
          <a:xfrm>
            <a:off x="5203350" y="380303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うで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17068C1E-9983-4FB2-83E8-B6479A22D8BE}"/>
              </a:ext>
            </a:extLst>
          </p:cNvPr>
          <p:cNvSpPr txBox="1"/>
          <p:nvPr/>
        </p:nvSpPr>
        <p:spPr>
          <a:xfrm>
            <a:off x="5823377" y="382186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8A4FDBE-9B82-4131-94B6-F1A67BEC1585}"/>
              </a:ext>
            </a:extLst>
          </p:cNvPr>
          <p:cNvSpPr txBox="1"/>
          <p:nvPr/>
        </p:nvSpPr>
        <p:spPr>
          <a:xfrm>
            <a:off x="404561" y="1218063"/>
            <a:ext cx="724799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サーボモーターとブロックを組み合わせます。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64831618-7944-40C7-ADC7-A06BAFC60603}"/>
              </a:ext>
            </a:extLst>
          </p:cNvPr>
          <p:cNvSpPr txBox="1"/>
          <p:nvPr/>
        </p:nvSpPr>
        <p:spPr>
          <a:xfrm>
            <a:off x="3361697" y="1297890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9D6C436-317F-4E6B-B4E1-D9EEF3341F3C}"/>
              </a:ext>
            </a:extLst>
          </p:cNvPr>
          <p:cNvSpPr txBox="1"/>
          <p:nvPr/>
        </p:nvSpPr>
        <p:spPr>
          <a:xfrm>
            <a:off x="3807104" y="1297890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B2B4C002-E376-484F-940A-9097390962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221" y="2019525"/>
            <a:ext cx="3960000" cy="3960000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98833140-EDEC-43E7-B1E7-FED12894E4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7781" y="2019525"/>
            <a:ext cx="3959998" cy="3960000"/>
          </a:xfrm>
          <a:prstGeom prst="rect">
            <a:avLst/>
          </a:prstGeom>
        </p:spPr>
      </p:pic>
      <p:sp>
        <p:nvSpPr>
          <p:cNvPr id="25" name="矢印: 右 24">
            <a:extLst>
              <a:ext uri="{FF2B5EF4-FFF2-40B4-BE49-F238E27FC236}">
                <a16:creationId xmlns:a16="http://schemas.microsoft.com/office/drawing/2014/main" id="{4BABB24D-8A23-47F0-B318-D027586CD782}"/>
              </a:ext>
            </a:extLst>
          </p:cNvPr>
          <p:cNvSpPr/>
          <p:nvPr/>
        </p:nvSpPr>
        <p:spPr>
          <a:xfrm>
            <a:off x="4113447" y="3429000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B60A33FC-8631-4613-8ECC-EA5B8505FFE3}"/>
              </a:ext>
            </a:extLst>
          </p:cNvPr>
          <p:cNvSpPr/>
          <p:nvPr/>
        </p:nvSpPr>
        <p:spPr>
          <a:xfrm>
            <a:off x="1935109" y="3187553"/>
            <a:ext cx="1072795" cy="723991"/>
          </a:xfrm>
          <a:prstGeom prst="ellipse">
            <a:avLst/>
          </a:prstGeom>
          <a:noFill/>
          <a:ln w="38100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B77D9F0B-E83E-45D5-A425-FACB4B7E6C77}"/>
              </a:ext>
            </a:extLst>
          </p:cNvPr>
          <p:cNvGrpSpPr/>
          <p:nvPr/>
        </p:nvGrpSpPr>
        <p:grpSpPr>
          <a:xfrm>
            <a:off x="2058166" y="2604355"/>
            <a:ext cx="1626268" cy="469359"/>
            <a:chOff x="411898" y="2447245"/>
            <a:chExt cx="1626268" cy="469359"/>
          </a:xfrm>
        </p:grpSpPr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9B1290C3-3075-4B79-8A73-3A392C36F264}"/>
                </a:ext>
              </a:extLst>
            </p:cNvPr>
            <p:cNvSpPr txBox="1"/>
            <p:nvPr/>
          </p:nvSpPr>
          <p:spPr>
            <a:xfrm>
              <a:off x="411898" y="2447245"/>
              <a:ext cx="1626268" cy="46935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kumimoji="1" lang="ja-JP" altLang="en-US" sz="14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自由に回転する</a:t>
              </a:r>
              <a:endParaRPr kumimoji="1"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344BA04A-A18E-4C46-80D1-B2DC50829F67}"/>
                </a:ext>
              </a:extLst>
            </p:cNvPr>
            <p:cNvSpPr txBox="1"/>
            <p:nvPr/>
          </p:nvSpPr>
          <p:spPr>
            <a:xfrm>
              <a:off x="493338" y="2502816"/>
              <a:ext cx="56396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じゆう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FFC60273-7BDB-459E-BCF4-34CDD27403B1}"/>
                </a:ext>
              </a:extLst>
            </p:cNvPr>
            <p:cNvSpPr txBox="1"/>
            <p:nvPr/>
          </p:nvSpPr>
          <p:spPr>
            <a:xfrm>
              <a:off x="975260" y="2494266"/>
              <a:ext cx="69865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かいてん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3F139424-5BD1-4456-BCBB-E5B82C793256}"/>
              </a:ext>
            </a:extLst>
          </p:cNvPr>
          <p:cNvGrpSpPr/>
          <p:nvPr/>
        </p:nvGrpSpPr>
        <p:grpSpPr>
          <a:xfrm>
            <a:off x="504883" y="5039622"/>
            <a:ext cx="2097068" cy="900246"/>
            <a:chOff x="2390417" y="4941442"/>
            <a:chExt cx="2097068" cy="900246"/>
          </a:xfrm>
        </p:grpSpPr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54F577B0-E92F-4641-9138-865C6A91A45B}"/>
                </a:ext>
              </a:extLst>
            </p:cNvPr>
            <p:cNvSpPr txBox="1"/>
            <p:nvPr/>
          </p:nvSpPr>
          <p:spPr>
            <a:xfrm>
              <a:off x="2390417" y="4941442"/>
              <a:ext cx="2097068" cy="90024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kumimoji="1" lang="ja-JP" altLang="en-US" sz="14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動力側</a:t>
              </a:r>
              <a:endParaRPr kumimoji="1" lang="en-US" altLang="ja-JP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>
                <a:lnSpc>
                  <a:spcPct val="200000"/>
                </a:lnSpc>
              </a:pPr>
              <a:r>
                <a:rPr kumimoji="1" lang="ja-JP" altLang="en-US" sz="14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（自由に回転しない）</a:t>
              </a:r>
              <a:endParaRPr kumimoji="1"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9FA9C230-591F-480A-94B4-2760CBC39F1F}"/>
                </a:ext>
              </a:extLst>
            </p:cNvPr>
            <p:cNvSpPr txBox="1"/>
            <p:nvPr/>
          </p:nvSpPr>
          <p:spPr>
            <a:xfrm>
              <a:off x="2620309" y="5425796"/>
              <a:ext cx="56396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じゆう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F1696957-62C6-4058-B534-9A4D0F01AE35}"/>
                </a:ext>
              </a:extLst>
            </p:cNvPr>
            <p:cNvSpPr txBox="1"/>
            <p:nvPr/>
          </p:nvSpPr>
          <p:spPr>
            <a:xfrm>
              <a:off x="3102231" y="5417246"/>
              <a:ext cx="69865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かいてん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258103DC-8794-44EB-9FA8-ECD635D52B19}"/>
                </a:ext>
              </a:extLst>
            </p:cNvPr>
            <p:cNvSpPr txBox="1"/>
            <p:nvPr/>
          </p:nvSpPr>
          <p:spPr>
            <a:xfrm>
              <a:off x="2960189" y="4978306"/>
              <a:ext cx="91420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どうりょくがわ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37" name="楕円 36">
            <a:extLst>
              <a:ext uri="{FF2B5EF4-FFF2-40B4-BE49-F238E27FC236}">
                <a16:creationId xmlns:a16="http://schemas.microsoft.com/office/drawing/2014/main" id="{1328D385-B3A2-43F9-AFAB-8B21ADE6F8BC}"/>
              </a:ext>
            </a:extLst>
          </p:cNvPr>
          <p:cNvSpPr/>
          <p:nvPr/>
        </p:nvSpPr>
        <p:spPr>
          <a:xfrm>
            <a:off x="1373426" y="4087954"/>
            <a:ext cx="1072795" cy="723991"/>
          </a:xfrm>
          <a:prstGeom prst="ellipse">
            <a:avLst/>
          </a:prstGeom>
          <a:noFill/>
          <a:ln w="38100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852653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③ バランス調整をする腕を作る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F3EC4A3-3FC9-43EE-B5E6-0DFC4867B06B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610944C-E8FF-4DDA-B938-AF1B1630C4B5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155C27B-6E53-43C8-9285-74A183267071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88593C53-F6C2-48D9-A161-D27C151B929F}"/>
              </a:ext>
            </a:extLst>
          </p:cNvPr>
          <p:cNvSpPr txBox="1"/>
          <p:nvPr/>
        </p:nvSpPr>
        <p:spPr>
          <a:xfrm>
            <a:off x="3684434" y="380302"/>
            <a:ext cx="825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ちょうせい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AFB6B560-957E-4FD6-B8C7-3004D9A14A64}"/>
              </a:ext>
            </a:extLst>
          </p:cNvPr>
          <p:cNvSpPr txBox="1"/>
          <p:nvPr/>
        </p:nvSpPr>
        <p:spPr>
          <a:xfrm>
            <a:off x="5203350" y="380303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うで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17068C1E-9983-4FB2-83E8-B6479A22D8BE}"/>
              </a:ext>
            </a:extLst>
          </p:cNvPr>
          <p:cNvSpPr txBox="1"/>
          <p:nvPr/>
        </p:nvSpPr>
        <p:spPr>
          <a:xfrm>
            <a:off x="5823377" y="382186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8A4FDBE-9B82-4131-94B6-F1A67BEC1585}"/>
              </a:ext>
            </a:extLst>
          </p:cNvPr>
          <p:cNvSpPr txBox="1"/>
          <p:nvPr/>
        </p:nvSpPr>
        <p:spPr>
          <a:xfrm>
            <a:off x="404561" y="1218063"/>
            <a:ext cx="724799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ステーに基本四角：赤のブロックを挿し込みます。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64831618-7944-40C7-ADC7-A06BAFC60603}"/>
              </a:ext>
            </a:extLst>
          </p:cNvPr>
          <p:cNvSpPr txBox="1"/>
          <p:nvPr/>
        </p:nvSpPr>
        <p:spPr>
          <a:xfrm>
            <a:off x="4054158" y="1297890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9D6C436-317F-4E6B-B4E1-D9EEF3341F3C}"/>
              </a:ext>
            </a:extLst>
          </p:cNvPr>
          <p:cNvSpPr txBox="1"/>
          <p:nvPr/>
        </p:nvSpPr>
        <p:spPr>
          <a:xfrm>
            <a:off x="4499565" y="1297890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B2B4C002-E376-484F-940A-9097390962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221" y="2019525"/>
            <a:ext cx="3960000" cy="3960000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98833140-EDEC-43E7-B1E7-FED12894E4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7781" y="2019525"/>
            <a:ext cx="3959998" cy="3960000"/>
          </a:xfrm>
          <a:prstGeom prst="rect">
            <a:avLst/>
          </a:prstGeom>
        </p:spPr>
      </p:pic>
      <p:sp>
        <p:nvSpPr>
          <p:cNvPr id="25" name="矢印: 右 24">
            <a:extLst>
              <a:ext uri="{FF2B5EF4-FFF2-40B4-BE49-F238E27FC236}">
                <a16:creationId xmlns:a16="http://schemas.microsoft.com/office/drawing/2014/main" id="{4BABB24D-8A23-47F0-B318-D027586CD782}"/>
              </a:ext>
            </a:extLst>
          </p:cNvPr>
          <p:cNvSpPr/>
          <p:nvPr/>
        </p:nvSpPr>
        <p:spPr>
          <a:xfrm>
            <a:off x="4221669" y="4161589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095422A3-ECBC-4563-91E2-7073214C7BCC}"/>
              </a:ext>
            </a:extLst>
          </p:cNvPr>
          <p:cNvSpPr txBox="1"/>
          <p:nvPr/>
        </p:nvSpPr>
        <p:spPr>
          <a:xfrm>
            <a:off x="2446221" y="1279507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あか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A53E1BA0-C47A-4176-B6C6-39F9604E84A1}"/>
              </a:ext>
            </a:extLst>
          </p:cNvPr>
          <p:cNvSpPr txBox="1"/>
          <p:nvPr/>
        </p:nvSpPr>
        <p:spPr>
          <a:xfrm>
            <a:off x="1329456" y="1279507"/>
            <a:ext cx="10556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きほんしかく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42" name="直線矢印コネクタ 41">
            <a:extLst>
              <a:ext uri="{FF2B5EF4-FFF2-40B4-BE49-F238E27FC236}">
                <a16:creationId xmlns:a16="http://schemas.microsoft.com/office/drawing/2014/main" id="{E33EB43A-CC67-410E-A1CC-A8D6E323368C}"/>
              </a:ext>
            </a:extLst>
          </p:cNvPr>
          <p:cNvCxnSpPr>
            <a:cxnSpLocks/>
          </p:cNvCxnSpPr>
          <p:nvPr/>
        </p:nvCxnSpPr>
        <p:spPr>
          <a:xfrm flipH="1">
            <a:off x="3792491" y="3533313"/>
            <a:ext cx="304653" cy="641412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矢印コネクタ 42">
            <a:extLst>
              <a:ext uri="{FF2B5EF4-FFF2-40B4-BE49-F238E27FC236}">
                <a16:creationId xmlns:a16="http://schemas.microsoft.com/office/drawing/2014/main" id="{2A6A3959-F3B0-4965-9D94-B79A8837CCB9}"/>
              </a:ext>
            </a:extLst>
          </p:cNvPr>
          <p:cNvCxnSpPr>
            <a:cxnSpLocks/>
          </p:cNvCxnSpPr>
          <p:nvPr/>
        </p:nvCxnSpPr>
        <p:spPr>
          <a:xfrm flipV="1">
            <a:off x="3302493" y="5004444"/>
            <a:ext cx="220804" cy="555594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94589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③ バランス調整をする腕を作る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F3EC4A3-3FC9-43EE-B5E6-0DFC4867B06B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610944C-E8FF-4DDA-B938-AF1B1630C4B5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155C27B-6E53-43C8-9285-74A183267071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88593C53-F6C2-48D9-A161-D27C151B929F}"/>
              </a:ext>
            </a:extLst>
          </p:cNvPr>
          <p:cNvSpPr txBox="1"/>
          <p:nvPr/>
        </p:nvSpPr>
        <p:spPr>
          <a:xfrm>
            <a:off x="3684434" y="380302"/>
            <a:ext cx="825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ちょうせい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AFB6B560-957E-4FD6-B8C7-3004D9A14A64}"/>
              </a:ext>
            </a:extLst>
          </p:cNvPr>
          <p:cNvSpPr txBox="1"/>
          <p:nvPr/>
        </p:nvSpPr>
        <p:spPr>
          <a:xfrm>
            <a:off x="5203350" y="380303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うで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17068C1E-9983-4FB2-83E8-B6479A22D8BE}"/>
              </a:ext>
            </a:extLst>
          </p:cNvPr>
          <p:cNvSpPr txBox="1"/>
          <p:nvPr/>
        </p:nvSpPr>
        <p:spPr>
          <a:xfrm>
            <a:off x="5823377" y="382186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8A4FDBE-9B82-4131-94B6-F1A67BEC1585}"/>
              </a:ext>
            </a:extLst>
          </p:cNvPr>
          <p:cNvSpPr txBox="1"/>
          <p:nvPr/>
        </p:nvSpPr>
        <p:spPr>
          <a:xfrm>
            <a:off x="404560" y="1218063"/>
            <a:ext cx="820677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ステーのパーツの向きを変え、ハーフ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：水に挿し込みます。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64831618-7944-40C7-ADC7-A06BAFC60603}"/>
              </a:ext>
            </a:extLst>
          </p:cNvPr>
          <p:cNvSpPr txBox="1"/>
          <p:nvPr/>
        </p:nvSpPr>
        <p:spPr>
          <a:xfrm>
            <a:off x="5137231" y="1297890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9D6C436-317F-4E6B-B4E1-D9EEF3341F3C}"/>
              </a:ext>
            </a:extLst>
          </p:cNvPr>
          <p:cNvSpPr txBox="1"/>
          <p:nvPr/>
        </p:nvSpPr>
        <p:spPr>
          <a:xfrm>
            <a:off x="5582638" y="1297890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B2B4C002-E376-484F-940A-9097390962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221" y="2019525"/>
            <a:ext cx="3960000" cy="3960000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98833140-EDEC-43E7-B1E7-FED12894E4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7781" y="2019525"/>
            <a:ext cx="3959998" cy="3960000"/>
          </a:xfrm>
          <a:prstGeom prst="rect">
            <a:avLst/>
          </a:prstGeom>
        </p:spPr>
      </p:pic>
      <p:sp>
        <p:nvSpPr>
          <p:cNvPr id="25" name="矢印: 右 24">
            <a:extLst>
              <a:ext uri="{FF2B5EF4-FFF2-40B4-BE49-F238E27FC236}">
                <a16:creationId xmlns:a16="http://schemas.microsoft.com/office/drawing/2014/main" id="{4BABB24D-8A23-47F0-B318-D027586CD782}"/>
              </a:ext>
            </a:extLst>
          </p:cNvPr>
          <p:cNvSpPr/>
          <p:nvPr/>
        </p:nvSpPr>
        <p:spPr>
          <a:xfrm>
            <a:off x="4113447" y="3429000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6FAF45B7-BF7A-46C7-9F65-EF9271BFDA4A}"/>
              </a:ext>
            </a:extLst>
          </p:cNvPr>
          <p:cNvSpPr txBox="1"/>
          <p:nvPr/>
        </p:nvSpPr>
        <p:spPr>
          <a:xfrm>
            <a:off x="2223517" y="1277954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む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9188356F-58F5-44E6-8CFF-59051BFE8B1D}"/>
              </a:ext>
            </a:extLst>
          </p:cNvPr>
          <p:cNvSpPr txBox="1"/>
          <p:nvPr/>
        </p:nvSpPr>
        <p:spPr>
          <a:xfrm>
            <a:off x="2891627" y="1277954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42" name="直線矢印コネクタ 41">
            <a:extLst>
              <a:ext uri="{FF2B5EF4-FFF2-40B4-BE49-F238E27FC236}">
                <a16:creationId xmlns:a16="http://schemas.microsoft.com/office/drawing/2014/main" id="{03DC1247-66E4-4558-A267-9DCFD6A54FCA}"/>
              </a:ext>
            </a:extLst>
          </p:cNvPr>
          <p:cNvCxnSpPr>
            <a:cxnSpLocks/>
          </p:cNvCxnSpPr>
          <p:nvPr/>
        </p:nvCxnSpPr>
        <p:spPr>
          <a:xfrm flipH="1" flipV="1">
            <a:off x="1993096" y="4092594"/>
            <a:ext cx="453124" cy="86931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71B72C4C-E941-4BF6-8AAE-426AAAD5D1F2}"/>
              </a:ext>
            </a:extLst>
          </p:cNvPr>
          <p:cNvSpPr txBox="1"/>
          <p:nvPr/>
        </p:nvSpPr>
        <p:spPr>
          <a:xfrm>
            <a:off x="4682355" y="1297890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みず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63297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31D4E439-7AFE-41C2-9561-67F5879CA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ja-JP" altLang="en-US" dirty="0"/>
              <a:t>本日のミッション！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E0FA59A-AB55-46F2-BA50-DF440BB2E6D0}"/>
              </a:ext>
            </a:extLst>
          </p:cNvPr>
          <p:cNvSpPr txBox="1"/>
          <p:nvPr/>
        </p:nvSpPr>
        <p:spPr>
          <a:xfrm>
            <a:off x="646801" y="1404395"/>
            <a:ext cx="89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ほんじつ</a:t>
            </a:r>
          </a:p>
        </p:txBody>
      </p:sp>
      <p:pic>
        <p:nvPicPr>
          <p:cNvPr id="9" name="図プレースホルダー 8">
            <a:extLst>
              <a:ext uri="{FF2B5EF4-FFF2-40B4-BE49-F238E27FC236}">
                <a16:creationId xmlns:a16="http://schemas.microsoft.com/office/drawing/2014/main" id="{92913C35-B93D-4EBC-8810-BDFA2AF9608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2914" t="625" r="-31632" b="3403"/>
          <a:stretch/>
        </p:blipFill>
        <p:spPr>
          <a:xfrm>
            <a:off x="0" y="4515035"/>
            <a:ext cx="9144000" cy="2342965"/>
          </a:xfrm>
        </p:spPr>
      </p:pic>
      <p:sp>
        <p:nvSpPr>
          <p:cNvPr id="5" name="テキスト プレースホルダー 24">
            <a:extLst>
              <a:ext uri="{FF2B5EF4-FFF2-40B4-BE49-F238E27FC236}">
                <a16:creationId xmlns:a16="http://schemas.microsoft.com/office/drawing/2014/main" id="{9FC6828A-8E2C-4D6A-9A2B-2D71E76FBF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2514" y="2464429"/>
            <a:ext cx="7249886" cy="221599"/>
          </a:xfrm>
        </p:spPr>
        <p:txBody>
          <a:bodyPr/>
          <a:lstStyle/>
          <a:p>
            <a:r>
              <a:rPr lang="ja-JP" altLang="en-US" dirty="0"/>
              <a:t>課題をクリアしよう！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DF440BD-30B0-4B5E-8851-5E78BAF720E6}"/>
              </a:ext>
            </a:extLst>
          </p:cNvPr>
          <p:cNvSpPr txBox="1"/>
          <p:nvPr/>
        </p:nvSpPr>
        <p:spPr>
          <a:xfrm>
            <a:off x="543439" y="2303509"/>
            <a:ext cx="5516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800" dirty="0">
                <a:solidFill>
                  <a:srgbClr val="067F9C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かだい</a:t>
            </a:r>
          </a:p>
        </p:txBody>
      </p:sp>
    </p:spTree>
    <p:extLst>
      <p:ext uri="{BB962C8B-B14F-4D97-AF65-F5344CB8AC3E}">
        <p14:creationId xmlns:p14="http://schemas.microsoft.com/office/powerpoint/2010/main" val="33713236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③ バランス調整をする腕を作る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F3EC4A3-3FC9-43EE-B5E6-0DFC4867B06B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610944C-E8FF-4DDA-B938-AF1B1630C4B5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155C27B-6E53-43C8-9285-74A183267071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88593C53-F6C2-48D9-A161-D27C151B929F}"/>
              </a:ext>
            </a:extLst>
          </p:cNvPr>
          <p:cNvSpPr txBox="1"/>
          <p:nvPr/>
        </p:nvSpPr>
        <p:spPr>
          <a:xfrm>
            <a:off x="3684434" y="380302"/>
            <a:ext cx="825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ちょうせい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AFB6B560-957E-4FD6-B8C7-3004D9A14A64}"/>
              </a:ext>
            </a:extLst>
          </p:cNvPr>
          <p:cNvSpPr txBox="1"/>
          <p:nvPr/>
        </p:nvSpPr>
        <p:spPr>
          <a:xfrm>
            <a:off x="5203350" y="380303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うで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17068C1E-9983-4FB2-83E8-B6479A22D8BE}"/>
              </a:ext>
            </a:extLst>
          </p:cNvPr>
          <p:cNvSpPr txBox="1"/>
          <p:nvPr/>
        </p:nvSpPr>
        <p:spPr>
          <a:xfrm>
            <a:off x="5823377" y="382186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8A4FDBE-9B82-4131-94B6-F1A67BEC1585}"/>
              </a:ext>
            </a:extLst>
          </p:cNvPr>
          <p:cNvSpPr txBox="1"/>
          <p:nvPr/>
        </p:nvSpPr>
        <p:spPr>
          <a:xfrm>
            <a:off x="404561" y="1193199"/>
            <a:ext cx="820677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サーボモーター延長コードを接続します。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6FAF45B7-BF7A-46C7-9F65-EF9271BFDA4A}"/>
              </a:ext>
            </a:extLst>
          </p:cNvPr>
          <p:cNvSpPr txBox="1"/>
          <p:nvPr/>
        </p:nvSpPr>
        <p:spPr>
          <a:xfrm>
            <a:off x="1886568" y="1253090"/>
            <a:ext cx="8890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えんちょう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9188356F-58F5-44E6-8CFF-59051BFE8B1D}"/>
              </a:ext>
            </a:extLst>
          </p:cNvPr>
          <p:cNvSpPr txBox="1"/>
          <p:nvPr/>
        </p:nvSpPr>
        <p:spPr>
          <a:xfrm>
            <a:off x="3336448" y="1253090"/>
            <a:ext cx="7285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せつぞく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5708B5D-BC0E-46D7-B8E2-A69AFF6257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62252" y="1927160"/>
            <a:ext cx="1427450" cy="279765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81A0134-9FA6-4168-8553-AF64BE440D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988159" y="1927159"/>
            <a:ext cx="1427452" cy="279765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0128901A-A7E2-4E43-9AE5-3822A81496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814066" y="1927160"/>
            <a:ext cx="1427452" cy="2797651"/>
          </a:xfrm>
          <a:prstGeom prst="rect">
            <a:avLst/>
          </a:prstGeom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C14CCE4-C5BD-48C7-92BC-FD30A61816DB}"/>
              </a:ext>
            </a:extLst>
          </p:cNvPr>
          <p:cNvSpPr txBox="1"/>
          <p:nvPr/>
        </p:nvSpPr>
        <p:spPr>
          <a:xfrm>
            <a:off x="486403" y="1830172"/>
            <a:ext cx="423846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１．ケーブルのカバーを外します。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42601ED6-2C3B-48E8-9220-84BBFB4D410F}"/>
              </a:ext>
            </a:extLst>
          </p:cNvPr>
          <p:cNvCxnSpPr>
            <a:cxnSpLocks/>
          </p:cNvCxnSpPr>
          <p:nvPr/>
        </p:nvCxnSpPr>
        <p:spPr>
          <a:xfrm flipH="1">
            <a:off x="1796950" y="3135975"/>
            <a:ext cx="761092" cy="454299"/>
          </a:xfrm>
          <a:prstGeom prst="line">
            <a:avLst/>
          </a:prstGeom>
          <a:ln w="28575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4F18501A-0342-41F9-84DD-E56DD9BEC7C5}"/>
              </a:ext>
            </a:extLst>
          </p:cNvPr>
          <p:cNvCxnSpPr>
            <a:cxnSpLocks/>
          </p:cNvCxnSpPr>
          <p:nvPr/>
        </p:nvCxnSpPr>
        <p:spPr>
          <a:xfrm flipH="1" flipV="1">
            <a:off x="4307794" y="2912243"/>
            <a:ext cx="635717" cy="221942"/>
          </a:xfrm>
          <a:prstGeom prst="straightConnector1">
            <a:avLst/>
          </a:prstGeom>
          <a:ln w="381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3ADCDFDB-D212-4F9C-B599-2B3D341B6B66}"/>
              </a:ext>
            </a:extLst>
          </p:cNvPr>
          <p:cNvSpPr txBox="1"/>
          <p:nvPr/>
        </p:nvSpPr>
        <p:spPr>
          <a:xfrm>
            <a:off x="505406" y="4065770"/>
            <a:ext cx="2797652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sz="13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白と黒の隙間を爪などで広げます。</a:t>
            </a:r>
            <a:endParaRPr kumimoji="1" lang="ja-JP" altLang="en-US" sz="13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4381A1C1-BD91-4979-B666-496D36A72FF6}"/>
              </a:ext>
            </a:extLst>
          </p:cNvPr>
          <p:cNvSpPr txBox="1"/>
          <p:nvPr/>
        </p:nvSpPr>
        <p:spPr>
          <a:xfrm>
            <a:off x="3331313" y="4065770"/>
            <a:ext cx="2797653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ja-JP" altLang="en-US" sz="13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黒い部分を押し出します。</a:t>
            </a:r>
            <a:endParaRPr kumimoji="1" lang="ja-JP" altLang="en-US" sz="13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2E7684D8-E8EA-470D-81FE-6CB2B58E8867}"/>
              </a:ext>
            </a:extLst>
          </p:cNvPr>
          <p:cNvSpPr txBox="1"/>
          <p:nvPr/>
        </p:nvSpPr>
        <p:spPr>
          <a:xfrm>
            <a:off x="6124597" y="4065769"/>
            <a:ext cx="2797653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ja-JP" altLang="en-US" sz="13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カバーを外します。</a:t>
            </a:r>
            <a:endParaRPr kumimoji="1" lang="ja-JP" altLang="en-US" sz="13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0" name="吹き出し: 角を丸めた四角形 29">
            <a:extLst>
              <a:ext uri="{FF2B5EF4-FFF2-40B4-BE49-F238E27FC236}">
                <a16:creationId xmlns:a16="http://schemas.microsoft.com/office/drawing/2014/main" id="{49264F63-F165-4817-84BE-7585490062CA}"/>
              </a:ext>
            </a:extLst>
          </p:cNvPr>
          <p:cNvSpPr/>
          <p:nvPr/>
        </p:nvSpPr>
        <p:spPr>
          <a:xfrm>
            <a:off x="505406" y="4851592"/>
            <a:ext cx="6708835" cy="1543103"/>
          </a:xfrm>
          <a:prstGeom prst="wedgeRoundRectCallout">
            <a:avLst>
              <a:gd name="adj1" fmla="val 54273"/>
              <a:gd name="adj2" fmla="val -7038"/>
              <a:gd name="adj3" fmla="val 16667"/>
            </a:avLst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C993F2CB-0403-410C-B9F4-65303AD1BA8B}"/>
              </a:ext>
            </a:extLst>
          </p:cNvPr>
          <p:cNvSpPr txBox="1"/>
          <p:nvPr/>
        </p:nvSpPr>
        <p:spPr>
          <a:xfrm>
            <a:off x="736797" y="4856503"/>
            <a:ext cx="629148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隙間を広げる時や黒い部分を押し出すときは、少し力が必要だよ。</a:t>
            </a:r>
          </a:p>
          <a:p>
            <a:pPr>
              <a:lnSpc>
                <a:spcPct val="200000"/>
              </a:lnSpc>
            </a:pPr>
            <a:r>
              <a:rPr kumimoji="1" lang="ja-JP" altLang="en-US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難しい時は大人に手伝ってもらってね。</a:t>
            </a:r>
            <a:endParaRPr kumimoji="1" lang="en-US" altLang="ja-JP" sz="16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kumimoji="1" lang="ja-JP" altLang="en-US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コードをひっぱると壊れる可能性があるよ！気をつけよう！</a:t>
            </a:r>
            <a:endParaRPr kumimoji="1" lang="en-US" altLang="ja-JP" sz="16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BBC6C0AE-3586-4930-B70D-8AAA0C992AC7}"/>
              </a:ext>
            </a:extLst>
          </p:cNvPr>
          <p:cNvSpPr txBox="1"/>
          <p:nvPr/>
        </p:nvSpPr>
        <p:spPr>
          <a:xfrm>
            <a:off x="2788301" y="4915565"/>
            <a:ext cx="5293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ぶぶん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ED459F7B-DE8D-45F3-A9A9-7A5E27632AF7}"/>
              </a:ext>
            </a:extLst>
          </p:cNvPr>
          <p:cNvSpPr txBox="1"/>
          <p:nvPr/>
        </p:nvSpPr>
        <p:spPr>
          <a:xfrm>
            <a:off x="2393339" y="5411441"/>
            <a:ext cx="5251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てづだ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5B6E5884-978F-450E-9CFC-2F47750B5949}"/>
              </a:ext>
            </a:extLst>
          </p:cNvPr>
          <p:cNvSpPr txBox="1"/>
          <p:nvPr/>
        </p:nvSpPr>
        <p:spPr>
          <a:xfrm>
            <a:off x="1758329" y="5411441"/>
            <a:ext cx="5251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おとな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40602B1B-FFF4-4FA9-B92A-B94152036900}"/>
              </a:ext>
            </a:extLst>
          </p:cNvPr>
          <p:cNvSpPr txBox="1"/>
          <p:nvPr/>
        </p:nvSpPr>
        <p:spPr>
          <a:xfrm>
            <a:off x="4786158" y="5906548"/>
            <a:ext cx="4232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き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C5C82637-23FE-4CCC-B3C4-44A4FEB8EE91}"/>
              </a:ext>
            </a:extLst>
          </p:cNvPr>
          <p:cNvSpPr txBox="1"/>
          <p:nvPr/>
        </p:nvSpPr>
        <p:spPr>
          <a:xfrm>
            <a:off x="1345086" y="4915565"/>
            <a:ext cx="423266" cy="215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ひろ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9EACCBE0-F396-438C-ACCD-1D9C172815AF}"/>
              </a:ext>
            </a:extLst>
          </p:cNvPr>
          <p:cNvSpPr txBox="1"/>
          <p:nvPr/>
        </p:nvSpPr>
        <p:spPr>
          <a:xfrm>
            <a:off x="663397" y="4915565"/>
            <a:ext cx="7143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すきま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30254F62-EB78-43FB-B7A8-569B84CD90CA}"/>
              </a:ext>
            </a:extLst>
          </p:cNvPr>
          <p:cNvSpPr txBox="1"/>
          <p:nvPr/>
        </p:nvSpPr>
        <p:spPr>
          <a:xfrm>
            <a:off x="5341933" y="4915565"/>
            <a:ext cx="55338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ちから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61CC00C2-06CA-4710-93A0-2FA8B2E50D6C}"/>
              </a:ext>
            </a:extLst>
          </p:cNvPr>
          <p:cNvSpPr txBox="1"/>
          <p:nvPr/>
        </p:nvSpPr>
        <p:spPr>
          <a:xfrm>
            <a:off x="4990345" y="4915565"/>
            <a:ext cx="4232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すこ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12DB9DA7-D18D-4AC1-94F4-13CD58AFEBA6}"/>
              </a:ext>
            </a:extLst>
          </p:cNvPr>
          <p:cNvSpPr txBox="1"/>
          <p:nvPr/>
        </p:nvSpPr>
        <p:spPr>
          <a:xfrm>
            <a:off x="5796298" y="4915565"/>
            <a:ext cx="6565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ひつよう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484C1ED6-3A54-4C96-858C-D75F2525133E}"/>
              </a:ext>
            </a:extLst>
          </p:cNvPr>
          <p:cNvSpPr txBox="1"/>
          <p:nvPr/>
        </p:nvSpPr>
        <p:spPr>
          <a:xfrm>
            <a:off x="3853513" y="4915565"/>
            <a:ext cx="26766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だ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446FDB9C-D425-41EF-AD7D-AD98006B2111}"/>
              </a:ext>
            </a:extLst>
          </p:cNvPr>
          <p:cNvSpPr txBox="1"/>
          <p:nvPr/>
        </p:nvSpPr>
        <p:spPr>
          <a:xfrm>
            <a:off x="2571543" y="5906548"/>
            <a:ext cx="4232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こわ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DFF372F5-7D2F-44B9-B790-A2389A60EB25}"/>
              </a:ext>
            </a:extLst>
          </p:cNvPr>
          <p:cNvSpPr txBox="1"/>
          <p:nvPr/>
        </p:nvSpPr>
        <p:spPr>
          <a:xfrm>
            <a:off x="3217803" y="5906548"/>
            <a:ext cx="7571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かのうせい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A38A6801-AD45-424B-AB60-6F007449BF33}"/>
              </a:ext>
            </a:extLst>
          </p:cNvPr>
          <p:cNvSpPr txBox="1"/>
          <p:nvPr/>
        </p:nvSpPr>
        <p:spPr>
          <a:xfrm>
            <a:off x="1923853" y="4915565"/>
            <a:ext cx="4232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とき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1E15AC6E-BC06-4BCC-80E6-8526D3DF5B69}"/>
              </a:ext>
            </a:extLst>
          </p:cNvPr>
          <p:cNvSpPr txBox="1"/>
          <p:nvPr/>
        </p:nvSpPr>
        <p:spPr>
          <a:xfrm>
            <a:off x="2353133" y="4915565"/>
            <a:ext cx="4232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くろ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D482C566-F8B9-41D1-9A40-1EC3C322E9C7}"/>
              </a:ext>
            </a:extLst>
          </p:cNvPr>
          <p:cNvSpPr txBox="1"/>
          <p:nvPr/>
        </p:nvSpPr>
        <p:spPr>
          <a:xfrm>
            <a:off x="3462568" y="4915565"/>
            <a:ext cx="26766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0CC11368-F503-490A-B2B6-7A7EE83D4ED5}"/>
              </a:ext>
            </a:extLst>
          </p:cNvPr>
          <p:cNvSpPr txBox="1"/>
          <p:nvPr/>
        </p:nvSpPr>
        <p:spPr>
          <a:xfrm>
            <a:off x="737486" y="5411441"/>
            <a:ext cx="4232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むず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809D62EE-5AFF-4CEF-958E-3E02489924A9}"/>
              </a:ext>
            </a:extLst>
          </p:cNvPr>
          <p:cNvSpPr txBox="1"/>
          <p:nvPr/>
        </p:nvSpPr>
        <p:spPr>
          <a:xfrm>
            <a:off x="1345086" y="5411441"/>
            <a:ext cx="4232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とき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69" name="図 68">
            <a:extLst>
              <a:ext uri="{FF2B5EF4-FFF2-40B4-BE49-F238E27FC236}">
                <a16:creationId xmlns:a16="http://schemas.microsoft.com/office/drawing/2014/main" id="{3E1A361A-1ED9-4352-A82B-252AAEB8FD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3162" y="4830378"/>
            <a:ext cx="1064481" cy="1696364"/>
          </a:xfrm>
          <a:prstGeom prst="rect">
            <a:avLst/>
          </a:prstGeom>
        </p:spPr>
      </p:pic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1016AFFC-4178-4FC9-96F4-206C07357753}"/>
              </a:ext>
            </a:extLst>
          </p:cNvPr>
          <p:cNvSpPr txBox="1"/>
          <p:nvPr/>
        </p:nvSpPr>
        <p:spPr>
          <a:xfrm>
            <a:off x="450146" y="4103162"/>
            <a:ext cx="4731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しろ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472A163C-81D2-41ED-9C64-EE00F5709144}"/>
              </a:ext>
            </a:extLst>
          </p:cNvPr>
          <p:cNvSpPr txBox="1"/>
          <p:nvPr/>
        </p:nvSpPr>
        <p:spPr>
          <a:xfrm>
            <a:off x="783986" y="4103162"/>
            <a:ext cx="4731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くろ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2" name="テキスト ボックス 71">
            <a:extLst>
              <a:ext uri="{FF2B5EF4-FFF2-40B4-BE49-F238E27FC236}">
                <a16:creationId xmlns:a16="http://schemas.microsoft.com/office/drawing/2014/main" id="{B385DAD0-60DE-4645-8A9F-1BBA6DBA0E9E}"/>
              </a:ext>
            </a:extLst>
          </p:cNvPr>
          <p:cNvSpPr txBox="1"/>
          <p:nvPr/>
        </p:nvSpPr>
        <p:spPr>
          <a:xfrm>
            <a:off x="1105597" y="4103162"/>
            <a:ext cx="59946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すきま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02BB0042-8FCB-4819-A43E-4001B7DD3729}"/>
              </a:ext>
            </a:extLst>
          </p:cNvPr>
          <p:cNvSpPr txBox="1"/>
          <p:nvPr/>
        </p:nvSpPr>
        <p:spPr>
          <a:xfrm>
            <a:off x="1601110" y="4103162"/>
            <a:ext cx="4731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つめ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4" name="テキスト ボックス 73">
            <a:extLst>
              <a:ext uri="{FF2B5EF4-FFF2-40B4-BE49-F238E27FC236}">
                <a16:creationId xmlns:a16="http://schemas.microsoft.com/office/drawing/2014/main" id="{F14950EE-F8D2-4535-900E-0C48B2969ABE}"/>
              </a:ext>
            </a:extLst>
          </p:cNvPr>
          <p:cNvSpPr txBox="1"/>
          <p:nvPr/>
        </p:nvSpPr>
        <p:spPr>
          <a:xfrm>
            <a:off x="2265984" y="4103162"/>
            <a:ext cx="4731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ひろ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5" name="テキスト ボックス 74">
            <a:extLst>
              <a:ext uri="{FF2B5EF4-FFF2-40B4-BE49-F238E27FC236}">
                <a16:creationId xmlns:a16="http://schemas.microsoft.com/office/drawing/2014/main" id="{BF7CFE31-5B3A-4343-8462-D1C490B98B0A}"/>
              </a:ext>
            </a:extLst>
          </p:cNvPr>
          <p:cNvSpPr txBox="1"/>
          <p:nvPr/>
        </p:nvSpPr>
        <p:spPr>
          <a:xfrm>
            <a:off x="3602015" y="4091087"/>
            <a:ext cx="4731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くろ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6" name="テキスト ボックス 75">
            <a:extLst>
              <a:ext uri="{FF2B5EF4-FFF2-40B4-BE49-F238E27FC236}">
                <a16:creationId xmlns:a16="http://schemas.microsoft.com/office/drawing/2014/main" id="{420A9AB2-521C-478A-814A-FA7681193A57}"/>
              </a:ext>
            </a:extLst>
          </p:cNvPr>
          <p:cNvSpPr txBox="1"/>
          <p:nvPr/>
        </p:nvSpPr>
        <p:spPr>
          <a:xfrm>
            <a:off x="3925590" y="4094441"/>
            <a:ext cx="59946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ぶぶん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7" name="テキスト ボックス 76">
            <a:extLst>
              <a:ext uri="{FF2B5EF4-FFF2-40B4-BE49-F238E27FC236}">
                <a16:creationId xmlns:a16="http://schemas.microsoft.com/office/drawing/2014/main" id="{D90C6DB9-F901-4372-AC13-69C31BBED5D3}"/>
              </a:ext>
            </a:extLst>
          </p:cNvPr>
          <p:cNvSpPr txBox="1"/>
          <p:nvPr/>
        </p:nvSpPr>
        <p:spPr>
          <a:xfrm>
            <a:off x="4406211" y="4092277"/>
            <a:ext cx="4731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8" name="テキスト ボックス 77">
            <a:extLst>
              <a:ext uri="{FF2B5EF4-FFF2-40B4-BE49-F238E27FC236}">
                <a16:creationId xmlns:a16="http://schemas.microsoft.com/office/drawing/2014/main" id="{1E59E5B0-1381-4E0F-B3F6-10528CDC10B5}"/>
              </a:ext>
            </a:extLst>
          </p:cNvPr>
          <p:cNvSpPr txBox="1"/>
          <p:nvPr/>
        </p:nvSpPr>
        <p:spPr>
          <a:xfrm>
            <a:off x="4753778" y="4092277"/>
            <a:ext cx="4731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だ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9" name="テキスト ボックス 78">
            <a:extLst>
              <a:ext uri="{FF2B5EF4-FFF2-40B4-BE49-F238E27FC236}">
                <a16:creationId xmlns:a16="http://schemas.microsoft.com/office/drawing/2014/main" id="{02BA0F6A-CF86-4066-ACCE-E8C43C5A76EB}"/>
              </a:ext>
            </a:extLst>
          </p:cNvPr>
          <p:cNvSpPr txBox="1"/>
          <p:nvPr/>
        </p:nvSpPr>
        <p:spPr>
          <a:xfrm>
            <a:off x="7276360" y="4080417"/>
            <a:ext cx="4731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はず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0" name="テキスト ボックス 79">
            <a:extLst>
              <a:ext uri="{FF2B5EF4-FFF2-40B4-BE49-F238E27FC236}">
                <a16:creationId xmlns:a16="http://schemas.microsoft.com/office/drawing/2014/main" id="{44B770C9-53D5-4E3F-B20E-216F921BE12F}"/>
              </a:ext>
            </a:extLst>
          </p:cNvPr>
          <p:cNvSpPr txBox="1"/>
          <p:nvPr/>
        </p:nvSpPr>
        <p:spPr>
          <a:xfrm>
            <a:off x="2920439" y="1870804"/>
            <a:ext cx="5947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はず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626153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③ バランス調整をする腕を作る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F3EC4A3-3FC9-43EE-B5E6-0DFC4867B06B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610944C-E8FF-4DDA-B938-AF1B1630C4B5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155C27B-6E53-43C8-9285-74A183267071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88593C53-F6C2-48D9-A161-D27C151B929F}"/>
              </a:ext>
            </a:extLst>
          </p:cNvPr>
          <p:cNvSpPr txBox="1"/>
          <p:nvPr/>
        </p:nvSpPr>
        <p:spPr>
          <a:xfrm>
            <a:off x="3684434" y="380302"/>
            <a:ext cx="825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ちょうせい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AFB6B560-957E-4FD6-B8C7-3004D9A14A64}"/>
              </a:ext>
            </a:extLst>
          </p:cNvPr>
          <p:cNvSpPr txBox="1"/>
          <p:nvPr/>
        </p:nvSpPr>
        <p:spPr>
          <a:xfrm>
            <a:off x="5203350" y="380303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うで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17068C1E-9983-4FB2-83E8-B6479A22D8BE}"/>
              </a:ext>
            </a:extLst>
          </p:cNvPr>
          <p:cNvSpPr txBox="1"/>
          <p:nvPr/>
        </p:nvSpPr>
        <p:spPr>
          <a:xfrm>
            <a:off x="5823377" y="382186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D8A8E02F-2EB3-4463-B7FF-DFE8E0586393}"/>
              </a:ext>
            </a:extLst>
          </p:cNvPr>
          <p:cNvSpPr txBox="1"/>
          <p:nvPr/>
        </p:nvSpPr>
        <p:spPr>
          <a:xfrm>
            <a:off x="483776" y="1417161"/>
            <a:ext cx="721248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２．灰色のコードの向きが同じになるよう接続します。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D03EECA9-57A7-4CE9-A55B-5DA41A47B0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31"/>
          <a:stretch/>
        </p:blipFill>
        <p:spPr>
          <a:xfrm rot="5400000">
            <a:off x="2143828" y="1448220"/>
            <a:ext cx="1636723" cy="2728766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988B2786-CD76-42B8-9028-A45EDB03B5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164821" y="1460618"/>
            <a:ext cx="1636726" cy="2728766"/>
          </a:xfrm>
          <a:prstGeom prst="rect">
            <a:avLst/>
          </a:prstGeom>
        </p:spPr>
      </p:pic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97D1EE74-2897-4396-B3EF-A6EA53BD110F}"/>
              </a:ext>
            </a:extLst>
          </p:cNvPr>
          <p:cNvSpPr txBox="1"/>
          <p:nvPr/>
        </p:nvSpPr>
        <p:spPr>
          <a:xfrm>
            <a:off x="483776" y="3843339"/>
            <a:ext cx="721248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３．延長コードにカバーをつけます。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6" name="図 35">
            <a:extLst>
              <a:ext uri="{FF2B5EF4-FFF2-40B4-BE49-F238E27FC236}">
                <a16:creationId xmlns:a16="http://schemas.microsoft.com/office/drawing/2014/main" id="{62FD306E-4162-468E-ACD5-0B2681771F9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360101" y="3913857"/>
            <a:ext cx="1393794" cy="2476565"/>
          </a:xfrm>
          <a:prstGeom prst="rect">
            <a:avLst/>
          </a:prstGeom>
        </p:spPr>
      </p:pic>
      <p:pic>
        <p:nvPicPr>
          <p:cNvPr id="51" name="図 50">
            <a:extLst>
              <a:ext uri="{FF2B5EF4-FFF2-40B4-BE49-F238E27FC236}">
                <a16:creationId xmlns:a16="http://schemas.microsoft.com/office/drawing/2014/main" id="{1E199791-2394-4B56-A03F-B35479970CD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921903" y="3913856"/>
            <a:ext cx="1393796" cy="2476565"/>
          </a:xfrm>
          <a:prstGeom prst="rect">
            <a:avLst/>
          </a:prstGeom>
        </p:spPr>
      </p:pic>
      <p:pic>
        <p:nvPicPr>
          <p:cNvPr id="53" name="図 52">
            <a:extLst>
              <a:ext uri="{FF2B5EF4-FFF2-40B4-BE49-F238E27FC236}">
                <a16:creationId xmlns:a16="http://schemas.microsoft.com/office/drawing/2014/main" id="{D1713C0B-DD59-4D87-B8D3-505F8CA2C2B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483706" y="3913856"/>
            <a:ext cx="1393796" cy="2476566"/>
          </a:xfrm>
          <a:prstGeom prst="rect">
            <a:avLst/>
          </a:prstGeom>
        </p:spPr>
      </p:pic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0104D348-643E-488F-B246-0DCE0CCE30C7}"/>
              </a:ext>
            </a:extLst>
          </p:cNvPr>
          <p:cNvCxnSpPr>
            <a:cxnSpLocks/>
          </p:cNvCxnSpPr>
          <p:nvPr/>
        </p:nvCxnSpPr>
        <p:spPr>
          <a:xfrm flipH="1">
            <a:off x="3103037" y="2415093"/>
            <a:ext cx="509634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F4F8DA73-922C-41B0-BFB2-4B70F0C8C667}"/>
              </a:ext>
            </a:extLst>
          </p:cNvPr>
          <p:cNvCxnSpPr>
            <a:cxnSpLocks/>
          </p:cNvCxnSpPr>
          <p:nvPr/>
        </p:nvCxnSpPr>
        <p:spPr>
          <a:xfrm>
            <a:off x="2190117" y="2415093"/>
            <a:ext cx="509634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D5A0EA28-A0EF-4A87-997E-4695A29C5512}"/>
              </a:ext>
            </a:extLst>
          </p:cNvPr>
          <p:cNvSpPr txBox="1"/>
          <p:nvPr/>
        </p:nvSpPr>
        <p:spPr>
          <a:xfrm>
            <a:off x="776349" y="5853026"/>
            <a:ext cx="2518932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ja-JP" altLang="en-US" sz="13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金属部分を下にします。</a:t>
            </a:r>
            <a:endParaRPr kumimoji="1" lang="ja-JP" altLang="en-US" sz="13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98ABC8C0-12F3-4027-BC44-972B708CD761}"/>
              </a:ext>
            </a:extLst>
          </p:cNvPr>
          <p:cNvSpPr txBox="1"/>
          <p:nvPr/>
        </p:nvSpPr>
        <p:spPr>
          <a:xfrm>
            <a:off x="1023379" y="5890418"/>
            <a:ext cx="9087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きんぞくぶぶん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C05B0840-E581-442E-8157-3A5F71258944}"/>
              </a:ext>
            </a:extLst>
          </p:cNvPr>
          <p:cNvSpPr txBox="1"/>
          <p:nvPr/>
        </p:nvSpPr>
        <p:spPr>
          <a:xfrm>
            <a:off x="1809908" y="5890418"/>
            <a:ext cx="4731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した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54" name="直線矢印コネクタ 53">
            <a:extLst>
              <a:ext uri="{FF2B5EF4-FFF2-40B4-BE49-F238E27FC236}">
                <a16:creationId xmlns:a16="http://schemas.microsoft.com/office/drawing/2014/main" id="{FFD425AC-36AD-42A0-9B6F-CF5BDF7CC72B}"/>
              </a:ext>
            </a:extLst>
          </p:cNvPr>
          <p:cNvCxnSpPr>
            <a:cxnSpLocks/>
          </p:cNvCxnSpPr>
          <p:nvPr/>
        </p:nvCxnSpPr>
        <p:spPr>
          <a:xfrm>
            <a:off x="4618801" y="4631549"/>
            <a:ext cx="584549" cy="215659"/>
          </a:xfrm>
          <a:prstGeom prst="straightConnector1">
            <a:avLst/>
          </a:prstGeom>
          <a:ln w="381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7818FC5A-D2A1-4CE0-B2C4-CA838D8880DD}"/>
              </a:ext>
            </a:extLst>
          </p:cNvPr>
          <p:cNvSpPr txBox="1"/>
          <p:nvPr/>
        </p:nvSpPr>
        <p:spPr>
          <a:xfrm>
            <a:off x="3380517" y="5853026"/>
            <a:ext cx="2476567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ja-JP" altLang="en-US" sz="13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黒い部分を押し込みます。</a:t>
            </a:r>
            <a:endParaRPr kumimoji="1" lang="ja-JP" altLang="en-US" sz="13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9121643E-F6AC-48B0-B5C6-5346AE218ACE}"/>
              </a:ext>
            </a:extLst>
          </p:cNvPr>
          <p:cNvSpPr txBox="1"/>
          <p:nvPr/>
        </p:nvSpPr>
        <p:spPr>
          <a:xfrm>
            <a:off x="3490676" y="5878343"/>
            <a:ext cx="4731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くろ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77952BE9-9A1A-4741-957E-EAA6F83BC0E3}"/>
              </a:ext>
            </a:extLst>
          </p:cNvPr>
          <p:cNvSpPr txBox="1"/>
          <p:nvPr/>
        </p:nvSpPr>
        <p:spPr>
          <a:xfrm>
            <a:off x="3814251" y="5881697"/>
            <a:ext cx="59946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ぶぶん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3D7C2234-A0A0-480E-82BD-F5FE5CCDC3ED}"/>
              </a:ext>
            </a:extLst>
          </p:cNvPr>
          <p:cNvSpPr txBox="1"/>
          <p:nvPr/>
        </p:nvSpPr>
        <p:spPr>
          <a:xfrm>
            <a:off x="4294872" y="5879533"/>
            <a:ext cx="4731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F3178538-8753-450C-BA47-C5285073CF76}"/>
              </a:ext>
            </a:extLst>
          </p:cNvPr>
          <p:cNvSpPr txBox="1"/>
          <p:nvPr/>
        </p:nvSpPr>
        <p:spPr>
          <a:xfrm>
            <a:off x="4642439" y="5879533"/>
            <a:ext cx="4731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9BB6346B-4A0F-4FF8-A887-FBF2AB274ED1}"/>
              </a:ext>
            </a:extLst>
          </p:cNvPr>
          <p:cNvSpPr txBox="1"/>
          <p:nvPr/>
        </p:nvSpPr>
        <p:spPr>
          <a:xfrm>
            <a:off x="3132515" y="1459480"/>
            <a:ext cx="5947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おな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F517C973-0ACD-4298-8628-83C03E440D83}"/>
              </a:ext>
            </a:extLst>
          </p:cNvPr>
          <p:cNvSpPr txBox="1"/>
          <p:nvPr/>
        </p:nvSpPr>
        <p:spPr>
          <a:xfrm>
            <a:off x="2471420" y="1477856"/>
            <a:ext cx="5947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む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6A049AE2-1638-43B9-A7E3-506DCE5DDA53}"/>
              </a:ext>
            </a:extLst>
          </p:cNvPr>
          <p:cNvSpPr txBox="1"/>
          <p:nvPr/>
        </p:nvSpPr>
        <p:spPr>
          <a:xfrm>
            <a:off x="4807883" y="1498907"/>
            <a:ext cx="7285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せつぞく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4685CA4F-53BF-4C7D-B026-B28A2456EA22}"/>
              </a:ext>
            </a:extLst>
          </p:cNvPr>
          <p:cNvSpPr txBox="1"/>
          <p:nvPr/>
        </p:nvSpPr>
        <p:spPr>
          <a:xfrm>
            <a:off x="892990" y="1490029"/>
            <a:ext cx="7285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はいいろ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E7D79711-301E-4589-B8E4-6DB143E192D8}"/>
              </a:ext>
            </a:extLst>
          </p:cNvPr>
          <p:cNvSpPr txBox="1"/>
          <p:nvPr/>
        </p:nvSpPr>
        <p:spPr>
          <a:xfrm>
            <a:off x="870706" y="3894536"/>
            <a:ext cx="8249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えんちょう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471396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④おもりをのせる腕を作る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F3EC4A3-3FC9-43EE-B5E6-0DFC4867B06B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610944C-E8FF-4DDA-B938-AF1B1630C4B5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155C27B-6E53-43C8-9285-74A183267071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9486761-DAD7-4082-A711-29D0BD0237BD}"/>
              </a:ext>
            </a:extLst>
          </p:cNvPr>
          <p:cNvSpPr txBox="1"/>
          <p:nvPr/>
        </p:nvSpPr>
        <p:spPr>
          <a:xfrm>
            <a:off x="4422119" y="380303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うで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10B4A75-3C76-44A2-B19D-07A5F9144855}"/>
              </a:ext>
            </a:extLst>
          </p:cNvPr>
          <p:cNvSpPr txBox="1"/>
          <p:nvPr/>
        </p:nvSpPr>
        <p:spPr>
          <a:xfrm>
            <a:off x="5042146" y="382186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AFCB063E-DE51-4F44-899E-718392E4C867}"/>
              </a:ext>
            </a:extLst>
          </p:cNvPr>
          <p:cNvSpPr txBox="1"/>
          <p:nvPr/>
        </p:nvSpPr>
        <p:spPr>
          <a:xfrm>
            <a:off x="404561" y="1218063"/>
            <a:ext cx="724799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ステーに基本四角：白のブロックを挿し込みます。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A70B5BC-FCFD-4CA3-BF7E-7CF00C780992}"/>
              </a:ext>
            </a:extLst>
          </p:cNvPr>
          <p:cNvSpPr txBox="1"/>
          <p:nvPr/>
        </p:nvSpPr>
        <p:spPr>
          <a:xfrm>
            <a:off x="4054158" y="1297890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7FC6D41-0AD2-4199-80EE-D9D8F751AE28}"/>
              </a:ext>
            </a:extLst>
          </p:cNvPr>
          <p:cNvSpPr txBox="1"/>
          <p:nvPr/>
        </p:nvSpPr>
        <p:spPr>
          <a:xfrm>
            <a:off x="4499565" y="1297890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025FADE0-0608-4F8D-8D4B-B58D005FD1DD}"/>
              </a:ext>
            </a:extLst>
          </p:cNvPr>
          <p:cNvSpPr txBox="1"/>
          <p:nvPr/>
        </p:nvSpPr>
        <p:spPr>
          <a:xfrm>
            <a:off x="2446221" y="1279507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しろ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BE3463AC-5860-40DD-A7C6-2C0E93957223}"/>
              </a:ext>
            </a:extLst>
          </p:cNvPr>
          <p:cNvSpPr txBox="1"/>
          <p:nvPr/>
        </p:nvSpPr>
        <p:spPr>
          <a:xfrm>
            <a:off x="1329456" y="1279507"/>
            <a:ext cx="10556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きほんしかく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5E8B4AE7-327B-4A27-83C7-0B81ABD54D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6221" y="2019525"/>
            <a:ext cx="3960000" cy="3960000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37A9775A-C8A0-4589-9FA3-49619EC78F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717780" y="2019526"/>
            <a:ext cx="3960000" cy="3959998"/>
          </a:xfrm>
          <a:prstGeom prst="rect">
            <a:avLst/>
          </a:prstGeom>
        </p:spPr>
      </p:pic>
      <p:sp>
        <p:nvSpPr>
          <p:cNvPr id="22" name="矢印: 右 21">
            <a:extLst>
              <a:ext uri="{FF2B5EF4-FFF2-40B4-BE49-F238E27FC236}">
                <a16:creationId xmlns:a16="http://schemas.microsoft.com/office/drawing/2014/main" id="{E89043AD-6F67-4DF0-829B-C56FC9690B7E}"/>
              </a:ext>
            </a:extLst>
          </p:cNvPr>
          <p:cNvSpPr/>
          <p:nvPr/>
        </p:nvSpPr>
        <p:spPr>
          <a:xfrm>
            <a:off x="4113447" y="3429000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4" name="円弧 23">
            <a:extLst>
              <a:ext uri="{FF2B5EF4-FFF2-40B4-BE49-F238E27FC236}">
                <a16:creationId xmlns:a16="http://schemas.microsoft.com/office/drawing/2014/main" id="{628DCB95-7597-4300-BE30-24E02D394DDE}"/>
              </a:ext>
            </a:extLst>
          </p:cNvPr>
          <p:cNvSpPr/>
          <p:nvPr/>
        </p:nvSpPr>
        <p:spPr>
          <a:xfrm flipV="1">
            <a:off x="1766656" y="4406213"/>
            <a:ext cx="679565" cy="760589"/>
          </a:xfrm>
          <a:prstGeom prst="arc">
            <a:avLst>
              <a:gd name="adj1" fmla="val 4789475"/>
              <a:gd name="adj2" fmla="val 9507062"/>
            </a:avLst>
          </a:prstGeom>
          <a:ln w="38100">
            <a:solidFill>
              <a:srgbClr val="FF0000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54193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④おもりをのせる腕を作る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F3EC4A3-3FC9-43EE-B5E6-0DFC4867B06B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610944C-E8FF-4DDA-B938-AF1B1630C4B5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155C27B-6E53-43C8-9285-74A183267071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9486761-DAD7-4082-A711-29D0BD0237BD}"/>
              </a:ext>
            </a:extLst>
          </p:cNvPr>
          <p:cNvSpPr txBox="1"/>
          <p:nvPr/>
        </p:nvSpPr>
        <p:spPr>
          <a:xfrm>
            <a:off x="4422119" y="380303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うで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10B4A75-3C76-44A2-B19D-07A5F9144855}"/>
              </a:ext>
            </a:extLst>
          </p:cNvPr>
          <p:cNvSpPr txBox="1"/>
          <p:nvPr/>
        </p:nvSpPr>
        <p:spPr>
          <a:xfrm>
            <a:off x="5042146" y="382186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AFCB063E-DE51-4F44-899E-718392E4C867}"/>
              </a:ext>
            </a:extLst>
          </p:cNvPr>
          <p:cNvSpPr txBox="1"/>
          <p:nvPr/>
        </p:nvSpPr>
        <p:spPr>
          <a:xfrm>
            <a:off x="404561" y="1218063"/>
            <a:ext cx="724799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ハーフ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：青のブロックを基本四角：白のブロックに挿し込みます。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7FC6D41-0AD2-4199-80EE-D9D8F751AE28}"/>
              </a:ext>
            </a:extLst>
          </p:cNvPr>
          <p:cNvSpPr txBox="1"/>
          <p:nvPr/>
        </p:nvSpPr>
        <p:spPr>
          <a:xfrm>
            <a:off x="1457554" y="1281169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あお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025FADE0-0608-4F8D-8D4B-B58D005FD1DD}"/>
              </a:ext>
            </a:extLst>
          </p:cNvPr>
          <p:cNvSpPr txBox="1"/>
          <p:nvPr/>
        </p:nvSpPr>
        <p:spPr>
          <a:xfrm>
            <a:off x="4212882" y="1279507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しろ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BE3463AC-5860-40DD-A7C6-2C0E93957223}"/>
              </a:ext>
            </a:extLst>
          </p:cNvPr>
          <p:cNvSpPr txBox="1"/>
          <p:nvPr/>
        </p:nvSpPr>
        <p:spPr>
          <a:xfrm>
            <a:off x="3096117" y="1279507"/>
            <a:ext cx="10556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きほんしかく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5E8B4AE7-327B-4A27-83C7-0B81ABD54D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6221" y="2019525"/>
            <a:ext cx="3960000" cy="3960000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37A9775A-C8A0-4589-9FA3-49619EC78F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717781" y="2019526"/>
            <a:ext cx="3959998" cy="3959998"/>
          </a:xfrm>
          <a:prstGeom prst="rect">
            <a:avLst/>
          </a:prstGeom>
        </p:spPr>
      </p:pic>
      <p:sp>
        <p:nvSpPr>
          <p:cNvPr id="22" name="矢印: 右 21">
            <a:extLst>
              <a:ext uri="{FF2B5EF4-FFF2-40B4-BE49-F238E27FC236}">
                <a16:creationId xmlns:a16="http://schemas.microsoft.com/office/drawing/2014/main" id="{E89043AD-6F67-4DF0-829B-C56FC9690B7E}"/>
              </a:ext>
            </a:extLst>
          </p:cNvPr>
          <p:cNvSpPr/>
          <p:nvPr/>
        </p:nvSpPr>
        <p:spPr>
          <a:xfrm>
            <a:off x="4113447" y="3429000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A9A8B561-782F-40C4-A041-DAA43CDAFA3B}"/>
              </a:ext>
            </a:extLst>
          </p:cNvPr>
          <p:cNvCxnSpPr>
            <a:cxnSpLocks/>
          </p:cNvCxnSpPr>
          <p:nvPr/>
        </p:nvCxnSpPr>
        <p:spPr>
          <a:xfrm flipH="1" flipV="1">
            <a:off x="1597808" y="3808520"/>
            <a:ext cx="459191" cy="5415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739FE616-54DD-4DA9-AB1E-D9EC21AD13DF}"/>
              </a:ext>
            </a:extLst>
          </p:cNvPr>
          <p:cNvSpPr txBox="1"/>
          <p:nvPr/>
        </p:nvSpPr>
        <p:spPr>
          <a:xfrm>
            <a:off x="5811934" y="1297890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BF3D041C-2563-4980-B097-6E6377274A39}"/>
              </a:ext>
            </a:extLst>
          </p:cNvPr>
          <p:cNvSpPr txBox="1"/>
          <p:nvPr/>
        </p:nvSpPr>
        <p:spPr>
          <a:xfrm>
            <a:off x="6257341" y="1297890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707907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④おもりをのせる腕を作る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F3EC4A3-3FC9-43EE-B5E6-0DFC4867B06B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610944C-E8FF-4DDA-B938-AF1B1630C4B5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155C27B-6E53-43C8-9285-74A183267071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9486761-DAD7-4082-A711-29D0BD0237BD}"/>
              </a:ext>
            </a:extLst>
          </p:cNvPr>
          <p:cNvSpPr txBox="1"/>
          <p:nvPr/>
        </p:nvSpPr>
        <p:spPr>
          <a:xfrm>
            <a:off x="4422119" y="380303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うで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10B4A75-3C76-44A2-B19D-07A5F9144855}"/>
              </a:ext>
            </a:extLst>
          </p:cNvPr>
          <p:cNvSpPr txBox="1"/>
          <p:nvPr/>
        </p:nvSpPr>
        <p:spPr>
          <a:xfrm>
            <a:off x="5042146" y="382186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AFCB063E-DE51-4F44-899E-718392E4C867}"/>
              </a:ext>
            </a:extLst>
          </p:cNvPr>
          <p:cNvSpPr txBox="1"/>
          <p:nvPr/>
        </p:nvSpPr>
        <p:spPr>
          <a:xfrm>
            <a:off x="404561" y="1218063"/>
            <a:ext cx="724799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ステーを重ねます。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7FC6D41-0AD2-4199-80EE-D9D8F751AE28}"/>
              </a:ext>
            </a:extLst>
          </p:cNvPr>
          <p:cNvSpPr txBox="1"/>
          <p:nvPr/>
        </p:nvSpPr>
        <p:spPr>
          <a:xfrm>
            <a:off x="1306629" y="1281169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かさ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5E8B4AE7-327B-4A27-83C7-0B81ABD54D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6221" y="2019525"/>
            <a:ext cx="3960000" cy="3960000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37A9775A-C8A0-4589-9FA3-49619EC78F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717781" y="2019526"/>
            <a:ext cx="3959998" cy="3959998"/>
          </a:xfrm>
          <a:prstGeom prst="rect">
            <a:avLst/>
          </a:prstGeom>
        </p:spPr>
      </p:pic>
      <p:sp>
        <p:nvSpPr>
          <p:cNvPr id="22" name="矢印: 右 21">
            <a:extLst>
              <a:ext uri="{FF2B5EF4-FFF2-40B4-BE49-F238E27FC236}">
                <a16:creationId xmlns:a16="http://schemas.microsoft.com/office/drawing/2014/main" id="{E89043AD-6F67-4DF0-829B-C56FC9690B7E}"/>
              </a:ext>
            </a:extLst>
          </p:cNvPr>
          <p:cNvSpPr/>
          <p:nvPr/>
        </p:nvSpPr>
        <p:spPr>
          <a:xfrm>
            <a:off x="4202909" y="4312332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5930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④おもりをのせる腕を作る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F3EC4A3-3FC9-43EE-B5E6-0DFC4867B06B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610944C-E8FF-4DDA-B938-AF1B1630C4B5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155C27B-6E53-43C8-9285-74A183267071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9486761-DAD7-4082-A711-29D0BD0237BD}"/>
              </a:ext>
            </a:extLst>
          </p:cNvPr>
          <p:cNvSpPr txBox="1"/>
          <p:nvPr/>
        </p:nvSpPr>
        <p:spPr>
          <a:xfrm>
            <a:off x="4422119" y="380303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うで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10B4A75-3C76-44A2-B19D-07A5F9144855}"/>
              </a:ext>
            </a:extLst>
          </p:cNvPr>
          <p:cNvSpPr txBox="1"/>
          <p:nvPr/>
        </p:nvSpPr>
        <p:spPr>
          <a:xfrm>
            <a:off x="5042146" y="382186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AFCB063E-DE51-4F44-899E-718392E4C867}"/>
              </a:ext>
            </a:extLst>
          </p:cNvPr>
          <p:cNvSpPr txBox="1"/>
          <p:nvPr/>
        </p:nvSpPr>
        <p:spPr>
          <a:xfrm>
            <a:off x="404561" y="1218063"/>
            <a:ext cx="796708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ハーフ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：青のブロックでステーと基本四角：白のブロックを固定します。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7FC6D41-0AD2-4199-80EE-D9D8F751AE28}"/>
              </a:ext>
            </a:extLst>
          </p:cNvPr>
          <p:cNvSpPr txBox="1"/>
          <p:nvPr/>
        </p:nvSpPr>
        <p:spPr>
          <a:xfrm>
            <a:off x="1457554" y="1281169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あお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5E8B4AE7-327B-4A27-83C7-0B81ABD54D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6221" y="2019525"/>
            <a:ext cx="3960000" cy="3960000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37A9775A-C8A0-4589-9FA3-49619EC78F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717781" y="2019526"/>
            <a:ext cx="3959998" cy="3959998"/>
          </a:xfrm>
          <a:prstGeom prst="rect">
            <a:avLst/>
          </a:prstGeom>
        </p:spPr>
      </p:pic>
      <p:sp>
        <p:nvSpPr>
          <p:cNvPr id="22" name="矢印: 右 21">
            <a:extLst>
              <a:ext uri="{FF2B5EF4-FFF2-40B4-BE49-F238E27FC236}">
                <a16:creationId xmlns:a16="http://schemas.microsoft.com/office/drawing/2014/main" id="{E89043AD-6F67-4DF0-829B-C56FC9690B7E}"/>
              </a:ext>
            </a:extLst>
          </p:cNvPr>
          <p:cNvSpPr/>
          <p:nvPr/>
        </p:nvSpPr>
        <p:spPr>
          <a:xfrm>
            <a:off x="4113447" y="3429000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A9A8B561-782F-40C4-A041-DAA43CDAFA3B}"/>
              </a:ext>
            </a:extLst>
          </p:cNvPr>
          <p:cNvCxnSpPr>
            <a:cxnSpLocks/>
          </p:cNvCxnSpPr>
          <p:nvPr/>
        </p:nvCxnSpPr>
        <p:spPr>
          <a:xfrm flipV="1">
            <a:off x="3410225" y="3804262"/>
            <a:ext cx="1" cy="8920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739FE616-54DD-4DA9-AB1E-D9EC21AD13DF}"/>
              </a:ext>
            </a:extLst>
          </p:cNvPr>
          <p:cNvSpPr txBox="1"/>
          <p:nvPr/>
        </p:nvSpPr>
        <p:spPr>
          <a:xfrm>
            <a:off x="6715536" y="1282919"/>
            <a:ext cx="6154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こてい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D61A6087-C35C-481E-8B66-D311C69BC5C8}"/>
              </a:ext>
            </a:extLst>
          </p:cNvPr>
          <p:cNvCxnSpPr>
            <a:cxnSpLocks/>
          </p:cNvCxnSpPr>
          <p:nvPr/>
        </p:nvCxnSpPr>
        <p:spPr>
          <a:xfrm flipV="1">
            <a:off x="3809068" y="3733512"/>
            <a:ext cx="1" cy="8920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DE5BB370-10D1-413E-A834-117D8498C862}"/>
              </a:ext>
            </a:extLst>
          </p:cNvPr>
          <p:cNvSpPr txBox="1"/>
          <p:nvPr/>
        </p:nvSpPr>
        <p:spPr>
          <a:xfrm>
            <a:off x="5118402" y="1279507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しろ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AC48CE08-1CCC-43BB-84F6-AFCA654A6C8B}"/>
              </a:ext>
            </a:extLst>
          </p:cNvPr>
          <p:cNvSpPr txBox="1"/>
          <p:nvPr/>
        </p:nvSpPr>
        <p:spPr>
          <a:xfrm>
            <a:off x="4001637" y="1279507"/>
            <a:ext cx="10556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きほんしかく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29115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④おもりをのせる腕を作る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F3EC4A3-3FC9-43EE-B5E6-0DFC4867B06B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610944C-E8FF-4DDA-B938-AF1B1630C4B5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155C27B-6E53-43C8-9285-74A183267071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9486761-DAD7-4082-A711-29D0BD0237BD}"/>
              </a:ext>
            </a:extLst>
          </p:cNvPr>
          <p:cNvSpPr txBox="1"/>
          <p:nvPr/>
        </p:nvSpPr>
        <p:spPr>
          <a:xfrm>
            <a:off x="4422119" y="380303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うで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10B4A75-3C76-44A2-B19D-07A5F9144855}"/>
              </a:ext>
            </a:extLst>
          </p:cNvPr>
          <p:cNvSpPr txBox="1"/>
          <p:nvPr/>
        </p:nvSpPr>
        <p:spPr>
          <a:xfrm>
            <a:off x="5042146" y="382186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AFCB063E-DE51-4F44-899E-718392E4C867}"/>
              </a:ext>
            </a:extLst>
          </p:cNvPr>
          <p:cNvSpPr txBox="1"/>
          <p:nvPr/>
        </p:nvSpPr>
        <p:spPr>
          <a:xfrm>
            <a:off x="404561" y="1218063"/>
            <a:ext cx="796708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ハーフ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：薄水のブロックを挿し込みます。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7FC6D41-0AD2-4199-80EE-D9D8F751AE28}"/>
              </a:ext>
            </a:extLst>
          </p:cNvPr>
          <p:cNvSpPr txBox="1"/>
          <p:nvPr/>
        </p:nvSpPr>
        <p:spPr>
          <a:xfrm>
            <a:off x="1457554" y="1281169"/>
            <a:ext cx="7085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うすみず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5E8B4AE7-327B-4A27-83C7-0B81ABD54D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6221" y="2019525"/>
            <a:ext cx="3960000" cy="3960000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37A9775A-C8A0-4589-9FA3-49619EC78F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717781" y="2019526"/>
            <a:ext cx="3959998" cy="3959998"/>
          </a:xfrm>
          <a:prstGeom prst="rect">
            <a:avLst/>
          </a:prstGeom>
        </p:spPr>
      </p:pic>
      <p:sp>
        <p:nvSpPr>
          <p:cNvPr id="22" name="矢印: 右 21">
            <a:extLst>
              <a:ext uri="{FF2B5EF4-FFF2-40B4-BE49-F238E27FC236}">
                <a16:creationId xmlns:a16="http://schemas.microsoft.com/office/drawing/2014/main" id="{E89043AD-6F67-4DF0-829B-C56FC9690B7E}"/>
              </a:ext>
            </a:extLst>
          </p:cNvPr>
          <p:cNvSpPr/>
          <p:nvPr/>
        </p:nvSpPr>
        <p:spPr>
          <a:xfrm>
            <a:off x="4202910" y="2785844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A9A8B561-782F-40C4-A041-DAA43CDAFA3B}"/>
              </a:ext>
            </a:extLst>
          </p:cNvPr>
          <p:cNvCxnSpPr>
            <a:cxnSpLocks/>
          </p:cNvCxnSpPr>
          <p:nvPr/>
        </p:nvCxnSpPr>
        <p:spPr>
          <a:xfrm>
            <a:off x="2618912" y="3271603"/>
            <a:ext cx="662880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52EC9EC-3884-4393-B5A3-C13001AC10B7}"/>
              </a:ext>
            </a:extLst>
          </p:cNvPr>
          <p:cNvSpPr txBox="1"/>
          <p:nvPr/>
        </p:nvSpPr>
        <p:spPr>
          <a:xfrm>
            <a:off x="3281792" y="1297890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A51EA80A-3B41-4E2E-A1A6-831BC13927D3}"/>
              </a:ext>
            </a:extLst>
          </p:cNvPr>
          <p:cNvSpPr txBox="1"/>
          <p:nvPr/>
        </p:nvSpPr>
        <p:spPr>
          <a:xfrm>
            <a:off x="3727199" y="1297890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89A9B1E2-5DEB-4C5A-950B-612DC821D05A}"/>
              </a:ext>
            </a:extLst>
          </p:cNvPr>
          <p:cNvCxnSpPr>
            <a:cxnSpLocks/>
          </p:cNvCxnSpPr>
          <p:nvPr/>
        </p:nvCxnSpPr>
        <p:spPr>
          <a:xfrm>
            <a:off x="2718046" y="4879941"/>
            <a:ext cx="662880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70053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⑤ 全体の組み立てと接続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F3EC4A3-3FC9-43EE-B5E6-0DFC4867B06B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610944C-E8FF-4DDA-B938-AF1B1630C4B5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155C27B-6E53-43C8-9285-74A183267071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B4FE8D8-1EA9-4D8B-A37B-BDA4F2514170}"/>
              </a:ext>
            </a:extLst>
          </p:cNvPr>
          <p:cNvSpPr txBox="1"/>
          <p:nvPr/>
        </p:nvSpPr>
        <p:spPr>
          <a:xfrm>
            <a:off x="2616164" y="398093"/>
            <a:ext cx="801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ぜんたい</a:t>
            </a: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917D0E13-76CF-4203-BF02-BC643A24DEB7}"/>
              </a:ext>
            </a:extLst>
          </p:cNvPr>
          <p:cNvSpPr txBox="1"/>
          <p:nvPr/>
        </p:nvSpPr>
        <p:spPr>
          <a:xfrm>
            <a:off x="3660586" y="389214"/>
            <a:ext cx="300444" cy="285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2F07D70C-F8E9-4B43-B102-60DA875F0DB5}"/>
              </a:ext>
            </a:extLst>
          </p:cNvPr>
          <p:cNvSpPr txBox="1"/>
          <p:nvPr/>
        </p:nvSpPr>
        <p:spPr>
          <a:xfrm>
            <a:off x="4276117" y="398093"/>
            <a:ext cx="3004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5789796E-E402-4C2D-A19F-54302D447008}"/>
              </a:ext>
            </a:extLst>
          </p:cNvPr>
          <p:cNvSpPr txBox="1"/>
          <p:nvPr/>
        </p:nvSpPr>
        <p:spPr>
          <a:xfrm>
            <a:off x="5021058" y="398093"/>
            <a:ext cx="801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せつぞく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AD505616-4035-4C29-B0B8-2C36F07CBEAE}"/>
              </a:ext>
            </a:extLst>
          </p:cNvPr>
          <p:cNvSpPr txBox="1"/>
          <p:nvPr/>
        </p:nvSpPr>
        <p:spPr>
          <a:xfrm>
            <a:off x="404561" y="1218063"/>
            <a:ext cx="724799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胴体とおもりをのせる腕を組み合わせます。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FA4EFD56-9F45-45FC-8E47-0E89BCACD59D}"/>
              </a:ext>
            </a:extLst>
          </p:cNvPr>
          <p:cNvSpPr txBox="1"/>
          <p:nvPr/>
        </p:nvSpPr>
        <p:spPr>
          <a:xfrm>
            <a:off x="2662840" y="1281255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うで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0A0DB679-858E-41CB-9D8B-EC97B5EAF29F}"/>
              </a:ext>
            </a:extLst>
          </p:cNvPr>
          <p:cNvSpPr txBox="1"/>
          <p:nvPr/>
        </p:nvSpPr>
        <p:spPr>
          <a:xfrm>
            <a:off x="351072" y="1281255"/>
            <a:ext cx="7433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どうたい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54" name="図 53">
            <a:extLst>
              <a:ext uri="{FF2B5EF4-FFF2-40B4-BE49-F238E27FC236}">
                <a16:creationId xmlns:a16="http://schemas.microsoft.com/office/drawing/2014/main" id="{C2091807-AA0D-4028-A07A-4A4316C3E8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6221" y="2019525"/>
            <a:ext cx="3960000" cy="3960000"/>
          </a:xfrm>
          <a:prstGeom prst="rect">
            <a:avLst/>
          </a:prstGeom>
        </p:spPr>
      </p:pic>
      <p:pic>
        <p:nvPicPr>
          <p:cNvPr id="55" name="図 54">
            <a:extLst>
              <a:ext uri="{FF2B5EF4-FFF2-40B4-BE49-F238E27FC236}">
                <a16:creationId xmlns:a16="http://schemas.microsoft.com/office/drawing/2014/main" id="{DEB5DD79-1A81-4945-9CE3-7A249B000E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717781" y="2019526"/>
            <a:ext cx="3959998" cy="3959998"/>
          </a:xfrm>
          <a:prstGeom prst="rect">
            <a:avLst/>
          </a:prstGeom>
        </p:spPr>
      </p:pic>
      <p:sp>
        <p:nvSpPr>
          <p:cNvPr id="56" name="矢印: 右 55">
            <a:extLst>
              <a:ext uri="{FF2B5EF4-FFF2-40B4-BE49-F238E27FC236}">
                <a16:creationId xmlns:a16="http://schemas.microsoft.com/office/drawing/2014/main" id="{D05E0513-5B5E-41DD-A987-E065B1F5117B}"/>
              </a:ext>
            </a:extLst>
          </p:cNvPr>
          <p:cNvSpPr/>
          <p:nvPr/>
        </p:nvSpPr>
        <p:spPr>
          <a:xfrm>
            <a:off x="4113447" y="3429000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57" name="直線矢印コネクタ 56">
            <a:extLst>
              <a:ext uri="{FF2B5EF4-FFF2-40B4-BE49-F238E27FC236}">
                <a16:creationId xmlns:a16="http://schemas.microsoft.com/office/drawing/2014/main" id="{71DBAED8-2760-408F-8C9F-3E0D6A506064}"/>
              </a:ext>
            </a:extLst>
          </p:cNvPr>
          <p:cNvCxnSpPr>
            <a:cxnSpLocks/>
          </p:cNvCxnSpPr>
          <p:nvPr/>
        </p:nvCxnSpPr>
        <p:spPr>
          <a:xfrm flipH="1" flipV="1">
            <a:off x="1720630" y="3675535"/>
            <a:ext cx="364320" cy="239517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DCD76E3D-8919-496E-880F-27957B31642C}"/>
              </a:ext>
            </a:extLst>
          </p:cNvPr>
          <p:cNvSpPr txBox="1"/>
          <p:nvPr/>
        </p:nvSpPr>
        <p:spPr>
          <a:xfrm>
            <a:off x="3139120" y="1281255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B29AAEA0-9F15-4AA1-92F7-16D15F5509FA}"/>
              </a:ext>
            </a:extLst>
          </p:cNvPr>
          <p:cNvSpPr txBox="1"/>
          <p:nvPr/>
        </p:nvSpPr>
        <p:spPr>
          <a:xfrm>
            <a:off x="3584527" y="1281255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60" name="直線矢印コネクタ 59">
            <a:extLst>
              <a:ext uri="{FF2B5EF4-FFF2-40B4-BE49-F238E27FC236}">
                <a16:creationId xmlns:a16="http://schemas.microsoft.com/office/drawing/2014/main" id="{E251E054-EE66-4FF8-BC6F-C67B890DB5C8}"/>
              </a:ext>
            </a:extLst>
          </p:cNvPr>
          <p:cNvCxnSpPr>
            <a:cxnSpLocks/>
          </p:cNvCxnSpPr>
          <p:nvPr/>
        </p:nvCxnSpPr>
        <p:spPr>
          <a:xfrm flipH="1" flipV="1">
            <a:off x="2058074" y="3675535"/>
            <a:ext cx="364320" cy="239517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楕円 60">
            <a:extLst>
              <a:ext uri="{FF2B5EF4-FFF2-40B4-BE49-F238E27FC236}">
                <a16:creationId xmlns:a16="http://schemas.microsoft.com/office/drawing/2014/main" id="{D54F6AE2-F941-4061-A5EB-058FF0FF7BA9}"/>
              </a:ext>
            </a:extLst>
          </p:cNvPr>
          <p:cNvSpPr/>
          <p:nvPr/>
        </p:nvSpPr>
        <p:spPr>
          <a:xfrm>
            <a:off x="5680630" y="3111222"/>
            <a:ext cx="1148475" cy="112862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26575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⑤ 全体の組み立てと接続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F3EC4A3-3FC9-43EE-B5E6-0DFC4867B06B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610944C-E8FF-4DDA-B938-AF1B1630C4B5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155C27B-6E53-43C8-9285-74A183267071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B4FE8D8-1EA9-4D8B-A37B-BDA4F2514170}"/>
              </a:ext>
            </a:extLst>
          </p:cNvPr>
          <p:cNvSpPr txBox="1"/>
          <p:nvPr/>
        </p:nvSpPr>
        <p:spPr>
          <a:xfrm>
            <a:off x="2616164" y="398093"/>
            <a:ext cx="801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ぜんたい</a:t>
            </a: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917D0E13-76CF-4203-BF02-BC643A24DEB7}"/>
              </a:ext>
            </a:extLst>
          </p:cNvPr>
          <p:cNvSpPr txBox="1"/>
          <p:nvPr/>
        </p:nvSpPr>
        <p:spPr>
          <a:xfrm>
            <a:off x="3660586" y="389214"/>
            <a:ext cx="300444" cy="285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2F07D70C-F8E9-4B43-B102-60DA875F0DB5}"/>
              </a:ext>
            </a:extLst>
          </p:cNvPr>
          <p:cNvSpPr txBox="1"/>
          <p:nvPr/>
        </p:nvSpPr>
        <p:spPr>
          <a:xfrm>
            <a:off x="4276117" y="398093"/>
            <a:ext cx="3004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5789796E-E402-4C2D-A19F-54302D447008}"/>
              </a:ext>
            </a:extLst>
          </p:cNvPr>
          <p:cNvSpPr txBox="1"/>
          <p:nvPr/>
        </p:nvSpPr>
        <p:spPr>
          <a:xfrm>
            <a:off x="5021058" y="398093"/>
            <a:ext cx="801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せつぞく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AD505616-4035-4C29-B0B8-2C36F07CBEAE}"/>
              </a:ext>
            </a:extLst>
          </p:cNvPr>
          <p:cNvSpPr txBox="1"/>
          <p:nvPr/>
        </p:nvSpPr>
        <p:spPr>
          <a:xfrm>
            <a:off x="404561" y="1218063"/>
            <a:ext cx="724799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胴体とバランスを調整する腕を組み合わせます。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FA4EFD56-9F45-45FC-8E47-0E89BCACD59D}"/>
              </a:ext>
            </a:extLst>
          </p:cNvPr>
          <p:cNvSpPr txBox="1"/>
          <p:nvPr/>
        </p:nvSpPr>
        <p:spPr>
          <a:xfrm>
            <a:off x="3115599" y="1281255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うで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0A0DB679-858E-41CB-9D8B-EC97B5EAF29F}"/>
              </a:ext>
            </a:extLst>
          </p:cNvPr>
          <p:cNvSpPr txBox="1"/>
          <p:nvPr/>
        </p:nvSpPr>
        <p:spPr>
          <a:xfrm>
            <a:off x="351072" y="1281255"/>
            <a:ext cx="7433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どうたい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54" name="図 53">
            <a:extLst>
              <a:ext uri="{FF2B5EF4-FFF2-40B4-BE49-F238E27FC236}">
                <a16:creationId xmlns:a16="http://schemas.microsoft.com/office/drawing/2014/main" id="{C2091807-AA0D-4028-A07A-4A4316C3E8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6221" y="2019525"/>
            <a:ext cx="3960000" cy="3960000"/>
          </a:xfrm>
          <a:prstGeom prst="rect">
            <a:avLst/>
          </a:prstGeom>
        </p:spPr>
      </p:pic>
      <p:pic>
        <p:nvPicPr>
          <p:cNvPr id="55" name="図 54">
            <a:extLst>
              <a:ext uri="{FF2B5EF4-FFF2-40B4-BE49-F238E27FC236}">
                <a16:creationId xmlns:a16="http://schemas.microsoft.com/office/drawing/2014/main" id="{DEB5DD79-1A81-4945-9CE3-7A249B000E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717781" y="2019526"/>
            <a:ext cx="3959998" cy="3959998"/>
          </a:xfrm>
          <a:prstGeom prst="rect">
            <a:avLst/>
          </a:prstGeom>
        </p:spPr>
      </p:pic>
      <p:sp>
        <p:nvSpPr>
          <p:cNvPr id="56" name="矢印: 右 55">
            <a:extLst>
              <a:ext uri="{FF2B5EF4-FFF2-40B4-BE49-F238E27FC236}">
                <a16:creationId xmlns:a16="http://schemas.microsoft.com/office/drawing/2014/main" id="{D05E0513-5B5E-41DD-A987-E065B1F5117B}"/>
              </a:ext>
            </a:extLst>
          </p:cNvPr>
          <p:cNvSpPr/>
          <p:nvPr/>
        </p:nvSpPr>
        <p:spPr>
          <a:xfrm>
            <a:off x="4113447" y="3429000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DCD76E3D-8919-496E-880F-27957B31642C}"/>
              </a:ext>
            </a:extLst>
          </p:cNvPr>
          <p:cNvSpPr txBox="1"/>
          <p:nvPr/>
        </p:nvSpPr>
        <p:spPr>
          <a:xfrm>
            <a:off x="3591879" y="1281255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B29AAEA0-9F15-4AA1-92F7-16D15F5509FA}"/>
              </a:ext>
            </a:extLst>
          </p:cNvPr>
          <p:cNvSpPr txBox="1"/>
          <p:nvPr/>
        </p:nvSpPr>
        <p:spPr>
          <a:xfrm>
            <a:off x="4037286" y="1281255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60" name="直線矢印コネクタ 59">
            <a:extLst>
              <a:ext uri="{FF2B5EF4-FFF2-40B4-BE49-F238E27FC236}">
                <a16:creationId xmlns:a16="http://schemas.microsoft.com/office/drawing/2014/main" id="{E251E054-EE66-4FF8-BC6F-C67B890DB5C8}"/>
              </a:ext>
            </a:extLst>
          </p:cNvPr>
          <p:cNvCxnSpPr>
            <a:cxnSpLocks/>
          </p:cNvCxnSpPr>
          <p:nvPr/>
        </p:nvCxnSpPr>
        <p:spPr>
          <a:xfrm flipH="1" flipV="1">
            <a:off x="2958728" y="4179525"/>
            <a:ext cx="280942" cy="463497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楕円 60">
            <a:extLst>
              <a:ext uri="{FF2B5EF4-FFF2-40B4-BE49-F238E27FC236}">
                <a16:creationId xmlns:a16="http://schemas.microsoft.com/office/drawing/2014/main" id="{D54F6AE2-F941-4061-A5EB-058FF0FF7BA9}"/>
              </a:ext>
            </a:extLst>
          </p:cNvPr>
          <p:cNvSpPr/>
          <p:nvPr/>
        </p:nvSpPr>
        <p:spPr>
          <a:xfrm>
            <a:off x="6918728" y="4411273"/>
            <a:ext cx="1411548" cy="1387151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4066AAB-8D03-4855-845F-89DF62F682D2}"/>
              </a:ext>
            </a:extLst>
          </p:cNvPr>
          <p:cNvSpPr txBox="1"/>
          <p:nvPr/>
        </p:nvSpPr>
        <p:spPr>
          <a:xfrm>
            <a:off x="2111584" y="1281255"/>
            <a:ext cx="8744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ちょうせい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66BE8F4E-12BE-4244-9526-F0B12011ED0E}"/>
              </a:ext>
            </a:extLst>
          </p:cNvPr>
          <p:cNvGrpSpPr/>
          <p:nvPr/>
        </p:nvGrpSpPr>
        <p:grpSpPr>
          <a:xfrm>
            <a:off x="722736" y="5040538"/>
            <a:ext cx="2097068" cy="900246"/>
            <a:chOff x="2390417" y="4941442"/>
            <a:chExt cx="2097068" cy="900246"/>
          </a:xfrm>
        </p:grpSpPr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0CEB28AC-8AA5-4707-9475-6E3612599BEE}"/>
                </a:ext>
              </a:extLst>
            </p:cNvPr>
            <p:cNvSpPr txBox="1"/>
            <p:nvPr/>
          </p:nvSpPr>
          <p:spPr>
            <a:xfrm>
              <a:off x="2390417" y="4941442"/>
              <a:ext cx="2097068" cy="90024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kumimoji="1" lang="ja-JP" altLang="en-US" sz="14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動力側</a:t>
              </a:r>
              <a:endParaRPr kumimoji="1" lang="en-US" altLang="ja-JP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>
                <a:lnSpc>
                  <a:spcPct val="200000"/>
                </a:lnSpc>
              </a:pPr>
              <a:r>
                <a:rPr kumimoji="1" lang="ja-JP" altLang="en-US" sz="14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（自由に回転しない）</a:t>
              </a:r>
              <a:endParaRPr kumimoji="1"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0121354B-1E3F-4428-9B46-6737AC50F3B9}"/>
                </a:ext>
              </a:extLst>
            </p:cNvPr>
            <p:cNvSpPr txBox="1"/>
            <p:nvPr/>
          </p:nvSpPr>
          <p:spPr>
            <a:xfrm>
              <a:off x="2620309" y="5425796"/>
              <a:ext cx="56396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じゆう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222F39A2-77B5-4839-92B9-54314170DACC}"/>
                </a:ext>
              </a:extLst>
            </p:cNvPr>
            <p:cNvSpPr txBox="1"/>
            <p:nvPr/>
          </p:nvSpPr>
          <p:spPr>
            <a:xfrm>
              <a:off x="3102231" y="5417246"/>
              <a:ext cx="69865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かいてん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218E5473-A5F6-4BE3-8708-F1222232660A}"/>
                </a:ext>
              </a:extLst>
            </p:cNvPr>
            <p:cNvSpPr txBox="1"/>
            <p:nvPr/>
          </p:nvSpPr>
          <p:spPr>
            <a:xfrm>
              <a:off x="2960189" y="4978306"/>
              <a:ext cx="91420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どうりょくがわ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28" name="楕円 27">
            <a:extLst>
              <a:ext uri="{FF2B5EF4-FFF2-40B4-BE49-F238E27FC236}">
                <a16:creationId xmlns:a16="http://schemas.microsoft.com/office/drawing/2014/main" id="{A38868B1-18BF-431C-B24E-C16C3A60B504}"/>
              </a:ext>
            </a:extLst>
          </p:cNvPr>
          <p:cNvSpPr/>
          <p:nvPr/>
        </p:nvSpPr>
        <p:spPr>
          <a:xfrm>
            <a:off x="3452260" y="4567939"/>
            <a:ext cx="973961" cy="956037"/>
          </a:xfrm>
          <a:prstGeom prst="ellipse">
            <a:avLst/>
          </a:prstGeom>
          <a:noFill/>
          <a:ln w="38100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829283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⑤ 全体の組み立てと接続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F3EC4A3-3FC9-43EE-B5E6-0DFC4867B06B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610944C-E8FF-4DDA-B938-AF1B1630C4B5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155C27B-6E53-43C8-9285-74A183267071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B4FE8D8-1EA9-4D8B-A37B-BDA4F2514170}"/>
              </a:ext>
            </a:extLst>
          </p:cNvPr>
          <p:cNvSpPr txBox="1"/>
          <p:nvPr/>
        </p:nvSpPr>
        <p:spPr>
          <a:xfrm>
            <a:off x="2616164" y="398093"/>
            <a:ext cx="801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ぜんたい</a:t>
            </a: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917D0E13-76CF-4203-BF02-BC643A24DEB7}"/>
              </a:ext>
            </a:extLst>
          </p:cNvPr>
          <p:cNvSpPr txBox="1"/>
          <p:nvPr/>
        </p:nvSpPr>
        <p:spPr>
          <a:xfrm>
            <a:off x="3660586" y="389214"/>
            <a:ext cx="300444" cy="285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2F07D70C-F8E9-4B43-B102-60DA875F0DB5}"/>
              </a:ext>
            </a:extLst>
          </p:cNvPr>
          <p:cNvSpPr txBox="1"/>
          <p:nvPr/>
        </p:nvSpPr>
        <p:spPr>
          <a:xfrm>
            <a:off x="4276117" y="398093"/>
            <a:ext cx="3004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5789796E-E402-4C2D-A19F-54302D447008}"/>
              </a:ext>
            </a:extLst>
          </p:cNvPr>
          <p:cNvSpPr txBox="1"/>
          <p:nvPr/>
        </p:nvSpPr>
        <p:spPr>
          <a:xfrm>
            <a:off x="5021058" y="398093"/>
            <a:ext cx="801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せつぞく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AD505616-4035-4C29-B0B8-2C36F07CBEAE}"/>
              </a:ext>
            </a:extLst>
          </p:cNvPr>
          <p:cNvSpPr txBox="1"/>
          <p:nvPr/>
        </p:nvSpPr>
        <p:spPr>
          <a:xfrm>
            <a:off x="404561" y="1218063"/>
            <a:ext cx="724799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台座にテープを貼ります。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0A0DB679-858E-41CB-9D8B-EC97B5EAF29F}"/>
              </a:ext>
            </a:extLst>
          </p:cNvPr>
          <p:cNvSpPr txBox="1"/>
          <p:nvPr/>
        </p:nvSpPr>
        <p:spPr>
          <a:xfrm>
            <a:off x="351072" y="1281255"/>
            <a:ext cx="7433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だいざ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54" name="図 53">
            <a:extLst>
              <a:ext uri="{FF2B5EF4-FFF2-40B4-BE49-F238E27FC236}">
                <a16:creationId xmlns:a16="http://schemas.microsoft.com/office/drawing/2014/main" id="{C2091807-AA0D-4028-A07A-4A4316C3E8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29069" y="1656677"/>
            <a:ext cx="3234304" cy="3960000"/>
          </a:xfrm>
          <a:prstGeom prst="rect">
            <a:avLst/>
          </a:prstGeom>
        </p:spPr>
      </p:pic>
      <p:pic>
        <p:nvPicPr>
          <p:cNvPr id="55" name="図 54">
            <a:extLst>
              <a:ext uri="{FF2B5EF4-FFF2-40B4-BE49-F238E27FC236}">
                <a16:creationId xmlns:a16="http://schemas.microsoft.com/office/drawing/2014/main" id="{DEB5DD79-1A81-4945-9CE3-7A249B000E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09" t="-420" b="-805"/>
          <a:stretch/>
        </p:blipFill>
        <p:spPr>
          <a:xfrm rot="5400000">
            <a:off x="5080628" y="1656681"/>
            <a:ext cx="3234304" cy="3959998"/>
          </a:xfrm>
          <a:prstGeom prst="rect">
            <a:avLst/>
          </a:prstGeom>
        </p:spPr>
      </p:pic>
      <p:sp>
        <p:nvSpPr>
          <p:cNvPr id="56" name="矢印: 右 55">
            <a:extLst>
              <a:ext uri="{FF2B5EF4-FFF2-40B4-BE49-F238E27FC236}">
                <a16:creationId xmlns:a16="http://schemas.microsoft.com/office/drawing/2014/main" id="{D05E0513-5B5E-41DD-A987-E065B1F5117B}"/>
              </a:ext>
            </a:extLst>
          </p:cNvPr>
          <p:cNvSpPr/>
          <p:nvPr/>
        </p:nvSpPr>
        <p:spPr>
          <a:xfrm>
            <a:off x="4113447" y="3429000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DCD76E3D-8919-496E-880F-27957B31642C}"/>
              </a:ext>
            </a:extLst>
          </p:cNvPr>
          <p:cNvSpPr txBox="1"/>
          <p:nvPr/>
        </p:nvSpPr>
        <p:spPr>
          <a:xfrm>
            <a:off x="1974180" y="1269076"/>
            <a:ext cx="445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は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0" name="図 29">
            <a:extLst>
              <a:ext uri="{FF2B5EF4-FFF2-40B4-BE49-F238E27FC236}">
                <a16:creationId xmlns:a16="http://schemas.microsoft.com/office/drawing/2014/main" id="{4E5C258B-1376-4E94-AD67-0294B6E632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781" y="5253829"/>
            <a:ext cx="914400" cy="1549153"/>
          </a:xfrm>
          <a:prstGeom prst="rect">
            <a:avLst/>
          </a:prstGeom>
        </p:spPr>
      </p:pic>
      <p:sp>
        <p:nvSpPr>
          <p:cNvPr id="32" name="吹き出し: 角を丸めた四角形 31">
            <a:extLst>
              <a:ext uri="{FF2B5EF4-FFF2-40B4-BE49-F238E27FC236}">
                <a16:creationId xmlns:a16="http://schemas.microsoft.com/office/drawing/2014/main" id="{F1C8A360-B42D-4977-8E2E-9077E92FE578}"/>
              </a:ext>
            </a:extLst>
          </p:cNvPr>
          <p:cNvSpPr/>
          <p:nvPr/>
        </p:nvSpPr>
        <p:spPr>
          <a:xfrm>
            <a:off x="2401793" y="5342566"/>
            <a:ext cx="4673710" cy="1375755"/>
          </a:xfrm>
          <a:prstGeom prst="wedgeRoundRectCallout">
            <a:avLst>
              <a:gd name="adj1" fmla="val -55283"/>
              <a:gd name="adj2" fmla="val -6658"/>
              <a:gd name="adj3" fmla="val 16667"/>
            </a:avLst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9C0E6E04-45AC-4F7A-9978-9FA85A687970}"/>
              </a:ext>
            </a:extLst>
          </p:cNvPr>
          <p:cNvGrpSpPr/>
          <p:nvPr/>
        </p:nvGrpSpPr>
        <p:grpSpPr>
          <a:xfrm>
            <a:off x="2552976" y="5274354"/>
            <a:ext cx="4329607" cy="1508105"/>
            <a:chOff x="2661915" y="5299276"/>
            <a:chExt cx="4329607" cy="1508105"/>
          </a:xfrm>
        </p:grpSpPr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6991FAC1-99A0-45FF-AD0B-7CEDE434810F}"/>
                </a:ext>
              </a:extLst>
            </p:cNvPr>
            <p:cNvSpPr txBox="1"/>
            <p:nvPr/>
          </p:nvSpPr>
          <p:spPr>
            <a:xfrm>
              <a:off x="2724894" y="5299276"/>
              <a:ext cx="4266628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kumimoji="1" lang="ja-JP" altLang="en-US" sz="16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ブロックは少し滑りやすいよ！</a:t>
              </a:r>
              <a:endParaRPr kumimoji="1" lang="en-US" altLang="ja-JP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kumimoji="1" lang="ja-JP" altLang="en-US" sz="16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やじろべえの動きを安定させるため、</a:t>
              </a:r>
              <a:endParaRPr kumimoji="1" lang="en-US" altLang="ja-JP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kumimoji="1" lang="ja-JP" altLang="en-US" sz="16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養生テープなどを貼って滑りを調整しよう！</a:t>
              </a:r>
              <a:endParaRPr kumimoji="1" lang="en-US" altLang="ja-JP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8407C498-D6B9-4E13-9A23-A6D97BE3CD68}"/>
                </a:ext>
              </a:extLst>
            </p:cNvPr>
            <p:cNvSpPr txBox="1"/>
            <p:nvPr/>
          </p:nvSpPr>
          <p:spPr>
            <a:xfrm>
              <a:off x="4414603" y="6334429"/>
              <a:ext cx="26766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は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CC4F4190-5172-45E4-B852-6357F0BFC577}"/>
                </a:ext>
              </a:extLst>
            </p:cNvPr>
            <p:cNvSpPr txBox="1"/>
            <p:nvPr/>
          </p:nvSpPr>
          <p:spPr>
            <a:xfrm>
              <a:off x="3700471" y="5367488"/>
              <a:ext cx="43961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すこ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650AC919-5533-483A-ADCF-CC4C3554DCB4}"/>
                </a:ext>
              </a:extLst>
            </p:cNvPr>
            <p:cNvSpPr txBox="1"/>
            <p:nvPr/>
          </p:nvSpPr>
          <p:spPr>
            <a:xfrm>
              <a:off x="5487286" y="6337655"/>
              <a:ext cx="74483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ちょうせい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A11802BA-6455-46EA-A26B-B96C4B99CF51}"/>
                </a:ext>
              </a:extLst>
            </p:cNvPr>
            <p:cNvSpPr txBox="1"/>
            <p:nvPr/>
          </p:nvSpPr>
          <p:spPr>
            <a:xfrm>
              <a:off x="2661915" y="6337655"/>
              <a:ext cx="74483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ようじょう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D643E77F-709F-4867-86E4-9DFE8F74A325}"/>
                </a:ext>
              </a:extLst>
            </p:cNvPr>
            <p:cNvSpPr txBox="1"/>
            <p:nvPr/>
          </p:nvSpPr>
          <p:spPr>
            <a:xfrm>
              <a:off x="4479210" y="5850580"/>
              <a:ext cx="74483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あんてい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3A5CACDA-3A41-4F82-BCA4-D64B8FA6D9AD}"/>
                </a:ext>
              </a:extLst>
            </p:cNvPr>
            <p:cNvSpPr txBox="1"/>
            <p:nvPr/>
          </p:nvSpPr>
          <p:spPr>
            <a:xfrm>
              <a:off x="4136312" y="5367488"/>
              <a:ext cx="43961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すべ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6" name="テキスト ボックス 45">
              <a:extLst>
                <a:ext uri="{FF2B5EF4-FFF2-40B4-BE49-F238E27FC236}">
                  <a16:creationId xmlns:a16="http://schemas.microsoft.com/office/drawing/2014/main" id="{0FC2B964-40C4-44FF-928F-D6F9721105CD}"/>
                </a:ext>
              </a:extLst>
            </p:cNvPr>
            <p:cNvSpPr txBox="1"/>
            <p:nvPr/>
          </p:nvSpPr>
          <p:spPr>
            <a:xfrm>
              <a:off x="3902520" y="5868336"/>
              <a:ext cx="43961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うご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44AE0B6E-3E64-404D-8BFD-5FE5784D467C}"/>
                </a:ext>
              </a:extLst>
            </p:cNvPr>
            <p:cNvSpPr txBox="1"/>
            <p:nvPr/>
          </p:nvSpPr>
          <p:spPr>
            <a:xfrm>
              <a:off x="4943004" y="6337670"/>
              <a:ext cx="43961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すべ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40354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6ADFF4CC-F8F9-4419-AD4F-6F0CCD5DD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ミッション：やじろべえロボットを作ろう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A580B57-18AA-45D4-9D1C-68D3CCA2DFCA}"/>
              </a:ext>
            </a:extLst>
          </p:cNvPr>
          <p:cNvSpPr txBox="1"/>
          <p:nvPr/>
        </p:nvSpPr>
        <p:spPr>
          <a:xfrm>
            <a:off x="744226" y="943517"/>
            <a:ext cx="736996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sz="2000" b="1" i="0" dirty="0">
                <a:solidFill>
                  <a:srgbClr val="C0000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左右のバランスを自動で調整するロボットを作ろう！</a:t>
            </a:r>
            <a:endParaRPr kumimoji="1" lang="ja-JP" altLang="en-US" sz="2000" b="1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8CE06A63-376F-4F92-BF2F-6AD3BADDCF39}"/>
              </a:ext>
            </a:extLst>
          </p:cNvPr>
          <p:cNvSpPr txBox="1"/>
          <p:nvPr/>
        </p:nvSpPr>
        <p:spPr>
          <a:xfrm>
            <a:off x="2750982" y="1041002"/>
            <a:ext cx="6699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じどう</a:t>
            </a:r>
            <a:endParaRPr kumimoji="1" lang="en-US" altLang="ja-JP" sz="1000" b="1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A9732CB8-F490-4D37-85DD-C84185AB685B}"/>
              </a:ext>
            </a:extLst>
          </p:cNvPr>
          <p:cNvSpPr txBox="1"/>
          <p:nvPr/>
        </p:nvSpPr>
        <p:spPr>
          <a:xfrm>
            <a:off x="3465620" y="1041002"/>
            <a:ext cx="8538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ちょうせい</a:t>
            </a:r>
            <a:endParaRPr kumimoji="1" lang="en-US" altLang="ja-JP" sz="1000" b="1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5" name="吹き出し: 角を丸めた四角形 44">
            <a:extLst>
              <a:ext uri="{FF2B5EF4-FFF2-40B4-BE49-F238E27FC236}">
                <a16:creationId xmlns:a16="http://schemas.microsoft.com/office/drawing/2014/main" id="{8CB520CD-A811-4555-97DC-FBAC3201A2A3}"/>
              </a:ext>
            </a:extLst>
          </p:cNvPr>
          <p:cNvSpPr/>
          <p:nvPr/>
        </p:nvSpPr>
        <p:spPr>
          <a:xfrm>
            <a:off x="3085947" y="5665247"/>
            <a:ext cx="4459434" cy="670033"/>
          </a:xfrm>
          <a:prstGeom prst="wedgeRoundRectCallout">
            <a:avLst>
              <a:gd name="adj1" fmla="val 52764"/>
              <a:gd name="adj2" fmla="val -7457"/>
              <a:gd name="adj3" fmla="val 16667"/>
            </a:avLst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46" name="図 45">
            <a:extLst>
              <a:ext uri="{FF2B5EF4-FFF2-40B4-BE49-F238E27FC236}">
                <a16:creationId xmlns:a16="http://schemas.microsoft.com/office/drawing/2014/main" id="{574DD7E3-AB89-4D1A-B7C0-3F92145C01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5924" y="5323665"/>
            <a:ext cx="898360" cy="1431632"/>
          </a:xfrm>
          <a:prstGeom prst="rect">
            <a:avLst/>
          </a:prstGeom>
        </p:spPr>
      </p:pic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E8A6DF56-5925-49CC-9BF5-3EA33F9ECD22}"/>
              </a:ext>
            </a:extLst>
          </p:cNvPr>
          <p:cNvSpPr txBox="1"/>
          <p:nvPr/>
        </p:nvSpPr>
        <p:spPr>
          <a:xfrm>
            <a:off x="3245843" y="5824038"/>
            <a:ext cx="42969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腕の角度を調整してバランスをとるよ！</a:t>
            </a:r>
            <a:endParaRPr kumimoji="1" lang="en-US" altLang="ja-JP" sz="16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54CA2014-77E4-477E-BBC4-357CDEA052F3}"/>
              </a:ext>
            </a:extLst>
          </p:cNvPr>
          <p:cNvSpPr txBox="1"/>
          <p:nvPr/>
        </p:nvSpPr>
        <p:spPr>
          <a:xfrm>
            <a:off x="4183054" y="5775942"/>
            <a:ext cx="74808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ちょうせい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C32BC91D-377B-4F51-9225-F6C520F374D0}"/>
              </a:ext>
            </a:extLst>
          </p:cNvPr>
          <p:cNvSpPr txBox="1"/>
          <p:nvPr/>
        </p:nvSpPr>
        <p:spPr>
          <a:xfrm>
            <a:off x="807868" y="1041002"/>
            <a:ext cx="6022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さゆう</a:t>
            </a:r>
            <a:endParaRPr kumimoji="1" lang="en-US" altLang="ja-JP" sz="1000" b="1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83F07D1A-53B2-4C58-A615-5840FFA98ADB}"/>
              </a:ext>
            </a:extLst>
          </p:cNvPr>
          <p:cNvSpPr txBox="1"/>
          <p:nvPr/>
        </p:nvSpPr>
        <p:spPr>
          <a:xfrm>
            <a:off x="5788877" y="1041002"/>
            <a:ext cx="469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つく</a:t>
            </a:r>
            <a:endParaRPr kumimoji="1" lang="en-US" altLang="ja-JP" sz="1000" b="1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8E700958-E418-460C-8EB9-38224A04D3B6}"/>
              </a:ext>
            </a:extLst>
          </p:cNvPr>
          <p:cNvSpPr txBox="1"/>
          <p:nvPr/>
        </p:nvSpPr>
        <p:spPr>
          <a:xfrm>
            <a:off x="4537248" y="393574"/>
            <a:ext cx="4608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B62A61E-4B0F-438F-8A9C-2A8AE292553B}"/>
              </a:ext>
            </a:extLst>
          </p:cNvPr>
          <p:cNvSpPr txBox="1"/>
          <p:nvPr/>
        </p:nvSpPr>
        <p:spPr>
          <a:xfrm>
            <a:off x="3659579" y="5784820"/>
            <a:ext cx="5466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かくど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F76DF8C8-3C75-4B30-8DD8-A74C1D7345B9}"/>
              </a:ext>
            </a:extLst>
          </p:cNvPr>
          <p:cNvSpPr txBox="1"/>
          <p:nvPr/>
        </p:nvSpPr>
        <p:spPr>
          <a:xfrm>
            <a:off x="3216490" y="5775942"/>
            <a:ext cx="4982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うで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6BB9866-E0EB-4FFD-87C4-7DFD516E5E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54" y="1964319"/>
            <a:ext cx="4476046" cy="335703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3E3234C-30C9-4BF7-BFB1-190E2CC982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5373" y="1957752"/>
            <a:ext cx="4476046" cy="335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1069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⑤ 全体の組み立てと接続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F3EC4A3-3FC9-43EE-B5E6-0DFC4867B06B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610944C-E8FF-4DDA-B938-AF1B1630C4B5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155C27B-6E53-43C8-9285-74A183267071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B4FE8D8-1EA9-4D8B-A37B-BDA4F2514170}"/>
              </a:ext>
            </a:extLst>
          </p:cNvPr>
          <p:cNvSpPr txBox="1"/>
          <p:nvPr/>
        </p:nvSpPr>
        <p:spPr>
          <a:xfrm>
            <a:off x="2616164" y="398093"/>
            <a:ext cx="801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ぜんたい</a:t>
            </a: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917D0E13-76CF-4203-BF02-BC643A24DEB7}"/>
              </a:ext>
            </a:extLst>
          </p:cNvPr>
          <p:cNvSpPr txBox="1"/>
          <p:nvPr/>
        </p:nvSpPr>
        <p:spPr>
          <a:xfrm>
            <a:off x="3660586" y="389214"/>
            <a:ext cx="300444" cy="285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2F07D70C-F8E9-4B43-B102-60DA875F0DB5}"/>
              </a:ext>
            </a:extLst>
          </p:cNvPr>
          <p:cNvSpPr txBox="1"/>
          <p:nvPr/>
        </p:nvSpPr>
        <p:spPr>
          <a:xfrm>
            <a:off x="4276117" y="398093"/>
            <a:ext cx="3004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5789796E-E402-4C2D-A19F-54302D447008}"/>
              </a:ext>
            </a:extLst>
          </p:cNvPr>
          <p:cNvSpPr txBox="1"/>
          <p:nvPr/>
        </p:nvSpPr>
        <p:spPr>
          <a:xfrm>
            <a:off x="5021058" y="398093"/>
            <a:ext cx="801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せつぞく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AD505616-4035-4C29-B0B8-2C36F07CBEAE}"/>
              </a:ext>
            </a:extLst>
          </p:cNvPr>
          <p:cNvSpPr txBox="1"/>
          <p:nvPr/>
        </p:nvSpPr>
        <p:spPr>
          <a:xfrm>
            <a:off x="404561" y="1218063"/>
            <a:ext cx="724799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やじろべえを台座にのせます。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0A0DB679-858E-41CB-9D8B-EC97B5EAF29F}"/>
              </a:ext>
            </a:extLst>
          </p:cNvPr>
          <p:cNvSpPr txBox="1"/>
          <p:nvPr/>
        </p:nvSpPr>
        <p:spPr>
          <a:xfrm>
            <a:off x="1685335" y="1260382"/>
            <a:ext cx="7433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だいざ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7F447B18-7621-4094-9318-6A328FE243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902" y="1795144"/>
            <a:ext cx="6596195" cy="4947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6774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図 43">
            <a:extLst>
              <a:ext uri="{FF2B5EF4-FFF2-40B4-BE49-F238E27FC236}">
                <a16:creationId xmlns:a16="http://schemas.microsoft.com/office/drawing/2014/main" id="{221CEB7D-9CC5-4A16-929B-E42D386B72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570077" y="2141309"/>
            <a:ext cx="3562350" cy="3562350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B5D7ECAE-81D8-45B2-96F0-AEB8CB6AF0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48644" y="2190344"/>
            <a:ext cx="3573302" cy="3409950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6ADFF4CC-F8F9-4419-AD4F-6F0CCD5DD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⑤ 全体の組み立てと接続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26D07D7-3FFF-4011-BC85-9F5AB8E4A953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3CCEDA8-D744-40A8-9A76-E5E0FC2BA749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4B659CE-C5AA-4640-ACFC-51C315AB6744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A3A8882-AAB6-41BF-AA39-B5FF2AF3B95B}"/>
              </a:ext>
            </a:extLst>
          </p:cNvPr>
          <p:cNvSpPr txBox="1"/>
          <p:nvPr/>
        </p:nvSpPr>
        <p:spPr>
          <a:xfrm>
            <a:off x="395470" y="976024"/>
            <a:ext cx="857964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各パーツのケーブルを、拡張ユニットに接続します。</a:t>
            </a:r>
            <a:endParaRPr kumimoji="1" lang="en-US" altLang="ja-JP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E881739-8AD2-4D45-92FE-07A178DD8EAF}"/>
              </a:ext>
            </a:extLst>
          </p:cNvPr>
          <p:cNvSpPr txBox="1"/>
          <p:nvPr/>
        </p:nvSpPr>
        <p:spPr>
          <a:xfrm>
            <a:off x="4495879" y="1028951"/>
            <a:ext cx="6572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せつぞく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B0342085-8DA7-462F-946A-8FD052B7BFA4}"/>
              </a:ext>
            </a:extLst>
          </p:cNvPr>
          <p:cNvSpPr txBox="1"/>
          <p:nvPr/>
        </p:nvSpPr>
        <p:spPr>
          <a:xfrm>
            <a:off x="2821356" y="1028951"/>
            <a:ext cx="7614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かくちょう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8D073528-8BD2-4C89-9AD3-5665E49FBEAA}"/>
              </a:ext>
            </a:extLst>
          </p:cNvPr>
          <p:cNvSpPr txBox="1"/>
          <p:nvPr/>
        </p:nvSpPr>
        <p:spPr>
          <a:xfrm>
            <a:off x="380917" y="1028951"/>
            <a:ext cx="417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かく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2" name="楕円 51">
            <a:extLst>
              <a:ext uri="{FF2B5EF4-FFF2-40B4-BE49-F238E27FC236}">
                <a16:creationId xmlns:a16="http://schemas.microsoft.com/office/drawing/2014/main" id="{153CDAA0-587C-460A-BE8A-AD98541CC77D}"/>
              </a:ext>
            </a:extLst>
          </p:cNvPr>
          <p:cNvSpPr/>
          <p:nvPr/>
        </p:nvSpPr>
        <p:spPr>
          <a:xfrm>
            <a:off x="5610752" y="3757384"/>
            <a:ext cx="1087279" cy="1077769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1C35018F-88A6-479C-8FE0-71D334363772}"/>
              </a:ext>
            </a:extLst>
          </p:cNvPr>
          <p:cNvSpPr txBox="1"/>
          <p:nvPr/>
        </p:nvSpPr>
        <p:spPr>
          <a:xfrm>
            <a:off x="2917307" y="5235705"/>
            <a:ext cx="10229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BATT</a:t>
            </a:r>
            <a:endParaRPr kumimoji="1" lang="ja-JP" altLang="en-US" sz="20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E3F865C4-240C-4FA0-A636-B78B1BFD6513}"/>
              </a:ext>
            </a:extLst>
          </p:cNvPr>
          <p:cNvSpPr txBox="1"/>
          <p:nvPr/>
        </p:nvSpPr>
        <p:spPr>
          <a:xfrm>
            <a:off x="4822871" y="4422797"/>
            <a:ext cx="894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P16</a:t>
            </a: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7DAE7672-B4DF-41EB-BA90-E924211C28D1}"/>
              </a:ext>
            </a:extLst>
          </p:cNvPr>
          <p:cNvSpPr txBox="1"/>
          <p:nvPr/>
        </p:nvSpPr>
        <p:spPr>
          <a:xfrm>
            <a:off x="516591" y="1526805"/>
            <a:ext cx="362980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電池ボックス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lang="en-US" altLang="ja-JP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BATT</a:t>
            </a:r>
            <a:endParaRPr lang="en-US" altLang="ja-JP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8F5FBD6B-6A37-4E1B-96EE-35FFA62B564C}"/>
              </a:ext>
            </a:extLst>
          </p:cNvPr>
          <p:cNvSpPr txBox="1"/>
          <p:nvPr/>
        </p:nvSpPr>
        <p:spPr>
          <a:xfrm>
            <a:off x="4267519" y="1541608"/>
            <a:ext cx="290004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サーボモーター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lang="en-US" altLang="ja-JP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P16</a:t>
            </a:r>
            <a:endParaRPr lang="en-US" altLang="ja-JP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A38367EE-B0D8-42CC-967A-BBC5ADA86D41}"/>
              </a:ext>
            </a:extLst>
          </p:cNvPr>
          <p:cNvSpPr txBox="1"/>
          <p:nvPr/>
        </p:nvSpPr>
        <p:spPr>
          <a:xfrm>
            <a:off x="502039" y="1563503"/>
            <a:ext cx="6424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でんち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A3D01599-F17B-4681-A29D-B1D4E44BDB13}"/>
              </a:ext>
            </a:extLst>
          </p:cNvPr>
          <p:cNvGrpSpPr/>
          <p:nvPr/>
        </p:nvGrpSpPr>
        <p:grpSpPr>
          <a:xfrm>
            <a:off x="1978274" y="5841740"/>
            <a:ext cx="3101150" cy="900246"/>
            <a:chOff x="2056999" y="5581743"/>
            <a:chExt cx="3101150" cy="900246"/>
          </a:xfrm>
        </p:grpSpPr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5144FCEC-2044-4C22-A8DE-D9B17DD354F1}"/>
                </a:ext>
              </a:extLst>
            </p:cNvPr>
            <p:cNvSpPr txBox="1"/>
            <p:nvPr/>
          </p:nvSpPr>
          <p:spPr>
            <a:xfrm>
              <a:off x="2186385" y="5581743"/>
              <a:ext cx="2971764" cy="900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kumimoji="1" lang="ja-JP" altLang="en-US" sz="14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＋と－の向きを</a:t>
              </a:r>
              <a:endParaRPr kumimoji="1" lang="en-US" altLang="ja-JP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kumimoji="1" lang="ja-JP" altLang="en-US" sz="14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間違えないように気を付けよう！</a:t>
              </a:r>
              <a:endParaRPr kumimoji="1" lang="en-US" altLang="ja-JP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10AADB98-E18E-4E82-9200-E086C533922C}"/>
                </a:ext>
              </a:extLst>
            </p:cNvPr>
            <p:cNvSpPr txBox="1"/>
            <p:nvPr/>
          </p:nvSpPr>
          <p:spPr>
            <a:xfrm>
              <a:off x="2056999" y="5623231"/>
              <a:ext cx="55481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7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プラス</a:t>
              </a:r>
              <a:endParaRPr kumimoji="1" lang="ja-JP" altLang="en-US" sz="7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60500323-5AA0-4725-A344-91AE45C03F54}"/>
                </a:ext>
              </a:extLst>
            </p:cNvPr>
            <p:cNvSpPr txBox="1"/>
            <p:nvPr/>
          </p:nvSpPr>
          <p:spPr>
            <a:xfrm>
              <a:off x="2910802" y="5623231"/>
              <a:ext cx="32131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7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む</a:t>
              </a:r>
              <a:endParaRPr kumimoji="1" lang="ja-JP" altLang="en-US" sz="7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8DA3563B-5654-4EDC-BA7E-0728BA6C8E87}"/>
                </a:ext>
              </a:extLst>
            </p:cNvPr>
            <p:cNvSpPr txBox="1"/>
            <p:nvPr/>
          </p:nvSpPr>
          <p:spPr>
            <a:xfrm>
              <a:off x="2458323" y="5623231"/>
              <a:ext cx="58949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7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マイナス</a:t>
              </a:r>
              <a:endParaRPr kumimoji="1" lang="ja-JP" altLang="en-US" sz="7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F19CED3A-F904-4229-B6C7-48F16997EFCD}"/>
                </a:ext>
              </a:extLst>
            </p:cNvPr>
            <p:cNvSpPr txBox="1"/>
            <p:nvPr/>
          </p:nvSpPr>
          <p:spPr>
            <a:xfrm>
              <a:off x="3616900" y="6073889"/>
              <a:ext cx="30868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7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き</a:t>
              </a:r>
              <a:endParaRPr kumimoji="1" lang="ja-JP" altLang="en-US" sz="7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876B7260-D596-4B27-B9F0-B2E77B62E617}"/>
                </a:ext>
              </a:extLst>
            </p:cNvPr>
            <p:cNvSpPr txBox="1"/>
            <p:nvPr/>
          </p:nvSpPr>
          <p:spPr>
            <a:xfrm>
              <a:off x="2224082" y="6073889"/>
              <a:ext cx="50225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kumimoji="1" lang="ja-JP" altLang="en-US" sz="7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まちが</a:t>
              </a:r>
              <a:endParaRPr kumimoji="1" lang="ja-JP" altLang="en-US" sz="7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48831BAC-6700-457D-80C5-DBAC4461E9A5}"/>
                </a:ext>
              </a:extLst>
            </p:cNvPr>
            <p:cNvSpPr txBox="1"/>
            <p:nvPr/>
          </p:nvSpPr>
          <p:spPr>
            <a:xfrm>
              <a:off x="3996798" y="6073889"/>
              <a:ext cx="30868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7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つ</a:t>
              </a:r>
              <a:endParaRPr kumimoji="1" lang="ja-JP" altLang="en-US" sz="7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pic>
        <p:nvPicPr>
          <p:cNvPr id="41" name="図 40">
            <a:extLst>
              <a:ext uri="{FF2B5EF4-FFF2-40B4-BE49-F238E27FC236}">
                <a16:creationId xmlns:a16="http://schemas.microsoft.com/office/drawing/2014/main" id="{FE11D7FA-A90F-4BD0-A509-48D5F31F32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26680" y="4795606"/>
            <a:ext cx="1011495" cy="189169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51" name="楕円 50">
            <a:extLst>
              <a:ext uri="{FF2B5EF4-FFF2-40B4-BE49-F238E27FC236}">
                <a16:creationId xmlns:a16="http://schemas.microsoft.com/office/drawing/2014/main" id="{9B0C322E-80BD-4B55-9285-0D5150E04077}"/>
              </a:ext>
            </a:extLst>
          </p:cNvPr>
          <p:cNvSpPr/>
          <p:nvPr/>
        </p:nvSpPr>
        <p:spPr>
          <a:xfrm>
            <a:off x="1639289" y="2965565"/>
            <a:ext cx="1008326" cy="101149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8" name="直線矢印コネクタ 57">
            <a:extLst>
              <a:ext uri="{FF2B5EF4-FFF2-40B4-BE49-F238E27FC236}">
                <a16:creationId xmlns:a16="http://schemas.microsoft.com/office/drawing/2014/main" id="{B2D22D5F-32D2-429A-B023-8F5C7920C3FE}"/>
              </a:ext>
            </a:extLst>
          </p:cNvPr>
          <p:cNvCxnSpPr>
            <a:cxnSpLocks/>
          </p:cNvCxnSpPr>
          <p:nvPr/>
        </p:nvCxnSpPr>
        <p:spPr>
          <a:xfrm flipH="1">
            <a:off x="1639289" y="3989297"/>
            <a:ext cx="504163" cy="11937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C6B1E73A-38B7-4265-9FBC-BC58A8E18120}"/>
              </a:ext>
            </a:extLst>
          </p:cNvPr>
          <p:cNvSpPr txBox="1"/>
          <p:nvPr/>
        </p:nvSpPr>
        <p:spPr>
          <a:xfrm>
            <a:off x="2616164" y="398093"/>
            <a:ext cx="801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ぜんたい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21459109-8678-4260-9E3E-62990E767E20}"/>
              </a:ext>
            </a:extLst>
          </p:cNvPr>
          <p:cNvSpPr txBox="1"/>
          <p:nvPr/>
        </p:nvSpPr>
        <p:spPr>
          <a:xfrm>
            <a:off x="3660586" y="389214"/>
            <a:ext cx="300444" cy="285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08AEF09A-70EE-4043-9CD5-B2BD24827F78}"/>
              </a:ext>
            </a:extLst>
          </p:cNvPr>
          <p:cNvSpPr txBox="1"/>
          <p:nvPr/>
        </p:nvSpPr>
        <p:spPr>
          <a:xfrm>
            <a:off x="4276117" y="398093"/>
            <a:ext cx="3004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A639F1BE-97FA-490C-A971-DB6ACA843E49}"/>
              </a:ext>
            </a:extLst>
          </p:cNvPr>
          <p:cNvSpPr txBox="1"/>
          <p:nvPr/>
        </p:nvSpPr>
        <p:spPr>
          <a:xfrm>
            <a:off x="5021058" y="398093"/>
            <a:ext cx="801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せつぞく</a:t>
            </a:r>
          </a:p>
        </p:txBody>
      </p:sp>
    </p:spTree>
    <p:extLst>
      <p:ext uri="{BB962C8B-B14F-4D97-AF65-F5344CB8AC3E}">
        <p14:creationId xmlns:p14="http://schemas.microsoft.com/office/powerpoint/2010/main" val="35115879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図 43">
            <a:extLst>
              <a:ext uri="{FF2B5EF4-FFF2-40B4-BE49-F238E27FC236}">
                <a16:creationId xmlns:a16="http://schemas.microsoft.com/office/drawing/2014/main" id="{221CEB7D-9CC5-4A16-929B-E42D386B72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570077" y="2141309"/>
            <a:ext cx="3562350" cy="3562350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B5D7ECAE-81D8-45B2-96F0-AEB8CB6AF0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86903" y="2114445"/>
            <a:ext cx="3562350" cy="3616078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6ADFF4CC-F8F9-4419-AD4F-6F0CCD5DD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⑤ 全体の組み立てと接続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26D07D7-3FFF-4011-BC85-9F5AB8E4A953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3CCEDA8-D744-40A8-9A76-E5E0FC2BA749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4B659CE-C5AA-4640-ACFC-51C315AB6744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1C35018F-88A6-479C-8FE0-71D334363772}"/>
              </a:ext>
            </a:extLst>
          </p:cNvPr>
          <p:cNvSpPr txBox="1"/>
          <p:nvPr/>
        </p:nvSpPr>
        <p:spPr>
          <a:xfrm>
            <a:off x="3123435" y="5209072"/>
            <a:ext cx="10229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I2C</a:t>
            </a:r>
            <a:endParaRPr kumimoji="1" lang="ja-JP" altLang="en-US" sz="20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7DAE7672-B4DF-41EB-BA90-E924211C28D1}"/>
              </a:ext>
            </a:extLst>
          </p:cNvPr>
          <p:cNvSpPr txBox="1"/>
          <p:nvPr/>
        </p:nvSpPr>
        <p:spPr>
          <a:xfrm>
            <a:off x="516591" y="1526805"/>
            <a:ext cx="362980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加速度センサー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lang="en-US" altLang="ja-JP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I2C</a:t>
            </a:r>
            <a:endParaRPr lang="en-US" altLang="ja-JP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A38367EE-B0D8-42CC-967A-BBC5ADA86D41}"/>
              </a:ext>
            </a:extLst>
          </p:cNvPr>
          <p:cNvSpPr txBox="1"/>
          <p:nvPr/>
        </p:nvSpPr>
        <p:spPr>
          <a:xfrm>
            <a:off x="606213" y="1608039"/>
            <a:ext cx="6988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かそくど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1" name="楕円 50">
            <a:extLst>
              <a:ext uri="{FF2B5EF4-FFF2-40B4-BE49-F238E27FC236}">
                <a16:creationId xmlns:a16="http://schemas.microsoft.com/office/drawing/2014/main" id="{9B0C322E-80BD-4B55-9285-0D5150E04077}"/>
              </a:ext>
            </a:extLst>
          </p:cNvPr>
          <p:cNvSpPr/>
          <p:nvPr/>
        </p:nvSpPr>
        <p:spPr>
          <a:xfrm>
            <a:off x="5669751" y="3258528"/>
            <a:ext cx="1008326" cy="101149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C6B1E73A-38B7-4265-9FBC-BC58A8E18120}"/>
              </a:ext>
            </a:extLst>
          </p:cNvPr>
          <p:cNvSpPr txBox="1"/>
          <p:nvPr/>
        </p:nvSpPr>
        <p:spPr>
          <a:xfrm>
            <a:off x="2616164" y="398093"/>
            <a:ext cx="801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ぜんたい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21459109-8678-4260-9E3E-62990E767E20}"/>
              </a:ext>
            </a:extLst>
          </p:cNvPr>
          <p:cNvSpPr txBox="1"/>
          <p:nvPr/>
        </p:nvSpPr>
        <p:spPr>
          <a:xfrm>
            <a:off x="3660586" y="389214"/>
            <a:ext cx="300444" cy="285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08AEF09A-70EE-4043-9CD5-B2BD24827F78}"/>
              </a:ext>
            </a:extLst>
          </p:cNvPr>
          <p:cNvSpPr txBox="1"/>
          <p:nvPr/>
        </p:nvSpPr>
        <p:spPr>
          <a:xfrm>
            <a:off x="4276117" y="398093"/>
            <a:ext cx="3004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A639F1BE-97FA-490C-A971-DB6ACA843E49}"/>
              </a:ext>
            </a:extLst>
          </p:cNvPr>
          <p:cNvSpPr txBox="1"/>
          <p:nvPr/>
        </p:nvSpPr>
        <p:spPr>
          <a:xfrm>
            <a:off x="5021058" y="398093"/>
            <a:ext cx="801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せつぞく</a:t>
            </a:r>
          </a:p>
        </p:txBody>
      </p:sp>
      <p:sp>
        <p:nvSpPr>
          <p:cNvPr id="43" name="矢印: 右 42">
            <a:extLst>
              <a:ext uri="{FF2B5EF4-FFF2-40B4-BE49-F238E27FC236}">
                <a16:creationId xmlns:a16="http://schemas.microsoft.com/office/drawing/2014/main" id="{627DBD81-4A26-4637-AF42-730C2B20BE20}"/>
              </a:ext>
            </a:extLst>
          </p:cNvPr>
          <p:cNvSpPr/>
          <p:nvPr/>
        </p:nvSpPr>
        <p:spPr>
          <a:xfrm>
            <a:off x="4012641" y="2841105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45" name="直線矢印コネクタ 44">
            <a:extLst>
              <a:ext uri="{FF2B5EF4-FFF2-40B4-BE49-F238E27FC236}">
                <a16:creationId xmlns:a16="http://schemas.microsoft.com/office/drawing/2014/main" id="{C6DEBD0F-0A9F-4C4A-97D8-0B9EE4913E30}"/>
              </a:ext>
            </a:extLst>
          </p:cNvPr>
          <p:cNvCxnSpPr>
            <a:cxnSpLocks/>
          </p:cNvCxnSpPr>
          <p:nvPr/>
        </p:nvCxnSpPr>
        <p:spPr>
          <a:xfrm flipH="1">
            <a:off x="2396971" y="3906175"/>
            <a:ext cx="870013" cy="71021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2399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6ADFF4CC-F8F9-4419-AD4F-6F0CCD5DD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組み立て方　完成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26D07D7-3FFF-4011-BC85-9F5AB8E4A953}"/>
              </a:ext>
            </a:extLst>
          </p:cNvPr>
          <p:cNvSpPr txBox="1"/>
          <p:nvPr/>
        </p:nvSpPr>
        <p:spPr>
          <a:xfrm>
            <a:off x="404561" y="398094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3CCEDA8-D744-40A8-9A76-E5E0FC2BA749}"/>
              </a:ext>
            </a:extLst>
          </p:cNvPr>
          <p:cNvSpPr txBox="1"/>
          <p:nvPr/>
        </p:nvSpPr>
        <p:spPr>
          <a:xfrm>
            <a:off x="1023379" y="398172"/>
            <a:ext cx="40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4B659CE-C5AA-4640-ACFC-51C315AB6744}"/>
              </a:ext>
            </a:extLst>
          </p:cNvPr>
          <p:cNvSpPr txBox="1"/>
          <p:nvPr/>
        </p:nvSpPr>
        <p:spPr>
          <a:xfrm>
            <a:off x="1597807" y="389215"/>
            <a:ext cx="459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かた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7FAE474-A1DC-48F0-BA7F-4FFDA55F179E}"/>
              </a:ext>
            </a:extLst>
          </p:cNvPr>
          <p:cNvSpPr txBox="1"/>
          <p:nvPr/>
        </p:nvSpPr>
        <p:spPr>
          <a:xfrm>
            <a:off x="2174681" y="396563"/>
            <a:ext cx="7777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かんせい</a:t>
            </a: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FA4A13DB-F4F1-47F9-8208-FE7504429F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307" y="1055460"/>
            <a:ext cx="7623385" cy="5717539"/>
          </a:xfrm>
          <a:prstGeom prst="rect">
            <a:avLst/>
          </a:prstGeom>
        </p:spPr>
      </p:pic>
      <p:sp>
        <p:nvSpPr>
          <p:cNvPr id="31" name="四角形: 角を丸くする 30">
            <a:extLst>
              <a:ext uri="{FF2B5EF4-FFF2-40B4-BE49-F238E27FC236}">
                <a16:creationId xmlns:a16="http://schemas.microsoft.com/office/drawing/2014/main" id="{882A6D21-5CA3-4B37-BDC6-D97A8C339A50}"/>
              </a:ext>
            </a:extLst>
          </p:cNvPr>
          <p:cNvSpPr/>
          <p:nvPr/>
        </p:nvSpPr>
        <p:spPr>
          <a:xfrm>
            <a:off x="916847" y="1202156"/>
            <a:ext cx="3078104" cy="1058877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2D468A8F-C662-40C3-8980-DC3665F61474}"/>
              </a:ext>
            </a:extLst>
          </p:cNvPr>
          <p:cNvGrpSpPr/>
          <p:nvPr/>
        </p:nvGrpSpPr>
        <p:grpSpPr>
          <a:xfrm>
            <a:off x="1055915" y="1262860"/>
            <a:ext cx="2939036" cy="900246"/>
            <a:chOff x="4251877" y="112422"/>
            <a:chExt cx="2939036" cy="900246"/>
          </a:xfrm>
        </p:grpSpPr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B4C3DE0C-C2F3-4745-A3DF-BCBA45284269}"/>
                </a:ext>
              </a:extLst>
            </p:cNvPr>
            <p:cNvSpPr txBox="1"/>
            <p:nvPr/>
          </p:nvSpPr>
          <p:spPr>
            <a:xfrm>
              <a:off x="4251877" y="112422"/>
              <a:ext cx="2939036" cy="900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kumimoji="1" lang="ja-JP" altLang="en-US" sz="14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やじろべえが正面を向くように、</a:t>
              </a:r>
              <a:endParaRPr kumimoji="1" lang="en-US" altLang="ja-JP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kumimoji="1" lang="ja-JP" altLang="en-US" sz="14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コードの位置を調整しよう！</a:t>
              </a:r>
              <a:endParaRPr kumimoji="1" lang="en-US" altLang="ja-JP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291C37ED-FBF0-420B-AB0E-FD18F483DE4C}"/>
                </a:ext>
              </a:extLst>
            </p:cNvPr>
            <p:cNvSpPr txBox="1"/>
            <p:nvPr/>
          </p:nvSpPr>
          <p:spPr>
            <a:xfrm>
              <a:off x="5868995" y="162526"/>
              <a:ext cx="32131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7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む</a:t>
              </a:r>
              <a:endParaRPr kumimoji="1" lang="ja-JP" altLang="en-US" sz="7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254C8A88-36AD-48F8-83E5-1A7349C7CED3}"/>
                </a:ext>
              </a:extLst>
            </p:cNvPr>
            <p:cNvSpPr txBox="1"/>
            <p:nvPr/>
          </p:nvSpPr>
          <p:spPr>
            <a:xfrm>
              <a:off x="5220599" y="162788"/>
              <a:ext cx="691396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7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しょうめん</a:t>
              </a:r>
              <a:endParaRPr kumimoji="1" lang="ja-JP" altLang="en-US" sz="7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83A1F5B4-610A-4428-81BB-2BCA96731B93}"/>
                </a:ext>
              </a:extLst>
            </p:cNvPr>
            <p:cNvSpPr txBox="1"/>
            <p:nvPr/>
          </p:nvSpPr>
          <p:spPr>
            <a:xfrm>
              <a:off x="4997011" y="584770"/>
              <a:ext cx="447176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kumimoji="1" lang="ja-JP" altLang="en-US" sz="7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いち</a:t>
              </a:r>
              <a:endParaRPr kumimoji="1" lang="ja-JP" altLang="en-US" sz="7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153CA3A7-8CE4-4BD0-9CB6-0D5B5E367C6B}"/>
                </a:ext>
              </a:extLst>
            </p:cNvPr>
            <p:cNvSpPr txBox="1"/>
            <p:nvPr/>
          </p:nvSpPr>
          <p:spPr>
            <a:xfrm>
              <a:off x="5402331" y="584769"/>
              <a:ext cx="691396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7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ちょうせい</a:t>
              </a:r>
              <a:endParaRPr kumimoji="1" lang="ja-JP" altLang="en-US" sz="7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70994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31D4E439-7AFE-41C2-9561-67F5879CA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ja-JP" altLang="en-US" dirty="0"/>
              <a:t>やじろべえのしくみ</a:t>
            </a:r>
          </a:p>
        </p:txBody>
      </p:sp>
      <p:pic>
        <p:nvPicPr>
          <p:cNvPr id="9" name="図プレースホルダー 8">
            <a:extLst>
              <a:ext uri="{FF2B5EF4-FFF2-40B4-BE49-F238E27FC236}">
                <a16:creationId xmlns:a16="http://schemas.microsoft.com/office/drawing/2014/main" id="{92913C35-B93D-4EBC-8810-BDFA2AF9608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2914" t="625" r="-31632" b="3403"/>
          <a:stretch/>
        </p:blipFill>
        <p:spPr>
          <a:xfrm>
            <a:off x="0" y="4515035"/>
            <a:ext cx="9144000" cy="2342965"/>
          </a:xfrm>
        </p:spPr>
      </p:pic>
    </p:spTree>
    <p:extLst>
      <p:ext uri="{BB962C8B-B14F-4D97-AF65-F5344CB8AC3E}">
        <p14:creationId xmlns:p14="http://schemas.microsoft.com/office/powerpoint/2010/main" val="17519325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おもりをのせたときの動きを確認しよう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9349D4B-C6A9-4CD7-B060-E90311862CA8}"/>
              </a:ext>
            </a:extLst>
          </p:cNvPr>
          <p:cNvSpPr txBox="1"/>
          <p:nvPr/>
        </p:nvSpPr>
        <p:spPr>
          <a:xfrm>
            <a:off x="3086983" y="395467"/>
            <a:ext cx="509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うご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E1236B5-DF77-4576-A1AA-47B118401ED0}"/>
              </a:ext>
            </a:extLst>
          </p:cNvPr>
          <p:cNvSpPr txBox="1"/>
          <p:nvPr/>
        </p:nvSpPr>
        <p:spPr>
          <a:xfrm>
            <a:off x="4010999" y="394867"/>
            <a:ext cx="7468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かくにん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6CF29094-A62D-4CA1-BFE6-2CB49820B2AA}"/>
              </a:ext>
            </a:extLst>
          </p:cNvPr>
          <p:cNvSpPr txBox="1"/>
          <p:nvPr/>
        </p:nvSpPr>
        <p:spPr>
          <a:xfrm>
            <a:off x="457841" y="1097731"/>
            <a:ext cx="8257534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おもりをのせる腕に、基本四角：赤のブロックを置こう。</a:t>
            </a:r>
            <a:endParaRPr lang="en-US" altLang="ja-JP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バランス調整の腕を動かしてバランスをとってみよう。</a:t>
            </a:r>
            <a:endParaRPr lang="en-US" altLang="ja-JP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362CA970-E2EE-4B66-B9CC-601EEAF8C0DD}"/>
              </a:ext>
            </a:extLst>
          </p:cNvPr>
          <p:cNvSpPr txBox="1"/>
          <p:nvPr/>
        </p:nvSpPr>
        <p:spPr>
          <a:xfrm>
            <a:off x="1274586" y="1723480"/>
            <a:ext cx="8826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ちょうせい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CD9E3B5D-00A6-48FB-BE8D-4D36F93988D2}"/>
              </a:ext>
            </a:extLst>
          </p:cNvPr>
          <p:cNvSpPr txBox="1"/>
          <p:nvPr/>
        </p:nvSpPr>
        <p:spPr>
          <a:xfrm>
            <a:off x="2760666" y="1164883"/>
            <a:ext cx="10376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きほんしかく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7A44BA08-A6CC-4CEB-B4B4-3B1E5E8D61F5}"/>
              </a:ext>
            </a:extLst>
          </p:cNvPr>
          <p:cNvSpPr txBox="1"/>
          <p:nvPr/>
        </p:nvSpPr>
        <p:spPr>
          <a:xfrm>
            <a:off x="3798357" y="1164883"/>
            <a:ext cx="6059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あか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C0D1A14B-838E-42D0-8498-7CB8DCF980CB}"/>
              </a:ext>
            </a:extLst>
          </p:cNvPr>
          <p:cNvSpPr txBox="1"/>
          <p:nvPr/>
        </p:nvSpPr>
        <p:spPr>
          <a:xfrm>
            <a:off x="5517343" y="1164883"/>
            <a:ext cx="3419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0222B25E-38AB-4AE3-86BF-45C7C8BFCB93}"/>
              </a:ext>
            </a:extLst>
          </p:cNvPr>
          <p:cNvSpPr txBox="1"/>
          <p:nvPr/>
        </p:nvSpPr>
        <p:spPr>
          <a:xfrm>
            <a:off x="1979914" y="1723480"/>
            <a:ext cx="6059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うで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AA0B5BC0-C624-4F41-A0B7-3C1CA9A5E361}"/>
              </a:ext>
            </a:extLst>
          </p:cNvPr>
          <p:cNvSpPr txBox="1"/>
          <p:nvPr/>
        </p:nvSpPr>
        <p:spPr>
          <a:xfrm>
            <a:off x="2449804" y="1723480"/>
            <a:ext cx="6059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うご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187B1779-F50E-4094-8CFF-CABA905B316F}"/>
              </a:ext>
            </a:extLst>
          </p:cNvPr>
          <p:cNvSpPr txBox="1"/>
          <p:nvPr/>
        </p:nvSpPr>
        <p:spPr>
          <a:xfrm>
            <a:off x="1979914" y="1164883"/>
            <a:ext cx="6059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うで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6" name="図 35">
            <a:extLst>
              <a:ext uri="{FF2B5EF4-FFF2-40B4-BE49-F238E27FC236}">
                <a16:creationId xmlns:a16="http://schemas.microsoft.com/office/drawing/2014/main" id="{9C3FD79C-171E-4086-9289-EFE7E8DE62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214" y="2295962"/>
            <a:ext cx="6996219" cy="4482522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1F1F7E75-3DCE-4397-84E2-A19CC10F43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241567" y="2413623"/>
            <a:ext cx="1086114" cy="1086114"/>
          </a:xfrm>
          <a:prstGeom prst="ellipse">
            <a:avLst/>
          </a:prstGeom>
          <a:ln w="28575">
            <a:solidFill>
              <a:srgbClr val="FFC000"/>
            </a:solidFill>
          </a:ln>
        </p:spPr>
      </p:pic>
      <p:cxnSp>
        <p:nvCxnSpPr>
          <p:cNvPr id="37" name="直線矢印コネクタ 36">
            <a:extLst>
              <a:ext uri="{FF2B5EF4-FFF2-40B4-BE49-F238E27FC236}">
                <a16:creationId xmlns:a16="http://schemas.microsoft.com/office/drawing/2014/main" id="{424C8F37-C568-44A0-A703-5005F5D59292}"/>
              </a:ext>
            </a:extLst>
          </p:cNvPr>
          <p:cNvCxnSpPr>
            <a:cxnSpLocks/>
            <a:stCxn id="3" idx="6"/>
          </p:cNvCxnSpPr>
          <p:nvPr/>
        </p:nvCxnSpPr>
        <p:spPr>
          <a:xfrm>
            <a:off x="1784624" y="3499737"/>
            <a:ext cx="8666" cy="832566"/>
          </a:xfrm>
          <a:prstGeom prst="straightConnector1">
            <a:avLst/>
          </a:prstGeom>
          <a:ln w="381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円弧 38">
            <a:extLst>
              <a:ext uri="{FF2B5EF4-FFF2-40B4-BE49-F238E27FC236}">
                <a16:creationId xmlns:a16="http://schemas.microsoft.com/office/drawing/2014/main" id="{A5CF0F3D-93CC-47E8-BF38-358F2111BC03}"/>
              </a:ext>
            </a:extLst>
          </p:cNvPr>
          <p:cNvSpPr/>
          <p:nvPr/>
        </p:nvSpPr>
        <p:spPr>
          <a:xfrm>
            <a:off x="4913899" y="2668637"/>
            <a:ext cx="2525589" cy="2352724"/>
          </a:xfrm>
          <a:prstGeom prst="arc">
            <a:avLst>
              <a:gd name="adj1" fmla="val 15793059"/>
              <a:gd name="adj2" fmla="val 101567"/>
            </a:avLst>
          </a:prstGeom>
          <a:ln w="38100"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946596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おもりをのせたときの動きを確認しよう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9349D4B-C6A9-4CD7-B060-E90311862CA8}"/>
              </a:ext>
            </a:extLst>
          </p:cNvPr>
          <p:cNvSpPr txBox="1"/>
          <p:nvPr/>
        </p:nvSpPr>
        <p:spPr>
          <a:xfrm>
            <a:off x="3086983" y="395467"/>
            <a:ext cx="509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うご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E1236B5-DF77-4576-A1AA-47B118401ED0}"/>
              </a:ext>
            </a:extLst>
          </p:cNvPr>
          <p:cNvSpPr txBox="1"/>
          <p:nvPr/>
        </p:nvSpPr>
        <p:spPr>
          <a:xfrm>
            <a:off x="4010999" y="394867"/>
            <a:ext cx="7468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かくにん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3FB78A4-3788-403C-A485-BE17186786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775" y="1028826"/>
            <a:ext cx="3870665" cy="290299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E440BF8-F666-44AF-8162-2B751FD169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5440" y="1028826"/>
            <a:ext cx="3870665" cy="2902998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784826FA-45F8-4D4B-93F7-25BA4222D3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5440" y="3931824"/>
            <a:ext cx="3870665" cy="2902998"/>
          </a:xfrm>
          <a:prstGeom prst="rect">
            <a:avLst/>
          </a:prstGeom>
        </p:spPr>
      </p:pic>
      <p:sp>
        <p:nvSpPr>
          <p:cNvPr id="25" name="矢印: 右 24">
            <a:extLst>
              <a:ext uri="{FF2B5EF4-FFF2-40B4-BE49-F238E27FC236}">
                <a16:creationId xmlns:a16="http://schemas.microsoft.com/office/drawing/2014/main" id="{20282911-6C03-4794-A1F6-99D9EE00D285}"/>
              </a:ext>
            </a:extLst>
          </p:cNvPr>
          <p:cNvSpPr/>
          <p:nvPr/>
        </p:nvSpPr>
        <p:spPr>
          <a:xfrm>
            <a:off x="4086349" y="2026329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6" name="矢印: 右 25">
            <a:extLst>
              <a:ext uri="{FF2B5EF4-FFF2-40B4-BE49-F238E27FC236}">
                <a16:creationId xmlns:a16="http://schemas.microsoft.com/office/drawing/2014/main" id="{1E0A570F-0CAE-4DEE-8E5C-83C902E148D1}"/>
              </a:ext>
            </a:extLst>
          </p:cNvPr>
          <p:cNvSpPr/>
          <p:nvPr/>
        </p:nvSpPr>
        <p:spPr>
          <a:xfrm rot="5400000">
            <a:off x="6021681" y="3776710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95F5FE96-38B3-4D19-AFCB-73D73F42E1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321" y="5528769"/>
            <a:ext cx="770908" cy="1306053"/>
          </a:xfrm>
          <a:prstGeom prst="rect">
            <a:avLst/>
          </a:prstGeom>
        </p:spPr>
      </p:pic>
      <p:sp>
        <p:nvSpPr>
          <p:cNvPr id="54" name="円弧 53">
            <a:extLst>
              <a:ext uri="{FF2B5EF4-FFF2-40B4-BE49-F238E27FC236}">
                <a16:creationId xmlns:a16="http://schemas.microsoft.com/office/drawing/2014/main" id="{388809A0-7106-433A-88FD-6306BED6727E}"/>
              </a:ext>
            </a:extLst>
          </p:cNvPr>
          <p:cNvSpPr/>
          <p:nvPr/>
        </p:nvSpPr>
        <p:spPr>
          <a:xfrm>
            <a:off x="6120143" y="1177769"/>
            <a:ext cx="1928163" cy="2533936"/>
          </a:xfrm>
          <a:prstGeom prst="arc">
            <a:avLst>
              <a:gd name="adj1" fmla="val 14212206"/>
              <a:gd name="adj2" fmla="val 16530936"/>
            </a:avLst>
          </a:prstGeom>
          <a:ln w="38100"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5" name="円弧 54">
            <a:extLst>
              <a:ext uri="{FF2B5EF4-FFF2-40B4-BE49-F238E27FC236}">
                <a16:creationId xmlns:a16="http://schemas.microsoft.com/office/drawing/2014/main" id="{46308A32-5378-41EE-83DE-30B257511FBA}"/>
              </a:ext>
            </a:extLst>
          </p:cNvPr>
          <p:cNvSpPr/>
          <p:nvPr/>
        </p:nvSpPr>
        <p:spPr>
          <a:xfrm>
            <a:off x="6183120" y="4288784"/>
            <a:ext cx="1928163" cy="2533936"/>
          </a:xfrm>
          <a:prstGeom prst="arc">
            <a:avLst>
              <a:gd name="adj1" fmla="val 14212206"/>
              <a:gd name="adj2" fmla="val 18205248"/>
            </a:avLst>
          </a:prstGeom>
          <a:ln w="38100"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C5C7C13A-4CFB-4418-99FA-CC8F5FA071C3}"/>
              </a:ext>
            </a:extLst>
          </p:cNvPr>
          <p:cNvSpPr/>
          <p:nvPr/>
        </p:nvSpPr>
        <p:spPr>
          <a:xfrm>
            <a:off x="754602" y="2401591"/>
            <a:ext cx="738182" cy="738182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6" name="楕円 55">
            <a:extLst>
              <a:ext uri="{FF2B5EF4-FFF2-40B4-BE49-F238E27FC236}">
                <a16:creationId xmlns:a16="http://schemas.microsoft.com/office/drawing/2014/main" id="{F671EB9F-0102-403A-A179-168943CFE630}"/>
              </a:ext>
            </a:extLst>
          </p:cNvPr>
          <p:cNvSpPr/>
          <p:nvPr/>
        </p:nvSpPr>
        <p:spPr>
          <a:xfrm rot="19154703">
            <a:off x="4720819" y="2231196"/>
            <a:ext cx="1108189" cy="738182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7" name="楕円 56">
            <a:extLst>
              <a:ext uri="{FF2B5EF4-FFF2-40B4-BE49-F238E27FC236}">
                <a16:creationId xmlns:a16="http://schemas.microsoft.com/office/drawing/2014/main" id="{2FAA1512-4A35-4532-9F69-489F85D83831}"/>
              </a:ext>
            </a:extLst>
          </p:cNvPr>
          <p:cNvSpPr/>
          <p:nvPr/>
        </p:nvSpPr>
        <p:spPr>
          <a:xfrm rot="19154703">
            <a:off x="4473316" y="4978104"/>
            <a:ext cx="1700333" cy="738182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6A613515-0AFF-4211-94B3-D1B309022AD1}"/>
              </a:ext>
            </a:extLst>
          </p:cNvPr>
          <p:cNvGrpSpPr/>
          <p:nvPr/>
        </p:nvGrpSpPr>
        <p:grpSpPr>
          <a:xfrm>
            <a:off x="664483" y="1058449"/>
            <a:ext cx="1019809" cy="502712"/>
            <a:chOff x="664483" y="1058449"/>
            <a:chExt cx="1019809" cy="502712"/>
          </a:xfrm>
        </p:grpSpPr>
        <p:sp>
          <p:nvSpPr>
            <p:cNvPr id="59" name="四角形: 角を丸くする 58">
              <a:extLst>
                <a:ext uri="{FF2B5EF4-FFF2-40B4-BE49-F238E27FC236}">
                  <a16:creationId xmlns:a16="http://schemas.microsoft.com/office/drawing/2014/main" id="{E8931448-47B8-425D-967E-9C576EE30B74}"/>
                </a:ext>
              </a:extLst>
            </p:cNvPr>
            <p:cNvSpPr/>
            <p:nvPr/>
          </p:nvSpPr>
          <p:spPr>
            <a:xfrm>
              <a:off x="664483" y="1092818"/>
              <a:ext cx="1019808" cy="46834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58" name="テキスト ボックス 57">
              <a:extLst>
                <a:ext uri="{FF2B5EF4-FFF2-40B4-BE49-F238E27FC236}">
                  <a16:creationId xmlns:a16="http://schemas.microsoft.com/office/drawing/2014/main" id="{51EC7BB9-F594-4735-A3FA-2A7D6F93493B}"/>
                </a:ext>
              </a:extLst>
            </p:cNvPr>
            <p:cNvSpPr txBox="1"/>
            <p:nvPr/>
          </p:nvSpPr>
          <p:spPr>
            <a:xfrm>
              <a:off x="664484" y="1058449"/>
              <a:ext cx="1019808" cy="469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ja-JP" altLang="en-US" sz="1400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おもり</a:t>
              </a:r>
              <a:r>
                <a:rPr lang="en-US" altLang="ja-JP" sz="1400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:1</a:t>
              </a:r>
              <a:endParaRPr kumimoji="1" lang="ja-JP" altLang="en-US" sz="14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60" name="グループ化 59">
            <a:extLst>
              <a:ext uri="{FF2B5EF4-FFF2-40B4-BE49-F238E27FC236}">
                <a16:creationId xmlns:a16="http://schemas.microsoft.com/office/drawing/2014/main" id="{757343DA-E257-4764-B104-1E19271CE8BD}"/>
              </a:ext>
            </a:extLst>
          </p:cNvPr>
          <p:cNvGrpSpPr/>
          <p:nvPr/>
        </p:nvGrpSpPr>
        <p:grpSpPr>
          <a:xfrm>
            <a:off x="4535148" y="1058449"/>
            <a:ext cx="1019809" cy="502712"/>
            <a:chOff x="664483" y="1058449"/>
            <a:chExt cx="1019809" cy="502712"/>
          </a:xfrm>
        </p:grpSpPr>
        <p:sp>
          <p:nvSpPr>
            <p:cNvPr id="61" name="四角形: 角を丸くする 60">
              <a:extLst>
                <a:ext uri="{FF2B5EF4-FFF2-40B4-BE49-F238E27FC236}">
                  <a16:creationId xmlns:a16="http://schemas.microsoft.com/office/drawing/2014/main" id="{7DA4EEF5-E046-4F0A-8904-4FF682235EE7}"/>
                </a:ext>
              </a:extLst>
            </p:cNvPr>
            <p:cNvSpPr/>
            <p:nvPr/>
          </p:nvSpPr>
          <p:spPr>
            <a:xfrm>
              <a:off x="664483" y="1092818"/>
              <a:ext cx="1019808" cy="46834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62" name="テキスト ボックス 61">
              <a:extLst>
                <a:ext uri="{FF2B5EF4-FFF2-40B4-BE49-F238E27FC236}">
                  <a16:creationId xmlns:a16="http://schemas.microsoft.com/office/drawing/2014/main" id="{0C65780D-28C2-4719-8F09-4FD98E975911}"/>
                </a:ext>
              </a:extLst>
            </p:cNvPr>
            <p:cNvSpPr txBox="1"/>
            <p:nvPr/>
          </p:nvSpPr>
          <p:spPr>
            <a:xfrm>
              <a:off x="664484" y="1058449"/>
              <a:ext cx="1019808" cy="469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ja-JP" altLang="en-US" sz="1400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おもり</a:t>
              </a:r>
              <a:r>
                <a:rPr lang="en-US" altLang="ja-JP" sz="1400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:3</a:t>
              </a:r>
            </a:p>
          </p:txBody>
        </p:sp>
      </p:grpSp>
      <p:grpSp>
        <p:nvGrpSpPr>
          <p:cNvPr id="63" name="グループ化 62">
            <a:extLst>
              <a:ext uri="{FF2B5EF4-FFF2-40B4-BE49-F238E27FC236}">
                <a16:creationId xmlns:a16="http://schemas.microsoft.com/office/drawing/2014/main" id="{592EFD80-CC3C-4272-8DFF-CF855E23CBB2}"/>
              </a:ext>
            </a:extLst>
          </p:cNvPr>
          <p:cNvGrpSpPr/>
          <p:nvPr/>
        </p:nvGrpSpPr>
        <p:grpSpPr>
          <a:xfrm>
            <a:off x="4527177" y="3970853"/>
            <a:ext cx="1019809" cy="502712"/>
            <a:chOff x="664483" y="1058449"/>
            <a:chExt cx="1019809" cy="502712"/>
          </a:xfrm>
        </p:grpSpPr>
        <p:sp>
          <p:nvSpPr>
            <p:cNvPr id="64" name="四角形: 角を丸くする 63">
              <a:extLst>
                <a:ext uri="{FF2B5EF4-FFF2-40B4-BE49-F238E27FC236}">
                  <a16:creationId xmlns:a16="http://schemas.microsoft.com/office/drawing/2014/main" id="{67799E37-7531-409D-8E55-A2D28B0DD855}"/>
                </a:ext>
              </a:extLst>
            </p:cNvPr>
            <p:cNvSpPr/>
            <p:nvPr/>
          </p:nvSpPr>
          <p:spPr>
            <a:xfrm>
              <a:off x="664483" y="1092818"/>
              <a:ext cx="1019808" cy="46834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65" name="テキスト ボックス 64">
              <a:extLst>
                <a:ext uri="{FF2B5EF4-FFF2-40B4-BE49-F238E27FC236}">
                  <a16:creationId xmlns:a16="http://schemas.microsoft.com/office/drawing/2014/main" id="{9EAB23A4-4841-42FE-AC1A-D428ADDBE8FD}"/>
                </a:ext>
              </a:extLst>
            </p:cNvPr>
            <p:cNvSpPr txBox="1"/>
            <p:nvPr/>
          </p:nvSpPr>
          <p:spPr>
            <a:xfrm>
              <a:off x="664484" y="1058449"/>
              <a:ext cx="1019808" cy="469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ja-JP" altLang="en-US" sz="1400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おもり</a:t>
              </a:r>
              <a:r>
                <a:rPr lang="en-US" altLang="ja-JP" sz="1400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:6</a:t>
              </a:r>
              <a:endParaRPr kumimoji="1" lang="ja-JP" altLang="en-US" sz="14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E486D978-3962-416B-BD7F-92BB28A4E14E}"/>
              </a:ext>
            </a:extLst>
          </p:cNvPr>
          <p:cNvGrpSpPr/>
          <p:nvPr/>
        </p:nvGrpSpPr>
        <p:grpSpPr>
          <a:xfrm>
            <a:off x="442485" y="4171747"/>
            <a:ext cx="4012954" cy="1510154"/>
            <a:chOff x="442485" y="4171747"/>
            <a:chExt cx="4012954" cy="1510154"/>
          </a:xfrm>
        </p:grpSpPr>
        <p:sp>
          <p:nvSpPr>
            <p:cNvPr id="38" name="吹き出し: 角を丸めた四角形 37">
              <a:extLst>
                <a:ext uri="{FF2B5EF4-FFF2-40B4-BE49-F238E27FC236}">
                  <a16:creationId xmlns:a16="http://schemas.microsoft.com/office/drawing/2014/main" id="{A9ACA303-B923-4AFC-9B83-4DC50A9C3DC5}"/>
                </a:ext>
              </a:extLst>
            </p:cNvPr>
            <p:cNvSpPr/>
            <p:nvPr/>
          </p:nvSpPr>
          <p:spPr>
            <a:xfrm>
              <a:off x="442485" y="4173513"/>
              <a:ext cx="3855749" cy="1508388"/>
            </a:xfrm>
            <a:prstGeom prst="wedgeRoundRectCallout">
              <a:avLst>
                <a:gd name="adj1" fmla="val -31787"/>
                <a:gd name="adj2" fmla="val 61026"/>
                <a:gd name="adj3" fmla="val 16667"/>
              </a:avLst>
            </a:prstGeom>
            <a:noFill/>
            <a:ln w="190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041429BF-5053-4E7D-853C-53691E052CE6}"/>
                </a:ext>
              </a:extLst>
            </p:cNvPr>
            <p:cNvSpPr txBox="1"/>
            <p:nvPr/>
          </p:nvSpPr>
          <p:spPr>
            <a:xfrm>
              <a:off x="491647" y="4171747"/>
              <a:ext cx="3963792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kumimoji="1" lang="ja-JP" altLang="en-US" sz="16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バランスをとるにはこうしたらいいね！</a:t>
              </a:r>
              <a:endParaRPr kumimoji="1" lang="en-US" altLang="ja-JP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kumimoji="1" lang="ja-JP" altLang="en-US" sz="16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　</a:t>
              </a:r>
              <a:r>
                <a:rPr kumimoji="1" lang="ja-JP" altLang="en-US" sz="1600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左側</a:t>
              </a:r>
              <a:r>
                <a:rPr kumimoji="1" lang="ja-JP" altLang="en-US" sz="16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に傾いたとき→腕を</a:t>
              </a:r>
              <a:r>
                <a:rPr kumimoji="1" lang="ja-JP" altLang="en-US" sz="1600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伸ばす</a:t>
              </a:r>
              <a:endParaRPr kumimoji="1" lang="en-US" altLang="ja-JP" sz="16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kumimoji="1" lang="ja-JP" altLang="en-US" sz="16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　</a:t>
              </a:r>
              <a:r>
                <a:rPr kumimoji="1" lang="ja-JP" altLang="en-US" sz="1600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右側</a:t>
              </a:r>
              <a:r>
                <a:rPr kumimoji="1" lang="ja-JP" altLang="en-US" sz="16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に傾いたとき→腕を</a:t>
              </a:r>
              <a:r>
                <a:rPr kumimoji="1" lang="ja-JP" altLang="en-US" sz="1600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曲げる</a:t>
              </a:r>
              <a:endParaRPr kumimoji="1" lang="en-US" altLang="ja-JP" sz="16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66D2347C-C13F-4330-A706-884936FFA0A4}"/>
                </a:ext>
              </a:extLst>
            </p:cNvPr>
            <p:cNvSpPr txBox="1"/>
            <p:nvPr/>
          </p:nvSpPr>
          <p:spPr>
            <a:xfrm>
              <a:off x="664483" y="4714021"/>
              <a:ext cx="71750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ひだりがわ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7" name="テキスト ボックス 46">
              <a:extLst>
                <a:ext uri="{FF2B5EF4-FFF2-40B4-BE49-F238E27FC236}">
                  <a16:creationId xmlns:a16="http://schemas.microsoft.com/office/drawing/2014/main" id="{CCA56229-A4C6-46BA-ADFC-AEF0EC826D75}"/>
                </a:ext>
              </a:extLst>
            </p:cNvPr>
            <p:cNvSpPr txBox="1"/>
            <p:nvPr/>
          </p:nvSpPr>
          <p:spPr>
            <a:xfrm>
              <a:off x="2483362" y="4705848"/>
              <a:ext cx="43961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うで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0" name="テキスト ボックス 49">
              <a:extLst>
                <a:ext uri="{FF2B5EF4-FFF2-40B4-BE49-F238E27FC236}">
                  <a16:creationId xmlns:a16="http://schemas.microsoft.com/office/drawing/2014/main" id="{71ECB54A-AC47-4067-A111-3164900A85CD}"/>
                </a:ext>
              </a:extLst>
            </p:cNvPr>
            <p:cNvSpPr txBox="1"/>
            <p:nvPr/>
          </p:nvSpPr>
          <p:spPr>
            <a:xfrm>
              <a:off x="2985951" y="4705848"/>
              <a:ext cx="26766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1" name="テキスト ボックス 50">
              <a:extLst>
                <a:ext uri="{FF2B5EF4-FFF2-40B4-BE49-F238E27FC236}">
                  <a16:creationId xmlns:a16="http://schemas.microsoft.com/office/drawing/2014/main" id="{09CA24C9-B512-4855-BA1A-F0014E8BF5F6}"/>
                </a:ext>
              </a:extLst>
            </p:cNvPr>
            <p:cNvSpPr txBox="1"/>
            <p:nvPr/>
          </p:nvSpPr>
          <p:spPr>
            <a:xfrm>
              <a:off x="1209809" y="4707402"/>
              <a:ext cx="57391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かたむ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40576A36-2806-4523-B0E9-1EEF9DEAD275}"/>
                </a:ext>
              </a:extLst>
            </p:cNvPr>
            <p:cNvSpPr txBox="1"/>
            <p:nvPr/>
          </p:nvSpPr>
          <p:spPr>
            <a:xfrm>
              <a:off x="2483364" y="5214512"/>
              <a:ext cx="43961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うで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14B7CBE-26FD-473C-BB2E-1347022C438B}"/>
                </a:ext>
              </a:extLst>
            </p:cNvPr>
            <p:cNvSpPr txBox="1"/>
            <p:nvPr/>
          </p:nvSpPr>
          <p:spPr>
            <a:xfrm>
              <a:off x="2985953" y="5214512"/>
              <a:ext cx="26766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ま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A3A5393B-8169-49C6-ABE6-79196BF72E0B}"/>
                </a:ext>
              </a:extLst>
            </p:cNvPr>
            <p:cNvSpPr txBox="1"/>
            <p:nvPr/>
          </p:nvSpPr>
          <p:spPr>
            <a:xfrm>
              <a:off x="646727" y="5214512"/>
              <a:ext cx="71750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みぎがわ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BFE8A141-A01E-46CE-B18B-AAE5AC3B314A}"/>
                </a:ext>
              </a:extLst>
            </p:cNvPr>
            <p:cNvSpPr txBox="1"/>
            <p:nvPr/>
          </p:nvSpPr>
          <p:spPr>
            <a:xfrm>
              <a:off x="1235320" y="5206221"/>
              <a:ext cx="57391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かたむ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6453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おもりをのせたときの動きを確認しよう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9349D4B-C6A9-4CD7-B060-E90311862CA8}"/>
              </a:ext>
            </a:extLst>
          </p:cNvPr>
          <p:cNvSpPr txBox="1"/>
          <p:nvPr/>
        </p:nvSpPr>
        <p:spPr>
          <a:xfrm>
            <a:off x="3086983" y="395467"/>
            <a:ext cx="509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うご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E1236B5-DF77-4576-A1AA-47B118401ED0}"/>
              </a:ext>
            </a:extLst>
          </p:cNvPr>
          <p:cNvSpPr txBox="1"/>
          <p:nvPr/>
        </p:nvSpPr>
        <p:spPr>
          <a:xfrm>
            <a:off x="4010999" y="394867"/>
            <a:ext cx="7468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かくにん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784826FA-45F8-4D4B-93F7-25BA4222D3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1379" y="1133545"/>
            <a:ext cx="6830094" cy="4375094"/>
          </a:xfrm>
          <a:prstGeom prst="rect">
            <a:avLst/>
          </a:prstGeom>
        </p:spPr>
      </p:pic>
      <p:sp>
        <p:nvSpPr>
          <p:cNvPr id="55" name="円弧 54">
            <a:extLst>
              <a:ext uri="{FF2B5EF4-FFF2-40B4-BE49-F238E27FC236}">
                <a16:creationId xmlns:a16="http://schemas.microsoft.com/office/drawing/2014/main" id="{46308A32-5378-41EE-83DE-30B257511FBA}"/>
              </a:ext>
            </a:extLst>
          </p:cNvPr>
          <p:cNvSpPr/>
          <p:nvPr/>
        </p:nvSpPr>
        <p:spPr>
          <a:xfrm>
            <a:off x="5237182" y="1904395"/>
            <a:ext cx="1311891" cy="1677880"/>
          </a:xfrm>
          <a:prstGeom prst="arc">
            <a:avLst>
              <a:gd name="adj1" fmla="val 14212206"/>
              <a:gd name="adj2" fmla="val 18205248"/>
            </a:avLst>
          </a:prstGeom>
          <a:ln w="38100"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7" name="楕円 56">
            <a:extLst>
              <a:ext uri="{FF2B5EF4-FFF2-40B4-BE49-F238E27FC236}">
                <a16:creationId xmlns:a16="http://schemas.microsoft.com/office/drawing/2014/main" id="{2FAA1512-4A35-4532-9F69-489F85D83831}"/>
              </a:ext>
            </a:extLst>
          </p:cNvPr>
          <p:cNvSpPr/>
          <p:nvPr/>
        </p:nvSpPr>
        <p:spPr>
          <a:xfrm>
            <a:off x="3911024" y="1491290"/>
            <a:ext cx="1050038" cy="1011851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13081C44-5109-4ECB-9F71-F9A1DB8E3860}"/>
              </a:ext>
            </a:extLst>
          </p:cNvPr>
          <p:cNvGrpSpPr/>
          <p:nvPr/>
        </p:nvGrpSpPr>
        <p:grpSpPr>
          <a:xfrm>
            <a:off x="1426688" y="5570998"/>
            <a:ext cx="6139477" cy="1131079"/>
            <a:chOff x="1646240" y="5207013"/>
            <a:chExt cx="6139477" cy="1131079"/>
          </a:xfrm>
        </p:grpSpPr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D72E9966-AC32-4758-AE48-208156F7F46B}"/>
                </a:ext>
              </a:extLst>
            </p:cNvPr>
            <p:cNvSpPr txBox="1"/>
            <p:nvPr/>
          </p:nvSpPr>
          <p:spPr>
            <a:xfrm>
              <a:off x="1646240" y="5207013"/>
              <a:ext cx="6139477" cy="1131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①傾きの確認　　・・・加速度センサーで測定します。</a:t>
              </a:r>
              <a:endPara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②腕の曲げ伸ばし・・・サーボモーターで操作します。</a:t>
              </a:r>
              <a:endPara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9C0D6000-6165-4982-A3D7-622987E288E1}"/>
                </a:ext>
              </a:extLst>
            </p:cNvPr>
            <p:cNvSpPr txBox="1"/>
            <p:nvPr/>
          </p:nvSpPr>
          <p:spPr>
            <a:xfrm>
              <a:off x="2509764" y="5285093"/>
              <a:ext cx="74332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かくにん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36F296BA-454B-4C2C-B103-A30A0910A4D5}"/>
                </a:ext>
              </a:extLst>
            </p:cNvPr>
            <p:cNvSpPr txBox="1"/>
            <p:nvPr/>
          </p:nvSpPr>
          <p:spPr>
            <a:xfrm>
              <a:off x="5939163" y="5285093"/>
              <a:ext cx="74332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そくてい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A3677D21-326C-4D5C-92EE-BE6F500D7B27}"/>
                </a:ext>
              </a:extLst>
            </p:cNvPr>
            <p:cNvSpPr txBox="1"/>
            <p:nvPr/>
          </p:nvSpPr>
          <p:spPr>
            <a:xfrm>
              <a:off x="5998912" y="5812193"/>
              <a:ext cx="61495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そうさ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B809ED1C-2292-4D8B-A34E-3722C5D68C15}"/>
                </a:ext>
              </a:extLst>
            </p:cNvPr>
            <p:cNvSpPr txBox="1"/>
            <p:nvPr/>
          </p:nvSpPr>
          <p:spPr>
            <a:xfrm>
              <a:off x="1777010" y="5285093"/>
              <a:ext cx="61495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かたむ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BE3BEA97-A64D-4369-8B2B-277385C4ABBD}"/>
                </a:ext>
              </a:extLst>
            </p:cNvPr>
            <p:cNvSpPr txBox="1"/>
            <p:nvPr/>
          </p:nvSpPr>
          <p:spPr>
            <a:xfrm>
              <a:off x="1777010" y="5812193"/>
              <a:ext cx="61495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うで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BFB0D1DC-A2D8-43D4-A08E-79DCC70534D0}"/>
                </a:ext>
              </a:extLst>
            </p:cNvPr>
            <p:cNvSpPr txBox="1"/>
            <p:nvPr/>
          </p:nvSpPr>
          <p:spPr>
            <a:xfrm>
              <a:off x="4222068" y="5285093"/>
              <a:ext cx="74332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かそくど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57BCB9F8-C0DF-40E1-8CFA-1A40A73576FC}"/>
                </a:ext>
              </a:extLst>
            </p:cNvPr>
            <p:cNvSpPr txBox="1"/>
            <p:nvPr/>
          </p:nvSpPr>
          <p:spPr>
            <a:xfrm>
              <a:off x="2359122" y="5812193"/>
              <a:ext cx="40183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ま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5" name="テキスト ボックス 44">
              <a:extLst>
                <a:ext uri="{FF2B5EF4-FFF2-40B4-BE49-F238E27FC236}">
                  <a16:creationId xmlns:a16="http://schemas.microsoft.com/office/drawing/2014/main" id="{3B2A3FBD-1E18-4A8F-A35C-594DCB9E6BFE}"/>
                </a:ext>
              </a:extLst>
            </p:cNvPr>
            <p:cNvSpPr txBox="1"/>
            <p:nvPr/>
          </p:nvSpPr>
          <p:spPr>
            <a:xfrm>
              <a:off x="2806870" y="5812193"/>
              <a:ext cx="40183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3D130247-A447-4054-B8A3-8BC4B37C2969}"/>
              </a:ext>
            </a:extLst>
          </p:cNvPr>
          <p:cNvSpPr txBox="1"/>
          <p:nvPr/>
        </p:nvSpPr>
        <p:spPr>
          <a:xfrm>
            <a:off x="4734410" y="1048296"/>
            <a:ext cx="5027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ja-JP" altLang="en-US" sz="2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lang="en-US" altLang="ja-JP" sz="24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28A77149-158A-4D3B-AC47-7FD9C9EF8819}"/>
              </a:ext>
            </a:extLst>
          </p:cNvPr>
          <p:cNvSpPr txBox="1"/>
          <p:nvPr/>
        </p:nvSpPr>
        <p:spPr>
          <a:xfrm>
            <a:off x="5641741" y="1790236"/>
            <a:ext cx="5027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ja-JP" altLang="en-US" sz="2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lang="en-US" altLang="ja-JP" sz="24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9" name="楕円 48">
            <a:extLst>
              <a:ext uri="{FF2B5EF4-FFF2-40B4-BE49-F238E27FC236}">
                <a16:creationId xmlns:a16="http://schemas.microsoft.com/office/drawing/2014/main" id="{553A93A2-C7EC-4F71-9730-6E3557325A0C}"/>
              </a:ext>
            </a:extLst>
          </p:cNvPr>
          <p:cNvSpPr/>
          <p:nvPr/>
        </p:nvSpPr>
        <p:spPr>
          <a:xfrm>
            <a:off x="5368108" y="2454809"/>
            <a:ext cx="1050038" cy="1011851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4448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31D4E439-7AFE-41C2-9561-67F5879CA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ja-JP" altLang="en-US" dirty="0"/>
              <a:t>プログラミングの準備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E0FA59A-AB55-46F2-BA50-DF440BB2E6D0}"/>
              </a:ext>
            </a:extLst>
          </p:cNvPr>
          <p:cNvSpPr txBox="1"/>
          <p:nvPr/>
        </p:nvSpPr>
        <p:spPr>
          <a:xfrm>
            <a:off x="3515557" y="1351294"/>
            <a:ext cx="89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じゅんび</a:t>
            </a:r>
          </a:p>
        </p:txBody>
      </p:sp>
      <p:pic>
        <p:nvPicPr>
          <p:cNvPr id="9" name="図プレースホルダー 8">
            <a:extLst>
              <a:ext uri="{FF2B5EF4-FFF2-40B4-BE49-F238E27FC236}">
                <a16:creationId xmlns:a16="http://schemas.microsoft.com/office/drawing/2014/main" id="{92913C35-B93D-4EBC-8810-BDFA2AF9608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2914" t="625" r="-31632" b="3403"/>
          <a:stretch/>
        </p:blipFill>
        <p:spPr>
          <a:xfrm>
            <a:off x="0" y="4515035"/>
            <a:ext cx="9144000" cy="2342965"/>
          </a:xfrm>
        </p:spPr>
      </p:pic>
    </p:spTree>
    <p:extLst>
      <p:ext uri="{BB962C8B-B14F-4D97-AF65-F5344CB8AC3E}">
        <p14:creationId xmlns:p14="http://schemas.microsoft.com/office/powerpoint/2010/main" val="34886287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F81A0A9-379D-4F97-802E-BC178DD65A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33164" y="1863329"/>
            <a:ext cx="4820576" cy="4820576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パソコンとつなげよう</a:t>
            </a:r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9E4EFFE0-5FAB-4597-8F04-107A91328B3C}"/>
              </a:ext>
            </a:extLst>
          </p:cNvPr>
          <p:cNvGrpSpPr/>
          <p:nvPr/>
        </p:nvGrpSpPr>
        <p:grpSpPr>
          <a:xfrm>
            <a:off x="726487" y="1286248"/>
            <a:ext cx="7254538" cy="577081"/>
            <a:chOff x="495668" y="1060559"/>
            <a:chExt cx="7254538" cy="577081"/>
          </a:xfrm>
        </p:grpSpPr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B8954E6D-D880-4B95-AF35-8764A284737A}"/>
                </a:ext>
              </a:extLst>
            </p:cNvPr>
            <p:cNvSpPr txBox="1"/>
            <p:nvPr/>
          </p:nvSpPr>
          <p:spPr>
            <a:xfrm>
              <a:off x="615357" y="1060559"/>
              <a:ext cx="7134849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altLang="ja-JP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USB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ケーブルでパソコンとつなげます。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D7EE5503-EEF2-4429-9A9D-F5CF53259E0C}"/>
                </a:ext>
              </a:extLst>
            </p:cNvPr>
            <p:cNvSpPr txBox="1"/>
            <p:nvPr/>
          </p:nvSpPr>
          <p:spPr>
            <a:xfrm>
              <a:off x="495668" y="1149442"/>
              <a:ext cx="103662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ユーエスビー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11" name="楕円 10">
            <a:extLst>
              <a:ext uri="{FF2B5EF4-FFF2-40B4-BE49-F238E27FC236}">
                <a16:creationId xmlns:a16="http://schemas.microsoft.com/office/drawing/2014/main" id="{4F142894-6148-4DFC-9BF9-5AB9E47A1376}"/>
              </a:ext>
            </a:extLst>
          </p:cNvPr>
          <p:cNvSpPr/>
          <p:nvPr/>
        </p:nvSpPr>
        <p:spPr>
          <a:xfrm>
            <a:off x="988152" y="4994672"/>
            <a:ext cx="913918" cy="94991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9F7EBE20-A516-4C6E-A297-FB056612A25C}"/>
              </a:ext>
            </a:extLst>
          </p:cNvPr>
          <p:cNvSpPr/>
          <p:nvPr/>
        </p:nvSpPr>
        <p:spPr>
          <a:xfrm>
            <a:off x="4047668" y="2963638"/>
            <a:ext cx="886002" cy="873319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2E25B714-83C0-4F8D-B396-D669E63FD4F3}"/>
              </a:ext>
            </a:extLst>
          </p:cNvPr>
          <p:cNvSpPr/>
          <p:nvPr/>
        </p:nvSpPr>
        <p:spPr>
          <a:xfrm>
            <a:off x="1359214" y="3934099"/>
            <a:ext cx="886002" cy="873319"/>
          </a:xfrm>
          <a:prstGeom prst="ellipse">
            <a:avLst/>
          </a:prstGeom>
          <a:noFill/>
          <a:ln w="38100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C64687D2-9B04-4A7B-9011-0A3FD4681806}"/>
              </a:ext>
            </a:extLst>
          </p:cNvPr>
          <p:cNvCxnSpPr>
            <a:cxnSpLocks/>
          </p:cNvCxnSpPr>
          <p:nvPr/>
        </p:nvCxnSpPr>
        <p:spPr>
          <a:xfrm flipH="1" flipV="1">
            <a:off x="2245217" y="4370758"/>
            <a:ext cx="2832810" cy="831557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F504076C-95D9-420B-8268-B6AED0AA0884}"/>
              </a:ext>
            </a:extLst>
          </p:cNvPr>
          <p:cNvSpPr txBox="1"/>
          <p:nvPr/>
        </p:nvSpPr>
        <p:spPr>
          <a:xfrm>
            <a:off x="5167352" y="4370758"/>
            <a:ext cx="391450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sz="1600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起動時にサーボモーターが急に動き、</a:t>
            </a:r>
            <a:endParaRPr lang="en-US" altLang="ja-JP" sz="1600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lang="ja-JP" altLang="en-US" sz="1600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やじろべえのバランスが崩れる可能性が</a:t>
            </a:r>
            <a:endParaRPr lang="en-US" altLang="ja-JP" sz="1600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lang="ja-JP" altLang="en-US" sz="1600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あるので、一度ケーブルを抜きます。</a:t>
            </a:r>
            <a:endParaRPr lang="en-US" altLang="ja-JP" sz="1600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7640F1C-6893-482D-BBDD-09CF4F029F91}"/>
              </a:ext>
            </a:extLst>
          </p:cNvPr>
          <p:cNvSpPr txBox="1"/>
          <p:nvPr/>
        </p:nvSpPr>
        <p:spPr>
          <a:xfrm>
            <a:off x="5188998" y="4418102"/>
            <a:ext cx="723531" cy="236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きどうじ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085499C-1184-4E4A-BB89-1C9B9870F67B}"/>
              </a:ext>
            </a:extLst>
          </p:cNvPr>
          <p:cNvSpPr txBox="1"/>
          <p:nvPr/>
        </p:nvSpPr>
        <p:spPr>
          <a:xfrm>
            <a:off x="6176638" y="5399737"/>
            <a:ext cx="55263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いちど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3F2DA78-2821-4B6F-BE93-E2408CC28688}"/>
              </a:ext>
            </a:extLst>
          </p:cNvPr>
          <p:cNvSpPr txBox="1"/>
          <p:nvPr/>
        </p:nvSpPr>
        <p:spPr>
          <a:xfrm>
            <a:off x="7972146" y="4911734"/>
            <a:ext cx="8148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かのうせい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03C4FC98-5F70-4153-8465-FBE90D66B4AA}"/>
              </a:ext>
            </a:extLst>
          </p:cNvPr>
          <p:cNvSpPr txBox="1"/>
          <p:nvPr/>
        </p:nvSpPr>
        <p:spPr>
          <a:xfrm>
            <a:off x="7508468" y="4418102"/>
            <a:ext cx="55263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きゅう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732E9297-DE1B-4B44-84DF-998417EB1001}"/>
              </a:ext>
            </a:extLst>
          </p:cNvPr>
          <p:cNvSpPr txBox="1"/>
          <p:nvPr/>
        </p:nvSpPr>
        <p:spPr>
          <a:xfrm>
            <a:off x="7954570" y="4418102"/>
            <a:ext cx="4880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うご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97DC6F7-2DF6-45E1-A98E-8AD131F343F0}"/>
              </a:ext>
            </a:extLst>
          </p:cNvPr>
          <p:cNvSpPr txBox="1"/>
          <p:nvPr/>
        </p:nvSpPr>
        <p:spPr>
          <a:xfrm>
            <a:off x="7341460" y="4911734"/>
            <a:ext cx="4880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くず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213E65F-39F4-4DFF-9806-27F13AF8ADD8}"/>
              </a:ext>
            </a:extLst>
          </p:cNvPr>
          <p:cNvSpPr txBox="1"/>
          <p:nvPr/>
        </p:nvSpPr>
        <p:spPr>
          <a:xfrm>
            <a:off x="7540738" y="5390859"/>
            <a:ext cx="4880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ぬ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48595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31D4E439-7AFE-41C2-9561-67F5879CA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ja-JP" altLang="en-US" dirty="0"/>
              <a:t>ロボットを組み立てよう！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E0FA59A-AB55-46F2-BA50-DF440BB2E6D0}"/>
              </a:ext>
            </a:extLst>
          </p:cNvPr>
          <p:cNvSpPr txBox="1"/>
          <p:nvPr/>
        </p:nvSpPr>
        <p:spPr>
          <a:xfrm>
            <a:off x="2317073" y="1386805"/>
            <a:ext cx="426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</a:t>
            </a:r>
          </a:p>
        </p:txBody>
      </p:sp>
      <p:pic>
        <p:nvPicPr>
          <p:cNvPr id="9" name="図プレースホルダー 8">
            <a:extLst>
              <a:ext uri="{FF2B5EF4-FFF2-40B4-BE49-F238E27FC236}">
                <a16:creationId xmlns:a16="http://schemas.microsoft.com/office/drawing/2014/main" id="{92913C35-B93D-4EBC-8810-BDFA2AF9608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2914" t="625" r="-31632" b="3403"/>
          <a:stretch/>
        </p:blipFill>
        <p:spPr>
          <a:xfrm>
            <a:off x="0" y="4515035"/>
            <a:ext cx="9144000" cy="2342965"/>
          </a:xfrm>
        </p:spPr>
      </p:pic>
      <p:sp>
        <p:nvSpPr>
          <p:cNvPr id="5" name="テキスト プレースホルダー 24">
            <a:extLst>
              <a:ext uri="{FF2B5EF4-FFF2-40B4-BE49-F238E27FC236}">
                <a16:creationId xmlns:a16="http://schemas.microsoft.com/office/drawing/2014/main" id="{9FC6828A-8E2C-4D6A-9A2B-2D71E76FBF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2514" y="2464429"/>
            <a:ext cx="7249886" cy="221599"/>
          </a:xfrm>
        </p:spPr>
        <p:txBody>
          <a:bodyPr/>
          <a:lstStyle/>
          <a:p>
            <a:r>
              <a:rPr lang="ja-JP" altLang="en-US" dirty="0"/>
              <a:t>パーツを組み合わせてロボットを作ろう！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DF440BD-30B0-4B5E-8851-5E78BAF720E6}"/>
              </a:ext>
            </a:extLst>
          </p:cNvPr>
          <p:cNvSpPr txBox="1"/>
          <p:nvPr/>
        </p:nvSpPr>
        <p:spPr>
          <a:xfrm>
            <a:off x="1175657" y="2303607"/>
            <a:ext cx="39188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067F9C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く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274E383-8113-4A58-A6FA-8453951B58DB}"/>
              </a:ext>
            </a:extLst>
          </p:cNvPr>
          <p:cNvSpPr txBox="1"/>
          <p:nvPr/>
        </p:nvSpPr>
        <p:spPr>
          <a:xfrm>
            <a:off x="2913356" y="2303607"/>
            <a:ext cx="5223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067F9C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つく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6596E63-9BD8-470C-A2AB-976B8A57848C}"/>
              </a:ext>
            </a:extLst>
          </p:cNvPr>
          <p:cNvSpPr txBox="1"/>
          <p:nvPr/>
        </p:nvSpPr>
        <p:spPr>
          <a:xfrm>
            <a:off x="3135298" y="1386804"/>
            <a:ext cx="426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07FC48C-917B-40F8-90BE-B0AABB242814}"/>
              </a:ext>
            </a:extLst>
          </p:cNvPr>
          <p:cNvSpPr txBox="1"/>
          <p:nvPr/>
        </p:nvSpPr>
        <p:spPr>
          <a:xfrm>
            <a:off x="1567543" y="2303607"/>
            <a:ext cx="31452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067F9C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</a:t>
            </a:r>
          </a:p>
        </p:txBody>
      </p:sp>
    </p:spTree>
    <p:extLst>
      <p:ext uri="{BB962C8B-B14F-4D97-AF65-F5344CB8AC3E}">
        <p14:creationId xmlns:p14="http://schemas.microsoft.com/office/powerpoint/2010/main" val="14199085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2161DAD4-1B7C-4E79-9E26-FE39DAB14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/>
              <a:t>Studuino:bit</a:t>
            </a:r>
            <a:r>
              <a:rPr lang="ja-JP" altLang="en-US" dirty="0"/>
              <a:t>を起動しよう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A7E6BE03-00D8-4A96-AD3A-B5AB53DF923F}"/>
              </a:ext>
            </a:extLst>
          </p:cNvPr>
          <p:cNvSpPr txBox="1"/>
          <p:nvPr/>
        </p:nvSpPr>
        <p:spPr>
          <a:xfrm>
            <a:off x="2881994" y="385913"/>
            <a:ext cx="7062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きどう</a:t>
            </a:r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521D6AE2-637D-4017-9F38-548AF73BD5B1}"/>
              </a:ext>
            </a:extLst>
          </p:cNvPr>
          <p:cNvGrpSpPr/>
          <p:nvPr/>
        </p:nvGrpSpPr>
        <p:grpSpPr>
          <a:xfrm>
            <a:off x="827696" y="1546111"/>
            <a:ext cx="1082044" cy="1082044"/>
            <a:chOff x="609667" y="2093260"/>
            <a:chExt cx="1082044" cy="1082044"/>
          </a:xfrm>
        </p:grpSpPr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6080ED09-143A-4323-8B67-2EC10C0271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667" y="2093260"/>
              <a:ext cx="1082044" cy="1082044"/>
            </a:xfrm>
            <a:prstGeom prst="rect">
              <a:avLst/>
            </a:prstGeom>
          </p:spPr>
        </p:pic>
        <p:grpSp>
          <p:nvGrpSpPr>
            <p:cNvPr id="31" name="グループ化 30">
              <a:extLst>
                <a:ext uri="{FF2B5EF4-FFF2-40B4-BE49-F238E27FC236}">
                  <a16:creationId xmlns:a16="http://schemas.microsoft.com/office/drawing/2014/main" id="{9A1C170C-CD1B-445F-8C2F-F0AEA1B5A825}"/>
                </a:ext>
              </a:extLst>
            </p:cNvPr>
            <p:cNvGrpSpPr/>
            <p:nvPr/>
          </p:nvGrpSpPr>
          <p:grpSpPr>
            <a:xfrm>
              <a:off x="610001" y="2882990"/>
              <a:ext cx="292314" cy="292314"/>
              <a:chOff x="1084324" y="3782536"/>
              <a:chExt cx="363984" cy="363984"/>
            </a:xfrm>
          </p:grpSpPr>
          <p:sp>
            <p:nvSpPr>
              <p:cNvPr id="32" name="正方形/長方形 31">
                <a:extLst>
                  <a:ext uri="{FF2B5EF4-FFF2-40B4-BE49-F238E27FC236}">
                    <a16:creationId xmlns:a16="http://schemas.microsoft.com/office/drawing/2014/main" id="{28CDDCEB-61C5-4213-840A-EC23CA819B8B}"/>
                  </a:ext>
                </a:extLst>
              </p:cNvPr>
              <p:cNvSpPr/>
              <p:nvPr/>
            </p:nvSpPr>
            <p:spPr>
              <a:xfrm>
                <a:off x="1084324" y="3782536"/>
                <a:ext cx="363984" cy="36398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tx1"/>
                  </a:solidFill>
                </a:endParaRPr>
              </a:p>
            </p:txBody>
          </p:sp>
          <p:pic>
            <p:nvPicPr>
              <p:cNvPr id="33" name="図 32">
                <a:extLst>
                  <a:ext uri="{FF2B5EF4-FFF2-40B4-BE49-F238E27FC236}">
                    <a16:creationId xmlns:a16="http://schemas.microsoft.com/office/drawing/2014/main" id="{E90BC25E-AA89-4060-819D-B633294D2C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55871" y="3808787"/>
                <a:ext cx="217995" cy="311482"/>
              </a:xfrm>
              <a:prstGeom prst="rect">
                <a:avLst/>
              </a:prstGeom>
            </p:spPr>
          </p:pic>
        </p:grpSp>
      </p:grp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03537E16-7362-407E-800E-9D7FDE8788A7}"/>
              </a:ext>
            </a:extLst>
          </p:cNvPr>
          <p:cNvSpPr txBox="1"/>
          <p:nvPr/>
        </p:nvSpPr>
        <p:spPr>
          <a:xfrm>
            <a:off x="750043" y="2520017"/>
            <a:ext cx="1415788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ja-JP" sz="1400" b="1" i="0" dirty="0" err="1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studuino</a:t>
            </a:r>
            <a:r>
              <a:rPr lang="en-US" altLang="ja-JP" sz="1400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-bit</a:t>
            </a:r>
          </a:p>
        </p:txBody>
      </p: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4BEE5001-42FA-4D42-89F2-A94E6A768512}"/>
              </a:ext>
            </a:extLst>
          </p:cNvPr>
          <p:cNvGrpSpPr/>
          <p:nvPr/>
        </p:nvGrpSpPr>
        <p:grpSpPr>
          <a:xfrm>
            <a:off x="2421921" y="1546111"/>
            <a:ext cx="6541118" cy="1131079"/>
            <a:chOff x="2993499" y="2228709"/>
            <a:chExt cx="6541118" cy="1131079"/>
          </a:xfrm>
        </p:grpSpPr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F25AC772-6380-4BE4-ADE0-32353A410771}"/>
                </a:ext>
              </a:extLst>
            </p:cNvPr>
            <p:cNvSpPr txBox="1"/>
            <p:nvPr/>
          </p:nvSpPr>
          <p:spPr>
            <a:xfrm>
              <a:off x="2993499" y="2228709"/>
              <a:ext cx="6541118" cy="1131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パソコンのデスクトップにある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en-US" altLang="ja-JP" b="1" i="0" dirty="0" err="1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studuino</a:t>
              </a:r>
              <a:r>
                <a:rPr lang="en-US" altLang="ja-JP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-bit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」のアイコンをダブルクリックしよう！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1D416878-ADE8-40EA-BAC4-C292FBFD4711}"/>
                </a:ext>
              </a:extLst>
            </p:cNvPr>
            <p:cNvSpPr txBox="1"/>
            <p:nvPr/>
          </p:nvSpPr>
          <p:spPr>
            <a:xfrm>
              <a:off x="3178211" y="2869313"/>
              <a:ext cx="192768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スタデュイーノ：ビット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pic>
        <p:nvPicPr>
          <p:cNvPr id="38" name="図 37">
            <a:extLst>
              <a:ext uri="{FF2B5EF4-FFF2-40B4-BE49-F238E27FC236}">
                <a16:creationId xmlns:a16="http://schemas.microsoft.com/office/drawing/2014/main" id="{98D0C5BA-7CAD-4932-84E2-886B687445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546" y="3643647"/>
            <a:ext cx="4226638" cy="2078982"/>
          </a:xfrm>
          <a:prstGeom prst="rect">
            <a:avLst/>
          </a:prstGeom>
        </p:spPr>
      </p:pic>
      <p:sp>
        <p:nvSpPr>
          <p:cNvPr id="39" name="四角形: 角を丸くする 38">
            <a:extLst>
              <a:ext uri="{FF2B5EF4-FFF2-40B4-BE49-F238E27FC236}">
                <a16:creationId xmlns:a16="http://schemas.microsoft.com/office/drawing/2014/main" id="{1C117DDF-7A17-4102-A86F-2A94958B5CFD}"/>
              </a:ext>
            </a:extLst>
          </p:cNvPr>
          <p:cNvSpPr/>
          <p:nvPr/>
        </p:nvSpPr>
        <p:spPr>
          <a:xfrm>
            <a:off x="692316" y="4335673"/>
            <a:ext cx="1211504" cy="375408"/>
          </a:xfrm>
          <a:prstGeom prst="roundRect">
            <a:avLst>
              <a:gd name="adj" fmla="val 5730"/>
            </a:avLst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FD9B75DE-E512-45EB-926E-4AD41E85E0D7}"/>
              </a:ext>
            </a:extLst>
          </p:cNvPr>
          <p:cNvGrpSpPr/>
          <p:nvPr/>
        </p:nvGrpSpPr>
        <p:grpSpPr>
          <a:xfrm>
            <a:off x="158546" y="3139965"/>
            <a:ext cx="3194696" cy="515860"/>
            <a:chOff x="5259462" y="4585437"/>
            <a:chExt cx="3194696" cy="515860"/>
          </a:xfrm>
        </p:grpSpPr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DBA45E95-9A53-4984-A7E6-F11DE870A2F6}"/>
                </a:ext>
              </a:extLst>
            </p:cNvPr>
            <p:cNvSpPr txBox="1"/>
            <p:nvPr/>
          </p:nvSpPr>
          <p:spPr>
            <a:xfrm>
              <a:off x="5259462" y="4731965"/>
              <a:ext cx="31946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ロボットモードを選択します。</a:t>
              </a:r>
              <a:endParaRPr kumimoji="1"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C2556D45-2D6A-428C-9983-BD743AC7EC1B}"/>
                </a:ext>
              </a:extLst>
            </p:cNvPr>
            <p:cNvSpPr txBox="1"/>
            <p:nvPr/>
          </p:nvSpPr>
          <p:spPr>
            <a:xfrm>
              <a:off x="7020871" y="4585437"/>
              <a:ext cx="77868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せんたく</a:t>
              </a:r>
              <a:endParaRPr kumimoji="1" lang="en-US" altLang="ja-JP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pic>
        <p:nvPicPr>
          <p:cNvPr id="43" name="図 42">
            <a:extLst>
              <a:ext uri="{FF2B5EF4-FFF2-40B4-BE49-F238E27FC236}">
                <a16:creationId xmlns:a16="http://schemas.microsoft.com/office/drawing/2014/main" id="{0B277195-1E71-4CBC-AFE5-5599A73D2D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0046" y="3139965"/>
            <a:ext cx="4524266" cy="3023296"/>
          </a:xfrm>
          <a:prstGeom prst="rect">
            <a:avLst/>
          </a:prstGeom>
        </p:spPr>
      </p:pic>
      <p:grpSp>
        <p:nvGrpSpPr>
          <p:cNvPr id="45" name="グループ化 44">
            <a:extLst>
              <a:ext uri="{FF2B5EF4-FFF2-40B4-BE49-F238E27FC236}">
                <a16:creationId xmlns:a16="http://schemas.microsoft.com/office/drawing/2014/main" id="{884CACAA-395A-4153-B407-B849F89F488E}"/>
              </a:ext>
            </a:extLst>
          </p:cNvPr>
          <p:cNvGrpSpPr/>
          <p:nvPr/>
        </p:nvGrpSpPr>
        <p:grpSpPr>
          <a:xfrm>
            <a:off x="1486222" y="5895006"/>
            <a:ext cx="3118340" cy="577081"/>
            <a:chOff x="903244" y="6175811"/>
            <a:chExt cx="3118340" cy="577081"/>
          </a:xfrm>
        </p:grpSpPr>
        <p:sp>
          <p:nvSpPr>
            <p:cNvPr id="46" name="テキスト ボックス 45">
              <a:extLst>
                <a:ext uri="{FF2B5EF4-FFF2-40B4-BE49-F238E27FC236}">
                  <a16:creationId xmlns:a16="http://schemas.microsoft.com/office/drawing/2014/main" id="{AA54392E-C5A7-46C9-B8A4-5B0F740D3D21}"/>
                </a:ext>
              </a:extLst>
            </p:cNvPr>
            <p:cNvSpPr txBox="1"/>
            <p:nvPr/>
          </p:nvSpPr>
          <p:spPr>
            <a:xfrm>
              <a:off x="941568" y="6175811"/>
              <a:ext cx="3080016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altLang="ja-JP" i="0" dirty="0" err="1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Studuino:bit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が起動します。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7" name="テキスト ボックス 46">
              <a:extLst>
                <a:ext uri="{FF2B5EF4-FFF2-40B4-BE49-F238E27FC236}">
                  <a16:creationId xmlns:a16="http://schemas.microsoft.com/office/drawing/2014/main" id="{EDC1E625-813E-4C0A-A058-96595AC188B1}"/>
                </a:ext>
              </a:extLst>
            </p:cNvPr>
            <p:cNvSpPr txBox="1"/>
            <p:nvPr/>
          </p:nvSpPr>
          <p:spPr>
            <a:xfrm>
              <a:off x="2495227" y="6252077"/>
              <a:ext cx="77868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きどう</a:t>
              </a:r>
              <a:endParaRPr kumimoji="1" lang="en-US" altLang="ja-JP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BC95835F-01D6-4D84-BB12-93C00C24C19A}"/>
                </a:ext>
              </a:extLst>
            </p:cNvPr>
            <p:cNvSpPr txBox="1"/>
            <p:nvPr/>
          </p:nvSpPr>
          <p:spPr>
            <a:xfrm>
              <a:off x="903244" y="6252077"/>
              <a:ext cx="168122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スタデュイーノ：ビット</a:t>
              </a:r>
            </a:p>
          </p:txBody>
        </p:sp>
      </p:grp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F6B39E56-DCF2-4EBF-98EA-E9B2542205DA}"/>
              </a:ext>
            </a:extLst>
          </p:cNvPr>
          <p:cNvSpPr txBox="1"/>
          <p:nvPr/>
        </p:nvSpPr>
        <p:spPr>
          <a:xfrm>
            <a:off x="428625" y="397411"/>
            <a:ext cx="22346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スタデュイーノ：ビット</a:t>
            </a:r>
          </a:p>
        </p:txBody>
      </p:sp>
      <p:sp>
        <p:nvSpPr>
          <p:cNvPr id="52" name="矢印: 右 51">
            <a:extLst>
              <a:ext uri="{FF2B5EF4-FFF2-40B4-BE49-F238E27FC236}">
                <a16:creationId xmlns:a16="http://schemas.microsoft.com/office/drawing/2014/main" id="{6D160650-2197-4DCB-B583-0756020C886C}"/>
              </a:ext>
            </a:extLst>
          </p:cNvPr>
          <p:cNvSpPr/>
          <p:nvPr/>
        </p:nvSpPr>
        <p:spPr>
          <a:xfrm>
            <a:off x="4053524" y="4276350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8534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2161DAD4-1B7C-4E79-9E26-FE39DAB14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/>
              <a:t>Studuino:bit</a:t>
            </a:r>
            <a:r>
              <a:rPr lang="ja-JP" altLang="en-US" dirty="0"/>
              <a:t>とメインユニットを接続しよう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A7E6BE03-00D8-4A96-AD3A-B5AB53DF923F}"/>
              </a:ext>
            </a:extLst>
          </p:cNvPr>
          <p:cNvSpPr txBox="1"/>
          <p:nvPr/>
        </p:nvSpPr>
        <p:spPr>
          <a:xfrm>
            <a:off x="4914396" y="375951"/>
            <a:ext cx="7062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せつぞく</a:t>
            </a: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F6B39E56-DCF2-4EBF-98EA-E9B2542205DA}"/>
              </a:ext>
            </a:extLst>
          </p:cNvPr>
          <p:cNvSpPr txBox="1"/>
          <p:nvPr/>
        </p:nvSpPr>
        <p:spPr>
          <a:xfrm>
            <a:off x="428625" y="397411"/>
            <a:ext cx="22346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スタデュイーノ：ビット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A083879-97E4-4108-A562-F2F8DE715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904" y="1796636"/>
            <a:ext cx="3976500" cy="382644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3FDE4287-9252-4EF7-9448-ED110D9FD7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5815" y="1796637"/>
            <a:ext cx="3295362" cy="110855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25A56C20-228C-4541-AEAC-F0471DC397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1665" y="3952814"/>
            <a:ext cx="2771086" cy="2627023"/>
          </a:xfrm>
          <a:prstGeom prst="rect">
            <a:avLst/>
          </a:prstGeom>
        </p:spPr>
      </p:pic>
      <p:sp>
        <p:nvSpPr>
          <p:cNvPr id="49" name="四角形: 角を丸くする 48">
            <a:extLst>
              <a:ext uri="{FF2B5EF4-FFF2-40B4-BE49-F238E27FC236}">
                <a16:creationId xmlns:a16="http://schemas.microsoft.com/office/drawing/2014/main" id="{2F6D1677-F04A-4D2A-B26C-F0DAF7B9CEDF}"/>
              </a:ext>
            </a:extLst>
          </p:cNvPr>
          <p:cNvSpPr/>
          <p:nvPr/>
        </p:nvSpPr>
        <p:spPr>
          <a:xfrm>
            <a:off x="1584660" y="2968657"/>
            <a:ext cx="2172247" cy="42612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0" name="矢印: 右 49">
            <a:extLst>
              <a:ext uri="{FF2B5EF4-FFF2-40B4-BE49-F238E27FC236}">
                <a16:creationId xmlns:a16="http://schemas.microsoft.com/office/drawing/2014/main" id="{ED560CE9-FB18-46B7-8D91-96D8C1C05B31}"/>
              </a:ext>
            </a:extLst>
          </p:cNvPr>
          <p:cNvSpPr/>
          <p:nvPr/>
        </p:nvSpPr>
        <p:spPr>
          <a:xfrm>
            <a:off x="4259896" y="2216840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2" name="矢印: 右 51">
            <a:extLst>
              <a:ext uri="{FF2B5EF4-FFF2-40B4-BE49-F238E27FC236}">
                <a16:creationId xmlns:a16="http://schemas.microsoft.com/office/drawing/2014/main" id="{ED60C8FE-4F8F-493F-9C55-2D9FE3617C08}"/>
              </a:ext>
            </a:extLst>
          </p:cNvPr>
          <p:cNvSpPr/>
          <p:nvPr/>
        </p:nvSpPr>
        <p:spPr>
          <a:xfrm rot="5400000">
            <a:off x="6114293" y="3053737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6" name="四角形: 角を丸くする 55">
            <a:extLst>
              <a:ext uri="{FF2B5EF4-FFF2-40B4-BE49-F238E27FC236}">
                <a16:creationId xmlns:a16="http://schemas.microsoft.com/office/drawing/2014/main" id="{FE3103BA-0967-416C-B3FA-8A8F8D6955EA}"/>
              </a:ext>
            </a:extLst>
          </p:cNvPr>
          <p:cNvSpPr/>
          <p:nvPr/>
        </p:nvSpPr>
        <p:spPr>
          <a:xfrm>
            <a:off x="1597179" y="1812086"/>
            <a:ext cx="526964" cy="43471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97A30BE2-62E4-4B2B-88D4-781B0CA96AF7}"/>
              </a:ext>
            </a:extLst>
          </p:cNvPr>
          <p:cNvGrpSpPr/>
          <p:nvPr/>
        </p:nvGrpSpPr>
        <p:grpSpPr>
          <a:xfrm>
            <a:off x="149666" y="1165185"/>
            <a:ext cx="5470967" cy="505476"/>
            <a:chOff x="149666" y="1165185"/>
            <a:chExt cx="5470967" cy="505476"/>
          </a:xfrm>
        </p:grpSpPr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253CC169-8FB0-4BA3-87F4-C91486E35784}"/>
                </a:ext>
              </a:extLst>
            </p:cNvPr>
            <p:cNvSpPr txBox="1"/>
            <p:nvPr/>
          </p:nvSpPr>
          <p:spPr>
            <a:xfrm>
              <a:off x="176300" y="1301329"/>
              <a:ext cx="54443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 err="1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Studuino:bit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の「編集」から「接続」を選びます。</a:t>
              </a:r>
              <a:endParaRPr kumimoji="1"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00B70A4A-AD7A-4FF1-9623-07CF6F976A36}"/>
                </a:ext>
              </a:extLst>
            </p:cNvPr>
            <p:cNvSpPr txBox="1"/>
            <p:nvPr/>
          </p:nvSpPr>
          <p:spPr>
            <a:xfrm>
              <a:off x="1937710" y="1165185"/>
              <a:ext cx="84987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へんしゅう</a:t>
              </a:r>
              <a:endParaRPr kumimoji="1" lang="en-US" altLang="ja-JP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38418A83-543D-4C76-897A-E861F70C7EED}"/>
                </a:ext>
              </a:extLst>
            </p:cNvPr>
            <p:cNvSpPr txBox="1"/>
            <p:nvPr/>
          </p:nvSpPr>
          <p:spPr>
            <a:xfrm>
              <a:off x="3330293" y="1165185"/>
              <a:ext cx="77868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せつぞく</a:t>
              </a:r>
              <a:endParaRPr kumimoji="1" lang="en-US" altLang="ja-JP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8" name="テキスト ボックス 57">
              <a:extLst>
                <a:ext uri="{FF2B5EF4-FFF2-40B4-BE49-F238E27FC236}">
                  <a16:creationId xmlns:a16="http://schemas.microsoft.com/office/drawing/2014/main" id="{57A6CD5A-2585-4347-9E76-6DDA567CE91F}"/>
                </a:ext>
              </a:extLst>
            </p:cNvPr>
            <p:cNvSpPr txBox="1"/>
            <p:nvPr/>
          </p:nvSpPr>
          <p:spPr>
            <a:xfrm>
              <a:off x="149666" y="1165185"/>
              <a:ext cx="171529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スタデュイーノ：ビット</a:t>
              </a:r>
              <a:endParaRPr kumimoji="1" lang="en-US" altLang="ja-JP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9" name="テキスト ボックス 58">
              <a:extLst>
                <a:ext uri="{FF2B5EF4-FFF2-40B4-BE49-F238E27FC236}">
                  <a16:creationId xmlns:a16="http://schemas.microsoft.com/office/drawing/2014/main" id="{B71BA86A-4798-42F9-B497-6557E8640573}"/>
                </a:ext>
              </a:extLst>
            </p:cNvPr>
            <p:cNvSpPr txBox="1"/>
            <p:nvPr/>
          </p:nvSpPr>
          <p:spPr>
            <a:xfrm>
              <a:off x="4254343" y="1165185"/>
              <a:ext cx="54142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en-US" altLang="ja-JP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17CAF055-07D8-42CF-B83E-CB5ABE06A453}"/>
              </a:ext>
            </a:extLst>
          </p:cNvPr>
          <p:cNvGrpSpPr/>
          <p:nvPr/>
        </p:nvGrpSpPr>
        <p:grpSpPr>
          <a:xfrm>
            <a:off x="6818198" y="2863461"/>
            <a:ext cx="2121887" cy="1131079"/>
            <a:chOff x="7465716" y="3798092"/>
            <a:chExt cx="2121887" cy="1131079"/>
          </a:xfrm>
        </p:grpSpPr>
        <p:sp>
          <p:nvSpPr>
            <p:cNvPr id="61" name="テキスト ボックス 60">
              <a:extLst>
                <a:ext uri="{FF2B5EF4-FFF2-40B4-BE49-F238E27FC236}">
                  <a16:creationId xmlns:a16="http://schemas.microsoft.com/office/drawing/2014/main" id="{29F9FA56-5469-4C92-99EB-C40A94D53982}"/>
                </a:ext>
              </a:extLst>
            </p:cNvPr>
            <p:cNvSpPr txBox="1"/>
            <p:nvPr/>
          </p:nvSpPr>
          <p:spPr>
            <a:xfrm>
              <a:off x="7564562" y="3798092"/>
              <a:ext cx="2023041" cy="1131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センサーボードが</a:t>
              </a:r>
              <a:endPara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表示されます。</a:t>
              </a:r>
              <a:endParaRPr kumimoji="1"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2" name="テキスト ボックス 61">
              <a:extLst>
                <a:ext uri="{FF2B5EF4-FFF2-40B4-BE49-F238E27FC236}">
                  <a16:creationId xmlns:a16="http://schemas.microsoft.com/office/drawing/2014/main" id="{193F7ABB-4AFF-47E0-B0BC-59A4956F2E0E}"/>
                </a:ext>
              </a:extLst>
            </p:cNvPr>
            <p:cNvSpPr txBox="1"/>
            <p:nvPr/>
          </p:nvSpPr>
          <p:spPr>
            <a:xfrm>
              <a:off x="7465716" y="4416899"/>
              <a:ext cx="84987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ひょうじ</a:t>
              </a:r>
              <a:endParaRPr kumimoji="1" lang="en-US" altLang="ja-JP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pic>
        <p:nvPicPr>
          <p:cNvPr id="67" name="図 66">
            <a:extLst>
              <a:ext uri="{FF2B5EF4-FFF2-40B4-BE49-F238E27FC236}">
                <a16:creationId xmlns:a16="http://schemas.microsoft.com/office/drawing/2014/main" id="{AD6482CA-D8C3-4D79-B88C-0A81F21BD5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417" y="5427573"/>
            <a:ext cx="836552" cy="1417265"/>
          </a:xfrm>
          <a:prstGeom prst="rect">
            <a:avLst/>
          </a:prstGeom>
        </p:spPr>
      </p:pic>
      <p:sp>
        <p:nvSpPr>
          <p:cNvPr id="69" name="吹き出し: 角を丸めた四角形 68">
            <a:extLst>
              <a:ext uri="{FF2B5EF4-FFF2-40B4-BE49-F238E27FC236}">
                <a16:creationId xmlns:a16="http://schemas.microsoft.com/office/drawing/2014/main" id="{B7FF5EE4-23C2-4D57-887B-FC3CFA65E0D7}"/>
              </a:ext>
            </a:extLst>
          </p:cNvPr>
          <p:cNvSpPr/>
          <p:nvPr/>
        </p:nvSpPr>
        <p:spPr>
          <a:xfrm>
            <a:off x="2260062" y="5749054"/>
            <a:ext cx="2585754" cy="912058"/>
          </a:xfrm>
          <a:prstGeom prst="wedgeRoundRectCallout">
            <a:avLst>
              <a:gd name="adj1" fmla="val -60431"/>
              <a:gd name="adj2" fmla="val -9669"/>
              <a:gd name="adj3" fmla="val 16667"/>
            </a:avLst>
          </a:prstGeom>
          <a:solidFill>
            <a:schemeClr val="bg1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46754E70-40CC-44ED-86A4-1F10554A2FDA}"/>
              </a:ext>
            </a:extLst>
          </p:cNvPr>
          <p:cNvGrpSpPr/>
          <p:nvPr/>
        </p:nvGrpSpPr>
        <p:grpSpPr>
          <a:xfrm>
            <a:off x="2303934" y="5645448"/>
            <a:ext cx="2541881" cy="1015663"/>
            <a:chOff x="-2515865" y="3994540"/>
            <a:chExt cx="2541881" cy="1015663"/>
          </a:xfrm>
        </p:grpSpPr>
        <p:sp>
          <p:nvSpPr>
            <p:cNvPr id="70" name="テキスト ボックス 69">
              <a:extLst>
                <a:ext uri="{FF2B5EF4-FFF2-40B4-BE49-F238E27FC236}">
                  <a16:creationId xmlns:a16="http://schemas.microsoft.com/office/drawing/2014/main" id="{7A4E3C17-8D2A-4456-8301-A3B8BE018DCD}"/>
                </a:ext>
              </a:extLst>
            </p:cNvPr>
            <p:cNvSpPr txBox="1"/>
            <p:nvPr/>
          </p:nvSpPr>
          <p:spPr>
            <a:xfrm>
              <a:off x="-2448010" y="3994540"/>
              <a:ext cx="247402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kumimoji="1" lang="ja-JP" altLang="en-US" sz="16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センサーボードには</a:t>
              </a:r>
              <a:endParaRPr kumimoji="1" lang="en-US" altLang="ja-JP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kumimoji="1" lang="ja-JP" altLang="en-US" sz="16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装置の値が表示されるよ。</a:t>
              </a:r>
            </a:p>
          </p:txBody>
        </p:sp>
        <p:sp>
          <p:nvSpPr>
            <p:cNvPr id="71" name="テキスト ボックス 70">
              <a:extLst>
                <a:ext uri="{FF2B5EF4-FFF2-40B4-BE49-F238E27FC236}">
                  <a16:creationId xmlns:a16="http://schemas.microsoft.com/office/drawing/2014/main" id="{30DF99C7-69FA-4BF3-96B6-54F24CBDCA3E}"/>
                </a:ext>
              </a:extLst>
            </p:cNvPr>
            <p:cNvSpPr txBox="1"/>
            <p:nvPr/>
          </p:nvSpPr>
          <p:spPr>
            <a:xfrm>
              <a:off x="-2515865" y="4513829"/>
              <a:ext cx="75650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そうち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72" name="テキスト ボックス 71">
              <a:extLst>
                <a:ext uri="{FF2B5EF4-FFF2-40B4-BE49-F238E27FC236}">
                  <a16:creationId xmlns:a16="http://schemas.microsoft.com/office/drawing/2014/main" id="{8CFFA089-F4F9-41B9-A09F-387857EEDF5B}"/>
                </a:ext>
              </a:extLst>
            </p:cNvPr>
            <p:cNvSpPr txBox="1"/>
            <p:nvPr/>
          </p:nvSpPr>
          <p:spPr>
            <a:xfrm>
              <a:off x="-1912191" y="4513829"/>
              <a:ext cx="58096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あたい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73" name="テキスト ボックス 72">
              <a:extLst>
                <a:ext uri="{FF2B5EF4-FFF2-40B4-BE49-F238E27FC236}">
                  <a16:creationId xmlns:a16="http://schemas.microsoft.com/office/drawing/2014/main" id="{4D3926B8-4A7B-443B-8128-4448E6B3E65A}"/>
                </a:ext>
              </a:extLst>
            </p:cNvPr>
            <p:cNvSpPr txBox="1"/>
            <p:nvPr/>
          </p:nvSpPr>
          <p:spPr>
            <a:xfrm>
              <a:off x="-1503019" y="4513829"/>
              <a:ext cx="75650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ひょうじ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91412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F57A8BC6-0082-4D57-94FC-983C2F29A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99" y="2026761"/>
            <a:ext cx="3320449" cy="3653306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2161DAD4-1B7C-4E79-9E26-FE39DAB14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入出力設定をしよう</a:t>
            </a: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F6B39E56-DCF2-4EBF-98EA-E9B2542205DA}"/>
              </a:ext>
            </a:extLst>
          </p:cNvPr>
          <p:cNvSpPr txBox="1"/>
          <p:nvPr/>
        </p:nvSpPr>
        <p:spPr>
          <a:xfrm>
            <a:off x="382391" y="388757"/>
            <a:ext cx="1842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にゅうしゅつりょくせってい</a:t>
            </a:r>
          </a:p>
        </p:txBody>
      </p:sp>
      <p:sp>
        <p:nvSpPr>
          <p:cNvPr id="49" name="四角形: 角を丸くする 48">
            <a:extLst>
              <a:ext uri="{FF2B5EF4-FFF2-40B4-BE49-F238E27FC236}">
                <a16:creationId xmlns:a16="http://schemas.microsoft.com/office/drawing/2014/main" id="{2F6D1677-F04A-4D2A-B26C-F0DAF7B9CEDF}"/>
              </a:ext>
            </a:extLst>
          </p:cNvPr>
          <p:cNvSpPr/>
          <p:nvPr/>
        </p:nvSpPr>
        <p:spPr>
          <a:xfrm>
            <a:off x="1549245" y="3861252"/>
            <a:ext cx="2172247" cy="42612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6" name="四角形: 角を丸くする 55">
            <a:extLst>
              <a:ext uri="{FF2B5EF4-FFF2-40B4-BE49-F238E27FC236}">
                <a16:creationId xmlns:a16="http://schemas.microsoft.com/office/drawing/2014/main" id="{FE3103BA-0967-416C-B3FA-8A8F8D6955EA}"/>
              </a:ext>
            </a:extLst>
          </p:cNvPr>
          <p:cNvSpPr/>
          <p:nvPr/>
        </p:nvSpPr>
        <p:spPr>
          <a:xfrm>
            <a:off x="1592453" y="2064580"/>
            <a:ext cx="526964" cy="43471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253CC169-8FB0-4BA3-87F4-C91486E35784}"/>
              </a:ext>
            </a:extLst>
          </p:cNvPr>
          <p:cNvSpPr txBox="1"/>
          <p:nvPr/>
        </p:nvSpPr>
        <p:spPr>
          <a:xfrm>
            <a:off x="176300" y="1301329"/>
            <a:ext cx="8221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Studuino:bit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の「編集」から「入出力設定」を選びます。</a:t>
            </a:r>
            <a:endParaRPr kumimoji="1" lang="ja-JP" altLang="en-US" sz="1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00B70A4A-AD7A-4FF1-9623-07CF6F976A36}"/>
              </a:ext>
            </a:extLst>
          </p:cNvPr>
          <p:cNvSpPr txBox="1"/>
          <p:nvPr/>
        </p:nvSpPr>
        <p:spPr>
          <a:xfrm>
            <a:off x="1937710" y="1165185"/>
            <a:ext cx="8498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へんしゅう</a:t>
            </a:r>
            <a:endParaRPr kumimoji="1" lang="en-US" altLang="ja-JP" sz="10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38418A83-543D-4C76-897A-E861F70C7EED}"/>
              </a:ext>
            </a:extLst>
          </p:cNvPr>
          <p:cNvSpPr txBox="1"/>
          <p:nvPr/>
        </p:nvSpPr>
        <p:spPr>
          <a:xfrm>
            <a:off x="3198092" y="1157696"/>
            <a:ext cx="16812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にゅうしゅつりょくせってい</a:t>
            </a:r>
            <a:endParaRPr kumimoji="1" lang="en-US" altLang="ja-JP" sz="9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57A6CD5A-2585-4347-9E76-6DDA567CE91F}"/>
              </a:ext>
            </a:extLst>
          </p:cNvPr>
          <p:cNvSpPr txBox="1"/>
          <p:nvPr/>
        </p:nvSpPr>
        <p:spPr>
          <a:xfrm>
            <a:off x="149666" y="1165185"/>
            <a:ext cx="17152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スタデュイーノ：ビット</a:t>
            </a:r>
            <a:endParaRPr kumimoji="1" lang="en-US" altLang="ja-JP" sz="10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B71BA86A-4798-42F9-B497-6557E8640573}"/>
              </a:ext>
            </a:extLst>
          </p:cNvPr>
          <p:cNvSpPr txBox="1"/>
          <p:nvPr/>
        </p:nvSpPr>
        <p:spPr>
          <a:xfrm>
            <a:off x="4925496" y="1165185"/>
            <a:ext cx="5414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えら</a:t>
            </a:r>
            <a:endParaRPr kumimoji="1" lang="en-US" altLang="ja-JP" sz="10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1" name="吹き出し: 角を丸めた四角形 30">
            <a:extLst>
              <a:ext uri="{FF2B5EF4-FFF2-40B4-BE49-F238E27FC236}">
                <a16:creationId xmlns:a16="http://schemas.microsoft.com/office/drawing/2014/main" id="{E70230D8-ECE1-424E-A821-7B529ED0AFC7}"/>
              </a:ext>
            </a:extLst>
          </p:cNvPr>
          <p:cNvSpPr/>
          <p:nvPr/>
        </p:nvSpPr>
        <p:spPr>
          <a:xfrm>
            <a:off x="3933541" y="2026761"/>
            <a:ext cx="4819841" cy="3181320"/>
          </a:xfrm>
          <a:prstGeom prst="wedgeRoundRectCallout">
            <a:avLst>
              <a:gd name="adj1" fmla="val -2505"/>
              <a:gd name="adj2" fmla="val 55365"/>
              <a:gd name="adj3" fmla="val 16667"/>
            </a:avLst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6DFCB101-642E-4BBA-A648-69DF2190FAA8}"/>
              </a:ext>
            </a:extLst>
          </p:cNvPr>
          <p:cNvSpPr txBox="1"/>
          <p:nvPr/>
        </p:nvSpPr>
        <p:spPr>
          <a:xfrm>
            <a:off x="4156893" y="3256404"/>
            <a:ext cx="4392303" cy="176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sz="14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入力（</a:t>
            </a:r>
            <a:r>
              <a:rPr kumimoji="1" lang="en-US" altLang="ja-JP" sz="14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INPUT</a:t>
            </a:r>
            <a:r>
              <a:rPr kumimoji="1" lang="ja-JP" altLang="en-US" sz="14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）</a:t>
            </a:r>
            <a:r>
              <a:rPr kumimoji="1" lang="ja-JP" altLang="en-US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：</a:t>
            </a:r>
            <a:endParaRPr kumimoji="1" lang="en-US" altLang="ja-JP" sz="14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kumimoji="1" lang="ja-JP" altLang="en-US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ロボットが</a:t>
            </a:r>
            <a:r>
              <a:rPr kumimoji="1" lang="ja-JP" altLang="en-US" sz="1400" b="1" u="sng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指令を受けとるセンサーを指定</a:t>
            </a:r>
            <a:r>
              <a:rPr kumimoji="1" lang="ja-JP" altLang="en-US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します。</a:t>
            </a:r>
            <a:endParaRPr kumimoji="1" lang="en-US" altLang="ja-JP" sz="14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kumimoji="1" lang="ja-JP" altLang="en-US" sz="14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出力（</a:t>
            </a:r>
            <a:r>
              <a:rPr kumimoji="1" lang="en-US" altLang="ja-JP" sz="14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OUTPUT</a:t>
            </a:r>
            <a:r>
              <a:rPr kumimoji="1" lang="ja-JP" altLang="en-US" sz="14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）</a:t>
            </a:r>
            <a:r>
              <a:rPr kumimoji="1" lang="ja-JP" altLang="en-US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：</a:t>
            </a:r>
            <a:endParaRPr kumimoji="1" lang="en-US" altLang="ja-JP" sz="14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kumimoji="1" lang="ja-JP" altLang="en-US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指令を基に</a:t>
            </a:r>
            <a:r>
              <a:rPr kumimoji="1" lang="ja-JP" altLang="en-US" sz="1400" b="1" u="sng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ロボットを動かすパーツを指定</a:t>
            </a:r>
            <a:r>
              <a:rPr kumimoji="1" lang="ja-JP" altLang="en-US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します。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B6141E62-DE96-4AB8-9FC5-8EF582EAA225}"/>
              </a:ext>
            </a:extLst>
          </p:cNvPr>
          <p:cNvSpPr txBox="1"/>
          <p:nvPr/>
        </p:nvSpPr>
        <p:spPr>
          <a:xfrm>
            <a:off x="4111971" y="2026761"/>
            <a:ext cx="42863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プログラムを作る前に、拡張ユニットの、</a:t>
            </a:r>
            <a:endParaRPr kumimoji="1" lang="en-US" altLang="ja-JP" sz="16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kumimoji="1" lang="ja-JP" altLang="en-US" sz="1600" b="1" u="sng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どこに、何が接続されたか</a:t>
            </a:r>
            <a:r>
              <a:rPr kumimoji="1" lang="ja-JP" altLang="en-US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を設定するよ！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5687D554-064F-4D81-8FFC-97516473DD25}"/>
              </a:ext>
            </a:extLst>
          </p:cNvPr>
          <p:cNvSpPr txBox="1"/>
          <p:nvPr/>
        </p:nvSpPr>
        <p:spPr>
          <a:xfrm>
            <a:off x="5283977" y="2083212"/>
            <a:ext cx="4598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つく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CD4C3D19-1897-4627-87E8-4D72D7902ED0}"/>
              </a:ext>
            </a:extLst>
          </p:cNvPr>
          <p:cNvSpPr txBox="1"/>
          <p:nvPr/>
        </p:nvSpPr>
        <p:spPr>
          <a:xfrm>
            <a:off x="4038741" y="3300425"/>
            <a:ext cx="8054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にゅうりょく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EFEEF1F7-3ADE-4B05-B81C-7CEB885C7960}"/>
              </a:ext>
            </a:extLst>
          </p:cNvPr>
          <p:cNvSpPr txBox="1"/>
          <p:nvPr/>
        </p:nvSpPr>
        <p:spPr>
          <a:xfrm>
            <a:off x="4723267" y="3300425"/>
            <a:ext cx="7565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インプット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82D072D1-A889-46A1-BAA1-4E202FBE0716}"/>
              </a:ext>
            </a:extLst>
          </p:cNvPr>
          <p:cNvSpPr txBox="1"/>
          <p:nvPr/>
        </p:nvSpPr>
        <p:spPr>
          <a:xfrm>
            <a:off x="5701222" y="2083212"/>
            <a:ext cx="4598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まえ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2FD19773-5FFD-4967-9985-033389367D6F}"/>
              </a:ext>
            </a:extLst>
          </p:cNvPr>
          <p:cNvSpPr txBox="1"/>
          <p:nvPr/>
        </p:nvSpPr>
        <p:spPr>
          <a:xfrm>
            <a:off x="6255123" y="2083212"/>
            <a:ext cx="8325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かくちょう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26D2A716-9837-4EE7-8343-18AC3830CB8C}"/>
              </a:ext>
            </a:extLst>
          </p:cNvPr>
          <p:cNvSpPr txBox="1"/>
          <p:nvPr/>
        </p:nvSpPr>
        <p:spPr>
          <a:xfrm>
            <a:off x="4879391" y="2580573"/>
            <a:ext cx="504061" cy="230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なに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274B3186-551D-49AF-B143-5F2901335003}"/>
              </a:ext>
            </a:extLst>
          </p:cNvPr>
          <p:cNvSpPr txBox="1"/>
          <p:nvPr/>
        </p:nvSpPr>
        <p:spPr>
          <a:xfrm>
            <a:off x="5283977" y="2562817"/>
            <a:ext cx="6771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せつぞく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0B7276A9-45BA-4E4F-8667-92E6AB852803}"/>
              </a:ext>
            </a:extLst>
          </p:cNvPr>
          <p:cNvSpPr txBox="1"/>
          <p:nvPr/>
        </p:nvSpPr>
        <p:spPr>
          <a:xfrm>
            <a:off x="6722495" y="2562817"/>
            <a:ext cx="6771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せってい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5BB16716-2A5D-4107-8F7A-D96A064900B6}"/>
              </a:ext>
            </a:extLst>
          </p:cNvPr>
          <p:cNvSpPr txBox="1"/>
          <p:nvPr/>
        </p:nvSpPr>
        <p:spPr>
          <a:xfrm>
            <a:off x="5173491" y="3736580"/>
            <a:ext cx="6125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しれい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80DBD4CF-DD35-4017-BA5F-BE91E7D1117B}"/>
              </a:ext>
            </a:extLst>
          </p:cNvPr>
          <p:cNvSpPr txBox="1"/>
          <p:nvPr/>
        </p:nvSpPr>
        <p:spPr>
          <a:xfrm>
            <a:off x="5802369" y="3736580"/>
            <a:ext cx="2616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5741D5BD-4462-44C1-9A79-E832B0CEDBF8}"/>
              </a:ext>
            </a:extLst>
          </p:cNvPr>
          <p:cNvSpPr txBox="1"/>
          <p:nvPr/>
        </p:nvSpPr>
        <p:spPr>
          <a:xfrm>
            <a:off x="7305611" y="3736580"/>
            <a:ext cx="6125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してい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E239AA52-D8B7-4A59-B2A7-930461D0B35A}"/>
              </a:ext>
            </a:extLst>
          </p:cNvPr>
          <p:cNvSpPr txBox="1"/>
          <p:nvPr/>
        </p:nvSpPr>
        <p:spPr>
          <a:xfrm>
            <a:off x="4038741" y="4153830"/>
            <a:ext cx="8054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しゅつりょく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DBA38779-52D5-443A-98B1-A3D582376A69}"/>
              </a:ext>
            </a:extLst>
          </p:cNvPr>
          <p:cNvSpPr txBox="1"/>
          <p:nvPr/>
        </p:nvSpPr>
        <p:spPr>
          <a:xfrm>
            <a:off x="4723267" y="4153830"/>
            <a:ext cx="9051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アウトプット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9B7D750B-EFEE-483D-A4F2-11699F6178F5}"/>
              </a:ext>
            </a:extLst>
          </p:cNvPr>
          <p:cNvSpPr txBox="1"/>
          <p:nvPr/>
        </p:nvSpPr>
        <p:spPr>
          <a:xfrm>
            <a:off x="7313772" y="4590316"/>
            <a:ext cx="6125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してい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F12C76EC-A9F5-4479-A11D-073671B20DD0}"/>
              </a:ext>
            </a:extLst>
          </p:cNvPr>
          <p:cNvSpPr txBox="1"/>
          <p:nvPr/>
        </p:nvSpPr>
        <p:spPr>
          <a:xfrm>
            <a:off x="6081575" y="4590316"/>
            <a:ext cx="4168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うご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E2EE4A67-32B6-452D-9DD1-3AF2471EF7BD}"/>
              </a:ext>
            </a:extLst>
          </p:cNvPr>
          <p:cNvSpPr txBox="1"/>
          <p:nvPr/>
        </p:nvSpPr>
        <p:spPr>
          <a:xfrm>
            <a:off x="4844207" y="4590316"/>
            <a:ext cx="4168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もと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A1F12F64-9A98-4A61-9186-28B3972ACA82}"/>
              </a:ext>
            </a:extLst>
          </p:cNvPr>
          <p:cNvSpPr txBox="1"/>
          <p:nvPr/>
        </p:nvSpPr>
        <p:spPr>
          <a:xfrm>
            <a:off x="4285736" y="4590877"/>
            <a:ext cx="6125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しれい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64" name="図 63">
            <a:extLst>
              <a:ext uri="{FF2B5EF4-FFF2-40B4-BE49-F238E27FC236}">
                <a16:creationId xmlns:a16="http://schemas.microsoft.com/office/drawing/2014/main" id="{7AE03E8A-860F-4C16-90E4-35B751814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7409" y="5161636"/>
            <a:ext cx="1064481" cy="169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6581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587DE043-E394-4E98-8289-31B5537F9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4651"/>
            <a:ext cx="9144000" cy="4172948"/>
          </a:xfrm>
          <a:prstGeom prst="rect">
            <a:avLst/>
          </a:prstGeom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FD527A0E-8C8E-4929-8BCE-E97B2FEC7BAF}"/>
              </a:ext>
            </a:extLst>
          </p:cNvPr>
          <p:cNvSpPr txBox="1"/>
          <p:nvPr/>
        </p:nvSpPr>
        <p:spPr>
          <a:xfrm>
            <a:off x="238443" y="1111918"/>
            <a:ext cx="822197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入力、出力それぞれパーツを選択して、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ボタンを押します。</a:t>
            </a:r>
            <a:endParaRPr kumimoji="1" lang="ja-JP" altLang="en-US" sz="1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タイトル 4">
            <a:extLst>
              <a:ext uri="{FF2B5EF4-FFF2-40B4-BE49-F238E27FC236}">
                <a16:creationId xmlns:a16="http://schemas.microsoft.com/office/drawing/2014/main" id="{2161DAD4-1B7C-4E79-9E26-FE39DAB14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入出力設定をしよう</a:t>
            </a: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F6B39E56-DCF2-4EBF-98EA-E9B2542205DA}"/>
              </a:ext>
            </a:extLst>
          </p:cNvPr>
          <p:cNvSpPr txBox="1"/>
          <p:nvPr/>
        </p:nvSpPr>
        <p:spPr>
          <a:xfrm>
            <a:off x="382391" y="388757"/>
            <a:ext cx="1842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にゅうしゅつりょくせってい</a:t>
            </a: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00B70A4A-AD7A-4FF1-9623-07CF6F976A36}"/>
              </a:ext>
            </a:extLst>
          </p:cNvPr>
          <p:cNvSpPr txBox="1"/>
          <p:nvPr/>
        </p:nvSpPr>
        <p:spPr>
          <a:xfrm>
            <a:off x="3181221" y="1147570"/>
            <a:ext cx="7160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せんたく</a:t>
            </a:r>
            <a:endParaRPr kumimoji="1" lang="en-US" altLang="ja-JP" sz="10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57A6CD5A-2585-4347-9E76-6DDA567CE91F}"/>
              </a:ext>
            </a:extLst>
          </p:cNvPr>
          <p:cNvSpPr txBox="1"/>
          <p:nvPr/>
        </p:nvSpPr>
        <p:spPr>
          <a:xfrm>
            <a:off x="0" y="1147570"/>
            <a:ext cx="9777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にゅうりょく</a:t>
            </a:r>
            <a:endParaRPr kumimoji="1" lang="en-US" altLang="ja-JP" sz="10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B71BA86A-4798-42F9-B497-6557E8640573}"/>
              </a:ext>
            </a:extLst>
          </p:cNvPr>
          <p:cNvSpPr txBox="1"/>
          <p:nvPr/>
        </p:nvSpPr>
        <p:spPr>
          <a:xfrm>
            <a:off x="5559296" y="1147570"/>
            <a:ext cx="459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</a:t>
            </a:r>
            <a:endParaRPr kumimoji="1" lang="en-US" altLang="ja-JP" sz="10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2" name="四角形: 角を丸くする 21">
            <a:extLst>
              <a:ext uri="{FF2B5EF4-FFF2-40B4-BE49-F238E27FC236}">
                <a16:creationId xmlns:a16="http://schemas.microsoft.com/office/drawing/2014/main" id="{84135017-F5A4-407C-982D-53B8426D1413}"/>
              </a:ext>
            </a:extLst>
          </p:cNvPr>
          <p:cNvSpPr/>
          <p:nvPr/>
        </p:nvSpPr>
        <p:spPr>
          <a:xfrm>
            <a:off x="85755" y="2220166"/>
            <a:ext cx="2172247" cy="402275"/>
          </a:xfrm>
          <a:prstGeom prst="roundRect">
            <a:avLst>
              <a:gd name="adj" fmla="val 21311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4" name="四角形: 角を丸くする 23">
            <a:extLst>
              <a:ext uri="{FF2B5EF4-FFF2-40B4-BE49-F238E27FC236}">
                <a16:creationId xmlns:a16="http://schemas.microsoft.com/office/drawing/2014/main" id="{E258A993-9637-4ADB-9BC4-5A9C0D603C1B}"/>
              </a:ext>
            </a:extLst>
          </p:cNvPr>
          <p:cNvSpPr/>
          <p:nvPr/>
        </p:nvSpPr>
        <p:spPr>
          <a:xfrm>
            <a:off x="6809692" y="5323966"/>
            <a:ext cx="1482052" cy="470516"/>
          </a:xfrm>
          <a:prstGeom prst="roundRect">
            <a:avLst>
              <a:gd name="adj" fmla="val 21311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253CC169-8FB0-4BA3-87F4-C91486E35784}"/>
              </a:ext>
            </a:extLst>
          </p:cNvPr>
          <p:cNvSpPr txBox="1"/>
          <p:nvPr/>
        </p:nvSpPr>
        <p:spPr>
          <a:xfrm>
            <a:off x="238443" y="5300234"/>
            <a:ext cx="3587540" cy="1131079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入力：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I2C…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加速度センサー</a:t>
            </a:r>
            <a:endParaRPr kumimoji="1" lang="ja-JP" altLang="en-US" sz="1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出力：</a:t>
            </a: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P16…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サーボモーター</a:t>
            </a:r>
            <a:endParaRPr kumimoji="1" lang="ja-JP" altLang="en-US" sz="1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D7A03FFA-D778-4842-85DA-7532406177F9}"/>
              </a:ext>
            </a:extLst>
          </p:cNvPr>
          <p:cNvSpPr txBox="1"/>
          <p:nvPr/>
        </p:nvSpPr>
        <p:spPr>
          <a:xfrm>
            <a:off x="840691" y="1147570"/>
            <a:ext cx="9777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しゅつりょく</a:t>
            </a:r>
            <a:endParaRPr kumimoji="1" lang="en-US" altLang="ja-JP" sz="10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CFCFB16E-8ECF-40B5-8C2A-413AF7A241D1}"/>
              </a:ext>
            </a:extLst>
          </p:cNvPr>
          <p:cNvSpPr txBox="1"/>
          <p:nvPr/>
        </p:nvSpPr>
        <p:spPr>
          <a:xfrm>
            <a:off x="182515" y="5897599"/>
            <a:ext cx="9777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しゅつりょく</a:t>
            </a:r>
            <a:endParaRPr kumimoji="1" lang="en-US" altLang="ja-JP" sz="10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四角形: 角を丸くする 17">
            <a:extLst>
              <a:ext uri="{FF2B5EF4-FFF2-40B4-BE49-F238E27FC236}">
                <a16:creationId xmlns:a16="http://schemas.microsoft.com/office/drawing/2014/main" id="{DDDF8B40-6B66-445F-8BD3-3AF46EF9C188}"/>
              </a:ext>
            </a:extLst>
          </p:cNvPr>
          <p:cNvSpPr/>
          <p:nvPr/>
        </p:nvSpPr>
        <p:spPr>
          <a:xfrm>
            <a:off x="6772120" y="2220166"/>
            <a:ext cx="2172247" cy="402275"/>
          </a:xfrm>
          <a:prstGeom prst="roundRect">
            <a:avLst>
              <a:gd name="adj" fmla="val 21311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A1F82F30-DEAB-44A8-8221-A84AE9B114FF}"/>
              </a:ext>
            </a:extLst>
          </p:cNvPr>
          <p:cNvSpPr txBox="1"/>
          <p:nvPr/>
        </p:nvSpPr>
        <p:spPr>
          <a:xfrm>
            <a:off x="182515" y="5339637"/>
            <a:ext cx="9777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にゅうりょく</a:t>
            </a:r>
            <a:endParaRPr kumimoji="1" lang="en-US" altLang="ja-JP" sz="10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8A7CE71-40CE-40F1-9654-4DF3FC13B970}"/>
              </a:ext>
            </a:extLst>
          </p:cNvPr>
          <p:cNvSpPr txBox="1"/>
          <p:nvPr/>
        </p:nvSpPr>
        <p:spPr>
          <a:xfrm>
            <a:off x="1597981" y="5339636"/>
            <a:ext cx="7457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かそくど</a:t>
            </a:r>
            <a:endParaRPr kumimoji="1" lang="en-US" altLang="ja-JP" sz="10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82423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31D4E439-7AFE-41C2-9561-67F5879CA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ja-JP" altLang="en-US" dirty="0"/>
              <a:t>ロボットを動かそう！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E0FA59A-AB55-46F2-BA50-DF440BB2E6D0}"/>
              </a:ext>
            </a:extLst>
          </p:cNvPr>
          <p:cNvSpPr txBox="1"/>
          <p:nvPr/>
        </p:nvSpPr>
        <p:spPr>
          <a:xfrm>
            <a:off x="2284563" y="1413273"/>
            <a:ext cx="470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うご</a:t>
            </a:r>
          </a:p>
        </p:txBody>
      </p:sp>
      <p:pic>
        <p:nvPicPr>
          <p:cNvPr id="9" name="図プレースホルダー 8">
            <a:extLst>
              <a:ext uri="{FF2B5EF4-FFF2-40B4-BE49-F238E27FC236}">
                <a16:creationId xmlns:a16="http://schemas.microsoft.com/office/drawing/2014/main" id="{92913C35-B93D-4EBC-8810-BDFA2AF9608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2914" t="625" r="-31632" b="3403"/>
          <a:stretch/>
        </p:blipFill>
        <p:spPr>
          <a:xfrm>
            <a:off x="0" y="4515035"/>
            <a:ext cx="9144000" cy="2342965"/>
          </a:xfrm>
        </p:spPr>
      </p:pic>
      <p:sp>
        <p:nvSpPr>
          <p:cNvPr id="5" name="テキスト プレースホルダー 24">
            <a:extLst>
              <a:ext uri="{FF2B5EF4-FFF2-40B4-BE49-F238E27FC236}">
                <a16:creationId xmlns:a16="http://schemas.microsoft.com/office/drawing/2014/main" id="{EE78989A-62EB-4A7F-815E-8ED510863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2514" y="2464429"/>
            <a:ext cx="7249886" cy="221599"/>
          </a:xfrm>
        </p:spPr>
        <p:txBody>
          <a:bodyPr/>
          <a:lstStyle/>
          <a:p>
            <a:r>
              <a:rPr lang="ja-JP" altLang="en-US" dirty="0"/>
              <a:t>命令をアーテックロボに覚えさせよう！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B5273AA-1B6B-4F86-A1E4-6D182A1DC713}"/>
              </a:ext>
            </a:extLst>
          </p:cNvPr>
          <p:cNvSpPr txBox="1"/>
          <p:nvPr/>
        </p:nvSpPr>
        <p:spPr>
          <a:xfrm>
            <a:off x="503286" y="2328242"/>
            <a:ext cx="63186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700" dirty="0">
                <a:solidFill>
                  <a:srgbClr val="067F9C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めいれい</a:t>
            </a:r>
            <a:endParaRPr kumimoji="1" lang="ja-JP" altLang="en-US" sz="800" dirty="0">
              <a:solidFill>
                <a:srgbClr val="067F9C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4D0D030-CC78-470A-9DDC-BCC002F7C1BD}"/>
              </a:ext>
            </a:extLst>
          </p:cNvPr>
          <p:cNvSpPr txBox="1"/>
          <p:nvPr/>
        </p:nvSpPr>
        <p:spPr>
          <a:xfrm>
            <a:off x="2248983" y="2320180"/>
            <a:ext cx="4794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700" dirty="0">
                <a:solidFill>
                  <a:srgbClr val="067F9C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おぼ</a:t>
            </a:r>
            <a:endParaRPr kumimoji="1" lang="ja-JP" altLang="en-US" sz="800" dirty="0">
              <a:solidFill>
                <a:srgbClr val="067F9C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7252567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やじろべえを作るには？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0214901-7979-46C7-8C38-B187A27296AC}"/>
              </a:ext>
            </a:extLst>
          </p:cNvPr>
          <p:cNvSpPr txBox="1"/>
          <p:nvPr/>
        </p:nvSpPr>
        <p:spPr>
          <a:xfrm>
            <a:off x="1971730" y="384427"/>
            <a:ext cx="4616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5C3F9FF-8051-42B0-8A48-9F97C7B21810}"/>
              </a:ext>
            </a:extLst>
          </p:cNvPr>
          <p:cNvSpPr txBox="1"/>
          <p:nvPr/>
        </p:nvSpPr>
        <p:spPr>
          <a:xfrm>
            <a:off x="457841" y="1097731"/>
            <a:ext cx="685735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どんな順番で命令をすればいいか、考えてみよう！</a:t>
            </a:r>
            <a:endParaRPr lang="en-US" altLang="ja-JP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8675636E-AA87-4630-9083-A3975522F08B}"/>
              </a:ext>
            </a:extLst>
          </p:cNvPr>
          <p:cNvSpPr txBox="1"/>
          <p:nvPr/>
        </p:nvSpPr>
        <p:spPr>
          <a:xfrm>
            <a:off x="1046052" y="1159714"/>
            <a:ext cx="8182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じゅんばん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77AC1A8-BFE7-483B-9F16-6FC4F58A60D1}"/>
              </a:ext>
            </a:extLst>
          </p:cNvPr>
          <p:cNvSpPr txBox="1"/>
          <p:nvPr/>
        </p:nvSpPr>
        <p:spPr>
          <a:xfrm>
            <a:off x="1749673" y="1155147"/>
            <a:ext cx="7028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めいれい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25987587-B429-43E6-8B3A-6ECF8F825C98}"/>
              </a:ext>
            </a:extLst>
          </p:cNvPr>
          <p:cNvSpPr txBox="1"/>
          <p:nvPr/>
        </p:nvSpPr>
        <p:spPr>
          <a:xfrm>
            <a:off x="3968822" y="1164883"/>
            <a:ext cx="7028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かんが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9CB78338-ADFA-440E-BD8B-70F79B70AC92}"/>
              </a:ext>
            </a:extLst>
          </p:cNvPr>
          <p:cNvSpPr txBox="1"/>
          <p:nvPr/>
        </p:nvSpPr>
        <p:spPr>
          <a:xfrm>
            <a:off x="617066" y="1560815"/>
            <a:ext cx="395288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１．やじろべえの傾きを調べる</a:t>
            </a:r>
            <a:endParaRPr lang="en-US" altLang="ja-JP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D5B191B3-DFEF-4907-961C-2CEDC5DB58A0}"/>
              </a:ext>
            </a:extLst>
          </p:cNvPr>
          <p:cNvSpPr txBox="1"/>
          <p:nvPr/>
        </p:nvSpPr>
        <p:spPr>
          <a:xfrm>
            <a:off x="617066" y="3054647"/>
            <a:ext cx="572159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２．バランス調整腕を動かして、水平にする。</a:t>
            </a:r>
            <a:endParaRPr lang="en-US" altLang="ja-JP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0" name="矢印: 右 29">
            <a:extLst>
              <a:ext uri="{FF2B5EF4-FFF2-40B4-BE49-F238E27FC236}">
                <a16:creationId xmlns:a16="http://schemas.microsoft.com/office/drawing/2014/main" id="{B53D0914-C0A9-4050-8C9D-11CD6BCDD495}"/>
              </a:ext>
            </a:extLst>
          </p:cNvPr>
          <p:cNvSpPr/>
          <p:nvPr/>
        </p:nvSpPr>
        <p:spPr>
          <a:xfrm rot="5400000">
            <a:off x="2381561" y="2334439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EE656FF5-C25F-4372-8251-239C57555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1777" y="2296074"/>
            <a:ext cx="688970" cy="738183"/>
          </a:xfrm>
          <a:prstGeom prst="rect">
            <a:avLst/>
          </a:prstGeom>
        </p:spPr>
      </p:pic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ED35A080-9034-47BB-A3DE-07588D2256CA}"/>
              </a:ext>
            </a:extLst>
          </p:cNvPr>
          <p:cNvSpPr txBox="1"/>
          <p:nvPr/>
        </p:nvSpPr>
        <p:spPr>
          <a:xfrm>
            <a:off x="3976361" y="2363224"/>
            <a:ext cx="347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加速度センサーで傾きを調べるよ！</a:t>
            </a:r>
            <a:endParaRPr lang="en-US" altLang="ja-JP" sz="16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5" name="吹き出し: 角を丸めた四角形 44">
            <a:extLst>
              <a:ext uri="{FF2B5EF4-FFF2-40B4-BE49-F238E27FC236}">
                <a16:creationId xmlns:a16="http://schemas.microsoft.com/office/drawing/2014/main" id="{005B9B61-B8BB-4F9F-9DA1-304B346EAD84}"/>
              </a:ext>
            </a:extLst>
          </p:cNvPr>
          <p:cNvSpPr/>
          <p:nvPr/>
        </p:nvSpPr>
        <p:spPr>
          <a:xfrm>
            <a:off x="4013669" y="2324301"/>
            <a:ext cx="3547886" cy="603239"/>
          </a:xfrm>
          <a:prstGeom prst="wedgeRoundRectCallout">
            <a:avLst>
              <a:gd name="adj1" fmla="val -52799"/>
              <a:gd name="adj2" fmla="val -3834"/>
              <a:gd name="adj3" fmla="val 16667"/>
            </a:avLst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D3D0B691-B3AA-4811-9B0C-D615EAC92B21}"/>
              </a:ext>
            </a:extLst>
          </p:cNvPr>
          <p:cNvSpPr txBox="1"/>
          <p:nvPr/>
        </p:nvSpPr>
        <p:spPr>
          <a:xfrm>
            <a:off x="2344088" y="1629480"/>
            <a:ext cx="5869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かたむ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62B137D5-66E7-4E8B-9E01-506154D7FD25}"/>
              </a:ext>
            </a:extLst>
          </p:cNvPr>
          <p:cNvSpPr txBox="1"/>
          <p:nvPr/>
        </p:nvSpPr>
        <p:spPr>
          <a:xfrm>
            <a:off x="1846538" y="3128115"/>
            <a:ext cx="11302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ちょうせいうで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7AE416D5-E1D4-4CC3-96E7-5CAC49FAE39C}"/>
              </a:ext>
            </a:extLst>
          </p:cNvPr>
          <p:cNvSpPr txBox="1"/>
          <p:nvPr/>
        </p:nvSpPr>
        <p:spPr>
          <a:xfrm>
            <a:off x="4013669" y="3128115"/>
            <a:ext cx="7558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すいへい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B36AD836-A58D-49FC-956C-7FC8A9D3E3C2}"/>
              </a:ext>
            </a:extLst>
          </p:cNvPr>
          <p:cNvSpPr txBox="1"/>
          <p:nvPr/>
        </p:nvSpPr>
        <p:spPr>
          <a:xfrm>
            <a:off x="2859474" y="3128115"/>
            <a:ext cx="5087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うご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DEDA12F2-B376-4708-A475-69E169A435AD}"/>
              </a:ext>
            </a:extLst>
          </p:cNvPr>
          <p:cNvSpPr txBox="1"/>
          <p:nvPr/>
        </p:nvSpPr>
        <p:spPr>
          <a:xfrm>
            <a:off x="5526513" y="2428791"/>
            <a:ext cx="5524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かたむ</a:t>
            </a: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75159099-F470-4AAD-A2D0-99A8D3AFEBD7}"/>
              </a:ext>
            </a:extLst>
          </p:cNvPr>
          <p:cNvSpPr txBox="1"/>
          <p:nvPr/>
        </p:nvSpPr>
        <p:spPr>
          <a:xfrm>
            <a:off x="6161715" y="2441382"/>
            <a:ext cx="46258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しら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9206295E-8BBD-4115-88C0-76588BB740D1}"/>
              </a:ext>
            </a:extLst>
          </p:cNvPr>
          <p:cNvSpPr txBox="1"/>
          <p:nvPr/>
        </p:nvSpPr>
        <p:spPr>
          <a:xfrm>
            <a:off x="4013669" y="2434911"/>
            <a:ext cx="6949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かそくど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28988043-ECAD-4873-9011-955FD780B98B}"/>
              </a:ext>
            </a:extLst>
          </p:cNvPr>
          <p:cNvSpPr txBox="1"/>
          <p:nvPr/>
        </p:nvSpPr>
        <p:spPr>
          <a:xfrm>
            <a:off x="3081379" y="1613507"/>
            <a:ext cx="5087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しら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68" name="図 67">
            <a:extLst>
              <a:ext uri="{FF2B5EF4-FFF2-40B4-BE49-F238E27FC236}">
                <a16:creationId xmlns:a16="http://schemas.microsoft.com/office/drawing/2014/main" id="{AC46A3F1-BCA0-484D-81DA-1174D1673C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4895" y="3576975"/>
            <a:ext cx="3353000" cy="2388440"/>
          </a:xfrm>
          <a:prstGeom prst="rect">
            <a:avLst/>
          </a:prstGeom>
        </p:spPr>
      </p:pic>
      <p:pic>
        <p:nvPicPr>
          <p:cNvPr id="69" name="図 68">
            <a:extLst>
              <a:ext uri="{FF2B5EF4-FFF2-40B4-BE49-F238E27FC236}">
                <a16:creationId xmlns:a16="http://schemas.microsoft.com/office/drawing/2014/main" id="{26CF5B7C-24DA-442D-8870-2B8A1278D2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4569947" y="3579640"/>
            <a:ext cx="3353000" cy="2388440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1DF32C3C-9288-4683-BAE0-74B2390AB70F}"/>
              </a:ext>
            </a:extLst>
          </p:cNvPr>
          <p:cNvGrpSpPr/>
          <p:nvPr/>
        </p:nvGrpSpPr>
        <p:grpSpPr>
          <a:xfrm>
            <a:off x="1201688" y="5374562"/>
            <a:ext cx="3216823" cy="502712"/>
            <a:chOff x="1239767" y="5760269"/>
            <a:chExt cx="3216823" cy="502712"/>
          </a:xfrm>
        </p:grpSpPr>
        <p:sp>
          <p:nvSpPr>
            <p:cNvPr id="72" name="四角形: 角を丸くする 71">
              <a:extLst>
                <a:ext uri="{FF2B5EF4-FFF2-40B4-BE49-F238E27FC236}">
                  <a16:creationId xmlns:a16="http://schemas.microsoft.com/office/drawing/2014/main" id="{AACA29DE-8D8B-44BA-83D4-4ED1FBCFD9AB}"/>
                </a:ext>
              </a:extLst>
            </p:cNvPr>
            <p:cNvSpPr/>
            <p:nvPr/>
          </p:nvSpPr>
          <p:spPr>
            <a:xfrm>
              <a:off x="1239767" y="5794638"/>
              <a:ext cx="3216823" cy="46834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73" name="テキスト ボックス 72">
              <a:extLst>
                <a:ext uri="{FF2B5EF4-FFF2-40B4-BE49-F238E27FC236}">
                  <a16:creationId xmlns:a16="http://schemas.microsoft.com/office/drawing/2014/main" id="{2F269E4F-4363-42B4-B2E6-EE0DBC7167E4}"/>
                </a:ext>
              </a:extLst>
            </p:cNvPr>
            <p:cNvSpPr txBox="1"/>
            <p:nvPr/>
          </p:nvSpPr>
          <p:spPr>
            <a:xfrm>
              <a:off x="1310157" y="5760269"/>
              <a:ext cx="3039268" cy="469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ja-JP" altLang="en-US" sz="1400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右側に傾いたとき→腕を曲げる</a:t>
              </a:r>
              <a:endParaRPr kumimoji="1" lang="ja-JP" altLang="en-US" sz="14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74" name="テキスト ボックス 73">
              <a:extLst>
                <a:ext uri="{FF2B5EF4-FFF2-40B4-BE49-F238E27FC236}">
                  <a16:creationId xmlns:a16="http://schemas.microsoft.com/office/drawing/2014/main" id="{FF8CD9A1-24FC-4A9D-862E-E6B711BC5264}"/>
                </a:ext>
              </a:extLst>
            </p:cNvPr>
            <p:cNvSpPr txBox="1"/>
            <p:nvPr/>
          </p:nvSpPr>
          <p:spPr>
            <a:xfrm>
              <a:off x="3050004" y="5794638"/>
              <a:ext cx="43961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うで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75" name="テキスト ボックス 74">
              <a:extLst>
                <a:ext uri="{FF2B5EF4-FFF2-40B4-BE49-F238E27FC236}">
                  <a16:creationId xmlns:a16="http://schemas.microsoft.com/office/drawing/2014/main" id="{103EF606-20D8-420D-8775-8F0F851B681D}"/>
                </a:ext>
              </a:extLst>
            </p:cNvPr>
            <p:cNvSpPr txBox="1"/>
            <p:nvPr/>
          </p:nvSpPr>
          <p:spPr>
            <a:xfrm>
              <a:off x="3490451" y="5794638"/>
              <a:ext cx="26766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ま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76" name="テキスト ボックス 75">
              <a:extLst>
                <a:ext uri="{FF2B5EF4-FFF2-40B4-BE49-F238E27FC236}">
                  <a16:creationId xmlns:a16="http://schemas.microsoft.com/office/drawing/2014/main" id="{FCD062FA-80B1-48D4-927F-6DBD0E8AA7D4}"/>
                </a:ext>
              </a:extLst>
            </p:cNvPr>
            <p:cNvSpPr txBox="1"/>
            <p:nvPr/>
          </p:nvSpPr>
          <p:spPr>
            <a:xfrm>
              <a:off x="1390920" y="5794638"/>
              <a:ext cx="71750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みぎがわ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77" name="テキスト ボックス 76">
              <a:extLst>
                <a:ext uri="{FF2B5EF4-FFF2-40B4-BE49-F238E27FC236}">
                  <a16:creationId xmlns:a16="http://schemas.microsoft.com/office/drawing/2014/main" id="{332D5ACB-6C16-48F1-8A37-A79BC4C994E4}"/>
                </a:ext>
              </a:extLst>
            </p:cNvPr>
            <p:cNvSpPr txBox="1"/>
            <p:nvPr/>
          </p:nvSpPr>
          <p:spPr>
            <a:xfrm>
              <a:off x="1926245" y="5794638"/>
              <a:ext cx="57391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かたむ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78" name="グループ化 77">
            <a:extLst>
              <a:ext uri="{FF2B5EF4-FFF2-40B4-BE49-F238E27FC236}">
                <a16:creationId xmlns:a16="http://schemas.microsoft.com/office/drawing/2014/main" id="{97B29396-B3FE-4272-9C40-A8404556CB38}"/>
              </a:ext>
            </a:extLst>
          </p:cNvPr>
          <p:cNvGrpSpPr/>
          <p:nvPr/>
        </p:nvGrpSpPr>
        <p:grpSpPr>
          <a:xfrm>
            <a:off x="4625078" y="5372545"/>
            <a:ext cx="3216823" cy="502712"/>
            <a:chOff x="1239767" y="5760269"/>
            <a:chExt cx="3216823" cy="502712"/>
          </a:xfrm>
        </p:grpSpPr>
        <p:sp>
          <p:nvSpPr>
            <p:cNvPr id="79" name="四角形: 角を丸くする 78">
              <a:extLst>
                <a:ext uri="{FF2B5EF4-FFF2-40B4-BE49-F238E27FC236}">
                  <a16:creationId xmlns:a16="http://schemas.microsoft.com/office/drawing/2014/main" id="{E14D91B3-8E65-4ED7-87EC-F2D21224ACFF}"/>
                </a:ext>
              </a:extLst>
            </p:cNvPr>
            <p:cNvSpPr/>
            <p:nvPr/>
          </p:nvSpPr>
          <p:spPr>
            <a:xfrm>
              <a:off x="1239767" y="5794638"/>
              <a:ext cx="3216823" cy="46834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80" name="テキスト ボックス 79">
              <a:extLst>
                <a:ext uri="{FF2B5EF4-FFF2-40B4-BE49-F238E27FC236}">
                  <a16:creationId xmlns:a16="http://schemas.microsoft.com/office/drawing/2014/main" id="{944F0D73-CECA-4FE7-B108-B1F2625B34CB}"/>
                </a:ext>
              </a:extLst>
            </p:cNvPr>
            <p:cNvSpPr txBox="1"/>
            <p:nvPr/>
          </p:nvSpPr>
          <p:spPr>
            <a:xfrm>
              <a:off x="1310157" y="5760269"/>
              <a:ext cx="3039268" cy="469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ja-JP" altLang="en-US" sz="1400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左側に傾いたとき→腕を伸ばす</a:t>
              </a:r>
              <a:endParaRPr kumimoji="1" lang="ja-JP" altLang="en-US" sz="14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81" name="テキスト ボックス 80">
              <a:extLst>
                <a:ext uri="{FF2B5EF4-FFF2-40B4-BE49-F238E27FC236}">
                  <a16:creationId xmlns:a16="http://schemas.microsoft.com/office/drawing/2014/main" id="{12FADCE5-4806-4788-B9D3-444D54AD21AF}"/>
                </a:ext>
              </a:extLst>
            </p:cNvPr>
            <p:cNvSpPr txBox="1"/>
            <p:nvPr/>
          </p:nvSpPr>
          <p:spPr>
            <a:xfrm>
              <a:off x="3050004" y="5794638"/>
              <a:ext cx="43961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うで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82" name="テキスト ボックス 81">
              <a:extLst>
                <a:ext uri="{FF2B5EF4-FFF2-40B4-BE49-F238E27FC236}">
                  <a16:creationId xmlns:a16="http://schemas.microsoft.com/office/drawing/2014/main" id="{BFBA26D6-A3D7-4493-A6D4-DC44EC39028C}"/>
                </a:ext>
              </a:extLst>
            </p:cNvPr>
            <p:cNvSpPr txBox="1"/>
            <p:nvPr/>
          </p:nvSpPr>
          <p:spPr>
            <a:xfrm>
              <a:off x="3490451" y="5794638"/>
              <a:ext cx="26766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83" name="テキスト ボックス 82">
              <a:extLst>
                <a:ext uri="{FF2B5EF4-FFF2-40B4-BE49-F238E27FC236}">
                  <a16:creationId xmlns:a16="http://schemas.microsoft.com/office/drawing/2014/main" id="{042AE93E-D338-4D1D-B7FB-6D2151BF07E2}"/>
                </a:ext>
              </a:extLst>
            </p:cNvPr>
            <p:cNvSpPr txBox="1"/>
            <p:nvPr/>
          </p:nvSpPr>
          <p:spPr>
            <a:xfrm>
              <a:off x="1390920" y="5794638"/>
              <a:ext cx="71750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ひだりがわ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84" name="テキスト ボックス 83">
              <a:extLst>
                <a:ext uri="{FF2B5EF4-FFF2-40B4-BE49-F238E27FC236}">
                  <a16:creationId xmlns:a16="http://schemas.microsoft.com/office/drawing/2014/main" id="{5C952AFA-195C-41DA-B8D5-7FC0A3176902}"/>
                </a:ext>
              </a:extLst>
            </p:cNvPr>
            <p:cNvSpPr txBox="1"/>
            <p:nvPr/>
          </p:nvSpPr>
          <p:spPr>
            <a:xfrm>
              <a:off x="1926245" y="5794638"/>
              <a:ext cx="57391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かたむ</a:t>
              </a:r>
              <a:endParaRPr kumimoji="1"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pic>
        <p:nvPicPr>
          <p:cNvPr id="85" name="図 84">
            <a:extLst>
              <a:ext uri="{FF2B5EF4-FFF2-40B4-BE49-F238E27FC236}">
                <a16:creationId xmlns:a16="http://schemas.microsoft.com/office/drawing/2014/main" id="{1A2CC348-B856-4536-8446-BDDD9F836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1861" y="6138885"/>
            <a:ext cx="688970" cy="738183"/>
          </a:xfrm>
          <a:prstGeom prst="rect">
            <a:avLst/>
          </a:prstGeom>
        </p:spPr>
      </p:pic>
      <p:sp>
        <p:nvSpPr>
          <p:cNvPr id="86" name="テキスト ボックス 85">
            <a:extLst>
              <a:ext uri="{FF2B5EF4-FFF2-40B4-BE49-F238E27FC236}">
                <a16:creationId xmlns:a16="http://schemas.microsoft.com/office/drawing/2014/main" id="{577A3669-4EC2-4BA1-9ED3-022F4E66A18E}"/>
              </a:ext>
            </a:extLst>
          </p:cNvPr>
          <p:cNvSpPr txBox="1"/>
          <p:nvPr/>
        </p:nvSpPr>
        <p:spPr>
          <a:xfrm>
            <a:off x="4146445" y="6206035"/>
            <a:ext cx="347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サーボモーターで腕を動かすよ！</a:t>
            </a:r>
            <a:endParaRPr lang="en-US" altLang="ja-JP" sz="16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7" name="吹き出し: 角を丸めた四角形 86">
            <a:extLst>
              <a:ext uri="{FF2B5EF4-FFF2-40B4-BE49-F238E27FC236}">
                <a16:creationId xmlns:a16="http://schemas.microsoft.com/office/drawing/2014/main" id="{8E07E333-1E43-494A-8826-CE3AD145EB79}"/>
              </a:ext>
            </a:extLst>
          </p:cNvPr>
          <p:cNvSpPr/>
          <p:nvPr/>
        </p:nvSpPr>
        <p:spPr>
          <a:xfrm>
            <a:off x="4183753" y="6167112"/>
            <a:ext cx="3547886" cy="603239"/>
          </a:xfrm>
          <a:prstGeom prst="wedgeRoundRectCallout">
            <a:avLst>
              <a:gd name="adj1" fmla="val -52799"/>
              <a:gd name="adj2" fmla="val -3834"/>
              <a:gd name="adj3" fmla="val 16667"/>
            </a:avLst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8" name="テキスト ボックス 87">
            <a:extLst>
              <a:ext uri="{FF2B5EF4-FFF2-40B4-BE49-F238E27FC236}">
                <a16:creationId xmlns:a16="http://schemas.microsoft.com/office/drawing/2014/main" id="{058CAEB9-5587-4839-9F1A-00EE3949FB18}"/>
              </a:ext>
            </a:extLst>
          </p:cNvPr>
          <p:cNvSpPr txBox="1"/>
          <p:nvPr/>
        </p:nvSpPr>
        <p:spPr>
          <a:xfrm>
            <a:off x="5696597" y="6271602"/>
            <a:ext cx="5524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うで</a:t>
            </a:r>
          </a:p>
        </p:txBody>
      </p:sp>
      <p:sp>
        <p:nvSpPr>
          <p:cNvPr id="89" name="テキスト ボックス 88">
            <a:extLst>
              <a:ext uri="{FF2B5EF4-FFF2-40B4-BE49-F238E27FC236}">
                <a16:creationId xmlns:a16="http://schemas.microsoft.com/office/drawing/2014/main" id="{D2F68EFF-E72F-401A-8AA9-14DF4721E157}"/>
              </a:ext>
            </a:extLst>
          </p:cNvPr>
          <p:cNvSpPr txBox="1"/>
          <p:nvPr/>
        </p:nvSpPr>
        <p:spPr>
          <a:xfrm>
            <a:off x="6136489" y="6284193"/>
            <a:ext cx="46258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うご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0734520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加速度センサーの動きを確認しよう</a:t>
            </a: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176FC3B9-8F05-4CED-82E3-DBA96FD57AB8}"/>
              </a:ext>
            </a:extLst>
          </p:cNvPr>
          <p:cNvSpPr txBox="1"/>
          <p:nvPr/>
        </p:nvSpPr>
        <p:spPr>
          <a:xfrm>
            <a:off x="585925" y="993381"/>
            <a:ext cx="812945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sz="2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やじろべえを傾けたとき、加速度センサーが示す値を調べよう！</a:t>
            </a: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17A26A42-2285-4493-8B33-09A4973FF7E4}"/>
              </a:ext>
            </a:extLst>
          </p:cNvPr>
          <p:cNvSpPr txBox="1"/>
          <p:nvPr/>
        </p:nvSpPr>
        <p:spPr>
          <a:xfrm>
            <a:off x="2085984" y="1087184"/>
            <a:ext cx="5398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かたむ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9349D4B-C6A9-4CD7-B060-E90311862CA8}"/>
              </a:ext>
            </a:extLst>
          </p:cNvPr>
          <p:cNvSpPr txBox="1"/>
          <p:nvPr/>
        </p:nvSpPr>
        <p:spPr>
          <a:xfrm>
            <a:off x="428626" y="393353"/>
            <a:ext cx="1018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かそくど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0214901-7979-46C7-8C38-B187A27296AC}"/>
              </a:ext>
            </a:extLst>
          </p:cNvPr>
          <p:cNvSpPr txBox="1"/>
          <p:nvPr/>
        </p:nvSpPr>
        <p:spPr>
          <a:xfrm>
            <a:off x="2769829" y="393353"/>
            <a:ext cx="443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うご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E1236B5-DF77-4576-A1AA-47B118401ED0}"/>
              </a:ext>
            </a:extLst>
          </p:cNvPr>
          <p:cNvSpPr txBox="1"/>
          <p:nvPr/>
        </p:nvSpPr>
        <p:spPr>
          <a:xfrm>
            <a:off x="3665896" y="393353"/>
            <a:ext cx="7468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かくにん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0B1CFAD-E9A8-4873-932A-EDD07A17E076}"/>
              </a:ext>
            </a:extLst>
          </p:cNvPr>
          <p:cNvSpPr txBox="1"/>
          <p:nvPr/>
        </p:nvSpPr>
        <p:spPr>
          <a:xfrm>
            <a:off x="6674842" y="1087184"/>
            <a:ext cx="44066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しら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8DD592B-EED2-4655-9809-FC83B0A41983}"/>
              </a:ext>
            </a:extLst>
          </p:cNvPr>
          <p:cNvSpPr txBox="1"/>
          <p:nvPr/>
        </p:nvSpPr>
        <p:spPr>
          <a:xfrm>
            <a:off x="3757426" y="1087184"/>
            <a:ext cx="7368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かそくど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1B7C211E-90E6-43A6-884A-74E7BCC76A43}"/>
              </a:ext>
            </a:extLst>
          </p:cNvPr>
          <p:cNvSpPr txBox="1"/>
          <p:nvPr/>
        </p:nvSpPr>
        <p:spPr>
          <a:xfrm>
            <a:off x="6135035" y="1087184"/>
            <a:ext cx="5398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あたい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069E64D4-A6C1-44CA-A45A-C238C8FFC224}"/>
              </a:ext>
            </a:extLst>
          </p:cNvPr>
          <p:cNvSpPr txBox="1"/>
          <p:nvPr/>
        </p:nvSpPr>
        <p:spPr>
          <a:xfrm>
            <a:off x="5667738" y="1087184"/>
            <a:ext cx="44066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しめ</a:t>
            </a: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776159CD-C5AA-4290-AB3A-6B5270A6E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5477" y="2055159"/>
            <a:ext cx="2654426" cy="3774800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35A1619E-ADFA-43E0-A92A-4C2B401A29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925" y="2168698"/>
            <a:ext cx="4389707" cy="3520403"/>
          </a:xfrm>
          <a:prstGeom prst="rect">
            <a:avLst/>
          </a:prstGeom>
        </p:spPr>
      </p:pic>
      <p:sp>
        <p:nvSpPr>
          <p:cNvPr id="23" name="楕円 22">
            <a:extLst>
              <a:ext uri="{FF2B5EF4-FFF2-40B4-BE49-F238E27FC236}">
                <a16:creationId xmlns:a16="http://schemas.microsoft.com/office/drawing/2014/main" id="{E9B45526-2689-4370-A691-9662EC07ADF0}"/>
              </a:ext>
            </a:extLst>
          </p:cNvPr>
          <p:cNvSpPr/>
          <p:nvPr/>
        </p:nvSpPr>
        <p:spPr>
          <a:xfrm>
            <a:off x="2793514" y="2800370"/>
            <a:ext cx="840405" cy="840405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94493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加速度センサーについて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0528F21-E070-4ECD-BCA2-F4CDB2C07F71}"/>
              </a:ext>
            </a:extLst>
          </p:cNvPr>
          <p:cNvSpPr txBox="1"/>
          <p:nvPr/>
        </p:nvSpPr>
        <p:spPr>
          <a:xfrm>
            <a:off x="674695" y="1433217"/>
            <a:ext cx="7794602" cy="577081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　　 　加速度センサーは揺れや傾きを調べることができるセンサーです。</a:t>
            </a:r>
            <a:endParaRPr lang="en-US" altLang="ja-JP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A5E1BC3B-555C-452D-98FC-F696B8A20F9B}"/>
              </a:ext>
            </a:extLst>
          </p:cNvPr>
          <p:cNvSpPr txBox="1"/>
          <p:nvPr/>
        </p:nvSpPr>
        <p:spPr>
          <a:xfrm>
            <a:off x="3300782" y="1511048"/>
            <a:ext cx="3633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DDC416C6-6EE0-44A1-BC56-57097769D608}"/>
              </a:ext>
            </a:extLst>
          </p:cNvPr>
          <p:cNvSpPr txBox="1"/>
          <p:nvPr/>
        </p:nvSpPr>
        <p:spPr>
          <a:xfrm>
            <a:off x="1519624" y="1511048"/>
            <a:ext cx="7457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かそくど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A5A53323-BEDA-4A21-A7E4-209657F22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062" y="1404352"/>
            <a:ext cx="565549" cy="605946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31B2F0B2-6277-4B14-9C71-E542B64780DA}"/>
              </a:ext>
            </a:extLst>
          </p:cNvPr>
          <p:cNvSpPr txBox="1"/>
          <p:nvPr/>
        </p:nvSpPr>
        <p:spPr>
          <a:xfrm>
            <a:off x="3892943" y="1511048"/>
            <a:ext cx="5655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かたむ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ED28CD4-A1D0-4592-A7BB-3B08501B4545}"/>
              </a:ext>
            </a:extLst>
          </p:cNvPr>
          <p:cNvSpPr txBox="1"/>
          <p:nvPr/>
        </p:nvSpPr>
        <p:spPr>
          <a:xfrm>
            <a:off x="428625" y="386951"/>
            <a:ext cx="10095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かそくど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327B8105-699C-48A2-9FF2-C68A7816CFE0}"/>
              </a:ext>
            </a:extLst>
          </p:cNvPr>
          <p:cNvSpPr txBox="1"/>
          <p:nvPr/>
        </p:nvSpPr>
        <p:spPr>
          <a:xfrm>
            <a:off x="4560567" y="1511048"/>
            <a:ext cx="5655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しら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A2CB9241-BFDA-44F5-A404-E3DA9BDA83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456" r="27925"/>
          <a:stretch/>
        </p:blipFill>
        <p:spPr>
          <a:xfrm>
            <a:off x="266029" y="1757269"/>
            <a:ext cx="2077375" cy="476250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68DC7874-4D4F-4D57-A320-92A4FFCFC8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9216" y="2893753"/>
            <a:ext cx="2046472" cy="1965867"/>
          </a:xfrm>
          <a:prstGeom prst="rect">
            <a:avLst/>
          </a:prstGeom>
        </p:spPr>
      </p:pic>
      <p:sp>
        <p:nvSpPr>
          <p:cNvPr id="36" name="吹き出し: 角を丸めた四角形 35">
            <a:extLst>
              <a:ext uri="{FF2B5EF4-FFF2-40B4-BE49-F238E27FC236}">
                <a16:creationId xmlns:a16="http://schemas.microsoft.com/office/drawing/2014/main" id="{E386DF29-81E4-435C-9E24-09AD48458D99}"/>
              </a:ext>
            </a:extLst>
          </p:cNvPr>
          <p:cNvSpPr/>
          <p:nvPr/>
        </p:nvSpPr>
        <p:spPr>
          <a:xfrm>
            <a:off x="2182952" y="5223842"/>
            <a:ext cx="5178024" cy="1070419"/>
          </a:xfrm>
          <a:prstGeom prst="wedgeRoundRectCallout">
            <a:avLst>
              <a:gd name="adj1" fmla="val 54273"/>
              <a:gd name="adj2" fmla="val -7038"/>
              <a:gd name="adj3" fmla="val 16667"/>
            </a:avLst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2C71261C-DBA5-46EB-B936-0C40B07AD800}"/>
              </a:ext>
            </a:extLst>
          </p:cNvPr>
          <p:cNvSpPr txBox="1"/>
          <p:nvPr/>
        </p:nvSpPr>
        <p:spPr>
          <a:xfrm>
            <a:off x="2202450" y="5278598"/>
            <a:ext cx="51585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身の回りにあるものでは、ゲームのコントローラーや</a:t>
            </a:r>
            <a:endParaRPr kumimoji="1" lang="en-US" altLang="ja-JP" sz="16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kumimoji="1" lang="ja-JP" altLang="en-US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スマートフォンなどに使われているよ！</a:t>
            </a:r>
            <a:endParaRPr kumimoji="1" lang="en-US" altLang="ja-JP" sz="16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B73D65CD-9AC1-4AF4-A3ED-2D6763BC3143}"/>
              </a:ext>
            </a:extLst>
          </p:cNvPr>
          <p:cNvSpPr txBox="1"/>
          <p:nvPr/>
        </p:nvSpPr>
        <p:spPr>
          <a:xfrm>
            <a:off x="2182951" y="5358773"/>
            <a:ext cx="4232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み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C06459E2-0600-403D-90D3-05F87C025629}"/>
              </a:ext>
            </a:extLst>
          </p:cNvPr>
          <p:cNvSpPr txBox="1"/>
          <p:nvPr/>
        </p:nvSpPr>
        <p:spPr>
          <a:xfrm>
            <a:off x="4225971" y="5844334"/>
            <a:ext cx="4232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つか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81E4CEA3-3B2A-44FF-BA43-035855E78322}"/>
              </a:ext>
            </a:extLst>
          </p:cNvPr>
          <p:cNvSpPr txBox="1"/>
          <p:nvPr/>
        </p:nvSpPr>
        <p:spPr>
          <a:xfrm>
            <a:off x="2586717" y="5339466"/>
            <a:ext cx="4232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まわ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61" name="図 60">
            <a:extLst>
              <a:ext uri="{FF2B5EF4-FFF2-40B4-BE49-F238E27FC236}">
                <a16:creationId xmlns:a16="http://schemas.microsoft.com/office/drawing/2014/main" id="{7E908EAD-E570-438D-9504-B18139DA80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4289" y="4996152"/>
            <a:ext cx="1064481" cy="1696364"/>
          </a:xfrm>
          <a:prstGeom prst="rect">
            <a:avLst/>
          </a:prstGeom>
        </p:spPr>
      </p:pic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57FFD5F6-8D5D-41EC-A06F-205710EA2042}"/>
              </a:ext>
            </a:extLst>
          </p:cNvPr>
          <p:cNvGrpSpPr/>
          <p:nvPr/>
        </p:nvGrpSpPr>
        <p:grpSpPr>
          <a:xfrm>
            <a:off x="4843341" y="2492229"/>
            <a:ext cx="1130586" cy="2240616"/>
            <a:chOff x="4843341" y="2492229"/>
            <a:chExt cx="1130586" cy="2240616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8B05622F-AA7F-4892-BD9B-F1949DCAA0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3341" y="2492229"/>
              <a:ext cx="1130586" cy="2240616"/>
            </a:xfrm>
            <a:prstGeom prst="rect">
              <a:avLst/>
            </a:prstGeom>
          </p:spPr>
        </p:pic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41C126B8-C78F-49CE-B3EF-22D41FBEC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73424" y="3085180"/>
              <a:ext cx="1070420" cy="1070420"/>
            </a:xfrm>
            <a:prstGeom prst="rect">
              <a:avLst/>
            </a:prstGeom>
          </p:spPr>
        </p:pic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3AC86652-53B6-480D-8D56-714D1FC80191}"/>
              </a:ext>
            </a:extLst>
          </p:cNvPr>
          <p:cNvGrpSpPr/>
          <p:nvPr/>
        </p:nvGrpSpPr>
        <p:grpSpPr>
          <a:xfrm>
            <a:off x="6161871" y="3612537"/>
            <a:ext cx="2240616" cy="1130586"/>
            <a:chOff x="6161871" y="3612537"/>
            <a:chExt cx="2240616" cy="1130586"/>
          </a:xfrm>
        </p:grpSpPr>
        <p:pic>
          <p:nvPicPr>
            <p:cNvPr id="62" name="図 61">
              <a:extLst>
                <a:ext uri="{FF2B5EF4-FFF2-40B4-BE49-F238E27FC236}">
                  <a16:creationId xmlns:a16="http://schemas.microsoft.com/office/drawing/2014/main" id="{7CA55E1A-FE7D-406E-B244-31DFE5513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6716886" y="3057522"/>
              <a:ext cx="1130586" cy="2240616"/>
            </a:xfrm>
            <a:prstGeom prst="rect">
              <a:avLst/>
            </a:prstGeom>
          </p:spPr>
        </p:pic>
        <p:pic>
          <p:nvPicPr>
            <p:cNvPr id="63" name="図 62">
              <a:extLst>
                <a:ext uri="{FF2B5EF4-FFF2-40B4-BE49-F238E27FC236}">
                  <a16:creationId xmlns:a16="http://schemas.microsoft.com/office/drawing/2014/main" id="{BDEB5BA3-CE58-45B0-95DF-B45905F62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28396" y="3645590"/>
              <a:ext cx="1070420" cy="1070420"/>
            </a:xfrm>
            <a:prstGeom prst="rect">
              <a:avLst/>
            </a:prstGeom>
          </p:spPr>
        </p:pic>
      </p:grpSp>
      <p:sp>
        <p:nvSpPr>
          <p:cNvPr id="23" name="楕円 22">
            <a:extLst>
              <a:ext uri="{FF2B5EF4-FFF2-40B4-BE49-F238E27FC236}">
                <a16:creationId xmlns:a16="http://schemas.microsoft.com/office/drawing/2014/main" id="{28A48D0F-9097-47CD-97C6-CBC2EE616AAD}"/>
              </a:ext>
            </a:extLst>
          </p:cNvPr>
          <p:cNvSpPr/>
          <p:nvPr/>
        </p:nvSpPr>
        <p:spPr>
          <a:xfrm>
            <a:off x="1680853" y="2613939"/>
            <a:ext cx="713731" cy="713731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9" name="円弧 28">
            <a:extLst>
              <a:ext uri="{FF2B5EF4-FFF2-40B4-BE49-F238E27FC236}">
                <a16:creationId xmlns:a16="http://schemas.microsoft.com/office/drawing/2014/main" id="{E50AAB8D-772B-458A-8BEC-3C4632EB340C}"/>
              </a:ext>
            </a:extLst>
          </p:cNvPr>
          <p:cNvSpPr/>
          <p:nvPr/>
        </p:nvSpPr>
        <p:spPr>
          <a:xfrm>
            <a:off x="5541278" y="2682512"/>
            <a:ext cx="1740901" cy="1740901"/>
          </a:xfrm>
          <a:prstGeom prst="arc">
            <a:avLst/>
          </a:prstGeom>
          <a:ln w="38100"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842164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加速度センサーの動きを確認しよう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9349D4B-C6A9-4CD7-B060-E90311862CA8}"/>
              </a:ext>
            </a:extLst>
          </p:cNvPr>
          <p:cNvSpPr txBox="1"/>
          <p:nvPr/>
        </p:nvSpPr>
        <p:spPr>
          <a:xfrm>
            <a:off x="428626" y="393353"/>
            <a:ext cx="1018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かそくど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0214901-7979-46C7-8C38-B187A27296AC}"/>
              </a:ext>
            </a:extLst>
          </p:cNvPr>
          <p:cNvSpPr txBox="1"/>
          <p:nvPr/>
        </p:nvSpPr>
        <p:spPr>
          <a:xfrm>
            <a:off x="2769829" y="393353"/>
            <a:ext cx="443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うご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E1236B5-DF77-4576-A1AA-47B118401ED0}"/>
              </a:ext>
            </a:extLst>
          </p:cNvPr>
          <p:cNvSpPr txBox="1"/>
          <p:nvPr/>
        </p:nvSpPr>
        <p:spPr>
          <a:xfrm>
            <a:off x="3665896" y="393353"/>
            <a:ext cx="7468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かくにん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B820AF65-1511-45D8-BE4F-92905B988B4B}"/>
              </a:ext>
            </a:extLst>
          </p:cNvPr>
          <p:cNvSpPr txBox="1"/>
          <p:nvPr/>
        </p:nvSpPr>
        <p:spPr>
          <a:xfrm>
            <a:off x="457841" y="1097731"/>
            <a:ext cx="685735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やじろべえの角度を変え、センサーボードの値を確認します。</a:t>
            </a:r>
            <a:endParaRPr lang="en-US" altLang="ja-JP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E72CE9DE-420E-447E-8E74-796196F44609}"/>
              </a:ext>
            </a:extLst>
          </p:cNvPr>
          <p:cNvSpPr txBox="1"/>
          <p:nvPr/>
        </p:nvSpPr>
        <p:spPr>
          <a:xfrm>
            <a:off x="5452607" y="1140050"/>
            <a:ext cx="7028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かくにん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5C5BBF1D-9391-4E83-A7CA-B63B07362DEE}"/>
              </a:ext>
            </a:extLst>
          </p:cNvPr>
          <p:cNvSpPr txBox="1"/>
          <p:nvPr/>
        </p:nvSpPr>
        <p:spPr>
          <a:xfrm>
            <a:off x="4944573" y="1140050"/>
            <a:ext cx="6059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あたい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1495BF5E-8281-48CC-B32C-79C5288133B2}"/>
              </a:ext>
            </a:extLst>
          </p:cNvPr>
          <p:cNvSpPr txBox="1"/>
          <p:nvPr/>
        </p:nvSpPr>
        <p:spPr>
          <a:xfrm>
            <a:off x="1802639" y="1140050"/>
            <a:ext cx="6059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かくど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E2030F33-1E7F-41F4-9466-BBCC3CABC24F}"/>
              </a:ext>
            </a:extLst>
          </p:cNvPr>
          <p:cNvSpPr txBox="1"/>
          <p:nvPr/>
        </p:nvSpPr>
        <p:spPr>
          <a:xfrm>
            <a:off x="2522706" y="1140050"/>
            <a:ext cx="3419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33F6E060-280E-443C-A0A1-77BA5C205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9865" y="2167153"/>
            <a:ext cx="2486203" cy="3559790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8B1CB5F-69A4-4960-BC35-0521C74B305B}"/>
              </a:ext>
            </a:extLst>
          </p:cNvPr>
          <p:cNvSpPr txBox="1"/>
          <p:nvPr/>
        </p:nvSpPr>
        <p:spPr>
          <a:xfrm>
            <a:off x="507357" y="1596730"/>
            <a:ext cx="380249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①左側に傾けたとき</a:t>
            </a:r>
            <a:endParaRPr lang="en-US" altLang="ja-JP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85D4BEB8-D285-4DC8-9019-22670DD7CC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9081" y="2289571"/>
            <a:ext cx="4109869" cy="3295982"/>
          </a:xfrm>
          <a:prstGeom prst="rect">
            <a:avLst/>
          </a:prstGeom>
        </p:spPr>
      </p:pic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4CE3A059-2216-4713-9BB6-8CF28D9398FF}"/>
              </a:ext>
            </a:extLst>
          </p:cNvPr>
          <p:cNvSpPr/>
          <p:nvPr/>
        </p:nvSpPr>
        <p:spPr>
          <a:xfrm>
            <a:off x="5379867" y="4793943"/>
            <a:ext cx="2486203" cy="907372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E60000E-FED8-4B8C-A7EB-CF141C331632}"/>
              </a:ext>
            </a:extLst>
          </p:cNvPr>
          <p:cNvSpPr txBox="1"/>
          <p:nvPr/>
        </p:nvSpPr>
        <p:spPr>
          <a:xfrm>
            <a:off x="658545" y="1684876"/>
            <a:ext cx="8506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ひだりがわ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4BFDC944-C160-48FA-A98B-7D502A18A980}"/>
              </a:ext>
            </a:extLst>
          </p:cNvPr>
          <p:cNvSpPr txBox="1"/>
          <p:nvPr/>
        </p:nvSpPr>
        <p:spPr>
          <a:xfrm>
            <a:off x="1336705" y="1684876"/>
            <a:ext cx="6518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かたむ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6903996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639BA4A8-D28C-48C2-B4B3-1E04950DC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9866" y="2173810"/>
            <a:ext cx="2486203" cy="3532177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加速度センサーの動きを確認しよう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9349D4B-C6A9-4CD7-B060-E90311862CA8}"/>
              </a:ext>
            </a:extLst>
          </p:cNvPr>
          <p:cNvSpPr txBox="1"/>
          <p:nvPr/>
        </p:nvSpPr>
        <p:spPr>
          <a:xfrm>
            <a:off x="428626" y="393353"/>
            <a:ext cx="1018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かそくど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0214901-7979-46C7-8C38-B187A27296AC}"/>
              </a:ext>
            </a:extLst>
          </p:cNvPr>
          <p:cNvSpPr txBox="1"/>
          <p:nvPr/>
        </p:nvSpPr>
        <p:spPr>
          <a:xfrm>
            <a:off x="2769829" y="393353"/>
            <a:ext cx="443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うご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E1236B5-DF77-4576-A1AA-47B118401ED0}"/>
              </a:ext>
            </a:extLst>
          </p:cNvPr>
          <p:cNvSpPr txBox="1"/>
          <p:nvPr/>
        </p:nvSpPr>
        <p:spPr>
          <a:xfrm>
            <a:off x="3665896" y="393353"/>
            <a:ext cx="7468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かくにん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FCF00CE1-F807-4145-AC12-0F5D26F25130}"/>
              </a:ext>
            </a:extLst>
          </p:cNvPr>
          <p:cNvSpPr txBox="1"/>
          <p:nvPr/>
        </p:nvSpPr>
        <p:spPr>
          <a:xfrm>
            <a:off x="507357" y="1596730"/>
            <a:ext cx="410986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②バランスがとれているとき（水平）</a:t>
            </a:r>
            <a:endParaRPr lang="en-US" altLang="ja-JP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6A9D6F7-92D0-43D0-85FB-219770AAFA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9081" y="2289571"/>
            <a:ext cx="4109869" cy="3295982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50988C9C-D307-4AA7-8566-13009C74327A}"/>
              </a:ext>
            </a:extLst>
          </p:cNvPr>
          <p:cNvSpPr/>
          <p:nvPr/>
        </p:nvSpPr>
        <p:spPr>
          <a:xfrm>
            <a:off x="5379867" y="4793943"/>
            <a:ext cx="2486203" cy="907372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2B4EB25-846A-4BEC-A70F-76C58F4A538F}"/>
              </a:ext>
            </a:extLst>
          </p:cNvPr>
          <p:cNvSpPr txBox="1"/>
          <p:nvPr/>
        </p:nvSpPr>
        <p:spPr>
          <a:xfrm>
            <a:off x="3613987" y="1639049"/>
            <a:ext cx="8506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すいへい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104603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5A167D8-A10A-4DF8-82D8-FC5CC6E75B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606627" y="5098860"/>
            <a:ext cx="1442740" cy="1442740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676932C2-15E2-4248-A820-0403E445F332}"/>
              </a:ext>
            </a:extLst>
          </p:cNvPr>
          <p:cNvSpPr txBox="1"/>
          <p:nvPr/>
        </p:nvSpPr>
        <p:spPr>
          <a:xfrm>
            <a:off x="3586762" y="5976837"/>
            <a:ext cx="2600973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en-US" altLang="ja-JP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※</a:t>
            </a:r>
            <a:r>
              <a:rPr kumimoji="1" lang="ja-JP" altLang="en-US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電池を入れてください。</a:t>
            </a:r>
            <a:endParaRPr kumimoji="1" lang="ja-JP" altLang="en-US" sz="1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DC472E3-15FF-4C80-96BB-D2AE427BA7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605139" y="3542560"/>
            <a:ext cx="1442740" cy="1442740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6ADFF4CC-F8F9-4419-AD4F-6F0CCD5DD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準備するパーツ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26D07D7-3FFF-4011-BC85-9F5AB8E4A953}"/>
              </a:ext>
            </a:extLst>
          </p:cNvPr>
          <p:cNvSpPr txBox="1"/>
          <p:nvPr/>
        </p:nvSpPr>
        <p:spPr>
          <a:xfrm>
            <a:off x="404561" y="398093"/>
            <a:ext cx="763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じゅんび</a:t>
            </a: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11128F3D-B7A9-4E7A-826B-8BF59280C2F6}"/>
              </a:ext>
            </a:extLst>
          </p:cNvPr>
          <p:cNvSpPr txBox="1"/>
          <p:nvPr/>
        </p:nvSpPr>
        <p:spPr>
          <a:xfrm>
            <a:off x="3406835" y="5514864"/>
            <a:ext cx="155726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電池ボックス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E2F7F19-5BCD-4233-B1BB-CD193B0A332A}"/>
              </a:ext>
            </a:extLst>
          </p:cNvPr>
          <p:cNvSpPr txBox="1"/>
          <p:nvPr/>
        </p:nvSpPr>
        <p:spPr>
          <a:xfrm>
            <a:off x="1316547" y="1193278"/>
            <a:ext cx="4187608" cy="57708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ja-JP" altLang="en-US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パーツの名前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0DE3205E-6B11-455B-B6FC-0BB617E35FEF}"/>
              </a:ext>
            </a:extLst>
          </p:cNvPr>
          <p:cNvSpPr txBox="1"/>
          <p:nvPr/>
        </p:nvSpPr>
        <p:spPr>
          <a:xfrm>
            <a:off x="5637320" y="1193278"/>
            <a:ext cx="2074724" cy="57708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必要な数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EBE733A2-A15E-4376-B0A0-E67705EBAFAA}"/>
              </a:ext>
            </a:extLst>
          </p:cNvPr>
          <p:cNvSpPr txBox="1"/>
          <p:nvPr/>
        </p:nvSpPr>
        <p:spPr>
          <a:xfrm>
            <a:off x="3406835" y="2424698"/>
            <a:ext cx="210619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メインユニット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595957A7-2F38-4299-9D92-F7A5A099C846}"/>
              </a:ext>
            </a:extLst>
          </p:cNvPr>
          <p:cNvSpPr txBox="1"/>
          <p:nvPr/>
        </p:nvSpPr>
        <p:spPr>
          <a:xfrm>
            <a:off x="3406835" y="3969781"/>
            <a:ext cx="184751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拡張ユニット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3A0F11B3-B637-4CFA-8825-B65509786958}"/>
              </a:ext>
            </a:extLst>
          </p:cNvPr>
          <p:cNvSpPr txBox="1"/>
          <p:nvPr/>
        </p:nvSpPr>
        <p:spPr>
          <a:xfrm>
            <a:off x="6320190" y="2424698"/>
            <a:ext cx="5511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11104B60-7B2E-42CF-9897-E1B88C21E75B}"/>
              </a:ext>
            </a:extLst>
          </p:cNvPr>
          <p:cNvSpPr txBox="1"/>
          <p:nvPr/>
        </p:nvSpPr>
        <p:spPr>
          <a:xfrm>
            <a:off x="6320190" y="3969781"/>
            <a:ext cx="5511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1A79ED9F-F72C-441A-9E82-10F93538E283}"/>
              </a:ext>
            </a:extLst>
          </p:cNvPr>
          <p:cNvSpPr txBox="1"/>
          <p:nvPr/>
        </p:nvSpPr>
        <p:spPr>
          <a:xfrm>
            <a:off x="6320189" y="5514864"/>
            <a:ext cx="5511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kumimoji="1" lang="en-US" altLang="ja-JP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endParaRPr kumimoji="1" lang="ja-JP" altLang="en-US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6BEF4CBA-14EF-41F8-92E1-50EB3A9595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616355" y="1997476"/>
            <a:ext cx="1431524" cy="1431524"/>
          </a:xfrm>
          <a:prstGeom prst="rect">
            <a:avLst/>
          </a:prstGeom>
        </p:spPr>
      </p:pic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69356341-BD00-4F27-91D5-487EF377D85F}"/>
              </a:ext>
            </a:extLst>
          </p:cNvPr>
          <p:cNvSpPr txBox="1"/>
          <p:nvPr/>
        </p:nvSpPr>
        <p:spPr>
          <a:xfrm>
            <a:off x="3372282" y="4012100"/>
            <a:ext cx="8278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かくちょう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0F31C4AA-682D-4F84-9373-BDF4C5F506E7}"/>
              </a:ext>
            </a:extLst>
          </p:cNvPr>
          <p:cNvSpPr txBox="1"/>
          <p:nvPr/>
        </p:nvSpPr>
        <p:spPr>
          <a:xfrm>
            <a:off x="3579116" y="1266605"/>
            <a:ext cx="5797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なまえ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63D8060C-3902-4FE2-907A-9C9E02A80BCB}"/>
              </a:ext>
            </a:extLst>
          </p:cNvPr>
          <p:cNvSpPr txBox="1"/>
          <p:nvPr/>
        </p:nvSpPr>
        <p:spPr>
          <a:xfrm>
            <a:off x="6096030" y="1278032"/>
            <a:ext cx="7397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ひつよう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D928FA76-8E31-4376-9DEA-818979A07BB8}"/>
              </a:ext>
            </a:extLst>
          </p:cNvPr>
          <p:cNvSpPr txBox="1"/>
          <p:nvPr/>
        </p:nvSpPr>
        <p:spPr>
          <a:xfrm>
            <a:off x="6765326" y="1278032"/>
            <a:ext cx="5085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かず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9F09FD7-4F6D-4AAA-82F0-5682C55DD163}"/>
              </a:ext>
            </a:extLst>
          </p:cNvPr>
          <p:cNvSpPr txBox="1"/>
          <p:nvPr/>
        </p:nvSpPr>
        <p:spPr>
          <a:xfrm>
            <a:off x="3763815" y="6014547"/>
            <a:ext cx="532978" cy="222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でんち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53D37F3-A43B-4052-BD49-1CCA5EC6054B}"/>
              </a:ext>
            </a:extLst>
          </p:cNvPr>
          <p:cNvSpPr txBox="1"/>
          <p:nvPr/>
        </p:nvSpPr>
        <p:spPr>
          <a:xfrm>
            <a:off x="3433948" y="5591395"/>
            <a:ext cx="579716" cy="24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でんち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3427388F-9F6F-488E-8E33-32C0F811E803}"/>
              </a:ext>
            </a:extLst>
          </p:cNvPr>
          <p:cNvSpPr txBox="1"/>
          <p:nvPr/>
        </p:nvSpPr>
        <p:spPr>
          <a:xfrm>
            <a:off x="4275998" y="6005670"/>
            <a:ext cx="395695" cy="21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5471678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223EDD74-5829-4014-90EA-F672A62E9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9865" y="2167153"/>
            <a:ext cx="2485210" cy="3534162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加速度センサーの動きを確認しよう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9349D4B-C6A9-4CD7-B060-E90311862CA8}"/>
              </a:ext>
            </a:extLst>
          </p:cNvPr>
          <p:cNvSpPr txBox="1"/>
          <p:nvPr/>
        </p:nvSpPr>
        <p:spPr>
          <a:xfrm>
            <a:off x="428626" y="393353"/>
            <a:ext cx="1018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かそくど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0214901-7979-46C7-8C38-B187A27296AC}"/>
              </a:ext>
            </a:extLst>
          </p:cNvPr>
          <p:cNvSpPr txBox="1"/>
          <p:nvPr/>
        </p:nvSpPr>
        <p:spPr>
          <a:xfrm>
            <a:off x="2769829" y="393353"/>
            <a:ext cx="443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うご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E1236B5-DF77-4576-A1AA-47B118401ED0}"/>
              </a:ext>
            </a:extLst>
          </p:cNvPr>
          <p:cNvSpPr txBox="1"/>
          <p:nvPr/>
        </p:nvSpPr>
        <p:spPr>
          <a:xfrm>
            <a:off x="3665896" y="393353"/>
            <a:ext cx="7468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かくにん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FCF00CE1-F807-4145-AC12-0F5D26F25130}"/>
              </a:ext>
            </a:extLst>
          </p:cNvPr>
          <p:cNvSpPr txBox="1"/>
          <p:nvPr/>
        </p:nvSpPr>
        <p:spPr>
          <a:xfrm>
            <a:off x="507357" y="1596730"/>
            <a:ext cx="380249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③右側に傾けたとき</a:t>
            </a:r>
            <a:endParaRPr lang="en-US" altLang="ja-JP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6A9D6F7-92D0-43D0-85FB-219770AAFA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9081" y="2289571"/>
            <a:ext cx="4109869" cy="3295982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50988C9C-D307-4AA7-8566-13009C74327A}"/>
              </a:ext>
            </a:extLst>
          </p:cNvPr>
          <p:cNvSpPr/>
          <p:nvPr/>
        </p:nvSpPr>
        <p:spPr>
          <a:xfrm>
            <a:off x="5379867" y="4793943"/>
            <a:ext cx="2486203" cy="907372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B9EFE6B-07BC-4797-B664-945288DAA9C2}"/>
              </a:ext>
            </a:extLst>
          </p:cNvPr>
          <p:cNvSpPr txBox="1"/>
          <p:nvPr/>
        </p:nvSpPr>
        <p:spPr>
          <a:xfrm>
            <a:off x="658545" y="1684876"/>
            <a:ext cx="8506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みぎがわ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961304B-A9ED-4D1D-9661-AE56DDC6EDF3}"/>
              </a:ext>
            </a:extLst>
          </p:cNvPr>
          <p:cNvSpPr txBox="1"/>
          <p:nvPr/>
        </p:nvSpPr>
        <p:spPr>
          <a:xfrm>
            <a:off x="1336705" y="1684876"/>
            <a:ext cx="6518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かたむ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3898259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2F5F56CA-BCC2-4E11-8ECB-B2CB85BBD8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1359" y="1556234"/>
            <a:ext cx="2722471" cy="3867846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加速度センサーの動きを確認しよう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9349D4B-C6A9-4CD7-B060-E90311862CA8}"/>
              </a:ext>
            </a:extLst>
          </p:cNvPr>
          <p:cNvSpPr txBox="1"/>
          <p:nvPr/>
        </p:nvSpPr>
        <p:spPr>
          <a:xfrm>
            <a:off x="428626" y="393353"/>
            <a:ext cx="1018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かそくど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0214901-7979-46C7-8C38-B187A27296AC}"/>
              </a:ext>
            </a:extLst>
          </p:cNvPr>
          <p:cNvSpPr txBox="1"/>
          <p:nvPr/>
        </p:nvSpPr>
        <p:spPr>
          <a:xfrm>
            <a:off x="2769829" y="393353"/>
            <a:ext cx="443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うご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E1236B5-DF77-4576-A1AA-47B118401ED0}"/>
              </a:ext>
            </a:extLst>
          </p:cNvPr>
          <p:cNvSpPr txBox="1"/>
          <p:nvPr/>
        </p:nvSpPr>
        <p:spPr>
          <a:xfrm>
            <a:off x="3665896" y="393353"/>
            <a:ext cx="7468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かくにん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E21E7FA-9D84-43F5-8961-B3F3D4060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6" y="1567984"/>
            <a:ext cx="2701353" cy="3867846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AA7FF63-7D0B-4F37-8A96-1692D86946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4021" y="1564967"/>
            <a:ext cx="2701353" cy="3841534"/>
          </a:xfrm>
          <a:prstGeom prst="rect">
            <a:avLst/>
          </a:prstGeom>
        </p:spPr>
      </p:pic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CF539523-DF20-4D44-A3EF-14EC0C503BE7}"/>
              </a:ext>
            </a:extLst>
          </p:cNvPr>
          <p:cNvSpPr/>
          <p:nvPr/>
        </p:nvSpPr>
        <p:spPr>
          <a:xfrm>
            <a:off x="428626" y="4649530"/>
            <a:ext cx="8286748" cy="450659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56D2C5A5-F939-4723-AA63-84FF49B892A8}"/>
              </a:ext>
            </a:extLst>
          </p:cNvPr>
          <p:cNvSpPr txBox="1"/>
          <p:nvPr/>
        </p:nvSpPr>
        <p:spPr>
          <a:xfrm>
            <a:off x="1169001" y="1039425"/>
            <a:ext cx="119246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①左側</a:t>
            </a:r>
            <a:endParaRPr lang="en-US" altLang="ja-JP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870A4F91-2723-464B-811F-AEB224FD93BE}"/>
              </a:ext>
            </a:extLst>
          </p:cNvPr>
          <p:cNvSpPr txBox="1"/>
          <p:nvPr/>
        </p:nvSpPr>
        <p:spPr>
          <a:xfrm>
            <a:off x="1275798" y="1109815"/>
            <a:ext cx="8506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ひだりがわ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BCA349BA-CDAC-4DF9-960B-43533E631426}"/>
              </a:ext>
            </a:extLst>
          </p:cNvPr>
          <p:cNvSpPr txBox="1"/>
          <p:nvPr/>
        </p:nvSpPr>
        <p:spPr>
          <a:xfrm>
            <a:off x="6818049" y="1008356"/>
            <a:ext cx="119246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③右側</a:t>
            </a:r>
            <a:endParaRPr lang="en-US" altLang="ja-JP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F1A984AD-BDFD-48E4-8C8B-CE093E2F8ECF}"/>
              </a:ext>
            </a:extLst>
          </p:cNvPr>
          <p:cNvSpPr txBox="1"/>
          <p:nvPr/>
        </p:nvSpPr>
        <p:spPr>
          <a:xfrm>
            <a:off x="6933724" y="1078746"/>
            <a:ext cx="8506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みぎがわ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A3730A2-DAFF-4249-84D2-608F0638658E}"/>
              </a:ext>
            </a:extLst>
          </p:cNvPr>
          <p:cNvSpPr txBox="1"/>
          <p:nvPr/>
        </p:nvSpPr>
        <p:spPr>
          <a:xfrm>
            <a:off x="3975769" y="1054182"/>
            <a:ext cx="119246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②水平</a:t>
            </a:r>
            <a:endParaRPr lang="en-US" altLang="ja-JP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A5C27B54-0CFF-4999-B980-53A94DC7A590}"/>
              </a:ext>
            </a:extLst>
          </p:cNvPr>
          <p:cNvSpPr txBox="1"/>
          <p:nvPr/>
        </p:nvSpPr>
        <p:spPr>
          <a:xfrm>
            <a:off x="4091444" y="1124572"/>
            <a:ext cx="8506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すいへい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33E93FA9-1B66-473A-A47F-4B78445232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600" y="5406501"/>
            <a:ext cx="836096" cy="1416491"/>
          </a:xfrm>
          <a:prstGeom prst="rect">
            <a:avLst/>
          </a:prstGeom>
        </p:spPr>
      </p:pic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276FB78B-6180-4784-A5A8-5C40B1450B5B}"/>
              </a:ext>
            </a:extLst>
          </p:cNvPr>
          <p:cNvSpPr txBox="1"/>
          <p:nvPr/>
        </p:nvSpPr>
        <p:spPr>
          <a:xfrm>
            <a:off x="2001079" y="5592143"/>
            <a:ext cx="58820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加速度センサー</a:t>
            </a:r>
            <a:r>
              <a:rPr kumimoji="1" lang="en-US" altLang="ja-JP" sz="1600" b="1" u="sng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</a:t>
            </a:r>
            <a:r>
              <a:rPr kumimoji="1" lang="ja-JP" altLang="en-US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の値が大きく変わるね！</a:t>
            </a:r>
            <a:endParaRPr kumimoji="1" lang="en-US" altLang="ja-JP" sz="16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kumimoji="1" lang="ja-JP" altLang="en-US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この値を使えば、どちらに傾いているか判断できそうだね！</a:t>
            </a: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CD998586-B102-4B7D-9AF8-BB90D61FD5E6}"/>
              </a:ext>
            </a:extLst>
          </p:cNvPr>
          <p:cNvSpPr txBox="1"/>
          <p:nvPr/>
        </p:nvSpPr>
        <p:spPr>
          <a:xfrm>
            <a:off x="4813457" y="5634776"/>
            <a:ext cx="3205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1D5B7148-8AD2-4210-A63D-539142E1A8B9}"/>
              </a:ext>
            </a:extLst>
          </p:cNvPr>
          <p:cNvSpPr txBox="1"/>
          <p:nvPr/>
        </p:nvSpPr>
        <p:spPr>
          <a:xfrm>
            <a:off x="2039509" y="5634776"/>
            <a:ext cx="7303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かそくど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49227AEE-8EDD-476F-8D8B-0A2CA0A00435}"/>
              </a:ext>
            </a:extLst>
          </p:cNvPr>
          <p:cNvSpPr txBox="1"/>
          <p:nvPr/>
        </p:nvSpPr>
        <p:spPr>
          <a:xfrm>
            <a:off x="4149451" y="5634776"/>
            <a:ext cx="4403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おお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7C28E0A9-C419-41B1-9874-9F1B981BDC6D}"/>
              </a:ext>
            </a:extLst>
          </p:cNvPr>
          <p:cNvSpPr txBox="1"/>
          <p:nvPr/>
        </p:nvSpPr>
        <p:spPr>
          <a:xfrm>
            <a:off x="3664260" y="5634776"/>
            <a:ext cx="6147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あたい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3B5E8F2C-6014-4629-8415-84704B94F31E}"/>
              </a:ext>
            </a:extLst>
          </p:cNvPr>
          <p:cNvSpPr txBox="1"/>
          <p:nvPr/>
        </p:nvSpPr>
        <p:spPr>
          <a:xfrm>
            <a:off x="2334829" y="6131251"/>
            <a:ext cx="6147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あたい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E790A672-6566-4CF7-AF67-B8F840610266}"/>
              </a:ext>
            </a:extLst>
          </p:cNvPr>
          <p:cNvSpPr txBox="1"/>
          <p:nvPr/>
        </p:nvSpPr>
        <p:spPr>
          <a:xfrm>
            <a:off x="2769830" y="6131251"/>
            <a:ext cx="4514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つか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A74F6E5D-0157-434D-AB11-C6F3F1555C9B}"/>
              </a:ext>
            </a:extLst>
          </p:cNvPr>
          <p:cNvSpPr txBox="1"/>
          <p:nvPr/>
        </p:nvSpPr>
        <p:spPr>
          <a:xfrm>
            <a:off x="4327325" y="6131251"/>
            <a:ext cx="6147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かたむ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19716D5D-6BE5-4875-B300-5FE1390869A1}"/>
              </a:ext>
            </a:extLst>
          </p:cNvPr>
          <p:cNvSpPr txBox="1"/>
          <p:nvPr/>
        </p:nvSpPr>
        <p:spPr>
          <a:xfrm>
            <a:off x="5615287" y="6131251"/>
            <a:ext cx="6701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はんだん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インク 6">
                <a:extLst>
                  <a:ext uri="{FF2B5EF4-FFF2-40B4-BE49-F238E27FC236}">
                    <a16:creationId xmlns:a16="http://schemas.microsoft.com/office/drawing/2014/main" id="{D8976483-FEE0-49DD-A1C0-87ED05246307}"/>
                  </a:ext>
                </a:extLst>
              </p14:cNvPr>
              <p14:cNvContentPartPr/>
              <p14:nvPr/>
            </p14:nvContentPartPr>
            <p14:xfrm>
              <a:off x="2592273" y="4864470"/>
              <a:ext cx="380880" cy="360"/>
            </p14:xfrm>
          </p:contentPart>
        </mc:Choice>
        <mc:Fallback xmlns="">
          <p:pic>
            <p:nvPicPr>
              <p:cNvPr id="7" name="インク 6">
                <a:extLst>
                  <a:ext uri="{FF2B5EF4-FFF2-40B4-BE49-F238E27FC236}">
                    <a16:creationId xmlns:a16="http://schemas.microsoft.com/office/drawing/2014/main" id="{D8976483-FEE0-49DD-A1C0-87ED0524630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502273" y="4684830"/>
                <a:ext cx="56052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インク 8">
                <a:extLst>
                  <a:ext uri="{FF2B5EF4-FFF2-40B4-BE49-F238E27FC236}">
                    <a16:creationId xmlns:a16="http://schemas.microsoft.com/office/drawing/2014/main" id="{1DE6F52D-B578-4782-B8B1-D77279AE9D76}"/>
                  </a:ext>
                </a:extLst>
              </p14:cNvPr>
              <p14:cNvContentPartPr/>
              <p14:nvPr/>
            </p14:nvContentPartPr>
            <p14:xfrm>
              <a:off x="5352753" y="4864470"/>
              <a:ext cx="416880" cy="360"/>
            </p14:xfrm>
          </p:contentPart>
        </mc:Choice>
        <mc:Fallback xmlns="">
          <p:pic>
            <p:nvPicPr>
              <p:cNvPr id="9" name="インク 8">
                <a:extLst>
                  <a:ext uri="{FF2B5EF4-FFF2-40B4-BE49-F238E27FC236}">
                    <a16:creationId xmlns:a16="http://schemas.microsoft.com/office/drawing/2014/main" id="{1DE6F52D-B578-4782-B8B1-D77279AE9D7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262753" y="4684830"/>
                <a:ext cx="59652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インク 11">
                <a:extLst>
                  <a:ext uri="{FF2B5EF4-FFF2-40B4-BE49-F238E27FC236}">
                    <a16:creationId xmlns:a16="http://schemas.microsoft.com/office/drawing/2014/main" id="{69B8CED6-8BBB-4107-A56F-A9553240E2C7}"/>
                  </a:ext>
                </a:extLst>
              </p14:cNvPr>
              <p14:cNvContentPartPr/>
              <p14:nvPr/>
            </p14:nvContentPartPr>
            <p14:xfrm>
              <a:off x="8184873" y="4864470"/>
              <a:ext cx="346680" cy="360"/>
            </p14:xfrm>
          </p:contentPart>
        </mc:Choice>
        <mc:Fallback xmlns="">
          <p:pic>
            <p:nvPicPr>
              <p:cNvPr id="12" name="インク 11">
                <a:extLst>
                  <a:ext uri="{FF2B5EF4-FFF2-40B4-BE49-F238E27FC236}">
                    <a16:creationId xmlns:a16="http://schemas.microsoft.com/office/drawing/2014/main" id="{69B8CED6-8BBB-4107-A56F-A9553240E2C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095233" y="4684830"/>
                <a:ext cx="526320" cy="360000"/>
              </a:xfrm>
              <a:prstGeom prst="rect">
                <a:avLst/>
              </a:prstGeom>
            </p:spPr>
          </p:pic>
        </mc:Fallback>
      </mc:AlternateContent>
      <p:sp>
        <p:nvSpPr>
          <p:cNvPr id="34" name="吹き出し: 角を丸めた四角形 33">
            <a:extLst>
              <a:ext uri="{FF2B5EF4-FFF2-40B4-BE49-F238E27FC236}">
                <a16:creationId xmlns:a16="http://schemas.microsoft.com/office/drawing/2014/main" id="{C403260D-944E-4951-8F79-32FD11D65FC8}"/>
              </a:ext>
            </a:extLst>
          </p:cNvPr>
          <p:cNvSpPr/>
          <p:nvPr/>
        </p:nvSpPr>
        <p:spPr>
          <a:xfrm>
            <a:off x="1873365" y="5580732"/>
            <a:ext cx="6009761" cy="1101038"/>
          </a:xfrm>
          <a:prstGeom prst="wedgeRoundRectCallout">
            <a:avLst>
              <a:gd name="adj1" fmla="val -55184"/>
              <a:gd name="adj2" fmla="val -5083"/>
              <a:gd name="adj3" fmla="val 16667"/>
            </a:avLst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5FF70E22-0B47-4632-A817-20B1DF1C8380}"/>
              </a:ext>
            </a:extLst>
          </p:cNvPr>
          <p:cNvSpPr/>
          <p:nvPr/>
        </p:nvSpPr>
        <p:spPr>
          <a:xfrm>
            <a:off x="485555" y="2383165"/>
            <a:ext cx="8134662" cy="1702495"/>
          </a:xfrm>
          <a:prstGeom prst="rect">
            <a:avLst/>
          </a:prstGeom>
          <a:solidFill>
            <a:schemeClr val="lt1">
              <a:alpha val="6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3F3ECCD0-AEF0-45B3-B451-FBD59530A491}"/>
              </a:ext>
            </a:extLst>
          </p:cNvPr>
          <p:cNvSpPr txBox="1"/>
          <p:nvPr/>
        </p:nvSpPr>
        <p:spPr>
          <a:xfrm>
            <a:off x="7284904" y="3710262"/>
            <a:ext cx="1373541" cy="4001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0.6</a:t>
            </a:r>
            <a:r>
              <a:rPr kumimoji="1" lang="ja-JP" altLang="en-US" sz="20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～</a:t>
            </a:r>
            <a:r>
              <a:rPr kumimoji="1" lang="en-US" altLang="ja-JP" sz="20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0.7</a:t>
            </a:r>
            <a:endParaRPr kumimoji="1" lang="ja-JP" altLang="en-US" sz="20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D1AC3C38-0D42-43E6-B0F9-48D9AD05BB06}"/>
              </a:ext>
            </a:extLst>
          </p:cNvPr>
          <p:cNvSpPr txBox="1"/>
          <p:nvPr/>
        </p:nvSpPr>
        <p:spPr>
          <a:xfrm>
            <a:off x="1524696" y="3685550"/>
            <a:ext cx="1555920" cy="4001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-0.4</a:t>
            </a:r>
            <a:r>
              <a:rPr kumimoji="1" lang="ja-JP" altLang="en-US" sz="20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～</a:t>
            </a:r>
            <a:r>
              <a:rPr kumimoji="1" lang="en-US" altLang="ja-JP" sz="20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-0.3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092A1B8D-41EF-4EC3-BB73-B898C8583107}"/>
              </a:ext>
            </a:extLst>
          </p:cNvPr>
          <p:cNvSpPr txBox="1"/>
          <p:nvPr/>
        </p:nvSpPr>
        <p:spPr>
          <a:xfrm>
            <a:off x="4039317" y="3696961"/>
            <a:ext cx="1858894" cy="4001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-0.02</a:t>
            </a:r>
            <a:r>
              <a:rPr kumimoji="1" lang="ja-JP" altLang="en-US" sz="20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～</a:t>
            </a:r>
            <a:r>
              <a:rPr kumimoji="1" lang="en-US" altLang="ja-JP" sz="20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0.02</a:t>
            </a:r>
          </a:p>
        </p:txBody>
      </p:sp>
    </p:spTree>
    <p:extLst>
      <p:ext uri="{BB962C8B-B14F-4D97-AF65-F5344CB8AC3E}">
        <p14:creationId xmlns:p14="http://schemas.microsoft.com/office/powerpoint/2010/main" val="244176964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サーボモーターの動きを確認しよう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0214901-7979-46C7-8C38-B187A27296AC}"/>
              </a:ext>
            </a:extLst>
          </p:cNvPr>
          <p:cNvSpPr txBox="1"/>
          <p:nvPr/>
        </p:nvSpPr>
        <p:spPr>
          <a:xfrm>
            <a:off x="2618910" y="393353"/>
            <a:ext cx="443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うご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E1236B5-DF77-4576-A1AA-47B118401ED0}"/>
              </a:ext>
            </a:extLst>
          </p:cNvPr>
          <p:cNvSpPr txBox="1"/>
          <p:nvPr/>
        </p:nvSpPr>
        <p:spPr>
          <a:xfrm>
            <a:off x="3514977" y="393353"/>
            <a:ext cx="7468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かくにん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1BF75509-D784-40F7-9961-1FFB8D4C9914}"/>
              </a:ext>
            </a:extLst>
          </p:cNvPr>
          <p:cNvSpPr txBox="1"/>
          <p:nvPr/>
        </p:nvSpPr>
        <p:spPr>
          <a:xfrm>
            <a:off x="585925" y="993381"/>
            <a:ext cx="812945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sz="2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バランス調整腕の曲げ伸ばしとサーボモーターの角度を調べよう！</a:t>
            </a: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A365C33B-DED6-4BB1-A390-47E68E472336}"/>
              </a:ext>
            </a:extLst>
          </p:cNvPr>
          <p:cNvSpPr txBox="1"/>
          <p:nvPr/>
        </p:nvSpPr>
        <p:spPr>
          <a:xfrm>
            <a:off x="6921653" y="1087184"/>
            <a:ext cx="44066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しら</a:t>
            </a: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73FB2043-3E4C-4977-B7A5-5CE9227E83D0}"/>
              </a:ext>
            </a:extLst>
          </p:cNvPr>
          <p:cNvSpPr txBox="1"/>
          <p:nvPr/>
        </p:nvSpPr>
        <p:spPr>
          <a:xfrm>
            <a:off x="1532322" y="1087184"/>
            <a:ext cx="101145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ちょうせいうで</a:t>
            </a: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67A272E-E102-4D18-848F-8F6342F25C39}"/>
              </a:ext>
            </a:extLst>
          </p:cNvPr>
          <p:cNvSpPr txBox="1"/>
          <p:nvPr/>
        </p:nvSpPr>
        <p:spPr>
          <a:xfrm>
            <a:off x="6245123" y="1087184"/>
            <a:ext cx="5398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かくど</a:t>
            </a: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5855722E-678B-4041-958A-342B0E0738BC}"/>
              </a:ext>
            </a:extLst>
          </p:cNvPr>
          <p:cNvSpPr txBox="1"/>
          <p:nvPr/>
        </p:nvSpPr>
        <p:spPr>
          <a:xfrm>
            <a:off x="2610032" y="1086898"/>
            <a:ext cx="4406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ま</a:t>
            </a: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6A360BD0-8099-4A00-8FC8-2643A430210C}"/>
              </a:ext>
            </a:extLst>
          </p:cNvPr>
          <p:cNvSpPr txBox="1"/>
          <p:nvPr/>
        </p:nvSpPr>
        <p:spPr>
          <a:xfrm>
            <a:off x="3125823" y="1085927"/>
            <a:ext cx="4406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A13206D0-66F7-491A-B2D1-081E555E2C4A}"/>
              </a:ext>
            </a:extLst>
          </p:cNvPr>
          <p:cNvSpPr txBox="1"/>
          <p:nvPr/>
        </p:nvSpPr>
        <p:spPr>
          <a:xfrm>
            <a:off x="1893290" y="5266914"/>
            <a:ext cx="535741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P16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にサーボモーターのケーブルを接続しよう！</a:t>
            </a:r>
            <a:endParaRPr lang="en-US" altLang="ja-JP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53" name="図 52">
            <a:extLst>
              <a:ext uri="{FF2B5EF4-FFF2-40B4-BE49-F238E27FC236}">
                <a16:creationId xmlns:a16="http://schemas.microsoft.com/office/drawing/2014/main" id="{D4DDA8C4-E15C-4C20-8EE2-861660B2C2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97919" y="1370875"/>
            <a:ext cx="2780918" cy="4149487"/>
          </a:xfrm>
          <a:prstGeom prst="rect">
            <a:avLst/>
          </a:prstGeom>
        </p:spPr>
      </p:pic>
      <p:pic>
        <p:nvPicPr>
          <p:cNvPr id="54" name="図 53">
            <a:extLst>
              <a:ext uri="{FF2B5EF4-FFF2-40B4-BE49-F238E27FC236}">
                <a16:creationId xmlns:a16="http://schemas.microsoft.com/office/drawing/2014/main" id="{B5BA3C63-E7DA-4AEB-B208-615EFD705D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326511" y="1370874"/>
            <a:ext cx="2780919" cy="4149489"/>
          </a:xfrm>
          <a:prstGeom prst="rect">
            <a:avLst/>
          </a:prstGeom>
        </p:spPr>
      </p:pic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EA792DE3-890D-4FF2-8433-BEEFF0EDA131}"/>
              </a:ext>
            </a:extLst>
          </p:cNvPr>
          <p:cNvSpPr txBox="1"/>
          <p:nvPr/>
        </p:nvSpPr>
        <p:spPr>
          <a:xfrm>
            <a:off x="5467164" y="5335867"/>
            <a:ext cx="7298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せつぞく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7286638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サーボモーターの動きを確認しよう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0214901-7979-46C7-8C38-B187A27296AC}"/>
              </a:ext>
            </a:extLst>
          </p:cNvPr>
          <p:cNvSpPr txBox="1"/>
          <p:nvPr/>
        </p:nvSpPr>
        <p:spPr>
          <a:xfrm>
            <a:off x="2618910" y="393353"/>
            <a:ext cx="443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うご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E1236B5-DF77-4576-A1AA-47B118401ED0}"/>
              </a:ext>
            </a:extLst>
          </p:cNvPr>
          <p:cNvSpPr txBox="1"/>
          <p:nvPr/>
        </p:nvSpPr>
        <p:spPr>
          <a:xfrm>
            <a:off x="3514977" y="393353"/>
            <a:ext cx="7468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かくにん</a:t>
            </a: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BB34E0D2-EBFD-4B6C-BCC3-9861094D2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0071" y="5268440"/>
            <a:ext cx="991486" cy="1580039"/>
          </a:xfrm>
          <a:prstGeom prst="rect">
            <a:avLst/>
          </a:prstGeom>
        </p:spPr>
      </p:pic>
      <p:sp>
        <p:nvSpPr>
          <p:cNvPr id="24" name="吹き出し: 角を丸めた四角形 23">
            <a:extLst>
              <a:ext uri="{FF2B5EF4-FFF2-40B4-BE49-F238E27FC236}">
                <a16:creationId xmlns:a16="http://schemas.microsoft.com/office/drawing/2014/main" id="{76372F5D-A4FC-4F5C-ADE5-246AAD66DF7A}"/>
              </a:ext>
            </a:extLst>
          </p:cNvPr>
          <p:cNvSpPr/>
          <p:nvPr/>
        </p:nvSpPr>
        <p:spPr>
          <a:xfrm>
            <a:off x="5744311" y="2043214"/>
            <a:ext cx="3370109" cy="3288604"/>
          </a:xfrm>
          <a:prstGeom prst="wedgeRoundRectCallout">
            <a:avLst>
              <a:gd name="adj1" fmla="val -3643"/>
              <a:gd name="adj2" fmla="val 54588"/>
              <a:gd name="adj3" fmla="val 16667"/>
            </a:avLst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10A554CD-9EAD-4CCC-ADF1-3DBF971D9089}"/>
              </a:ext>
            </a:extLst>
          </p:cNvPr>
          <p:cNvGrpSpPr/>
          <p:nvPr/>
        </p:nvGrpSpPr>
        <p:grpSpPr>
          <a:xfrm>
            <a:off x="5723337" y="3725296"/>
            <a:ext cx="3085110" cy="1508105"/>
            <a:chOff x="5819459" y="2374554"/>
            <a:chExt cx="3085110" cy="1508105"/>
          </a:xfrm>
        </p:grpSpPr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069A1F65-7592-45D1-A306-8E9394322D6D}"/>
                </a:ext>
              </a:extLst>
            </p:cNvPr>
            <p:cNvSpPr txBox="1"/>
            <p:nvPr/>
          </p:nvSpPr>
          <p:spPr>
            <a:xfrm>
              <a:off x="5941986" y="2374554"/>
              <a:ext cx="2962583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kumimoji="1" lang="ja-JP" altLang="en-US" sz="16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キミのロボットで</a:t>
              </a:r>
              <a:endParaRPr kumimoji="1" lang="en-US" altLang="ja-JP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kumimoji="1" lang="ja-JP" altLang="en-US" sz="16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測定した結果を使って、</a:t>
              </a:r>
              <a:endParaRPr kumimoji="1" lang="en-US" altLang="ja-JP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kumimoji="1" lang="ja-JP" altLang="en-US" sz="16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プログラミングを進めよう！</a:t>
              </a:r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0178B7E4-3BE6-406A-A097-563821F2D501}"/>
                </a:ext>
              </a:extLst>
            </p:cNvPr>
            <p:cNvSpPr txBox="1"/>
            <p:nvPr/>
          </p:nvSpPr>
          <p:spPr>
            <a:xfrm>
              <a:off x="5819459" y="2909110"/>
              <a:ext cx="73615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そくてい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426E37FC-784D-4E13-9116-89D5B1CFDF58}"/>
                </a:ext>
              </a:extLst>
            </p:cNvPr>
            <p:cNvSpPr txBox="1"/>
            <p:nvPr/>
          </p:nvSpPr>
          <p:spPr>
            <a:xfrm>
              <a:off x="7513554" y="3401473"/>
              <a:ext cx="4403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すす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620BCD24-A89B-415F-A341-A10174EE3EF7}"/>
                </a:ext>
              </a:extLst>
            </p:cNvPr>
            <p:cNvSpPr txBox="1"/>
            <p:nvPr/>
          </p:nvSpPr>
          <p:spPr>
            <a:xfrm>
              <a:off x="6650279" y="2909110"/>
              <a:ext cx="73615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けっか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BB7B60CE-585E-40FC-BB4B-270D6CCF0AD5}"/>
                </a:ext>
              </a:extLst>
            </p:cNvPr>
            <p:cNvSpPr txBox="1"/>
            <p:nvPr/>
          </p:nvSpPr>
          <p:spPr>
            <a:xfrm>
              <a:off x="7317269" y="2909110"/>
              <a:ext cx="41643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つか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8D04D916-6AE3-4069-A772-C349213D6AC6}"/>
              </a:ext>
            </a:extLst>
          </p:cNvPr>
          <p:cNvGrpSpPr/>
          <p:nvPr/>
        </p:nvGrpSpPr>
        <p:grpSpPr>
          <a:xfrm>
            <a:off x="243830" y="1029526"/>
            <a:ext cx="8660739" cy="607711"/>
            <a:chOff x="243830" y="1029526"/>
            <a:chExt cx="8660739" cy="607711"/>
          </a:xfrm>
        </p:grpSpPr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31949777-CD14-4AD9-B2E2-A8BA5CBD04DB}"/>
                </a:ext>
              </a:extLst>
            </p:cNvPr>
            <p:cNvSpPr txBox="1"/>
            <p:nvPr/>
          </p:nvSpPr>
          <p:spPr>
            <a:xfrm>
              <a:off x="243830" y="1029526"/>
              <a:ext cx="8660739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「動き」から　　　　　　　　　　　を選び、</a:t>
              </a:r>
              <a:r>
                <a:rPr lang="ja-JP" altLang="en-US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矢印を動かして、動きを確認します。</a:t>
              </a:r>
              <a:endPara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5BDB2145-3DBF-41FF-8AB3-9BF1D13E4726}"/>
                </a:ext>
              </a:extLst>
            </p:cNvPr>
            <p:cNvSpPr txBox="1"/>
            <p:nvPr/>
          </p:nvSpPr>
          <p:spPr>
            <a:xfrm>
              <a:off x="4313358" y="1086806"/>
              <a:ext cx="52223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50A5C455-AB86-492F-A7CC-AAFC8FBEA889}"/>
                </a:ext>
              </a:extLst>
            </p:cNvPr>
            <p:cNvSpPr txBox="1"/>
            <p:nvPr/>
          </p:nvSpPr>
          <p:spPr>
            <a:xfrm>
              <a:off x="473799" y="1086806"/>
              <a:ext cx="44519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うご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A233CB15-B222-4278-AEA9-D1CDC3D8D596}"/>
                </a:ext>
              </a:extLst>
            </p:cNvPr>
            <p:cNvSpPr txBox="1"/>
            <p:nvPr/>
          </p:nvSpPr>
          <p:spPr>
            <a:xfrm>
              <a:off x="5007048" y="1086806"/>
              <a:ext cx="72980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やじるし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0CF805FD-766B-4C1E-B2D4-AF6832906672}"/>
                </a:ext>
              </a:extLst>
            </p:cNvPr>
            <p:cNvSpPr txBox="1"/>
            <p:nvPr/>
          </p:nvSpPr>
          <p:spPr>
            <a:xfrm>
              <a:off x="5685114" y="1086806"/>
              <a:ext cx="52223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うご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754FC8D1-8F50-4AC0-AB30-17BD36CDCD42}"/>
                </a:ext>
              </a:extLst>
            </p:cNvPr>
            <p:cNvSpPr txBox="1"/>
            <p:nvPr/>
          </p:nvSpPr>
          <p:spPr>
            <a:xfrm>
              <a:off x="6808293" y="1086806"/>
              <a:ext cx="52223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うご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3CCF0B03-68A4-458F-9FA1-27B6264C8EA7}"/>
                </a:ext>
              </a:extLst>
            </p:cNvPr>
            <p:cNvSpPr txBox="1"/>
            <p:nvPr/>
          </p:nvSpPr>
          <p:spPr>
            <a:xfrm>
              <a:off x="7500150" y="1086806"/>
              <a:ext cx="72980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かくにん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38" name="図 37">
              <a:extLst>
                <a:ext uri="{FF2B5EF4-FFF2-40B4-BE49-F238E27FC236}">
                  <a16:creationId xmlns:a16="http://schemas.microsoft.com/office/drawing/2014/main" id="{CA68AE37-BFC9-47A1-8AE2-615E4CE219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85311" y="1172377"/>
              <a:ext cx="2347163" cy="464860"/>
            </a:xfrm>
            <a:prstGeom prst="rect">
              <a:avLst/>
            </a:prstGeom>
          </p:spPr>
        </p:pic>
      </p:grp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75F7FD53-993F-4951-A865-6C8E3BAF1E9C}"/>
              </a:ext>
            </a:extLst>
          </p:cNvPr>
          <p:cNvGrpSpPr/>
          <p:nvPr/>
        </p:nvGrpSpPr>
        <p:grpSpPr>
          <a:xfrm>
            <a:off x="169849" y="1749458"/>
            <a:ext cx="3630149" cy="577081"/>
            <a:chOff x="6918" y="2573510"/>
            <a:chExt cx="3630149" cy="577081"/>
          </a:xfrm>
        </p:grpSpPr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87BDCB3F-6373-45E4-A995-CD64096B3DBB}"/>
                </a:ext>
              </a:extLst>
            </p:cNvPr>
            <p:cNvSpPr txBox="1"/>
            <p:nvPr/>
          </p:nvSpPr>
          <p:spPr>
            <a:xfrm>
              <a:off x="6918" y="2573510"/>
              <a:ext cx="3630149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①最大に曲げたとき</a:t>
              </a:r>
              <a:r>
                <a:rPr lang="en-US" altLang="ja-JP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…160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5E79A01E-B0FD-4FB3-ACB5-CE6276436A12}"/>
                </a:ext>
              </a:extLst>
            </p:cNvPr>
            <p:cNvSpPr txBox="1"/>
            <p:nvPr/>
          </p:nvSpPr>
          <p:spPr>
            <a:xfrm>
              <a:off x="200007" y="2639588"/>
              <a:ext cx="69837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さいだい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6B506071-26B2-48C7-9F35-5B2A810A7BDF}"/>
                </a:ext>
              </a:extLst>
            </p:cNvPr>
            <p:cNvSpPr txBox="1"/>
            <p:nvPr/>
          </p:nvSpPr>
          <p:spPr>
            <a:xfrm>
              <a:off x="935667" y="2643837"/>
              <a:ext cx="382640" cy="245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ま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pic>
        <p:nvPicPr>
          <p:cNvPr id="4" name="図 3">
            <a:extLst>
              <a:ext uri="{FF2B5EF4-FFF2-40B4-BE49-F238E27FC236}">
                <a16:creationId xmlns:a16="http://schemas.microsoft.com/office/drawing/2014/main" id="{2DCB2D7E-04F4-4C0F-AF9D-E5633EA2E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2538" y="2266022"/>
            <a:ext cx="2400314" cy="183643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60AC210-5176-4AAB-A353-F70055E2CB8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27906" y="1854100"/>
            <a:ext cx="1809402" cy="2699860"/>
          </a:xfrm>
          <a:prstGeom prst="rect">
            <a:avLst/>
          </a:prstGeom>
        </p:spPr>
      </p:pic>
      <p:pic>
        <p:nvPicPr>
          <p:cNvPr id="54" name="図 53">
            <a:extLst>
              <a:ext uri="{FF2B5EF4-FFF2-40B4-BE49-F238E27FC236}">
                <a16:creationId xmlns:a16="http://schemas.microsoft.com/office/drawing/2014/main" id="{2D260A3A-5076-4F99-8F54-596DF4B2A23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27906" y="4301800"/>
            <a:ext cx="1809402" cy="2699860"/>
          </a:xfrm>
          <a:prstGeom prst="rect">
            <a:avLst/>
          </a:prstGeom>
        </p:spPr>
      </p:pic>
      <p:grpSp>
        <p:nvGrpSpPr>
          <p:cNvPr id="55" name="グループ化 54">
            <a:extLst>
              <a:ext uri="{FF2B5EF4-FFF2-40B4-BE49-F238E27FC236}">
                <a16:creationId xmlns:a16="http://schemas.microsoft.com/office/drawing/2014/main" id="{4E249EDE-B70E-440B-A1A7-4E0E34127612}"/>
              </a:ext>
            </a:extLst>
          </p:cNvPr>
          <p:cNvGrpSpPr/>
          <p:nvPr/>
        </p:nvGrpSpPr>
        <p:grpSpPr>
          <a:xfrm>
            <a:off x="169849" y="4190809"/>
            <a:ext cx="3630149" cy="577081"/>
            <a:chOff x="6918" y="2573510"/>
            <a:chExt cx="3630149" cy="577081"/>
          </a:xfrm>
        </p:grpSpPr>
        <p:sp>
          <p:nvSpPr>
            <p:cNvPr id="56" name="テキスト ボックス 55">
              <a:extLst>
                <a:ext uri="{FF2B5EF4-FFF2-40B4-BE49-F238E27FC236}">
                  <a16:creationId xmlns:a16="http://schemas.microsoft.com/office/drawing/2014/main" id="{DDFB0DBE-698E-44C4-81CD-99E4B9178629}"/>
                </a:ext>
              </a:extLst>
            </p:cNvPr>
            <p:cNvSpPr txBox="1"/>
            <p:nvPr/>
          </p:nvSpPr>
          <p:spPr>
            <a:xfrm>
              <a:off x="6918" y="2573510"/>
              <a:ext cx="3630149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②水平に伸ばしたとき</a:t>
              </a:r>
              <a:r>
                <a:rPr lang="en-US" altLang="ja-JP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…50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BE3B5422-0FD5-431E-B9D9-2E3CB50D568D}"/>
                </a:ext>
              </a:extLst>
            </p:cNvPr>
            <p:cNvSpPr txBox="1"/>
            <p:nvPr/>
          </p:nvSpPr>
          <p:spPr>
            <a:xfrm>
              <a:off x="200007" y="2639588"/>
              <a:ext cx="69837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すいへい</a:t>
              </a:r>
            </a:p>
          </p:txBody>
        </p:sp>
        <p:sp>
          <p:nvSpPr>
            <p:cNvPr id="58" name="テキスト ボックス 57">
              <a:extLst>
                <a:ext uri="{FF2B5EF4-FFF2-40B4-BE49-F238E27FC236}">
                  <a16:creationId xmlns:a16="http://schemas.microsoft.com/office/drawing/2014/main" id="{584FE13F-8A85-4871-90F6-EC80C6112359}"/>
                </a:ext>
              </a:extLst>
            </p:cNvPr>
            <p:cNvSpPr txBox="1"/>
            <p:nvPr/>
          </p:nvSpPr>
          <p:spPr>
            <a:xfrm>
              <a:off x="935667" y="2643837"/>
              <a:ext cx="38264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pic>
        <p:nvPicPr>
          <p:cNvPr id="9" name="図 8">
            <a:extLst>
              <a:ext uri="{FF2B5EF4-FFF2-40B4-BE49-F238E27FC236}">
                <a16:creationId xmlns:a16="http://schemas.microsoft.com/office/drawing/2014/main" id="{53EDAF45-38E6-4B38-A545-D5CC75CD0E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47609" y="4757292"/>
            <a:ext cx="2335243" cy="1802117"/>
          </a:xfrm>
          <a:prstGeom prst="rect">
            <a:avLst/>
          </a:prstGeom>
        </p:spPr>
      </p:pic>
      <p:grpSp>
        <p:nvGrpSpPr>
          <p:cNvPr id="67" name="グループ化 66">
            <a:extLst>
              <a:ext uri="{FF2B5EF4-FFF2-40B4-BE49-F238E27FC236}">
                <a16:creationId xmlns:a16="http://schemas.microsoft.com/office/drawing/2014/main" id="{A7EA8641-A94A-441D-895C-59EDBDBA68FC}"/>
              </a:ext>
            </a:extLst>
          </p:cNvPr>
          <p:cNvGrpSpPr/>
          <p:nvPr/>
        </p:nvGrpSpPr>
        <p:grpSpPr>
          <a:xfrm>
            <a:off x="5716705" y="2261583"/>
            <a:ext cx="3556549" cy="1508105"/>
            <a:chOff x="5625662" y="2503500"/>
            <a:chExt cx="3556549" cy="1508105"/>
          </a:xfrm>
        </p:grpSpPr>
        <p:sp>
          <p:nvSpPr>
            <p:cNvPr id="60" name="テキスト ボックス 59">
              <a:extLst>
                <a:ext uri="{FF2B5EF4-FFF2-40B4-BE49-F238E27FC236}">
                  <a16:creationId xmlns:a16="http://schemas.microsoft.com/office/drawing/2014/main" id="{7D472BE8-BF3C-4482-A519-75A5092D4D3A}"/>
                </a:ext>
              </a:extLst>
            </p:cNvPr>
            <p:cNvSpPr txBox="1"/>
            <p:nvPr/>
          </p:nvSpPr>
          <p:spPr>
            <a:xfrm>
              <a:off x="5729826" y="2503500"/>
              <a:ext cx="3452385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kumimoji="1" lang="ja-JP" altLang="en-US" sz="16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傾きに合わせて、</a:t>
              </a:r>
              <a:endParaRPr kumimoji="1" lang="en-US" altLang="ja-JP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kumimoji="1" lang="en-US" altLang="ja-JP" sz="16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50</a:t>
              </a:r>
              <a:r>
                <a:rPr kumimoji="1" lang="ja-JP" altLang="en-US" sz="16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～</a:t>
              </a:r>
              <a:r>
                <a:rPr kumimoji="1" lang="en-US" altLang="ja-JP" sz="16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160</a:t>
              </a:r>
              <a:r>
                <a:rPr kumimoji="1" lang="ja-JP" altLang="en-US" sz="16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の間で角度を調整すれば、バランスが取れそうだね！</a:t>
              </a:r>
            </a:p>
          </p:txBody>
        </p:sp>
        <p:sp>
          <p:nvSpPr>
            <p:cNvPr id="61" name="テキスト ボックス 60">
              <a:extLst>
                <a:ext uri="{FF2B5EF4-FFF2-40B4-BE49-F238E27FC236}">
                  <a16:creationId xmlns:a16="http://schemas.microsoft.com/office/drawing/2014/main" id="{BEC5A5F4-F3FC-4E4E-9881-9FC9A6EC56A8}"/>
                </a:ext>
              </a:extLst>
            </p:cNvPr>
            <p:cNvSpPr txBox="1"/>
            <p:nvPr/>
          </p:nvSpPr>
          <p:spPr>
            <a:xfrm>
              <a:off x="7688168" y="3049233"/>
              <a:ext cx="79021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ちょうせい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2" name="テキスト ボックス 61">
              <a:extLst>
                <a:ext uri="{FF2B5EF4-FFF2-40B4-BE49-F238E27FC236}">
                  <a16:creationId xmlns:a16="http://schemas.microsoft.com/office/drawing/2014/main" id="{9825DB1E-8696-46F7-A5AD-D9E1F5C004B0}"/>
                </a:ext>
              </a:extLst>
            </p:cNvPr>
            <p:cNvSpPr txBox="1"/>
            <p:nvPr/>
          </p:nvSpPr>
          <p:spPr>
            <a:xfrm>
              <a:off x="6707478" y="3548515"/>
              <a:ext cx="4403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と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3" name="テキスト ボックス 62">
              <a:extLst>
                <a:ext uri="{FF2B5EF4-FFF2-40B4-BE49-F238E27FC236}">
                  <a16:creationId xmlns:a16="http://schemas.microsoft.com/office/drawing/2014/main" id="{793FCD29-2438-42AB-828B-FE26DB37580D}"/>
                </a:ext>
              </a:extLst>
            </p:cNvPr>
            <p:cNvSpPr txBox="1"/>
            <p:nvPr/>
          </p:nvSpPr>
          <p:spPr>
            <a:xfrm>
              <a:off x="5625662" y="2547758"/>
              <a:ext cx="60028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かたむ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4" name="テキスト ボックス 63">
              <a:extLst>
                <a:ext uri="{FF2B5EF4-FFF2-40B4-BE49-F238E27FC236}">
                  <a16:creationId xmlns:a16="http://schemas.microsoft.com/office/drawing/2014/main" id="{D03640BF-047C-42BE-B038-656F8715BDED}"/>
                </a:ext>
              </a:extLst>
            </p:cNvPr>
            <p:cNvSpPr txBox="1"/>
            <p:nvPr/>
          </p:nvSpPr>
          <p:spPr>
            <a:xfrm>
              <a:off x="6330112" y="2534118"/>
              <a:ext cx="41643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あ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5" name="テキスト ボックス 64">
              <a:extLst>
                <a:ext uri="{FF2B5EF4-FFF2-40B4-BE49-F238E27FC236}">
                  <a16:creationId xmlns:a16="http://schemas.microsoft.com/office/drawing/2014/main" id="{8B913E46-E8A9-4D96-B2C0-44F456997BA0}"/>
                </a:ext>
              </a:extLst>
            </p:cNvPr>
            <p:cNvSpPr txBox="1"/>
            <p:nvPr/>
          </p:nvSpPr>
          <p:spPr>
            <a:xfrm>
              <a:off x="6708042" y="3044447"/>
              <a:ext cx="53483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あいだ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6" name="テキスト ボックス 65">
              <a:extLst>
                <a:ext uri="{FF2B5EF4-FFF2-40B4-BE49-F238E27FC236}">
                  <a16:creationId xmlns:a16="http://schemas.microsoft.com/office/drawing/2014/main" id="{2D6BFAE9-364F-455B-9A10-124CC91F90FE}"/>
                </a:ext>
              </a:extLst>
            </p:cNvPr>
            <p:cNvSpPr txBox="1"/>
            <p:nvPr/>
          </p:nvSpPr>
          <p:spPr>
            <a:xfrm>
              <a:off x="7188603" y="3044447"/>
              <a:ext cx="53483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かくど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430512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4FA56FC3-C566-401D-B0E5-73AF7DC72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5198" y="5360680"/>
            <a:ext cx="1438275" cy="124777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8B270440-5DE5-4469-BE4A-5E507D221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0926" y="2180773"/>
            <a:ext cx="3516789" cy="2538204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やじろべえロボットを作ろう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2A5C9F9-D85A-4DD6-B7EB-B0CE32A9335C}"/>
              </a:ext>
            </a:extLst>
          </p:cNvPr>
          <p:cNvSpPr txBox="1"/>
          <p:nvPr/>
        </p:nvSpPr>
        <p:spPr>
          <a:xfrm>
            <a:off x="457841" y="1097731"/>
            <a:ext cx="685735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サーボモーターの角度を保存する「変数」を準備しよう</a:t>
            </a:r>
            <a:endParaRPr lang="en-US" altLang="ja-JP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8C03D1A-FE18-45E4-897A-968C1785CE3E}"/>
              </a:ext>
            </a:extLst>
          </p:cNvPr>
          <p:cNvSpPr txBox="1"/>
          <p:nvPr/>
        </p:nvSpPr>
        <p:spPr>
          <a:xfrm>
            <a:off x="2289842" y="1164884"/>
            <a:ext cx="605967" cy="24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かくど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75EAF8D-3403-4792-BF2B-16214E4CA126}"/>
              </a:ext>
            </a:extLst>
          </p:cNvPr>
          <p:cNvSpPr txBox="1"/>
          <p:nvPr/>
        </p:nvSpPr>
        <p:spPr>
          <a:xfrm>
            <a:off x="4999846" y="1164883"/>
            <a:ext cx="7028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じゅんび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5064A1B-A6D2-44ED-B60A-A9841DF41CA3}"/>
              </a:ext>
            </a:extLst>
          </p:cNvPr>
          <p:cNvSpPr txBox="1"/>
          <p:nvPr/>
        </p:nvSpPr>
        <p:spPr>
          <a:xfrm>
            <a:off x="2991486" y="1164883"/>
            <a:ext cx="6059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ほぞん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1426C02-E03F-4DE1-867D-10E73F094100}"/>
              </a:ext>
            </a:extLst>
          </p:cNvPr>
          <p:cNvSpPr txBox="1"/>
          <p:nvPr/>
        </p:nvSpPr>
        <p:spPr>
          <a:xfrm>
            <a:off x="4084232" y="1164883"/>
            <a:ext cx="7028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へんすう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0676160-FCE3-4CA5-9D62-0953B32A7D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42555" y="2697217"/>
            <a:ext cx="1581150" cy="916620"/>
          </a:xfrm>
          <a:prstGeom prst="rect">
            <a:avLst/>
          </a:prstGeom>
        </p:spPr>
      </p:pic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F28CC3BE-4EF6-4D7E-ABF5-DC7A0DF89EEB}"/>
              </a:ext>
            </a:extLst>
          </p:cNvPr>
          <p:cNvGrpSpPr/>
          <p:nvPr/>
        </p:nvGrpSpPr>
        <p:grpSpPr>
          <a:xfrm>
            <a:off x="547405" y="1812889"/>
            <a:ext cx="4114908" cy="577081"/>
            <a:chOff x="457093" y="3743918"/>
            <a:chExt cx="4114908" cy="577081"/>
          </a:xfrm>
        </p:grpSpPr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CAFA0965-F935-4A31-AC11-C57134629FD8}"/>
                </a:ext>
              </a:extLst>
            </p:cNvPr>
            <p:cNvSpPr txBox="1"/>
            <p:nvPr/>
          </p:nvSpPr>
          <p:spPr>
            <a:xfrm>
              <a:off x="457093" y="3743918"/>
              <a:ext cx="4114908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変数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」から「</a:t>
              </a:r>
              <a:r>
                <a:rPr lang="ja-JP" altLang="en-US" b="1" i="0" u="sng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変数を作る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選ぶ。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1AC2CA5C-7849-41A8-AE62-419F238EEA00}"/>
                </a:ext>
              </a:extLst>
            </p:cNvPr>
            <p:cNvSpPr txBox="1"/>
            <p:nvPr/>
          </p:nvSpPr>
          <p:spPr>
            <a:xfrm>
              <a:off x="1984779" y="3811766"/>
              <a:ext cx="77668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へんすう</a:t>
              </a:r>
              <a:endParaRPr kumimoji="1" lang="ja-JP" altLang="en-US" sz="10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47387996-8DA6-463F-9D49-1B7F385A1488}"/>
                </a:ext>
              </a:extLst>
            </p:cNvPr>
            <p:cNvSpPr txBox="1"/>
            <p:nvPr/>
          </p:nvSpPr>
          <p:spPr>
            <a:xfrm>
              <a:off x="3599236" y="3811766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8D53BEF4-D0BA-4B39-8C59-3093AB0051FC}"/>
                </a:ext>
              </a:extLst>
            </p:cNvPr>
            <p:cNvSpPr txBox="1"/>
            <p:nvPr/>
          </p:nvSpPr>
          <p:spPr>
            <a:xfrm>
              <a:off x="610526" y="3811766"/>
              <a:ext cx="77668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へんすう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D029C921-7965-4444-8380-0A10075FDCA6}"/>
                </a:ext>
              </a:extLst>
            </p:cNvPr>
            <p:cNvSpPr txBox="1"/>
            <p:nvPr/>
          </p:nvSpPr>
          <p:spPr>
            <a:xfrm>
              <a:off x="2635446" y="3811766"/>
              <a:ext cx="62793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つく</a:t>
              </a:r>
              <a:endParaRPr kumimoji="1" lang="ja-JP" altLang="en-US" sz="10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CF6223FF-3693-4E73-9900-4E5A29623EB1}"/>
              </a:ext>
            </a:extLst>
          </p:cNvPr>
          <p:cNvCxnSpPr>
            <a:cxnSpLocks/>
            <a:stCxn id="34" idx="3"/>
          </p:cNvCxnSpPr>
          <p:nvPr/>
        </p:nvCxnSpPr>
        <p:spPr>
          <a:xfrm flipV="1">
            <a:off x="1758352" y="2986560"/>
            <a:ext cx="284666" cy="1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02D2D1BB-4A3D-4AEB-9D8A-DEA2B11892B9}"/>
              </a:ext>
            </a:extLst>
          </p:cNvPr>
          <p:cNvGrpSpPr/>
          <p:nvPr/>
        </p:nvGrpSpPr>
        <p:grpSpPr>
          <a:xfrm>
            <a:off x="1105930" y="2666963"/>
            <a:ext cx="652422" cy="639195"/>
            <a:chOff x="39456" y="2566361"/>
            <a:chExt cx="652422" cy="639195"/>
          </a:xfrm>
        </p:grpSpPr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76F2A312-2D43-4C9A-9BBF-65DDFDF8A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895" y="2637661"/>
              <a:ext cx="495300" cy="514350"/>
            </a:xfrm>
            <a:prstGeom prst="rect">
              <a:avLst/>
            </a:prstGeom>
          </p:spPr>
        </p:pic>
        <p:sp>
          <p:nvSpPr>
            <p:cNvPr id="34" name="四角形: 角を丸くする 33">
              <a:extLst>
                <a:ext uri="{FF2B5EF4-FFF2-40B4-BE49-F238E27FC236}">
                  <a16:creationId xmlns:a16="http://schemas.microsoft.com/office/drawing/2014/main" id="{CF2AC33B-8DEF-4FD4-88CF-E772E9DBFA99}"/>
                </a:ext>
              </a:extLst>
            </p:cNvPr>
            <p:cNvSpPr/>
            <p:nvPr/>
          </p:nvSpPr>
          <p:spPr>
            <a:xfrm>
              <a:off x="39456" y="2566361"/>
              <a:ext cx="652422" cy="63919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47" name="矢印: 右 46">
            <a:extLst>
              <a:ext uri="{FF2B5EF4-FFF2-40B4-BE49-F238E27FC236}">
                <a16:creationId xmlns:a16="http://schemas.microsoft.com/office/drawing/2014/main" id="{3F61D5F3-625B-441E-A8FE-C02407919568}"/>
              </a:ext>
            </a:extLst>
          </p:cNvPr>
          <p:cNvSpPr/>
          <p:nvPr/>
        </p:nvSpPr>
        <p:spPr>
          <a:xfrm>
            <a:off x="4155964" y="2913568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9" name="矢印: 右 48">
            <a:extLst>
              <a:ext uri="{FF2B5EF4-FFF2-40B4-BE49-F238E27FC236}">
                <a16:creationId xmlns:a16="http://schemas.microsoft.com/office/drawing/2014/main" id="{CDE81CAC-1388-45C5-AB0E-BD0422D28F16}"/>
              </a:ext>
            </a:extLst>
          </p:cNvPr>
          <p:cNvSpPr/>
          <p:nvPr/>
        </p:nvSpPr>
        <p:spPr>
          <a:xfrm rot="5400000">
            <a:off x="6625245" y="4566216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0" name="四角形: 角を丸くする 49">
            <a:extLst>
              <a:ext uri="{FF2B5EF4-FFF2-40B4-BE49-F238E27FC236}">
                <a16:creationId xmlns:a16="http://schemas.microsoft.com/office/drawing/2014/main" id="{E1377A04-B2D4-4B29-8A49-95121BA19B3D}"/>
              </a:ext>
            </a:extLst>
          </p:cNvPr>
          <p:cNvSpPr/>
          <p:nvPr/>
        </p:nvSpPr>
        <p:spPr>
          <a:xfrm>
            <a:off x="2057335" y="2747141"/>
            <a:ext cx="1360567" cy="394886"/>
          </a:xfrm>
          <a:prstGeom prst="roundRect">
            <a:avLst>
              <a:gd name="adj" fmla="val 5730"/>
            </a:avLst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1" name="四角形: 角を丸くする 50">
            <a:extLst>
              <a:ext uri="{FF2B5EF4-FFF2-40B4-BE49-F238E27FC236}">
                <a16:creationId xmlns:a16="http://schemas.microsoft.com/office/drawing/2014/main" id="{9BE7F651-0AFD-4161-B540-716F3A7F7CEF}"/>
              </a:ext>
            </a:extLst>
          </p:cNvPr>
          <p:cNvSpPr/>
          <p:nvPr/>
        </p:nvSpPr>
        <p:spPr>
          <a:xfrm>
            <a:off x="5571600" y="3288829"/>
            <a:ext cx="2649122" cy="448669"/>
          </a:xfrm>
          <a:prstGeom prst="roundRect">
            <a:avLst>
              <a:gd name="adj" fmla="val 5730"/>
            </a:avLst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A2D14D03-88B9-46AD-8C88-983BC610C6E9}"/>
              </a:ext>
            </a:extLst>
          </p:cNvPr>
          <p:cNvSpPr txBox="1"/>
          <p:nvPr/>
        </p:nvSpPr>
        <p:spPr>
          <a:xfrm>
            <a:off x="2992625" y="381641"/>
            <a:ext cx="4874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3F0F65C4-4F44-4813-9EB0-51E65FFD0FD3}"/>
              </a:ext>
            </a:extLst>
          </p:cNvPr>
          <p:cNvGrpSpPr/>
          <p:nvPr/>
        </p:nvGrpSpPr>
        <p:grpSpPr>
          <a:xfrm>
            <a:off x="870993" y="5157468"/>
            <a:ext cx="5051180" cy="1131079"/>
            <a:chOff x="718593" y="5005068"/>
            <a:chExt cx="5051180" cy="1131079"/>
          </a:xfrm>
        </p:grpSpPr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7C5C4307-3E58-44A9-8B7E-6953D730D6F0}"/>
                </a:ext>
              </a:extLst>
            </p:cNvPr>
            <p:cNvSpPr txBox="1"/>
            <p:nvPr/>
          </p:nvSpPr>
          <p:spPr>
            <a:xfrm>
              <a:off x="804360" y="5005068"/>
              <a:ext cx="4965413" cy="1131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新しい変数名に、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変数の名前「</a:t>
              </a:r>
              <a:r>
                <a:rPr lang="en-US" altLang="ja-JP" b="1" i="0" dirty="0" err="1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sv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」を入力し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て、</a:t>
              </a:r>
              <a:r>
                <a:rPr lang="en-US" altLang="ja-JP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OK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を押す。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2365A2D5-0C1A-4D9C-B270-CA03639E343F}"/>
                </a:ext>
              </a:extLst>
            </p:cNvPr>
            <p:cNvSpPr txBox="1"/>
            <p:nvPr/>
          </p:nvSpPr>
          <p:spPr>
            <a:xfrm>
              <a:off x="718593" y="5078677"/>
              <a:ext cx="58206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あたら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FB4F1ED8-D585-4988-9D55-0799408894D5}"/>
                </a:ext>
              </a:extLst>
            </p:cNvPr>
            <p:cNvSpPr txBox="1"/>
            <p:nvPr/>
          </p:nvSpPr>
          <p:spPr>
            <a:xfrm>
              <a:off x="1439313" y="5078677"/>
              <a:ext cx="94623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へんすうめい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66CEEFD9-1994-46EF-96D7-DD11F6B5BA12}"/>
                </a:ext>
              </a:extLst>
            </p:cNvPr>
            <p:cNvSpPr txBox="1"/>
            <p:nvPr/>
          </p:nvSpPr>
          <p:spPr>
            <a:xfrm>
              <a:off x="2786502" y="5632144"/>
              <a:ext cx="99648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にゅうりょく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6" name="テキスト ボックス 55">
              <a:extLst>
                <a:ext uri="{FF2B5EF4-FFF2-40B4-BE49-F238E27FC236}">
                  <a16:creationId xmlns:a16="http://schemas.microsoft.com/office/drawing/2014/main" id="{B432DCF1-E0FA-433D-AD1A-43352624C06A}"/>
                </a:ext>
              </a:extLst>
            </p:cNvPr>
            <p:cNvSpPr txBox="1"/>
            <p:nvPr/>
          </p:nvSpPr>
          <p:spPr>
            <a:xfrm>
              <a:off x="4665072" y="5616351"/>
              <a:ext cx="35751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お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B9BBECB6-74A4-49C2-8873-A7FDCB39A411}"/>
                </a:ext>
              </a:extLst>
            </p:cNvPr>
            <p:cNvSpPr txBox="1"/>
            <p:nvPr/>
          </p:nvSpPr>
          <p:spPr>
            <a:xfrm>
              <a:off x="729474" y="5632145"/>
              <a:ext cx="825337" cy="246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へんすう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8" name="テキスト ボックス 57">
              <a:extLst>
                <a:ext uri="{FF2B5EF4-FFF2-40B4-BE49-F238E27FC236}">
                  <a16:creationId xmlns:a16="http://schemas.microsoft.com/office/drawing/2014/main" id="{64F02B11-390E-468C-A8E0-2C1743367701}"/>
                </a:ext>
              </a:extLst>
            </p:cNvPr>
            <p:cNvSpPr txBox="1"/>
            <p:nvPr/>
          </p:nvSpPr>
          <p:spPr>
            <a:xfrm>
              <a:off x="1504697" y="5632145"/>
              <a:ext cx="611575" cy="246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なまえ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F839B619-4836-4209-B93A-77A9BAD973DE}"/>
              </a:ext>
            </a:extLst>
          </p:cNvPr>
          <p:cNvGrpSpPr/>
          <p:nvPr/>
        </p:nvGrpSpPr>
        <p:grpSpPr>
          <a:xfrm>
            <a:off x="1591713" y="6180561"/>
            <a:ext cx="4114908" cy="469359"/>
            <a:chOff x="-1981981" y="3700973"/>
            <a:chExt cx="4114908" cy="469359"/>
          </a:xfrm>
        </p:grpSpPr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F1959CE4-85A1-4A3B-8D32-36EAD4DF5917}"/>
                </a:ext>
              </a:extLst>
            </p:cNvPr>
            <p:cNvSpPr txBox="1"/>
            <p:nvPr/>
          </p:nvSpPr>
          <p:spPr>
            <a:xfrm>
              <a:off x="-1981981" y="3700973"/>
              <a:ext cx="4114908" cy="469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altLang="ja-JP" sz="1400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※</a:t>
              </a:r>
              <a:r>
                <a:rPr lang="ja-JP" altLang="en-US" sz="1400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en-US" altLang="ja-JP" sz="1400" b="1" i="0" dirty="0" err="1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sv</a:t>
              </a:r>
              <a:r>
                <a:rPr lang="ja-JP" altLang="en-US" sz="1400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</a:t>
              </a:r>
              <a:r>
                <a:rPr lang="ja-JP" altLang="en-US" sz="14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は「</a:t>
              </a:r>
              <a:r>
                <a:rPr lang="en-US" altLang="ja-JP" sz="1400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servomotor</a:t>
              </a:r>
              <a:r>
                <a:rPr lang="ja-JP" altLang="en-US" sz="14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」の略です。</a:t>
              </a:r>
              <a:endParaRPr lang="en-US" altLang="ja-JP" sz="1400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EEBBA231-4845-4C83-B2AA-30A7873F1861}"/>
                </a:ext>
              </a:extLst>
            </p:cNvPr>
            <p:cNvSpPr txBox="1"/>
            <p:nvPr/>
          </p:nvSpPr>
          <p:spPr>
            <a:xfrm>
              <a:off x="445814" y="3763396"/>
              <a:ext cx="561125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7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りゃく</a:t>
              </a:r>
              <a:endParaRPr kumimoji="1" lang="ja-JP" altLang="en-US" sz="7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7" name="テキスト ボックス 66">
              <a:extLst>
                <a:ext uri="{FF2B5EF4-FFF2-40B4-BE49-F238E27FC236}">
                  <a16:creationId xmlns:a16="http://schemas.microsoft.com/office/drawing/2014/main" id="{CB444842-8929-46E0-A259-F34A57CEA933}"/>
                </a:ext>
              </a:extLst>
            </p:cNvPr>
            <p:cNvSpPr txBox="1"/>
            <p:nvPr/>
          </p:nvSpPr>
          <p:spPr>
            <a:xfrm>
              <a:off x="-742312" y="3781153"/>
              <a:ext cx="111461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kumimoji="1" lang="ja-JP" altLang="en-US" sz="7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サーボモーター</a:t>
              </a:r>
              <a:endParaRPr kumimoji="1" lang="ja-JP" altLang="en-US" sz="7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06724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やじろべえロボットを作ろう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2A5C9F9-D85A-4DD6-B7EB-B0CE32A9335C}"/>
              </a:ext>
            </a:extLst>
          </p:cNvPr>
          <p:cNvSpPr txBox="1"/>
          <p:nvPr/>
        </p:nvSpPr>
        <p:spPr>
          <a:xfrm>
            <a:off x="457841" y="1097731"/>
            <a:ext cx="685735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やじろべえが傾いたときのプログラムを作ろう</a:t>
            </a:r>
            <a:endParaRPr lang="en-US" altLang="ja-JP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5064A1B-A6D2-44ED-B60A-A9841DF41CA3}"/>
              </a:ext>
            </a:extLst>
          </p:cNvPr>
          <p:cNvSpPr txBox="1"/>
          <p:nvPr/>
        </p:nvSpPr>
        <p:spPr>
          <a:xfrm>
            <a:off x="1721623" y="1164883"/>
            <a:ext cx="6059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かたむ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1426C02-E03F-4DE1-867D-10E73F094100}"/>
              </a:ext>
            </a:extLst>
          </p:cNvPr>
          <p:cNvSpPr txBox="1"/>
          <p:nvPr/>
        </p:nvSpPr>
        <p:spPr>
          <a:xfrm>
            <a:off x="4534483" y="1164883"/>
            <a:ext cx="479617" cy="24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つく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CAFA0965-F935-4A31-AC11-C57134629FD8}"/>
              </a:ext>
            </a:extLst>
          </p:cNvPr>
          <p:cNvSpPr txBox="1"/>
          <p:nvPr/>
        </p:nvSpPr>
        <p:spPr>
          <a:xfrm>
            <a:off x="1094887" y="1741964"/>
            <a:ext cx="6954226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左</a:t>
            </a: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に傾いていたら　　　　　　（センサー＜</a:t>
            </a:r>
            <a:r>
              <a: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-0.02</a:t>
            </a: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　だったら）</a:t>
            </a:r>
            <a:endParaRPr lang="en-US" altLang="ja-JP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　→腕を</a:t>
            </a:r>
            <a:r>
              <a:rPr lang="ja-JP" altLang="en-US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伸ばして重くする</a:t>
            </a: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　　（サーボを</a:t>
            </a:r>
            <a:r>
              <a: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50</a:t>
            </a: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まで減らす）</a:t>
            </a:r>
            <a:endParaRPr lang="en-US" altLang="ja-JP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387996-8DA6-463F-9D49-1B7F385A1488}"/>
              </a:ext>
            </a:extLst>
          </p:cNvPr>
          <p:cNvSpPr txBox="1"/>
          <p:nvPr/>
        </p:nvSpPr>
        <p:spPr>
          <a:xfrm>
            <a:off x="2895972" y="2343560"/>
            <a:ext cx="4775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おも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8D53BEF4-D0BA-4B39-8C59-3093AB0051FC}"/>
              </a:ext>
            </a:extLst>
          </p:cNvPr>
          <p:cNvSpPr txBox="1"/>
          <p:nvPr/>
        </p:nvSpPr>
        <p:spPr>
          <a:xfrm>
            <a:off x="1005323" y="1809812"/>
            <a:ext cx="6308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ひだり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A2D14D03-88B9-46AD-8C88-983BC610C6E9}"/>
              </a:ext>
            </a:extLst>
          </p:cNvPr>
          <p:cNvSpPr txBox="1"/>
          <p:nvPr/>
        </p:nvSpPr>
        <p:spPr>
          <a:xfrm>
            <a:off x="2992625" y="381641"/>
            <a:ext cx="4874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3E4A49C4-DEF3-4449-8EFF-2B094EE29601}"/>
              </a:ext>
            </a:extLst>
          </p:cNvPr>
          <p:cNvSpPr txBox="1"/>
          <p:nvPr/>
        </p:nvSpPr>
        <p:spPr>
          <a:xfrm>
            <a:off x="1489350" y="1809811"/>
            <a:ext cx="6059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かたむ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1290CC69-ADD0-46EA-B893-120993EE2161}"/>
              </a:ext>
            </a:extLst>
          </p:cNvPr>
          <p:cNvSpPr txBox="1"/>
          <p:nvPr/>
        </p:nvSpPr>
        <p:spPr>
          <a:xfrm>
            <a:off x="1502473" y="2343560"/>
            <a:ext cx="518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うで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07AA8FAF-1FEB-4054-8FA1-3E4CC85D7886}"/>
              </a:ext>
            </a:extLst>
          </p:cNvPr>
          <p:cNvSpPr txBox="1"/>
          <p:nvPr/>
        </p:nvSpPr>
        <p:spPr>
          <a:xfrm>
            <a:off x="2021176" y="2343560"/>
            <a:ext cx="4083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6541105C-E144-4785-804D-A93801FF212C}"/>
              </a:ext>
            </a:extLst>
          </p:cNvPr>
          <p:cNvSpPr txBox="1"/>
          <p:nvPr/>
        </p:nvSpPr>
        <p:spPr>
          <a:xfrm>
            <a:off x="6146679" y="2365126"/>
            <a:ext cx="4775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へ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807D1509-6617-4238-A950-B8B40D651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587" y="3778342"/>
            <a:ext cx="3609975" cy="1990725"/>
          </a:xfrm>
          <a:prstGeom prst="rect">
            <a:avLst/>
          </a:prstGeom>
        </p:spPr>
      </p:pic>
      <p:sp>
        <p:nvSpPr>
          <p:cNvPr id="45" name="四角形: 角を丸くする 44">
            <a:extLst>
              <a:ext uri="{FF2B5EF4-FFF2-40B4-BE49-F238E27FC236}">
                <a16:creationId xmlns:a16="http://schemas.microsoft.com/office/drawing/2014/main" id="{4A083C8B-9EB3-49C2-BF1D-9921049C5EBC}"/>
              </a:ext>
            </a:extLst>
          </p:cNvPr>
          <p:cNvSpPr/>
          <p:nvPr/>
        </p:nvSpPr>
        <p:spPr>
          <a:xfrm>
            <a:off x="1005323" y="1691451"/>
            <a:ext cx="7043790" cy="1248743"/>
          </a:xfrm>
          <a:prstGeom prst="roundRect">
            <a:avLst>
              <a:gd name="adj" fmla="val 5730"/>
            </a:avLst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A9989120-E1EF-47F4-B336-DE79E21ECC1C}"/>
              </a:ext>
            </a:extLst>
          </p:cNvPr>
          <p:cNvSpPr/>
          <p:nvPr/>
        </p:nvSpPr>
        <p:spPr>
          <a:xfrm>
            <a:off x="1316297" y="4297859"/>
            <a:ext cx="3281804" cy="1150353"/>
          </a:xfrm>
          <a:prstGeom prst="rect">
            <a:avLst/>
          </a:prstGeom>
          <a:solidFill>
            <a:schemeClr val="lt1">
              <a:alpha val="6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65" name="グループ化 64">
            <a:extLst>
              <a:ext uri="{FF2B5EF4-FFF2-40B4-BE49-F238E27FC236}">
                <a16:creationId xmlns:a16="http://schemas.microsoft.com/office/drawing/2014/main" id="{9B62ED0F-DA7B-4FB1-8D96-47A4A1D3EDDD}"/>
              </a:ext>
            </a:extLst>
          </p:cNvPr>
          <p:cNvGrpSpPr/>
          <p:nvPr/>
        </p:nvGrpSpPr>
        <p:grpSpPr>
          <a:xfrm>
            <a:off x="167038" y="3778342"/>
            <a:ext cx="652422" cy="639195"/>
            <a:chOff x="303415" y="2322618"/>
            <a:chExt cx="652422" cy="639195"/>
          </a:xfrm>
        </p:grpSpPr>
        <p:pic>
          <p:nvPicPr>
            <p:cNvPr id="66" name="図 65">
              <a:extLst>
                <a:ext uri="{FF2B5EF4-FFF2-40B4-BE49-F238E27FC236}">
                  <a16:creationId xmlns:a16="http://schemas.microsoft.com/office/drawing/2014/main" id="{049BB9FC-4E94-4112-B5F5-FB13263D2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7516" y="2408035"/>
              <a:ext cx="561975" cy="485775"/>
            </a:xfrm>
            <a:prstGeom prst="rect">
              <a:avLst/>
            </a:prstGeom>
          </p:spPr>
        </p:pic>
        <p:sp>
          <p:nvSpPr>
            <p:cNvPr id="68" name="四角形: 角を丸くする 67">
              <a:extLst>
                <a:ext uri="{FF2B5EF4-FFF2-40B4-BE49-F238E27FC236}">
                  <a16:creationId xmlns:a16="http://schemas.microsoft.com/office/drawing/2014/main" id="{E247E780-D6E2-4A0E-966D-0E443C0C5CF5}"/>
                </a:ext>
              </a:extLst>
            </p:cNvPr>
            <p:cNvSpPr/>
            <p:nvPr/>
          </p:nvSpPr>
          <p:spPr>
            <a:xfrm>
              <a:off x="303415" y="2322618"/>
              <a:ext cx="652422" cy="63919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69" name="直線矢印コネクタ 68">
            <a:extLst>
              <a:ext uri="{FF2B5EF4-FFF2-40B4-BE49-F238E27FC236}">
                <a16:creationId xmlns:a16="http://schemas.microsoft.com/office/drawing/2014/main" id="{47343B2B-BE1C-455A-8EF0-F60737BB478E}"/>
              </a:ext>
            </a:extLst>
          </p:cNvPr>
          <p:cNvCxnSpPr>
            <a:cxnSpLocks/>
          </p:cNvCxnSpPr>
          <p:nvPr/>
        </p:nvCxnSpPr>
        <p:spPr>
          <a:xfrm>
            <a:off x="831048" y="4080016"/>
            <a:ext cx="348412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F92724F7-4721-487C-BC84-D9F016E04445}"/>
              </a:ext>
            </a:extLst>
          </p:cNvPr>
          <p:cNvGrpSpPr/>
          <p:nvPr/>
        </p:nvGrpSpPr>
        <p:grpSpPr>
          <a:xfrm>
            <a:off x="4809364" y="3855988"/>
            <a:ext cx="3609976" cy="823031"/>
            <a:chOff x="4762913" y="3292215"/>
            <a:chExt cx="3609976" cy="823031"/>
          </a:xfrm>
        </p:grpSpPr>
        <p:sp>
          <p:nvSpPr>
            <p:cNvPr id="59" name="テキスト ボックス 58">
              <a:extLst>
                <a:ext uri="{FF2B5EF4-FFF2-40B4-BE49-F238E27FC236}">
                  <a16:creationId xmlns:a16="http://schemas.microsoft.com/office/drawing/2014/main" id="{420D0C8A-0040-4637-92F9-BCEB5A541640}"/>
                </a:ext>
              </a:extLst>
            </p:cNvPr>
            <p:cNvSpPr txBox="1"/>
            <p:nvPr/>
          </p:nvSpPr>
          <p:spPr>
            <a:xfrm>
              <a:off x="4762913" y="3395021"/>
              <a:ext cx="3609976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制御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」から　　　　　を選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ぶ。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0" name="テキスト ボックス 59">
              <a:extLst>
                <a:ext uri="{FF2B5EF4-FFF2-40B4-BE49-F238E27FC236}">
                  <a16:creationId xmlns:a16="http://schemas.microsoft.com/office/drawing/2014/main" id="{536D7A75-90CE-43A1-94CB-48E4A61D9D35}"/>
                </a:ext>
              </a:extLst>
            </p:cNvPr>
            <p:cNvSpPr txBox="1"/>
            <p:nvPr/>
          </p:nvSpPr>
          <p:spPr>
            <a:xfrm>
              <a:off x="4912291" y="3457896"/>
              <a:ext cx="80040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せいぎょ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1" name="テキスト ボックス 60">
              <a:extLst>
                <a:ext uri="{FF2B5EF4-FFF2-40B4-BE49-F238E27FC236}">
                  <a16:creationId xmlns:a16="http://schemas.microsoft.com/office/drawing/2014/main" id="{0A3362C1-17EC-4F8B-8DED-CEE143883BF9}"/>
                </a:ext>
              </a:extLst>
            </p:cNvPr>
            <p:cNvSpPr txBox="1"/>
            <p:nvPr/>
          </p:nvSpPr>
          <p:spPr>
            <a:xfrm>
              <a:off x="7460464" y="3457510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3DCDB483-9711-4E83-BD7B-1B5B93280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08037" y="3292215"/>
              <a:ext cx="1127858" cy="823031"/>
            </a:xfrm>
            <a:prstGeom prst="rect">
              <a:avLst/>
            </a:prstGeom>
          </p:spPr>
        </p:pic>
      </p:grpSp>
      <p:grpSp>
        <p:nvGrpSpPr>
          <p:cNvPr id="70" name="グループ化 69">
            <a:extLst>
              <a:ext uri="{FF2B5EF4-FFF2-40B4-BE49-F238E27FC236}">
                <a16:creationId xmlns:a16="http://schemas.microsoft.com/office/drawing/2014/main" id="{BE866931-2229-4F99-B4A6-18B4BB39B88C}"/>
              </a:ext>
            </a:extLst>
          </p:cNvPr>
          <p:cNvGrpSpPr/>
          <p:nvPr/>
        </p:nvGrpSpPr>
        <p:grpSpPr>
          <a:xfrm>
            <a:off x="2134705" y="2985287"/>
            <a:ext cx="652422" cy="639195"/>
            <a:chOff x="2525677" y="1416176"/>
            <a:chExt cx="652422" cy="639195"/>
          </a:xfrm>
        </p:grpSpPr>
        <p:sp>
          <p:nvSpPr>
            <p:cNvPr id="71" name="四角形: 角を丸くする 70">
              <a:extLst>
                <a:ext uri="{FF2B5EF4-FFF2-40B4-BE49-F238E27FC236}">
                  <a16:creationId xmlns:a16="http://schemas.microsoft.com/office/drawing/2014/main" id="{0D6D69D7-A2BA-4772-B0A9-031225ED449B}"/>
                </a:ext>
              </a:extLst>
            </p:cNvPr>
            <p:cNvSpPr/>
            <p:nvPr/>
          </p:nvSpPr>
          <p:spPr>
            <a:xfrm>
              <a:off x="2525677" y="1416176"/>
              <a:ext cx="652422" cy="63919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pic>
          <p:nvPicPr>
            <p:cNvPr id="72" name="図 71">
              <a:extLst>
                <a:ext uri="{FF2B5EF4-FFF2-40B4-BE49-F238E27FC236}">
                  <a16:creationId xmlns:a16="http://schemas.microsoft.com/office/drawing/2014/main" id="{43194F81-CD91-4986-A183-6CE286A9A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99475" y="1483360"/>
              <a:ext cx="504825" cy="504825"/>
            </a:xfrm>
            <a:prstGeom prst="rect">
              <a:avLst/>
            </a:prstGeom>
          </p:spPr>
        </p:pic>
      </p:grpSp>
      <p:cxnSp>
        <p:nvCxnSpPr>
          <p:cNvPr id="73" name="直線矢印コネクタ 72">
            <a:extLst>
              <a:ext uri="{FF2B5EF4-FFF2-40B4-BE49-F238E27FC236}">
                <a16:creationId xmlns:a16="http://schemas.microsoft.com/office/drawing/2014/main" id="{5A046EF7-DBCE-4FCF-A672-C49BEC2531BB}"/>
              </a:ext>
            </a:extLst>
          </p:cNvPr>
          <p:cNvCxnSpPr>
            <a:cxnSpLocks/>
          </p:cNvCxnSpPr>
          <p:nvPr/>
        </p:nvCxnSpPr>
        <p:spPr>
          <a:xfrm>
            <a:off x="2460915" y="3618543"/>
            <a:ext cx="0" cy="3195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4" name="グループ化 73">
            <a:extLst>
              <a:ext uri="{FF2B5EF4-FFF2-40B4-BE49-F238E27FC236}">
                <a16:creationId xmlns:a16="http://schemas.microsoft.com/office/drawing/2014/main" id="{99C8A781-AF6A-444D-8E49-1AB3920FC81B}"/>
              </a:ext>
            </a:extLst>
          </p:cNvPr>
          <p:cNvGrpSpPr/>
          <p:nvPr/>
        </p:nvGrpSpPr>
        <p:grpSpPr>
          <a:xfrm>
            <a:off x="3292509" y="2978475"/>
            <a:ext cx="652422" cy="639195"/>
            <a:chOff x="1474370" y="1416177"/>
            <a:chExt cx="652422" cy="639195"/>
          </a:xfrm>
        </p:grpSpPr>
        <p:sp>
          <p:nvSpPr>
            <p:cNvPr id="75" name="四角形: 角を丸くする 74">
              <a:extLst>
                <a:ext uri="{FF2B5EF4-FFF2-40B4-BE49-F238E27FC236}">
                  <a16:creationId xmlns:a16="http://schemas.microsoft.com/office/drawing/2014/main" id="{A1049F75-9359-4D6B-A65D-68D90BAAA4DD}"/>
                </a:ext>
              </a:extLst>
            </p:cNvPr>
            <p:cNvSpPr/>
            <p:nvPr/>
          </p:nvSpPr>
          <p:spPr>
            <a:xfrm>
              <a:off x="1474370" y="1416177"/>
              <a:ext cx="652422" cy="63919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pic>
          <p:nvPicPr>
            <p:cNvPr id="76" name="図 75">
              <a:extLst>
                <a:ext uri="{FF2B5EF4-FFF2-40B4-BE49-F238E27FC236}">
                  <a16:creationId xmlns:a16="http://schemas.microsoft.com/office/drawing/2014/main" id="{CBE94E85-014F-4337-9C1A-BE306D4B79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76096" y="1512917"/>
              <a:ext cx="466725" cy="514350"/>
            </a:xfrm>
            <a:prstGeom prst="rect">
              <a:avLst/>
            </a:prstGeom>
          </p:spPr>
        </p:pic>
      </p:grpSp>
      <p:cxnSp>
        <p:nvCxnSpPr>
          <p:cNvPr id="77" name="直線矢印コネクタ 76">
            <a:extLst>
              <a:ext uri="{FF2B5EF4-FFF2-40B4-BE49-F238E27FC236}">
                <a16:creationId xmlns:a16="http://schemas.microsoft.com/office/drawing/2014/main" id="{A5CB63C6-B785-4A7C-B96A-26A6750F33E0}"/>
              </a:ext>
            </a:extLst>
          </p:cNvPr>
          <p:cNvCxnSpPr>
            <a:cxnSpLocks/>
            <a:stCxn id="75" idx="2"/>
          </p:cNvCxnSpPr>
          <p:nvPr/>
        </p:nvCxnSpPr>
        <p:spPr>
          <a:xfrm flipH="1">
            <a:off x="3618436" y="3617670"/>
            <a:ext cx="284" cy="32047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3" name="グループ化 102">
            <a:extLst>
              <a:ext uri="{FF2B5EF4-FFF2-40B4-BE49-F238E27FC236}">
                <a16:creationId xmlns:a16="http://schemas.microsoft.com/office/drawing/2014/main" id="{1B68DFB6-65F2-45C5-80AE-5EAE795B7585}"/>
              </a:ext>
            </a:extLst>
          </p:cNvPr>
          <p:cNvGrpSpPr/>
          <p:nvPr/>
        </p:nvGrpSpPr>
        <p:grpSpPr>
          <a:xfrm>
            <a:off x="831048" y="5675697"/>
            <a:ext cx="7643425" cy="1190016"/>
            <a:chOff x="875438" y="5708202"/>
            <a:chExt cx="7643425" cy="1190016"/>
          </a:xfrm>
        </p:grpSpPr>
        <p:sp>
          <p:nvSpPr>
            <p:cNvPr id="89" name="テキスト ボックス 88">
              <a:extLst>
                <a:ext uri="{FF2B5EF4-FFF2-40B4-BE49-F238E27FC236}">
                  <a16:creationId xmlns:a16="http://schemas.microsoft.com/office/drawing/2014/main" id="{63B8B653-C6F1-4880-878B-9A062BE6BBE3}"/>
                </a:ext>
              </a:extLst>
            </p:cNvPr>
            <p:cNvSpPr txBox="1"/>
            <p:nvPr/>
          </p:nvSpPr>
          <p:spPr>
            <a:xfrm>
              <a:off x="875438" y="5708202"/>
              <a:ext cx="7643425" cy="11310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「調べる」から　　　　　　を選んで</a:t>
              </a:r>
              <a:endPara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en-US" altLang="ja-JP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Y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」に変更し、　　　　　　　　　　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にして　　　　　に入れる。　　　　　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82" name="テキスト ボックス 81">
              <a:extLst>
                <a:ext uri="{FF2B5EF4-FFF2-40B4-BE49-F238E27FC236}">
                  <a16:creationId xmlns:a16="http://schemas.microsoft.com/office/drawing/2014/main" id="{FEFF4B11-EDB6-442B-9ECB-BF0F5B5FF217}"/>
                </a:ext>
              </a:extLst>
            </p:cNvPr>
            <p:cNvSpPr txBox="1"/>
            <p:nvPr/>
          </p:nvSpPr>
          <p:spPr>
            <a:xfrm>
              <a:off x="1075223" y="5762743"/>
              <a:ext cx="49827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しら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83" name="テキスト ボックス 82">
              <a:extLst>
                <a:ext uri="{FF2B5EF4-FFF2-40B4-BE49-F238E27FC236}">
                  <a16:creationId xmlns:a16="http://schemas.microsoft.com/office/drawing/2014/main" id="{2BB3F166-D778-4F30-B271-E35D3A998061}"/>
                </a:ext>
              </a:extLst>
            </p:cNvPr>
            <p:cNvSpPr txBox="1"/>
            <p:nvPr/>
          </p:nvSpPr>
          <p:spPr>
            <a:xfrm>
              <a:off x="7055664" y="6307453"/>
              <a:ext cx="262696" cy="246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86" name="テキスト ボックス 85">
              <a:extLst>
                <a:ext uri="{FF2B5EF4-FFF2-40B4-BE49-F238E27FC236}">
                  <a16:creationId xmlns:a16="http://schemas.microsoft.com/office/drawing/2014/main" id="{2F0139F1-5E82-42D1-AA86-0D96E9BB936A}"/>
                </a:ext>
              </a:extLst>
            </p:cNvPr>
            <p:cNvSpPr txBox="1"/>
            <p:nvPr/>
          </p:nvSpPr>
          <p:spPr>
            <a:xfrm>
              <a:off x="4065183" y="5773698"/>
              <a:ext cx="49827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7826E684-C784-40E5-97B7-9EF20E435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59201" y="5896102"/>
              <a:ext cx="1386960" cy="358171"/>
            </a:xfrm>
            <a:prstGeom prst="rect">
              <a:avLst/>
            </a:prstGeom>
          </p:spPr>
        </p:pic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2ED592E0-DC34-40EB-A0E7-4BCF030A792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625472" y="6402692"/>
              <a:ext cx="2194750" cy="426757"/>
            </a:xfrm>
            <a:prstGeom prst="rect">
              <a:avLst/>
            </a:prstGeom>
          </p:spPr>
        </p:pic>
        <p:pic>
          <p:nvPicPr>
            <p:cNvPr id="90" name="図 89">
              <a:extLst>
                <a:ext uri="{FF2B5EF4-FFF2-40B4-BE49-F238E27FC236}">
                  <a16:creationId xmlns:a16="http://schemas.microsoft.com/office/drawing/2014/main" id="{F96BE819-D571-4651-9859-070E362D2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86842" y="6075187"/>
              <a:ext cx="1127858" cy="823031"/>
            </a:xfrm>
            <a:prstGeom prst="rect">
              <a:avLst/>
            </a:prstGeom>
          </p:spPr>
        </p:pic>
        <p:sp>
          <p:nvSpPr>
            <p:cNvPr id="91" name="テキスト ボックス 90">
              <a:extLst>
                <a:ext uri="{FF2B5EF4-FFF2-40B4-BE49-F238E27FC236}">
                  <a16:creationId xmlns:a16="http://schemas.microsoft.com/office/drawing/2014/main" id="{8D323CDA-7C69-4E5B-9D01-599D057F0821}"/>
                </a:ext>
              </a:extLst>
            </p:cNvPr>
            <p:cNvSpPr txBox="1"/>
            <p:nvPr/>
          </p:nvSpPr>
          <p:spPr>
            <a:xfrm>
              <a:off x="1659077" y="6324568"/>
              <a:ext cx="7410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へんこう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102" name="グループ化 101">
            <a:extLst>
              <a:ext uri="{FF2B5EF4-FFF2-40B4-BE49-F238E27FC236}">
                <a16:creationId xmlns:a16="http://schemas.microsoft.com/office/drawing/2014/main" id="{285F186F-812A-45FF-8828-FB297F55D7AD}"/>
              </a:ext>
            </a:extLst>
          </p:cNvPr>
          <p:cNvGrpSpPr/>
          <p:nvPr/>
        </p:nvGrpSpPr>
        <p:grpSpPr>
          <a:xfrm>
            <a:off x="4819233" y="4749437"/>
            <a:ext cx="3609976" cy="577081"/>
            <a:chOff x="4763122" y="3836683"/>
            <a:chExt cx="3609976" cy="577081"/>
          </a:xfrm>
        </p:grpSpPr>
        <p:sp>
          <p:nvSpPr>
            <p:cNvPr id="79" name="テキスト ボックス 78">
              <a:extLst>
                <a:ext uri="{FF2B5EF4-FFF2-40B4-BE49-F238E27FC236}">
                  <a16:creationId xmlns:a16="http://schemas.microsoft.com/office/drawing/2014/main" id="{5437F984-292D-4F8C-BC4C-B1932E6724BF}"/>
                </a:ext>
              </a:extLst>
            </p:cNvPr>
            <p:cNvSpPr txBox="1"/>
            <p:nvPr/>
          </p:nvSpPr>
          <p:spPr>
            <a:xfrm>
              <a:off x="4763122" y="3836683"/>
              <a:ext cx="3609976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演算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」から　　　　　を選ぶ。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80" name="テキスト ボックス 79">
              <a:extLst>
                <a:ext uri="{FF2B5EF4-FFF2-40B4-BE49-F238E27FC236}">
                  <a16:creationId xmlns:a16="http://schemas.microsoft.com/office/drawing/2014/main" id="{5A87EC2B-F284-478F-9F16-3C6867AC8865}"/>
                </a:ext>
              </a:extLst>
            </p:cNvPr>
            <p:cNvSpPr txBox="1"/>
            <p:nvPr/>
          </p:nvSpPr>
          <p:spPr>
            <a:xfrm>
              <a:off x="4906176" y="3908818"/>
              <a:ext cx="80040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えんざん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81" name="テキスト ボックス 80">
              <a:extLst>
                <a:ext uri="{FF2B5EF4-FFF2-40B4-BE49-F238E27FC236}">
                  <a16:creationId xmlns:a16="http://schemas.microsoft.com/office/drawing/2014/main" id="{149EFD2A-14BF-459B-9A75-46D93C443D83}"/>
                </a:ext>
              </a:extLst>
            </p:cNvPr>
            <p:cNvSpPr txBox="1"/>
            <p:nvPr/>
          </p:nvSpPr>
          <p:spPr>
            <a:xfrm>
              <a:off x="7447679" y="3908818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36" name="図 35">
              <a:extLst>
                <a:ext uri="{FF2B5EF4-FFF2-40B4-BE49-F238E27FC236}">
                  <a16:creationId xmlns:a16="http://schemas.microsoft.com/office/drawing/2014/main" id="{E5C62F5E-AFFA-44FD-BF3A-D40221317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13692" y="4013965"/>
              <a:ext cx="1013548" cy="3353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621205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やじろべえロボットを作ろう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A2D14D03-88B9-46AD-8C88-983BC610C6E9}"/>
              </a:ext>
            </a:extLst>
          </p:cNvPr>
          <p:cNvSpPr txBox="1"/>
          <p:nvPr/>
        </p:nvSpPr>
        <p:spPr>
          <a:xfrm>
            <a:off x="2992625" y="381641"/>
            <a:ext cx="4874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807D1509-6617-4238-A950-B8B40D651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974" y="2543393"/>
            <a:ext cx="3609975" cy="1990725"/>
          </a:xfrm>
          <a:prstGeom prst="rect">
            <a:avLst/>
          </a:prstGeom>
        </p:spPr>
      </p:pic>
      <p:grpSp>
        <p:nvGrpSpPr>
          <p:cNvPr id="65" name="グループ化 64">
            <a:extLst>
              <a:ext uri="{FF2B5EF4-FFF2-40B4-BE49-F238E27FC236}">
                <a16:creationId xmlns:a16="http://schemas.microsoft.com/office/drawing/2014/main" id="{9B62ED0F-DA7B-4FB1-8D96-47A4A1D3EDDD}"/>
              </a:ext>
            </a:extLst>
          </p:cNvPr>
          <p:cNvGrpSpPr/>
          <p:nvPr/>
        </p:nvGrpSpPr>
        <p:grpSpPr>
          <a:xfrm>
            <a:off x="148967" y="2252322"/>
            <a:ext cx="652422" cy="639195"/>
            <a:chOff x="303415" y="2322618"/>
            <a:chExt cx="652422" cy="639195"/>
          </a:xfrm>
        </p:grpSpPr>
        <p:pic>
          <p:nvPicPr>
            <p:cNvPr id="66" name="図 65">
              <a:extLst>
                <a:ext uri="{FF2B5EF4-FFF2-40B4-BE49-F238E27FC236}">
                  <a16:creationId xmlns:a16="http://schemas.microsoft.com/office/drawing/2014/main" id="{049BB9FC-4E94-4112-B5F5-FB13263D2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7516" y="2408035"/>
              <a:ext cx="561975" cy="485775"/>
            </a:xfrm>
            <a:prstGeom prst="rect">
              <a:avLst/>
            </a:prstGeom>
          </p:spPr>
        </p:pic>
        <p:sp>
          <p:nvSpPr>
            <p:cNvPr id="68" name="四角形: 角を丸くする 67">
              <a:extLst>
                <a:ext uri="{FF2B5EF4-FFF2-40B4-BE49-F238E27FC236}">
                  <a16:creationId xmlns:a16="http://schemas.microsoft.com/office/drawing/2014/main" id="{E247E780-D6E2-4A0E-966D-0E443C0C5CF5}"/>
                </a:ext>
              </a:extLst>
            </p:cNvPr>
            <p:cNvSpPr/>
            <p:nvPr/>
          </p:nvSpPr>
          <p:spPr>
            <a:xfrm>
              <a:off x="303415" y="2322618"/>
              <a:ext cx="652422" cy="63919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F92724F7-4721-487C-BC84-D9F016E04445}"/>
              </a:ext>
            </a:extLst>
          </p:cNvPr>
          <p:cNvGrpSpPr/>
          <p:nvPr/>
        </p:nvGrpSpPr>
        <p:grpSpPr>
          <a:xfrm>
            <a:off x="4780753" y="2031438"/>
            <a:ext cx="3609976" cy="823031"/>
            <a:chOff x="4762913" y="3292215"/>
            <a:chExt cx="3609976" cy="823031"/>
          </a:xfrm>
        </p:grpSpPr>
        <p:sp>
          <p:nvSpPr>
            <p:cNvPr id="59" name="テキスト ボックス 58">
              <a:extLst>
                <a:ext uri="{FF2B5EF4-FFF2-40B4-BE49-F238E27FC236}">
                  <a16:creationId xmlns:a16="http://schemas.microsoft.com/office/drawing/2014/main" id="{420D0C8A-0040-4637-92F9-BCEB5A541640}"/>
                </a:ext>
              </a:extLst>
            </p:cNvPr>
            <p:cNvSpPr txBox="1"/>
            <p:nvPr/>
          </p:nvSpPr>
          <p:spPr>
            <a:xfrm>
              <a:off x="4762913" y="3395021"/>
              <a:ext cx="3609976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制御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」から　　　　　を選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ぶ。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0" name="テキスト ボックス 59">
              <a:extLst>
                <a:ext uri="{FF2B5EF4-FFF2-40B4-BE49-F238E27FC236}">
                  <a16:creationId xmlns:a16="http://schemas.microsoft.com/office/drawing/2014/main" id="{536D7A75-90CE-43A1-94CB-48E4A61D9D35}"/>
                </a:ext>
              </a:extLst>
            </p:cNvPr>
            <p:cNvSpPr txBox="1"/>
            <p:nvPr/>
          </p:nvSpPr>
          <p:spPr>
            <a:xfrm>
              <a:off x="4912291" y="3457896"/>
              <a:ext cx="80040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せいぎょ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1" name="テキスト ボックス 60">
              <a:extLst>
                <a:ext uri="{FF2B5EF4-FFF2-40B4-BE49-F238E27FC236}">
                  <a16:creationId xmlns:a16="http://schemas.microsoft.com/office/drawing/2014/main" id="{0A3362C1-17EC-4F8B-8DED-CEE143883BF9}"/>
                </a:ext>
              </a:extLst>
            </p:cNvPr>
            <p:cNvSpPr txBox="1"/>
            <p:nvPr/>
          </p:nvSpPr>
          <p:spPr>
            <a:xfrm>
              <a:off x="7460464" y="3457510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3DCDB483-9711-4E83-BD7B-1B5B93280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08037" y="3292215"/>
              <a:ext cx="1127858" cy="823031"/>
            </a:xfrm>
            <a:prstGeom prst="rect">
              <a:avLst/>
            </a:prstGeom>
          </p:spPr>
        </p:pic>
      </p:grpSp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8A5383BC-C71D-4009-A225-A22E33799474}"/>
              </a:ext>
            </a:extLst>
          </p:cNvPr>
          <p:cNvGrpSpPr/>
          <p:nvPr/>
        </p:nvGrpSpPr>
        <p:grpSpPr>
          <a:xfrm>
            <a:off x="158232" y="2976934"/>
            <a:ext cx="652422" cy="639195"/>
            <a:chOff x="1474370" y="1416177"/>
            <a:chExt cx="652422" cy="639195"/>
          </a:xfrm>
        </p:grpSpPr>
        <p:sp>
          <p:nvSpPr>
            <p:cNvPr id="50" name="四角形: 角を丸くする 49">
              <a:extLst>
                <a:ext uri="{FF2B5EF4-FFF2-40B4-BE49-F238E27FC236}">
                  <a16:creationId xmlns:a16="http://schemas.microsoft.com/office/drawing/2014/main" id="{C2EAA20D-A15B-438A-9449-95ED43FD3671}"/>
                </a:ext>
              </a:extLst>
            </p:cNvPr>
            <p:cNvSpPr/>
            <p:nvPr/>
          </p:nvSpPr>
          <p:spPr>
            <a:xfrm>
              <a:off x="1474370" y="1416177"/>
              <a:ext cx="652422" cy="63919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pic>
          <p:nvPicPr>
            <p:cNvPr id="51" name="図 50">
              <a:extLst>
                <a:ext uri="{FF2B5EF4-FFF2-40B4-BE49-F238E27FC236}">
                  <a16:creationId xmlns:a16="http://schemas.microsoft.com/office/drawing/2014/main" id="{98A82402-EE7A-4733-9C44-5859D8AE2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76096" y="1512917"/>
              <a:ext cx="466725" cy="514350"/>
            </a:xfrm>
            <a:prstGeom prst="rect">
              <a:avLst/>
            </a:prstGeom>
          </p:spPr>
        </p:pic>
      </p:grpSp>
      <p:grpSp>
        <p:nvGrpSpPr>
          <p:cNvPr id="52" name="グループ化 51">
            <a:extLst>
              <a:ext uri="{FF2B5EF4-FFF2-40B4-BE49-F238E27FC236}">
                <a16:creationId xmlns:a16="http://schemas.microsoft.com/office/drawing/2014/main" id="{08F94E3E-60E1-4D8B-B3ED-AD0D6EBF0ECF}"/>
              </a:ext>
            </a:extLst>
          </p:cNvPr>
          <p:cNvGrpSpPr/>
          <p:nvPr/>
        </p:nvGrpSpPr>
        <p:grpSpPr>
          <a:xfrm>
            <a:off x="158231" y="3693642"/>
            <a:ext cx="652422" cy="639195"/>
            <a:chOff x="39456" y="2566361"/>
            <a:chExt cx="652422" cy="639195"/>
          </a:xfrm>
          <a:solidFill>
            <a:schemeClr val="bg1"/>
          </a:solidFill>
        </p:grpSpPr>
        <p:sp>
          <p:nvSpPr>
            <p:cNvPr id="53" name="四角形: 角を丸くする 52">
              <a:extLst>
                <a:ext uri="{FF2B5EF4-FFF2-40B4-BE49-F238E27FC236}">
                  <a16:creationId xmlns:a16="http://schemas.microsoft.com/office/drawing/2014/main" id="{286C74F2-0714-4AE5-80D3-967D69A0C448}"/>
                </a:ext>
              </a:extLst>
            </p:cNvPr>
            <p:cNvSpPr/>
            <p:nvPr/>
          </p:nvSpPr>
          <p:spPr>
            <a:xfrm>
              <a:off x="39456" y="2566361"/>
              <a:ext cx="652422" cy="639195"/>
            </a:xfrm>
            <a:prstGeom prst="roundRect">
              <a:avLst/>
            </a:prstGeom>
            <a:grp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pic>
          <p:nvPicPr>
            <p:cNvPr id="54" name="図 53">
              <a:extLst>
                <a:ext uri="{FF2B5EF4-FFF2-40B4-BE49-F238E27FC236}">
                  <a16:creationId xmlns:a16="http://schemas.microsoft.com/office/drawing/2014/main" id="{42E48696-B191-4A1C-AA0E-08586B15F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6895" y="2637661"/>
              <a:ext cx="495300" cy="514350"/>
            </a:xfrm>
            <a:prstGeom prst="rect">
              <a:avLst/>
            </a:prstGeom>
            <a:grpFill/>
          </p:spPr>
        </p:pic>
      </p:grpSp>
      <p:cxnSp>
        <p:nvCxnSpPr>
          <p:cNvPr id="55" name="コネクタ: カギ線 54">
            <a:extLst>
              <a:ext uri="{FF2B5EF4-FFF2-40B4-BE49-F238E27FC236}">
                <a16:creationId xmlns:a16="http://schemas.microsoft.com/office/drawing/2014/main" id="{665BD3E8-31B2-4E59-B9D7-899F271E0BA2}"/>
              </a:ext>
            </a:extLst>
          </p:cNvPr>
          <p:cNvCxnSpPr>
            <a:cxnSpLocks/>
          </p:cNvCxnSpPr>
          <p:nvPr/>
        </p:nvCxnSpPr>
        <p:spPr>
          <a:xfrm>
            <a:off x="807790" y="2717950"/>
            <a:ext cx="574522" cy="495847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矢印コネクタ 56">
            <a:extLst>
              <a:ext uri="{FF2B5EF4-FFF2-40B4-BE49-F238E27FC236}">
                <a16:creationId xmlns:a16="http://schemas.microsoft.com/office/drawing/2014/main" id="{232734DC-5149-4372-80C9-F523C8722BCA}"/>
              </a:ext>
            </a:extLst>
          </p:cNvPr>
          <p:cNvCxnSpPr>
            <a:cxnSpLocks/>
          </p:cNvCxnSpPr>
          <p:nvPr/>
        </p:nvCxnSpPr>
        <p:spPr>
          <a:xfrm>
            <a:off x="810654" y="3408411"/>
            <a:ext cx="1000391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コネクタ: カギ線 61">
            <a:extLst>
              <a:ext uri="{FF2B5EF4-FFF2-40B4-BE49-F238E27FC236}">
                <a16:creationId xmlns:a16="http://schemas.microsoft.com/office/drawing/2014/main" id="{8A0CAA9D-3462-495C-9FC1-FD375D543275}"/>
              </a:ext>
            </a:extLst>
          </p:cNvPr>
          <p:cNvCxnSpPr>
            <a:cxnSpLocks/>
          </p:cNvCxnSpPr>
          <p:nvPr/>
        </p:nvCxnSpPr>
        <p:spPr>
          <a:xfrm flipV="1">
            <a:off x="801389" y="3723341"/>
            <a:ext cx="580923" cy="272960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61063FF6-4AF4-451C-B10B-EC7B8A1C5073}"/>
              </a:ext>
            </a:extLst>
          </p:cNvPr>
          <p:cNvGrpSpPr/>
          <p:nvPr/>
        </p:nvGrpSpPr>
        <p:grpSpPr>
          <a:xfrm>
            <a:off x="4780753" y="3128102"/>
            <a:ext cx="3934622" cy="1131079"/>
            <a:chOff x="4780753" y="2701206"/>
            <a:chExt cx="3934622" cy="1131079"/>
          </a:xfrm>
        </p:grpSpPr>
        <p:sp>
          <p:nvSpPr>
            <p:cNvPr id="79" name="テキスト ボックス 78">
              <a:extLst>
                <a:ext uri="{FF2B5EF4-FFF2-40B4-BE49-F238E27FC236}">
                  <a16:creationId xmlns:a16="http://schemas.microsoft.com/office/drawing/2014/main" id="{5437F984-292D-4F8C-BC4C-B1932E6724BF}"/>
                </a:ext>
              </a:extLst>
            </p:cNvPr>
            <p:cNvSpPr txBox="1"/>
            <p:nvPr/>
          </p:nvSpPr>
          <p:spPr>
            <a:xfrm>
              <a:off x="4780753" y="2701206"/>
              <a:ext cx="3934622" cy="1131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演算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」から　　　　　を選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び、</a:t>
              </a:r>
              <a:endPara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「変数」から　　　を入れる。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80" name="テキスト ボックス 79">
              <a:extLst>
                <a:ext uri="{FF2B5EF4-FFF2-40B4-BE49-F238E27FC236}">
                  <a16:creationId xmlns:a16="http://schemas.microsoft.com/office/drawing/2014/main" id="{5A87EC2B-F284-478F-9F16-3C6867AC8865}"/>
                </a:ext>
              </a:extLst>
            </p:cNvPr>
            <p:cNvSpPr txBox="1"/>
            <p:nvPr/>
          </p:nvSpPr>
          <p:spPr>
            <a:xfrm>
              <a:off x="4923807" y="2755585"/>
              <a:ext cx="80040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えんざん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81" name="テキスト ボックス 80">
              <a:extLst>
                <a:ext uri="{FF2B5EF4-FFF2-40B4-BE49-F238E27FC236}">
                  <a16:creationId xmlns:a16="http://schemas.microsoft.com/office/drawing/2014/main" id="{149EFD2A-14BF-459B-9A75-46D93C443D83}"/>
                </a:ext>
              </a:extLst>
            </p:cNvPr>
            <p:cNvSpPr txBox="1"/>
            <p:nvPr/>
          </p:nvSpPr>
          <p:spPr>
            <a:xfrm>
              <a:off x="7465310" y="2773341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B395E010-8687-4024-B858-D70AB913F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13692" y="2882556"/>
              <a:ext cx="1036410" cy="327688"/>
            </a:xfrm>
            <a:prstGeom prst="rect">
              <a:avLst/>
            </a:prstGeom>
          </p:spPr>
        </p:pic>
        <p:sp>
          <p:nvSpPr>
            <p:cNvPr id="64" name="テキスト ボックス 63">
              <a:extLst>
                <a:ext uri="{FF2B5EF4-FFF2-40B4-BE49-F238E27FC236}">
                  <a16:creationId xmlns:a16="http://schemas.microsoft.com/office/drawing/2014/main" id="{F8A4E95F-F799-4D6F-AA1B-0B9FBE45E6C8}"/>
                </a:ext>
              </a:extLst>
            </p:cNvPr>
            <p:cNvSpPr txBox="1"/>
            <p:nvPr/>
          </p:nvSpPr>
          <p:spPr>
            <a:xfrm>
              <a:off x="4932685" y="3325546"/>
              <a:ext cx="80040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へんすう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B9958602-54F3-40A7-8FC4-9452E220E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62556" y="3451720"/>
              <a:ext cx="426757" cy="342930"/>
            </a:xfrm>
            <a:prstGeom prst="rect">
              <a:avLst/>
            </a:prstGeom>
          </p:spPr>
        </p:pic>
        <p:sp>
          <p:nvSpPr>
            <p:cNvPr id="78" name="テキスト ボックス 77">
              <a:extLst>
                <a:ext uri="{FF2B5EF4-FFF2-40B4-BE49-F238E27FC236}">
                  <a16:creationId xmlns:a16="http://schemas.microsoft.com/office/drawing/2014/main" id="{F9E3C938-9196-4463-B704-C158DCC38E3E}"/>
                </a:ext>
              </a:extLst>
            </p:cNvPr>
            <p:cNvSpPr txBox="1"/>
            <p:nvPr/>
          </p:nvSpPr>
          <p:spPr>
            <a:xfrm>
              <a:off x="7129743" y="3307675"/>
              <a:ext cx="262696" cy="246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4FA8C983-E578-4BA6-82D6-6F4FEB8C513F}"/>
              </a:ext>
            </a:extLst>
          </p:cNvPr>
          <p:cNvGrpSpPr/>
          <p:nvPr/>
        </p:nvGrpSpPr>
        <p:grpSpPr>
          <a:xfrm>
            <a:off x="740970" y="4939306"/>
            <a:ext cx="7521861" cy="589123"/>
            <a:chOff x="740970" y="4939306"/>
            <a:chExt cx="7521861" cy="589123"/>
          </a:xfrm>
        </p:grpSpPr>
        <p:sp>
          <p:nvSpPr>
            <p:cNvPr id="89" name="テキスト ボックス 88">
              <a:extLst>
                <a:ext uri="{FF2B5EF4-FFF2-40B4-BE49-F238E27FC236}">
                  <a16:creationId xmlns:a16="http://schemas.microsoft.com/office/drawing/2014/main" id="{63B8B653-C6F1-4880-878B-9A062BE6BBE3}"/>
                </a:ext>
              </a:extLst>
            </p:cNvPr>
            <p:cNvSpPr txBox="1"/>
            <p:nvPr/>
          </p:nvSpPr>
          <p:spPr>
            <a:xfrm>
              <a:off x="740970" y="4939306"/>
              <a:ext cx="7521861" cy="5770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「変数」から　　　　　　　　を選んで「</a:t>
              </a:r>
              <a:r>
                <a:rPr lang="en-US" altLang="ja-JP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-1</a:t>
              </a:r>
              <a:r>
                <a:rPr lang="ja-JP" altLang="en-US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ずつ変える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」に変更す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る。　　　　　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82" name="テキスト ボックス 81">
              <a:extLst>
                <a:ext uri="{FF2B5EF4-FFF2-40B4-BE49-F238E27FC236}">
                  <a16:creationId xmlns:a16="http://schemas.microsoft.com/office/drawing/2014/main" id="{FEFF4B11-EDB6-442B-9ECB-BF0F5B5FF217}"/>
                </a:ext>
              </a:extLst>
            </p:cNvPr>
            <p:cNvSpPr txBox="1"/>
            <p:nvPr/>
          </p:nvSpPr>
          <p:spPr>
            <a:xfrm>
              <a:off x="5756719" y="4981625"/>
              <a:ext cx="49827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86" name="テキスト ボックス 85">
              <a:extLst>
                <a:ext uri="{FF2B5EF4-FFF2-40B4-BE49-F238E27FC236}">
                  <a16:creationId xmlns:a16="http://schemas.microsoft.com/office/drawing/2014/main" id="{2F0139F1-5E82-42D1-AA86-0D96E9BB936A}"/>
                </a:ext>
              </a:extLst>
            </p:cNvPr>
            <p:cNvSpPr txBox="1"/>
            <p:nvPr/>
          </p:nvSpPr>
          <p:spPr>
            <a:xfrm>
              <a:off x="4148958" y="5022559"/>
              <a:ext cx="49827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91" name="テキスト ボックス 90">
              <a:extLst>
                <a:ext uri="{FF2B5EF4-FFF2-40B4-BE49-F238E27FC236}">
                  <a16:creationId xmlns:a16="http://schemas.microsoft.com/office/drawing/2014/main" id="{8D323CDA-7C69-4E5B-9D01-599D057F0821}"/>
                </a:ext>
              </a:extLst>
            </p:cNvPr>
            <p:cNvSpPr txBox="1"/>
            <p:nvPr/>
          </p:nvSpPr>
          <p:spPr>
            <a:xfrm>
              <a:off x="924330" y="5018332"/>
              <a:ext cx="7410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へんすう</a:t>
              </a:r>
              <a:endParaRPr kumimoji="1" lang="en-US" altLang="ja-JP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19" name="図 18">
              <a:extLst>
                <a:ext uri="{FF2B5EF4-FFF2-40B4-BE49-F238E27FC236}">
                  <a16:creationId xmlns:a16="http://schemas.microsoft.com/office/drawing/2014/main" id="{2311C349-FCAF-4B3F-B8D2-1A664D0AF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167237" y="5086431"/>
              <a:ext cx="1851820" cy="441998"/>
            </a:xfrm>
            <a:prstGeom prst="rect">
              <a:avLst/>
            </a:prstGeom>
          </p:spPr>
        </p:pic>
        <p:sp>
          <p:nvSpPr>
            <p:cNvPr id="84" name="テキスト ボックス 83">
              <a:extLst>
                <a:ext uri="{FF2B5EF4-FFF2-40B4-BE49-F238E27FC236}">
                  <a16:creationId xmlns:a16="http://schemas.microsoft.com/office/drawing/2014/main" id="{D400F849-678A-4414-9937-4CE2989890F2}"/>
                </a:ext>
              </a:extLst>
            </p:cNvPr>
            <p:cNvSpPr txBox="1"/>
            <p:nvPr/>
          </p:nvSpPr>
          <p:spPr>
            <a:xfrm>
              <a:off x="6894010" y="5018436"/>
              <a:ext cx="7410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へんこう</a:t>
              </a:r>
              <a:endParaRPr kumimoji="1" lang="en-US" altLang="ja-JP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669106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3BF37D7-1311-4DA4-A9C4-B3D762DB8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968" y="3754074"/>
            <a:ext cx="3486150" cy="1990725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やじろべえロボットを作ろう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CAFA0965-F935-4A31-AC11-C57134629FD8}"/>
              </a:ext>
            </a:extLst>
          </p:cNvPr>
          <p:cNvSpPr txBox="1"/>
          <p:nvPr/>
        </p:nvSpPr>
        <p:spPr>
          <a:xfrm>
            <a:off x="1094887" y="1741964"/>
            <a:ext cx="6954226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右</a:t>
            </a: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に傾いていたら　　　　　　（センサー＞</a:t>
            </a:r>
            <a:r>
              <a: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0.02</a:t>
            </a: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　だったら）</a:t>
            </a:r>
            <a:endParaRPr lang="en-US" altLang="ja-JP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　→腕を</a:t>
            </a:r>
            <a:r>
              <a:rPr lang="ja-JP" altLang="en-US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曲げて軽くする</a:t>
            </a: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　　　（サーボを</a:t>
            </a:r>
            <a:r>
              <a: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160</a:t>
            </a: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まで増やす）</a:t>
            </a:r>
            <a:endParaRPr lang="en-US" altLang="ja-JP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387996-8DA6-463F-9D49-1B7F385A1488}"/>
              </a:ext>
            </a:extLst>
          </p:cNvPr>
          <p:cNvSpPr txBox="1"/>
          <p:nvPr/>
        </p:nvSpPr>
        <p:spPr>
          <a:xfrm>
            <a:off x="2656272" y="2343560"/>
            <a:ext cx="4775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かる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8D53BEF4-D0BA-4B39-8C59-3093AB0051FC}"/>
              </a:ext>
            </a:extLst>
          </p:cNvPr>
          <p:cNvSpPr txBox="1"/>
          <p:nvPr/>
        </p:nvSpPr>
        <p:spPr>
          <a:xfrm>
            <a:off x="1005323" y="1809812"/>
            <a:ext cx="6308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みぎ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A2D14D03-88B9-46AD-8C88-983BC610C6E9}"/>
              </a:ext>
            </a:extLst>
          </p:cNvPr>
          <p:cNvSpPr txBox="1"/>
          <p:nvPr/>
        </p:nvSpPr>
        <p:spPr>
          <a:xfrm>
            <a:off x="2992625" y="381641"/>
            <a:ext cx="4874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3E4A49C4-DEF3-4449-8EFF-2B094EE29601}"/>
              </a:ext>
            </a:extLst>
          </p:cNvPr>
          <p:cNvSpPr txBox="1"/>
          <p:nvPr/>
        </p:nvSpPr>
        <p:spPr>
          <a:xfrm>
            <a:off x="1489350" y="1809811"/>
            <a:ext cx="6059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かたむ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1290CC69-ADD0-46EA-B893-120993EE2161}"/>
              </a:ext>
            </a:extLst>
          </p:cNvPr>
          <p:cNvSpPr txBox="1"/>
          <p:nvPr/>
        </p:nvSpPr>
        <p:spPr>
          <a:xfrm>
            <a:off x="1502473" y="2343560"/>
            <a:ext cx="518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うで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07AA8FAF-1FEB-4054-8FA1-3E4CC85D7886}"/>
              </a:ext>
            </a:extLst>
          </p:cNvPr>
          <p:cNvSpPr txBox="1"/>
          <p:nvPr/>
        </p:nvSpPr>
        <p:spPr>
          <a:xfrm>
            <a:off x="2021176" y="2343560"/>
            <a:ext cx="4083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ま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6541105C-E144-4785-804D-A93801FF212C}"/>
              </a:ext>
            </a:extLst>
          </p:cNvPr>
          <p:cNvSpPr txBox="1"/>
          <p:nvPr/>
        </p:nvSpPr>
        <p:spPr>
          <a:xfrm>
            <a:off x="6294607" y="2343560"/>
            <a:ext cx="4775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ふ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5" name="四角形: 角を丸くする 44">
            <a:extLst>
              <a:ext uri="{FF2B5EF4-FFF2-40B4-BE49-F238E27FC236}">
                <a16:creationId xmlns:a16="http://schemas.microsoft.com/office/drawing/2014/main" id="{4A083C8B-9EB3-49C2-BF1D-9921049C5EBC}"/>
              </a:ext>
            </a:extLst>
          </p:cNvPr>
          <p:cNvSpPr/>
          <p:nvPr/>
        </p:nvSpPr>
        <p:spPr>
          <a:xfrm>
            <a:off x="1005323" y="1691451"/>
            <a:ext cx="7043790" cy="1248743"/>
          </a:xfrm>
          <a:prstGeom prst="roundRect">
            <a:avLst>
              <a:gd name="adj" fmla="val 5730"/>
            </a:avLst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A9989120-E1EF-47F4-B336-DE79E21ECC1C}"/>
              </a:ext>
            </a:extLst>
          </p:cNvPr>
          <p:cNvSpPr/>
          <p:nvPr/>
        </p:nvSpPr>
        <p:spPr>
          <a:xfrm>
            <a:off x="1316297" y="4297859"/>
            <a:ext cx="3281804" cy="1150353"/>
          </a:xfrm>
          <a:prstGeom prst="rect">
            <a:avLst/>
          </a:prstGeom>
          <a:solidFill>
            <a:schemeClr val="lt1">
              <a:alpha val="6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65" name="グループ化 64">
            <a:extLst>
              <a:ext uri="{FF2B5EF4-FFF2-40B4-BE49-F238E27FC236}">
                <a16:creationId xmlns:a16="http://schemas.microsoft.com/office/drawing/2014/main" id="{9B62ED0F-DA7B-4FB1-8D96-47A4A1D3EDDD}"/>
              </a:ext>
            </a:extLst>
          </p:cNvPr>
          <p:cNvGrpSpPr/>
          <p:nvPr/>
        </p:nvGrpSpPr>
        <p:grpSpPr>
          <a:xfrm>
            <a:off x="167038" y="3778342"/>
            <a:ext cx="652422" cy="639195"/>
            <a:chOff x="303415" y="2322618"/>
            <a:chExt cx="652422" cy="639195"/>
          </a:xfrm>
        </p:grpSpPr>
        <p:pic>
          <p:nvPicPr>
            <p:cNvPr id="66" name="図 65">
              <a:extLst>
                <a:ext uri="{FF2B5EF4-FFF2-40B4-BE49-F238E27FC236}">
                  <a16:creationId xmlns:a16="http://schemas.microsoft.com/office/drawing/2014/main" id="{049BB9FC-4E94-4112-B5F5-FB13263D2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7516" y="2408035"/>
              <a:ext cx="561975" cy="485775"/>
            </a:xfrm>
            <a:prstGeom prst="rect">
              <a:avLst/>
            </a:prstGeom>
          </p:spPr>
        </p:pic>
        <p:sp>
          <p:nvSpPr>
            <p:cNvPr id="68" name="四角形: 角を丸くする 67">
              <a:extLst>
                <a:ext uri="{FF2B5EF4-FFF2-40B4-BE49-F238E27FC236}">
                  <a16:creationId xmlns:a16="http://schemas.microsoft.com/office/drawing/2014/main" id="{E247E780-D6E2-4A0E-966D-0E443C0C5CF5}"/>
                </a:ext>
              </a:extLst>
            </p:cNvPr>
            <p:cNvSpPr/>
            <p:nvPr/>
          </p:nvSpPr>
          <p:spPr>
            <a:xfrm>
              <a:off x="303415" y="2322618"/>
              <a:ext cx="652422" cy="63919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69" name="直線矢印コネクタ 68">
            <a:extLst>
              <a:ext uri="{FF2B5EF4-FFF2-40B4-BE49-F238E27FC236}">
                <a16:creationId xmlns:a16="http://schemas.microsoft.com/office/drawing/2014/main" id="{47343B2B-BE1C-455A-8EF0-F60737BB478E}"/>
              </a:ext>
            </a:extLst>
          </p:cNvPr>
          <p:cNvCxnSpPr>
            <a:cxnSpLocks/>
          </p:cNvCxnSpPr>
          <p:nvPr/>
        </p:nvCxnSpPr>
        <p:spPr>
          <a:xfrm>
            <a:off x="831048" y="4080016"/>
            <a:ext cx="348412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F92724F7-4721-487C-BC84-D9F016E04445}"/>
              </a:ext>
            </a:extLst>
          </p:cNvPr>
          <p:cNvGrpSpPr/>
          <p:nvPr/>
        </p:nvGrpSpPr>
        <p:grpSpPr>
          <a:xfrm>
            <a:off x="4809364" y="3855988"/>
            <a:ext cx="3609976" cy="823031"/>
            <a:chOff x="4762913" y="3292215"/>
            <a:chExt cx="3609976" cy="823031"/>
          </a:xfrm>
        </p:grpSpPr>
        <p:sp>
          <p:nvSpPr>
            <p:cNvPr id="59" name="テキスト ボックス 58">
              <a:extLst>
                <a:ext uri="{FF2B5EF4-FFF2-40B4-BE49-F238E27FC236}">
                  <a16:creationId xmlns:a16="http://schemas.microsoft.com/office/drawing/2014/main" id="{420D0C8A-0040-4637-92F9-BCEB5A541640}"/>
                </a:ext>
              </a:extLst>
            </p:cNvPr>
            <p:cNvSpPr txBox="1"/>
            <p:nvPr/>
          </p:nvSpPr>
          <p:spPr>
            <a:xfrm>
              <a:off x="4762913" y="3395021"/>
              <a:ext cx="3609976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制御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」から　　　　　を選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ぶ。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0" name="テキスト ボックス 59">
              <a:extLst>
                <a:ext uri="{FF2B5EF4-FFF2-40B4-BE49-F238E27FC236}">
                  <a16:creationId xmlns:a16="http://schemas.microsoft.com/office/drawing/2014/main" id="{536D7A75-90CE-43A1-94CB-48E4A61D9D35}"/>
                </a:ext>
              </a:extLst>
            </p:cNvPr>
            <p:cNvSpPr txBox="1"/>
            <p:nvPr/>
          </p:nvSpPr>
          <p:spPr>
            <a:xfrm>
              <a:off x="4912291" y="3457896"/>
              <a:ext cx="80040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せいぎょ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1" name="テキスト ボックス 60">
              <a:extLst>
                <a:ext uri="{FF2B5EF4-FFF2-40B4-BE49-F238E27FC236}">
                  <a16:creationId xmlns:a16="http://schemas.microsoft.com/office/drawing/2014/main" id="{0A3362C1-17EC-4F8B-8DED-CEE143883BF9}"/>
                </a:ext>
              </a:extLst>
            </p:cNvPr>
            <p:cNvSpPr txBox="1"/>
            <p:nvPr/>
          </p:nvSpPr>
          <p:spPr>
            <a:xfrm>
              <a:off x="7460464" y="3457510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3DCDB483-9711-4E83-BD7B-1B5B93280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08037" y="3292215"/>
              <a:ext cx="1127858" cy="823031"/>
            </a:xfrm>
            <a:prstGeom prst="rect">
              <a:avLst/>
            </a:prstGeom>
          </p:spPr>
        </p:pic>
      </p:grpSp>
      <p:grpSp>
        <p:nvGrpSpPr>
          <p:cNvPr id="70" name="グループ化 69">
            <a:extLst>
              <a:ext uri="{FF2B5EF4-FFF2-40B4-BE49-F238E27FC236}">
                <a16:creationId xmlns:a16="http://schemas.microsoft.com/office/drawing/2014/main" id="{BE866931-2229-4F99-B4A6-18B4BB39B88C}"/>
              </a:ext>
            </a:extLst>
          </p:cNvPr>
          <p:cNvGrpSpPr/>
          <p:nvPr/>
        </p:nvGrpSpPr>
        <p:grpSpPr>
          <a:xfrm>
            <a:off x="2134705" y="2985287"/>
            <a:ext cx="652422" cy="639195"/>
            <a:chOff x="2525677" y="1416176"/>
            <a:chExt cx="652422" cy="639195"/>
          </a:xfrm>
        </p:grpSpPr>
        <p:sp>
          <p:nvSpPr>
            <p:cNvPr id="71" name="四角形: 角を丸くする 70">
              <a:extLst>
                <a:ext uri="{FF2B5EF4-FFF2-40B4-BE49-F238E27FC236}">
                  <a16:creationId xmlns:a16="http://schemas.microsoft.com/office/drawing/2014/main" id="{0D6D69D7-A2BA-4772-B0A9-031225ED449B}"/>
                </a:ext>
              </a:extLst>
            </p:cNvPr>
            <p:cNvSpPr/>
            <p:nvPr/>
          </p:nvSpPr>
          <p:spPr>
            <a:xfrm>
              <a:off x="2525677" y="1416176"/>
              <a:ext cx="652422" cy="63919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pic>
          <p:nvPicPr>
            <p:cNvPr id="72" name="図 71">
              <a:extLst>
                <a:ext uri="{FF2B5EF4-FFF2-40B4-BE49-F238E27FC236}">
                  <a16:creationId xmlns:a16="http://schemas.microsoft.com/office/drawing/2014/main" id="{43194F81-CD91-4986-A183-6CE286A9A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99475" y="1483360"/>
              <a:ext cx="504825" cy="504825"/>
            </a:xfrm>
            <a:prstGeom prst="rect">
              <a:avLst/>
            </a:prstGeom>
          </p:spPr>
        </p:pic>
      </p:grpSp>
      <p:cxnSp>
        <p:nvCxnSpPr>
          <p:cNvPr id="73" name="直線矢印コネクタ 72">
            <a:extLst>
              <a:ext uri="{FF2B5EF4-FFF2-40B4-BE49-F238E27FC236}">
                <a16:creationId xmlns:a16="http://schemas.microsoft.com/office/drawing/2014/main" id="{5A046EF7-DBCE-4FCF-A672-C49BEC2531BB}"/>
              </a:ext>
            </a:extLst>
          </p:cNvPr>
          <p:cNvCxnSpPr>
            <a:cxnSpLocks/>
          </p:cNvCxnSpPr>
          <p:nvPr/>
        </p:nvCxnSpPr>
        <p:spPr>
          <a:xfrm>
            <a:off x="2460915" y="3618543"/>
            <a:ext cx="0" cy="3195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4" name="グループ化 73">
            <a:extLst>
              <a:ext uri="{FF2B5EF4-FFF2-40B4-BE49-F238E27FC236}">
                <a16:creationId xmlns:a16="http://schemas.microsoft.com/office/drawing/2014/main" id="{99C8A781-AF6A-444D-8E49-1AB3920FC81B}"/>
              </a:ext>
            </a:extLst>
          </p:cNvPr>
          <p:cNvGrpSpPr/>
          <p:nvPr/>
        </p:nvGrpSpPr>
        <p:grpSpPr>
          <a:xfrm>
            <a:off x="3292509" y="2978475"/>
            <a:ext cx="652422" cy="639195"/>
            <a:chOff x="1474370" y="1416177"/>
            <a:chExt cx="652422" cy="639195"/>
          </a:xfrm>
        </p:grpSpPr>
        <p:sp>
          <p:nvSpPr>
            <p:cNvPr id="75" name="四角形: 角を丸くする 74">
              <a:extLst>
                <a:ext uri="{FF2B5EF4-FFF2-40B4-BE49-F238E27FC236}">
                  <a16:creationId xmlns:a16="http://schemas.microsoft.com/office/drawing/2014/main" id="{A1049F75-9359-4D6B-A65D-68D90BAAA4DD}"/>
                </a:ext>
              </a:extLst>
            </p:cNvPr>
            <p:cNvSpPr/>
            <p:nvPr/>
          </p:nvSpPr>
          <p:spPr>
            <a:xfrm>
              <a:off x="1474370" y="1416177"/>
              <a:ext cx="652422" cy="63919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pic>
          <p:nvPicPr>
            <p:cNvPr id="76" name="図 75">
              <a:extLst>
                <a:ext uri="{FF2B5EF4-FFF2-40B4-BE49-F238E27FC236}">
                  <a16:creationId xmlns:a16="http://schemas.microsoft.com/office/drawing/2014/main" id="{CBE94E85-014F-4337-9C1A-BE306D4B79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76096" y="1512917"/>
              <a:ext cx="466725" cy="514350"/>
            </a:xfrm>
            <a:prstGeom prst="rect">
              <a:avLst/>
            </a:prstGeom>
          </p:spPr>
        </p:pic>
      </p:grpSp>
      <p:cxnSp>
        <p:nvCxnSpPr>
          <p:cNvPr id="77" name="直線矢印コネクタ 76">
            <a:extLst>
              <a:ext uri="{FF2B5EF4-FFF2-40B4-BE49-F238E27FC236}">
                <a16:creationId xmlns:a16="http://schemas.microsoft.com/office/drawing/2014/main" id="{A5CB63C6-B785-4A7C-B96A-26A6750F33E0}"/>
              </a:ext>
            </a:extLst>
          </p:cNvPr>
          <p:cNvCxnSpPr>
            <a:cxnSpLocks/>
            <a:stCxn id="75" idx="2"/>
          </p:cNvCxnSpPr>
          <p:nvPr/>
        </p:nvCxnSpPr>
        <p:spPr>
          <a:xfrm flipH="1">
            <a:off x="3618436" y="3617670"/>
            <a:ext cx="284" cy="32047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9311F902-8D1E-4E98-8B04-03474256C452}"/>
              </a:ext>
            </a:extLst>
          </p:cNvPr>
          <p:cNvGrpSpPr/>
          <p:nvPr/>
        </p:nvGrpSpPr>
        <p:grpSpPr>
          <a:xfrm>
            <a:off x="4819233" y="4749437"/>
            <a:ext cx="3609976" cy="577081"/>
            <a:chOff x="4819233" y="4749437"/>
            <a:chExt cx="3609976" cy="577081"/>
          </a:xfrm>
        </p:grpSpPr>
        <p:sp>
          <p:nvSpPr>
            <p:cNvPr id="79" name="テキスト ボックス 78">
              <a:extLst>
                <a:ext uri="{FF2B5EF4-FFF2-40B4-BE49-F238E27FC236}">
                  <a16:creationId xmlns:a16="http://schemas.microsoft.com/office/drawing/2014/main" id="{5437F984-292D-4F8C-BC4C-B1932E6724BF}"/>
                </a:ext>
              </a:extLst>
            </p:cNvPr>
            <p:cNvSpPr txBox="1"/>
            <p:nvPr/>
          </p:nvSpPr>
          <p:spPr>
            <a:xfrm>
              <a:off x="4819233" y="4749437"/>
              <a:ext cx="3609976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演算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」から　　　　　を選ぶ。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80" name="テキスト ボックス 79">
              <a:extLst>
                <a:ext uri="{FF2B5EF4-FFF2-40B4-BE49-F238E27FC236}">
                  <a16:creationId xmlns:a16="http://schemas.microsoft.com/office/drawing/2014/main" id="{5A87EC2B-F284-478F-9F16-3C6867AC8865}"/>
                </a:ext>
              </a:extLst>
            </p:cNvPr>
            <p:cNvSpPr txBox="1"/>
            <p:nvPr/>
          </p:nvSpPr>
          <p:spPr>
            <a:xfrm>
              <a:off x="4962287" y="4821572"/>
              <a:ext cx="80040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えんざん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81" name="テキスト ボックス 80">
              <a:extLst>
                <a:ext uri="{FF2B5EF4-FFF2-40B4-BE49-F238E27FC236}">
                  <a16:creationId xmlns:a16="http://schemas.microsoft.com/office/drawing/2014/main" id="{149EFD2A-14BF-459B-9A75-46D93C443D83}"/>
                </a:ext>
              </a:extLst>
            </p:cNvPr>
            <p:cNvSpPr txBox="1"/>
            <p:nvPr/>
          </p:nvSpPr>
          <p:spPr>
            <a:xfrm>
              <a:off x="7503790" y="4821572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124E3663-70A8-47CE-9564-284006327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45936" y="4921242"/>
              <a:ext cx="1036410" cy="327688"/>
            </a:xfrm>
            <a:prstGeom prst="rect">
              <a:avLst/>
            </a:prstGeom>
          </p:spPr>
        </p:pic>
      </p:grp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C5022AA2-A9EF-4370-BAE8-04188C44A254}"/>
              </a:ext>
            </a:extLst>
          </p:cNvPr>
          <p:cNvGrpSpPr/>
          <p:nvPr/>
        </p:nvGrpSpPr>
        <p:grpSpPr>
          <a:xfrm>
            <a:off x="831048" y="5675697"/>
            <a:ext cx="7643425" cy="1190016"/>
            <a:chOff x="831048" y="5675697"/>
            <a:chExt cx="7643425" cy="1190016"/>
          </a:xfrm>
        </p:grpSpPr>
        <p:sp>
          <p:nvSpPr>
            <p:cNvPr id="89" name="テキスト ボックス 88">
              <a:extLst>
                <a:ext uri="{FF2B5EF4-FFF2-40B4-BE49-F238E27FC236}">
                  <a16:creationId xmlns:a16="http://schemas.microsoft.com/office/drawing/2014/main" id="{63B8B653-C6F1-4880-878B-9A062BE6BBE3}"/>
                </a:ext>
              </a:extLst>
            </p:cNvPr>
            <p:cNvSpPr txBox="1"/>
            <p:nvPr/>
          </p:nvSpPr>
          <p:spPr>
            <a:xfrm>
              <a:off x="831048" y="5675697"/>
              <a:ext cx="7643425" cy="11310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「調べる」から　　　　　　を選んで</a:t>
              </a:r>
              <a:endPara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en-US" altLang="ja-JP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Y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」に変更し、　　　　　　　　　　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にして　　　　　に入れる。　　　　　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82" name="テキスト ボックス 81">
              <a:extLst>
                <a:ext uri="{FF2B5EF4-FFF2-40B4-BE49-F238E27FC236}">
                  <a16:creationId xmlns:a16="http://schemas.microsoft.com/office/drawing/2014/main" id="{FEFF4B11-EDB6-442B-9ECB-BF0F5B5FF217}"/>
                </a:ext>
              </a:extLst>
            </p:cNvPr>
            <p:cNvSpPr txBox="1"/>
            <p:nvPr/>
          </p:nvSpPr>
          <p:spPr>
            <a:xfrm>
              <a:off x="1030833" y="5730238"/>
              <a:ext cx="49827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しら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83" name="テキスト ボックス 82">
              <a:extLst>
                <a:ext uri="{FF2B5EF4-FFF2-40B4-BE49-F238E27FC236}">
                  <a16:creationId xmlns:a16="http://schemas.microsoft.com/office/drawing/2014/main" id="{2BB3F166-D778-4F30-B271-E35D3A998061}"/>
                </a:ext>
              </a:extLst>
            </p:cNvPr>
            <p:cNvSpPr txBox="1"/>
            <p:nvPr/>
          </p:nvSpPr>
          <p:spPr>
            <a:xfrm>
              <a:off x="7011274" y="6274948"/>
              <a:ext cx="262696" cy="246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86" name="テキスト ボックス 85">
              <a:extLst>
                <a:ext uri="{FF2B5EF4-FFF2-40B4-BE49-F238E27FC236}">
                  <a16:creationId xmlns:a16="http://schemas.microsoft.com/office/drawing/2014/main" id="{2F0139F1-5E82-42D1-AA86-0D96E9BB936A}"/>
                </a:ext>
              </a:extLst>
            </p:cNvPr>
            <p:cNvSpPr txBox="1"/>
            <p:nvPr/>
          </p:nvSpPr>
          <p:spPr>
            <a:xfrm>
              <a:off x="4020793" y="5741193"/>
              <a:ext cx="49827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7826E684-C784-40E5-97B7-9EF20E435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514811" y="5863597"/>
              <a:ext cx="1386960" cy="358171"/>
            </a:xfrm>
            <a:prstGeom prst="rect">
              <a:avLst/>
            </a:prstGeom>
          </p:spPr>
        </p:pic>
        <p:pic>
          <p:nvPicPr>
            <p:cNvPr id="90" name="図 89">
              <a:extLst>
                <a:ext uri="{FF2B5EF4-FFF2-40B4-BE49-F238E27FC236}">
                  <a16:creationId xmlns:a16="http://schemas.microsoft.com/office/drawing/2014/main" id="{F96BE819-D571-4651-9859-070E362D2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42452" y="6042682"/>
              <a:ext cx="1127858" cy="823031"/>
            </a:xfrm>
            <a:prstGeom prst="rect">
              <a:avLst/>
            </a:prstGeom>
          </p:spPr>
        </p:pic>
        <p:sp>
          <p:nvSpPr>
            <p:cNvPr id="91" name="テキスト ボックス 90">
              <a:extLst>
                <a:ext uri="{FF2B5EF4-FFF2-40B4-BE49-F238E27FC236}">
                  <a16:creationId xmlns:a16="http://schemas.microsoft.com/office/drawing/2014/main" id="{8D323CDA-7C69-4E5B-9D01-599D057F0821}"/>
                </a:ext>
              </a:extLst>
            </p:cNvPr>
            <p:cNvSpPr txBox="1"/>
            <p:nvPr/>
          </p:nvSpPr>
          <p:spPr>
            <a:xfrm>
              <a:off x="1614687" y="6292063"/>
              <a:ext cx="7410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へんこう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AD825A20-D448-48DD-A198-15402979B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656272" y="6360542"/>
              <a:ext cx="2118544" cy="3962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7282569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図 37">
            <a:extLst>
              <a:ext uri="{FF2B5EF4-FFF2-40B4-BE49-F238E27FC236}">
                <a16:creationId xmlns:a16="http://schemas.microsoft.com/office/drawing/2014/main" id="{3E3D06AA-C999-4624-8817-089DFCACE6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27" y="2536321"/>
            <a:ext cx="3486150" cy="1990725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やじろべえロボットを作ろう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A2D14D03-88B9-46AD-8C88-983BC610C6E9}"/>
              </a:ext>
            </a:extLst>
          </p:cNvPr>
          <p:cNvSpPr txBox="1"/>
          <p:nvPr/>
        </p:nvSpPr>
        <p:spPr>
          <a:xfrm>
            <a:off x="2992625" y="381641"/>
            <a:ext cx="4874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grpSp>
        <p:nvGrpSpPr>
          <p:cNvPr id="65" name="グループ化 64">
            <a:extLst>
              <a:ext uri="{FF2B5EF4-FFF2-40B4-BE49-F238E27FC236}">
                <a16:creationId xmlns:a16="http://schemas.microsoft.com/office/drawing/2014/main" id="{9B62ED0F-DA7B-4FB1-8D96-47A4A1D3EDDD}"/>
              </a:ext>
            </a:extLst>
          </p:cNvPr>
          <p:cNvGrpSpPr/>
          <p:nvPr/>
        </p:nvGrpSpPr>
        <p:grpSpPr>
          <a:xfrm>
            <a:off x="148967" y="2252322"/>
            <a:ext cx="652422" cy="639195"/>
            <a:chOff x="303415" y="2322618"/>
            <a:chExt cx="652422" cy="639195"/>
          </a:xfrm>
        </p:grpSpPr>
        <p:pic>
          <p:nvPicPr>
            <p:cNvPr id="66" name="図 65">
              <a:extLst>
                <a:ext uri="{FF2B5EF4-FFF2-40B4-BE49-F238E27FC236}">
                  <a16:creationId xmlns:a16="http://schemas.microsoft.com/office/drawing/2014/main" id="{049BB9FC-4E94-4112-B5F5-FB13263D2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7516" y="2408035"/>
              <a:ext cx="561975" cy="485775"/>
            </a:xfrm>
            <a:prstGeom prst="rect">
              <a:avLst/>
            </a:prstGeom>
          </p:spPr>
        </p:pic>
        <p:sp>
          <p:nvSpPr>
            <p:cNvPr id="68" name="四角形: 角を丸くする 67">
              <a:extLst>
                <a:ext uri="{FF2B5EF4-FFF2-40B4-BE49-F238E27FC236}">
                  <a16:creationId xmlns:a16="http://schemas.microsoft.com/office/drawing/2014/main" id="{E247E780-D6E2-4A0E-966D-0E443C0C5CF5}"/>
                </a:ext>
              </a:extLst>
            </p:cNvPr>
            <p:cNvSpPr/>
            <p:nvPr/>
          </p:nvSpPr>
          <p:spPr>
            <a:xfrm>
              <a:off x="303415" y="2322618"/>
              <a:ext cx="652422" cy="63919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F92724F7-4721-487C-BC84-D9F016E04445}"/>
              </a:ext>
            </a:extLst>
          </p:cNvPr>
          <p:cNvGrpSpPr/>
          <p:nvPr/>
        </p:nvGrpSpPr>
        <p:grpSpPr>
          <a:xfrm>
            <a:off x="4780753" y="2031438"/>
            <a:ext cx="3609976" cy="823031"/>
            <a:chOff x="4762913" y="3292215"/>
            <a:chExt cx="3609976" cy="823031"/>
          </a:xfrm>
        </p:grpSpPr>
        <p:sp>
          <p:nvSpPr>
            <p:cNvPr id="59" name="テキスト ボックス 58">
              <a:extLst>
                <a:ext uri="{FF2B5EF4-FFF2-40B4-BE49-F238E27FC236}">
                  <a16:creationId xmlns:a16="http://schemas.microsoft.com/office/drawing/2014/main" id="{420D0C8A-0040-4637-92F9-BCEB5A541640}"/>
                </a:ext>
              </a:extLst>
            </p:cNvPr>
            <p:cNvSpPr txBox="1"/>
            <p:nvPr/>
          </p:nvSpPr>
          <p:spPr>
            <a:xfrm>
              <a:off x="4762913" y="3395021"/>
              <a:ext cx="3609976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制御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」から　　　　　を選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ぶ。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0" name="テキスト ボックス 59">
              <a:extLst>
                <a:ext uri="{FF2B5EF4-FFF2-40B4-BE49-F238E27FC236}">
                  <a16:creationId xmlns:a16="http://schemas.microsoft.com/office/drawing/2014/main" id="{536D7A75-90CE-43A1-94CB-48E4A61D9D35}"/>
                </a:ext>
              </a:extLst>
            </p:cNvPr>
            <p:cNvSpPr txBox="1"/>
            <p:nvPr/>
          </p:nvSpPr>
          <p:spPr>
            <a:xfrm>
              <a:off x="4912291" y="3457896"/>
              <a:ext cx="80040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せいぎょ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1" name="テキスト ボックス 60">
              <a:extLst>
                <a:ext uri="{FF2B5EF4-FFF2-40B4-BE49-F238E27FC236}">
                  <a16:creationId xmlns:a16="http://schemas.microsoft.com/office/drawing/2014/main" id="{0A3362C1-17EC-4F8B-8DED-CEE143883BF9}"/>
                </a:ext>
              </a:extLst>
            </p:cNvPr>
            <p:cNvSpPr txBox="1"/>
            <p:nvPr/>
          </p:nvSpPr>
          <p:spPr>
            <a:xfrm>
              <a:off x="7460464" y="3457510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3DCDB483-9711-4E83-BD7B-1B5B93280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08037" y="3292215"/>
              <a:ext cx="1127858" cy="823031"/>
            </a:xfrm>
            <a:prstGeom prst="rect">
              <a:avLst/>
            </a:prstGeom>
          </p:spPr>
        </p:pic>
      </p:grpSp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8A5383BC-C71D-4009-A225-A22E33799474}"/>
              </a:ext>
            </a:extLst>
          </p:cNvPr>
          <p:cNvGrpSpPr/>
          <p:nvPr/>
        </p:nvGrpSpPr>
        <p:grpSpPr>
          <a:xfrm>
            <a:off x="158232" y="2976934"/>
            <a:ext cx="652422" cy="639195"/>
            <a:chOff x="1474370" y="1416177"/>
            <a:chExt cx="652422" cy="639195"/>
          </a:xfrm>
        </p:grpSpPr>
        <p:sp>
          <p:nvSpPr>
            <p:cNvPr id="50" name="四角形: 角を丸くする 49">
              <a:extLst>
                <a:ext uri="{FF2B5EF4-FFF2-40B4-BE49-F238E27FC236}">
                  <a16:creationId xmlns:a16="http://schemas.microsoft.com/office/drawing/2014/main" id="{C2EAA20D-A15B-438A-9449-95ED43FD3671}"/>
                </a:ext>
              </a:extLst>
            </p:cNvPr>
            <p:cNvSpPr/>
            <p:nvPr/>
          </p:nvSpPr>
          <p:spPr>
            <a:xfrm>
              <a:off x="1474370" y="1416177"/>
              <a:ext cx="652422" cy="63919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pic>
          <p:nvPicPr>
            <p:cNvPr id="51" name="図 50">
              <a:extLst>
                <a:ext uri="{FF2B5EF4-FFF2-40B4-BE49-F238E27FC236}">
                  <a16:creationId xmlns:a16="http://schemas.microsoft.com/office/drawing/2014/main" id="{98A82402-EE7A-4733-9C44-5859D8AE2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76096" y="1512917"/>
              <a:ext cx="466725" cy="514350"/>
            </a:xfrm>
            <a:prstGeom prst="rect">
              <a:avLst/>
            </a:prstGeom>
          </p:spPr>
        </p:pic>
      </p:grpSp>
      <p:grpSp>
        <p:nvGrpSpPr>
          <p:cNvPr id="52" name="グループ化 51">
            <a:extLst>
              <a:ext uri="{FF2B5EF4-FFF2-40B4-BE49-F238E27FC236}">
                <a16:creationId xmlns:a16="http://schemas.microsoft.com/office/drawing/2014/main" id="{08F94E3E-60E1-4D8B-B3ED-AD0D6EBF0ECF}"/>
              </a:ext>
            </a:extLst>
          </p:cNvPr>
          <p:cNvGrpSpPr/>
          <p:nvPr/>
        </p:nvGrpSpPr>
        <p:grpSpPr>
          <a:xfrm>
            <a:off x="158231" y="3693642"/>
            <a:ext cx="652422" cy="639195"/>
            <a:chOff x="39456" y="2566361"/>
            <a:chExt cx="652422" cy="639195"/>
          </a:xfrm>
          <a:solidFill>
            <a:schemeClr val="bg1"/>
          </a:solidFill>
        </p:grpSpPr>
        <p:sp>
          <p:nvSpPr>
            <p:cNvPr id="53" name="四角形: 角を丸くする 52">
              <a:extLst>
                <a:ext uri="{FF2B5EF4-FFF2-40B4-BE49-F238E27FC236}">
                  <a16:creationId xmlns:a16="http://schemas.microsoft.com/office/drawing/2014/main" id="{286C74F2-0714-4AE5-80D3-967D69A0C448}"/>
                </a:ext>
              </a:extLst>
            </p:cNvPr>
            <p:cNvSpPr/>
            <p:nvPr/>
          </p:nvSpPr>
          <p:spPr>
            <a:xfrm>
              <a:off x="39456" y="2566361"/>
              <a:ext cx="652422" cy="639195"/>
            </a:xfrm>
            <a:prstGeom prst="roundRect">
              <a:avLst/>
            </a:prstGeom>
            <a:grp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pic>
          <p:nvPicPr>
            <p:cNvPr id="54" name="図 53">
              <a:extLst>
                <a:ext uri="{FF2B5EF4-FFF2-40B4-BE49-F238E27FC236}">
                  <a16:creationId xmlns:a16="http://schemas.microsoft.com/office/drawing/2014/main" id="{42E48696-B191-4A1C-AA0E-08586B15F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6895" y="2637661"/>
              <a:ext cx="495300" cy="514350"/>
            </a:xfrm>
            <a:prstGeom prst="rect">
              <a:avLst/>
            </a:prstGeom>
            <a:grpFill/>
          </p:spPr>
        </p:pic>
      </p:grpSp>
      <p:cxnSp>
        <p:nvCxnSpPr>
          <p:cNvPr id="55" name="コネクタ: カギ線 54">
            <a:extLst>
              <a:ext uri="{FF2B5EF4-FFF2-40B4-BE49-F238E27FC236}">
                <a16:creationId xmlns:a16="http://schemas.microsoft.com/office/drawing/2014/main" id="{665BD3E8-31B2-4E59-B9D7-899F271E0BA2}"/>
              </a:ext>
            </a:extLst>
          </p:cNvPr>
          <p:cNvCxnSpPr>
            <a:cxnSpLocks/>
          </p:cNvCxnSpPr>
          <p:nvPr/>
        </p:nvCxnSpPr>
        <p:spPr>
          <a:xfrm>
            <a:off x="807790" y="2717950"/>
            <a:ext cx="574522" cy="495847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矢印コネクタ 56">
            <a:extLst>
              <a:ext uri="{FF2B5EF4-FFF2-40B4-BE49-F238E27FC236}">
                <a16:creationId xmlns:a16="http://schemas.microsoft.com/office/drawing/2014/main" id="{232734DC-5149-4372-80C9-F523C8722BCA}"/>
              </a:ext>
            </a:extLst>
          </p:cNvPr>
          <p:cNvCxnSpPr>
            <a:cxnSpLocks/>
          </p:cNvCxnSpPr>
          <p:nvPr/>
        </p:nvCxnSpPr>
        <p:spPr>
          <a:xfrm>
            <a:off x="810654" y="3408411"/>
            <a:ext cx="1000391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コネクタ: カギ線 61">
            <a:extLst>
              <a:ext uri="{FF2B5EF4-FFF2-40B4-BE49-F238E27FC236}">
                <a16:creationId xmlns:a16="http://schemas.microsoft.com/office/drawing/2014/main" id="{8A0CAA9D-3462-495C-9FC1-FD375D543275}"/>
              </a:ext>
            </a:extLst>
          </p:cNvPr>
          <p:cNvCxnSpPr>
            <a:cxnSpLocks/>
          </p:cNvCxnSpPr>
          <p:nvPr/>
        </p:nvCxnSpPr>
        <p:spPr>
          <a:xfrm flipV="1">
            <a:off x="801389" y="3723341"/>
            <a:ext cx="580923" cy="272960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5A76DF2B-8B0B-4C16-B09E-29B9120B6688}"/>
              </a:ext>
            </a:extLst>
          </p:cNvPr>
          <p:cNvGrpSpPr/>
          <p:nvPr/>
        </p:nvGrpSpPr>
        <p:grpSpPr>
          <a:xfrm>
            <a:off x="4780753" y="5262629"/>
            <a:ext cx="4274913" cy="589123"/>
            <a:chOff x="740970" y="4939306"/>
            <a:chExt cx="4274913" cy="589123"/>
          </a:xfrm>
        </p:grpSpPr>
        <p:sp>
          <p:nvSpPr>
            <p:cNvPr id="89" name="テキスト ボックス 88">
              <a:extLst>
                <a:ext uri="{FF2B5EF4-FFF2-40B4-BE49-F238E27FC236}">
                  <a16:creationId xmlns:a16="http://schemas.microsoft.com/office/drawing/2014/main" id="{63B8B653-C6F1-4880-878B-9A062BE6BBE3}"/>
                </a:ext>
              </a:extLst>
            </p:cNvPr>
            <p:cNvSpPr txBox="1"/>
            <p:nvPr/>
          </p:nvSpPr>
          <p:spPr>
            <a:xfrm>
              <a:off x="740970" y="4939306"/>
              <a:ext cx="4274913" cy="5770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「変数」から　　　　　　　　を選ぶ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。　　　　　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86" name="テキスト ボックス 85">
              <a:extLst>
                <a:ext uri="{FF2B5EF4-FFF2-40B4-BE49-F238E27FC236}">
                  <a16:creationId xmlns:a16="http://schemas.microsoft.com/office/drawing/2014/main" id="{2F0139F1-5E82-42D1-AA86-0D96E9BB936A}"/>
                </a:ext>
              </a:extLst>
            </p:cNvPr>
            <p:cNvSpPr txBox="1"/>
            <p:nvPr/>
          </p:nvSpPr>
          <p:spPr>
            <a:xfrm>
              <a:off x="4148958" y="5022559"/>
              <a:ext cx="49827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91" name="テキスト ボックス 90">
              <a:extLst>
                <a:ext uri="{FF2B5EF4-FFF2-40B4-BE49-F238E27FC236}">
                  <a16:creationId xmlns:a16="http://schemas.microsoft.com/office/drawing/2014/main" id="{8D323CDA-7C69-4E5B-9D01-599D057F0821}"/>
                </a:ext>
              </a:extLst>
            </p:cNvPr>
            <p:cNvSpPr txBox="1"/>
            <p:nvPr/>
          </p:nvSpPr>
          <p:spPr>
            <a:xfrm>
              <a:off x="924330" y="5018332"/>
              <a:ext cx="7410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へんすう</a:t>
              </a:r>
              <a:endParaRPr kumimoji="1" lang="en-US" altLang="ja-JP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19" name="図 18">
              <a:extLst>
                <a:ext uri="{FF2B5EF4-FFF2-40B4-BE49-F238E27FC236}">
                  <a16:creationId xmlns:a16="http://schemas.microsoft.com/office/drawing/2014/main" id="{2311C349-FCAF-4B3F-B8D2-1A664D0AF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67237" y="5086431"/>
              <a:ext cx="1851820" cy="441998"/>
            </a:xfrm>
            <a:prstGeom prst="rect">
              <a:avLst/>
            </a:prstGeom>
          </p:spPr>
        </p:pic>
      </p:grp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611F5318-3CAF-452B-AD6D-7F3F40D29F6E}"/>
              </a:ext>
            </a:extLst>
          </p:cNvPr>
          <p:cNvGrpSpPr/>
          <p:nvPr/>
        </p:nvGrpSpPr>
        <p:grpSpPr>
          <a:xfrm>
            <a:off x="4780753" y="3128102"/>
            <a:ext cx="3934622" cy="1685077"/>
            <a:chOff x="4780753" y="3128102"/>
            <a:chExt cx="3934622" cy="1685077"/>
          </a:xfrm>
        </p:grpSpPr>
        <p:sp>
          <p:nvSpPr>
            <p:cNvPr id="79" name="テキスト ボックス 78">
              <a:extLst>
                <a:ext uri="{FF2B5EF4-FFF2-40B4-BE49-F238E27FC236}">
                  <a16:creationId xmlns:a16="http://schemas.microsoft.com/office/drawing/2014/main" id="{5437F984-292D-4F8C-BC4C-B1932E6724BF}"/>
                </a:ext>
              </a:extLst>
            </p:cNvPr>
            <p:cNvSpPr txBox="1"/>
            <p:nvPr/>
          </p:nvSpPr>
          <p:spPr>
            <a:xfrm>
              <a:off x="4780753" y="3128102"/>
              <a:ext cx="3934622" cy="1685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演算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」から　　　　　を選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び、</a:t>
              </a:r>
              <a:endParaRPr lang="en-US" altLang="ja-JP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「変数」から　　　を入れ、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　　　　　　にする。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80" name="テキスト ボックス 79">
              <a:extLst>
                <a:ext uri="{FF2B5EF4-FFF2-40B4-BE49-F238E27FC236}">
                  <a16:creationId xmlns:a16="http://schemas.microsoft.com/office/drawing/2014/main" id="{5A87EC2B-F284-478F-9F16-3C6867AC8865}"/>
                </a:ext>
              </a:extLst>
            </p:cNvPr>
            <p:cNvSpPr txBox="1"/>
            <p:nvPr/>
          </p:nvSpPr>
          <p:spPr>
            <a:xfrm>
              <a:off x="4923807" y="3182481"/>
              <a:ext cx="80040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えんざん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81" name="テキスト ボックス 80">
              <a:extLst>
                <a:ext uri="{FF2B5EF4-FFF2-40B4-BE49-F238E27FC236}">
                  <a16:creationId xmlns:a16="http://schemas.microsoft.com/office/drawing/2014/main" id="{149EFD2A-14BF-459B-9A75-46D93C443D83}"/>
                </a:ext>
              </a:extLst>
            </p:cNvPr>
            <p:cNvSpPr txBox="1"/>
            <p:nvPr/>
          </p:nvSpPr>
          <p:spPr>
            <a:xfrm>
              <a:off x="7465310" y="3200237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4" name="テキスト ボックス 63">
              <a:extLst>
                <a:ext uri="{FF2B5EF4-FFF2-40B4-BE49-F238E27FC236}">
                  <a16:creationId xmlns:a16="http://schemas.microsoft.com/office/drawing/2014/main" id="{F8A4E95F-F799-4D6F-AA1B-0B9FBE45E6C8}"/>
                </a:ext>
              </a:extLst>
            </p:cNvPr>
            <p:cNvSpPr txBox="1"/>
            <p:nvPr/>
          </p:nvSpPr>
          <p:spPr>
            <a:xfrm>
              <a:off x="4932685" y="3752442"/>
              <a:ext cx="80040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へんすう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B9958602-54F3-40A7-8FC4-9452E220E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62556" y="3878616"/>
              <a:ext cx="426757" cy="342930"/>
            </a:xfrm>
            <a:prstGeom prst="rect">
              <a:avLst/>
            </a:prstGeom>
          </p:spPr>
        </p:pic>
        <p:sp>
          <p:nvSpPr>
            <p:cNvPr id="78" name="テキスト ボックス 77">
              <a:extLst>
                <a:ext uri="{FF2B5EF4-FFF2-40B4-BE49-F238E27FC236}">
                  <a16:creationId xmlns:a16="http://schemas.microsoft.com/office/drawing/2014/main" id="{F9E3C938-9196-4463-B704-C158DCC38E3E}"/>
                </a:ext>
              </a:extLst>
            </p:cNvPr>
            <p:cNvSpPr txBox="1"/>
            <p:nvPr/>
          </p:nvSpPr>
          <p:spPr>
            <a:xfrm>
              <a:off x="7129743" y="3734571"/>
              <a:ext cx="262696" cy="246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30A3995E-9CDC-429C-BCFB-383959061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82539" y="3305591"/>
              <a:ext cx="1013548" cy="335309"/>
            </a:xfrm>
            <a:prstGeom prst="rect">
              <a:avLst/>
            </a:prstGeom>
          </p:spPr>
        </p:pic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D4329A72-D351-4B91-BDBF-BBB0FE2826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942484" y="4392068"/>
              <a:ext cx="1181202" cy="3886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672804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やじろべえロボットを作ろう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A2D14D03-88B9-46AD-8C88-983BC610C6E9}"/>
              </a:ext>
            </a:extLst>
          </p:cNvPr>
          <p:cNvSpPr txBox="1"/>
          <p:nvPr/>
        </p:nvSpPr>
        <p:spPr>
          <a:xfrm>
            <a:off x="2992625" y="381641"/>
            <a:ext cx="4874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B06BC180-3589-40FC-B06C-5B8BDBF813AD}"/>
              </a:ext>
            </a:extLst>
          </p:cNvPr>
          <p:cNvSpPr txBox="1"/>
          <p:nvPr/>
        </p:nvSpPr>
        <p:spPr>
          <a:xfrm>
            <a:off x="457841" y="1097731"/>
            <a:ext cx="816237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が押されたら、ずっとバランスをとるようプログラムを作ろう！</a:t>
            </a:r>
            <a:endParaRPr lang="en-US" altLang="ja-JP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A2007233-50C9-4840-8483-9BED33F61AB2}"/>
              </a:ext>
            </a:extLst>
          </p:cNvPr>
          <p:cNvSpPr txBox="1"/>
          <p:nvPr/>
        </p:nvSpPr>
        <p:spPr>
          <a:xfrm>
            <a:off x="6587230" y="1159714"/>
            <a:ext cx="4999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つく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1961CF90-618F-44CF-98DF-155967DAAE9E}"/>
              </a:ext>
            </a:extLst>
          </p:cNvPr>
          <p:cNvSpPr txBox="1"/>
          <p:nvPr/>
        </p:nvSpPr>
        <p:spPr>
          <a:xfrm>
            <a:off x="1185951" y="1164883"/>
            <a:ext cx="3419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4946CE1-ECCA-41B7-AEA6-208CFA1FF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928" y="1273946"/>
            <a:ext cx="381937" cy="391988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2EA044FE-1EC0-4745-81C0-32EE586E8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132" y="2347681"/>
            <a:ext cx="2181225" cy="1933575"/>
          </a:xfrm>
          <a:prstGeom prst="rect">
            <a:avLst/>
          </a:prstGeom>
        </p:spPr>
      </p:pic>
      <p:cxnSp>
        <p:nvCxnSpPr>
          <p:cNvPr id="46" name="直線矢印コネクタ 45">
            <a:extLst>
              <a:ext uri="{FF2B5EF4-FFF2-40B4-BE49-F238E27FC236}">
                <a16:creationId xmlns:a16="http://schemas.microsoft.com/office/drawing/2014/main" id="{8876FE3F-A0FF-4E90-A379-5E4250654504}"/>
              </a:ext>
            </a:extLst>
          </p:cNvPr>
          <p:cNvCxnSpPr>
            <a:cxnSpLocks/>
          </p:cNvCxnSpPr>
          <p:nvPr/>
        </p:nvCxnSpPr>
        <p:spPr>
          <a:xfrm>
            <a:off x="907800" y="2648901"/>
            <a:ext cx="25874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グループ化 46">
            <a:extLst>
              <a:ext uri="{FF2B5EF4-FFF2-40B4-BE49-F238E27FC236}">
                <a16:creationId xmlns:a16="http://schemas.microsoft.com/office/drawing/2014/main" id="{F3694DE8-C672-481B-9493-C0C0AACFBF41}"/>
              </a:ext>
            </a:extLst>
          </p:cNvPr>
          <p:cNvGrpSpPr/>
          <p:nvPr/>
        </p:nvGrpSpPr>
        <p:grpSpPr>
          <a:xfrm>
            <a:off x="255378" y="2311547"/>
            <a:ext cx="652422" cy="639195"/>
            <a:chOff x="268623" y="1661615"/>
            <a:chExt cx="652422" cy="639195"/>
          </a:xfrm>
        </p:grpSpPr>
        <p:sp>
          <p:nvSpPr>
            <p:cNvPr id="48" name="四角形: 角を丸くする 47">
              <a:extLst>
                <a:ext uri="{FF2B5EF4-FFF2-40B4-BE49-F238E27FC236}">
                  <a16:creationId xmlns:a16="http://schemas.microsoft.com/office/drawing/2014/main" id="{503059FD-AED7-4DFC-8B63-279D91A9E11C}"/>
                </a:ext>
              </a:extLst>
            </p:cNvPr>
            <p:cNvSpPr/>
            <p:nvPr/>
          </p:nvSpPr>
          <p:spPr>
            <a:xfrm>
              <a:off x="268623" y="1661615"/>
              <a:ext cx="652422" cy="63919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pic>
          <p:nvPicPr>
            <p:cNvPr id="56" name="図 55">
              <a:extLst>
                <a:ext uri="{FF2B5EF4-FFF2-40B4-BE49-F238E27FC236}">
                  <a16:creationId xmlns:a16="http://schemas.microsoft.com/office/drawing/2014/main" id="{8FF4EE10-CEDF-40D7-BDB1-624A76CA4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4034" y="1702677"/>
              <a:ext cx="571500" cy="571500"/>
            </a:xfrm>
            <a:prstGeom prst="rect">
              <a:avLst/>
            </a:prstGeom>
          </p:spPr>
        </p:pic>
      </p:grpSp>
      <p:grpSp>
        <p:nvGrpSpPr>
          <p:cNvPr id="58" name="グループ化 57">
            <a:extLst>
              <a:ext uri="{FF2B5EF4-FFF2-40B4-BE49-F238E27FC236}">
                <a16:creationId xmlns:a16="http://schemas.microsoft.com/office/drawing/2014/main" id="{F539C61F-C6F8-4E9D-A105-F42DCBFA39C2}"/>
              </a:ext>
            </a:extLst>
          </p:cNvPr>
          <p:cNvGrpSpPr/>
          <p:nvPr/>
        </p:nvGrpSpPr>
        <p:grpSpPr>
          <a:xfrm>
            <a:off x="264256" y="3720021"/>
            <a:ext cx="652422" cy="639195"/>
            <a:chOff x="303415" y="2322618"/>
            <a:chExt cx="652422" cy="639195"/>
          </a:xfrm>
        </p:grpSpPr>
        <p:pic>
          <p:nvPicPr>
            <p:cNvPr id="63" name="図 62">
              <a:extLst>
                <a:ext uri="{FF2B5EF4-FFF2-40B4-BE49-F238E27FC236}">
                  <a16:creationId xmlns:a16="http://schemas.microsoft.com/office/drawing/2014/main" id="{AE6A7C92-3A84-4330-BFE1-6BEC1FAD2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7516" y="2408035"/>
              <a:ext cx="561975" cy="485775"/>
            </a:xfrm>
            <a:prstGeom prst="rect">
              <a:avLst/>
            </a:prstGeom>
          </p:spPr>
        </p:pic>
        <p:sp>
          <p:nvSpPr>
            <p:cNvPr id="67" name="四角形: 角を丸くする 66">
              <a:extLst>
                <a:ext uri="{FF2B5EF4-FFF2-40B4-BE49-F238E27FC236}">
                  <a16:creationId xmlns:a16="http://schemas.microsoft.com/office/drawing/2014/main" id="{152820C2-E43B-4E8B-B9AC-51368BD27D74}"/>
                </a:ext>
              </a:extLst>
            </p:cNvPr>
            <p:cNvSpPr/>
            <p:nvPr/>
          </p:nvSpPr>
          <p:spPr>
            <a:xfrm>
              <a:off x="303415" y="2322618"/>
              <a:ext cx="652422" cy="63919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69" name="直線矢印コネクタ 68">
            <a:extLst>
              <a:ext uri="{FF2B5EF4-FFF2-40B4-BE49-F238E27FC236}">
                <a16:creationId xmlns:a16="http://schemas.microsoft.com/office/drawing/2014/main" id="{D254F4B6-C525-43FA-917B-78FA9F8F49CA}"/>
              </a:ext>
            </a:extLst>
          </p:cNvPr>
          <p:cNvCxnSpPr>
            <a:cxnSpLocks/>
          </p:cNvCxnSpPr>
          <p:nvPr/>
        </p:nvCxnSpPr>
        <p:spPr>
          <a:xfrm>
            <a:off x="924033" y="3851388"/>
            <a:ext cx="241106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0" name="グループ化 69">
            <a:extLst>
              <a:ext uri="{FF2B5EF4-FFF2-40B4-BE49-F238E27FC236}">
                <a16:creationId xmlns:a16="http://schemas.microsoft.com/office/drawing/2014/main" id="{AC9EEA2E-1D60-4E87-BEE9-6A482DA0EDFD}"/>
              </a:ext>
            </a:extLst>
          </p:cNvPr>
          <p:cNvGrpSpPr/>
          <p:nvPr/>
        </p:nvGrpSpPr>
        <p:grpSpPr>
          <a:xfrm>
            <a:off x="255378" y="3009526"/>
            <a:ext cx="652422" cy="639195"/>
            <a:chOff x="39456" y="2566361"/>
            <a:chExt cx="652422" cy="639195"/>
          </a:xfrm>
          <a:solidFill>
            <a:schemeClr val="bg1"/>
          </a:solidFill>
        </p:grpSpPr>
        <p:sp>
          <p:nvSpPr>
            <p:cNvPr id="71" name="四角形: 角を丸くする 70">
              <a:extLst>
                <a:ext uri="{FF2B5EF4-FFF2-40B4-BE49-F238E27FC236}">
                  <a16:creationId xmlns:a16="http://schemas.microsoft.com/office/drawing/2014/main" id="{C42A75FA-0203-40E3-AFDE-52625E16ED64}"/>
                </a:ext>
              </a:extLst>
            </p:cNvPr>
            <p:cNvSpPr/>
            <p:nvPr/>
          </p:nvSpPr>
          <p:spPr>
            <a:xfrm>
              <a:off x="39456" y="2566361"/>
              <a:ext cx="652422" cy="639195"/>
            </a:xfrm>
            <a:prstGeom prst="roundRect">
              <a:avLst/>
            </a:prstGeom>
            <a:grp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pic>
          <p:nvPicPr>
            <p:cNvPr id="72" name="図 71">
              <a:extLst>
                <a:ext uri="{FF2B5EF4-FFF2-40B4-BE49-F238E27FC236}">
                  <a16:creationId xmlns:a16="http://schemas.microsoft.com/office/drawing/2014/main" id="{51D4C1F4-C717-4F7B-AA1E-88E7258F38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6895" y="2637661"/>
              <a:ext cx="495300" cy="514350"/>
            </a:xfrm>
            <a:prstGeom prst="rect">
              <a:avLst/>
            </a:prstGeom>
            <a:grpFill/>
          </p:spPr>
        </p:pic>
      </p:grpSp>
      <p:cxnSp>
        <p:nvCxnSpPr>
          <p:cNvPr id="73" name="直線矢印コネクタ 72">
            <a:extLst>
              <a:ext uri="{FF2B5EF4-FFF2-40B4-BE49-F238E27FC236}">
                <a16:creationId xmlns:a16="http://schemas.microsoft.com/office/drawing/2014/main" id="{670618A6-55DF-4024-B200-4FBFB8B10391}"/>
              </a:ext>
            </a:extLst>
          </p:cNvPr>
          <p:cNvCxnSpPr>
            <a:cxnSpLocks/>
          </p:cNvCxnSpPr>
          <p:nvPr/>
        </p:nvCxnSpPr>
        <p:spPr>
          <a:xfrm>
            <a:off x="924033" y="3209674"/>
            <a:ext cx="25874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4" name="グループ化 73">
            <a:extLst>
              <a:ext uri="{FF2B5EF4-FFF2-40B4-BE49-F238E27FC236}">
                <a16:creationId xmlns:a16="http://schemas.microsoft.com/office/drawing/2014/main" id="{6CD021F0-54EA-428F-A17C-1CBE9EB4B653}"/>
              </a:ext>
            </a:extLst>
          </p:cNvPr>
          <p:cNvGrpSpPr/>
          <p:nvPr/>
        </p:nvGrpSpPr>
        <p:grpSpPr>
          <a:xfrm>
            <a:off x="3615061" y="2229698"/>
            <a:ext cx="4252653" cy="590327"/>
            <a:chOff x="4120077" y="2217378"/>
            <a:chExt cx="4252653" cy="590327"/>
          </a:xfrm>
        </p:grpSpPr>
        <p:sp>
          <p:nvSpPr>
            <p:cNvPr id="75" name="テキスト ボックス 74">
              <a:extLst>
                <a:ext uri="{FF2B5EF4-FFF2-40B4-BE49-F238E27FC236}">
                  <a16:creationId xmlns:a16="http://schemas.microsoft.com/office/drawing/2014/main" id="{D90D130B-2D72-4CF9-9096-EB9E9D7C759C}"/>
                </a:ext>
              </a:extLst>
            </p:cNvPr>
            <p:cNvSpPr txBox="1"/>
            <p:nvPr/>
          </p:nvSpPr>
          <p:spPr>
            <a:xfrm>
              <a:off x="4120077" y="2217378"/>
              <a:ext cx="4252653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イベント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」から　　　　　を選ぶ。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76" name="テキスト ボックス 75">
              <a:extLst>
                <a:ext uri="{FF2B5EF4-FFF2-40B4-BE49-F238E27FC236}">
                  <a16:creationId xmlns:a16="http://schemas.microsoft.com/office/drawing/2014/main" id="{B223AD11-2FC3-4B71-9655-CCC225E1C86D}"/>
                </a:ext>
              </a:extLst>
            </p:cNvPr>
            <p:cNvSpPr txBox="1"/>
            <p:nvPr/>
          </p:nvSpPr>
          <p:spPr>
            <a:xfrm>
              <a:off x="7280993" y="2259697"/>
              <a:ext cx="52223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77" name="図 76">
              <a:extLst>
                <a:ext uri="{FF2B5EF4-FFF2-40B4-BE49-F238E27FC236}">
                  <a16:creationId xmlns:a16="http://schemas.microsoft.com/office/drawing/2014/main" id="{C76BE7BC-C33A-45AC-A1FA-8E6418B27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52879" y="2289500"/>
              <a:ext cx="1143099" cy="518205"/>
            </a:xfrm>
            <a:prstGeom prst="rect">
              <a:avLst/>
            </a:prstGeom>
          </p:spPr>
        </p:pic>
      </p:grpSp>
      <p:grpSp>
        <p:nvGrpSpPr>
          <p:cNvPr id="82" name="グループ化 81">
            <a:extLst>
              <a:ext uri="{FF2B5EF4-FFF2-40B4-BE49-F238E27FC236}">
                <a16:creationId xmlns:a16="http://schemas.microsoft.com/office/drawing/2014/main" id="{F49BE9F1-4CF2-4CF8-9AC3-F6EAF33E984B}"/>
              </a:ext>
            </a:extLst>
          </p:cNvPr>
          <p:cNvGrpSpPr/>
          <p:nvPr/>
        </p:nvGrpSpPr>
        <p:grpSpPr>
          <a:xfrm>
            <a:off x="3615061" y="4639589"/>
            <a:ext cx="3648439" cy="769687"/>
            <a:chOff x="849236" y="5278182"/>
            <a:chExt cx="3648439" cy="769687"/>
          </a:xfrm>
        </p:grpSpPr>
        <p:sp>
          <p:nvSpPr>
            <p:cNvPr id="83" name="テキスト ボックス 82">
              <a:extLst>
                <a:ext uri="{FF2B5EF4-FFF2-40B4-BE49-F238E27FC236}">
                  <a16:creationId xmlns:a16="http://schemas.microsoft.com/office/drawing/2014/main" id="{779A3EFA-FF31-4C84-9825-785B0C151AC3}"/>
                </a:ext>
              </a:extLst>
            </p:cNvPr>
            <p:cNvSpPr txBox="1"/>
            <p:nvPr/>
          </p:nvSpPr>
          <p:spPr>
            <a:xfrm>
              <a:off x="849236" y="5353930"/>
              <a:ext cx="3648439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制御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」から　　　　　を選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ぶ。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84" name="テキスト ボックス 83">
              <a:extLst>
                <a:ext uri="{FF2B5EF4-FFF2-40B4-BE49-F238E27FC236}">
                  <a16:creationId xmlns:a16="http://schemas.microsoft.com/office/drawing/2014/main" id="{90A9D664-45C0-455B-9D91-C0A0E6650981}"/>
                </a:ext>
              </a:extLst>
            </p:cNvPr>
            <p:cNvSpPr txBox="1"/>
            <p:nvPr/>
          </p:nvSpPr>
          <p:spPr>
            <a:xfrm>
              <a:off x="998615" y="5416805"/>
              <a:ext cx="80040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せいぎょ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85" name="テキスト ボックス 84">
              <a:extLst>
                <a:ext uri="{FF2B5EF4-FFF2-40B4-BE49-F238E27FC236}">
                  <a16:creationId xmlns:a16="http://schemas.microsoft.com/office/drawing/2014/main" id="{FB938B16-48CB-4D55-B2F2-E38FB735C39D}"/>
                </a:ext>
              </a:extLst>
            </p:cNvPr>
            <p:cNvSpPr txBox="1"/>
            <p:nvPr/>
          </p:nvSpPr>
          <p:spPr>
            <a:xfrm>
              <a:off x="3564607" y="5409733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87" name="図 86">
              <a:extLst>
                <a:ext uri="{FF2B5EF4-FFF2-40B4-BE49-F238E27FC236}">
                  <a16:creationId xmlns:a16="http://schemas.microsoft.com/office/drawing/2014/main" id="{F0A52B59-E444-448C-93A7-EF70861E0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39898" y="5278182"/>
              <a:ext cx="1143099" cy="769687"/>
            </a:xfrm>
            <a:prstGeom prst="rect">
              <a:avLst/>
            </a:prstGeom>
          </p:spPr>
        </p:pic>
      </p:grp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5F4F9646-93FA-4355-B246-F2877DA01424}"/>
              </a:ext>
            </a:extLst>
          </p:cNvPr>
          <p:cNvGrpSpPr/>
          <p:nvPr/>
        </p:nvGrpSpPr>
        <p:grpSpPr>
          <a:xfrm>
            <a:off x="3615062" y="3150177"/>
            <a:ext cx="4596784" cy="1131079"/>
            <a:chOff x="3615062" y="3150177"/>
            <a:chExt cx="4596784" cy="1131079"/>
          </a:xfrm>
        </p:grpSpPr>
        <p:sp>
          <p:nvSpPr>
            <p:cNvPr id="90" name="テキスト ボックス 89">
              <a:extLst>
                <a:ext uri="{FF2B5EF4-FFF2-40B4-BE49-F238E27FC236}">
                  <a16:creationId xmlns:a16="http://schemas.microsoft.com/office/drawing/2014/main" id="{E5F32958-F244-49E6-B8F3-ADDC4F6B8E72}"/>
                </a:ext>
              </a:extLst>
            </p:cNvPr>
            <p:cNvSpPr txBox="1"/>
            <p:nvPr/>
          </p:nvSpPr>
          <p:spPr>
            <a:xfrm>
              <a:off x="3615062" y="3150177"/>
              <a:ext cx="4596784" cy="1131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変数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」から　　　　　　　　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選び、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en-US" altLang="ja-JP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100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」に変更する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92" name="テキスト ボックス 91">
              <a:extLst>
                <a:ext uri="{FF2B5EF4-FFF2-40B4-BE49-F238E27FC236}">
                  <a16:creationId xmlns:a16="http://schemas.microsoft.com/office/drawing/2014/main" id="{44BAA445-C80A-45B8-98E1-D36BFADD9CE2}"/>
                </a:ext>
              </a:extLst>
            </p:cNvPr>
            <p:cNvSpPr txBox="1"/>
            <p:nvPr/>
          </p:nvSpPr>
          <p:spPr>
            <a:xfrm>
              <a:off x="6994088" y="3236872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93" name="テキスト ボックス 92">
              <a:extLst>
                <a:ext uri="{FF2B5EF4-FFF2-40B4-BE49-F238E27FC236}">
                  <a16:creationId xmlns:a16="http://schemas.microsoft.com/office/drawing/2014/main" id="{FAB41859-FB10-4C5A-B08A-DF76F6941038}"/>
                </a:ext>
              </a:extLst>
            </p:cNvPr>
            <p:cNvSpPr txBox="1"/>
            <p:nvPr/>
          </p:nvSpPr>
          <p:spPr>
            <a:xfrm>
              <a:off x="3769942" y="3230577"/>
              <a:ext cx="77668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へんすう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98" name="テキスト ボックス 97">
              <a:extLst>
                <a:ext uri="{FF2B5EF4-FFF2-40B4-BE49-F238E27FC236}">
                  <a16:creationId xmlns:a16="http://schemas.microsoft.com/office/drawing/2014/main" id="{8F967606-6BC7-41B7-A21D-443F499615F0}"/>
                </a:ext>
              </a:extLst>
            </p:cNvPr>
            <p:cNvSpPr txBox="1"/>
            <p:nvPr/>
          </p:nvSpPr>
          <p:spPr>
            <a:xfrm>
              <a:off x="4690966" y="3772437"/>
              <a:ext cx="77668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へんこう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8E71D3B0-AD7C-4D3E-8855-C4F5A3F98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192950" y="3290047"/>
              <a:ext cx="1615580" cy="4572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23617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0344992F-C09C-43D2-B6E9-A49122A5C1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616351" y="5084883"/>
            <a:ext cx="1431526" cy="1431526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5D063440-97E3-4A26-9437-46F3ED6737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624997" y="3533915"/>
            <a:ext cx="1431525" cy="1431525"/>
          </a:xfrm>
          <a:prstGeom prst="rect">
            <a:avLst/>
          </a:prstGeom>
        </p:spPr>
      </p:pic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FC8385F1-8655-4ECE-9691-A601302FCC81}"/>
              </a:ext>
            </a:extLst>
          </p:cNvPr>
          <p:cNvSpPr txBox="1"/>
          <p:nvPr/>
        </p:nvSpPr>
        <p:spPr>
          <a:xfrm>
            <a:off x="3406835" y="3566527"/>
            <a:ext cx="2097320" cy="1073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ブロック</a:t>
            </a:r>
            <a:endParaRPr kumimoji="1" lang="en-US" altLang="ja-JP" sz="1700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基本四角：白</a:t>
            </a:r>
            <a:endParaRPr kumimoji="1" lang="ja-JP" altLang="en-US" sz="17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DB3103E9-7BE0-4B18-90D5-08C73773F4D1}"/>
              </a:ext>
            </a:extLst>
          </p:cNvPr>
          <p:cNvSpPr txBox="1"/>
          <p:nvPr/>
        </p:nvSpPr>
        <p:spPr>
          <a:xfrm>
            <a:off x="6320190" y="3818995"/>
            <a:ext cx="5511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5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4B5D4BB4-7D45-4DA1-9C45-5CF109ECFE3C}"/>
              </a:ext>
            </a:extLst>
          </p:cNvPr>
          <p:cNvSpPr txBox="1"/>
          <p:nvPr/>
        </p:nvSpPr>
        <p:spPr>
          <a:xfrm>
            <a:off x="3653219" y="4154852"/>
            <a:ext cx="9698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きほんしかく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FCE1F356-5AEA-4F5E-AE1E-F56F0A703E44}"/>
              </a:ext>
            </a:extLst>
          </p:cNvPr>
          <p:cNvSpPr txBox="1"/>
          <p:nvPr/>
        </p:nvSpPr>
        <p:spPr>
          <a:xfrm>
            <a:off x="4659487" y="4146084"/>
            <a:ext cx="489368" cy="23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しろ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D2ABB6F7-F082-4EC0-B77F-1FBC1A9E34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616356" y="1997476"/>
            <a:ext cx="1431524" cy="1431524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6ADFF4CC-F8F9-4419-AD4F-6F0CCD5DD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準備するパーツ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26D07D7-3FFF-4011-BC85-9F5AB8E4A953}"/>
              </a:ext>
            </a:extLst>
          </p:cNvPr>
          <p:cNvSpPr txBox="1"/>
          <p:nvPr/>
        </p:nvSpPr>
        <p:spPr>
          <a:xfrm>
            <a:off x="404561" y="398093"/>
            <a:ext cx="763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じゅんび</a:t>
            </a: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E2F7F19-5BCD-4233-B1BB-CD193B0A332A}"/>
              </a:ext>
            </a:extLst>
          </p:cNvPr>
          <p:cNvSpPr txBox="1"/>
          <p:nvPr/>
        </p:nvSpPr>
        <p:spPr>
          <a:xfrm>
            <a:off x="1316547" y="1193278"/>
            <a:ext cx="4187608" cy="57708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ja-JP" altLang="en-US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パーツの名前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0DE3205E-6B11-455B-B6FC-0BB617E35FEF}"/>
              </a:ext>
            </a:extLst>
          </p:cNvPr>
          <p:cNvSpPr txBox="1"/>
          <p:nvPr/>
        </p:nvSpPr>
        <p:spPr>
          <a:xfrm>
            <a:off x="5637320" y="1193278"/>
            <a:ext cx="2074724" cy="57708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必要な数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0F31C4AA-682D-4F84-9373-BDF4C5F506E7}"/>
              </a:ext>
            </a:extLst>
          </p:cNvPr>
          <p:cNvSpPr txBox="1"/>
          <p:nvPr/>
        </p:nvSpPr>
        <p:spPr>
          <a:xfrm>
            <a:off x="3579116" y="1266605"/>
            <a:ext cx="5797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なまえ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63D8060C-3902-4FE2-907A-9C9E02A80BCB}"/>
              </a:ext>
            </a:extLst>
          </p:cNvPr>
          <p:cNvSpPr txBox="1"/>
          <p:nvPr/>
        </p:nvSpPr>
        <p:spPr>
          <a:xfrm>
            <a:off x="6096030" y="1278032"/>
            <a:ext cx="7397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ひつよう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D928FA76-8E31-4376-9DEA-818979A07BB8}"/>
              </a:ext>
            </a:extLst>
          </p:cNvPr>
          <p:cNvSpPr txBox="1"/>
          <p:nvPr/>
        </p:nvSpPr>
        <p:spPr>
          <a:xfrm>
            <a:off x="6765326" y="1278032"/>
            <a:ext cx="5085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かず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60ED2FA-5F6E-43DB-8958-EF2BE9E63EDE}"/>
              </a:ext>
            </a:extLst>
          </p:cNvPr>
          <p:cNvSpPr txBox="1"/>
          <p:nvPr/>
        </p:nvSpPr>
        <p:spPr>
          <a:xfrm>
            <a:off x="3406836" y="2424698"/>
            <a:ext cx="155726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ステー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C181BB56-08F4-40F7-9454-759F2C3E92F9}"/>
              </a:ext>
            </a:extLst>
          </p:cNvPr>
          <p:cNvSpPr txBox="1"/>
          <p:nvPr/>
        </p:nvSpPr>
        <p:spPr>
          <a:xfrm>
            <a:off x="6320189" y="2424697"/>
            <a:ext cx="5511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9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B63AC173-5AF3-4BA4-99E2-C8A2C513724C}"/>
              </a:ext>
            </a:extLst>
          </p:cNvPr>
          <p:cNvSpPr txBox="1"/>
          <p:nvPr/>
        </p:nvSpPr>
        <p:spPr>
          <a:xfrm>
            <a:off x="3406835" y="5120254"/>
            <a:ext cx="2097320" cy="1073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ブロック</a:t>
            </a:r>
            <a:endParaRPr kumimoji="1" lang="en-US" altLang="ja-JP" sz="1700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基本四角：赤</a:t>
            </a:r>
            <a:endParaRPr kumimoji="1" lang="ja-JP" altLang="en-US" sz="17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5388C2EE-8A20-40C0-9FDF-4CEFB29A67F0}"/>
              </a:ext>
            </a:extLst>
          </p:cNvPr>
          <p:cNvSpPr txBox="1"/>
          <p:nvPr/>
        </p:nvSpPr>
        <p:spPr>
          <a:xfrm>
            <a:off x="6320190" y="5372722"/>
            <a:ext cx="5511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8</a:t>
            </a:r>
            <a:endParaRPr kumimoji="1" lang="ja-JP" altLang="en-US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0C99594C-DA6B-45E6-862E-C19E765F696D}"/>
              </a:ext>
            </a:extLst>
          </p:cNvPr>
          <p:cNvSpPr txBox="1"/>
          <p:nvPr/>
        </p:nvSpPr>
        <p:spPr>
          <a:xfrm>
            <a:off x="3652318" y="5705784"/>
            <a:ext cx="9698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きほんしかく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7173D929-80EF-4E5C-B56A-EC43F1E0AE69}"/>
              </a:ext>
            </a:extLst>
          </p:cNvPr>
          <p:cNvSpPr txBox="1"/>
          <p:nvPr/>
        </p:nvSpPr>
        <p:spPr>
          <a:xfrm>
            <a:off x="4658586" y="5697016"/>
            <a:ext cx="489368" cy="23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あか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8514127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やじろべえロボットを作ろう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A2D14D03-88B9-46AD-8C88-983BC610C6E9}"/>
              </a:ext>
            </a:extLst>
          </p:cNvPr>
          <p:cNvSpPr txBox="1"/>
          <p:nvPr/>
        </p:nvSpPr>
        <p:spPr>
          <a:xfrm>
            <a:off x="2992625" y="381641"/>
            <a:ext cx="4874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2EA044FE-1EC0-4745-81C0-32EE586E8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187" y="1209730"/>
            <a:ext cx="1730023" cy="1533601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8799573E-6FB3-4D4B-BE8F-B5EEB043F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1526" y="228030"/>
            <a:ext cx="3724275" cy="6067425"/>
          </a:xfrm>
          <a:prstGeom prst="rect">
            <a:avLst/>
          </a:prstGeom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349D38A9-42FE-4110-B7F4-95897E5037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7431" y="2996746"/>
            <a:ext cx="2062236" cy="1177615"/>
          </a:xfrm>
          <a:prstGeom prst="rect">
            <a:avLst/>
          </a:prstGeom>
          <a:ln w="28575">
            <a:solidFill>
              <a:srgbClr val="FF0000"/>
            </a:solidFill>
            <a:prstDash val="sysDash"/>
          </a:ln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6102C1B5-E433-4A62-80B2-DC2004EEB4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2735" y="1467223"/>
            <a:ext cx="2131463" cy="1175398"/>
          </a:xfrm>
          <a:prstGeom prst="rect">
            <a:avLst/>
          </a:prstGeom>
          <a:ln w="28575">
            <a:solidFill>
              <a:srgbClr val="FF0000"/>
            </a:solidFill>
            <a:prstDash val="sysDash"/>
          </a:ln>
        </p:spPr>
      </p:pic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8F51D98-ADEE-4951-8DB0-ED2537A54115}"/>
              </a:ext>
            </a:extLst>
          </p:cNvPr>
          <p:cNvSpPr/>
          <p:nvPr/>
        </p:nvSpPr>
        <p:spPr>
          <a:xfrm>
            <a:off x="334735" y="2230915"/>
            <a:ext cx="988038" cy="299221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41" name="直線矢印コネクタ 40">
            <a:extLst>
              <a:ext uri="{FF2B5EF4-FFF2-40B4-BE49-F238E27FC236}">
                <a16:creationId xmlns:a16="http://schemas.microsoft.com/office/drawing/2014/main" id="{0CBE3990-4995-4F1E-B1DC-A891FB5B59BD}"/>
              </a:ext>
            </a:extLst>
          </p:cNvPr>
          <p:cNvCxnSpPr>
            <a:cxnSpLocks/>
            <a:stCxn id="39" idx="1"/>
          </p:cNvCxnSpPr>
          <p:nvPr/>
        </p:nvCxnSpPr>
        <p:spPr>
          <a:xfrm flipH="1">
            <a:off x="1277431" y="2054922"/>
            <a:ext cx="915304" cy="331118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矢印: 右 43">
            <a:extLst>
              <a:ext uri="{FF2B5EF4-FFF2-40B4-BE49-F238E27FC236}">
                <a16:creationId xmlns:a16="http://schemas.microsoft.com/office/drawing/2014/main" id="{A6575D0A-E18E-48E7-B904-C04C7E09C3D3}"/>
              </a:ext>
            </a:extLst>
          </p:cNvPr>
          <p:cNvSpPr/>
          <p:nvPr/>
        </p:nvSpPr>
        <p:spPr>
          <a:xfrm>
            <a:off x="4484460" y="1909937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45" name="直線矢印コネクタ 44">
            <a:extLst>
              <a:ext uri="{FF2B5EF4-FFF2-40B4-BE49-F238E27FC236}">
                <a16:creationId xmlns:a16="http://schemas.microsoft.com/office/drawing/2014/main" id="{7B2FB7DC-EB94-4675-82F2-075D2FECCCA5}"/>
              </a:ext>
            </a:extLst>
          </p:cNvPr>
          <p:cNvCxnSpPr>
            <a:cxnSpLocks/>
            <a:stCxn id="38" idx="0"/>
          </p:cNvCxnSpPr>
          <p:nvPr/>
        </p:nvCxnSpPr>
        <p:spPr>
          <a:xfrm flipH="1" flipV="1">
            <a:off x="1310937" y="2544092"/>
            <a:ext cx="997612" cy="452654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5308DABB-7B8A-4E3B-AEF0-AA64A8C0386A}"/>
              </a:ext>
            </a:extLst>
          </p:cNvPr>
          <p:cNvGrpSpPr/>
          <p:nvPr/>
        </p:nvGrpSpPr>
        <p:grpSpPr>
          <a:xfrm>
            <a:off x="197083" y="4208870"/>
            <a:ext cx="3494254" cy="577081"/>
            <a:chOff x="5019432" y="5634657"/>
            <a:chExt cx="3494254" cy="577081"/>
          </a:xfrm>
        </p:grpSpPr>
        <p:sp>
          <p:nvSpPr>
            <p:cNvPr id="50" name="テキスト ボックス 49">
              <a:extLst>
                <a:ext uri="{FF2B5EF4-FFF2-40B4-BE49-F238E27FC236}">
                  <a16:creationId xmlns:a16="http://schemas.microsoft.com/office/drawing/2014/main" id="{A608985E-5E60-4C50-9A18-BAE36833B352}"/>
                </a:ext>
              </a:extLst>
            </p:cNvPr>
            <p:cNvSpPr txBox="1"/>
            <p:nvPr/>
          </p:nvSpPr>
          <p:spPr>
            <a:xfrm>
              <a:off x="5074240" y="5634657"/>
              <a:ext cx="3439446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先に作ったブロックに入れる。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1" name="テキスト ボックス 50">
              <a:extLst>
                <a:ext uri="{FF2B5EF4-FFF2-40B4-BE49-F238E27FC236}">
                  <a16:creationId xmlns:a16="http://schemas.microsoft.com/office/drawing/2014/main" id="{457B4920-E43F-42C7-97BB-30AEBC6880D0}"/>
                </a:ext>
              </a:extLst>
            </p:cNvPr>
            <p:cNvSpPr txBox="1"/>
            <p:nvPr/>
          </p:nvSpPr>
          <p:spPr>
            <a:xfrm>
              <a:off x="5019432" y="5697532"/>
              <a:ext cx="52810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さき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FBCBE74E-79F8-4E70-9E1E-4FDC6CB24CE3}"/>
                </a:ext>
              </a:extLst>
            </p:cNvPr>
            <p:cNvSpPr txBox="1"/>
            <p:nvPr/>
          </p:nvSpPr>
          <p:spPr>
            <a:xfrm>
              <a:off x="5453562" y="5703610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つく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A29919D9-5B2B-4C2E-BD3A-0822B066D06A}"/>
                </a:ext>
              </a:extLst>
            </p:cNvPr>
            <p:cNvSpPr txBox="1"/>
            <p:nvPr/>
          </p:nvSpPr>
          <p:spPr>
            <a:xfrm>
              <a:off x="7292720" y="5686763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cxnSp>
        <p:nvCxnSpPr>
          <p:cNvPr id="54" name="直線矢印コネクタ 53">
            <a:extLst>
              <a:ext uri="{FF2B5EF4-FFF2-40B4-BE49-F238E27FC236}">
                <a16:creationId xmlns:a16="http://schemas.microsoft.com/office/drawing/2014/main" id="{6EA37455-D73D-432D-A6D2-8C555A77E94C}"/>
              </a:ext>
            </a:extLst>
          </p:cNvPr>
          <p:cNvCxnSpPr>
            <a:cxnSpLocks/>
          </p:cNvCxnSpPr>
          <p:nvPr/>
        </p:nvCxnSpPr>
        <p:spPr>
          <a:xfrm flipV="1">
            <a:off x="8113303" y="5564845"/>
            <a:ext cx="0" cy="582674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グループ化 54">
            <a:extLst>
              <a:ext uri="{FF2B5EF4-FFF2-40B4-BE49-F238E27FC236}">
                <a16:creationId xmlns:a16="http://schemas.microsoft.com/office/drawing/2014/main" id="{47D04607-2953-49B9-B0F6-697B6C7A34AF}"/>
              </a:ext>
            </a:extLst>
          </p:cNvPr>
          <p:cNvGrpSpPr/>
          <p:nvPr/>
        </p:nvGrpSpPr>
        <p:grpSpPr>
          <a:xfrm>
            <a:off x="7816850" y="6156761"/>
            <a:ext cx="652422" cy="639195"/>
            <a:chOff x="4219998" y="2929126"/>
            <a:chExt cx="652422" cy="639195"/>
          </a:xfrm>
        </p:grpSpPr>
        <p:sp>
          <p:nvSpPr>
            <p:cNvPr id="57" name="四角形: 角を丸くする 56">
              <a:extLst>
                <a:ext uri="{FF2B5EF4-FFF2-40B4-BE49-F238E27FC236}">
                  <a16:creationId xmlns:a16="http://schemas.microsoft.com/office/drawing/2014/main" id="{EB0D8EDE-2FD5-4C08-94A0-5CC33D60BC48}"/>
                </a:ext>
              </a:extLst>
            </p:cNvPr>
            <p:cNvSpPr/>
            <p:nvPr/>
          </p:nvSpPr>
          <p:spPr>
            <a:xfrm>
              <a:off x="4219998" y="2929126"/>
              <a:ext cx="652422" cy="63919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pic>
          <p:nvPicPr>
            <p:cNvPr id="59" name="図 58">
              <a:extLst>
                <a:ext uri="{FF2B5EF4-FFF2-40B4-BE49-F238E27FC236}">
                  <a16:creationId xmlns:a16="http://schemas.microsoft.com/office/drawing/2014/main" id="{7342766C-FAED-4B9A-ABAB-209119892C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03322" y="3001073"/>
              <a:ext cx="485775" cy="495300"/>
            </a:xfrm>
            <a:prstGeom prst="rect">
              <a:avLst/>
            </a:prstGeom>
          </p:spPr>
        </p:pic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6F6641CE-C8CE-448C-91ED-4AA9B9974809}"/>
              </a:ext>
            </a:extLst>
          </p:cNvPr>
          <p:cNvGrpSpPr/>
          <p:nvPr/>
        </p:nvGrpSpPr>
        <p:grpSpPr>
          <a:xfrm>
            <a:off x="28746" y="4904354"/>
            <a:ext cx="4932685" cy="1131079"/>
            <a:chOff x="80267" y="4958484"/>
            <a:chExt cx="4932685" cy="1131079"/>
          </a:xfrm>
        </p:grpSpPr>
        <p:sp>
          <p:nvSpPr>
            <p:cNvPr id="61" name="テキスト ボックス 60">
              <a:extLst>
                <a:ext uri="{FF2B5EF4-FFF2-40B4-BE49-F238E27FC236}">
                  <a16:creationId xmlns:a16="http://schemas.microsoft.com/office/drawing/2014/main" id="{3B94CEB9-DD55-4444-A972-632F67115A8F}"/>
                </a:ext>
              </a:extLst>
            </p:cNvPr>
            <p:cNvSpPr txBox="1"/>
            <p:nvPr/>
          </p:nvSpPr>
          <p:spPr>
            <a:xfrm>
              <a:off x="80267" y="4958484"/>
              <a:ext cx="4932685" cy="1131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「動き」から　　　　　　　　　　　を選び、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「変数」から　　を入れる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2" name="テキスト ボックス 61">
              <a:extLst>
                <a:ext uri="{FF2B5EF4-FFF2-40B4-BE49-F238E27FC236}">
                  <a16:creationId xmlns:a16="http://schemas.microsoft.com/office/drawing/2014/main" id="{1BE3C494-AB24-4D14-8E6E-3B9B06221FF7}"/>
                </a:ext>
              </a:extLst>
            </p:cNvPr>
            <p:cNvSpPr txBox="1"/>
            <p:nvPr/>
          </p:nvSpPr>
          <p:spPr>
            <a:xfrm>
              <a:off x="4160977" y="5015766"/>
              <a:ext cx="52223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4" name="テキスト ボックス 63">
              <a:extLst>
                <a:ext uri="{FF2B5EF4-FFF2-40B4-BE49-F238E27FC236}">
                  <a16:creationId xmlns:a16="http://schemas.microsoft.com/office/drawing/2014/main" id="{202430D8-C79B-4DBB-BE20-FB12637DDE65}"/>
                </a:ext>
              </a:extLst>
            </p:cNvPr>
            <p:cNvSpPr txBox="1"/>
            <p:nvPr/>
          </p:nvSpPr>
          <p:spPr>
            <a:xfrm>
              <a:off x="310238" y="5015766"/>
              <a:ext cx="44519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うご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367E998D-DB19-4E4E-8AA5-7591A7872C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33165" y="5108863"/>
              <a:ext cx="2347163" cy="464860"/>
            </a:xfrm>
            <a:prstGeom prst="rect">
              <a:avLst/>
            </a:prstGeom>
          </p:spPr>
        </p:pic>
        <p:sp>
          <p:nvSpPr>
            <p:cNvPr id="66" name="テキスト ボックス 65">
              <a:extLst>
                <a:ext uri="{FF2B5EF4-FFF2-40B4-BE49-F238E27FC236}">
                  <a16:creationId xmlns:a16="http://schemas.microsoft.com/office/drawing/2014/main" id="{C2759F7F-9C23-4B13-AEE5-7C388BA31607}"/>
                </a:ext>
              </a:extLst>
            </p:cNvPr>
            <p:cNvSpPr txBox="1"/>
            <p:nvPr/>
          </p:nvSpPr>
          <p:spPr>
            <a:xfrm>
              <a:off x="271718" y="5585113"/>
              <a:ext cx="74033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へんすう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7CF74EFD-52DD-4AEE-8999-AE70D497735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66522" y="5699689"/>
              <a:ext cx="426757" cy="342930"/>
            </a:xfrm>
            <a:prstGeom prst="rect">
              <a:avLst/>
            </a:prstGeom>
          </p:spPr>
        </p:pic>
        <p:sp>
          <p:nvSpPr>
            <p:cNvPr id="68" name="テキスト ボックス 67">
              <a:extLst>
                <a:ext uri="{FF2B5EF4-FFF2-40B4-BE49-F238E27FC236}">
                  <a16:creationId xmlns:a16="http://schemas.microsoft.com/office/drawing/2014/main" id="{FDE3FBEF-0357-456C-804D-495D5129E0BA}"/>
                </a:ext>
              </a:extLst>
            </p:cNvPr>
            <p:cNvSpPr txBox="1"/>
            <p:nvPr/>
          </p:nvSpPr>
          <p:spPr>
            <a:xfrm>
              <a:off x="2059657" y="5564845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cxnSp>
        <p:nvCxnSpPr>
          <p:cNvPr id="78" name="直線矢印コネクタ 77">
            <a:extLst>
              <a:ext uri="{FF2B5EF4-FFF2-40B4-BE49-F238E27FC236}">
                <a16:creationId xmlns:a16="http://schemas.microsoft.com/office/drawing/2014/main" id="{02072A8C-28AA-481A-98C3-4BD59C58E587}"/>
              </a:ext>
            </a:extLst>
          </p:cNvPr>
          <p:cNvCxnSpPr>
            <a:cxnSpLocks/>
          </p:cNvCxnSpPr>
          <p:nvPr/>
        </p:nvCxnSpPr>
        <p:spPr>
          <a:xfrm flipV="1">
            <a:off x="7513113" y="5486399"/>
            <a:ext cx="0" cy="670362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グループ化 78">
            <a:extLst>
              <a:ext uri="{FF2B5EF4-FFF2-40B4-BE49-F238E27FC236}">
                <a16:creationId xmlns:a16="http://schemas.microsoft.com/office/drawing/2014/main" id="{469BC7BA-20A7-4E46-83AE-2CB51813B72E}"/>
              </a:ext>
            </a:extLst>
          </p:cNvPr>
          <p:cNvGrpSpPr/>
          <p:nvPr/>
        </p:nvGrpSpPr>
        <p:grpSpPr>
          <a:xfrm>
            <a:off x="7133637" y="6156762"/>
            <a:ext cx="652422" cy="639195"/>
            <a:chOff x="39456" y="2566361"/>
            <a:chExt cx="652422" cy="639195"/>
          </a:xfrm>
          <a:solidFill>
            <a:schemeClr val="bg1"/>
          </a:solidFill>
        </p:grpSpPr>
        <p:sp>
          <p:nvSpPr>
            <p:cNvPr id="80" name="四角形: 角を丸くする 79">
              <a:extLst>
                <a:ext uri="{FF2B5EF4-FFF2-40B4-BE49-F238E27FC236}">
                  <a16:creationId xmlns:a16="http://schemas.microsoft.com/office/drawing/2014/main" id="{C79E831F-60AF-4D37-9A6F-99A68E9A979A}"/>
                </a:ext>
              </a:extLst>
            </p:cNvPr>
            <p:cNvSpPr/>
            <p:nvPr/>
          </p:nvSpPr>
          <p:spPr>
            <a:xfrm>
              <a:off x="39456" y="2566361"/>
              <a:ext cx="652422" cy="639195"/>
            </a:xfrm>
            <a:prstGeom prst="roundRect">
              <a:avLst/>
            </a:prstGeom>
            <a:grp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pic>
          <p:nvPicPr>
            <p:cNvPr id="81" name="図 80">
              <a:extLst>
                <a:ext uri="{FF2B5EF4-FFF2-40B4-BE49-F238E27FC236}">
                  <a16:creationId xmlns:a16="http://schemas.microsoft.com/office/drawing/2014/main" id="{92657A83-7689-44AB-8873-4ABCEA50BC8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6895" y="2637661"/>
              <a:ext cx="495300" cy="514350"/>
            </a:xfrm>
            <a:prstGeom prst="rect">
              <a:avLst/>
            </a:prstGeom>
            <a:grpFill/>
          </p:spPr>
        </p:pic>
      </p:grpSp>
      <p:grpSp>
        <p:nvGrpSpPr>
          <p:cNvPr id="86" name="グループ化 85">
            <a:extLst>
              <a:ext uri="{FF2B5EF4-FFF2-40B4-BE49-F238E27FC236}">
                <a16:creationId xmlns:a16="http://schemas.microsoft.com/office/drawing/2014/main" id="{55185BD3-9F9C-4D57-9122-46D48B2F09F1}"/>
              </a:ext>
            </a:extLst>
          </p:cNvPr>
          <p:cNvGrpSpPr/>
          <p:nvPr/>
        </p:nvGrpSpPr>
        <p:grpSpPr>
          <a:xfrm>
            <a:off x="6271036" y="6165639"/>
            <a:ext cx="652422" cy="639195"/>
            <a:chOff x="303415" y="2322618"/>
            <a:chExt cx="652422" cy="639195"/>
          </a:xfrm>
        </p:grpSpPr>
        <p:sp>
          <p:nvSpPr>
            <p:cNvPr id="89" name="四角形: 角を丸くする 88">
              <a:extLst>
                <a:ext uri="{FF2B5EF4-FFF2-40B4-BE49-F238E27FC236}">
                  <a16:creationId xmlns:a16="http://schemas.microsoft.com/office/drawing/2014/main" id="{FEA7E098-2AAF-4CFB-89D0-1951BB2CD0CB}"/>
                </a:ext>
              </a:extLst>
            </p:cNvPr>
            <p:cNvSpPr/>
            <p:nvPr/>
          </p:nvSpPr>
          <p:spPr>
            <a:xfrm>
              <a:off x="303415" y="2322618"/>
              <a:ext cx="652422" cy="63919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pic>
          <p:nvPicPr>
            <p:cNvPr id="88" name="図 87">
              <a:extLst>
                <a:ext uri="{FF2B5EF4-FFF2-40B4-BE49-F238E27FC236}">
                  <a16:creationId xmlns:a16="http://schemas.microsoft.com/office/drawing/2014/main" id="{722ED865-EBA7-45EE-86D6-EE7C30745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57516" y="2408035"/>
              <a:ext cx="561975" cy="485775"/>
            </a:xfrm>
            <a:prstGeom prst="rect">
              <a:avLst/>
            </a:prstGeom>
          </p:spPr>
        </p:pic>
      </p:grpSp>
      <p:grpSp>
        <p:nvGrpSpPr>
          <p:cNvPr id="94" name="グループ化 93">
            <a:extLst>
              <a:ext uri="{FF2B5EF4-FFF2-40B4-BE49-F238E27FC236}">
                <a16:creationId xmlns:a16="http://schemas.microsoft.com/office/drawing/2014/main" id="{2969D612-26CD-48AF-995C-2D0FD5B36478}"/>
              </a:ext>
            </a:extLst>
          </p:cNvPr>
          <p:cNvGrpSpPr/>
          <p:nvPr/>
        </p:nvGrpSpPr>
        <p:grpSpPr>
          <a:xfrm>
            <a:off x="13328" y="6247615"/>
            <a:ext cx="6284179" cy="579525"/>
            <a:chOff x="283471" y="5715930"/>
            <a:chExt cx="6284179" cy="579525"/>
          </a:xfrm>
        </p:grpSpPr>
        <p:sp>
          <p:nvSpPr>
            <p:cNvPr id="95" name="テキスト ボックス 94">
              <a:extLst>
                <a:ext uri="{FF2B5EF4-FFF2-40B4-BE49-F238E27FC236}">
                  <a16:creationId xmlns:a16="http://schemas.microsoft.com/office/drawing/2014/main" id="{7660FB8C-33DA-4E80-BB8C-246F3A328B0F}"/>
                </a:ext>
              </a:extLst>
            </p:cNvPr>
            <p:cNvSpPr txBox="1"/>
            <p:nvPr/>
          </p:nvSpPr>
          <p:spPr>
            <a:xfrm>
              <a:off x="283471" y="5715930"/>
              <a:ext cx="6284179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制御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」から　　　　　を選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び、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en-US" altLang="ja-JP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0.2</a:t>
              </a:r>
              <a:r>
                <a:rPr lang="ja-JP" altLang="en-US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秒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」に変更する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96" name="テキスト ボックス 95">
              <a:extLst>
                <a:ext uri="{FF2B5EF4-FFF2-40B4-BE49-F238E27FC236}">
                  <a16:creationId xmlns:a16="http://schemas.microsoft.com/office/drawing/2014/main" id="{F8DDB258-6D59-47BD-818C-7D66D98B8414}"/>
                </a:ext>
              </a:extLst>
            </p:cNvPr>
            <p:cNvSpPr txBox="1"/>
            <p:nvPr/>
          </p:nvSpPr>
          <p:spPr>
            <a:xfrm>
              <a:off x="432850" y="5778805"/>
              <a:ext cx="80040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せいぎょ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97" name="テキスト ボックス 96">
              <a:extLst>
                <a:ext uri="{FF2B5EF4-FFF2-40B4-BE49-F238E27FC236}">
                  <a16:creationId xmlns:a16="http://schemas.microsoft.com/office/drawing/2014/main" id="{ABA8B2B4-36FA-4C7F-8191-D41087386079}"/>
                </a:ext>
              </a:extLst>
            </p:cNvPr>
            <p:cNvSpPr txBox="1"/>
            <p:nvPr/>
          </p:nvSpPr>
          <p:spPr>
            <a:xfrm>
              <a:off x="2972208" y="5771733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99" name="図 98">
              <a:extLst>
                <a:ext uri="{FF2B5EF4-FFF2-40B4-BE49-F238E27FC236}">
                  <a16:creationId xmlns:a16="http://schemas.microsoft.com/office/drawing/2014/main" id="{4D10C1DC-0685-4AF1-A76E-39DCCB87E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778620" y="5822974"/>
              <a:ext cx="1082134" cy="472481"/>
            </a:xfrm>
            <a:prstGeom prst="rect">
              <a:avLst/>
            </a:prstGeom>
          </p:spPr>
        </p:pic>
        <p:sp>
          <p:nvSpPr>
            <p:cNvPr id="100" name="テキスト ボックス 99">
              <a:extLst>
                <a:ext uri="{FF2B5EF4-FFF2-40B4-BE49-F238E27FC236}">
                  <a16:creationId xmlns:a16="http://schemas.microsoft.com/office/drawing/2014/main" id="{61DFB505-51CC-42AD-A3F7-CA81D8D00021}"/>
                </a:ext>
              </a:extLst>
            </p:cNvPr>
            <p:cNvSpPr txBox="1"/>
            <p:nvPr/>
          </p:nvSpPr>
          <p:spPr>
            <a:xfrm>
              <a:off x="4979755" y="5793366"/>
              <a:ext cx="70260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へんこう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01" name="テキスト ボックス 100">
              <a:extLst>
                <a:ext uri="{FF2B5EF4-FFF2-40B4-BE49-F238E27FC236}">
                  <a16:creationId xmlns:a16="http://schemas.microsoft.com/office/drawing/2014/main" id="{4D65734E-4C32-40ED-BD75-9B7C2242DD4C}"/>
                </a:ext>
              </a:extLst>
            </p:cNvPr>
            <p:cNvSpPr txBox="1"/>
            <p:nvPr/>
          </p:nvSpPr>
          <p:spPr>
            <a:xfrm>
              <a:off x="4209309" y="5785609"/>
              <a:ext cx="61075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びょう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cxnSp>
        <p:nvCxnSpPr>
          <p:cNvPr id="102" name="直線矢印コネクタ 101">
            <a:extLst>
              <a:ext uri="{FF2B5EF4-FFF2-40B4-BE49-F238E27FC236}">
                <a16:creationId xmlns:a16="http://schemas.microsoft.com/office/drawing/2014/main" id="{CB36A68C-857C-4505-829B-CB57D78E7341}"/>
              </a:ext>
            </a:extLst>
          </p:cNvPr>
          <p:cNvCxnSpPr>
            <a:cxnSpLocks/>
          </p:cNvCxnSpPr>
          <p:nvPr/>
        </p:nvCxnSpPr>
        <p:spPr>
          <a:xfrm flipV="1">
            <a:off x="6597247" y="5831334"/>
            <a:ext cx="0" cy="325427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正方形/長方形 102">
            <a:extLst>
              <a:ext uri="{FF2B5EF4-FFF2-40B4-BE49-F238E27FC236}">
                <a16:creationId xmlns:a16="http://schemas.microsoft.com/office/drawing/2014/main" id="{5F29F731-7D8D-4E94-94FC-C55C637C27F7}"/>
              </a:ext>
            </a:extLst>
          </p:cNvPr>
          <p:cNvSpPr/>
          <p:nvPr/>
        </p:nvSpPr>
        <p:spPr>
          <a:xfrm>
            <a:off x="5485262" y="1553591"/>
            <a:ext cx="3444529" cy="1802167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04" name="正方形/長方形 103">
            <a:extLst>
              <a:ext uri="{FF2B5EF4-FFF2-40B4-BE49-F238E27FC236}">
                <a16:creationId xmlns:a16="http://schemas.microsoft.com/office/drawing/2014/main" id="{AFCCC96E-058F-455D-8E02-EFE5EEBE66B0}"/>
              </a:ext>
            </a:extLst>
          </p:cNvPr>
          <p:cNvSpPr/>
          <p:nvPr/>
        </p:nvSpPr>
        <p:spPr>
          <a:xfrm>
            <a:off x="5485668" y="3405690"/>
            <a:ext cx="3444529" cy="1802167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18105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やじろべえロボットを作ろう</a:t>
            </a:r>
          </a:p>
        </p:txBody>
      </p: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7D453533-43CE-497F-AA0C-26C7C1987859}"/>
              </a:ext>
            </a:extLst>
          </p:cNvPr>
          <p:cNvGrpSpPr/>
          <p:nvPr/>
        </p:nvGrpSpPr>
        <p:grpSpPr>
          <a:xfrm>
            <a:off x="618636" y="985598"/>
            <a:ext cx="5091159" cy="577081"/>
            <a:chOff x="618636" y="985598"/>
            <a:chExt cx="5091159" cy="577081"/>
          </a:xfrm>
        </p:grpSpPr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C1DE7DD8-82A0-4BF9-B3FA-0F51C678847C}"/>
                </a:ext>
              </a:extLst>
            </p:cNvPr>
            <p:cNvSpPr txBox="1"/>
            <p:nvPr/>
          </p:nvSpPr>
          <p:spPr>
            <a:xfrm>
              <a:off x="618636" y="985598"/>
              <a:ext cx="5091159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プログラムをパソコンに保存しよう！</a:t>
              </a:r>
              <a:endPara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56FE5FE4-8114-4375-A9DD-E42CEB91F1A1}"/>
                </a:ext>
              </a:extLst>
            </p:cNvPr>
            <p:cNvSpPr txBox="1"/>
            <p:nvPr/>
          </p:nvSpPr>
          <p:spPr>
            <a:xfrm>
              <a:off x="3080226" y="1049531"/>
              <a:ext cx="76422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ほぞん</a:t>
              </a:r>
              <a:endParaRPr kumimoji="1" lang="ja-JP" altLang="en-US" sz="10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926358B3-456D-49E5-A68F-C2CEA54897F5}"/>
              </a:ext>
            </a:extLst>
          </p:cNvPr>
          <p:cNvSpPr txBox="1"/>
          <p:nvPr/>
        </p:nvSpPr>
        <p:spPr>
          <a:xfrm>
            <a:off x="968913" y="1585830"/>
            <a:ext cx="654159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ファイル　</a:t>
            </a: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→　「コンピュータに保存する」を選択する</a:t>
            </a:r>
            <a:endParaRPr lang="en-US" altLang="ja-JP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8F1B2547-6F51-416B-8E4C-049D66997A5A}"/>
              </a:ext>
            </a:extLst>
          </p:cNvPr>
          <p:cNvSpPr txBox="1"/>
          <p:nvPr/>
        </p:nvSpPr>
        <p:spPr>
          <a:xfrm>
            <a:off x="4643021" y="1647422"/>
            <a:ext cx="5953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ほぞん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DA7DB132-6E84-4F56-A02E-32C05C010480}"/>
              </a:ext>
            </a:extLst>
          </p:cNvPr>
          <p:cNvSpPr txBox="1"/>
          <p:nvPr/>
        </p:nvSpPr>
        <p:spPr>
          <a:xfrm>
            <a:off x="5957429" y="1658130"/>
            <a:ext cx="7274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せんたく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FDBF3716-85F4-4A23-BC37-D5CFA1C38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367" y="2578619"/>
            <a:ext cx="4477375" cy="2943636"/>
          </a:xfrm>
          <a:prstGeom prst="rect">
            <a:avLst/>
          </a:prstGeom>
        </p:spPr>
      </p:pic>
      <p:sp>
        <p:nvSpPr>
          <p:cNvPr id="47" name="四角形: 角を丸くする 46">
            <a:extLst>
              <a:ext uri="{FF2B5EF4-FFF2-40B4-BE49-F238E27FC236}">
                <a16:creationId xmlns:a16="http://schemas.microsoft.com/office/drawing/2014/main" id="{CF10E168-FE5B-4628-8002-9C3E2F9C642D}"/>
              </a:ext>
            </a:extLst>
          </p:cNvPr>
          <p:cNvSpPr/>
          <p:nvPr/>
        </p:nvSpPr>
        <p:spPr>
          <a:xfrm>
            <a:off x="2805344" y="3953933"/>
            <a:ext cx="2272684" cy="458270"/>
          </a:xfrm>
          <a:prstGeom prst="roundRect">
            <a:avLst>
              <a:gd name="adj" fmla="val 5730"/>
            </a:avLst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8" name="四角形: 角を丸くする 47">
            <a:extLst>
              <a:ext uri="{FF2B5EF4-FFF2-40B4-BE49-F238E27FC236}">
                <a16:creationId xmlns:a16="http://schemas.microsoft.com/office/drawing/2014/main" id="{5541B450-9B1A-4AC5-868F-8884913A339B}"/>
              </a:ext>
            </a:extLst>
          </p:cNvPr>
          <p:cNvSpPr/>
          <p:nvPr/>
        </p:nvSpPr>
        <p:spPr>
          <a:xfrm>
            <a:off x="2805344" y="2578619"/>
            <a:ext cx="914400" cy="528933"/>
          </a:xfrm>
          <a:prstGeom prst="roundRect">
            <a:avLst>
              <a:gd name="adj" fmla="val 5730"/>
            </a:avLst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B4D4EC1-3926-4224-B54A-DBB55710530A}"/>
              </a:ext>
            </a:extLst>
          </p:cNvPr>
          <p:cNvSpPr txBox="1"/>
          <p:nvPr/>
        </p:nvSpPr>
        <p:spPr>
          <a:xfrm>
            <a:off x="2992625" y="381641"/>
            <a:ext cx="4874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</p:spTree>
    <p:extLst>
      <p:ext uri="{BB962C8B-B14F-4D97-AF65-F5344CB8AC3E}">
        <p14:creationId xmlns:p14="http://schemas.microsoft.com/office/powerpoint/2010/main" val="95979148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図 23">
            <a:extLst>
              <a:ext uri="{FF2B5EF4-FFF2-40B4-BE49-F238E27FC236}">
                <a16:creationId xmlns:a16="http://schemas.microsoft.com/office/drawing/2014/main" id="{45FD35C5-0FD2-427F-AAF7-D8DF41603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2" y="2264439"/>
            <a:ext cx="8943975" cy="405765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やじろべえロボットを作ろう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C69EF43-375B-4BE0-B34D-A37CF2B4ACFD}"/>
              </a:ext>
            </a:extLst>
          </p:cNvPr>
          <p:cNvSpPr txBox="1"/>
          <p:nvPr/>
        </p:nvSpPr>
        <p:spPr>
          <a:xfrm>
            <a:off x="334735" y="1226104"/>
            <a:ext cx="8943975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ファイル名を「（自分の名前）</a:t>
            </a:r>
            <a:r>
              <a: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0801</a:t>
            </a: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やじろべえ」にして</a:t>
            </a:r>
            <a:endParaRPr lang="en-US" altLang="ja-JP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　　　　　　　　　　　　　　　　　　　　　</a:t>
            </a:r>
            <a:r>
              <a:rPr lang="ja-JP" altLang="en-US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「保存」ボタンを押す。</a:t>
            </a:r>
            <a:endParaRPr lang="en-US" altLang="ja-JP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ABADBC5-A77E-4CFF-8BE9-955465424F43}"/>
              </a:ext>
            </a:extLst>
          </p:cNvPr>
          <p:cNvSpPr txBox="1"/>
          <p:nvPr/>
        </p:nvSpPr>
        <p:spPr>
          <a:xfrm>
            <a:off x="5702303" y="1807726"/>
            <a:ext cx="8541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ほぞん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83ADB38D-7ACB-49BE-A69D-3CED1E325013}"/>
              </a:ext>
            </a:extLst>
          </p:cNvPr>
          <p:cNvSpPr txBox="1"/>
          <p:nvPr/>
        </p:nvSpPr>
        <p:spPr>
          <a:xfrm>
            <a:off x="2174117" y="1279808"/>
            <a:ext cx="6494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じぶん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52D8E054-C256-4EEB-86FF-5C686DD3F041}"/>
              </a:ext>
            </a:extLst>
          </p:cNvPr>
          <p:cNvSpPr txBox="1"/>
          <p:nvPr/>
        </p:nvSpPr>
        <p:spPr>
          <a:xfrm>
            <a:off x="2840176" y="1279808"/>
            <a:ext cx="6494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なまえ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039F94D7-DF6C-4C6E-900F-242FC9998466}"/>
              </a:ext>
            </a:extLst>
          </p:cNvPr>
          <p:cNvSpPr txBox="1"/>
          <p:nvPr/>
        </p:nvSpPr>
        <p:spPr>
          <a:xfrm>
            <a:off x="1150342" y="1279808"/>
            <a:ext cx="6494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めい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66C27149-E6C9-4E30-BEAD-4424B35107BE}"/>
              </a:ext>
            </a:extLst>
          </p:cNvPr>
          <p:cNvSpPr txBox="1"/>
          <p:nvPr/>
        </p:nvSpPr>
        <p:spPr>
          <a:xfrm>
            <a:off x="7297286" y="1807726"/>
            <a:ext cx="6494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四角形: 角を丸くする 22">
            <a:extLst>
              <a:ext uri="{FF2B5EF4-FFF2-40B4-BE49-F238E27FC236}">
                <a16:creationId xmlns:a16="http://schemas.microsoft.com/office/drawing/2014/main" id="{AF43A743-804B-492E-8265-172E81D27C5D}"/>
              </a:ext>
            </a:extLst>
          </p:cNvPr>
          <p:cNvSpPr/>
          <p:nvPr/>
        </p:nvSpPr>
        <p:spPr>
          <a:xfrm>
            <a:off x="6596109" y="5874171"/>
            <a:ext cx="1102311" cy="36649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77010D4-9170-4E72-931B-F2073DDC6B7C}"/>
              </a:ext>
            </a:extLst>
          </p:cNvPr>
          <p:cNvSpPr txBox="1"/>
          <p:nvPr/>
        </p:nvSpPr>
        <p:spPr>
          <a:xfrm>
            <a:off x="1590747" y="5069253"/>
            <a:ext cx="4776186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10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いのうえななこ</a:t>
            </a:r>
            <a:r>
              <a:rPr kumimoji="1" lang="en-US" altLang="ja-JP" sz="10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0801</a:t>
            </a:r>
            <a:r>
              <a:rPr kumimoji="1" lang="ja-JP" altLang="en-US" sz="10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ロボットやじろべえ</a:t>
            </a:r>
          </a:p>
        </p:txBody>
      </p:sp>
      <p:sp>
        <p:nvSpPr>
          <p:cNvPr id="22" name="四角形: 角を丸くする 21">
            <a:extLst>
              <a:ext uri="{FF2B5EF4-FFF2-40B4-BE49-F238E27FC236}">
                <a16:creationId xmlns:a16="http://schemas.microsoft.com/office/drawing/2014/main" id="{6088039C-9B0E-4C06-95C7-E813BB8A7F36}"/>
              </a:ext>
            </a:extLst>
          </p:cNvPr>
          <p:cNvSpPr/>
          <p:nvPr/>
        </p:nvSpPr>
        <p:spPr>
          <a:xfrm>
            <a:off x="1526960" y="5033305"/>
            <a:ext cx="3373514" cy="28986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F61A5A6E-37EB-40E7-AA8C-9FF6F997E662}"/>
              </a:ext>
            </a:extLst>
          </p:cNvPr>
          <p:cNvSpPr txBox="1"/>
          <p:nvPr/>
        </p:nvSpPr>
        <p:spPr>
          <a:xfrm>
            <a:off x="2992625" y="381641"/>
            <a:ext cx="4874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</p:spTree>
    <p:extLst>
      <p:ext uri="{BB962C8B-B14F-4D97-AF65-F5344CB8AC3E}">
        <p14:creationId xmlns:p14="http://schemas.microsoft.com/office/powerpoint/2010/main" val="22363061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やじろべえロボットを作ろう</a:t>
            </a: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F72F7C18-E0D8-4FB0-91A9-CDD66B31D1E3}"/>
              </a:ext>
            </a:extLst>
          </p:cNvPr>
          <p:cNvGrpSpPr/>
          <p:nvPr/>
        </p:nvGrpSpPr>
        <p:grpSpPr>
          <a:xfrm>
            <a:off x="618636" y="1092133"/>
            <a:ext cx="5091159" cy="577081"/>
            <a:chOff x="618636" y="985598"/>
            <a:chExt cx="5091159" cy="577081"/>
          </a:xfrm>
        </p:grpSpPr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02F11BD8-3D3B-49E4-A488-26BAE2F1B1DE}"/>
                </a:ext>
              </a:extLst>
            </p:cNvPr>
            <p:cNvSpPr txBox="1"/>
            <p:nvPr/>
          </p:nvSpPr>
          <p:spPr>
            <a:xfrm>
              <a:off x="618636" y="985598"/>
              <a:ext cx="5091159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プログラムを動かそう！</a:t>
              </a:r>
              <a:endPara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F9883E3B-0B63-4D41-977F-0193154B35E7}"/>
                </a:ext>
              </a:extLst>
            </p:cNvPr>
            <p:cNvSpPr txBox="1"/>
            <p:nvPr/>
          </p:nvSpPr>
          <p:spPr>
            <a:xfrm>
              <a:off x="1877628" y="1030372"/>
              <a:ext cx="61255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うご</a:t>
              </a:r>
              <a:endParaRPr kumimoji="1" lang="en-US" altLang="ja-JP" sz="10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61E9EC41-F441-4EAC-9CCB-E3007C061B08}"/>
              </a:ext>
            </a:extLst>
          </p:cNvPr>
          <p:cNvGrpSpPr/>
          <p:nvPr/>
        </p:nvGrpSpPr>
        <p:grpSpPr>
          <a:xfrm>
            <a:off x="334735" y="2786813"/>
            <a:ext cx="8640381" cy="3324689"/>
            <a:chOff x="334735" y="2786813"/>
            <a:chExt cx="8640381" cy="3324689"/>
          </a:xfrm>
        </p:grpSpPr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BE114A90-A9EC-4F33-9440-BFEE04774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4735" y="2786813"/>
              <a:ext cx="8640381" cy="3324689"/>
            </a:xfrm>
            <a:prstGeom prst="rect">
              <a:avLst/>
            </a:prstGeom>
          </p:spPr>
        </p:pic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59696204-E48A-4262-82D5-D43933AEE27D}"/>
                </a:ext>
              </a:extLst>
            </p:cNvPr>
            <p:cNvSpPr txBox="1"/>
            <p:nvPr/>
          </p:nvSpPr>
          <p:spPr>
            <a:xfrm>
              <a:off x="1779291" y="4087838"/>
              <a:ext cx="5610198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ja-JP" altLang="en-US" sz="2000" b="1" i="0" dirty="0">
                  <a:solidFill>
                    <a:srgbClr val="C55A11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命令通りに動いたかな？</a:t>
              </a:r>
              <a:endParaRPr kumimoji="1" lang="ja-JP" altLang="en-US" sz="2000" b="1" dirty="0">
                <a:solidFill>
                  <a:srgbClr val="C55A1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68C74596-1E3F-442C-92F6-138E1A6363C0}"/>
                </a:ext>
              </a:extLst>
            </p:cNvPr>
            <p:cNvSpPr txBox="1"/>
            <p:nvPr/>
          </p:nvSpPr>
          <p:spPr>
            <a:xfrm>
              <a:off x="4279218" y="4157087"/>
              <a:ext cx="61034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b="1" dirty="0">
                  <a:solidFill>
                    <a:srgbClr val="C55A1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うご</a:t>
              </a:r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87E55EC1-47F1-495B-88F7-F1368A548B84}"/>
                </a:ext>
              </a:extLst>
            </p:cNvPr>
            <p:cNvSpPr txBox="1"/>
            <p:nvPr/>
          </p:nvSpPr>
          <p:spPr>
            <a:xfrm>
              <a:off x="3102608" y="4157088"/>
              <a:ext cx="100408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b="1" dirty="0">
                  <a:solidFill>
                    <a:srgbClr val="C55A1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めいれいどお</a:t>
              </a:r>
            </a:p>
          </p:txBody>
        </p:sp>
      </p:grp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B55F15B9-2C50-4B72-998B-6140B7160462}"/>
              </a:ext>
            </a:extLst>
          </p:cNvPr>
          <p:cNvGrpSpPr/>
          <p:nvPr/>
        </p:nvGrpSpPr>
        <p:grpSpPr>
          <a:xfrm>
            <a:off x="1080934" y="1923646"/>
            <a:ext cx="7006910" cy="577081"/>
            <a:chOff x="166246" y="1939473"/>
            <a:chExt cx="7006910" cy="577081"/>
          </a:xfrm>
        </p:grpSpPr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C790B075-CF4B-443D-9310-C0DD90093CAF}"/>
                </a:ext>
              </a:extLst>
            </p:cNvPr>
            <p:cNvSpPr txBox="1"/>
            <p:nvPr/>
          </p:nvSpPr>
          <p:spPr>
            <a:xfrm>
              <a:off x="384131" y="1939473"/>
              <a:ext cx="6789025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altLang="ja-JP" i="0" dirty="0" err="1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studuino</a:t>
              </a:r>
              <a:r>
                <a:rPr lang="en-US" altLang="ja-JP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-bit 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の　　を押し、プログラムが動くか確かめよう！</a:t>
              </a:r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F11642E3-92C3-4BE0-B4AA-99F957BA2291}"/>
                </a:ext>
              </a:extLst>
            </p:cNvPr>
            <p:cNvSpPr txBox="1"/>
            <p:nvPr/>
          </p:nvSpPr>
          <p:spPr>
            <a:xfrm>
              <a:off x="2750039" y="2013190"/>
              <a:ext cx="38640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お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5" name="テキスト ボックス 44">
              <a:extLst>
                <a:ext uri="{FF2B5EF4-FFF2-40B4-BE49-F238E27FC236}">
                  <a16:creationId xmlns:a16="http://schemas.microsoft.com/office/drawing/2014/main" id="{73D7A43F-C7C0-4957-AABE-37E6989BBE9A}"/>
                </a:ext>
              </a:extLst>
            </p:cNvPr>
            <p:cNvSpPr txBox="1"/>
            <p:nvPr/>
          </p:nvSpPr>
          <p:spPr>
            <a:xfrm>
              <a:off x="4669549" y="1981861"/>
              <a:ext cx="60811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うご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7" name="テキスト ボックス 46">
              <a:extLst>
                <a:ext uri="{FF2B5EF4-FFF2-40B4-BE49-F238E27FC236}">
                  <a16:creationId xmlns:a16="http://schemas.microsoft.com/office/drawing/2014/main" id="{0B6CE0D1-6537-4C83-9BAE-93D21368CB1C}"/>
                </a:ext>
              </a:extLst>
            </p:cNvPr>
            <p:cNvSpPr txBox="1"/>
            <p:nvPr/>
          </p:nvSpPr>
          <p:spPr>
            <a:xfrm>
              <a:off x="5399439" y="1981861"/>
              <a:ext cx="60811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たし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0C299E7C-906A-44A0-B4C4-58971DCDF482}"/>
                </a:ext>
              </a:extLst>
            </p:cNvPr>
            <p:cNvSpPr txBox="1"/>
            <p:nvPr/>
          </p:nvSpPr>
          <p:spPr>
            <a:xfrm>
              <a:off x="166246" y="2019841"/>
              <a:ext cx="192768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スタデュイーノ：ビット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D8CE8529-7ACD-460B-B79E-CADA6FDC78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95742" y="2104972"/>
              <a:ext cx="336411" cy="345265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7FB8BD55-84B1-456B-8FCA-FD0F1AE35C80}"/>
              </a:ext>
            </a:extLst>
          </p:cNvPr>
          <p:cNvSpPr txBox="1"/>
          <p:nvPr/>
        </p:nvSpPr>
        <p:spPr>
          <a:xfrm>
            <a:off x="2992625" y="381641"/>
            <a:ext cx="4874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つく</a:t>
            </a:r>
          </a:p>
        </p:txBody>
      </p:sp>
    </p:spTree>
    <p:extLst>
      <p:ext uri="{BB962C8B-B14F-4D97-AF65-F5344CB8AC3E}">
        <p14:creationId xmlns:p14="http://schemas.microsoft.com/office/powerpoint/2010/main" val="104816750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プレースホルダー 8">
            <a:extLst>
              <a:ext uri="{FF2B5EF4-FFF2-40B4-BE49-F238E27FC236}">
                <a16:creationId xmlns:a16="http://schemas.microsoft.com/office/drawing/2014/main" id="{F6678825-25B7-4A39-8619-0B753A1099A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7681" r="-233" b="-47681"/>
          <a:stretch/>
        </p:blipFill>
        <p:spPr>
          <a:xfrm>
            <a:off x="0" y="0"/>
            <a:ext cx="9144000" cy="6858000"/>
          </a:xfrm>
        </p:spPr>
      </p:pic>
      <p:sp>
        <p:nvSpPr>
          <p:cNvPr id="4" name="タイトル 3">
            <a:extLst>
              <a:ext uri="{FF2B5EF4-FFF2-40B4-BE49-F238E27FC236}">
                <a16:creationId xmlns:a16="http://schemas.microsoft.com/office/drawing/2014/main" id="{E3F15753-9A70-41A7-8148-3C77FC4D7C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15231" y="2507643"/>
            <a:ext cx="5113538" cy="1311128"/>
          </a:xfrm>
        </p:spPr>
        <p:txBody>
          <a:bodyPr/>
          <a:lstStyle/>
          <a:p>
            <a:r>
              <a:rPr lang="ja-JP" altLang="en-US" sz="4400" dirty="0"/>
              <a:t>おつかれさまでした！</a:t>
            </a:r>
            <a:br>
              <a:rPr lang="en-US" altLang="ja-JP" sz="4400" dirty="0"/>
            </a:br>
            <a:r>
              <a:rPr lang="ja-JP" altLang="en-US" sz="4400" dirty="0"/>
              <a:t>がんばったね！</a:t>
            </a:r>
          </a:p>
        </p:txBody>
      </p:sp>
    </p:spTree>
    <p:extLst>
      <p:ext uri="{BB962C8B-B14F-4D97-AF65-F5344CB8AC3E}">
        <p14:creationId xmlns:p14="http://schemas.microsoft.com/office/powerpoint/2010/main" val="85445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4026DF22-6FE1-431A-8842-B081B2FF3A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632875" y="1998022"/>
            <a:ext cx="1423644" cy="142364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C6DA5F1D-6504-4055-A691-D7F4C85795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632876" y="5054047"/>
            <a:ext cx="1431525" cy="1431525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E8B88723-46B2-4DCD-A2CA-CCAF19F154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624994" y="3533914"/>
            <a:ext cx="1431525" cy="1431525"/>
          </a:xfrm>
          <a:prstGeom prst="rect">
            <a:avLst/>
          </a:prstGeom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C34BAEF0-4F18-431A-A2C1-8C3B0F3CFE05}"/>
              </a:ext>
            </a:extLst>
          </p:cNvPr>
          <p:cNvSpPr txBox="1"/>
          <p:nvPr/>
        </p:nvSpPr>
        <p:spPr>
          <a:xfrm>
            <a:off x="3406835" y="2046393"/>
            <a:ext cx="2097320" cy="1073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ブロック</a:t>
            </a:r>
            <a:endParaRPr kumimoji="1" lang="en-US" altLang="ja-JP" sz="1700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ハーフ</a:t>
            </a:r>
            <a:r>
              <a:rPr kumimoji="1" lang="en-US" altLang="ja-JP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：青</a:t>
            </a:r>
            <a:endParaRPr kumimoji="1" lang="ja-JP" altLang="en-US" sz="17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BA44245C-BB21-43A1-B02C-677F122D5474}"/>
              </a:ext>
            </a:extLst>
          </p:cNvPr>
          <p:cNvSpPr txBox="1"/>
          <p:nvPr/>
        </p:nvSpPr>
        <p:spPr>
          <a:xfrm>
            <a:off x="6320190" y="2298861"/>
            <a:ext cx="5511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DD749798-F80C-4E8E-9B2C-C7FBDF674415}"/>
              </a:ext>
            </a:extLst>
          </p:cNvPr>
          <p:cNvSpPr txBox="1"/>
          <p:nvPr/>
        </p:nvSpPr>
        <p:spPr>
          <a:xfrm>
            <a:off x="4610059" y="2625950"/>
            <a:ext cx="4893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あお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FC8385F1-8655-4ECE-9691-A601302FCC81}"/>
              </a:ext>
            </a:extLst>
          </p:cNvPr>
          <p:cNvSpPr txBox="1"/>
          <p:nvPr/>
        </p:nvSpPr>
        <p:spPr>
          <a:xfrm>
            <a:off x="3406835" y="3566527"/>
            <a:ext cx="2097320" cy="1073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ブロック</a:t>
            </a:r>
            <a:endParaRPr kumimoji="1" lang="en-US" altLang="ja-JP" sz="1700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ハーフ</a:t>
            </a:r>
            <a:r>
              <a:rPr kumimoji="1" lang="en-US" altLang="ja-JP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：青</a:t>
            </a:r>
            <a:endParaRPr kumimoji="1" lang="ja-JP" altLang="en-US" sz="17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DB3103E9-7BE0-4B18-90D5-08C73773F4D1}"/>
              </a:ext>
            </a:extLst>
          </p:cNvPr>
          <p:cNvSpPr txBox="1"/>
          <p:nvPr/>
        </p:nvSpPr>
        <p:spPr>
          <a:xfrm>
            <a:off x="6320190" y="3818995"/>
            <a:ext cx="5511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4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FCE1F356-5AEA-4F5E-AE1E-F56F0A703E44}"/>
              </a:ext>
            </a:extLst>
          </p:cNvPr>
          <p:cNvSpPr txBox="1"/>
          <p:nvPr/>
        </p:nvSpPr>
        <p:spPr>
          <a:xfrm>
            <a:off x="4605341" y="4154851"/>
            <a:ext cx="489368" cy="23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あお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タイトル 4">
            <a:extLst>
              <a:ext uri="{FF2B5EF4-FFF2-40B4-BE49-F238E27FC236}">
                <a16:creationId xmlns:a16="http://schemas.microsoft.com/office/drawing/2014/main" id="{6ADFF4CC-F8F9-4419-AD4F-6F0CCD5DD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準備するパーツ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26D07D7-3FFF-4011-BC85-9F5AB8E4A953}"/>
              </a:ext>
            </a:extLst>
          </p:cNvPr>
          <p:cNvSpPr txBox="1"/>
          <p:nvPr/>
        </p:nvSpPr>
        <p:spPr>
          <a:xfrm>
            <a:off x="404561" y="398093"/>
            <a:ext cx="763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じゅんび</a:t>
            </a: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E2F7F19-5BCD-4233-B1BB-CD193B0A332A}"/>
              </a:ext>
            </a:extLst>
          </p:cNvPr>
          <p:cNvSpPr txBox="1"/>
          <p:nvPr/>
        </p:nvSpPr>
        <p:spPr>
          <a:xfrm>
            <a:off x="1316547" y="1193278"/>
            <a:ext cx="4187608" cy="57708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ja-JP" altLang="en-US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パーツの名前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0DE3205E-6B11-455B-B6FC-0BB617E35FEF}"/>
              </a:ext>
            </a:extLst>
          </p:cNvPr>
          <p:cNvSpPr txBox="1"/>
          <p:nvPr/>
        </p:nvSpPr>
        <p:spPr>
          <a:xfrm>
            <a:off x="5637320" y="1193278"/>
            <a:ext cx="2074724" cy="57708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必要な数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0F31C4AA-682D-4F84-9373-BDF4C5F506E7}"/>
              </a:ext>
            </a:extLst>
          </p:cNvPr>
          <p:cNvSpPr txBox="1"/>
          <p:nvPr/>
        </p:nvSpPr>
        <p:spPr>
          <a:xfrm>
            <a:off x="3579116" y="1266605"/>
            <a:ext cx="5797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なまえ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63D8060C-3902-4FE2-907A-9C9E02A80BCB}"/>
              </a:ext>
            </a:extLst>
          </p:cNvPr>
          <p:cNvSpPr txBox="1"/>
          <p:nvPr/>
        </p:nvSpPr>
        <p:spPr>
          <a:xfrm>
            <a:off x="6096030" y="1278032"/>
            <a:ext cx="7397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ひつよう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D928FA76-8E31-4376-9DEA-818979A07BB8}"/>
              </a:ext>
            </a:extLst>
          </p:cNvPr>
          <p:cNvSpPr txBox="1"/>
          <p:nvPr/>
        </p:nvSpPr>
        <p:spPr>
          <a:xfrm>
            <a:off x="6765326" y="1278032"/>
            <a:ext cx="5085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かず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B63AC173-5AF3-4BA4-99E2-C8A2C513724C}"/>
              </a:ext>
            </a:extLst>
          </p:cNvPr>
          <p:cNvSpPr txBox="1"/>
          <p:nvPr/>
        </p:nvSpPr>
        <p:spPr>
          <a:xfrm>
            <a:off x="3406835" y="5120254"/>
            <a:ext cx="2097320" cy="1073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ブロック</a:t>
            </a:r>
            <a:endParaRPr kumimoji="1" lang="en-US" altLang="ja-JP" sz="1700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ハーフ</a:t>
            </a:r>
            <a:r>
              <a:rPr kumimoji="1" lang="en-US" altLang="ja-JP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</a:t>
            </a: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：薄水</a:t>
            </a:r>
            <a:endParaRPr kumimoji="1" lang="ja-JP" altLang="en-US" sz="17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5388C2EE-8A20-40C0-9FDF-4CEFB29A67F0}"/>
              </a:ext>
            </a:extLst>
          </p:cNvPr>
          <p:cNvSpPr txBox="1"/>
          <p:nvPr/>
        </p:nvSpPr>
        <p:spPr>
          <a:xfrm>
            <a:off x="6320190" y="5372722"/>
            <a:ext cx="5511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5</a:t>
            </a:r>
            <a:endParaRPr kumimoji="1" lang="ja-JP" altLang="en-US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8493B620-DA68-4C51-9C05-952E174933B4}"/>
              </a:ext>
            </a:extLst>
          </p:cNvPr>
          <p:cNvSpPr txBox="1"/>
          <p:nvPr/>
        </p:nvSpPr>
        <p:spPr>
          <a:xfrm>
            <a:off x="4588464" y="5708689"/>
            <a:ext cx="66315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うすみず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187811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0C6EB2CE-39BB-4DBE-AEA3-610C909FEA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621438" y="5042634"/>
            <a:ext cx="1450761" cy="145076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5D5F0CB-4964-4D74-A2BF-6727975113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621438" y="3533192"/>
            <a:ext cx="1431525" cy="143152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2FED6ED6-2A6F-4566-ACAF-2EDA0D6009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624914" y="1993182"/>
            <a:ext cx="1447285" cy="1447285"/>
          </a:xfrm>
          <a:prstGeom prst="rect">
            <a:avLst/>
          </a:prstGeom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C34BAEF0-4F18-431A-A2C1-8C3B0F3CFE05}"/>
              </a:ext>
            </a:extLst>
          </p:cNvPr>
          <p:cNvSpPr txBox="1"/>
          <p:nvPr/>
        </p:nvSpPr>
        <p:spPr>
          <a:xfrm>
            <a:off x="3406835" y="2046393"/>
            <a:ext cx="2097320" cy="1073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ブロック</a:t>
            </a:r>
            <a:endParaRPr kumimoji="1" lang="en-US" altLang="ja-JP" sz="1700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ハーフ</a:t>
            </a:r>
            <a:r>
              <a:rPr kumimoji="1" lang="en-US" altLang="ja-JP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</a:t>
            </a: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：水</a:t>
            </a:r>
            <a:endParaRPr kumimoji="1" lang="ja-JP" altLang="en-US" sz="17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BA44245C-BB21-43A1-B02C-677F122D5474}"/>
              </a:ext>
            </a:extLst>
          </p:cNvPr>
          <p:cNvSpPr txBox="1"/>
          <p:nvPr/>
        </p:nvSpPr>
        <p:spPr>
          <a:xfrm>
            <a:off x="6320190" y="2298861"/>
            <a:ext cx="5511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DD749798-F80C-4E8E-9B2C-C7FBDF674415}"/>
              </a:ext>
            </a:extLst>
          </p:cNvPr>
          <p:cNvSpPr txBox="1"/>
          <p:nvPr/>
        </p:nvSpPr>
        <p:spPr>
          <a:xfrm>
            <a:off x="4610059" y="2625950"/>
            <a:ext cx="4893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みず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FC8385F1-8655-4ECE-9691-A601302FCC81}"/>
              </a:ext>
            </a:extLst>
          </p:cNvPr>
          <p:cNvSpPr txBox="1"/>
          <p:nvPr/>
        </p:nvSpPr>
        <p:spPr>
          <a:xfrm>
            <a:off x="3406835" y="3566527"/>
            <a:ext cx="2097320" cy="1073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ブロック</a:t>
            </a:r>
            <a:endParaRPr kumimoji="1" lang="en-US" altLang="ja-JP" sz="1700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三角：クリア</a:t>
            </a:r>
            <a:endParaRPr kumimoji="1" lang="ja-JP" altLang="en-US" sz="17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DB3103E9-7BE0-4B18-90D5-08C73773F4D1}"/>
              </a:ext>
            </a:extLst>
          </p:cNvPr>
          <p:cNvSpPr txBox="1"/>
          <p:nvPr/>
        </p:nvSpPr>
        <p:spPr>
          <a:xfrm>
            <a:off x="6320190" y="3818995"/>
            <a:ext cx="5511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4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FCE1F356-5AEA-4F5E-AE1E-F56F0A703E44}"/>
              </a:ext>
            </a:extLst>
          </p:cNvPr>
          <p:cNvSpPr txBox="1"/>
          <p:nvPr/>
        </p:nvSpPr>
        <p:spPr>
          <a:xfrm>
            <a:off x="3567371" y="4142493"/>
            <a:ext cx="70806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さんかく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タイトル 4">
            <a:extLst>
              <a:ext uri="{FF2B5EF4-FFF2-40B4-BE49-F238E27FC236}">
                <a16:creationId xmlns:a16="http://schemas.microsoft.com/office/drawing/2014/main" id="{6ADFF4CC-F8F9-4419-AD4F-6F0CCD5DD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準備するパーツ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26D07D7-3FFF-4011-BC85-9F5AB8E4A953}"/>
              </a:ext>
            </a:extLst>
          </p:cNvPr>
          <p:cNvSpPr txBox="1"/>
          <p:nvPr/>
        </p:nvSpPr>
        <p:spPr>
          <a:xfrm>
            <a:off x="404561" y="398093"/>
            <a:ext cx="763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じゅんび</a:t>
            </a: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E2F7F19-5BCD-4233-B1BB-CD193B0A332A}"/>
              </a:ext>
            </a:extLst>
          </p:cNvPr>
          <p:cNvSpPr txBox="1"/>
          <p:nvPr/>
        </p:nvSpPr>
        <p:spPr>
          <a:xfrm>
            <a:off x="1316547" y="1193278"/>
            <a:ext cx="4187608" cy="57708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ja-JP" altLang="en-US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パーツの名前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0DE3205E-6B11-455B-B6FC-0BB617E35FEF}"/>
              </a:ext>
            </a:extLst>
          </p:cNvPr>
          <p:cNvSpPr txBox="1"/>
          <p:nvPr/>
        </p:nvSpPr>
        <p:spPr>
          <a:xfrm>
            <a:off x="5637320" y="1193278"/>
            <a:ext cx="2074724" cy="57708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ja-JP" altLang="en-US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必要な数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0F31C4AA-682D-4F84-9373-BDF4C5F506E7}"/>
              </a:ext>
            </a:extLst>
          </p:cNvPr>
          <p:cNvSpPr txBox="1"/>
          <p:nvPr/>
        </p:nvSpPr>
        <p:spPr>
          <a:xfrm>
            <a:off x="3579116" y="1266605"/>
            <a:ext cx="5797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なまえ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63D8060C-3902-4FE2-907A-9C9E02A80BCB}"/>
              </a:ext>
            </a:extLst>
          </p:cNvPr>
          <p:cNvSpPr txBox="1"/>
          <p:nvPr/>
        </p:nvSpPr>
        <p:spPr>
          <a:xfrm>
            <a:off x="6096030" y="1278032"/>
            <a:ext cx="7397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ひつよう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D928FA76-8E31-4376-9DEA-818979A07BB8}"/>
              </a:ext>
            </a:extLst>
          </p:cNvPr>
          <p:cNvSpPr txBox="1"/>
          <p:nvPr/>
        </p:nvSpPr>
        <p:spPr>
          <a:xfrm>
            <a:off x="6765326" y="1278032"/>
            <a:ext cx="5085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かず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B63AC173-5AF3-4BA4-99E2-C8A2C513724C}"/>
              </a:ext>
            </a:extLst>
          </p:cNvPr>
          <p:cNvSpPr txBox="1"/>
          <p:nvPr/>
        </p:nvSpPr>
        <p:spPr>
          <a:xfrm>
            <a:off x="3406835" y="5397283"/>
            <a:ext cx="2097320" cy="550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sz="17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加速度センサー</a:t>
            </a:r>
            <a:endParaRPr kumimoji="1" lang="ja-JP" altLang="en-US" sz="17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5388C2EE-8A20-40C0-9FDF-4CEFB29A67F0}"/>
              </a:ext>
            </a:extLst>
          </p:cNvPr>
          <p:cNvSpPr txBox="1"/>
          <p:nvPr/>
        </p:nvSpPr>
        <p:spPr>
          <a:xfrm>
            <a:off x="6320190" y="5372722"/>
            <a:ext cx="5511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endParaRPr kumimoji="1" lang="ja-JP" altLang="en-US" b="1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8493B620-DA68-4C51-9C05-952E174933B4}"/>
              </a:ext>
            </a:extLst>
          </p:cNvPr>
          <p:cNvSpPr txBox="1"/>
          <p:nvPr/>
        </p:nvSpPr>
        <p:spPr>
          <a:xfrm>
            <a:off x="3454690" y="5446711"/>
            <a:ext cx="70414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かそくど</a:t>
            </a:r>
            <a:endParaRPr kumimoji="1"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87868947"/>
      </p:ext>
    </p:extLst>
  </p:cSld>
  <p:clrMapOvr>
    <a:masterClrMapping/>
  </p:clrMapOvr>
</p:sld>
</file>

<file path=ppt/theme/theme1.xml><?xml version="1.0" encoding="utf-8"?>
<a:theme xmlns:a="http://schemas.openxmlformats.org/drawingml/2006/main" name="曲線">
  <a:themeElements>
    <a:clrScheme name="青緑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MSFT_01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30677633_TF89715846" id="{D02933C7-5B70-486F-96EA-AD9386C0B23E}" vid="{8E1BD739-95C8-4D6D-B1D5-95D4DC66B59D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50439D9-8631-4FC1-BCE0-1BDB23425EE1}">
  <ds:schemaRefs>
    <ds:schemaRef ds:uri="6dc4bcd6-49db-4c07-9060-8acfc67cef9f"/>
    <ds:schemaRef ds:uri="http://schemas.microsoft.com/office/2006/metadata/properties"/>
    <ds:schemaRef ds:uri="http://schemas.openxmlformats.org/package/2006/metadata/core-properties"/>
    <ds:schemaRef ds:uri="http://purl.org/dc/dcmitype/"/>
    <ds:schemaRef ds:uri="http://purl.org/dc/elements/1.1/"/>
    <ds:schemaRef ds:uri="fb0879af-3eba-417a-a55a-ffe6dcd6ca77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microsoft.com/sharepoint/v3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7D8A4B1-1036-4F2B-9C1A-A86F68D314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23BE856-B6C2-4675-AE16-47A27D415D4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海をモチーフにしたプレゼンテーション</Template>
  <TotalTime>0</TotalTime>
  <Words>2959</Words>
  <Application>Microsoft Office PowerPoint</Application>
  <PresentationFormat>画面に合わせる (4:3)</PresentationFormat>
  <Paragraphs>1031</Paragraphs>
  <Slides>74</Slides>
  <Notes>6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74</vt:i4>
      </vt:variant>
    </vt:vector>
  </HeadingPairs>
  <TitlesOfParts>
    <vt:vector size="80" baseType="lpstr">
      <vt:lpstr>Meiryo UI</vt:lpstr>
      <vt:lpstr>UD デジタル 教科書体 NP-R</vt:lpstr>
      <vt:lpstr>メイリオ</vt:lpstr>
      <vt:lpstr>Arial</vt:lpstr>
      <vt:lpstr>Century Gothic</vt:lpstr>
      <vt:lpstr>曲線</vt:lpstr>
      <vt:lpstr>第8回　やじろべえロボットを作ろう</vt:lpstr>
      <vt:lpstr>目次</vt:lpstr>
      <vt:lpstr>本日のミッション！</vt:lpstr>
      <vt:lpstr>ミッション：やじろべえロボットを作ろう</vt:lpstr>
      <vt:lpstr>ロボットを組み立てよう！</vt:lpstr>
      <vt:lpstr>準備するパーツ</vt:lpstr>
      <vt:lpstr>準備するパーツ</vt:lpstr>
      <vt:lpstr>準備するパーツ</vt:lpstr>
      <vt:lpstr>準備するパーツ</vt:lpstr>
      <vt:lpstr>準備するパーツ</vt:lpstr>
      <vt:lpstr>準備するパーツ</vt:lpstr>
      <vt:lpstr>組み立て方　① 台座を作る </vt:lpstr>
      <vt:lpstr>組み立て方　① 台座を作る </vt:lpstr>
      <vt:lpstr>組み立て方　① 台座を作る </vt:lpstr>
      <vt:lpstr>組み立て方　① 台座を作る </vt:lpstr>
      <vt:lpstr>組み立て方　① 台座を作る </vt:lpstr>
      <vt:lpstr>組み立て方　① 台座を作る </vt:lpstr>
      <vt:lpstr>組み立て方　① 台座を作る </vt:lpstr>
      <vt:lpstr>組み立て方　② やじろべえの胴体を作る </vt:lpstr>
      <vt:lpstr>組み立て方　② やじろべえの胴体を作る </vt:lpstr>
      <vt:lpstr>組み立て方　② やじろべえの胴体を作る </vt:lpstr>
      <vt:lpstr>組み立て方　② やじろべえの胴体を作る </vt:lpstr>
      <vt:lpstr>組み立て方　② やじろべえの胴体を作る </vt:lpstr>
      <vt:lpstr>組み立て方　② やじろべえの胴体を作る </vt:lpstr>
      <vt:lpstr>組み立て方　② やじろべえの胴体を作る </vt:lpstr>
      <vt:lpstr>組み立て方　③ バランス調整をする腕を作る</vt:lpstr>
      <vt:lpstr>組み立て方　③ バランス調整をする腕を作る</vt:lpstr>
      <vt:lpstr>組み立て方　③ バランス調整をする腕を作る</vt:lpstr>
      <vt:lpstr>組み立て方　③ バランス調整をする腕を作る</vt:lpstr>
      <vt:lpstr>組み立て方　③ バランス調整をする腕を作る</vt:lpstr>
      <vt:lpstr>組み立て方　③ バランス調整をする腕を作る</vt:lpstr>
      <vt:lpstr>組み立て方　④おもりをのせる腕を作る</vt:lpstr>
      <vt:lpstr>組み立て方　④おもりをのせる腕を作る</vt:lpstr>
      <vt:lpstr>組み立て方　④おもりをのせる腕を作る</vt:lpstr>
      <vt:lpstr>組み立て方　④おもりをのせる腕を作る</vt:lpstr>
      <vt:lpstr>組み立て方　④おもりをのせる腕を作る</vt:lpstr>
      <vt:lpstr>組み立て方　⑤ 全体の組み立てと接続</vt:lpstr>
      <vt:lpstr>組み立て方　⑤ 全体の組み立てと接続</vt:lpstr>
      <vt:lpstr>組み立て方　⑤ 全体の組み立てと接続</vt:lpstr>
      <vt:lpstr>組み立て方　⑤ 全体の組み立てと接続</vt:lpstr>
      <vt:lpstr>組み立て方　⑤ 全体の組み立てと接続</vt:lpstr>
      <vt:lpstr>組み立て方　⑤ 全体の組み立てと接続</vt:lpstr>
      <vt:lpstr>組み立て方　完成</vt:lpstr>
      <vt:lpstr>やじろべえのしくみ</vt:lpstr>
      <vt:lpstr>おもりをのせたときの動きを確認しよう</vt:lpstr>
      <vt:lpstr>おもりをのせたときの動きを確認しよう</vt:lpstr>
      <vt:lpstr>おもりをのせたときの動きを確認しよう</vt:lpstr>
      <vt:lpstr>プログラミングの準備</vt:lpstr>
      <vt:lpstr>パソコンとつなげよう</vt:lpstr>
      <vt:lpstr>Studuino:bitを起動しよう</vt:lpstr>
      <vt:lpstr>Studuino:bitとメインユニットを接続しよう</vt:lpstr>
      <vt:lpstr>入出力設定をしよう</vt:lpstr>
      <vt:lpstr>入出力設定をしよう</vt:lpstr>
      <vt:lpstr>ロボットを動かそう！</vt:lpstr>
      <vt:lpstr>やじろべえを作るには？</vt:lpstr>
      <vt:lpstr>加速度センサーの動きを確認しよう</vt:lpstr>
      <vt:lpstr>加速度センサーについて</vt:lpstr>
      <vt:lpstr>加速度センサーの動きを確認しよう</vt:lpstr>
      <vt:lpstr>加速度センサーの動きを確認しよう</vt:lpstr>
      <vt:lpstr>加速度センサーの動きを確認しよう</vt:lpstr>
      <vt:lpstr>加速度センサーの動きを確認しよう</vt:lpstr>
      <vt:lpstr>サーボモーターの動きを確認しよう</vt:lpstr>
      <vt:lpstr>サーボモーターの動きを確認しよう</vt:lpstr>
      <vt:lpstr>やじろべえロボットを作ろう</vt:lpstr>
      <vt:lpstr>やじろべえロボットを作ろう</vt:lpstr>
      <vt:lpstr>やじろべえロボットを作ろう</vt:lpstr>
      <vt:lpstr>やじろべえロボットを作ろう</vt:lpstr>
      <vt:lpstr>やじろべえロボットを作ろう</vt:lpstr>
      <vt:lpstr>やじろべえロボットを作ろう</vt:lpstr>
      <vt:lpstr>やじろべえロボットを作ろう</vt:lpstr>
      <vt:lpstr>やじろべえロボットを作ろう</vt:lpstr>
      <vt:lpstr>やじろべえロボットを作ろう</vt:lpstr>
      <vt:lpstr>やじろべえロボットを作ろう</vt:lpstr>
      <vt:lpstr>おつかれさまでした！ がんばったね！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2020-06-23T05:32:10Z</dcterms:created>
  <dcterms:modified xsi:type="dcterms:W3CDTF">2022-06-14T10:17:20Z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</Properties>
</file>