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1"/>
  </p:notesMasterIdLst>
  <p:handoutMasterIdLst>
    <p:handoutMasterId r:id="rId72"/>
  </p:handoutMasterIdLst>
  <p:sldIdLst>
    <p:sldId id="256" r:id="rId5"/>
    <p:sldId id="310" r:id="rId6"/>
    <p:sldId id="706" r:id="rId7"/>
    <p:sldId id="348" r:id="rId8"/>
    <p:sldId id="663" r:id="rId9"/>
    <p:sldId id="665" r:id="rId10"/>
    <p:sldId id="733" r:id="rId11"/>
    <p:sldId id="865" r:id="rId12"/>
    <p:sldId id="823" r:id="rId13"/>
    <p:sldId id="707" r:id="rId14"/>
    <p:sldId id="683" r:id="rId15"/>
    <p:sldId id="684" r:id="rId16"/>
    <p:sldId id="866" r:id="rId17"/>
    <p:sldId id="867" r:id="rId18"/>
    <p:sldId id="868" r:id="rId19"/>
    <p:sldId id="869" r:id="rId20"/>
    <p:sldId id="825" r:id="rId21"/>
    <p:sldId id="870" r:id="rId22"/>
    <p:sldId id="872" r:id="rId23"/>
    <p:sldId id="871" r:id="rId24"/>
    <p:sldId id="824" r:id="rId25"/>
    <p:sldId id="875" r:id="rId26"/>
    <p:sldId id="874" r:id="rId27"/>
    <p:sldId id="876" r:id="rId28"/>
    <p:sldId id="873" r:id="rId29"/>
    <p:sldId id="877" r:id="rId30"/>
    <p:sldId id="774" r:id="rId31"/>
    <p:sldId id="739" r:id="rId32"/>
    <p:sldId id="346" r:id="rId33"/>
    <p:sldId id="686" r:id="rId34"/>
    <p:sldId id="320" r:id="rId35"/>
    <p:sldId id="687" r:id="rId36"/>
    <p:sldId id="740" r:id="rId37"/>
    <p:sldId id="741" r:id="rId38"/>
    <p:sldId id="678" r:id="rId39"/>
    <p:sldId id="805" r:id="rId40"/>
    <p:sldId id="895" r:id="rId41"/>
    <p:sldId id="878" r:id="rId42"/>
    <p:sldId id="879" r:id="rId43"/>
    <p:sldId id="691" r:id="rId44"/>
    <p:sldId id="692" r:id="rId45"/>
    <p:sldId id="846" r:id="rId46"/>
    <p:sldId id="813" r:id="rId47"/>
    <p:sldId id="880" r:id="rId48"/>
    <p:sldId id="881" r:id="rId49"/>
    <p:sldId id="847" r:id="rId50"/>
    <p:sldId id="882" r:id="rId51"/>
    <p:sldId id="883" r:id="rId52"/>
    <p:sldId id="884" r:id="rId53"/>
    <p:sldId id="885" r:id="rId54"/>
    <p:sldId id="816" r:id="rId55"/>
    <p:sldId id="886" r:id="rId56"/>
    <p:sldId id="887" r:id="rId57"/>
    <p:sldId id="888" r:id="rId58"/>
    <p:sldId id="726" r:id="rId59"/>
    <p:sldId id="788" r:id="rId60"/>
    <p:sldId id="852" r:id="rId61"/>
    <p:sldId id="889" r:id="rId62"/>
    <p:sldId id="890" r:id="rId63"/>
    <p:sldId id="891" r:id="rId64"/>
    <p:sldId id="727" r:id="rId65"/>
    <p:sldId id="857" r:id="rId66"/>
    <p:sldId id="892" r:id="rId67"/>
    <p:sldId id="893" r:id="rId68"/>
    <p:sldId id="894" r:id="rId69"/>
    <p:sldId id="335" r:id="rId70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E75"/>
    <a:srgbClr val="067F9C"/>
    <a:srgbClr val="C55A11"/>
    <a:srgbClr val="03556D"/>
    <a:srgbClr val="145C72"/>
    <a:srgbClr val="0C596D"/>
    <a:srgbClr val="79AE02"/>
    <a:srgbClr val="808080"/>
    <a:srgbClr val="85D4E7"/>
    <a:srgbClr val="01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0" autoAdjust="0"/>
    <p:restoredTop sz="95244" autoAdjust="0"/>
  </p:normalViewPr>
  <p:slideViewPr>
    <p:cSldViewPr snapToGrid="0">
      <p:cViewPr varScale="1">
        <p:scale>
          <a:sx n="127" d="100"/>
          <a:sy n="127" d="100"/>
        </p:scale>
        <p:origin x="102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D3AE85-3212-4814-8B87-FF7ABCA0BF92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2022/6/14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F08A2D6-1316-4A14-9673-025911DEF5CC}" type="datetime1">
              <a:rPr lang="ja-JP" altLang="en-US" smtClean="0"/>
              <a:t>2022/6/14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6DE8F2A-B3D4-43F2-B39B-CD77F64A1950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69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962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923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103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8827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61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150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図プレースホルダー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9734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 dirty="0"/>
              <a:t>画像の挿入</a:t>
            </a: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8232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pPr marL="171446" lvl="0" indent="-171446" rtl="0"/>
            <a:r>
              <a:rPr lang="ja-JP" altLang="en-US" noProof="0" dirty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94609-D15A-43A0-B247-A9041AE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0" y="3802065"/>
            <a:ext cx="733806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0" y="4294303"/>
            <a:ext cx="733806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5">
            <a:extLst>
              <a:ext uri="{FF2B5EF4-FFF2-40B4-BE49-F238E27FC236}">
                <a16:creationId xmlns:a16="http://schemas.microsoft.com/office/drawing/2014/main" id="{C3108621-4D6A-4686-836A-54E08952BA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3 つの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727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テキスト プレースホルダー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727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4" name="テキスト プレースホルダー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フッター プレースホルダー 5">
            <a:extLst>
              <a:ext uri="{FF2B5EF4-FFF2-40B4-BE49-F238E27FC236}">
                <a16:creationId xmlns:a16="http://schemas.microsoft.com/office/drawing/2014/main" id="{CB1B2997-2B47-4693-A150-7B23575E5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の半分の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618429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7" y="2061165"/>
            <a:ext cx="3784147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7" y="2708232"/>
            <a:ext cx="3784147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フッター プレースホルダー 5">
            <a:extLst>
              <a:ext uri="{FF2B5EF4-FFF2-40B4-BE49-F238E27FC236}">
                <a16:creationId xmlns:a16="http://schemas.microsoft.com/office/drawing/2014/main" id="{67E162F8-0D13-4C5A-A8F3-643DA6745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ドキュメント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92991" y="124955"/>
            <a:ext cx="8965061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2C14A7-8231-43C8-963C-787BB7AE57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ドキュメント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85945" y="4581497"/>
            <a:ext cx="8972111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2FFE477-4812-4DDF-88D3-E08DF8C461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738" y="1825625"/>
            <a:ext cx="398009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9175" y="1825625"/>
            <a:ext cx="388620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3A066C30-FFF6-4264-A199-085A97DD5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500220"/>
            <a:ext cx="4629150" cy="5368773"/>
          </a:xfrm>
        </p:spPr>
        <p:txBody>
          <a:bodyPr rtlCol="0">
            <a:normAutofit/>
          </a:bodyPr>
          <a:lstStyle>
            <a:lvl1pPr>
              <a:defRPr sz="1800" baseline="0">
                <a:ea typeface="Meiryo UI" panose="020B0604030504040204" pitchFamily="50" charset="-128"/>
              </a:defRPr>
            </a:lvl1pPr>
            <a:lvl2pPr>
              <a:defRPr sz="1500" baseline="0">
                <a:ea typeface="Meiryo UI" panose="020B0604030504040204" pitchFamily="50" charset="-128"/>
              </a:defRPr>
            </a:lvl2pPr>
            <a:lvl3pPr>
              <a:defRPr sz="1350" baseline="0">
                <a:ea typeface="Meiryo UI" panose="020B0604030504040204" pitchFamily="50" charset="-128"/>
              </a:defRPr>
            </a:lvl3pPr>
            <a:lvl4pPr>
              <a:defRPr sz="1200" baseline="0">
                <a:ea typeface="Meiryo UI" panose="020B0604030504040204" pitchFamily="50" charset="-128"/>
              </a:defRPr>
            </a:lvl4pPr>
            <a:lvl5pPr>
              <a:defRPr sz="1200" baseline="0">
                <a:ea typeface="Meiryo UI" panose="020B0604030504040204" pitchFamily="50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E1D69513-D412-42A6-939A-AB555FF5E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500220"/>
            <a:ext cx="4629150" cy="5368773"/>
          </a:xfrm>
        </p:spPr>
        <p:txBody>
          <a:bodyPr rtlCol="0"/>
          <a:lstStyle>
            <a:lvl1pPr marL="0" indent="0">
              <a:buNone/>
              <a:defRPr sz="2400" baseline="0">
                <a:ea typeface="Meiryo UI" panose="020B0604030504040204" pitchFamily="50" charset="-128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2296EB70-37C1-42AB-A420-5FF72B86C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5">
            <a:extLst>
              <a:ext uri="{FF2B5EF4-FFF2-40B4-BE49-F238E27FC236}">
                <a16:creationId xmlns:a16="http://schemas.microsoft.com/office/drawing/2014/main" id="{20273381-7E1B-4120-8736-F8FE9DE4B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の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8" y="136528"/>
            <a:ext cx="8963025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4104799"/>
            <a:ext cx="7524750" cy="1072088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350" b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0" rtl="0"/>
            <a:endParaRPr lang="ja-JP" altLang="en-US" noProof="0"/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3269343"/>
            <a:ext cx="866525" cy="2001317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2450" b="1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 rtl="0"/>
            <a:r>
              <a:rPr lang="ja-JP" altLang="en-US" noProof="0"/>
              <a:t>“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フッター プレースホルダー 5">
            <a:extLst>
              <a:ext uri="{FF2B5EF4-FFF2-40B4-BE49-F238E27FC236}">
                <a16:creationId xmlns:a16="http://schemas.microsoft.com/office/drawing/2014/main" id="{2A6C1EB5-C8C9-45BE-A0BB-15EC3289D3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 2 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長方形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4" y="6220326"/>
            <a:ext cx="649705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9EF11-1292-4338-8025-9F44101297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rgbClr val="00B0F0"/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/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  <a:endParaRPr lang="ja-JP" altLang="en-GB" noProof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4" y="4596754"/>
            <a:ext cx="8095308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en-GB" sz="3300" b="1" spc="-113" baseline="0" dirty="0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おつかれさまでした！</a:t>
            </a:r>
            <a:br>
              <a:rPr lang="en-US" altLang="ja-JP" noProof="0" dirty="0"/>
            </a:br>
            <a:r>
              <a:rPr lang="ja-JP" altLang="en-US" noProof="0" dirty="0"/>
              <a:t>おしまい！</a:t>
            </a:r>
            <a:endParaRPr lang="ja-JP" altLang="en-GB" noProof="0" dirty="0"/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4650ED99-C07A-480E-80FF-205E198697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9144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15035"/>
            <a:ext cx="9144000" cy="234296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 baseline="0">
                <a:solidFill>
                  <a:srgbClr val="067F9C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50A3AA2-7D54-487F-8AD2-09E0D950B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solidFill>
                  <a:schemeClr val="tx1"/>
                </a:solidFill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860800"/>
            <a:ext cx="7249886" cy="1686720"/>
          </a:xfrm>
        </p:spPr>
        <p:txBody>
          <a:bodyPr rtlCol="0" anchor="b">
            <a:noAutofit/>
          </a:bodyPr>
          <a:lstStyle>
            <a:lvl1pPr>
              <a:defRPr sz="3600" spc="-113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2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5610175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FF900-D87B-4A4B-8BA8-D7A372486C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9" y="1463040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E0E0E20-F611-46E3-8C9D-5D39152C2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2174" y="1323684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5">
            <a:extLst>
              <a:ext uri="{FF2B5EF4-FFF2-40B4-BE49-F238E27FC236}">
                <a16:creationId xmlns:a16="http://schemas.microsoft.com/office/drawing/2014/main" id="{5CF34E29-AC3B-4EDA-9337-F256FB26B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1956D662-20CE-48DA-B57A-26F7272F3E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29175" y="1463351"/>
            <a:ext cx="38862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6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29176" y="2149311"/>
            <a:ext cx="3886201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738" y="1463351"/>
            <a:ext cx="398009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737" y="2149311"/>
            <a:ext cx="3980092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" name="フッター プレースホルダー 5">
            <a:extLst>
              <a:ext uri="{FF2B5EF4-FFF2-40B4-BE49-F238E27FC236}">
                <a16:creationId xmlns:a16="http://schemas.microsoft.com/office/drawing/2014/main" id="{A912C864-FAEA-4D9B-92EB-89C0BCBBB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の白の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6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85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6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085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フッター プレースホルダー 5">
            <a:extLst>
              <a:ext uri="{FF2B5EF4-FFF2-40B4-BE49-F238E27FC236}">
                <a16:creationId xmlns:a16="http://schemas.microsoft.com/office/drawing/2014/main" id="{FB0FCFCB-76B7-4D89-A656-BB9E5DFB7A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35" y="1253331"/>
            <a:ext cx="8380640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lang="en-GB" sz="2700" b="1" kern="1200" spc="-45" baseline="0" dirty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microsoft.com/office/2007/relationships/hdphoto" Target="../media/hdphoto20.wdp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00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100.png"/><Relationship Id="rId7" Type="http://schemas.openxmlformats.org/officeDocument/2006/relationships/image" Target="../media/image12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55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6.png"/><Relationship Id="rId7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03.PNG"/><Relationship Id="rId10" Type="http://schemas.openxmlformats.org/officeDocument/2006/relationships/image" Target="../media/image130.PNG"/><Relationship Id="rId4" Type="http://schemas.openxmlformats.org/officeDocument/2006/relationships/image" Target="../media/image100.png"/><Relationship Id="rId9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6.png"/><Relationship Id="rId7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96.pn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08.png"/><Relationship Id="rId12" Type="http://schemas.openxmlformats.org/officeDocument/2006/relationships/image" Target="../media/image121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20.png"/><Relationship Id="rId5" Type="http://schemas.openxmlformats.org/officeDocument/2006/relationships/image" Target="../media/image137.PNG"/><Relationship Id="rId10" Type="http://schemas.openxmlformats.org/officeDocument/2006/relationships/image" Target="../media/image139.PNG"/><Relationship Id="rId4" Type="http://schemas.openxmlformats.org/officeDocument/2006/relationships/image" Target="../media/image116.png"/><Relationship Id="rId9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0.png"/><Relationship Id="rId7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45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96.png"/><Relationship Id="rId9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0.png"/><Relationship Id="rId7" Type="http://schemas.openxmlformats.org/officeDocument/2006/relationships/image" Target="../media/image14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08.png"/><Relationship Id="rId9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1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jpeg"/><Relationship Id="rId7" Type="http://schemas.openxmlformats.org/officeDocument/2006/relationships/image" Target="../media/image4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15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0.png"/><Relationship Id="rId7" Type="http://schemas.openxmlformats.org/officeDocument/2006/relationships/image" Target="../media/image14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1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6.png"/><Relationship Id="rId7" Type="http://schemas.openxmlformats.org/officeDocument/2006/relationships/image" Target="../media/image10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44.PNG"/><Relationship Id="rId5" Type="http://schemas.openxmlformats.org/officeDocument/2006/relationships/image" Target="../media/image96.png"/><Relationship Id="rId10" Type="http://schemas.openxmlformats.org/officeDocument/2006/relationships/image" Target="../media/image168.PNG"/><Relationship Id="rId4" Type="http://schemas.openxmlformats.org/officeDocument/2006/relationships/image" Target="../media/image100.png"/><Relationship Id="rId9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0.png"/><Relationship Id="rId7" Type="http://schemas.openxmlformats.org/officeDocument/2006/relationships/image" Target="../media/image170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44.png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2.PNG"/><Relationship Id="rId4" Type="http://schemas.openxmlformats.org/officeDocument/2006/relationships/image" Target="../media/image121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153" y="5053805"/>
            <a:ext cx="8338762" cy="549381"/>
          </a:xfrm>
        </p:spPr>
        <p:txBody>
          <a:bodyPr rtlCol="0"/>
          <a:lstStyle/>
          <a:p>
            <a:pPr rtl="0"/>
            <a:r>
              <a:rPr lang="ja-JP" altLang="en-US" dirty="0"/>
              <a:t>第</a:t>
            </a:r>
            <a:r>
              <a:rPr lang="en-US" altLang="ja-JP" dirty="0"/>
              <a:t>7</a:t>
            </a:r>
            <a:r>
              <a:rPr lang="ja-JP" altLang="en-US" dirty="0"/>
              <a:t>回　あっちむいてホイ！ゲームを作ろう</a:t>
            </a:r>
          </a:p>
        </p:txBody>
      </p:sp>
      <p:pic>
        <p:nvPicPr>
          <p:cNvPr id="43" name="図プレースホルダー 42">
            <a:extLst>
              <a:ext uri="{FF2B5EF4-FFF2-40B4-BE49-F238E27FC236}">
                <a16:creationId xmlns:a16="http://schemas.microsoft.com/office/drawing/2014/main" id="{A9682006-8B49-4EE9-8BCF-99C55DAE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0" y="0"/>
            <a:ext cx="9144000" cy="449734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F29BCA-281B-4A76-A3AB-8A3610B3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90" y="2049719"/>
            <a:ext cx="276816" cy="2692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89253F-1DEA-4192-8666-6DE8C51B6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65" y="1010738"/>
            <a:ext cx="316842" cy="2519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59FFED-0235-4303-A7EC-CA4D3BD5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28" y="2282265"/>
            <a:ext cx="745508" cy="760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8C4DB9-B9B8-4377-9707-62917B43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70" y="1093554"/>
            <a:ext cx="858619" cy="7969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BD78A3-6D33-4610-B512-E34CA32EB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648" y="2251417"/>
            <a:ext cx="678669" cy="8226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44E63B-FB2E-4509-898C-45E004752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699" y="2284836"/>
            <a:ext cx="796921" cy="7557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D87AD86-348C-4429-ABD8-A13B7EBB6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542" y="2253987"/>
            <a:ext cx="730084" cy="81748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5E2C9C5-EED1-480E-B668-FAFC2DAB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457" y="1134686"/>
            <a:ext cx="760932" cy="7146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FD6541D-BBAD-4717-8826-819C9CA93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364" y="1083271"/>
            <a:ext cx="591265" cy="81748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6FC11FB-C869-4839-93D8-7EE84AA0C0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89" y="1377374"/>
            <a:ext cx="579008" cy="5394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113557E-7CFE-4D1A-90B7-9D8FDFDD8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058" y="2305402"/>
            <a:ext cx="760932" cy="71465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0FAA54-D1E5-4261-B285-89AA6473C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012" y="2235992"/>
            <a:ext cx="745508" cy="85347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ECAA1B-F535-49BE-AC9F-DC3FFB6F0D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001" y="2235992"/>
            <a:ext cx="745508" cy="85347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1ABEB9-3847-4FAA-A1C6-A2BDB3C77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39" y="2097637"/>
            <a:ext cx="316842" cy="25194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F6D95FD-5CCE-4F51-9FC3-C38D92488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69" y="2122698"/>
            <a:ext cx="316842" cy="2519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444D3-E2C1-4BA4-AD65-5EC1940784F0}"/>
              </a:ext>
            </a:extLst>
          </p:cNvPr>
          <p:cNvSpPr txBox="1"/>
          <p:nvPr/>
        </p:nvSpPr>
        <p:spPr>
          <a:xfrm>
            <a:off x="576953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A8515CD-2A35-40FF-B24A-F02209ED0147}"/>
              </a:ext>
            </a:extLst>
          </p:cNvPr>
          <p:cNvSpPr txBox="1"/>
          <p:nvPr/>
        </p:nvSpPr>
        <p:spPr>
          <a:xfrm>
            <a:off x="1256550" y="4876240"/>
            <a:ext cx="53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BA8C9B-0296-4A20-8987-2D81E4D9C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6" y="190890"/>
            <a:ext cx="2938853" cy="66451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AA7A268-3D54-4EDA-BB61-F1B68E45C1DE}"/>
              </a:ext>
            </a:extLst>
          </p:cNvPr>
          <p:cNvGrpSpPr/>
          <p:nvPr/>
        </p:nvGrpSpPr>
        <p:grpSpPr>
          <a:xfrm>
            <a:off x="5687369" y="3521880"/>
            <a:ext cx="3238134" cy="543054"/>
            <a:chOff x="2456839" y="5859761"/>
            <a:chExt cx="3238134" cy="543054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061657F6-25BF-4B18-8F9A-59C610B7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756" y="6068188"/>
              <a:ext cx="390714" cy="14820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A11D00D2-92A4-41A0-8778-863D63FA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612" y="5859761"/>
              <a:ext cx="185361" cy="147396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E394BF1-0D6B-4A72-ACDE-7DC9A470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839" y="5938849"/>
              <a:ext cx="428438" cy="40688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7B92ED3-950B-4951-897A-0A88FA40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98" y="5933459"/>
              <a:ext cx="449995" cy="41766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1CE8C2E-E2FD-4597-B9D2-C9DA939D2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620" y="5918639"/>
              <a:ext cx="390714" cy="4473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072C33D-AEA9-4AD8-AFD0-39F69427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836" y="5955016"/>
              <a:ext cx="398798" cy="374547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D37D11F-3CB3-4CE9-8A97-4639DD72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1994" y="5922681"/>
              <a:ext cx="404188" cy="43921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4DCE19D-F5FD-438E-9ADA-147E66611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697" y="6111926"/>
              <a:ext cx="312221" cy="290889"/>
            </a:xfrm>
            <a:prstGeom prst="rect">
              <a:avLst/>
            </a:prstGeom>
          </p:spPr>
        </p:pic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E113C51-7300-4785-BB9A-0047C857561F}"/>
              </a:ext>
            </a:extLst>
          </p:cNvPr>
          <p:cNvSpPr txBox="1"/>
          <p:nvPr/>
        </p:nvSpPr>
        <p:spPr>
          <a:xfrm>
            <a:off x="6462944" y="4876239"/>
            <a:ext cx="44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A84725-75C2-4500-A8C6-974ACA392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63" y="1021058"/>
            <a:ext cx="7632584" cy="572443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</p:spTree>
    <p:extLst>
      <p:ext uri="{BB962C8B-B14F-4D97-AF65-F5344CB8AC3E}">
        <p14:creationId xmlns:p14="http://schemas.microsoft.com/office/powerpoint/2010/main" val="293684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C18364-BC69-4A54-A517-5DB9C5405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355" y="2191357"/>
            <a:ext cx="3544710" cy="3544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7FF09-2CA5-4027-B7EE-0182EBE95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4937" y="2172426"/>
            <a:ext cx="3544710" cy="3544710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CA181642-80CA-43B1-A15C-2633087FFBBC}"/>
              </a:ext>
            </a:extLst>
          </p:cNvPr>
          <p:cNvSpPr/>
          <p:nvPr/>
        </p:nvSpPr>
        <p:spPr>
          <a:xfrm>
            <a:off x="4222238" y="352325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9F6E48-A066-4BEC-8C25-6798647CBFD5}"/>
              </a:ext>
            </a:extLst>
          </p:cNvPr>
          <p:cNvSpPr txBox="1"/>
          <p:nvPr/>
        </p:nvSpPr>
        <p:spPr>
          <a:xfrm>
            <a:off x="504355" y="1121931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メインユニットの保護キャップを外します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C522B2-1C57-4F06-BADA-17AE172CB1A2}"/>
              </a:ext>
            </a:extLst>
          </p:cNvPr>
          <p:cNvSpPr txBox="1"/>
          <p:nvPr/>
        </p:nvSpPr>
        <p:spPr>
          <a:xfrm>
            <a:off x="2366200" y="1194161"/>
            <a:ext cx="530386" cy="24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ほご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F6C355C-6B54-46C0-844D-2D9CFA41210D}"/>
              </a:ext>
            </a:extLst>
          </p:cNvPr>
          <p:cNvCxnSpPr>
            <a:cxnSpLocks/>
          </p:cNvCxnSpPr>
          <p:nvPr/>
        </p:nvCxnSpPr>
        <p:spPr>
          <a:xfrm flipH="1" flipV="1">
            <a:off x="2920754" y="2981719"/>
            <a:ext cx="385936" cy="5437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BF2FA89-B3B7-4356-81D7-A0E801C3E892}"/>
              </a:ext>
            </a:extLst>
          </p:cNvPr>
          <p:cNvCxnSpPr>
            <a:cxnSpLocks/>
          </p:cNvCxnSpPr>
          <p:nvPr/>
        </p:nvCxnSpPr>
        <p:spPr>
          <a:xfrm>
            <a:off x="3361951" y="3608604"/>
            <a:ext cx="310718" cy="4438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B52A46-0189-4A7A-9D0C-475EC9962C83}"/>
              </a:ext>
            </a:extLst>
          </p:cNvPr>
          <p:cNvSpPr txBox="1"/>
          <p:nvPr/>
        </p:nvSpPr>
        <p:spPr>
          <a:xfrm>
            <a:off x="3884887" y="1179054"/>
            <a:ext cx="530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1CE52C-9CD1-4626-85F5-2DC98AF3CCCC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EB7AE7-FD89-435A-96E0-612D30B9AD78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1761100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37AD6DE-D000-47A2-9498-7EDA242A5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075" y="2021740"/>
            <a:ext cx="2785966" cy="27859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B7F5E8-4D2E-409B-AF62-609B00C4B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8301" y="2024583"/>
            <a:ext cx="2785966" cy="27859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3EC2F22-F2CC-4B4F-83FD-687A19ACE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58926" y="2018596"/>
            <a:ext cx="2785966" cy="278596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9F6E48-A066-4BEC-8C25-6798647CBFD5}"/>
              </a:ext>
            </a:extLst>
          </p:cNvPr>
          <p:cNvSpPr txBox="1"/>
          <p:nvPr/>
        </p:nvSpPr>
        <p:spPr>
          <a:xfrm>
            <a:off x="504355" y="1214696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C522B2-1C57-4F06-BADA-17AE172CB1A2}"/>
              </a:ext>
            </a:extLst>
          </p:cNvPr>
          <p:cNvSpPr txBox="1"/>
          <p:nvPr/>
        </p:nvSpPr>
        <p:spPr>
          <a:xfrm>
            <a:off x="401770" y="1257015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CA181642-80CA-43B1-A15C-2633087FFBBC}"/>
              </a:ext>
            </a:extLst>
          </p:cNvPr>
          <p:cNvSpPr/>
          <p:nvPr/>
        </p:nvSpPr>
        <p:spPr>
          <a:xfrm>
            <a:off x="2673316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762FB3D6-438A-4071-BC77-674FA197155B}"/>
              </a:ext>
            </a:extLst>
          </p:cNvPr>
          <p:cNvSpPr/>
          <p:nvPr/>
        </p:nvSpPr>
        <p:spPr>
          <a:xfrm>
            <a:off x="5693306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E053DDC-E188-4DD1-8685-8FFF68469F1E}"/>
              </a:ext>
            </a:extLst>
          </p:cNvPr>
          <p:cNvCxnSpPr>
            <a:cxnSpLocks/>
          </p:cNvCxnSpPr>
          <p:nvPr/>
        </p:nvCxnSpPr>
        <p:spPr>
          <a:xfrm>
            <a:off x="2408123" y="2729217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3F44737-12FD-4352-8B0B-E22FD6A0CC16}"/>
              </a:ext>
            </a:extLst>
          </p:cNvPr>
          <p:cNvCxnSpPr>
            <a:cxnSpLocks/>
          </p:cNvCxnSpPr>
          <p:nvPr/>
        </p:nvCxnSpPr>
        <p:spPr>
          <a:xfrm>
            <a:off x="5450889" y="2943761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4A8CF95-76A2-468F-806E-2102902EE937}"/>
              </a:ext>
            </a:extLst>
          </p:cNvPr>
          <p:cNvSpPr txBox="1"/>
          <p:nvPr/>
        </p:nvSpPr>
        <p:spPr>
          <a:xfrm>
            <a:off x="2102982" y="12708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D831C66-0939-4E2F-B162-2549F3DBC759}"/>
              </a:ext>
            </a:extLst>
          </p:cNvPr>
          <p:cNvSpPr txBox="1"/>
          <p:nvPr/>
        </p:nvSpPr>
        <p:spPr>
          <a:xfrm>
            <a:off x="2546009" y="12556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A839EDF3-4592-47C4-951D-B25AF8B189B1}"/>
              </a:ext>
            </a:extLst>
          </p:cNvPr>
          <p:cNvSpPr/>
          <p:nvPr/>
        </p:nvSpPr>
        <p:spPr>
          <a:xfrm>
            <a:off x="1597807" y="5191465"/>
            <a:ext cx="5237999" cy="721064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4C42BF87-89E8-4933-9DE3-970DF1F79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922" y="5064347"/>
            <a:ext cx="1064481" cy="169636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46877E7-1B88-4956-8976-12A919B7E702}"/>
              </a:ext>
            </a:extLst>
          </p:cNvPr>
          <p:cNvSpPr txBox="1"/>
          <p:nvPr/>
        </p:nvSpPr>
        <p:spPr>
          <a:xfrm>
            <a:off x="1628213" y="5283084"/>
            <a:ext cx="537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拡張ユニットの、突起がある方を表にして挿し込もう！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A1B64B1-188D-4204-933E-FC34B36254B4}"/>
              </a:ext>
            </a:extLst>
          </p:cNvPr>
          <p:cNvSpPr txBox="1"/>
          <p:nvPr/>
        </p:nvSpPr>
        <p:spPr>
          <a:xfrm>
            <a:off x="5551263" y="5346898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B5ECB1-F1F0-437F-A396-5CF4EBFB8D9C}"/>
              </a:ext>
            </a:extLst>
          </p:cNvPr>
          <p:cNvSpPr txBox="1"/>
          <p:nvPr/>
        </p:nvSpPr>
        <p:spPr>
          <a:xfrm>
            <a:off x="5940765" y="5346898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0683CDE-BFFD-492B-829C-DCA4E2C9E287}"/>
              </a:ext>
            </a:extLst>
          </p:cNvPr>
          <p:cNvSpPr txBox="1"/>
          <p:nvPr/>
        </p:nvSpPr>
        <p:spPr>
          <a:xfrm>
            <a:off x="3209093" y="5346898"/>
            <a:ext cx="656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3E75377-5A55-4BCF-9CBB-489AA074E072}"/>
              </a:ext>
            </a:extLst>
          </p:cNvPr>
          <p:cNvSpPr txBox="1"/>
          <p:nvPr/>
        </p:nvSpPr>
        <p:spPr>
          <a:xfrm>
            <a:off x="4236016" y="5346898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278CDED-B2E5-4971-9A8E-DE4EC97DA2F5}"/>
              </a:ext>
            </a:extLst>
          </p:cNvPr>
          <p:cNvSpPr txBox="1"/>
          <p:nvPr/>
        </p:nvSpPr>
        <p:spPr>
          <a:xfrm>
            <a:off x="1611778" y="5346898"/>
            <a:ext cx="6942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0B31BF1-4823-4E9B-84B3-16AAA9F30360}"/>
              </a:ext>
            </a:extLst>
          </p:cNvPr>
          <p:cNvSpPr txBox="1"/>
          <p:nvPr/>
        </p:nvSpPr>
        <p:spPr>
          <a:xfrm>
            <a:off x="4624298" y="5346898"/>
            <a:ext cx="560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おもて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161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2F851FF2-035B-4560-A2DD-7591DF7A5B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96" y="1895126"/>
            <a:ext cx="3868557" cy="464939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C4BA4F-4608-467A-890A-576D400EE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0"/>
          <a:stretch/>
        </p:blipFill>
        <p:spPr>
          <a:xfrm>
            <a:off x="4717249" y="1871288"/>
            <a:ext cx="3754951" cy="467323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58453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ステーにハーフ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3962059" y="129564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2375585" y="129564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4214552" y="382166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425388" y="1295648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F63E1DB-1265-4A93-B6FA-AF9FE413EF11}"/>
              </a:ext>
            </a:extLst>
          </p:cNvPr>
          <p:cNvCxnSpPr>
            <a:cxnSpLocks/>
          </p:cNvCxnSpPr>
          <p:nvPr/>
        </p:nvCxnSpPr>
        <p:spPr>
          <a:xfrm flipH="1" flipV="1">
            <a:off x="2598288" y="3429000"/>
            <a:ext cx="443246" cy="32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82B3D80-6896-4325-8A2D-97FE80B626C3}"/>
              </a:ext>
            </a:extLst>
          </p:cNvPr>
          <p:cNvCxnSpPr>
            <a:cxnSpLocks/>
          </p:cNvCxnSpPr>
          <p:nvPr/>
        </p:nvCxnSpPr>
        <p:spPr>
          <a:xfrm flipH="1">
            <a:off x="2339725" y="3680094"/>
            <a:ext cx="8917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30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4DA5CD8-FE42-4374-972C-DACF7FE25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70" y="1906010"/>
            <a:ext cx="4086586" cy="446653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2B312AD-C7CA-46BA-9055-595F0A9E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344" y="1906010"/>
            <a:ext cx="4086586" cy="446653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64223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：白のブロックをつなげます。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3284988" y="129515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4167793" y="361336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E92E11A9-CD78-4027-962B-71949C9C651D}"/>
              </a:ext>
            </a:extLst>
          </p:cNvPr>
          <p:cNvSpPr/>
          <p:nvPr/>
        </p:nvSpPr>
        <p:spPr>
          <a:xfrm>
            <a:off x="1426686" y="3380502"/>
            <a:ext cx="1778153" cy="882317"/>
          </a:xfrm>
          <a:prstGeom prst="arc">
            <a:avLst>
              <a:gd name="adj1" fmla="val 11629523"/>
              <a:gd name="adj2" fmla="val 19632892"/>
            </a:avLst>
          </a:prstGeom>
          <a:ln w="381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F2E937D-AB3A-41B9-BF2B-EDAD63F896BE}"/>
              </a:ext>
            </a:extLst>
          </p:cNvPr>
          <p:cNvSpPr/>
          <p:nvPr/>
        </p:nvSpPr>
        <p:spPr>
          <a:xfrm>
            <a:off x="2578222" y="2503318"/>
            <a:ext cx="1072795" cy="72399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0DA50AB-ABD8-4E69-A307-8679AC938801}"/>
              </a:ext>
            </a:extLst>
          </p:cNvPr>
          <p:cNvGrpSpPr/>
          <p:nvPr/>
        </p:nvGrpSpPr>
        <p:grpSpPr>
          <a:xfrm>
            <a:off x="1989476" y="4565249"/>
            <a:ext cx="1626268" cy="469359"/>
            <a:chOff x="411898" y="2447245"/>
            <a:chExt cx="1626268" cy="469359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33BC53C-CB80-4B1D-A690-6F5560BF926F}"/>
                </a:ext>
              </a:extLst>
            </p:cNvPr>
            <p:cNvSpPr txBox="1"/>
            <p:nvPr/>
          </p:nvSpPr>
          <p:spPr>
            <a:xfrm>
              <a:off x="411898" y="2447245"/>
              <a:ext cx="1626268" cy="4693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自由に回転する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E9647B7-51E5-41A0-B9A1-D0679ACB705F}"/>
                </a:ext>
              </a:extLst>
            </p:cNvPr>
            <p:cNvSpPr txBox="1"/>
            <p:nvPr/>
          </p:nvSpPr>
          <p:spPr>
            <a:xfrm>
              <a:off x="493338" y="2502816"/>
              <a:ext cx="5639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162665D-6C7C-46A8-ACD5-14F315003B8A}"/>
                </a:ext>
              </a:extLst>
            </p:cNvPr>
            <p:cNvSpPr txBox="1"/>
            <p:nvPr/>
          </p:nvSpPr>
          <p:spPr>
            <a:xfrm>
              <a:off x="975260" y="2494266"/>
              <a:ext cx="69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6DDCF9-C2A0-4B23-A7BA-AF206FC540C4}"/>
              </a:ext>
            </a:extLst>
          </p:cNvPr>
          <p:cNvGrpSpPr/>
          <p:nvPr/>
        </p:nvGrpSpPr>
        <p:grpSpPr>
          <a:xfrm>
            <a:off x="455770" y="1957588"/>
            <a:ext cx="2097068" cy="900246"/>
            <a:chOff x="2390417" y="4941442"/>
            <a:chExt cx="2097068" cy="900246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CF5A939-21C7-4FFC-84BE-A5E394DE6CC7}"/>
                </a:ext>
              </a:extLst>
            </p:cNvPr>
            <p:cNvSpPr txBox="1"/>
            <p:nvPr/>
          </p:nvSpPr>
          <p:spPr>
            <a:xfrm>
              <a:off x="2390417" y="4941442"/>
              <a:ext cx="2097068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212B1EE-78B7-4784-9BA0-FDC00E10A5F6}"/>
                </a:ext>
              </a:extLst>
            </p:cNvPr>
            <p:cNvSpPr txBox="1"/>
            <p:nvPr/>
          </p:nvSpPr>
          <p:spPr>
            <a:xfrm>
              <a:off x="2620309" y="5425796"/>
              <a:ext cx="5639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21225DD-DD2C-47FD-9010-9D781B9816F6}"/>
                </a:ext>
              </a:extLst>
            </p:cNvPr>
            <p:cNvSpPr txBox="1"/>
            <p:nvPr/>
          </p:nvSpPr>
          <p:spPr>
            <a:xfrm>
              <a:off x="3102231" y="5417246"/>
              <a:ext cx="69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CEE4033-12F0-4C20-8A93-118347FF9EE9}"/>
                </a:ext>
              </a:extLst>
            </p:cNvPr>
            <p:cNvSpPr txBox="1"/>
            <p:nvPr/>
          </p:nvSpPr>
          <p:spPr>
            <a:xfrm>
              <a:off x="2960189" y="4978306"/>
              <a:ext cx="9142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1" name="楕円 30">
            <a:extLst>
              <a:ext uri="{FF2B5EF4-FFF2-40B4-BE49-F238E27FC236}">
                <a16:creationId xmlns:a16="http://schemas.microsoft.com/office/drawing/2014/main" id="{9368F82F-67F1-49E4-956F-BC7CF2B9719C}"/>
              </a:ext>
            </a:extLst>
          </p:cNvPr>
          <p:cNvSpPr/>
          <p:nvPr/>
        </p:nvSpPr>
        <p:spPr>
          <a:xfrm>
            <a:off x="2578222" y="3740746"/>
            <a:ext cx="1072795" cy="72399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694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413E58EA-3F97-44A4-A399-E2EEAAF952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548" y="1984381"/>
            <a:ext cx="4482937" cy="426717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2C30AE5-049B-4709-A9E5-D137EBCA6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43" y="1984380"/>
            <a:ext cx="4018770" cy="426717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64223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サーボモーターとステーをつなげます。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4326458" y="359560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E92E11A9-CD78-4027-962B-71949C9C651D}"/>
              </a:ext>
            </a:extLst>
          </p:cNvPr>
          <p:cNvSpPr/>
          <p:nvPr/>
        </p:nvSpPr>
        <p:spPr>
          <a:xfrm flipH="1">
            <a:off x="2312926" y="3336918"/>
            <a:ext cx="971811" cy="882317"/>
          </a:xfrm>
          <a:prstGeom prst="arc">
            <a:avLst>
              <a:gd name="adj1" fmla="val 13398454"/>
              <a:gd name="adj2" fmla="val 19632892"/>
            </a:avLst>
          </a:prstGeom>
          <a:ln w="381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41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64223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台座に挿し込みます。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4062498-B62C-46F6-9B65-7FCB709678E8}"/>
              </a:ext>
            </a:extLst>
          </p:cNvPr>
          <p:cNvSpPr txBox="1"/>
          <p:nvPr/>
        </p:nvSpPr>
        <p:spPr>
          <a:xfrm>
            <a:off x="407008" y="1269260"/>
            <a:ext cx="621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だいざ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B012B8-7E96-4C39-87BB-96FB60AA64CA}"/>
              </a:ext>
            </a:extLst>
          </p:cNvPr>
          <p:cNvSpPr txBox="1"/>
          <p:nvPr/>
        </p:nvSpPr>
        <p:spPr>
          <a:xfrm>
            <a:off x="1085525" y="1281432"/>
            <a:ext cx="403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8A31C48-8E23-465E-9F86-CFA8A3B48776}"/>
              </a:ext>
            </a:extLst>
          </p:cNvPr>
          <p:cNvSpPr txBox="1"/>
          <p:nvPr/>
        </p:nvSpPr>
        <p:spPr>
          <a:xfrm>
            <a:off x="1546163" y="1269953"/>
            <a:ext cx="403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E4AF01C-73FC-429C-AF52-8F12B3309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85" y="1792144"/>
            <a:ext cx="4033019" cy="488669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05F726C-40F0-4F1F-BAB8-160F2BA9C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271" y="1792145"/>
            <a:ext cx="4033019" cy="4886691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B3CD8A3F-388B-43EB-94C8-C9BA6AAF990F}"/>
              </a:ext>
            </a:extLst>
          </p:cNvPr>
          <p:cNvSpPr/>
          <p:nvPr/>
        </p:nvSpPr>
        <p:spPr>
          <a:xfrm>
            <a:off x="1225032" y="4113064"/>
            <a:ext cx="927652" cy="9497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CEEA215-44E9-4454-B992-8EDD697520C3}"/>
              </a:ext>
            </a:extLst>
          </p:cNvPr>
          <p:cNvSpPr/>
          <p:nvPr/>
        </p:nvSpPr>
        <p:spPr>
          <a:xfrm>
            <a:off x="2546415" y="4113064"/>
            <a:ext cx="927652" cy="9497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4197402" y="355709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0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604502F0-8C89-43A2-8CC2-1FD059319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141" y="1955826"/>
            <a:ext cx="4351596" cy="335302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084E8ED-17D2-45DB-B796-BFE90AEA0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52" y="1955826"/>
            <a:ext cx="4468963" cy="335302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E31A94-C284-43CA-888B-1B532136841D}"/>
              </a:ext>
            </a:extLst>
          </p:cNvPr>
          <p:cNvSpPr txBox="1"/>
          <p:nvPr/>
        </p:nvSpPr>
        <p:spPr>
          <a:xfrm>
            <a:off x="493338" y="1221580"/>
            <a:ext cx="8222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腕を作ります。基本四角：赤、黄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7D3BD17-D622-4BB1-A0ED-B01A72547413}"/>
              </a:ext>
            </a:extLst>
          </p:cNvPr>
          <p:cNvSpPr txBox="1"/>
          <p:nvPr/>
        </p:nvSpPr>
        <p:spPr>
          <a:xfrm>
            <a:off x="2122896" y="1297044"/>
            <a:ext cx="99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CD7F768-7A37-4127-94AD-3A5151C232B3}"/>
              </a:ext>
            </a:extLst>
          </p:cNvPr>
          <p:cNvSpPr/>
          <p:nvPr/>
        </p:nvSpPr>
        <p:spPr>
          <a:xfrm>
            <a:off x="4355006" y="317689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9AAF021-FCCC-4FFA-842D-A4CD94BE2D87}"/>
              </a:ext>
            </a:extLst>
          </p:cNvPr>
          <p:cNvSpPr txBox="1"/>
          <p:nvPr/>
        </p:nvSpPr>
        <p:spPr>
          <a:xfrm>
            <a:off x="3217831" y="1297044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34885D4-2A35-4781-8E01-1AE87C7CECC1}"/>
              </a:ext>
            </a:extLst>
          </p:cNvPr>
          <p:cNvSpPr txBox="1"/>
          <p:nvPr/>
        </p:nvSpPr>
        <p:spPr>
          <a:xfrm>
            <a:off x="5260860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9280C1-FB48-4187-AEBC-111B6F92B59F}"/>
              </a:ext>
            </a:extLst>
          </p:cNvPr>
          <p:cNvSpPr txBox="1"/>
          <p:nvPr/>
        </p:nvSpPr>
        <p:spPr>
          <a:xfrm>
            <a:off x="5702219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65D413-8036-4351-B0C9-173402DBFDD7}"/>
              </a:ext>
            </a:extLst>
          </p:cNvPr>
          <p:cNvSpPr txBox="1"/>
          <p:nvPr/>
        </p:nvSpPr>
        <p:spPr>
          <a:xfrm>
            <a:off x="3661610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05340459-CD43-4FB3-B27F-E4609C632C7C}"/>
              </a:ext>
            </a:extLst>
          </p:cNvPr>
          <p:cNvSpPr/>
          <p:nvPr/>
        </p:nvSpPr>
        <p:spPr>
          <a:xfrm>
            <a:off x="3015729" y="3494913"/>
            <a:ext cx="638275" cy="62724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A52BC8F-E569-47DB-A930-973700414F81}"/>
              </a:ext>
            </a:extLst>
          </p:cNvPr>
          <p:cNvSpPr/>
          <p:nvPr/>
        </p:nvSpPr>
        <p:spPr>
          <a:xfrm>
            <a:off x="1098669" y="3005093"/>
            <a:ext cx="638275" cy="627243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C412FF4B-D903-447D-A70B-217276AD3A7A}"/>
              </a:ext>
            </a:extLst>
          </p:cNvPr>
          <p:cNvSpPr/>
          <p:nvPr/>
        </p:nvSpPr>
        <p:spPr>
          <a:xfrm>
            <a:off x="2297027" y="3238531"/>
            <a:ext cx="638275" cy="62724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DD3DD54-956A-48BE-AD5A-754E8BDCDF5C}"/>
              </a:ext>
            </a:extLst>
          </p:cNvPr>
          <p:cNvCxnSpPr>
            <a:cxnSpLocks/>
          </p:cNvCxnSpPr>
          <p:nvPr/>
        </p:nvCxnSpPr>
        <p:spPr>
          <a:xfrm>
            <a:off x="1379218" y="2772750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AF0D6EC-CB67-4709-B8B5-808BC62A3BF0}"/>
              </a:ext>
            </a:extLst>
          </p:cNvPr>
          <p:cNvCxnSpPr>
            <a:cxnSpLocks/>
          </p:cNvCxnSpPr>
          <p:nvPr/>
        </p:nvCxnSpPr>
        <p:spPr>
          <a:xfrm>
            <a:off x="2638121" y="2772750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>
            <a:extLst>
              <a:ext uri="{FF2B5EF4-FFF2-40B4-BE49-F238E27FC236}">
                <a16:creationId xmlns:a16="http://schemas.microsoft.com/office/drawing/2014/main" id="{CAB4E1A1-8A09-44B7-AEA6-CBEFACE65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959" y="5285283"/>
            <a:ext cx="914400" cy="154915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9DC237-999B-4C5C-B369-0B05B786A0B3}"/>
              </a:ext>
            </a:extLst>
          </p:cNvPr>
          <p:cNvGrpSpPr/>
          <p:nvPr/>
        </p:nvGrpSpPr>
        <p:grpSpPr>
          <a:xfrm>
            <a:off x="3265146" y="5661243"/>
            <a:ext cx="2917902" cy="721064"/>
            <a:chOff x="2052180" y="5636420"/>
            <a:chExt cx="2917902" cy="721064"/>
          </a:xfrm>
        </p:grpSpPr>
        <p:sp>
          <p:nvSpPr>
            <p:cNvPr id="35" name="吹き出し: 角を丸めた四角形 34">
              <a:extLst>
                <a:ext uri="{FF2B5EF4-FFF2-40B4-BE49-F238E27FC236}">
                  <a16:creationId xmlns:a16="http://schemas.microsoft.com/office/drawing/2014/main" id="{2010787C-E603-40B7-96FE-98B3F9E89FEF}"/>
                </a:ext>
              </a:extLst>
            </p:cNvPr>
            <p:cNvSpPr/>
            <p:nvPr/>
          </p:nvSpPr>
          <p:spPr>
            <a:xfrm>
              <a:off x="2063633" y="5636420"/>
              <a:ext cx="2783575" cy="721064"/>
            </a:xfrm>
            <a:prstGeom prst="wedgeRoundRectCallout">
              <a:avLst>
                <a:gd name="adj1" fmla="val -55283"/>
                <a:gd name="adj2" fmla="val -6658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F51876F-80D1-4B06-9915-05EF9F58C55D}"/>
                </a:ext>
              </a:extLst>
            </p:cNvPr>
            <p:cNvSpPr txBox="1"/>
            <p:nvPr/>
          </p:nvSpPr>
          <p:spPr>
            <a:xfrm>
              <a:off x="2094040" y="5728039"/>
              <a:ext cx="2876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A7323B0-FB05-48DC-BD9B-84742D636094}"/>
                </a:ext>
              </a:extLst>
            </p:cNvPr>
            <p:cNvSpPr txBox="1"/>
            <p:nvPr/>
          </p:nvSpPr>
          <p:spPr>
            <a:xfrm>
              <a:off x="2748064" y="5774205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FAA8D41B-EAD6-4220-A4C2-5C0998BE227C}"/>
                </a:ext>
              </a:extLst>
            </p:cNvPr>
            <p:cNvSpPr txBox="1"/>
            <p:nvPr/>
          </p:nvSpPr>
          <p:spPr>
            <a:xfrm>
              <a:off x="2052180" y="579185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D4FFC90-B443-4000-B52D-C12B2DA1C7B6}"/>
                </a:ext>
              </a:extLst>
            </p:cNvPr>
            <p:cNvSpPr txBox="1"/>
            <p:nvPr/>
          </p:nvSpPr>
          <p:spPr>
            <a:xfrm>
              <a:off x="3305544" y="5774205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F5A81F9-CAC0-4902-BA9A-E905E49B8C74}"/>
              </a:ext>
            </a:extLst>
          </p:cNvPr>
          <p:cNvSpPr txBox="1"/>
          <p:nvPr/>
        </p:nvSpPr>
        <p:spPr>
          <a:xfrm>
            <a:off x="470715" y="1297044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5E1B602-3F22-416F-A9D4-B2D933C83415}"/>
              </a:ext>
            </a:extLst>
          </p:cNvPr>
          <p:cNvSpPr txBox="1"/>
          <p:nvPr/>
        </p:nvSpPr>
        <p:spPr>
          <a:xfrm>
            <a:off x="918291" y="1305705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57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89CB4139-62CC-4246-9D29-15C2F2DFE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143" y="1991415"/>
            <a:ext cx="4377399" cy="360204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8169C3C-0DFF-4EDE-A3A9-7B463F183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863" y="1991415"/>
            <a:ext cx="4419528" cy="360204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E31A94-C284-43CA-888B-1B532136841D}"/>
              </a:ext>
            </a:extLst>
          </p:cNvPr>
          <p:cNvSpPr txBox="1"/>
          <p:nvPr/>
        </p:nvSpPr>
        <p:spPr>
          <a:xfrm>
            <a:off x="493338" y="1221580"/>
            <a:ext cx="59962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基本四角：黄のブロックをステーに挿し込みます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7D3BD17-D622-4BB1-A0ED-B01A72547413}"/>
              </a:ext>
            </a:extLst>
          </p:cNvPr>
          <p:cNvSpPr txBox="1"/>
          <p:nvPr/>
        </p:nvSpPr>
        <p:spPr>
          <a:xfrm>
            <a:off x="524919" y="1297044"/>
            <a:ext cx="99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CD7F768-7A37-4127-94AD-3A5151C232B3}"/>
              </a:ext>
            </a:extLst>
          </p:cNvPr>
          <p:cNvSpPr/>
          <p:nvPr/>
        </p:nvSpPr>
        <p:spPr>
          <a:xfrm>
            <a:off x="4275923" y="327937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34885D4-2A35-4781-8E01-1AE87C7CECC1}"/>
              </a:ext>
            </a:extLst>
          </p:cNvPr>
          <p:cNvSpPr txBox="1"/>
          <p:nvPr/>
        </p:nvSpPr>
        <p:spPr>
          <a:xfrm>
            <a:off x="4130641" y="1280643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9280C1-FB48-4187-AEBC-111B6F92B59F}"/>
              </a:ext>
            </a:extLst>
          </p:cNvPr>
          <p:cNvSpPr txBox="1"/>
          <p:nvPr/>
        </p:nvSpPr>
        <p:spPr>
          <a:xfrm>
            <a:off x="4572000" y="1280643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65D413-8036-4351-B0C9-173402DBFDD7}"/>
              </a:ext>
            </a:extLst>
          </p:cNvPr>
          <p:cNvSpPr txBox="1"/>
          <p:nvPr/>
        </p:nvSpPr>
        <p:spPr>
          <a:xfrm>
            <a:off x="1615640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DD3DD54-956A-48BE-AD5A-754E8BDCDF5C}"/>
              </a:ext>
            </a:extLst>
          </p:cNvPr>
          <p:cNvCxnSpPr>
            <a:cxnSpLocks/>
          </p:cNvCxnSpPr>
          <p:nvPr/>
        </p:nvCxnSpPr>
        <p:spPr>
          <a:xfrm flipV="1">
            <a:off x="1278298" y="3279374"/>
            <a:ext cx="291204" cy="272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AF0D6EC-CB67-4709-B8B5-808BC62A3BF0}"/>
              </a:ext>
            </a:extLst>
          </p:cNvPr>
          <p:cNvCxnSpPr>
            <a:cxnSpLocks/>
          </p:cNvCxnSpPr>
          <p:nvPr/>
        </p:nvCxnSpPr>
        <p:spPr>
          <a:xfrm>
            <a:off x="2691387" y="2772751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</p:spTree>
    <p:extLst>
      <p:ext uri="{BB962C8B-B14F-4D97-AF65-F5344CB8AC3E}">
        <p14:creationId xmlns:p14="http://schemas.microsoft.com/office/powerpoint/2010/main" val="2176446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>
            <a:extLst>
              <a:ext uri="{FF2B5EF4-FFF2-40B4-BE49-F238E27FC236}">
                <a16:creationId xmlns:a16="http://schemas.microsoft.com/office/drawing/2014/main" id="{2DF96EDA-F362-44B4-BB01-A01F7789C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142" y="1971892"/>
            <a:ext cx="4351596" cy="331339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32B579E-656F-4D56-B41D-6998875A2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75" y="1954094"/>
            <a:ext cx="4262314" cy="333118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04502F0-8C89-43A2-8CC2-1FD0593193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141" y="1955826"/>
            <a:ext cx="4351596" cy="335302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E31A94-C284-43CA-888B-1B532136841D}"/>
              </a:ext>
            </a:extLst>
          </p:cNvPr>
          <p:cNvSpPr txBox="1"/>
          <p:nvPr/>
        </p:nvSpPr>
        <p:spPr>
          <a:xfrm>
            <a:off x="493338" y="1221580"/>
            <a:ext cx="8222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もう一方の腕を作ります。基本四角：赤、黄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7D3BD17-D622-4BB1-A0ED-B01A72547413}"/>
              </a:ext>
            </a:extLst>
          </p:cNvPr>
          <p:cNvSpPr txBox="1"/>
          <p:nvPr/>
        </p:nvSpPr>
        <p:spPr>
          <a:xfrm>
            <a:off x="3276993" y="1297044"/>
            <a:ext cx="99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CD7F768-7A37-4127-94AD-3A5151C232B3}"/>
              </a:ext>
            </a:extLst>
          </p:cNvPr>
          <p:cNvSpPr/>
          <p:nvPr/>
        </p:nvSpPr>
        <p:spPr>
          <a:xfrm>
            <a:off x="4355006" y="317689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9AAF021-FCCC-4FFA-842D-A4CD94BE2D87}"/>
              </a:ext>
            </a:extLst>
          </p:cNvPr>
          <p:cNvSpPr txBox="1"/>
          <p:nvPr/>
        </p:nvSpPr>
        <p:spPr>
          <a:xfrm>
            <a:off x="4371928" y="1297044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34885D4-2A35-4781-8E01-1AE87C7CECC1}"/>
              </a:ext>
            </a:extLst>
          </p:cNvPr>
          <p:cNvSpPr txBox="1"/>
          <p:nvPr/>
        </p:nvSpPr>
        <p:spPr>
          <a:xfrm>
            <a:off x="6414957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9280C1-FB48-4187-AEBC-111B6F92B59F}"/>
              </a:ext>
            </a:extLst>
          </p:cNvPr>
          <p:cNvSpPr txBox="1"/>
          <p:nvPr/>
        </p:nvSpPr>
        <p:spPr>
          <a:xfrm>
            <a:off x="6856316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65D413-8036-4351-B0C9-173402DBFDD7}"/>
              </a:ext>
            </a:extLst>
          </p:cNvPr>
          <p:cNvSpPr txBox="1"/>
          <p:nvPr/>
        </p:nvSpPr>
        <p:spPr>
          <a:xfrm>
            <a:off x="4815707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05340459-CD43-4FB3-B27F-E4609C632C7C}"/>
              </a:ext>
            </a:extLst>
          </p:cNvPr>
          <p:cNvSpPr/>
          <p:nvPr/>
        </p:nvSpPr>
        <p:spPr>
          <a:xfrm>
            <a:off x="1640266" y="3575021"/>
            <a:ext cx="638275" cy="62724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A52BC8F-E569-47DB-A930-973700414F81}"/>
              </a:ext>
            </a:extLst>
          </p:cNvPr>
          <p:cNvSpPr/>
          <p:nvPr/>
        </p:nvSpPr>
        <p:spPr>
          <a:xfrm>
            <a:off x="2744567" y="3261399"/>
            <a:ext cx="638275" cy="627243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C412FF4B-D903-447D-A70B-217276AD3A7A}"/>
              </a:ext>
            </a:extLst>
          </p:cNvPr>
          <p:cNvSpPr/>
          <p:nvPr/>
        </p:nvSpPr>
        <p:spPr>
          <a:xfrm>
            <a:off x="610228" y="3552153"/>
            <a:ext cx="638275" cy="62724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DD3DD54-956A-48BE-AD5A-754E8BDCDF5C}"/>
              </a:ext>
            </a:extLst>
          </p:cNvPr>
          <p:cNvCxnSpPr>
            <a:cxnSpLocks/>
          </p:cNvCxnSpPr>
          <p:nvPr/>
        </p:nvCxnSpPr>
        <p:spPr>
          <a:xfrm flipH="1">
            <a:off x="1379218" y="2772750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AF0D6EC-CB67-4709-B8B5-808BC62A3BF0}"/>
              </a:ext>
            </a:extLst>
          </p:cNvPr>
          <p:cNvCxnSpPr>
            <a:cxnSpLocks/>
          </p:cNvCxnSpPr>
          <p:nvPr/>
        </p:nvCxnSpPr>
        <p:spPr>
          <a:xfrm flipH="1">
            <a:off x="2638121" y="2772750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>
            <a:extLst>
              <a:ext uri="{FF2B5EF4-FFF2-40B4-BE49-F238E27FC236}">
                <a16:creationId xmlns:a16="http://schemas.microsoft.com/office/drawing/2014/main" id="{CAB4E1A1-8A09-44B7-AEA6-CBEFACE65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959" y="5285283"/>
            <a:ext cx="914400" cy="154915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9DC237-999B-4C5C-B369-0B05B786A0B3}"/>
              </a:ext>
            </a:extLst>
          </p:cNvPr>
          <p:cNvGrpSpPr/>
          <p:nvPr/>
        </p:nvGrpSpPr>
        <p:grpSpPr>
          <a:xfrm>
            <a:off x="3265146" y="5661243"/>
            <a:ext cx="2917902" cy="721064"/>
            <a:chOff x="2052180" y="5636420"/>
            <a:chExt cx="2917902" cy="721064"/>
          </a:xfrm>
        </p:grpSpPr>
        <p:sp>
          <p:nvSpPr>
            <p:cNvPr id="35" name="吹き出し: 角を丸めた四角形 34">
              <a:extLst>
                <a:ext uri="{FF2B5EF4-FFF2-40B4-BE49-F238E27FC236}">
                  <a16:creationId xmlns:a16="http://schemas.microsoft.com/office/drawing/2014/main" id="{2010787C-E603-40B7-96FE-98B3F9E89FEF}"/>
                </a:ext>
              </a:extLst>
            </p:cNvPr>
            <p:cNvSpPr/>
            <p:nvPr/>
          </p:nvSpPr>
          <p:spPr>
            <a:xfrm>
              <a:off x="2063633" y="5636420"/>
              <a:ext cx="2783575" cy="721064"/>
            </a:xfrm>
            <a:prstGeom prst="wedgeRoundRectCallout">
              <a:avLst>
                <a:gd name="adj1" fmla="val -55283"/>
                <a:gd name="adj2" fmla="val -6658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F51876F-80D1-4B06-9915-05EF9F58C55D}"/>
                </a:ext>
              </a:extLst>
            </p:cNvPr>
            <p:cNvSpPr txBox="1"/>
            <p:nvPr/>
          </p:nvSpPr>
          <p:spPr>
            <a:xfrm>
              <a:off x="2094040" y="5728039"/>
              <a:ext cx="2876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A7323B0-FB05-48DC-BD9B-84742D636094}"/>
                </a:ext>
              </a:extLst>
            </p:cNvPr>
            <p:cNvSpPr txBox="1"/>
            <p:nvPr/>
          </p:nvSpPr>
          <p:spPr>
            <a:xfrm>
              <a:off x="2748064" y="5774205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FAA8D41B-EAD6-4220-A4C2-5C0998BE227C}"/>
                </a:ext>
              </a:extLst>
            </p:cNvPr>
            <p:cNvSpPr txBox="1"/>
            <p:nvPr/>
          </p:nvSpPr>
          <p:spPr>
            <a:xfrm>
              <a:off x="2052180" y="579185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D4FFC90-B443-4000-B52D-C12B2DA1C7B6}"/>
                </a:ext>
              </a:extLst>
            </p:cNvPr>
            <p:cNvSpPr txBox="1"/>
            <p:nvPr/>
          </p:nvSpPr>
          <p:spPr>
            <a:xfrm>
              <a:off x="3305544" y="5774205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F5A81F9-CAC0-4902-BA9A-E905E49B8C74}"/>
              </a:ext>
            </a:extLst>
          </p:cNvPr>
          <p:cNvSpPr txBox="1"/>
          <p:nvPr/>
        </p:nvSpPr>
        <p:spPr>
          <a:xfrm>
            <a:off x="1615935" y="1297044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5E1B602-3F22-416F-A9D4-B2D933C83415}"/>
              </a:ext>
            </a:extLst>
          </p:cNvPr>
          <p:cNvSpPr txBox="1"/>
          <p:nvPr/>
        </p:nvSpPr>
        <p:spPr>
          <a:xfrm>
            <a:off x="2063511" y="1305705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371F512-9030-462E-9025-2A2FE8BE99E6}"/>
              </a:ext>
            </a:extLst>
          </p:cNvPr>
          <p:cNvSpPr txBox="1"/>
          <p:nvPr/>
        </p:nvSpPr>
        <p:spPr>
          <a:xfrm>
            <a:off x="913686" y="1300350"/>
            <a:ext cx="6989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いっぽう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41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0D1731-08BD-4D94-AF8E-63DDD4D9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72E856-CD61-4D14-A861-3BF73F23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9" y="1463040"/>
            <a:ext cx="6023201" cy="5301744"/>
          </a:xfrm>
        </p:spPr>
        <p:txBody>
          <a:bodyPr/>
          <a:lstStyle/>
          <a:p>
            <a:r>
              <a:rPr lang="ja-JP" altLang="en-US" dirty="0"/>
              <a:t>本日のミッション！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ロボットを組み立てよう！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プログラミングの準備</a:t>
            </a:r>
            <a:endParaRPr lang="en-US" altLang="ja-JP" dirty="0"/>
          </a:p>
          <a:p>
            <a:r>
              <a:rPr lang="ja-JP" altLang="en-US" dirty="0"/>
              <a:t>ロボットを動かそう！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ステップアップ！</a:t>
            </a:r>
            <a:endParaRPr lang="en-US" altLang="ja-JP" dirty="0"/>
          </a:p>
          <a:p>
            <a:r>
              <a:rPr lang="ja-JP" altLang="en-US" dirty="0"/>
              <a:t>チャレンジ！</a:t>
            </a:r>
            <a:endParaRPr lang="en-US" altLang="ja-JP" dirty="0"/>
          </a:p>
          <a:p>
            <a:pPr>
              <a:lnSpc>
                <a:spcPct val="200000"/>
              </a:lnSpc>
            </a:pP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DE116F-22C9-4DF8-A0AA-2F49D61FABDB}"/>
              </a:ext>
            </a:extLst>
          </p:cNvPr>
          <p:cNvSpPr txBox="1"/>
          <p:nvPr/>
        </p:nvSpPr>
        <p:spPr>
          <a:xfrm>
            <a:off x="419747" y="334841"/>
            <a:ext cx="69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もくじ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75ED4E-337E-4CF3-998B-018B53D16BB8}"/>
              </a:ext>
            </a:extLst>
          </p:cNvPr>
          <p:cNvSpPr txBox="1"/>
          <p:nvPr/>
        </p:nvSpPr>
        <p:spPr>
          <a:xfrm>
            <a:off x="524182" y="1544533"/>
            <a:ext cx="643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81BC48-636C-4825-BE22-2542367F2F66}"/>
              </a:ext>
            </a:extLst>
          </p:cNvPr>
          <p:cNvSpPr txBox="1"/>
          <p:nvPr/>
        </p:nvSpPr>
        <p:spPr>
          <a:xfrm>
            <a:off x="143166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7DEC44-13E8-4CA2-99CD-A478C5EBC2EE}"/>
              </a:ext>
            </a:extLst>
          </p:cNvPr>
          <p:cNvSpPr txBox="1"/>
          <p:nvPr/>
        </p:nvSpPr>
        <p:spPr>
          <a:xfrm>
            <a:off x="1992346" y="3096738"/>
            <a:ext cx="658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CB03BA-F1FF-4B7F-AD4C-DAC852A9C2CE}"/>
              </a:ext>
            </a:extLst>
          </p:cNvPr>
          <p:cNvSpPr txBox="1"/>
          <p:nvPr/>
        </p:nvSpPr>
        <p:spPr>
          <a:xfrm>
            <a:off x="191924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DD778B-0F43-4E3E-92BF-C5E65768A0C9}"/>
              </a:ext>
            </a:extLst>
          </p:cNvPr>
          <p:cNvSpPr txBox="1"/>
          <p:nvPr/>
        </p:nvSpPr>
        <p:spPr>
          <a:xfrm>
            <a:off x="1431665" y="3893719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</p:spTree>
    <p:extLst>
      <p:ext uri="{BB962C8B-B14F-4D97-AF65-F5344CB8AC3E}">
        <p14:creationId xmlns:p14="http://schemas.microsoft.com/office/powerpoint/2010/main" val="228008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E14AF8BE-A8DA-4C22-BBF6-037BF023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666" y="2014025"/>
            <a:ext cx="4247962" cy="403174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1C76A0-B5EE-40DC-BA59-2DCDB95BB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014025"/>
            <a:ext cx="4404318" cy="403174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ロボットの体を作る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6E31A94-C284-43CA-888B-1B532136841D}"/>
              </a:ext>
            </a:extLst>
          </p:cNvPr>
          <p:cNvSpPr txBox="1"/>
          <p:nvPr/>
        </p:nvSpPr>
        <p:spPr>
          <a:xfrm>
            <a:off x="493338" y="1221580"/>
            <a:ext cx="59962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基本四角：黄のブロックをステーに挿し込みます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7D3BD17-D622-4BB1-A0ED-B01A72547413}"/>
              </a:ext>
            </a:extLst>
          </p:cNvPr>
          <p:cNvSpPr txBox="1"/>
          <p:nvPr/>
        </p:nvSpPr>
        <p:spPr>
          <a:xfrm>
            <a:off x="524919" y="1297044"/>
            <a:ext cx="99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BCD7F768-7A37-4127-94AD-3A5151C232B3}"/>
              </a:ext>
            </a:extLst>
          </p:cNvPr>
          <p:cNvSpPr/>
          <p:nvPr/>
        </p:nvSpPr>
        <p:spPr>
          <a:xfrm>
            <a:off x="4297283" y="355215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34885D4-2A35-4781-8E01-1AE87C7CECC1}"/>
              </a:ext>
            </a:extLst>
          </p:cNvPr>
          <p:cNvSpPr txBox="1"/>
          <p:nvPr/>
        </p:nvSpPr>
        <p:spPr>
          <a:xfrm>
            <a:off x="4130641" y="1280643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9280C1-FB48-4187-AEBC-111B6F92B59F}"/>
              </a:ext>
            </a:extLst>
          </p:cNvPr>
          <p:cNvSpPr txBox="1"/>
          <p:nvPr/>
        </p:nvSpPr>
        <p:spPr>
          <a:xfrm>
            <a:off x="4572000" y="1280643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65D413-8036-4351-B0C9-173402DBFDD7}"/>
              </a:ext>
            </a:extLst>
          </p:cNvPr>
          <p:cNvSpPr txBox="1"/>
          <p:nvPr/>
        </p:nvSpPr>
        <p:spPr>
          <a:xfrm>
            <a:off x="1615640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DD3DD54-956A-48BE-AD5A-754E8BDCDF5C}"/>
              </a:ext>
            </a:extLst>
          </p:cNvPr>
          <p:cNvCxnSpPr>
            <a:cxnSpLocks/>
          </p:cNvCxnSpPr>
          <p:nvPr/>
        </p:nvCxnSpPr>
        <p:spPr>
          <a:xfrm flipH="1">
            <a:off x="1313895" y="3001739"/>
            <a:ext cx="270000" cy="362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からだ</a:t>
            </a:r>
          </a:p>
        </p:txBody>
      </p:sp>
    </p:spTree>
    <p:extLst>
      <p:ext uri="{BB962C8B-B14F-4D97-AF65-F5344CB8AC3E}">
        <p14:creationId xmlns:p14="http://schemas.microsoft.com/office/powerpoint/2010/main" val="4136093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ロボットの顔を作る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463C-B906-4EE5-91FA-63A331A9FB1B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01E34E-BC7D-4EC7-BAB5-20E552FF9CDC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かお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44FA25F-A878-4B55-94A3-846ACDC29317}"/>
              </a:ext>
            </a:extLst>
          </p:cNvPr>
          <p:cNvSpPr txBox="1"/>
          <p:nvPr/>
        </p:nvSpPr>
        <p:spPr>
          <a:xfrm>
            <a:off x="493338" y="1221580"/>
            <a:ext cx="8222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基本四角：黄、黒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3659AE0-0120-4F05-8ABD-FD39188643E1}"/>
              </a:ext>
            </a:extLst>
          </p:cNvPr>
          <p:cNvSpPr txBox="1"/>
          <p:nvPr/>
        </p:nvSpPr>
        <p:spPr>
          <a:xfrm>
            <a:off x="524913" y="1297044"/>
            <a:ext cx="9969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1AAC4D1-39C2-4A9D-8B80-742406ABD3E7}"/>
              </a:ext>
            </a:extLst>
          </p:cNvPr>
          <p:cNvSpPr txBox="1"/>
          <p:nvPr/>
        </p:nvSpPr>
        <p:spPr>
          <a:xfrm>
            <a:off x="1619848" y="1297044"/>
            <a:ext cx="446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5EC4F85-8F0F-453E-9BD1-77B46634637C}"/>
              </a:ext>
            </a:extLst>
          </p:cNvPr>
          <p:cNvSpPr txBox="1"/>
          <p:nvPr/>
        </p:nvSpPr>
        <p:spPr>
          <a:xfrm>
            <a:off x="3662877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0300B4-ECF4-4741-9A6D-AD19739A4C37}"/>
              </a:ext>
            </a:extLst>
          </p:cNvPr>
          <p:cNvSpPr txBox="1"/>
          <p:nvPr/>
        </p:nvSpPr>
        <p:spPr>
          <a:xfrm>
            <a:off x="4104236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79C1708-B301-47AE-8D32-0A110B629680}"/>
              </a:ext>
            </a:extLst>
          </p:cNvPr>
          <p:cNvSpPr txBox="1"/>
          <p:nvPr/>
        </p:nvSpPr>
        <p:spPr>
          <a:xfrm>
            <a:off x="2063627" y="1297044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F06D64CB-8F7B-4F06-8F1E-44C21C06E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9" y="5285283"/>
            <a:ext cx="914400" cy="1549153"/>
          </a:xfrm>
          <a:prstGeom prst="rect">
            <a:avLst/>
          </a:prstGeom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99FFBAE0-352B-4475-8152-BF5617BF794E}"/>
              </a:ext>
            </a:extLst>
          </p:cNvPr>
          <p:cNvGrpSpPr/>
          <p:nvPr/>
        </p:nvGrpSpPr>
        <p:grpSpPr>
          <a:xfrm>
            <a:off x="3265146" y="5661243"/>
            <a:ext cx="2917902" cy="721064"/>
            <a:chOff x="2052180" y="5636420"/>
            <a:chExt cx="2917902" cy="721064"/>
          </a:xfrm>
        </p:grpSpPr>
        <p:sp>
          <p:nvSpPr>
            <p:cNvPr id="43" name="吹き出し: 角を丸めた四角形 42">
              <a:extLst>
                <a:ext uri="{FF2B5EF4-FFF2-40B4-BE49-F238E27FC236}">
                  <a16:creationId xmlns:a16="http://schemas.microsoft.com/office/drawing/2014/main" id="{865612AE-8808-4960-BC2A-73AE8BBAE26A}"/>
                </a:ext>
              </a:extLst>
            </p:cNvPr>
            <p:cNvSpPr/>
            <p:nvPr/>
          </p:nvSpPr>
          <p:spPr>
            <a:xfrm>
              <a:off x="2063633" y="5636420"/>
              <a:ext cx="2783575" cy="721064"/>
            </a:xfrm>
            <a:prstGeom prst="wedgeRoundRectCallout">
              <a:avLst>
                <a:gd name="adj1" fmla="val -55283"/>
                <a:gd name="adj2" fmla="val -6658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29C4CF6-489E-4842-88EC-E66DF8C12F2F}"/>
                </a:ext>
              </a:extLst>
            </p:cNvPr>
            <p:cNvSpPr txBox="1"/>
            <p:nvPr/>
          </p:nvSpPr>
          <p:spPr>
            <a:xfrm>
              <a:off x="2094040" y="5728039"/>
              <a:ext cx="2876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突起の向きに注意しよう！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5099803-C2C3-481F-BE2A-A0EA81EDE0BE}"/>
                </a:ext>
              </a:extLst>
            </p:cNvPr>
            <p:cNvSpPr txBox="1"/>
            <p:nvPr/>
          </p:nvSpPr>
          <p:spPr>
            <a:xfrm>
              <a:off x="2748064" y="5774205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32626737-951A-4498-925F-2D1F1B1A3ED3}"/>
                </a:ext>
              </a:extLst>
            </p:cNvPr>
            <p:cNvSpPr txBox="1"/>
            <p:nvPr/>
          </p:nvSpPr>
          <p:spPr>
            <a:xfrm>
              <a:off x="2052180" y="579185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とっき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076FA8C-9273-41F2-905D-9A1CFDF04676}"/>
                </a:ext>
              </a:extLst>
            </p:cNvPr>
            <p:cNvSpPr txBox="1"/>
            <p:nvPr/>
          </p:nvSpPr>
          <p:spPr>
            <a:xfrm>
              <a:off x="3305544" y="5774205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E165B64A-10D9-4E71-9D6C-B98B12760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807" y="1700957"/>
            <a:ext cx="5601810" cy="37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5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ロボットの顔を作る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463C-B906-4EE5-91FA-63A331A9FB1B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01E34E-BC7D-4EC7-BAB5-20E552FF9CDC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かお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44FA25F-A878-4B55-94A3-846ACDC29317}"/>
              </a:ext>
            </a:extLst>
          </p:cNvPr>
          <p:cNvSpPr txBox="1"/>
          <p:nvPr/>
        </p:nvSpPr>
        <p:spPr>
          <a:xfrm>
            <a:off x="493338" y="1221580"/>
            <a:ext cx="8222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つのパーツを合わせます。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0300B4-ECF4-4741-9A6D-AD19739A4C37}"/>
              </a:ext>
            </a:extLst>
          </p:cNvPr>
          <p:cNvSpPr txBox="1"/>
          <p:nvPr/>
        </p:nvSpPr>
        <p:spPr>
          <a:xfrm>
            <a:off x="1973595" y="1271315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7F45E95-477F-499D-9A0A-3A6E9169B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47" y="2369154"/>
            <a:ext cx="5345810" cy="269018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9A122B1-CA6A-4141-969D-B66355508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3496" y="2361316"/>
            <a:ext cx="3399357" cy="2698024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F0A5C2C-D251-450C-9CBC-CC2C1F02A1E4}"/>
              </a:ext>
            </a:extLst>
          </p:cNvPr>
          <p:cNvCxnSpPr>
            <a:cxnSpLocks/>
          </p:cNvCxnSpPr>
          <p:nvPr/>
        </p:nvCxnSpPr>
        <p:spPr>
          <a:xfrm flipH="1">
            <a:off x="3562504" y="3944602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519D82E-508E-49F3-A7BD-DCB4147FD3C3}"/>
              </a:ext>
            </a:extLst>
          </p:cNvPr>
          <p:cNvCxnSpPr>
            <a:cxnSpLocks/>
          </p:cNvCxnSpPr>
          <p:nvPr/>
        </p:nvCxnSpPr>
        <p:spPr>
          <a:xfrm>
            <a:off x="1510258" y="3931243"/>
            <a:ext cx="54674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D50F31-2DAA-4058-A89A-0139AAAD8678}"/>
              </a:ext>
            </a:extLst>
          </p:cNvPr>
          <p:cNvSpPr/>
          <p:nvPr/>
        </p:nvSpPr>
        <p:spPr>
          <a:xfrm>
            <a:off x="5344848" y="254897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3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ロボットの顔を作る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463C-B906-4EE5-91FA-63A331A9FB1B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01E34E-BC7D-4EC7-BAB5-20E552FF9CDC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かお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44FA25F-A878-4B55-94A3-846ACDC29317}"/>
              </a:ext>
            </a:extLst>
          </p:cNvPr>
          <p:cNvSpPr txBox="1"/>
          <p:nvPr/>
        </p:nvSpPr>
        <p:spPr>
          <a:xfrm>
            <a:off x="493338" y="1221580"/>
            <a:ext cx="8222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丸（目玉）と三角：赤のブロックを挿し込みます。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0300B4-ECF4-4741-9A6D-AD19739A4C37}"/>
              </a:ext>
            </a:extLst>
          </p:cNvPr>
          <p:cNvSpPr txBox="1"/>
          <p:nvPr/>
        </p:nvSpPr>
        <p:spPr>
          <a:xfrm>
            <a:off x="4130641" y="129351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FEEF336-CA06-4F27-A5DC-43CC0F3D78CD}"/>
              </a:ext>
            </a:extLst>
          </p:cNvPr>
          <p:cNvSpPr txBox="1"/>
          <p:nvPr/>
        </p:nvSpPr>
        <p:spPr>
          <a:xfrm>
            <a:off x="4583446" y="129351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6BF432F-15F3-43B7-B20F-7F8ACCFF56FE}"/>
              </a:ext>
            </a:extLst>
          </p:cNvPr>
          <p:cNvSpPr txBox="1"/>
          <p:nvPr/>
        </p:nvSpPr>
        <p:spPr>
          <a:xfrm>
            <a:off x="2543018" y="129351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2CC5184-6737-4EBB-A89A-1D3773F85646}"/>
              </a:ext>
            </a:extLst>
          </p:cNvPr>
          <p:cNvSpPr txBox="1"/>
          <p:nvPr/>
        </p:nvSpPr>
        <p:spPr>
          <a:xfrm>
            <a:off x="451517" y="129351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81AA4C-2DA3-4E45-B1B3-5EF5754C3BE9}"/>
              </a:ext>
            </a:extLst>
          </p:cNvPr>
          <p:cNvSpPr txBox="1"/>
          <p:nvPr/>
        </p:nvSpPr>
        <p:spPr>
          <a:xfrm>
            <a:off x="973151" y="1293518"/>
            <a:ext cx="62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めだま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1D0A87D-EE2C-4DFE-9863-7B658623C228}"/>
              </a:ext>
            </a:extLst>
          </p:cNvPr>
          <p:cNvSpPr txBox="1"/>
          <p:nvPr/>
        </p:nvSpPr>
        <p:spPr>
          <a:xfrm>
            <a:off x="1824796" y="1293518"/>
            <a:ext cx="7093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F3C15ED8-CCE3-461B-B4D2-E0609F614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84" y="2063353"/>
            <a:ext cx="4311016" cy="384737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70E22BE1-8D1B-4DE1-809E-8412EB344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4356" y="2063353"/>
            <a:ext cx="4311016" cy="3847378"/>
          </a:xfrm>
          <a:prstGeom prst="rect">
            <a:avLst/>
          </a:prstGeom>
        </p:spPr>
      </p:pic>
      <p:sp>
        <p:nvSpPr>
          <p:cNvPr id="51" name="矢印: 右 50">
            <a:extLst>
              <a:ext uri="{FF2B5EF4-FFF2-40B4-BE49-F238E27FC236}">
                <a16:creationId xmlns:a16="http://schemas.microsoft.com/office/drawing/2014/main" id="{B0AD51C0-5A39-45D9-8BA2-91884F38B274}"/>
              </a:ext>
            </a:extLst>
          </p:cNvPr>
          <p:cNvSpPr/>
          <p:nvPr/>
        </p:nvSpPr>
        <p:spPr>
          <a:xfrm>
            <a:off x="4351320" y="351664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41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0BDAE06B-40F1-4622-A785-A37A84CA9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01" y="1798661"/>
            <a:ext cx="4184311" cy="482993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CDE755A-1549-4D5F-A07E-6D3428E10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356" y="1798661"/>
            <a:ext cx="3854861" cy="482993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ロボットの顔を作る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463C-B906-4EE5-91FA-63A331A9FB1B}"/>
              </a:ext>
            </a:extLst>
          </p:cNvPr>
          <p:cNvSpPr txBox="1"/>
          <p:nvPr/>
        </p:nvSpPr>
        <p:spPr>
          <a:xfrm>
            <a:off x="451088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01E34E-BC7D-4EC7-BAB5-20E552FF9CDC}"/>
              </a:ext>
            </a:extLst>
          </p:cNvPr>
          <p:cNvSpPr txBox="1"/>
          <p:nvPr/>
        </p:nvSpPr>
        <p:spPr>
          <a:xfrm>
            <a:off x="3835875" y="380303"/>
            <a:ext cx="656396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かお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44FA25F-A878-4B55-94A3-846ACDC29317}"/>
              </a:ext>
            </a:extLst>
          </p:cNvPr>
          <p:cNvSpPr txBox="1"/>
          <p:nvPr/>
        </p:nvSpPr>
        <p:spPr>
          <a:xfrm>
            <a:off x="493338" y="1221580"/>
            <a:ext cx="822203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体と頭を組み合わせます。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10300B4-ECF4-4741-9A6D-AD19739A4C37}"/>
              </a:ext>
            </a:extLst>
          </p:cNvPr>
          <p:cNvSpPr txBox="1"/>
          <p:nvPr/>
        </p:nvSpPr>
        <p:spPr>
          <a:xfrm>
            <a:off x="1383514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FEEF336-CA06-4F27-A5DC-43CC0F3D78CD}"/>
              </a:ext>
            </a:extLst>
          </p:cNvPr>
          <p:cNvSpPr txBox="1"/>
          <p:nvPr/>
        </p:nvSpPr>
        <p:spPr>
          <a:xfrm>
            <a:off x="1836319" y="1279288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81AA4C-2DA3-4E45-B1B3-5EF5754C3BE9}"/>
              </a:ext>
            </a:extLst>
          </p:cNvPr>
          <p:cNvSpPr txBox="1"/>
          <p:nvPr/>
        </p:nvSpPr>
        <p:spPr>
          <a:xfrm>
            <a:off x="366204" y="1279288"/>
            <a:ext cx="62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からだ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1D0A87D-EE2C-4DFE-9863-7B658623C228}"/>
              </a:ext>
            </a:extLst>
          </p:cNvPr>
          <p:cNvSpPr txBox="1"/>
          <p:nvPr/>
        </p:nvSpPr>
        <p:spPr>
          <a:xfrm>
            <a:off x="835469" y="1279288"/>
            <a:ext cx="6178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あたま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B0AD51C0-5A39-45D9-8BA2-91884F38B274}"/>
              </a:ext>
            </a:extLst>
          </p:cNvPr>
          <p:cNvSpPr/>
          <p:nvPr/>
        </p:nvSpPr>
        <p:spPr>
          <a:xfrm>
            <a:off x="4277254" y="369419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3AB0C1D-2794-4005-9566-D67066544B90}"/>
              </a:ext>
            </a:extLst>
          </p:cNvPr>
          <p:cNvSpPr/>
          <p:nvPr/>
        </p:nvSpPr>
        <p:spPr>
          <a:xfrm>
            <a:off x="2331390" y="3121295"/>
            <a:ext cx="850848" cy="8559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064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77E576E6-9B85-4543-A775-655F44486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26" y="1819728"/>
            <a:ext cx="3553729" cy="475989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05C10BC-C52A-40DA-916B-94B5B44DD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19"/>
          <a:stretch/>
        </p:blipFill>
        <p:spPr>
          <a:xfrm>
            <a:off x="4620335" y="1819728"/>
            <a:ext cx="3553729" cy="475989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電池ボックスを接続する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58453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電池ボックスをステーと組み合わせます。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4CDE847-B463-42C5-AE32-0BCD743B6404}"/>
              </a:ext>
            </a:extLst>
          </p:cNvPr>
          <p:cNvSpPr txBox="1"/>
          <p:nvPr/>
        </p:nvSpPr>
        <p:spPr>
          <a:xfrm>
            <a:off x="404561" y="1288000"/>
            <a:ext cx="627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4154575" y="40032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463C-B906-4EE5-91FA-63A331A9FB1B}"/>
              </a:ext>
            </a:extLst>
          </p:cNvPr>
          <p:cNvSpPr txBox="1"/>
          <p:nvPr/>
        </p:nvSpPr>
        <p:spPr>
          <a:xfrm>
            <a:off x="4620335" y="397478"/>
            <a:ext cx="728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01E34E-BC7D-4EC7-BAB5-20E552FF9CDC}"/>
              </a:ext>
            </a:extLst>
          </p:cNvPr>
          <p:cNvSpPr txBox="1"/>
          <p:nvPr/>
        </p:nvSpPr>
        <p:spPr>
          <a:xfrm>
            <a:off x="2618669" y="380338"/>
            <a:ext cx="728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でんち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FA8AD26-BC58-4010-AD0C-AFF885032CC5}"/>
              </a:ext>
            </a:extLst>
          </p:cNvPr>
          <p:cNvSpPr txBox="1"/>
          <p:nvPr/>
        </p:nvSpPr>
        <p:spPr>
          <a:xfrm>
            <a:off x="2894075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22346C4-A7AA-4E88-ADDC-C12EB596C2C3}"/>
              </a:ext>
            </a:extLst>
          </p:cNvPr>
          <p:cNvSpPr txBox="1"/>
          <p:nvPr/>
        </p:nvSpPr>
        <p:spPr>
          <a:xfrm>
            <a:off x="3346880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4A09AE49-2551-4F4F-B7C0-30A63564902C}"/>
              </a:ext>
            </a:extLst>
          </p:cNvPr>
          <p:cNvSpPr/>
          <p:nvPr/>
        </p:nvSpPr>
        <p:spPr>
          <a:xfrm flipH="1" flipV="1">
            <a:off x="1153921" y="4753762"/>
            <a:ext cx="1346964" cy="1233722"/>
          </a:xfrm>
          <a:prstGeom prst="arc">
            <a:avLst>
              <a:gd name="adj1" fmla="val 4789475"/>
              <a:gd name="adj2" fmla="val 11839050"/>
            </a:avLst>
          </a:prstGeom>
          <a:ln w="381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22441C31-4FBF-470A-BBA9-0A7F82AFE2A7}"/>
              </a:ext>
            </a:extLst>
          </p:cNvPr>
          <p:cNvSpPr/>
          <p:nvPr/>
        </p:nvSpPr>
        <p:spPr>
          <a:xfrm flipH="1" flipV="1">
            <a:off x="1597807" y="4074850"/>
            <a:ext cx="1737627" cy="1621354"/>
          </a:xfrm>
          <a:prstGeom prst="arc">
            <a:avLst>
              <a:gd name="adj1" fmla="val 4894370"/>
              <a:gd name="adj2" fmla="val 11839050"/>
            </a:avLst>
          </a:prstGeom>
          <a:ln w="381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578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電池ボックスを接続する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58453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電池ボックスと拡張ユニットを接続します。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4CDE847-B463-42C5-AE32-0BCD743B6404}"/>
              </a:ext>
            </a:extLst>
          </p:cNvPr>
          <p:cNvSpPr txBox="1"/>
          <p:nvPr/>
        </p:nvSpPr>
        <p:spPr>
          <a:xfrm>
            <a:off x="404561" y="1288000"/>
            <a:ext cx="627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1931863" y="1288000"/>
            <a:ext cx="882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3460345" y="1288000"/>
            <a:ext cx="882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BB3F5C65-94E7-4EF8-9307-BFBB31484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4" y="2084960"/>
            <a:ext cx="3971131" cy="354541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8AEE3CE-BB83-47C0-AC64-14DDF81D6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56" y="2083862"/>
            <a:ext cx="3377321" cy="3546512"/>
          </a:xfrm>
          <a:prstGeom prst="rect">
            <a:avLst/>
          </a:prstGeom>
        </p:spPr>
      </p:pic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4474514" y="310659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A29156F8-60D9-438C-A8F7-8B2972341D4C}"/>
              </a:ext>
            </a:extLst>
          </p:cNvPr>
          <p:cNvSpPr/>
          <p:nvPr/>
        </p:nvSpPr>
        <p:spPr>
          <a:xfrm rot="12487641" flipH="1" flipV="1">
            <a:off x="1274004" y="2695620"/>
            <a:ext cx="2293158" cy="1453185"/>
          </a:xfrm>
          <a:custGeom>
            <a:avLst/>
            <a:gdLst>
              <a:gd name="connsiteX0" fmla="*/ 0 w 1083757"/>
              <a:gd name="connsiteY0" fmla="*/ 0 h 1139869"/>
              <a:gd name="connsiteX1" fmla="*/ 951978 w 1083757"/>
              <a:gd name="connsiteY1" fmla="*/ 263047 h 1139869"/>
              <a:gd name="connsiteX2" fmla="*/ 1052186 w 1083757"/>
              <a:gd name="connsiteY2" fmla="*/ 1139869 h 1139869"/>
              <a:gd name="connsiteX0" fmla="*/ 0 w 1083757"/>
              <a:gd name="connsiteY0" fmla="*/ 724 h 1140593"/>
              <a:gd name="connsiteX1" fmla="*/ 951978 w 1083757"/>
              <a:gd name="connsiteY1" fmla="*/ 263771 h 1140593"/>
              <a:gd name="connsiteX2" fmla="*/ 1052186 w 1083757"/>
              <a:gd name="connsiteY2" fmla="*/ 1140593 h 1140593"/>
              <a:gd name="connsiteX0" fmla="*/ 0 w 1123659"/>
              <a:gd name="connsiteY0" fmla="*/ 724 h 1140593"/>
              <a:gd name="connsiteX1" fmla="*/ 951978 w 1123659"/>
              <a:gd name="connsiteY1" fmla="*/ 263771 h 1140593"/>
              <a:gd name="connsiteX2" fmla="*/ 1052186 w 1123659"/>
              <a:gd name="connsiteY2" fmla="*/ 1140593 h 1140593"/>
              <a:gd name="connsiteX0" fmla="*/ 0 w 1087358"/>
              <a:gd name="connsiteY0" fmla="*/ 242 h 1140111"/>
              <a:gd name="connsiteX1" fmla="*/ 749082 w 1087358"/>
              <a:gd name="connsiteY1" fmla="*/ 450091 h 1140111"/>
              <a:gd name="connsiteX2" fmla="*/ 1052186 w 1087358"/>
              <a:gd name="connsiteY2" fmla="*/ 1140111 h 1140111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4374443"/>
              <a:gd name="connsiteY0" fmla="*/ 787303 h 813347"/>
              <a:gd name="connsiteX1" fmla="*/ 4374443 w 4374443"/>
              <a:gd name="connsiteY1" fmla="*/ 186318 h 813347"/>
              <a:gd name="connsiteX0" fmla="*/ -1 w 4571797"/>
              <a:gd name="connsiteY0" fmla="*/ 905339 h 929519"/>
              <a:gd name="connsiteX1" fmla="*/ 4571797 w 4571797"/>
              <a:gd name="connsiteY1" fmla="*/ 175006 h 929519"/>
              <a:gd name="connsiteX0" fmla="*/ -1 w 4571797"/>
              <a:gd name="connsiteY0" fmla="*/ 884731 h 980736"/>
              <a:gd name="connsiteX1" fmla="*/ 4571797 w 4571797"/>
              <a:gd name="connsiteY1" fmla="*/ 154398 h 980736"/>
              <a:gd name="connsiteX0" fmla="*/ -1 w 4571797"/>
              <a:gd name="connsiteY0" fmla="*/ 1107203 h 1183657"/>
              <a:gd name="connsiteX1" fmla="*/ 4571797 w 4571797"/>
              <a:gd name="connsiteY1" fmla="*/ 376870 h 1183657"/>
              <a:gd name="connsiteX0" fmla="*/ -1 w 5067741"/>
              <a:gd name="connsiteY0" fmla="*/ 2220876 h 2274667"/>
              <a:gd name="connsiteX1" fmla="*/ 5067742 w 5067741"/>
              <a:gd name="connsiteY1" fmla="*/ 278102 h 2274667"/>
              <a:gd name="connsiteX0" fmla="*/ -1 w 6378678"/>
              <a:gd name="connsiteY0" fmla="*/ 834890 h 920660"/>
              <a:gd name="connsiteX1" fmla="*/ 6378677 w 6378678"/>
              <a:gd name="connsiteY1" fmla="*/ 414739 h 920660"/>
              <a:gd name="connsiteX0" fmla="*/ -1 w 6378678"/>
              <a:gd name="connsiteY0" fmla="*/ 756490 h 1095100"/>
              <a:gd name="connsiteX1" fmla="*/ 6378677 w 6378678"/>
              <a:gd name="connsiteY1" fmla="*/ 336339 h 1095100"/>
              <a:gd name="connsiteX0" fmla="*/ -1 w 6378678"/>
              <a:gd name="connsiteY0" fmla="*/ 1548711 h 1775578"/>
              <a:gd name="connsiteX1" fmla="*/ 6378677 w 6378678"/>
              <a:gd name="connsiteY1" fmla="*/ 1128560 h 1775578"/>
              <a:gd name="connsiteX0" fmla="*/ -1 w 6378678"/>
              <a:gd name="connsiteY0" fmla="*/ 1646847 h 1721907"/>
              <a:gd name="connsiteX1" fmla="*/ 6378677 w 6378678"/>
              <a:gd name="connsiteY1" fmla="*/ 1226696 h 1721907"/>
              <a:gd name="connsiteX0" fmla="*/ -1 w 6467622"/>
              <a:gd name="connsiteY0" fmla="*/ 2404281 h 2467155"/>
              <a:gd name="connsiteX1" fmla="*/ 6467621 w 6467622"/>
              <a:gd name="connsiteY1" fmla="*/ 1076479 h 2467155"/>
              <a:gd name="connsiteX0" fmla="*/ 0 w 9285883"/>
              <a:gd name="connsiteY0" fmla="*/ 2671167 h 2730746"/>
              <a:gd name="connsiteX1" fmla="*/ 9285882 w 9285883"/>
              <a:gd name="connsiteY1" fmla="*/ 1033307 h 2730746"/>
              <a:gd name="connsiteX0" fmla="*/ 6009 w 9291892"/>
              <a:gd name="connsiteY0" fmla="*/ 2956520 h 2956521"/>
              <a:gd name="connsiteX1" fmla="*/ 9291891 w 9291892"/>
              <a:gd name="connsiteY1" fmla="*/ 1318660 h 2956521"/>
              <a:gd name="connsiteX0" fmla="*/ 6395 w 9292278"/>
              <a:gd name="connsiteY0" fmla="*/ 2329873 h 2329873"/>
              <a:gd name="connsiteX1" fmla="*/ 9292277 w 9292278"/>
              <a:gd name="connsiteY1" fmla="*/ 692013 h 2329873"/>
              <a:gd name="connsiteX0" fmla="*/ 6395 w 9292278"/>
              <a:gd name="connsiteY0" fmla="*/ 2329873 h 2329873"/>
              <a:gd name="connsiteX1" fmla="*/ 9292279 w 9292278"/>
              <a:gd name="connsiteY1" fmla="*/ 692013 h 2329873"/>
              <a:gd name="connsiteX0" fmla="*/ 6579 w 9137193"/>
              <a:gd name="connsiteY0" fmla="*/ 2441584 h 2441584"/>
              <a:gd name="connsiteX1" fmla="*/ 9137193 w 9137193"/>
              <a:gd name="connsiteY1" fmla="*/ 668551 h 2441584"/>
              <a:gd name="connsiteX0" fmla="*/ 6489 w 9212227"/>
              <a:gd name="connsiteY0" fmla="*/ 2421011 h 2421011"/>
              <a:gd name="connsiteX1" fmla="*/ 9212228 w 9212227"/>
              <a:gd name="connsiteY1" fmla="*/ 672738 h 242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12227" h="2421011">
                <a:moveTo>
                  <a:pt x="6489" y="2421011"/>
                </a:moveTo>
                <a:cubicBezTo>
                  <a:pt x="-210689" y="1204904"/>
                  <a:pt x="5068341" y="-1161121"/>
                  <a:pt x="9212228" y="672738"/>
                </a:cubicBezTo>
              </a:path>
            </a:pathLst>
          </a:custGeom>
          <a:noFill/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: 図形 56">
            <a:extLst>
              <a:ext uri="{FF2B5EF4-FFF2-40B4-BE49-F238E27FC236}">
                <a16:creationId xmlns:a16="http://schemas.microsoft.com/office/drawing/2014/main" id="{56AE8582-C7E1-4B58-A722-079B8B32902F}"/>
              </a:ext>
            </a:extLst>
          </p:cNvPr>
          <p:cNvSpPr/>
          <p:nvPr/>
        </p:nvSpPr>
        <p:spPr>
          <a:xfrm rot="12936662" flipH="1" flipV="1">
            <a:off x="2057371" y="3409816"/>
            <a:ext cx="740438" cy="481542"/>
          </a:xfrm>
          <a:custGeom>
            <a:avLst/>
            <a:gdLst>
              <a:gd name="connsiteX0" fmla="*/ 0 w 1083757"/>
              <a:gd name="connsiteY0" fmla="*/ 0 h 1139869"/>
              <a:gd name="connsiteX1" fmla="*/ 951978 w 1083757"/>
              <a:gd name="connsiteY1" fmla="*/ 263047 h 1139869"/>
              <a:gd name="connsiteX2" fmla="*/ 1052186 w 1083757"/>
              <a:gd name="connsiteY2" fmla="*/ 1139869 h 1139869"/>
              <a:gd name="connsiteX0" fmla="*/ 0 w 1083757"/>
              <a:gd name="connsiteY0" fmla="*/ 724 h 1140593"/>
              <a:gd name="connsiteX1" fmla="*/ 951978 w 1083757"/>
              <a:gd name="connsiteY1" fmla="*/ 263771 h 1140593"/>
              <a:gd name="connsiteX2" fmla="*/ 1052186 w 1083757"/>
              <a:gd name="connsiteY2" fmla="*/ 1140593 h 1140593"/>
              <a:gd name="connsiteX0" fmla="*/ 0 w 1123659"/>
              <a:gd name="connsiteY0" fmla="*/ 724 h 1140593"/>
              <a:gd name="connsiteX1" fmla="*/ 951978 w 1123659"/>
              <a:gd name="connsiteY1" fmla="*/ 263771 h 1140593"/>
              <a:gd name="connsiteX2" fmla="*/ 1052186 w 1123659"/>
              <a:gd name="connsiteY2" fmla="*/ 1140593 h 1140593"/>
              <a:gd name="connsiteX0" fmla="*/ 0 w 1087358"/>
              <a:gd name="connsiteY0" fmla="*/ 242 h 1140111"/>
              <a:gd name="connsiteX1" fmla="*/ 749082 w 1087358"/>
              <a:gd name="connsiteY1" fmla="*/ 450091 h 1140111"/>
              <a:gd name="connsiteX2" fmla="*/ 1052186 w 1087358"/>
              <a:gd name="connsiteY2" fmla="*/ 1140111 h 1140111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1052186"/>
              <a:gd name="connsiteY0" fmla="*/ 0 h 1139869"/>
              <a:gd name="connsiteX1" fmla="*/ 1052186 w 1052186"/>
              <a:gd name="connsiteY1" fmla="*/ 1139869 h 1139869"/>
              <a:gd name="connsiteX0" fmla="*/ 0 w 4374443"/>
              <a:gd name="connsiteY0" fmla="*/ 787303 h 813347"/>
              <a:gd name="connsiteX1" fmla="*/ 4374443 w 4374443"/>
              <a:gd name="connsiteY1" fmla="*/ 186318 h 813347"/>
              <a:gd name="connsiteX0" fmla="*/ -1 w 4571797"/>
              <a:gd name="connsiteY0" fmla="*/ 905339 h 929519"/>
              <a:gd name="connsiteX1" fmla="*/ 4571797 w 4571797"/>
              <a:gd name="connsiteY1" fmla="*/ 175006 h 929519"/>
              <a:gd name="connsiteX0" fmla="*/ -1 w 4571797"/>
              <a:gd name="connsiteY0" fmla="*/ 884731 h 980736"/>
              <a:gd name="connsiteX1" fmla="*/ 4571797 w 4571797"/>
              <a:gd name="connsiteY1" fmla="*/ 154398 h 980736"/>
              <a:gd name="connsiteX0" fmla="*/ -1 w 4571797"/>
              <a:gd name="connsiteY0" fmla="*/ 1107203 h 1183657"/>
              <a:gd name="connsiteX1" fmla="*/ 4571797 w 4571797"/>
              <a:gd name="connsiteY1" fmla="*/ 376870 h 1183657"/>
              <a:gd name="connsiteX0" fmla="*/ -1 w 5067741"/>
              <a:gd name="connsiteY0" fmla="*/ 2220876 h 2274667"/>
              <a:gd name="connsiteX1" fmla="*/ 5067742 w 5067741"/>
              <a:gd name="connsiteY1" fmla="*/ 278102 h 2274667"/>
              <a:gd name="connsiteX0" fmla="*/ -1 w 6378678"/>
              <a:gd name="connsiteY0" fmla="*/ 834890 h 920660"/>
              <a:gd name="connsiteX1" fmla="*/ 6378677 w 6378678"/>
              <a:gd name="connsiteY1" fmla="*/ 414739 h 920660"/>
              <a:gd name="connsiteX0" fmla="*/ -1 w 6378678"/>
              <a:gd name="connsiteY0" fmla="*/ 756490 h 1095100"/>
              <a:gd name="connsiteX1" fmla="*/ 6378677 w 6378678"/>
              <a:gd name="connsiteY1" fmla="*/ 336339 h 1095100"/>
              <a:gd name="connsiteX0" fmla="*/ -1 w 6378678"/>
              <a:gd name="connsiteY0" fmla="*/ 1548711 h 1775578"/>
              <a:gd name="connsiteX1" fmla="*/ 6378677 w 6378678"/>
              <a:gd name="connsiteY1" fmla="*/ 1128560 h 1775578"/>
              <a:gd name="connsiteX0" fmla="*/ -1 w 6378678"/>
              <a:gd name="connsiteY0" fmla="*/ 1646847 h 1721907"/>
              <a:gd name="connsiteX1" fmla="*/ 6378677 w 6378678"/>
              <a:gd name="connsiteY1" fmla="*/ 1226696 h 1721907"/>
              <a:gd name="connsiteX0" fmla="*/ -1 w 6467622"/>
              <a:gd name="connsiteY0" fmla="*/ 2404281 h 2467155"/>
              <a:gd name="connsiteX1" fmla="*/ 6467621 w 6467622"/>
              <a:gd name="connsiteY1" fmla="*/ 1076479 h 2467155"/>
              <a:gd name="connsiteX0" fmla="*/ 0 w 9285883"/>
              <a:gd name="connsiteY0" fmla="*/ 2671167 h 2730746"/>
              <a:gd name="connsiteX1" fmla="*/ 9285882 w 9285883"/>
              <a:gd name="connsiteY1" fmla="*/ 1033307 h 2730746"/>
              <a:gd name="connsiteX0" fmla="*/ 6009 w 9291892"/>
              <a:gd name="connsiteY0" fmla="*/ 2956520 h 2956521"/>
              <a:gd name="connsiteX1" fmla="*/ 9291891 w 9291892"/>
              <a:gd name="connsiteY1" fmla="*/ 1318660 h 2956521"/>
              <a:gd name="connsiteX0" fmla="*/ 6395 w 9292278"/>
              <a:gd name="connsiteY0" fmla="*/ 2329873 h 2329873"/>
              <a:gd name="connsiteX1" fmla="*/ 9292277 w 9292278"/>
              <a:gd name="connsiteY1" fmla="*/ 692013 h 2329873"/>
              <a:gd name="connsiteX0" fmla="*/ 6972 w 8835486"/>
              <a:gd name="connsiteY0" fmla="*/ 2218632 h 2218632"/>
              <a:gd name="connsiteX1" fmla="*/ 8835489 w 8835486"/>
              <a:gd name="connsiteY1" fmla="*/ 717308 h 221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35486" h="2218632">
                <a:moveTo>
                  <a:pt x="6972" y="2218632"/>
                </a:moveTo>
                <a:cubicBezTo>
                  <a:pt x="-210206" y="1002525"/>
                  <a:pt x="4691602" y="-1116551"/>
                  <a:pt x="8835489" y="717308"/>
                </a:cubicBezTo>
              </a:path>
            </a:pathLst>
          </a:custGeom>
          <a:noFill/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D17FADA5-3BB7-4578-98F6-9836B862FB92}"/>
              </a:ext>
            </a:extLst>
          </p:cNvPr>
          <p:cNvSpPr/>
          <p:nvPr/>
        </p:nvSpPr>
        <p:spPr>
          <a:xfrm>
            <a:off x="2780887" y="4061903"/>
            <a:ext cx="811267" cy="79724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83421FB-4E72-43FF-92BC-9A7A3162FA21}"/>
              </a:ext>
            </a:extLst>
          </p:cNvPr>
          <p:cNvGrpSpPr/>
          <p:nvPr/>
        </p:nvGrpSpPr>
        <p:grpSpPr>
          <a:xfrm>
            <a:off x="3956072" y="5957754"/>
            <a:ext cx="3101150" cy="900246"/>
            <a:chOff x="2056999" y="5581743"/>
            <a:chExt cx="3101150" cy="900246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E821D88-65DB-4BCA-BF1D-D2F91CEC3F23}"/>
                </a:ext>
              </a:extLst>
            </p:cNvPr>
            <p:cNvSpPr txBox="1"/>
            <p:nvPr/>
          </p:nvSpPr>
          <p:spPr>
            <a:xfrm>
              <a:off x="2186385" y="5581743"/>
              <a:ext cx="297176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＋と－の向きを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間違えないように気を付けよう！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5C48365-81C6-4A48-AECB-4F90F8F444C7}"/>
                </a:ext>
              </a:extLst>
            </p:cNvPr>
            <p:cNvSpPr txBox="1"/>
            <p:nvPr/>
          </p:nvSpPr>
          <p:spPr>
            <a:xfrm>
              <a:off x="2056999" y="5623231"/>
              <a:ext cx="5548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プラス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24A4599D-22F5-400A-9FFD-AF2C3F751868}"/>
                </a:ext>
              </a:extLst>
            </p:cNvPr>
            <p:cNvSpPr txBox="1"/>
            <p:nvPr/>
          </p:nvSpPr>
          <p:spPr>
            <a:xfrm>
              <a:off x="2910802" y="5623231"/>
              <a:ext cx="3213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089A5497-B87D-49BB-9717-1F3CA8AEAC9E}"/>
                </a:ext>
              </a:extLst>
            </p:cNvPr>
            <p:cNvSpPr txBox="1"/>
            <p:nvPr/>
          </p:nvSpPr>
          <p:spPr>
            <a:xfrm>
              <a:off x="2458323" y="5623231"/>
              <a:ext cx="5894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マイナス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2EDA501F-5ED0-4DC2-B907-0D9CEF10C1C8}"/>
                </a:ext>
              </a:extLst>
            </p:cNvPr>
            <p:cNvSpPr txBox="1"/>
            <p:nvPr/>
          </p:nvSpPr>
          <p:spPr>
            <a:xfrm>
              <a:off x="3616900" y="6073889"/>
              <a:ext cx="3086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2CA0940C-65EE-4C79-8455-949693AE5730}"/>
                </a:ext>
              </a:extLst>
            </p:cNvPr>
            <p:cNvSpPr txBox="1"/>
            <p:nvPr/>
          </p:nvSpPr>
          <p:spPr>
            <a:xfrm>
              <a:off x="2224082" y="6073889"/>
              <a:ext cx="50225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まちが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ABD09FFD-2414-48BC-A4D5-2EEB045F372E}"/>
                </a:ext>
              </a:extLst>
            </p:cNvPr>
            <p:cNvSpPr txBox="1"/>
            <p:nvPr/>
          </p:nvSpPr>
          <p:spPr>
            <a:xfrm>
              <a:off x="3996798" y="6073889"/>
              <a:ext cx="3086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70" name="図 69">
            <a:extLst>
              <a:ext uri="{FF2B5EF4-FFF2-40B4-BE49-F238E27FC236}">
                <a16:creationId xmlns:a16="http://schemas.microsoft.com/office/drawing/2014/main" id="{E17144E3-6E19-41A8-B875-06579886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17460" y="4147338"/>
            <a:ext cx="1122464" cy="2099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D463C-B906-4EE5-91FA-63A331A9FB1B}"/>
              </a:ext>
            </a:extLst>
          </p:cNvPr>
          <p:cNvSpPr txBox="1"/>
          <p:nvPr/>
        </p:nvSpPr>
        <p:spPr>
          <a:xfrm>
            <a:off x="4620335" y="397478"/>
            <a:ext cx="728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01E34E-BC7D-4EC7-BAB5-20E552FF9CDC}"/>
              </a:ext>
            </a:extLst>
          </p:cNvPr>
          <p:cNvSpPr txBox="1"/>
          <p:nvPr/>
        </p:nvSpPr>
        <p:spPr>
          <a:xfrm>
            <a:off x="2618669" y="380338"/>
            <a:ext cx="728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でんち</a:t>
            </a:r>
          </a:p>
        </p:txBody>
      </p:sp>
    </p:spTree>
    <p:extLst>
      <p:ext uri="{BB962C8B-B14F-4D97-AF65-F5344CB8AC3E}">
        <p14:creationId xmlns:p14="http://schemas.microsoft.com/office/powerpoint/2010/main" val="39168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>
            <a:extLst>
              <a:ext uri="{FF2B5EF4-FFF2-40B4-BE49-F238E27FC236}">
                <a16:creationId xmlns:a16="http://schemas.microsoft.com/office/drawing/2014/main" id="{221CEB7D-9CC5-4A16-929B-E42D386B7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427" y="2141309"/>
            <a:ext cx="4057650" cy="356235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5D7ECAE-81D8-45B2-96F0-AEB8CB6AF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20" y="2108668"/>
            <a:ext cx="3409950" cy="357330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 各ケーブルを接続する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123001-8BA5-41F8-9C0D-D91FAA251200}"/>
              </a:ext>
            </a:extLst>
          </p:cNvPr>
          <p:cNvSpPr txBox="1"/>
          <p:nvPr/>
        </p:nvSpPr>
        <p:spPr>
          <a:xfrm>
            <a:off x="4385609" y="373568"/>
            <a:ext cx="740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395470" y="976024"/>
            <a:ext cx="85796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各パーツのケーブルを、拡張ユニットに接続します。</a:t>
            </a:r>
            <a:endParaRPr kumimoji="1"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881739-8AD2-4D45-92FE-07A178DD8EAF}"/>
              </a:ext>
            </a:extLst>
          </p:cNvPr>
          <p:cNvSpPr txBox="1"/>
          <p:nvPr/>
        </p:nvSpPr>
        <p:spPr>
          <a:xfrm>
            <a:off x="4495879" y="1028951"/>
            <a:ext cx="657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342085-8DA7-462F-946A-8FD052B7BFA4}"/>
              </a:ext>
            </a:extLst>
          </p:cNvPr>
          <p:cNvSpPr txBox="1"/>
          <p:nvPr/>
        </p:nvSpPr>
        <p:spPr>
          <a:xfrm>
            <a:off x="2821356" y="1028951"/>
            <a:ext cx="761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25981E5-C4A5-42EF-A32A-2C3EE0CB100B}"/>
              </a:ext>
            </a:extLst>
          </p:cNvPr>
          <p:cNvSpPr txBox="1"/>
          <p:nvPr/>
        </p:nvSpPr>
        <p:spPr>
          <a:xfrm>
            <a:off x="2626679" y="381572"/>
            <a:ext cx="403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D073528-8BD2-4C89-9AD3-5665E49FBEAA}"/>
              </a:ext>
            </a:extLst>
          </p:cNvPr>
          <p:cNvSpPr txBox="1"/>
          <p:nvPr/>
        </p:nvSpPr>
        <p:spPr>
          <a:xfrm>
            <a:off x="380917" y="1028951"/>
            <a:ext cx="417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153CDAA0-587C-460A-BE8A-AD98541CC77D}"/>
              </a:ext>
            </a:extLst>
          </p:cNvPr>
          <p:cNvSpPr/>
          <p:nvPr/>
        </p:nvSpPr>
        <p:spPr>
          <a:xfrm>
            <a:off x="6485372" y="4495506"/>
            <a:ext cx="1087279" cy="107776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C35018F-88A6-479C-8FE0-71D334363772}"/>
              </a:ext>
            </a:extLst>
          </p:cNvPr>
          <p:cNvSpPr txBox="1"/>
          <p:nvPr/>
        </p:nvSpPr>
        <p:spPr>
          <a:xfrm>
            <a:off x="2917307" y="5235705"/>
            <a:ext cx="102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BATT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3F865C4-240C-4FA0-A636-B78B1BFD6513}"/>
              </a:ext>
            </a:extLst>
          </p:cNvPr>
          <p:cNvSpPr txBox="1"/>
          <p:nvPr/>
        </p:nvSpPr>
        <p:spPr>
          <a:xfrm>
            <a:off x="7327837" y="3896159"/>
            <a:ext cx="894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P16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DAE7672-B4DF-41EB-BA90-E924211C28D1}"/>
              </a:ext>
            </a:extLst>
          </p:cNvPr>
          <p:cNvSpPr txBox="1"/>
          <p:nvPr/>
        </p:nvSpPr>
        <p:spPr>
          <a:xfrm>
            <a:off x="516591" y="1526805"/>
            <a:ext cx="36298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BATT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F5FBD6B-6A37-4E1B-96EE-35FFA62B564C}"/>
              </a:ext>
            </a:extLst>
          </p:cNvPr>
          <p:cNvSpPr txBox="1"/>
          <p:nvPr/>
        </p:nvSpPr>
        <p:spPr>
          <a:xfrm>
            <a:off x="4267519" y="1541608"/>
            <a:ext cx="29000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38367EE-B0D8-42CC-967A-BBC5ADA86D41}"/>
              </a:ext>
            </a:extLst>
          </p:cNvPr>
          <p:cNvSpPr txBox="1"/>
          <p:nvPr/>
        </p:nvSpPr>
        <p:spPr>
          <a:xfrm>
            <a:off x="502039" y="1563503"/>
            <a:ext cx="642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3D01599-F17B-4681-A29D-B1D4E44BDB13}"/>
              </a:ext>
            </a:extLst>
          </p:cNvPr>
          <p:cNvGrpSpPr/>
          <p:nvPr/>
        </p:nvGrpSpPr>
        <p:grpSpPr>
          <a:xfrm>
            <a:off x="1978274" y="5841740"/>
            <a:ext cx="3101150" cy="900246"/>
            <a:chOff x="2056999" y="5581743"/>
            <a:chExt cx="3101150" cy="900246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144FCEC-2044-4C22-A8DE-D9B17DD354F1}"/>
                </a:ext>
              </a:extLst>
            </p:cNvPr>
            <p:cNvSpPr txBox="1"/>
            <p:nvPr/>
          </p:nvSpPr>
          <p:spPr>
            <a:xfrm>
              <a:off x="2186385" y="5581743"/>
              <a:ext cx="297176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＋と－の向きを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間違えないように気を付けよう！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0AADB98-E18E-4E82-9200-E086C533922C}"/>
                </a:ext>
              </a:extLst>
            </p:cNvPr>
            <p:cNvSpPr txBox="1"/>
            <p:nvPr/>
          </p:nvSpPr>
          <p:spPr>
            <a:xfrm>
              <a:off x="2056999" y="5623231"/>
              <a:ext cx="5548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プラス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0500323-5AA0-4725-A344-91AE45C03F54}"/>
                </a:ext>
              </a:extLst>
            </p:cNvPr>
            <p:cNvSpPr txBox="1"/>
            <p:nvPr/>
          </p:nvSpPr>
          <p:spPr>
            <a:xfrm>
              <a:off x="2910802" y="5623231"/>
              <a:ext cx="3213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8DA3563B-5654-4EDC-BA7E-0728BA6C8E87}"/>
                </a:ext>
              </a:extLst>
            </p:cNvPr>
            <p:cNvSpPr txBox="1"/>
            <p:nvPr/>
          </p:nvSpPr>
          <p:spPr>
            <a:xfrm>
              <a:off x="2458323" y="5623231"/>
              <a:ext cx="5894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マイナス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19CED3A-F904-4229-B6C7-48F16997EFCD}"/>
                </a:ext>
              </a:extLst>
            </p:cNvPr>
            <p:cNvSpPr txBox="1"/>
            <p:nvPr/>
          </p:nvSpPr>
          <p:spPr>
            <a:xfrm>
              <a:off x="3616900" y="6073889"/>
              <a:ext cx="3086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76B7260-D596-4B27-B9F0-B2E77B62E617}"/>
                </a:ext>
              </a:extLst>
            </p:cNvPr>
            <p:cNvSpPr txBox="1"/>
            <p:nvPr/>
          </p:nvSpPr>
          <p:spPr>
            <a:xfrm>
              <a:off x="2224082" y="6073889"/>
              <a:ext cx="50225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まちが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8831BAC-6700-457D-80C5-DBAC4461E9A5}"/>
                </a:ext>
              </a:extLst>
            </p:cNvPr>
            <p:cNvSpPr txBox="1"/>
            <p:nvPr/>
          </p:nvSpPr>
          <p:spPr>
            <a:xfrm>
              <a:off x="3996798" y="6073889"/>
              <a:ext cx="3086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FE11D7FA-A90F-4BD0-A509-48D5F31F32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6680" y="4795606"/>
            <a:ext cx="1011495" cy="18916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1" name="楕円 50">
            <a:extLst>
              <a:ext uri="{FF2B5EF4-FFF2-40B4-BE49-F238E27FC236}">
                <a16:creationId xmlns:a16="http://schemas.microsoft.com/office/drawing/2014/main" id="{9B0C322E-80BD-4B55-9285-0D5150E04077}"/>
              </a:ext>
            </a:extLst>
          </p:cNvPr>
          <p:cNvSpPr/>
          <p:nvPr/>
        </p:nvSpPr>
        <p:spPr>
          <a:xfrm>
            <a:off x="2152600" y="4898272"/>
            <a:ext cx="834990" cy="82768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B2D22D5F-32D2-429A-B023-8F5C7920C3FE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461714" y="5312116"/>
            <a:ext cx="690886" cy="4699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87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完成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AE474-A1DC-48F0-BA7F-4FFDA55F179E}"/>
              </a:ext>
            </a:extLst>
          </p:cNvPr>
          <p:cNvSpPr txBox="1"/>
          <p:nvPr/>
        </p:nvSpPr>
        <p:spPr>
          <a:xfrm>
            <a:off x="2174681" y="396563"/>
            <a:ext cx="77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かんせい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27B5ECB-3C22-4FBF-A265-C01A382D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76" y="1286357"/>
            <a:ext cx="3586162" cy="51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9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プログラミングの準備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3515557" y="135129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175193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本日のミッション！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646801" y="1404395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課題をクリアしよう！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543439" y="2303509"/>
            <a:ext cx="551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かだい</a:t>
            </a:r>
          </a:p>
        </p:txBody>
      </p:sp>
    </p:spTree>
    <p:extLst>
      <p:ext uri="{BB962C8B-B14F-4D97-AF65-F5344CB8AC3E}">
        <p14:creationId xmlns:p14="http://schemas.microsoft.com/office/powerpoint/2010/main" val="337132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82EDC9-A00E-419E-A0CD-C0A2ABF35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8598" y="1865420"/>
            <a:ext cx="4820576" cy="482057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パソコンとつなげよう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E4EFFE0-5FAB-4597-8F04-107A91328B3C}"/>
              </a:ext>
            </a:extLst>
          </p:cNvPr>
          <p:cNvGrpSpPr/>
          <p:nvPr/>
        </p:nvGrpSpPr>
        <p:grpSpPr>
          <a:xfrm>
            <a:off x="726487" y="1286248"/>
            <a:ext cx="7254538" cy="577081"/>
            <a:chOff x="495668" y="1060559"/>
            <a:chExt cx="7254538" cy="57708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954E6D-D880-4B95-AF35-8764A284737A}"/>
                </a:ext>
              </a:extLst>
            </p:cNvPr>
            <p:cNvSpPr txBox="1"/>
            <p:nvPr/>
          </p:nvSpPr>
          <p:spPr>
            <a:xfrm>
              <a:off x="615357" y="1060559"/>
              <a:ext cx="71348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ケーブルでパソコンとつなげます。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7EE5503-EEF2-4429-9A9D-F5CF53259E0C}"/>
                </a:ext>
              </a:extLst>
            </p:cNvPr>
            <p:cNvSpPr txBox="1"/>
            <p:nvPr/>
          </p:nvSpPr>
          <p:spPr>
            <a:xfrm>
              <a:off x="495668" y="1149442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4F142894-6148-4DFC-9BF9-5AB9E47A1376}"/>
              </a:ext>
            </a:extLst>
          </p:cNvPr>
          <p:cNvSpPr/>
          <p:nvPr/>
        </p:nvSpPr>
        <p:spPr>
          <a:xfrm>
            <a:off x="3611137" y="5345545"/>
            <a:ext cx="913918" cy="9499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F7EBE20-A516-4C6E-A297-FB056612A25C}"/>
              </a:ext>
            </a:extLst>
          </p:cNvPr>
          <p:cNvSpPr/>
          <p:nvPr/>
        </p:nvSpPr>
        <p:spPr>
          <a:xfrm>
            <a:off x="5903102" y="4273617"/>
            <a:ext cx="886002" cy="87331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59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を起動しよう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2881994" y="385913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きどう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21D6AE2-637D-4017-9F38-548AF73BD5B1}"/>
              </a:ext>
            </a:extLst>
          </p:cNvPr>
          <p:cNvGrpSpPr/>
          <p:nvPr/>
        </p:nvGrpSpPr>
        <p:grpSpPr>
          <a:xfrm>
            <a:off x="827696" y="1546111"/>
            <a:ext cx="1082044" cy="1082044"/>
            <a:chOff x="609667" y="2093260"/>
            <a:chExt cx="1082044" cy="1082044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080ED09-143A-4323-8B67-2EC10C02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67" y="2093260"/>
              <a:ext cx="1082044" cy="1082044"/>
            </a:xfrm>
            <a:prstGeom prst="rect">
              <a:avLst/>
            </a:prstGeom>
          </p:spPr>
        </p:pic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A1C170C-CD1B-445F-8C2F-F0AEA1B5A825}"/>
                </a:ext>
              </a:extLst>
            </p:cNvPr>
            <p:cNvGrpSpPr/>
            <p:nvPr/>
          </p:nvGrpSpPr>
          <p:grpSpPr>
            <a:xfrm>
              <a:off x="610001" y="2882990"/>
              <a:ext cx="292314" cy="292314"/>
              <a:chOff x="1084324" y="3782536"/>
              <a:chExt cx="363984" cy="363984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28CDDCEB-61C5-4213-840A-EC23CA819B8B}"/>
                  </a:ext>
                </a:extLst>
              </p:cNvPr>
              <p:cNvSpPr/>
              <p:nvPr/>
            </p:nvSpPr>
            <p:spPr>
              <a:xfrm>
                <a:off x="1084324" y="3782536"/>
                <a:ext cx="363984" cy="3639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90BC25E-AA89-4060-819D-B633294D2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5871" y="3808787"/>
                <a:ext cx="217995" cy="311482"/>
              </a:xfrm>
              <a:prstGeom prst="rect">
                <a:avLst/>
              </a:prstGeom>
            </p:spPr>
          </p:pic>
        </p:grp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3537E16-7362-407E-800E-9D7FDE8788A7}"/>
              </a:ext>
            </a:extLst>
          </p:cNvPr>
          <p:cNvSpPr txBox="1"/>
          <p:nvPr/>
        </p:nvSpPr>
        <p:spPr>
          <a:xfrm>
            <a:off x="750043" y="2520017"/>
            <a:ext cx="141578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400" b="1" i="0" dirty="0" err="1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studuino</a:t>
            </a:r>
            <a:r>
              <a: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-bit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BEE5001-42FA-4D42-89F2-A94E6A768512}"/>
              </a:ext>
            </a:extLst>
          </p:cNvPr>
          <p:cNvGrpSpPr/>
          <p:nvPr/>
        </p:nvGrpSpPr>
        <p:grpSpPr>
          <a:xfrm>
            <a:off x="2421921" y="1546111"/>
            <a:ext cx="6541118" cy="1131079"/>
            <a:chOff x="2993499" y="2228709"/>
            <a:chExt cx="6541118" cy="113107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25AC772-6380-4BE4-ADE0-32353A410771}"/>
                </a:ext>
              </a:extLst>
            </p:cNvPr>
            <p:cNvSpPr txBox="1"/>
            <p:nvPr/>
          </p:nvSpPr>
          <p:spPr>
            <a:xfrm>
              <a:off x="2993499" y="2228709"/>
              <a:ext cx="654111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パソコンのデスクトップにある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」のアイコンをダブルクリックしよう！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D416878-ADE8-40EA-BAC4-C292FBFD4711}"/>
                </a:ext>
              </a:extLst>
            </p:cNvPr>
            <p:cNvSpPr txBox="1"/>
            <p:nvPr/>
          </p:nvSpPr>
          <p:spPr>
            <a:xfrm>
              <a:off x="3178211" y="2869313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98D0C5BA-7CAD-4932-84E2-886B6874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6" y="3643647"/>
            <a:ext cx="4226638" cy="2078982"/>
          </a:xfrm>
          <a:prstGeom prst="rect">
            <a:avLst/>
          </a:prstGeom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1C117DDF-7A17-4102-A86F-2A94958B5CFD}"/>
              </a:ext>
            </a:extLst>
          </p:cNvPr>
          <p:cNvSpPr/>
          <p:nvPr/>
        </p:nvSpPr>
        <p:spPr>
          <a:xfrm>
            <a:off x="692316" y="4335673"/>
            <a:ext cx="1211504" cy="375408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D9B75DE-E512-45EB-926E-4AD41E85E0D7}"/>
              </a:ext>
            </a:extLst>
          </p:cNvPr>
          <p:cNvGrpSpPr/>
          <p:nvPr/>
        </p:nvGrpSpPr>
        <p:grpSpPr>
          <a:xfrm>
            <a:off x="158546" y="3139965"/>
            <a:ext cx="3194696" cy="515860"/>
            <a:chOff x="5259462" y="4585437"/>
            <a:chExt cx="3194696" cy="515860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BA45E95-9A53-4984-A7E6-F11DE870A2F6}"/>
                </a:ext>
              </a:extLst>
            </p:cNvPr>
            <p:cNvSpPr txBox="1"/>
            <p:nvPr/>
          </p:nvSpPr>
          <p:spPr>
            <a:xfrm>
              <a:off x="5259462" y="4731965"/>
              <a:ext cx="319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ロボットモードを選択します。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2556D45-2D6A-428C-9983-BD743AC7EC1B}"/>
                </a:ext>
              </a:extLst>
            </p:cNvPr>
            <p:cNvSpPr txBox="1"/>
            <p:nvPr/>
          </p:nvSpPr>
          <p:spPr>
            <a:xfrm>
              <a:off x="7020871" y="458543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0B277195-1E71-4CBC-AFE5-5599A73D2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046" y="3139965"/>
            <a:ext cx="4524266" cy="3023296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84CACAA-395A-4153-B407-B849F89F488E}"/>
              </a:ext>
            </a:extLst>
          </p:cNvPr>
          <p:cNvGrpSpPr/>
          <p:nvPr/>
        </p:nvGrpSpPr>
        <p:grpSpPr>
          <a:xfrm>
            <a:off x="1486222" y="5895006"/>
            <a:ext cx="3118340" cy="577081"/>
            <a:chOff x="903244" y="6175811"/>
            <a:chExt cx="3118340" cy="577081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A54392E-C5A7-46C9-B8A4-5B0F740D3D21}"/>
                </a:ext>
              </a:extLst>
            </p:cNvPr>
            <p:cNvSpPr txBox="1"/>
            <p:nvPr/>
          </p:nvSpPr>
          <p:spPr>
            <a:xfrm>
              <a:off x="941568" y="6175811"/>
              <a:ext cx="308001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が起動します。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EDC1E625-813E-4C0A-A058-96595AC188B1}"/>
                </a:ext>
              </a:extLst>
            </p:cNvPr>
            <p:cNvSpPr txBox="1"/>
            <p:nvPr/>
          </p:nvSpPr>
          <p:spPr>
            <a:xfrm>
              <a:off x="2495227" y="625207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きどう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BC95835F-01D6-4D84-BB12-93C00C24C19A}"/>
                </a:ext>
              </a:extLst>
            </p:cNvPr>
            <p:cNvSpPr txBox="1"/>
            <p:nvPr/>
          </p:nvSpPr>
          <p:spPr>
            <a:xfrm>
              <a:off x="903244" y="6252077"/>
              <a:ext cx="16812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6D160650-2197-4DCB-B583-0756020C886C}"/>
              </a:ext>
            </a:extLst>
          </p:cNvPr>
          <p:cNvSpPr/>
          <p:nvPr/>
        </p:nvSpPr>
        <p:spPr>
          <a:xfrm>
            <a:off x="4053524" y="427635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3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とメインユニットを接続しよう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4914396" y="375951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083879-97E4-4108-A562-F2F8DE71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4" y="1796636"/>
            <a:ext cx="3976500" cy="38264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DE4287-9252-4EF7-9448-ED110D9F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15" y="1796637"/>
            <a:ext cx="3295362" cy="11085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A56C20-228C-4541-AEAC-F0471DC3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65" y="3952814"/>
            <a:ext cx="2771086" cy="2627023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84660" y="2968657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ED560CE9-FB18-46B7-8D91-96D8C1C05B31}"/>
              </a:ext>
            </a:extLst>
          </p:cNvPr>
          <p:cNvSpPr/>
          <p:nvPr/>
        </p:nvSpPr>
        <p:spPr>
          <a:xfrm>
            <a:off x="4259896" y="221684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ED60C8FE-4F8F-493F-9C55-2D9FE3617C08}"/>
              </a:ext>
            </a:extLst>
          </p:cNvPr>
          <p:cNvSpPr/>
          <p:nvPr/>
        </p:nvSpPr>
        <p:spPr>
          <a:xfrm rot="5400000">
            <a:off x="6114293" y="30537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7179" y="1812086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7A30BE2-62E4-4B2B-88D4-781B0CA96AF7}"/>
              </a:ext>
            </a:extLst>
          </p:cNvPr>
          <p:cNvGrpSpPr/>
          <p:nvPr/>
        </p:nvGrpSpPr>
        <p:grpSpPr>
          <a:xfrm>
            <a:off x="149666" y="1165185"/>
            <a:ext cx="5470967" cy="505476"/>
            <a:chOff x="149666" y="1165185"/>
            <a:chExt cx="5470967" cy="505476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53CC169-8FB0-4BA3-87F4-C91486E35784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0B70A4A-AD7A-4FF1-9623-07CF6F976A36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8418A83-543D-4C76-897A-E861F70C7EED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7A6CD5A-2585-4347-9E76-6DDA567CE91F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B71BA86A-4798-42F9-B497-6557E8640573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7CAF055-07D8-42CF-B83E-CB5ABE06A453}"/>
              </a:ext>
            </a:extLst>
          </p:cNvPr>
          <p:cNvGrpSpPr/>
          <p:nvPr/>
        </p:nvGrpSpPr>
        <p:grpSpPr>
          <a:xfrm>
            <a:off x="6818198" y="2863461"/>
            <a:ext cx="2121887" cy="1131079"/>
            <a:chOff x="7465716" y="3798092"/>
            <a:chExt cx="2121887" cy="1131079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29F9FA56-5469-4C92-99EB-C40A94D53982}"/>
                </a:ext>
              </a:extLst>
            </p:cNvPr>
            <p:cNvSpPr txBox="1"/>
            <p:nvPr/>
          </p:nvSpPr>
          <p:spPr>
            <a:xfrm>
              <a:off x="7564562" y="3798092"/>
              <a:ext cx="20230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センサーボードが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表示されます。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93F7ABB-4AFF-47E0-B0BC-59A4956F2E0E}"/>
                </a:ext>
              </a:extLst>
            </p:cNvPr>
            <p:cNvSpPr txBox="1"/>
            <p:nvPr/>
          </p:nvSpPr>
          <p:spPr>
            <a:xfrm>
              <a:off x="7465716" y="4416899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AD6482CA-D8C3-4D79-B88C-0A81F21BD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17" y="5427573"/>
            <a:ext cx="836552" cy="1417265"/>
          </a:xfrm>
          <a:prstGeom prst="rect">
            <a:avLst/>
          </a:prstGeom>
        </p:spPr>
      </p:pic>
      <p:sp>
        <p:nvSpPr>
          <p:cNvPr id="69" name="吹き出し: 角を丸めた四角形 68">
            <a:extLst>
              <a:ext uri="{FF2B5EF4-FFF2-40B4-BE49-F238E27FC236}">
                <a16:creationId xmlns:a16="http://schemas.microsoft.com/office/drawing/2014/main" id="{B7FF5EE4-23C2-4D57-887B-FC3CFA65E0D7}"/>
              </a:ext>
            </a:extLst>
          </p:cNvPr>
          <p:cNvSpPr/>
          <p:nvPr/>
        </p:nvSpPr>
        <p:spPr>
          <a:xfrm>
            <a:off x="2260062" y="5749054"/>
            <a:ext cx="2585754" cy="912058"/>
          </a:xfrm>
          <a:prstGeom prst="wedgeRoundRectCallout">
            <a:avLst>
              <a:gd name="adj1" fmla="val -60431"/>
              <a:gd name="adj2" fmla="val -9669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6754E70-40CC-44ED-86A4-1F10554A2FDA}"/>
              </a:ext>
            </a:extLst>
          </p:cNvPr>
          <p:cNvGrpSpPr/>
          <p:nvPr/>
        </p:nvGrpSpPr>
        <p:grpSpPr>
          <a:xfrm>
            <a:off x="2303934" y="5645448"/>
            <a:ext cx="2541881" cy="1015663"/>
            <a:chOff x="-2515865" y="3994540"/>
            <a:chExt cx="2541881" cy="1015663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A4E3C17-8D2A-4456-8301-A3B8BE018DCD}"/>
                </a:ext>
              </a:extLst>
            </p:cNvPr>
            <p:cNvSpPr txBox="1"/>
            <p:nvPr/>
          </p:nvSpPr>
          <p:spPr>
            <a:xfrm>
              <a:off x="-2448010" y="3994540"/>
              <a:ext cx="24740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センサーボードには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装置の値が表示されるよ。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DF99C7-69FA-4BF3-96B6-54F24CBDCA3E}"/>
                </a:ext>
              </a:extLst>
            </p:cNvPr>
            <p:cNvSpPr txBox="1"/>
            <p:nvPr/>
          </p:nvSpPr>
          <p:spPr>
            <a:xfrm>
              <a:off x="-2515865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8CFFA089-F4F9-41B9-A09F-387857EEDF5B}"/>
                </a:ext>
              </a:extLst>
            </p:cNvPr>
            <p:cNvSpPr txBox="1"/>
            <p:nvPr/>
          </p:nvSpPr>
          <p:spPr>
            <a:xfrm>
              <a:off x="-1912191" y="4513829"/>
              <a:ext cx="580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D3926B8-4A7B-443B-8128-4448E6B3E65A}"/>
                </a:ext>
              </a:extLst>
            </p:cNvPr>
            <p:cNvSpPr txBox="1"/>
            <p:nvPr/>
          </p:nvSpPr>
          <p:spPr>
            <a:xfrm>
              <a:off x="-1503019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41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57A8BC6-0082-4D57-94FC-983C2F2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9" y="2026761"/>
            <a:ext cx="3320449" cy="3653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49245" y="3861252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2453" y="2064580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76300" y="1301329"/>
            <a:ext cx="82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Studuino:bit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の「編集」から「入出力設定」を選びます。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1937710" y="1165185"/>
            <a:ext cx="849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へんしゅう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8418A83-543D-4C76-897A-E861F70C7EED}"/>
              </a:ext>
            </a:extLst>
          </p:cNvPr>
          <p:cNvSpPr txBox="1"/>
          <p:nvPr/>
        </p:nvSpPr>
        <p:spPr>
          <a:xfrm>
            <a:off x="3198092" y="1157696"/>
            <a:ext cx="168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にゅうしゅつりょくせってい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149666" y="1165185"/>
            <a:ext cx="1715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スタデュイーノ：ビット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4925496" y="1165185"/>
            <a:ext cx="541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E70230D8-ECE1-424E-A821-7B529ED0AFC7}"/>
              </a:ext>
            </a:extLst>
          </p:cNvPr>
          <p:cNvSpPr/>
          <p:nvPr/>
        </p:nvSpPr>
        <p:spPr>
          <a:xfrm>
            <a:off x="3933541" y="2026761"/>
            <a:ext cx="4819841" cy="3181320"/>
          </a:xfrm>
          <a:prstGeom prst="wedgeRoundRectCallout">
            <a:avLst>
              <a:gd name="adj1" fmla="val -2505"/>
              <a:gd name="adj2" fmla="val 5536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FCB101-642E-4BBA-A648-69DF2190FAA8}"/>
              </a:ext>
            </a:extLst>
          </p:cNvPr>
          <p:cNvSpPr txBox="1"/>
          <p:nvPr/>
        </p:nvSpPr>
        <p:spPr>
          <a:xfrm>
            <a:off x="4156893" y="3256404"/>
            <a:ext cx="4392303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ロボットが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指令を受けとるセンサーを指定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指令を基に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ロボットを動かすパーツを指定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141E62-DE96-4AB8-9FC5-8EF582EAA225}"/>
              </a:ext>
            </a:extLst>
          </p:cNvPr>
          <p:cNvSpPr txBox="1"/>
          <p:nvPr/>
        </p:nvSpPr>
        <p:spPr>
          <a:xfrm>
            <a:off x="4111971" y="2026761"/>
            <a:ext cx="428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プログラムを作る前に、拡張ユニットの、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どこに、何が接続されたか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を設定するよ！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687D554-064F-4D81-8FFC-97516473DD25}"/>
              </a:ext>
            </a:extLst>
          </p:cNvPr>
          <p:cNvSpPr txBox="1"/>
          <p:nvPr/>
        </p:nvSpPr>
        <p:spPr>
          <a:xfrm>
            <a:off x="5283977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4C3D19-1897-4627-87E8-4D72D7902ED0}"/>
              </a:ext>
            </a:extLst>
          </p:cNvPr>
          <p:cNvSpPr txBox="1"/>
          <p:nvPr/>
        </p:nvSpPr>
        <p:spPr>
          <a:xfrm>
            <a:off x="4038741" y="3300425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FEEF1F7-3ADE-4B05-B81C-7CEB885C7960}"/>
              </a:ext>
            </a:extLst>
          </p:cNvPr>
          <p:cNvSpPr txBox="1"/>
          <p:nvPr/>
        </p:nvSpPr>
        <p:spPr>
          <a:xfrm>
            <a:off x="4723267" y="3300425"/>
            <a:ext cx="756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2D072D1-A889-46A1-BAA1-4E202FBE0716}"/>
              </a:ext>
            </a:extLst>
          </p:cNvPr>
          <p:cNvSpPr txBox="1"/>
          <p:nvPr/>
        </p:nvSpPr>
        <p:spPr>
          <a:xfrm>
            <a:off x="5701222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D19773-5FFD-4967-9985-033389367D6F}"/>
              </a:ext>
            </a:extLst>
          </p:cNvPr>
          <p:cNvSpPr txBox="1"/>
          <p:nvPr/>
        </p:nvSpPr>
        <p:spPr>
          <a:xfrm>
            <a:off x="6255123" y="2083212"/>
            <a:ext cx="832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D2A716-9837-4EE7-8343-18AC3830CB8C}"/>
              </a:ext>
            </a:extLst>
          </p:cNvPr>
          <p:cNvSpPr txBox="1"/>
          <p:nvPr/>
        </p:nvSpPr>
        <p:spPr>
          <a:xfrm>
            <a:off x="4879391" y="2580573"/>
            <a:ext cx="50406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4B3186-551D-49AF-B143-5F2901335003}"/>
              </a:ext>
            </a:extLst>
          </p:cNvPr>
          <p:cNvSpPr txBox="1"/>
          <p:nvPr/>
        </p:nvSpPr>
        <p:spPr>
          <a:xfrm>
            <a:off x="5283977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B7276A9-45BA-4E4F-8667-92E6AB852803}"/>
              </a:ext>
            </a:extLst>
          </p:cNvPr>
          <p:cNvSpPr txBox="1"/>
          <p:nvPr/>
        </p:nvSpPr>
        <p:spPr>
          <a:xfrm>
            <a:off x="6722495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B16716-2A5D-4107-8F7A-D96A064900B6}"/>
              </a:ext>
            </a:extLst>
          </p:cNvPr>
          <p:cNvSpPr txBox="1"/>
          <p:nvPr/>
        </p:nvSpPr>
        <p:spPr>
          <a:xfrm>
            <a:off x="517349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0DBD4CF-DD35-4017-BA5F-BE91E7D1117B}"/>
              </a:ext>
            </a:extLst>
          </p:cNvPr>
          <p:cNvSpPr txBox="1"/>
          <p:nvPr/>
        </p:nvSpPr>
        <p:spPr>
          <a:xfrm>
            <a:off x="5802369" y="3736580"/>
            <a:ext cx="261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741D5BD-4462-44C1-9A79-E832B0CEDBF8}"/>
              </a:ext>
            </a:extLst>
          </p:cNvPr>
          <p:cNvSpPr txBox="1"/>
          <p:nvPr/>
        </p:nvSpPr>
        <p:spPr>
          <a:xfrm>
            <a:off x="730561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39AA52-D8B7-4A59-B2A7-930461D0B35A}"/>
              </a:ext>
            </a:extLst>
          </p:cNvPr>
          <p:cNvSpPr txBox="1"/>
          <p:nvPr/>
        </p:nvSpPr>
        <p:spPr>
          <a:xfrm>
            <a:off x="4038741" y="4153830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BA38779-52D5-443A-98B1-A3D582376A69}"/>
              </a:ext>
            </a:extLst>
          </p:cNvPr>
          <p:cNvSpPr txBox="1"/>
          <p:nvPr/>
        </p:nvSpPr>
        <p:spPr>
          <a:xfrm>
            <a:off x="4723267" y="4153830"/>
            <a:ext cx="905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B7D750B-EFEE-483D-A4F2-11699F6178F5}"/>
              </a:ext>
            </a:extLst>
          </p:cNvPr>
          <p:cNvSpPr txBox="1"/>
          <p:nvPr/>
        </p:nvSpPr>
        <p:spPr>
          <a:xfrm>
            <a:off x="7313772" y="4590316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12C76EC-A9F5-4479-A11D-073671B20DD0}"/>
              </a:ext>
            </a:extLst>
          </p:cNvPr>
          <p:cNvSpPr txBox="1"/>
          <p:nvPr/>
        </p:nvSpPr>
        <p:spPr>
          <a:xfrm>
            <a:off x="6081575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EE4A67-32B6-452D-9DD1-3AF2471EF7BD}"/>
              </a:ext>
            </a:extLst>
          </p:cNvPr>
          <p:cNvSpPr txBox="1"/>
          <p:nvPr/>
        </p:nvSpPr>
        <p:spPr>
          <a:xfrm>
            <a:off x="4844207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1F12F64-9A98-4A61-9186-28B3972ACA82}"/>
              </a:ext>
            </a:extLst>
          </p:cNvPr>
          <p:cNvSpPr txBox="1"/>
          <p:nvPr/>
        </p:nvSpPr>
        <p:spPr>
          <a:xfrm>
            <a:off x="4285736" y="4590877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7AE03E8A-860F-4C16-90E4-35B75181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09" y="5161636"/>
            <a:ext cx="1064481" cy="1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8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513D1D-632E-4516-9CFF-23D527BF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5014"/>
            <a:ext cx="9144000" cy="4142301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D527A0E-8C8E-4929-8BCE-E97B2FEC7BAF}"/>
              </a:ext>
            </a:extLst>
          </p:cNvPr>
          <p:cNvSpPr txBox="1"/>
          <p:nvPr/>
        </p:nvSpPr>
        <p:spPr>
          <a:xfrm>
            <a:off x="238443" y="1111918"/>
            <a:ext cx="82219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入力、出力それぞれパーツを選択して、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3181221" y="1147570"/>
            <a:ext cx="716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0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5559296" y="1147570"/>
            <a:ext cx="459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84135017-F5A4-407C-982D-53B8426D1413}"/>
              </a:ext>
            </a:extLst>
          </p:cNvPr>
          <p:cNvSpPr/>
          <p:nvPr/>
        </p:nvSpPr>
        <p:spPr>
          <a:xfrm>
            <a:off x="85755" y="2220166"/>
            <a:ext cx="2172247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E258A993-9637-4ADB-9BC4-5A9C0D603C1B}"/>
              </a:ext>
            </a:extLst>
          </p:cNvPr>
          <p:cNvSpPr/>
          <p:nvPr/>
        </p:nvSpPr>
        <p:spPr>
          <a:xfrm>
            <a:off x="6845204" y="5350600"/>
            <a:ext cx="1482052" cy="470516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14449" y="5244035"/>
            <a:ext cx="3587540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A03FFA-D778-4842-85DA-7532406177F9}"/>
              </a:ext>
            </a:extLst>
          </p:cNvPr>
          <p:cNvSpPr txBox="1"/>
          <p:nvPr/>
        </p:nvSpPr>
        <p:spPr>
          <a:xfrm>
            <a:off x="840691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FCFB16E-8ECF-40B5-8C2A-413AF7A241D1}"/>
              </a:ext>
            </a:extLst>
          </p:cNvPr>
          <p:cNvSpPr txBox="1"/>
          <p:nvPr/>
        </p:nvSpPr>
        <p:spPr>
          <a:xfrm>
            <a:off x="85755" y="5294401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6824E5F-6145-4DE7-ABCD-1B196D85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54" y="5350600"/>
            <a:ext cx="945905" cy="1507400"/>
          </a:xfrm>
          <a:prstGeom prst="rect">
            <a:avLst/>
          </a:prstGeom>
        </p:spPr>
      </p:pic>
      <p:sp>
        <p:nvSpPr>
          <p:cNvPr id="23" name="吹き出し: 角を丸めた四角形 22">
            <a:extLst>
              <a:ext uri="{FF2B5EF4-FFF2-40B4-BE49-F238E27FC236}">
                <a16:creationId xmlns:a16="http://schemas.microsoft.com/office/drawing/2014/main" id="{0C924D45-E0DD-4328-91C6-00F986A73B9D}"/>
              </a:ext>
            </a:extLst>
          </p:cNvPr>
          <p:cNvSpPr/>
          <p:nvPr/>
        </p:nvSpPr>
        <p:spPr>
          <a:xfrm>
            <a:off x="1860008" y="5930296"/>
            <a:ext cx="3954865" cy="814503"/>
          </a:xfrm>
          <a:prstGeom prst="wedgeRoundRectCallout">
            <a:avLst>
              <a:gd name="adj1" fmla="val 55847"/>
              <a:gd name="adj2" fmla="val -31083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519202-237E-427C-89D2-E05D5B7D4EFA}"/>
              </a:ext>
            </a:extLst>
          </p:cNvPr>
          <p:cNvGrpSpPr/>
          <p:nvPr/>
        </p:nvGrpSpPr>
        <p:grpSpPr>
          <a:xfrm>
            <a:off x="1892846" y="5990516"/>
            <a:ext cx="4126214" cy="754283"/>
            <a:chOff x="1511106" y="5816954"/>
            <a:chExt cx="4126214" cy="754283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EB01EF3-CDB2-47DC-98CB-3A4494FC5DB4}"/>
                </a:ext>
              </a:extLst>
            </p:cNvPr>
            <p:cNvSpPr txBox="1"/>
            <p:nvPr/>
          </p:nvSpPr>
          <p:spPr>
            <a:xfrm>
              <a:off x="1646533" y="5859504"/>
              <a:ext cx="3990787" cy="71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今回、入力パーツはないよ。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出力には</a:t>
              </a:r>
              <a:r>
                <a:rPr kumimoji="1" lang="en-US" altLang="ja-JP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P16</a:t>
              </a: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にサーボモーターを接続したね！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CA8830B-1D1A-4B5C-B5EE-2F33E55C6EDC}"/>
                </a:ext>
              </a:extLst>
            </p:cNvPr>
            <p:cNvSpPr txBox="1"/>
            <p:nvPr/>
          </p:nvSpPr>
          <p:spPr>
            <a:xfrm>
              <a:off x="1626976" y="5816954"/>
              <a:ext cx="5975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こんかい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3A98981-8075-407C-A939-6F932BA1C9A9}"/>
                </a:ext>
              </a:extLst>
            </p:cNvPr>
            <p:cNvSpPr txBox="1"/>
            <p:nvPr/>
          </p:nvSpPr>
          <p:spPr>
            <a:xfrm>
              <a:off x="4214510" y="6152213"/>
              <a:ext cx="6633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6F83CD8B-60D9-41A1-96F6-AC25C27A4477}"/>
                </a:ext>
              </a:extLst>
            </p:cNvPr>
            <p:cNvSpPr txBox="1"/>
            <p:nvPr/>
          </p:nvSpPr>
          <p:spPr>
            <a:xfrm>
              <a:off x="2072310" y="5816954"/>
              <a:ext cx="829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7F0BF81-5904-449F-9077-E7620CC72EFA}"/>
                </a:ext>
              </a:extLst>
            </p:cNvPr>
            <p:cNvSpPr txBox="1"/>
            <p:nvPr/>
          </p:nvSpPr>
          <p:spPr>
            <a:xfrm>
              <a:off x="1511106" y="6152213"/>
              <a:ext cx="829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しゅつりょく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42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ロボットを動かそう！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284563" y="1413273"/>
            <a:ext cx="47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命令をアーテックロボに覚えさせよう！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5273AA-1B6B-4F86-A1E4-6D182A1DC713}"/>
              </a:ext>
            </a:extLst>
          </p:cNvPr>
          <p:cNvSpPr txBox="1"/>
          <p:nvPr/>
        </p:nvSpPr>
        <p:spPr>
          <a:xfrm>
            <a:off x="503286" y="2328242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0D030-CC78-470A-9DDC-BCC002F7C1BD}"/>
              </a:ext>
            </a:extLst>
          </p:cNvPr>
          <p:cNvSpPr txBox="1"/>
          <p:nvPr/>
        </p:nvSpPr>
        <p:spPr>
          <a:xfrm>
            <a:off x="2248983" y="2320180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おぼ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252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あっちむいてホイ！を作るには？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3160443" y="382956"/>
            <a:ext cx="46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5C3F9FF-8051-42B0-8A48-9F97C7B21810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どんな順番で命令をすればいいか、考えてみよう！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75636E-AA87-4630-9083-A3975522F08B}"/>
              </a:ext>
            </a:extLst>
          </p:cNvPr>
          <p:cNvSpPr txBox="1"/>
          <p:nvPr/>
        </p:nvSpPr>
        <p:spPr>
          <a:xfrm>
            <a:off x="1046052" y="1159714"/>
            <a:ext cx="81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じゅんばん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7AC1A8-BFE7-483B-9F16-6FC4F58A60D1}"/>
              </a:ext>
            </a:extLst>
          </p:cNvPr>
          <p:cNvSpPr txBox="1"/>
          <p:nvPr/>
        </p:nvSpPr>
        <p:spPr>
          <a:xfrm>
            <a:off x="1749673" y="11551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987587-B429-43E6-8B3A-6ECF8F825C98}"/>
              </a:ext>
            </a:extLst>
          </p:cNvPr>
          <p:cNvSpPr txBox="1"/>
          <p:nvPr/>
        </p:nvSpPr>
        <p:spPr>
          <a:xfrm>
            <a:off x="3968822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かんが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CB78338-ADFA-440E-BD8B-70F79B70AC92}"/>
              </a:ext>
            </a:extLst>
          </p:cNvPr>
          <p:cNvSpPr txBox="1"/>
          <p:nvPr/>
        </p:nvSpPr>
        <p:spPr>
          <a:xfrm>
            <a:off x="617066" y="1818301"/>
            <a:ext cx="39528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１．ロボットの動く方向を設定する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5B191B3-DFEF-4907-961C-2CEDC5DB58A0}"/>
              </a:ext>
            </a:extLst>
          </p:cNvPr>
          <p:cNvSpPr txBox="1"/>
          <p:nvPr/>
        </p:nvSpPr>
        <p:spPr>
          <a:xfrm>
            <a:off x="617066" y="3587313"/>
            <a:ext cx="44254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２．人間が指す方向を選べるようにする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54132A-96DB-45F8-902E-6B94B7890A13}"/>
              </a:ext>
            </a:extLst>
          </p:cNvPr>
          <p:cNvSpPr txBox="1"/>
          <p:nvPr/>
        </p:nvSpPr>
        <p:spPr>
          <a:xfrm>
            <a:off x="617066" y="5196625"/>
            <a:ext cx="32891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３．正解、不正解を判断する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B53D0914-C0A9-4050-8C9D-11CD6BCDD495}"/>
              </a:ext>
            </a:extLst>
          </p:cNvPr>
          <p:cNvSpPr/>
          <p:nvPr/>
        </p:nvSpPr>
        <p:spPr>
          <a:xfrm rot="5400000">
            <a:off x="1380605" y="260170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34F789B4-B052-4EC2-BD1C-F79AB4325D32}"/>
              </a:ext>
            </a:extLst>
          </p:cNvPr>
          <p:cNvSpPr/>
          <p:nvPr/>
        </p:nvSpPr>
        <p:spPr>
          <a:xfrm rot="5400000">
            <a:off x="1331336" y="437814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7C4555-1F22-4296-B9DE-0F528F70C9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131115" y="1869504"/>
            <a:ext cx="1303223" cy="1838054"/>
          </a:xfrm>
          <a:prstGeom prst="rect">
            <a:avLst/>
          </a:prstGeom>
        </p:spPr>
      </p:pic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607D01F3-5673-4EBF-85B6-966F64C2B17C}"/>
              </a:ext>
            </a:extLst>
          </p:cNvPr>
          <p:cNvCxnSpPr>
            <a:cxnSpLocks/>
          </p:cNvCxnSpPr>
          <p:nvPr/>
        </p:nvCxnSpPr>
        <p:spPr>
          <a:xfrm flipV="1">
            <a:off x="8424292" y="2395380"/>
            <a:ext cx="5821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20112859-54A8-4B10-81CB-AD1F24FA6153}"/>
              </a:ext>
            </a:extLst>
          </p:cNvPr>
          <p:cNvCxnSpPr>
            <a:cxnSpLocks/>
          </p:cNvCxnSpPr>
          <p:nvPr/>
        </p:nvCxnSpPr>
        <p:spPr>
          <a:xfrm flipH="1" flipV="1">
            <a:off x="6548949" y="2395381"/>
            <a:ext cx="5821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EE656FF5-C25F-4372-8251-239C5755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21" y="2563336"/>
            <a:ext cx="688970" cy="73818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D35A080-9034-47BB-A3DE-07588D2256CA}"/>
              </a:ext>
            </a:extLst>
          </p:cNvPr>
          <p:cNvSpPr txBox="1"/>
          <p:nvPr/>
        </p:nvSpPr>
        <p:spPr>
          <a:xfrm>
            <a:off x="2975404" y="2630486"/>
            <a:ext cx="395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ランダムに動くよう、乱数を使おう！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D49185D3-6781-4B8B-9A89-AA696BD37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45" y="4319664"/>
            <a:ext cx="688970" cy="738183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42C9802-D270-4314-8F5A-395D1287A1E4}"/>
              </a:ext>
            </a:extLst>
          </p:cNvPr>
          <p:cNvSpPr txBox="1"/>
          <p:nvPr/>
        </p:nvSpPr>
        <p:spPr>
          <a:xfrm>
            <a:off x="2998371" y="4383768"/>
            <a:ext cx="395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のボタンで選べるようにしよう！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59284B07-4FAA-4056-895B-5F06B33E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45" y="5873531"/>
            <a:ext cx="688970" cy="738183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FFB36FD-60A6-40F7-A5D3-5F3E7324063D}"/>
              </a:ext>
            </a:extLst>
          </p:cNvPr>
          <p:cNvSpPr txBox="1"/>
          <p:nvPr/>
        </p:nvSpPr>
        <p:spPr>
          <a:xfrm>
            <a:off x="2998371" y="5951824"/>
            <a:ext cx="395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結果を</a:t>
            </a: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パネルに表示しよう！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005B9B61-B8BB-4F9F-9DA1-304B346EAD84}"/>
              </a:ext>
            </a:extLst>
          </p:cNvPr>
          <p:cNvSpPr/>
          <p:nvPr/>
        </p:nvSpPr>
        <p:spPr>
          <a:xfrm>
            <a:off x="3012712" y="2591563"/>
            <a:ext cx="3954865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吹き出し: 角を丸めた四角形 45">
            <a:extLst>
              <a:ext uri="{FF2B5EF4-FFF2-40B4-BE49-F238E27FC236}">
                <a16:creationId xmlns:a16="http://schemas.microsoft.com/office/drawing/2014/main" id="{0C92B73E-C4AC-40E3-9A5B-EFCF0CE245BC}"/>
              </a:ext>
            </a:extLst>
          </p:cNvPr>
          <p:cNvSpPr/>
          <p:nvPr/>
        </p:nvSpPr>
        <p:spPr>
          <a:xfrm>
            <a:off x="2996387" y="4372588"/>
            <a:ext cx="3954865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吹き出し: 角を丸めた四角形 46">
            <a:extLst>
              <a:ext uri="{FF2B5EF4-FFF2-40B4-BE49-F238E27FC236}">
                <a16:creationId xmlns:a16="http://schemas.microsoft.com/office/drawing/2014/main" id="{EA499FF6-BFB3-45B1-8C4D-0D842EC51DD3}"/>
              </a:ext>
            </a:extLst>
          </p:cNvPr>
          <p:cNvSpPr/>
          <p:nvPr/>
        </p:nvSpPr>
        <p:spPr>
          <a:xfrm>
            <a:off x="2975404" y="5951824"/>
            <a:ext cx="3954865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2E33209-50A5-4744-AF80-C0EE31C653DA}"/>
              </a:ext>
            </a:extLst>
          </p:cNvPr>
          <p:cNvSpPr txBox="1"/>
          <p:nvPr/>
        </p:nvSpPr>
        <p:spPr>
          <a:xfrm>
            <a:off x="3283980" y="1890788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C53CA7F-4C60-42B6-943E-FABB4E1D2D41}"/>
              </a:ext>
            </a:extLst>
          </p:cNvPr>
          <p:cNvSpPr txBox="1"/>
          <p:nvPr/>
        </p:nvSpPr>
        <p:spPr>
          <a:xfrm>
            <a:off x="2618148" y="1892226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3D0B691-B3AA-4811-9B0C-D615EAC92B21}"/>
              </a:ext>
            </a:extLst>
          </p:cNvPr>
          <p:cNvSpPr txBox="1"/>
          <p:nvPr/>
        </p:nvSpPr>
        <p:spPr>
          <a:xfrm>
            <a:off x="2163474" y="1892568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B137D5-66E7-4E8B-9E01-506154D7FD25}"/>
              </a:ext>
            </a:extLst>
          </p:cNvPr>
          <p:cNvSpPr txBox="1"/>
          <p:nvPr/>
        </p:nvSpPr>
        <p:spPr>
          <a:xfrm>
            <a:off x="1028796" y="3659018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0D54A51-6EA2-4ADF-B1F8-9EE4C6159ACC}"/>
              </a:ext>
            </a:extLst>
          </p:cNvPr>
          <p:cNvSpPr txBox="1"/>
          <p:nvPr/>
        </p:nvSpPr>
        <p:spPr>
          <a:xfrm>
            <a:off x="1693845" y="3659018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AE416D5-E1D4-4CC3-96E7-5CAC49FAE39C}"/>
              </a:ext>
            </a:extLst>
          </p:cNvPr>
          <p:cNvSpPr txBox="1"/>
          <p:nvPr/>
        </p:nvSpPr>
        <p:spPr>
          <a:xfrm>
            <a:off x="2141319" y="3659018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36AD836-A58D-49FC-956C-7FC8A9D3E3C2}"/>
              </a:ext>
            </a:extLst>
          </p:cNvPr>
          <p:cNvSpPr txBox="1"/>
          <p:nvPr/>
        </p:nvSpPr>
        <p:spPr>
          <a:xfrm>
            <a:off x="2859474" y="3659018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F08DB83-ACDB-46EB-A74C-FE014269B1E1}"/>
              </a:ext>
            </a:extLst>
          </p:cNvPr>
          <p:cNvSpPr txBox="1"/>
          <p:nvPr/>
        </p:nvSpPr>
        <p:spPr>
          <a:xfrm>
            <a:off x="1028667" y="5261276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せいかい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1A5CD93-32EB-4C42-8BA5-4888149877B9}"/>
              </a:ext>
            </a:extLst>
          </p:cNvPr>
          <p:cNvSpPr txBox="1"/>
          <p:nvPr/>
        </p:nvSpPr>
        <p:spPr>
          <a:xfrm>
            <a:off x="1768278" y="5253563"/>
            <a:ext cx="859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ふせいかい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12BC697-BEB7-4B58-A286-A5464D7D8051}"/>
              </a:ext>
            </a:extLst>
          </p:cNvPr>
          <p:cNvSpPr txBox="1"/>
          <p:nvPr/>
        </p:nvSpPr>
        <p:spPr>
          <a:xfrm>
            <a:off x="2628143" y="5253563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はんだん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622EE83-2A98-40EF-BAAD-8130C1020D13}"/>
              </a:ext>
            </a:extLst>
          </p:cNvPr>
          <p:cNvSpPr txBox="1"/>
          <p:nvPr/>
        </p:nvSpPr>
        <p:spPr>
          <a:xfrm>
            <a:off x="7315200" y="4345296"/>
            <a:ext cx="582165" cy="600164"/>
          </a:xfrm>
          <a:prstGeom prst="rect">
            <a:avLst/>
          </a:prstGeom>
          <a:noFill/>
          <a:ln w="28575">
            <a:solidFill>
              <a:srgbClr val="575E7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E6B2906-ED3F-4C67-A096-4E6CFA21FFAF}"/>
              </a:ext>
            </a:extLst>
          </p:cNvPr>
          <p:cNvSpPr txBox="1"/>
          <p:nvPr/>
        </p:nvSpPr>
        <p:spPr>
          <a:xfrm>
            <a:off x="7970230" y="4345296"/>
            <a:ext cx="582165" cy="600164"/>
          </a:xfrm>
          <a:prstGeom prst="rect">
            <a:avLst/>
          </a:prstGeom>
          <a:noFill/>
          <a:ln w="28575">
            <a:solidFill>
              <a:srgbClr val="575E7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</a:p>
        </p:txBody>
      </p:sp>
      <p:sp>
        <p:nvSpPr>
          <p:cNvPr id="37" name="乗算記号 36">
            <a:extLst>
              <a:ext uri="{FF2B5EF4-FFF2-40B4-BE49-F238E27FC236}">
                <a16:creationId xmlns:a16="http://schemas.microsoft.com/office/drawing/2014/main" id="{E2CAD188-C715-4426-8DF1-493DEEBD0655}"/>
              </a:ext>
            </a:extLst>
          </p:cNvPr>
          <p:cNvSpPr/>
          <p:nvPr/>
        </p:nvSpPr>
        <p:spPr>
          <a:xfrm>
            <a:off x="7962272" y="5838168"/>
            <a:ext cx="686225" cy="68622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円: 塗りつぶしなし 37">
            <a:extLst>
              <a:ext uri="{FF2B5EF4-FFF2-40B4-BE49-F238E27FC236}">
                <a16:creationId xmlns:a16="http://schemas.microsoft.com/office/drawing/2014/main" id="{1566424F-6681-43EE-90A6-51F5FCCA0C67}"/>
              </a:ext>
            </a:extLst>
          </p:cNvPr>
          <p:cNvSpPr/>
          <p:nvPr/>
        </p:nvSpPr>
        <p:spPr>
          <a:xfrm>
            <a:off x="7349098" y="5897966"/>
            <a:ext cx="548268" cy="54826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EDA12F2-B376-4708-A475-69E169A435AD}"/>
              </a:ext>
            </a:extLst>
          </p:cNvPr>
          <p:cNvSpPr txBox="1"/>
          <p:nvPr/>
        </p:nvSpPr>
        <p:spPr>
          <a:xfrm>
            <a:off x="3951918" y="2704931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5159099-F470-4AAD-A2D0-99A8D3AFEBD7}"/>
              </a:ext>
            </a:extLst>
          </p:cNvPr>
          <p:cNvSpPr txBox="1"/>
          <p:nvPr/>
        </p:nvSpPr>
        <p:spPr>
          <a:xfrm>
            <a:off x="5578012" y="2708644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37EB56F-FA56-46A2-A75C-D32E890E33F7}"/>
              </a:ext>
            </a:extLst>
          </p:cNvPr>
          <p:cNvSpPr txBox="1"/>
          <p:nvPr/>
        </p:nvSpPr>
        <p:spPr>
          <a:xfrm>
            <a:off x="4440378" y="4465616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206295E-8BBD-4115-88C0-76588BB740D1}"/>
              </a:ext>
            </a:extLst>
          </p:cNvPr>
          <p:cNvSpPr txBox="1"/>
          <p:nvPr/>
        </p:nvSpPr>
        <p:spPr>
          <a:xfrm>
            <a:off x="5001949" y="2694028"/>
            <a:ext cx="59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らんすう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7E3073E-8F5B-4772-B8CB-75D6AC7B7F32}"/>
              </a:ext>
            </a:extLst>
          </p:cNvPr>
          <p:cNvSpPr txBox="1"/>
          <p:nvPr/>
        </p:nvSpPr>
        <p:spPr>
          <a:xfrm>
            <a:off x="2996080" y="6034695"/>
            <a:ext cx="59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けっか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B7C373C-C19F-47C8-A4D6-7A6974A3C0DF}"/>
              </a:ext>
            </a:extLst>
          </p:cNvPr>
          <p:cNvSpPr txBox="1"/>
          <p:nvPr/>
        </p:nvSpPr>
        <p:spPr>
          <a:xfrm>
            <a:off x="4809519" y="6027178"/>
            <a:ext cx="59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944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ロボットが向く方向を表示しよう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76FC3B9-8F05-4CED-82E3-DBA96FD57AB8}"/>
              </a:ext>
            </a:extLst>
          </p:cNvPr>
          <p:cNvSpPr txBox="1"/>
          <p:nvPr/>
        </p:nvSpPr>
        <p:spPr>
          <a:xfrm>
            <a:off x="585925" y="993381"/>
            <a:ext cx="8129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乱数を使って、ロボットが向く方向を決め、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に表示しよう！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7A26A42-2285-4493-8B33-09A4973FF7E4}"/>
              </a:ext>
            </a:extLst>
          </p:cNvPr>
          <p:cNvSpPr txBox="1"/>
          <p:nvPr/>
        </p:nvSpPr>
        <p:spPr>
          <a:xfrm>
            <a:off x="585926" y="1087184"/>
            <a:ext cx="736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らんすう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2265679" y="384475"/>
            <a:ext cx="72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1740020" y="384475"/>
            <a:ext cx="37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CB9316E-2A72-4CA4-8F12-023331089B4F}"/>
              </a:ext>
            </a:extLst>
          </p:cNvPr>
          <p:cNvSpPr txBox="1"/>
          <p:nvPr/>
        </p:nvSpPr>
        <p:spPr>
          <a:xfrm>
            <a:off x="3665896" y="1087184"/>
            <a:ext cx="369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182156" y="3771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B1CFAD-E9A8-4873-932A-EDD07A17E076}"/>
              </a:ext>
            </a:extLst>
          </p:cNvPr>
          <p:cNvSpPr txBox="1"/>
          <p:nvPr/>
        </p:nvSpPr>
        <p:spPr>
          <a:xfrm>
            <a:off x="1340869" y="1087184"/>
            <a:ext cx="440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DD592B-EED2-4655-9809-FC83B0A41983}"/>
              </a:ext>
            </a:extLst>
          </p:cNvPr>
          <p:cNvSpPr txBox="1"/>
          <p:nvPr/>
        </p:nvSpPr>
        <p:spPr>
          <a:xfrm>
            <a:off x="4127480" y="1087184"/>
            <a:ext cx="736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A262056-B232-47E7-8D9C-C893307661BC}"/>
              </a:ext>
            </a:extLst>
          </p:cNvPr>
          <p:cNvSpPr txBox="1"/>
          <p:nvPr/>
        </p:nvSpPr>
        <p:spPr>
          <a:xfrm>
            <a:off x="4944568" y="1087184"/>
            <a:ext cx="369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179C6B1-C239-4586-8930-7D5596F5A79B}"/>
              </a:ext>
            </a:extLst>
          </p:cNvPr>
          <p:cNvSpPr txBox="1"/>
          <p:nvPr/>
        </p:nvSpPr>
        <p:spPr>
          <a:xfrm>
            <a:off x="6387876" y="1087184"/>
            <a:ext cx="736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E105A0-E501-45D7-A6AD-2CED150AC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815" y="2255630"/>
            <a:ext cx="5050457" cy="37878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917BDF1-E40F-4F59-A18C-6B5B86950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40693" y="2255630"/>
            <a:ext cx="5050457" cy="3787843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F9864D25-3BF3-42B7-AE69-1B2CBC798AB5}"/>
              </a:ext>
            </a:extLst>
          </p:cNvPr>
          <p:cNvSpPr/>
          <p:nvPr/>
        </p:nvSpPr>
        <p:spPr>
          <a:xfrm>
            <a:off x="1781532" y="5233677"/>
            <a:ext cx="1278870" cy="13292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C2596EF-995C-49F7-8DF5-400E3A1DAA69}"/>
              </a:ext>
            </a:extLst>
          </p:cNvPr>
          <p:cNvSpPr/>
          <p:nvPr/>
        </p:nvSpPr>
        <p:spPr>
          <a:xfrm>
            <a:off x="5647040" y="5233677"/>
            <a:ext cx="1278870" cy="13292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195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B94A118-6E7F-4C4B-AFA8-9107387E2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73" y="5310570"/>
            <a:ext cx="1447800" cy="12573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B1D4F7D-4AB3-4E5A-A852-9BDFD16E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926" y="2174280"/>
            <a:ext cx="3516789" cy="253482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ロボットが向く方向を表示しよう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ロボットが向く方向を保存する「変数」を準備しよう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2057335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4769026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2760666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3853412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676160-FCE3-4CA5-9D62-0953B32A7D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555" y="2697217"/>
            <a:ext cx="1581150" cy="91662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8CC3BE-4EF6-4D7E-ABF5-DC7A0DF89EEB}"/>
              </a:ext>
            </a:extLst>
          </p:cNvPr>
          <p:cNvGrpSpPr/>
          <p:nvPr/>
        </p:nvGrpSpPr>
        <p:grpSpPr>
          <a:xfrm>
            <a:off x="547405" y="1812889"/>
            <a:ext cx="4114908" cy="577081"/>
            <a:chOff x="457093" y="3743918"/>
            <a:chExt cx="4114908" cy="57708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AFA0965-F935-4A31-AC11-C57134629FD8}"/>
                </a:ext>
              </a:extLst>
            </p:cNvPr>
            <p:cNvSpPr txBox="1"/>
            <p:nvPr/>
          </p:nvSpPr>
          <p:spPr>
            <a:xfrm>
              <a:off x="457093" y="3743918"/>
              <a:ext cx="41149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AC2CA5C-7849-41A8-AE62-419F238EEA00}"/>
                </a:ext>
              </a:extLst>
            </p:cNvPr>
            <p:cNvSpPr txBox="1"/>
            <p:nvPr/>
          </p:nvSpPr>
          <p:spPr>
            <a:xfrm>
              <a:off x="1984779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7387996-8DA6-463F-9D49-1B7F385A1488}"/>
                </a:ext>
              </a:extLst>
            </p:cNvPr>
            <p:cNvSpPr txBox="1"/>
            <p:nvPr/>
          </p:nvSpPr>
          <p:spPr>
            <a:xfrm>
              <a:off x="3599236" y="38117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D53BEF4-D0BA-4B39-8C59-3093AB0051FC}"/>
                </a:ext>
              </a:extLst>
            </p:cNvPr>
            <p:cNvSpPr txBox="1"/>
            <p:nvPr/>
          </p:nvSpPr>
          <p:spPr>
            <a:xfrm>
              <a:off x="610526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029C921-7965-4444-8380-0A10075FDCA6}"/>
                </a:ext>
              </a:extLst>
            </p:cNvPr>
            <p:cNvSpPr txBox="1"/>
            <p:nvPr/>
          </p:nvSpPr>
          <p:spPr>
            <a:xfrm>
              <a:off x="2635446" y="381176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F6223FF-3693-4E73-9900-4E5A29623EB1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1758352" y="2986560"/>
            <a:ext cx="2846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2D2D1BB-4A3D-4AEB-9D8A-DEA2B11892B9}"/>
              </a:ext>
            </a:extLst>
          </p:cNvPr>
          <p:cNvGrpSpPr/>
          <p:nvPr/>
        </p:nvGrpSpPr>
        <p:grpSpPr>
          <a:xfrm>
            <a:off x="1105930" y="2666963"/>
            <a:ext cx="652422" cy="639195"/>
            <a:chOff x="39456" y="2566361"/>
            <a:chExt cx="652422" cy="63919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F2A312-2D43-4C9A-9BBF-65DDFDF8A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</p:spPr>
        </p:pic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CF2AC33B-8DEF-4FD4-88CF-E772E9DBFA99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7929B9A-B83C-41DF-A7FB-614CE4DB6CC2}"/>
              </a:ext>
            </a:extLst>
          </p:cNvPr>
          <p:cNvGrpSpPr/>
          <p:nvPr/>
        </p:nvGrpSpPr>
        <p:grpSpPr>
          <a:xfrm>
            <a:off x="718593" y="5005068"/>
            <a:ext cx="5051180" cy="1131079"/>
            <a:chOff x="718593" y="5005068"/>
            <a:chExt cx="5051180" cy="1131079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1959CE4-85A1-4A3B-8D32-36EAD4DF5917}"/>
                </a:ext>
              </a:extLst>
            </p:cNvPr>
            <p:cNvSpPr txBox="1"/>
            <p:nvPr/>
          </p:nvSpPr>
          <p:spPr>
            <a:xfrm>
              <a:off x="804360" y="5005068"/>
              <a:ext cx="496541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新しい変数名に、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変数の名前「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robot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」を入力し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EBBA231-4845-4C83-B2AA-30A7873F1861}"/>
                </a:ext>
              </a:extLst>
            </p:cNvPr>
            <p:cNvSpPr txBox="1"/>
            <p:nvPr/>
          </p:nvSpPr>
          <p:spPr>
            <a:xfrm>
              <a:off x="718593" y="507867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FE266DB-2E72-431D-A380-80BA90023E3C}"/>
                </a:ext>
              </a:extLst>
            </p:cNvPr>
            <p:cNvSpPr txBox="1"/>
            <p:nvPr/>
          </p:nvSpPr>
          <p:spPr>
            <a:xfrm>
              <a:off x="1439313" y="5078677"/>
              <a:ext cx="946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29AF2283-EDB3-4B9E-BE04-4881B13248A5}"/>
                </a:ext>
              </a:extLst>
            </p:cNvPr>
            <p:cNvSpPr txBox="1"/>
            <p:nvPr/>
          </p:nvSpPr>
          <p:spPr>
            <a:xfrm>
              <a:off x="3150487" y="5632144"/>
              <a:ext cx="9964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3455899-87D0-43B1-A23C-7735D711D5CB}"/>
                </a:ext>
              </a:extLst>
            </p:cNvPr>
            <p:cNvSpPr txBox="1"/>
            <p:nvPr/>
          </p:nvSpPr>
          <p:spPr>
            <a:xfrm>
              <a:off x="5029057" y="5616351"/>
              <a:ext cx="3575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1A37E6B-FA02-45B4-853D-A734BAE8C64E}"/>
                </a:ext>
              </a:extLst>
            </p:cNvPr>
            <p:cNvSpPr txBox="1"/>
            <p:nvPr/>
          </p:nvSpPr>
          <p:spPr>
            <a:xfrm>
              <a:off x="729474" y="5632145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F63C3783-3ABD-4D2C-BB81-C57BA9D0171A}"/>
                </a:ext>
              </a:extLst>
            </p:cNvPr>
            <p:cNvSpPr txBox="1"/>
            <p:nvPr/>
          </p:nvSpPr>
          <p:spPr>
            <a:xfrm>
              <a:off x="1504697" y="5632145"/>
              <a:ext cx="61157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7" name="矢印: 右 46">
            <a:extLst>
              <a:ext uri="{FF2B5EF4-FFF2-40B4-BE49-F238E27FC236}">
                <a16:creationId xmlns:a16="http://schemas.microsoft.com/office/drawing/2014/main" id="{3F61D5F3-625B-441E-A8FE-C02407919568}"/>
              </a:ext>
            </a:extLst>
          </p:cNvPr>
          <p:cNvSpPr/>
          <p:nvPr/>
        </p:nvSpPr>
        <p:spPr>
          <a:xfrm>
            <a:off x="4155964" y="291356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DE81CAC-1388-45C5-AB0E-BD0422D28F16}"/>
              </a:ext>
            </a:extLst>
          </p:cNvPr>
          <p:cNvSpPr/>
          <p:nvPr/>
        </p:nvSpPr>
        <p:spPr>
          <a:xfrm rot="5400000">
            <a:off x="6625245" y="456621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1377A04-B2D4-4B29-8A49-95121BA19B3D}"/>
              </a:ext>
            </a:extLst>
          </p:cNvPr>
          <p:cNvSpPr/>
          <p:nvPr/>
        </p:nvSpPr>
        <p:spPr>
          <a:xfrm>
            <a:off x="2057335" y="2747141"/>
            <a:ext cx="1360567" cy="394886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9BE7F651-0AFD-4161-B540-716F3A7F7CEF}"/>
              </a:ext>
            </a:extLst>
          </p:cNvPr>
          <p:cNvSpPr/>
          <p:nvPr/>
        </p:nvSpPr>
        <p:spPr>
          <a:xfrm>
            <a:off x="5571600" y="3288829"/>
            <a:ext cx="2649122" cy="448669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17AEF51-04BD-4162-B32D-2B339DBF54F5}"/>
              </a:ext>
            </a:extLst>
          </p:cNvPr>
          <p:cNvSpPr txBox="1"/>
          <p:nvPr/>
        </p:nvSpPr>
        <p:spPr>
          <a:xfrm>
            <a:off x="2265679" y="384475"/>
            <a:ext cx="72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1740020" y="384475"/>
            <a:ext cx="37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EFC9222-DD64-40B5-AFF5-DFA3C7677394}"/>
              </a:ext>
            </a:extLst>
          </p:cNvPr>
          <p:cNvSpPr txBox="1"/>
          <p:nvPr/>
        </p:nvSpPr>
        <p:spPr>
          <a:xfrm>
            <a:off x="1637801" y="1164883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3A9C9F0-D6E7-4934-8CB9-37E11EE8839F}"/>
              </a:ext>
            </a:extLst>
          </p:cNvPr>
          <p:cNvSpPr txBox="1"/>
          <p:nvPr/>
        </p:nvSpPr>
        <p:spPr>
          <a:xfrm>
            <a:off x="3182156" y="3771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</p:spTree>
    <p:extLst>
      <p:ext uri="{BB962C8B-B14F-4D97-AF65-F5344CB8AC3E}">
        <p14:creationId xmlns:p14="http://schemas.microsoft.com/office/powerpoint/2010/main" val="102067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F65E94A7-8FD8-4870-8C9D-1813D442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00" y="1983658"/>
            <a:ext cx="3952875" cy="20574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ロボットが向く方向を表示しよう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ロボットが向く方向（数字）を何度も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に表示させよう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2057335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4946580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2760666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3666981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17AEF51-04BD-4162-B32D-2B339DBF54F5}"/>
              </a:ext>
            </a:extLst>
          </p:cNvPr>
          <p:cNvSpPr txBox="1"/>
          <p:nvPr/>
        </p:nvSpPr>
        <p:spPr>
          <a:xfrm>
            <a:off x="2265679" y="384475"/>
            <a:ext cx="72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1740020" y="384475"/>
            <a:ext cx="37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EFC9222-DD64-40B5-AFF5-DFA3C7677394}"/>
              </a:ext>
            </a:extLst>
          </p:cNvPr>
          <p:cNvSpPr txBox="1"/>
          <p:nvPr/>
        </p:nvSpPr>
        <p:spPr>
          <a:xfrm>
            <a:off x="1637801" y="1164883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F2293E3-892A-4853-8F01-21042DA58832}"/>
              </a:ext>
            </a:extLst>
          </p:cNvPr>
          <p:cNvSpPr txBox="1"/>
          <p:nvPr/>
        </p:nvSpPr>
        <p:spPr>
          <a:xfrm>
            <a:off x="3182156" y="3771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2F26C22A-775C-429F-B15C-E5ABA5AB0524}"/>
              </a:ext>
            </a:extLst>
          </p:cNvPr>
          <p:cNvGrpSpPr/>
          <p:nvPr/>
        </p:nvGrpSpPr>
        <p:grpSpPr>
          <a:xfrm>
            <a:off x="4813547" y="2280622"/>
            <a:ext cx="4252653" cy="590327"/>
            <a:chOff x="4120077" y="2217378"/>
            <a:chExt cx="4252653" cy="590327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6B674CC-D4A0-49A0-A8D2-3C0C65C51B36}"/>
                </a:ext>
              </a:extLst>
            </p:cNvPr>
            <p:cNvSpPr txBox="1"/>
            <p:nvPr/>
          </p:nvSpPr>
          <p:spPr>
            <a:xfrm>
              <a:off x="4120077" y="2217378"/>
              <a:ext cx="42526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747EDA4D-FC56-446B-B824-C20CA401F793}"/>
                </a:ext>
              </a:extLst>
            </p:cNvPr>
            <p:cNvSpPr txBox="1"/>
            <p:nvPr/>
          </p:nvSpPr>
          <p:spPr>
            <a:xfrm>
              <a:off x="7280993" y="2259697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86ABBBBF-B8E2-4A0F-A49C-D128016B7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2879" y="2289500"/>
              <a:ext cx="1143099" cy="518205"/>
            </a:xfrm>
            <a:prstGeom prst="rect">
              <a:avLst/>
            </a:prstGeom>
          </p:spPr>
        </p:pic>
      </p:grp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2F5D2644-229D-4E8B-B7F5-7B4FD6B19D70}"/>
              </a:ext>
            </a:extLst>
          </p:cNvPr>
          <p:cNvCxnSpPr>
            <a:cxnSpLocks/>
          </p:cNvCxnSpPr>
          <p:nvPr/>
        </p:nvCxnSpPr>
        <p:spPr>
          <a:xfrm>
            <a:off x="704252" y="2228529"/>
            <a:ext cx="2587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9EF98F70-194F-4261-A032-F8CE81C078F3}"/>
              </a:ext>
            </a:extLst>
          </p:cNvPr>
          <p:cNvGrpSpPr/>
          <p:nvPr/>
        </p:nvGrpSpPr>
        <p:grpSpPr>
          <a:xfrm>
            <a:off x="51830" y="1891175"/>
            <a:ext cx="652422" cy="639195"/>
            <a:chOff x="268623" y="1661615"/>
            <a:chExt cx="652422" cy="639195"/>
          </a:xfrm>
        </p:grpSpPr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E62496F1-DA56-48D6-98C6-E4A0620B631D}"/>
                </a:ext>
              </a:extLst>
            </p:cNvPr>
            <p:cNvSpPr/>
            <p:nvPr/>
          </p:nvSpPr>
          <p:spPr>
            <a:xfrm>
              <a:off x="268623" y="1661615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6A1F7CBC-B67B-4FFA-B15A-100204B8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34" y="1702677"/>
              <a:ext cx="571500" cy="571500"/>
            </a:xfrm>
            <a:prstGeom prst="rect">
              <a:avLst/>
            </a:prstGeom>
          </p:spPr>
        </p:pic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D6F392C0-1C2E-478D-B3E0-8EBA9E2D7B5B}"/>
              </a:ext>
            </a:extLst>
          </p:cNvPr>
          <p:cNvGrpSpPr/>
          <p:nvPr/>
        </p:nvGrpSpPr>
        <p:grpSpPr>
          <a:xfrm>
            <a:off x="55416" y="2565456"/>
            <a:ext cx="652422" cy="639195"/>
            <a:chOff x="303415" y="2322618"/>
            <a:chExt cx="652422" cy="639195"/>
          </a:xfrm>
        </p:grpSpPr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7090E7DB-90CE-42F1-8D7B-D7678BC3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2" name="四角形: 角を丸くする 61">
              <a:extLst>
                <a:ext uri="{FF2B5EF4-FFF2-40B4-BE49-F238E27FC236}">
                  <a16:creationId xmlns:a16="http://schemas.microsoft.com/office/drawing/2014/main" id="{0E74ACDD-D98F-4D02-A3F4-A87D86A8CA40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8C773B48-79BA-4683-82C6-D1E5A3550EC3}"/>
              </a:ext>
            </a:extLst>
          </p:cNvPr>
          <p:cNvCxnSpPr>
            <a:cxnSpLocks/>
          </p:cNvCxnSpPr>
          <p:nvPr/>
        </p:nvCxnSpPr>
        <p:spPr>
          <a:xfrm>
            <a:off x="724071" y="2696823"/>
            <a:ext cx="241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4FC54D02-9CFA-4CEB-A7E7-82639253FB70}"/>
              </a:ext>
            </a:extLst>
          </p:cNvPr>
          <p:cNvGrpSpPr/>
          <p:nvPr/>
        </p:nvGrpSpPr>
        <p:grpSpPr>
          <a:xfrm>
            <a:off x="4816963" y="3130864"/>
            <a:ext cx="3648439" cy="769687"/>
            <a:chOff x="849236" y="5278182"/>
            <a:chExt cx="3648439" cy="769687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A09B040D-09CA-4DA7-B49F-279E76107134}"/>
                </a:ext>
              </a:extLst>
            </p:cNvPr>
            <p:cNvSpPr txBox="1"/>
            <p:nvPr/>
          </p:nvSpPr>
          <p:spPr>
            <a:xfrm>
              <a:off x="849236" y="5353930"/>
              <a:ext cx="36484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2615A3C1-5B31-450B-9571-CAE5FCCBFDC5}"/>
                </a:ext>
              </a:extLst>
            </p:cNvPr>
            <p:cNvSpPr txBox="1"/>
            <p:nvPr/>
          </p:nvSpPr>
          <p:spPr>
            <a:xfrm>
              <a:off x="998615" y="541680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D5E0848A-18D6-43FA-9D14-90138901738A}"/>
                </a:ext>
              </a:extLst>
            </p:cNvPr>
            <p:cNvSpPr txBox="1"/>
            <p:nvPr/>
          </p:nvSpPr>
          <p:spPr>
            <a:xfrm>
              <a:off x="3564607" y="540973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88E6595E-43EF-4E15-BEB7-37EB029B4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9898" y="5278182"/>
              <a:ext cx="1143099" cy="769687"/>
            </a:xfrm>
            <a:prstGeom prst="rect">
              <a:avLst/>
            </a:prstGeom>
          </p:spPr>
        </p:pic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1404585-D565-4C39-9EE5-538C8BD1D141}"/>
              </a:ext>
            </a:extLst>
          </p:cNvPr>
          <p:cNvGrpSpPr/>
          <p:nvPr/>
        </p:nvGrpSpPr>
        <p:grpSpPr>
          <a:xfrm>
            <a:off x="3573410" y="2067293"/>
            <a:ext cx="652422" cy="639195"/>
            <a:chOff x="1474370" y="1416177"/>
            <a:chExt cx="652422" cy="639195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CB0C9CB0-3C57-46C5-BC9B-DE65354E055D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E473F3DA-AA6F-4DB8-9248-674668CF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AF50AC02-8BF4-4034-BB96-5C94F6E3D141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3899337" y="2706488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91C64ECF-FEF1-4460-97DD-CB1BFF2749E6}"/>
              </a:ext>
            </a:extLst>
          </p:cNvPr>
          <p:cNvCxnSpPr>
            <a:cxnSpLocks/>
          </p:cNvCxnSpPr>
          <p:nvPr/>
        </p:nvCxnSpPr>
        <p:spPr>
          <a:xfrm>
            <a:off x="2670231" y="2714830"/>
            <a:ext cx="0" cy="247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A101DAA8-D912-4558-ABFC-A5F84FC309A1}"/>
              </a:ext>
            </a:extLst>
          </p:cNvPr>
          <p:cNvGrpSpPr/>
          <p:nvPr/>
        </p:nvGrpSpPr>
        <p:grpSpPr>
          <a:xfrm>
            <a:off x="2343102" y="2067294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89" name="四角形: 角を丸くする 88">
              <a:extLst>
                <a:ext uri="{FF2B5EF4-FFF2-40B4-BE49-F238E27FC236}">
                  <a16:creationId xmlns:a16="http://schemas.microsoft.com/office/drawing/2014/main" id="{51074DE3-CA54-4328-AA60-F8FC70C0D76B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E1B1AF9A-799B-415D-95DA-FC6F2E61E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D3678639-8E1B-4E3A-8380-377722CAF2AC}"/>
              </a:ext>
            </a:extLst>
          </p:cNvPr>
          <p:cNvGrpSpPr/>
          <p:nvPr/>
        </p:nvGrpSpPr>
        <p:grpSpPr>
          <a:xfrm>
            <a:off x="642360" y="4136154"/>
            <a:ext cx="8061717" cy="1131079"/>
            <a:chOff x="585132" y="4523036"/>
            <a:chExt cx="8061717" cy="1131079"/>
          </a:xfrm>
        </p:grpSpPr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D77C483A-DCC7-4F47-B7F7-0EC1ECE1E55C}"/>
                </a:ext>
              </a:extLst>
            </p:cNvPr>
            <p:cNvSpPr txBox="1"/>
            <p:nvPr/>
          </p:nvSpPr>
          <p:spPr>
            <a:xfrm>
              <a:off x="585132" y="4523036"/>
              <a:ext cx="8061717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「演算」から　　　　　　　　を入れて、範囲を「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16B613D2-3C57-4027-A81F-48849D12B2F0}"/>
                </a:ext>
              </a:extLst>
            </p:cNvPr>
            <p:cNvSpPr txBox="1"/>
            <p:nvPr/>
          </p:nvSpPr>
          <p:spPr>
            <a:xfrm>
              <a:off x="3964159" y="460973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2921911D-5BA7-4656-B150-3A5F369B0848}"/>
                </a:ext>
              </a:extLst>
            </p:cNvPr>
            <p:cNvSpPr txBox="1"/>
            <p:nvPr/>
          </p:nvSpPr>
          <p:spPr>
            <a:xfrm>
              <a:off x="740013" y="460343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7D32BE81-6C02-428F-BBF6-256DF4F09630}"/>
                </a:ext>
              </a:extLst>
            </p:cNvPr>
            <p:cNvSpPr txBox="1"/>
            <p:nvPr/>
          </p:nvSpPr>
          <p:spPr>
            <a:xfrm>
              <a:off x="739810" y="512877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FB17FED6-67D9-48B4-8462-044C577E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1120" y="4676671"/>
              <a:ext cx="1760373" cy="449619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DA71D417-344B-4112-B58A-AE88119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42120" y="5242740"/>
              <a:ext cx="1577477" cy="373412"/>
            </a:xfrm>
            <a:prstGeom prst="rect">
              <a:avLst/>
            </a:prstGeom>
          </p:spPr>
        </p:pic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A2E575C0-1550-489D-BBAF-FD63A713E234}"/>
                </a:ext>
              </a:extLst>
            </p:cNvPr>
            <p:cNvSpPr txBox="1"/>
            <p:nvPr/>
          </p:nvSpPr>
          <p:spPr>
            <a:xfrm>
              <a:off x="4872742" y="5135508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はんい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92A9C347-93D4-4776-9F85-95671AF90B5D}"/>
                </a:ext>
              </a:extLst>
            </p:cNvPr>
            <p:cNvSpPr txBox="1"/>
            <p:nvPr/>
          </p:nvSpPr>
          <p:spPr>
            <a:xfrm>
              <a:off x="6985219" y="514438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163F1AAD-7A01-4BB0-93DD-6C18DFE78670}"/>
              </a:ext>
            </a:extLst>
          </p:cNvPr>
          <p:cNvGrpSpPr/>
          <p:nvPr/>
        </p:nvGrpSpPr>
        <p:grpSpPr>
          <a:xfrm>
            <a:off x="642360" y="5480388"/>
            <a:ext cx="7925116" cy="1158751"/>
            <a:chOff x="712857" y="4994618"/>
            <a:chExt cx="7925116" cy="1158751"/>
          </a:xfrm>
        </p:grpSpPr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FDF76216-57B6-4691-B649-7B0895532C3A}"/>
                </a:ext>
              </a:extLst>
            </p:cNvPr>
            <p:cNvSpPr txBox="1"/>
            <p:nvPr/>
          </p:nvSpPr>
          <p:spPr>
            <a:xfrm>
              <a:off x="712857" y="4994618"/>
              <a:ext cx="792511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見た目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を入れて　　　　　　　　　　にする。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01968498-3844-4F1B-9219-9BF33F876743}"/>
                </a:ext>
              </a:extLst>
            </p:cNvPr>
            <p:cNvSpPr txBox="1"/>
            <p:nvPr/>
          </p:nvSpPr>
          <p:spPr>
            <a:xfrm>
              <a:off x="4567974" y="5060779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73A6A741-882B-48AB-9055-B5586D234B70}"/>
                </a:ext>
              </a:extLst>
            </p:cNvPr>
            <p:cNvSpPr txBox="1"/>
            <p:nvPr/>
          </p:nvSpPr>
          <p:spPr>
            <a:xfrm>
              <a:off x="996147" y="5057673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CE401BFD-B63E-4E7A-9978-E4D54B1FD8D7}"/>
                </a:ext>
              </a:extLst>
            </p:cNvPr>
            <p:cNvSpPr txBox="1"/>
            <p:nvPr/>
          </p:nvSpPr>
          <p:spPr>
            <a:xfrm>
              <a:off x="1441346" y="5051901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E612BD73-3AC6-4CFA-8C40-8173DE8E3F76}"/>
                </a:ext>
              </a:extLst>
            </p:cNvPr>
            <p:cNvSpPr txBox="1"/>
            <p:nvPr/>
          </p:nvSpPr>
          <p:spPr>
            <a:xfrm>
              <a:off x="845621" y="5601541"/>
              <a:ext cx="7633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359BAE6-98FF-498E-B9AD-FC4C40EDAB48}"/>
                </a:ext>
              </a:extLst>
            </p:cNvPr>
            <p:cNvSpPr txBox="1"/>
            <p:nvPr/>
          </p:nvSpPr>
          <p:spPr>
            <a:xfrm>
              <a:off x="2862281" y="5610419"/>
              <a:ext cx="2243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1FB254EC-DDF8-442E-80C8-A8E22DD2F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20578" y="5151922"/>
              <a:ext cx="2095682" cy="449619"/>
            </a:xfrm>
            <a:prstGeom prst="rect">
              <a:avLst/>
            </a:prstGeom>
            <a:noFill/>
          </p:spPr>
        </p:pic>
        <p:pic>
          <p:nvPicPr>
            <p:cNvPr id="106" name="図 105">
              <a:extLst>
                <a:ext uri="{FF2B5EF4-FFF2-40B4-BE49-F238E27FC236}">
                  <a16:creationId xmlns:a16="http://schemas.microsoft.com/office/drawing/2014/main" id="{C476A60B-984A-4641-99A1-E8FC2767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68949" y="5711371"/>
              <a:ext cx="487722" cy="373412"/>
            </a:xfrm>
            <a:prstGeom prst="rect">
              <a:avLst/>
            </a:prstGeom>
          </p:spPr>
        </p:pic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F86A4C2A-94F8-4E02-A559-BE154264F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36000" y="5711371"/>
              <a:ext cx="2065199" cy="441998"/>
            </a:xfrm>
            <a:prstGeom prst="rect">
              <a:avLst/>
            </a:prstGeom>
          </p:spPr>
        </p:pic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A8BD5E07-8B58-47F1-AE7B-45114374002D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702518" y="3557112"/>
            <a:ext cx="3624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BE004382-7DC2-473E-913F-F70C7F4DA8F5}"/>
              </a:ext>
            </a:extLst>
          </p:cNvPr>
          <p:cNvGrpSpPr/>
          <p:nvPr/>
        </p:nvGrpSpPr>
        <p:grpSpPr>
          <a:xfrm>
            <a:off x="50096" y="3237514"/>
            <a:ext cx="652422" cy="639195"/>
            <a:chOff x="182102" y="2738437"/>
            <a:chExt cx="652422" cy="639195"/>
          </a:xfrm>
        </p:grpSpPr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F71B98AC-96FE-4B86-878E-8016B5CD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111" name="四角形: 角を丸くする 110">
              <a:extLst>
                <a:ext uri="{FF2B5EF4-FFF2-40B4-BE49-F238E27FC236}">
                  <a16:creationId xmlns:a16="http://schemas.microsoft.com/office/drawing/2014/main" id="{FF5F8100-BCE6-46A1-8004-CE0643D1B83A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79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ミッション：あっちむいてホイ！ゲームを作ろう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80B57-18AA-45D4-9D1C-68D3CCA2DFCA}"/>
              </a:ext>
            </a:extLst>
          </p:cNvPr>
          <p:cNvSpPr txBox="1"/>
          <p:nvPr/>
        </p:nvSpPr>
        <p:spPr>
          <a:xfrm>
            <a:off x="744226" y="943517"/>
            <a:ext cx="7369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ロボットが右・左のどちらを向くか当てよう！</a:t>
            </a:r>
            <a:endParaRPr kumimoji="1" lang="ja-JP" altLang="en-US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E06A63-376F-4F92-BF2F-6AD3BADDCF39}"/>
              </a:ext>
            </a:extLst>
          </p:cNvPr>
          <p:cNvSpPr txBox="1"/>
          <p:nvPr/>
        </p:nvSpPr>
        <p:spPr>
          <a:xfrm>
            <a:off x="1973796" y="1025533"/>
            <a:ext cx="530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9732CB8-F490-4D37-85DD-C84185AB685B}"/>
              </a:ext>
            </a:extLst>
          </p:cNvPr>
          <p:cNvSpPr txBox="1"/>
          <p:nvPr/>
        </p:nvSpPr>
        <p:spPr>
          <a:xfrm>
            <a:off x="4022097" y="1025533"/>
            <a:ext cx="469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8CB520CD-A811-4555-97DC-FBAC3201A2A3}"/>
              </a:ext>
            </a:extLst>
          </p:cNvPr>
          <p:cNvSpPr/>
          <p:nvPr/>
        </p:nvSpPr>
        <p:spPr>
          <a:xfrm>
            <a:off x="3094465" y="5565604"/>
            <a:ext cx="4459434" cy="1005576"/>
          </a:xfrm>
          <a:prstGeom prst="wedgeRoundRectCallout">
            <a:avLst>
              <a:gd name="adj1" fmla="val 52764"/>
              <a:gd name="adj2" fmla="val -745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74DD7E3-AB89-4D1A-B7C0-3F92145C0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492" y="5342923"/>
            <a:ext cx="898360" cy="1431632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8A6DF56-5925-49CC-9BF5-3EA33F9ECD22}"/>
              </a:ext>
            </a:extLst>
          </p:cNvPr>
          <p:cNvSpPr txBox="1"/>
          <p:nvPr/>
        </p:nvSpPr>
        <p:spPr>
          <a:xfrm>
            <a:off x="3256936" y="5673097"/>
            <a:ext cx="3931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キミは</a:t>
            </a:r>
            <a:r>
              <a: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のボタンで向きを決めるよ！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ロボットと勝負だ！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BCAD21-0727-4680-B8BD-6369836F1DE6}"/>
              </a:ext>
            </a:extLst>
          </p:cNvPr>
          <p:cNvSpPr txBox="1"/>
          <p:nvPr/>
        </p:nvSpPr>
        <p:spPr>
          <a:xfrm>
            <a:off x="6023729" y="5641320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57D58C8-8F84-4E47-8B84-6B614321C81C}"/>
              </a:ext>
            </a:extLst>
          </p:cNvPr>
          <p:cNvSpPr txBox="1"/>
          <p:nvPr/>
        </p:nvSpPr>
        <p:spPr>
          <a:xfrm>
            <a:off x="5411635" y="5641320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4CA2014-77E4-477E-BBC4-357CDEA052F3}"/>
              </a:ext>
            </a:extLst>
          </p:cNvPr>
          <p:cNvSpPr txBox="1"/>
          <p:nvPr/>
        </p:nvSpPr>
        <p:spPr>
          <a:xfrm>
            <a:off x="4102316" y="6022200"/>
            <a:ext cx="945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しょうぶ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BC91D-377B-4F51-9225-F6C520F374D0}"/>
              </a:ext>
            </a:extLst>
          </p:cNvPr>
          <p:cNvSpPr txBox="1"/>
          <p:nvPr/>
        </p:nvSpPr>
        <p:spPr>
          <a:xfrm>
            <a:off x="2463189" y="1025533"/>
            <a:ext cx="602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3F07D1A-53B2-4C58-A615-5840FFA98ADB}"/>
              </a:ext>
            </a:extLst>
          </p:cNvPr>
          <p:cNvSpPr txBox="1"/>
          <p:nvPr/>
        </p:nvSpPr>
        <p:spPr>
          <a:xfrm>
            <a:off x="4774433" y="1025533"/>
            <a:ext cx="469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700958-E418-460C-8EB9-38224A04D3B6}"/>
              </a:ext>
            </a:extLst>
          </p:cNvPr>
          <p:cNvSpPr txBox="1"/>
          <p:nvPr/>
        </p:nvSpPr>
        <p:spPr>
          <a:xfrm>
            <a:off x="5549308" y="393574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19F771E-6C89-4BED-8DAF-47EBF8939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7379" y="2088545"/>
            <a:ext cx="3414794" cy="28234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C6726B-6013-4502-B992-83CF9459B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73436" y="2076996"/>
            <a:ext cx="3391692" cy="28234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46912E2-EEBC-4593-B1FC-7DB18D1C51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89633" y="2088546"/>
            <a:ext cx="3414793" cy="282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ロボットが向く方向を表示しよう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D453533-43CE-497F-AA0C-26C7C1987859}"/>
              </a:ext>
            </a:extLst>
          </p:cNvPr>
          <p:cNvGrpSpPr/>
          <p:nvPr/>
        </p:nvGrpSpPr>
        <p:grpSpPr>
          <a:xfrm>
            <a:off x="618636" y="985598"/>
            <a:ext cx="5091159" cy="577081"/>
            <a:chOff x="618636" y="985598"/>
            <a:chExt cx="5091159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1DE7DD8-82A0-4BF9-B3FA-0F51C678847C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プログラムをパソコンに保存しよう！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6FE5FE4-8114-4375-A9DD-E42CEB91F1A1}"/>
                </a:ext>
              </a:extLst>
            </p:cNvPr>
            <p:cNvSpPr txBox="1"/>
            <p:nvPr/>
          </p:nvSpPr>
          <p:spPr>
            <a:xfrm>
              <a:off x="3080226" y="1049531"/>
              <a:ext cx="764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26358B3-456D-49E5-A68F-C2CEA54897F5}"/>
              </a:ext>
            </a:extLst>
          </p:cNvPr>
          <p:cNvSpPr txBox="1"/>
          <p:nvPr/>
        </p:nvSpPr>
        <p:spPr>
          <a:xfrm>
            <a:off x="968913" y="1585830"/>
            <a:ext cx="65415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→　「コンピュータに保存する」を選択する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1B2547-6F51-416B-8E4C-049D66997A5A}"/>
              </a:ext>
            </a:extLst>
          </p:cNvPr>
          <p:cNvSpPr txBox="1"/>
          <p:nvPr/>
        </p:nvSpPr>
        <p:spPr>
          <a:xfrm>
            <a:off x="4643021" y="1647422"/>
            <a:ext cx="595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A7DB132-6E84-4F56-A02E-32C05C010480}"/>
              </a:ext>
            </a:extLst>
          </p:cNvPr>
          <p:cNvSpPr txBox="1"/>
          <p:nvPr/>
        </p:nvSpPr>
        <p:spPr>
          <a:xfrm>
            <a:off x="5957429" y="1658130"/>
            <a:ext cx="727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BF3716-85F4-4A23-BC37-D5CFA1C3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67" y="2578619"/>
            <a:ext cx="4477375" cy="2943636"/>
          </a:xfrm>
          <a:prstGeom prst="rect">
            <a:avLst/>
          </a:prstGeom>
        </p:spPr>
      </p:pic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CF10E168-FE5B-4628-8002-9C3E2F9C642D}"/>
              </a:ext>
            </a:extLst>
          </p:cNvPr>
          <p:cNvSpPr/>
          <p:nvPr/>
        </p:nvSpPr>
        <p:spPr>
          <a:xfrm>
            <a:off x="2805344" y="3953933"/>
            <a:ext cx="2272684" cy="45827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541B450-9B1A-4AC5-868F-8884913A339B}"/>
              </a:ext>
            </a:extLst>
          </p:cNvPr>
          <p:cNvSpPr/>
          <p:nvPr/>
        </p:nvSpPr>
        <p:spPr>
          <a:xfrm>
            <a:off x="2805344" y="2578619"/>
            <a:ext cx="914400" cy="52893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B8B54D-0DAD-4E06-9987-F1C98623AA8A}"/>
              </a:ext>
            </a:extLst>
          </p:cNvPr>
          <p:cNvSpPr txBox="1"/>
          <p:nvPr/>
        </p:nvSpPr>
        <p:spPr>
          <a:xfrm>
            <a:off x="2265679" y="384475"/>
            <a:ext cx="72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F788C4-6508-45B4-9183-58B91218ABA2}"/>
              </a:ext>
            </a:extLst>
          </p:cNvPr>
          <p:cNvSpPr txBox="1"/>
          <p:nvPr/>
        </p:nvSpPr>
        <p:spPr>
          <a:xfrm>
            <a:off x="1740020" y="384475"/>
            <a:ext cx="37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C789A5-F2A8-4166-B405-C7FED6A98BCA}"/>
              </a:ext>
            </a:extLst>
          </p:cNvPr>
          <p:cNvSpPr txBox="1"/>
          <p:nvPr/>
        </p:nvSpPr>
        <p:spPr>
          <a:xfrm>
            <a:off x="3182156" y="3771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</p:spTree>
    <p:extLst>
      <p:ext uri="{BB962C8B-B14F-4D97-AF65-F5344CB8AC3E}">
        <p14:creationId xmlns:p14="http://schemas.microsoft.com/office/powerpoint/2010/main" val="959791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45FD35C5-0FD2-427F-AAF7-D8DF416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264439"/>
            <a:ext cx="8943975" cy="4057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ロボットが向く方向を表示しよう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9EF43-375B-4BE0-B34D-A37CF2B4ACFD}"/>
              </a:ext>
            </a:extLst>
          </p:cNvPr>
          <p:cNvSpPr txBox="1"/>
          <p:nvPr/>
        </p:nvSpPr>
        <p:spPr>
          <a:xfrm>
            <a:off x="334735" y="1226104"/>
            <a:ext cx="89439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ファイル名を「（自分の名前）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0701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ロボットのほうこうをひょうじ」にして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「保存」ボタンを押す。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ABADBC5-A77E-4CFF-8BE9-955465424F43}"/>
              </a:ext>
            </a:extLst>
          </p:cNvPr>
          <p:cNvSpPr txBox="1"/>
          <p:nvPr/>
        </p:nvSpPr>
        <p:spPr>
          <a:xfrm>
            <a:off x="5702303" y="1807726"/>
            <a:ext cx="854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ADB38D-7ACB-49BE-A69D-3CED1E325013}"/>
              </a:ext>
            </a:extLst>
          </p:cNvPr>
          <p:cNvSpPr txBox="1"/>
          <p:nvPr/>
        </p:nvSpPr>
        <p:spPr>
          <a:xfrm>
            <a:off x="2174117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D8E054-C256-4EEB-86FF-5C686DD3F041}"/>
              </a:ext>
            </a:extLst>
          </p:cNvPr>
          <p:cNvSpPr txBox="1"/>
          <p:nvPr/>
        </p:nvSpPr>
        <p:spPr>
          <a:xfrm>
            <a:off x="2840176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F94D7-DF6C-4C6E-900F-242FC9998466}"/>
              </a:ext>
            </a:extLst>
          </p:cNvPr>
          <p:cNvSpPr txBox="1"/>
          <p:nvPr/>
        </p:nvSpPr>
        <p:spPr>
          <a:xfrm>
            <a:off x="1150342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C27149-E6C9-4E30-BEAD-4424B35107BE}"/>
              </a:ext>
            </a:extLst>
          </p:cNvPr>
          <p:cNvSpPr txBox="1"/>
          <p:nvPr/>
        </p:nvSpPr>
        <p:spPr>
          <a:xfrm>
            <a:off x="7297286" y="1807726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F43A743-804B-492E-8265-172E81D27C5D}"/>
              </a:ext>
            </a:extLst>
          </p:cNvPr>
          <p:cNvSpPr/>
          <p:nvPr/>
        </p:nvSpPr>
        <p:spPr>
          <a:xfrm>
            <a:off x="6596109" y="5874171"/>
            <a:ext cx="1102311" cy="366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7010D4-9170-4E72-931B-F2073DDC6B7C}"/>
              </a:ext>
            </a:extLst>
          </p:cNvPr>
          <p:cNvSpPr txBox="1"/>
          <p:nvPr/>
        </p:nvSpPr>
        <p:spPr>
          <a:xfrm>
            <a:off x="1590747" y="5069253"/>
            <a:ext cx="4776186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いのうえななこ</a:t>
            </a:r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0701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ロボットのほうこうをひょうじ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6088039C-9B0E-4C06-95C7-E813BB8A7F36}"/>
              </a:ext>
            </a:extLst>
          </p:cNvPr>
          <p:cNvSpPr/>
          <p:nvPr/>
        </p:nvSpPr>
        <p:spPr>
          <a:xfrm>
            <a:off x="1526960" y="5033305"/>
            <a:ext cx="3373514" cy="2898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B0901BC-1DC2-45C8-B40F-E5D0B453FF88}"/>
              </a:ext>
            </a:extLst>
          </p:cNvPr>
          <p:cNvSpPr txBox="1"/>
          <p:nvPr/>
        </p:nvSpPr>
        <p:spPr>
          <a:xfrm>
            <a:off x="2265679" y="384475"/>
            <a:ext cx="72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0BB20F-8B27-4E2C-AE2E-AEC6E1C4662D}"/>
              </a:ext>
            </a:extLst>
          </p:cNvPr>
          <p:cNvSpPr txBox="1"/>
          <p:nvPr/>
        </p:nvSpPr>
        <p:spPr>
          <a:xfrm>
            <a:off x="1740020" y="384475"/>
            <a:ext cx="37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6F4B982-8DA4-4E46-BF02-8184DD20771D}"/>
              </a:ext>
            </a:extLst>
          </p:cNvPr>
          <p:cNvSpPr txBox="1"/>
          <p:nvPr/>
        </p:nvSpPr>
        <p:spPr>
          <a:xfrm>
            <a:off x="3182156" y="3771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</p:spTree>
    <p:extLst>
      <p:ext uri="{BB962C8B-B14F-4D97-AF65-F5344CB8AC3E}">
        <p14:creationId xmlns:p14="http://schemas.microsoft.com/office/powerpoint/2010/main" val="22363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ロボットが向く方向を表示しよう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72F7C18-E0D8-4FB0-91A9-CDD66B31D1E3}"/>
              </a:ext>
            </a:extLst>
          </p:cNvPr>
          <p:cNvGrpSpPr/>
          <p:nvPr/>
        </p:nvGrpSpPr>
        <p:grpSpPr>
          <a:xfrm>
            <a:off x="618636" y="1092133"/>
            <a:ext cx="5091159" cy="577081"/>
            <a:chOff x="618636" y="985598"/>
            <a:chExt cx="5091159" cy="57708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F11BD8-3D3B-49E4-A488-26BAE2F1B1DE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プログラムを動かそう！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F9883E3B-0B63-4D41-977F-0193154B35E7}"/>
                </a:ext>
              </a:extLst>
            </p:cNvPr>
            <p:cNvSpPr txBox="1"/>
            <p:nvPr/>
          </p:nvSpPr>
          <p:spPr>
            <a:xfrm>
              <a:off x="1877628" y="1030372"/>
              <a:ext cx="612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E9EC41-F441-4EAC-9CCB-E3007C061B08}"/>
              </a:ext>
            </a:extLst>
          </p:cNvPr>
          <p:cNvGrpSpPr/>
          <p:nvPr/>
        </p:nvGrpSpPr>
        <p:grpSpPr>
          <a:xfrm>
            <a:off x="334735" y="2786813"/>
            <a:ext cx="8640381" cy="3324689"/>
            <a:chOff x="334735" y="2786813"/>
            <a:chExt cx="8640381" cy="332468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E114A90-A9EC-4F33-9440-BFEE0477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35" y="2786813"/>
              <a:ext cx="8640381" cy="332468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9696204-E48A-4262-82D5-D43933AEE27D}"/>
                </a:ext>
              </a:extLst>
            </p:cNvPr>
            <p:cNvSpPr txBox="1"/>
            <p:nvPr/>
          </p:nvSpPr>
          <p:spPr>
            <a:xfrm>
              <a:off x="1779291" y="4087838"/>
              <a:ext cx="561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2000" b="1" i="0" dirty="0">
                  <a:solidFill>
                    <a:srgbClr val="C55A1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命令通りに動いたかな？</a:t>
              </a:r>
              <a:endParaRPr kumimoji="1" lang="ja-JP" altLang="en-US" sz="2000" b="1" dirty="0">
                <a:solidFill>
                  <a:srgbClr val="C55A1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8C74596-1E3F-442C-92F6-138E1A6363C0}"/>
                </a:ext>
              </a:extLst>
            </p:cNvPr>
            <p:cNvSpPr txBox="1"/>
            <p:nvPr/>
          </p:nvSpPr>
          <p:spPr>
            <a:xfrm>
              <a:off x="4279218" y="4157087"/>
              <a:ext cx="6103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7E55EC1-47F1-495B-88F7-F1368A548B84}"/>
                </a:ext>
              </a:extLst>
            </p:cNvPr>
            <p:cNvSpPr txBox="1"/>
            <p:nvPr/>
          </p:nvSpPr>
          <p:spPr>
            <a:xfrm>
              <a:off x="3102608" y="4157088"/>
              <a:ext cx="1004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めいれいどお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55F15B9-2C50-4B72-998B-6140B7160462}"/>
              </a:ext>
            </a:extLst>
          </p:cNvPr>
          <p:cNvGrpSpPr/>
          <p:nvPr/>
        </p:nvGrpSpPr>
        <p:grpSpPr>
          <a:xfrm>
            <a:off x="1080934" y="1923646"/>
            <a:ext cx="7006910" cy="577081"/>
            <a:chOff x="166246" y="1939473"/>
            <a:chExt cx="7006910" cy="577081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790B075-CF4B-443D-9310-C0DD90093CAF}"/>
                </a:ext>
              </a:extLst>
            </p:cNvPr>
            <p:cNvSpPr txBox="1"/>
            <p:nvPr/>
          </p:nvSpPr>
          <p:spPr>
            <a:xfrm>
              <a:off x="384131" y="1939473"/>
              <a:ext cx="67890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 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　　を押し、プログラムが動くか確かめよう！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F11642E3-92C3-4BE0-B4AA-99F957BA2291}"/>
                </a:ext>
              </a:extLst>
            </p:cNvPr>
            <p:cNvSpPr txBox="1"/>
            <p:nvPr/>
          </p:nvSpPr>
          <p:spPr>
            <a:xfrm>
              <a:off x="2750039" y="2013190"/>
              <a:ext cx="3864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3D7A43F-C7C0-4957-AABE-37E6989BBE9A}"/>
                </a:ext>
              </a:extLst>
            </p:cNvPr>
            <p:cNvSpPr txBox="1"/>
            <p:nvPr/>
          </p:nvSpPr>
          <p:spPr>
            <a:xfrm>
              <a:off x="4669549" y="198186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0B6CE0D1-6537-4C83-9BAE-93D21368CB1C}"/>
                </a:ext>
              </a:extLst>
            </p:cNvPr>
            <p:cNvSpPr txBox="1"/>
            <p:nvPr/>
          </p:nvSpPr>
          <p:spPr>
            <a:xfrm>
              <a:off x="5399439" y="198186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C299E7C-906A-44A0-B4C4-58971DCDF482}"/>
                </a:ext>
              </a:extLst>
            </p:cNvPr>
            <p:cNvSpPr txBox="1"/>
            <p:nvPr/>
          </p:nvSpPr>
          <p:spPr>
            <a:xfrm>
              <a:off x="166246" y="2019841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8CE8529-7ACD-460B-B79E-CADA6FDC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42" y="2104972"/>
              <a:ext cx="336411" cy="345265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5F7BB1-8908-434F-BB25-83DBD196B5C7}"/>
              </a:ext>
            </a:extLst>
          </p:cNvPr>
          <p:cNvSpPr txBox="1"/>
          <p:nvPr/>
        </p:nvSpPr>
        <p:spPr>
          <a:xfrm>
            <a:off x="2265679" y="384475"/>
            <a:ext cx="72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FF36F40-0AEF-4FCA-B560-7C81183F2808}"/>
              </a:ext>
            </a:extLst>
          </p:cNvPr>
          <p:cNvSpPr txBox="1"/>
          <p:nvPr/>
        </p:nvSpPr>
        <p:spPr>
          <a:xfrm>
            <a:off x="1740020" y="384475"/>
            <a:ext cx="37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む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DDF59A5-C1C0-42B4-A72F-4B8D73F905C4}"/>
              </a:ext>
            </a:extLst>
          </p:cNvPr>
          <p:cNvSpPr txBox="1"/>
          <p:nvPr/>
        </p:nvSpPr>
        <p:spPr>
          <a:xfrm>
            <a:off x="3182156" y="377111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</p:spTree>
    <p:extLst>
      <p:ext uri="{BB962C8B-B14F-4D97-AF65-F5344CB8AC3E}">
        <p14:creationId xmlns:p14="http://schemas.microsoft.com/office/powerpoint/2010/main" val="1048167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A14A9DD-29C1-4A0B-B524-9A757AEA2053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76FC3B9-8F05-4CED-82E3-DBA96FD57AB8}"/>
              </a:ext>
            </a:extLst>
          </p:cNvPr>
          <p:cNvSpPr txBox="1"/>
          <p:nvPr/>
        </p:nvSpPr>
        <p:spPr>
          <a:xfrm>
            <a:off x="585925" y="993381"/>
            <a:ext cx="81294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音がなったら、人間が指す方向を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ボタンで決めよう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</a:t>
            </a:r>
            <a:r>
              <a:rPr kumimoji="1"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に青色で表示しよう。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5E5DE13-D3D1-4FED-93F4-D4C4BDB7EEF6}"/>
              </a:ext>
            </a:extLst>
          </p:cNvPr>
          <p:cNvSpPr txBox="1"/>
          <p:nvPr/>
        </p:nvSpPr>
        <p:spPr>
          <a:xfrm>
            <a:off x="579472" y="1077957"/>
            <a:ext cx="441460" cy="22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B7DB7E-480C-450E-B0B1-1FB857B66DC4}"/>
              </a:ext>
            </a:extLst>
          </p:cNvPr>
          <p:cNvSpPr txBox="1"/>
          <p:nvPr/>
        </p:nvSpPr>
        <p:spPr>
          <a:xfrm>
            <a:off x="2372138" y="1077957"/>
            <a:ext cx="683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24930C-B1E6-4789-90C9-DE06C7EE01EF}"/>
              </a:ext>
            </a:extLst>
          </p:cNvPr>
          <p:cNvSpPr txBox="1"/>
          <p:nvPr/>
        </p:nvSpPr>
        <p:spPr>
          <a:xfrm>
            <a:off x="6039074" y="1077957"/>
            <a:ext cx="448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420A8FD-8990-4675-99FD-3359BDFC2F68}"/>
              </a:ext>
            </a:extLst>
          </p:cNvPr>
          <p:cNvSpPr txBox="1"/>
          <p:nvPr/>
        </p:nvSpPr>
        <p:spPr>
          <a:xfrm>
            <a:off x="6716257" y="1679921"/>
            <a:ext cx="675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07C78DD-4295-4DB9-B529-A3E1E6EBC37A}"/>
              </a:ext>
            </a:extLst>
          </p:cNvPr>
          <p:cNvSpPr txBox="1"/>
          <p:nvPr/>
        </p:nvSpPr>
        <p:spPr>
          <a:xfrm>
            <a:off x="3180249" y="1077957"/>
            <a:ext cx="341623" cy="22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FF832F-FD9A-45E3-87ED-011F0C2A7489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0701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B40691F-1A24-40C5-B320-9BB9F7216CDF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327B8EA-9F5F-46B3-A0F7-3AA463BFD613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7C1A485-25B1-48EF-BFFD-0ED22A00A9A9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C6642C-08BD-43BC-9A43-7990CE09D404}"/>
              </a:ext>
            </a:extLst>
          </p:cNvPr>
          <p:cNvGrpSpPr/>
          <p:nvPr/>
        </p:nvGrpSpPr>
        <p:grpSpPr>
          <a:xfrm>
            <a:off x="793351" y="5818309"/>
            <a:ext cx="7922023" cy="1042504"/>
            <a:chOff x="793351" y="5818309"/>
            <a:chExt cx="7922023" cy="1042504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5216DFA7-799F-4D4C-9F20-55416C0BB6E3}"/>
                </a:ext>
              </a:extLst>
            </p:cNvPr>
            <p:cNvSpPr/>
            <p:nvPr/>
          </p:nvSpPr>
          <p:spPr>
            <a:xfrm>
              <a:off x="793351" y="5896929"/>
              <a:ext cx="7549263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2C622FB-50AB-46E5-8E26-E0E8E6534C8A}"/>
                </a:ext>
              </a:extLst>
            </p:cNvPr>
            <p:cNvSpPr txBox="1"/>
            <p:nvPr/>
          </p:nvSpPr>
          <p:spPr>
            <a:xfrm>
              <a:off x="1166111" y="5818309"/>
              <a:ext cx="7549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0702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にんげんがさすほうこう」）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280F9AB-10F3-4B9A-881B-8CB75CD3102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2E8FD26-A187-4C94-A06D-F7D90496C0D1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1705D16-181A-4DD8-A04E-28C7E34E45A3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8DDB3180-E387-4F05-B086-780835D314F1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C0EDCA-1996-4249-AAF7-8ED43554C898}"/>
              </a:ext>
            </a:extLst>
          </p:cNvPr>
          <p:cNvSpPr txBox="1"/>
          <p:nvPr/>
        </p:nvSpPr>
        <p:spPr>
          <a:xfrm>
            <a:off x="5917438" y="1679921"/>
            <a:ext cx="683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あおいろ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48EA5DA-EE57-4D13-B6A5-895AFA8148CA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0E427F3-D908-4B73-A969-AB54441FF0F4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BD02863-18FF-4ECC-B09B-2B46EF9E1F48}"/>
              </a:ext>
            </a:extLst>
          </p:cNvPr>
          <p:cNvSpPr txBox="1"/>
          <p:nvPr/>
        </p:nvSpPr>
        <p:spPr>
          <a:xfrm>
            <a:off x="3646737" y="1093359"/>
            <a:ext cx="6759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7A8F88-337B-4DEE-80C0-D370B00B3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7825" y="1891488"/>
            <a:ext cx="3596291" cy="3130892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B27B13B-BE31-430C-BE3B-9D1E901196F1}"/>
              </a:ext>
            </a:extLst>
          </p:cNvPr>
          <p:cNvSpPr txBox="1"/>
          <p:nvPr/>
        </p:nvSpPr>
        <p:spPr>
          <a:xfrm>
            <a:off x="4558986" y="3359926"/>
            <a:ext cx="408339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押したボタンの種類にあわせて、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を表示する。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5B4D6A9-BC0C-4BFF-8112-3CA86108F533}"/>
              </a:ext>
            </a:extLst>
          </p:cNvPr>
          <p:cNvSpPr txBox="1"/>
          <p:nvPr/>
        </p:nvSpPr>
        <p:spPr>
          <a:xfrm>
            <a:off x="4514457" y="343256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AEDC610-31A9-4704-8F2E-C46F86130B35}"/>
              </a:ext>
            </a:extLst>
          </p:cNvPr>
          <p:cNvSpPr txBox="1"/>
          <p:nvPr/>
        </p:nvSpPr>
        <p:spPr>
          <a:xfrm>
            <a:off x="6110991" y="3432564"/>
            <a:ext cx="772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しゅるい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B3791A7-F62E-40D2-9223-829ABA4D9A38}"/>
              </a:ext>
            </a:extLst>
          </p:cNvPr>
          <p:cNvSpPr txBox="1"/>
          <p:nvPr/>
        </p:nvSpPr>
        <p:spPr>
          <a:xfrm>
            <a:off x="5192764" y="3964821"/>
            <a:ext cx="772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43468EAE-7C72-465D-9156-B245E730B80B}"/>
              </a:ext>
            </a:extLst>
          </p:cNvPr>
          <p:cNvSpPr/>
          <p:nvPr/>
        </p:nvSpPr>
        <p:spPr>
          <a:xfrm>
            <a:off x="2078679" y="4275611"/>
            <a:ext cx="992803" cy="9674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A0C2CB3-F289-4E98-A44F-DFDC5FB6D860}"/>
              </a:ext>
            </a:extLst>
          </p:cNvPr>
          <p:cNvCxnSpPr>
            <a:cxnSpLocks/>
          </p:cNvCxnSpPr>
          <p:nvPr/>
        </p:nvCxnSpPr>
        <p:spPr>
          <a:xfrm flipH="1">
            <a:off x="2974190" y="3929332"/>
            <a:ext cx="1488751" cy="5845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86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音を鳴らすプログラム（関数）を作ろう！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429596" y="1157826"/>
            <a:ext cx="475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おと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3886520" y="1157826"/>
            <a:ext cx="455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C8CED8-59D6-4717-8AA7-801998E81182}"/>
              </a:ext>
            </a:extLst>
          </p:cNvPr>
          <p:cNvSpPr txBox="1"/>
          <p:nvPr/>
        </p:nvSpPr>
        <p:spPr>
          <a:xfrm>
            <a:off x="975526" y="1157826"/>
            <a:ext cx="289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EF621E5-FCAE-4C5E-9BBE-57ECB85C1C04}"/>
              </a:ext>
            </a:extLst>
          </p:cNvPr>
          <p:cNvSpPr txBox="1"/>
          <p:nvPr/>
        </p:nvSpPr>
        <p:spPr>
          <a:xfrm>
            <a:off x="2907241" y="1148928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2AF3B2A-E4C5-42AE-8AE5-BB4A6BBE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46" y="1790503"/>
            <a:ext cx="2790825" cy="30099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B5D82A6-298E-41A9-8AC1-09D675FFBF58}"/>
              </a:ext>
            </a:extLst>
          </p:cNvPr>
          <p:cNvGrpSpPr/>
          <p:nvPr/>
        </p:nvGrpSpPr>
        <p:grpSpPr>
          <a:xfrm>
            <a:off x="3948663" y="1786630"/>
            <a:ext cx="4636044" cy="1131079"/>
            <a:chOff x="3948663" y="1786630"/>
            <a:chExt cx="4636044" cy="1131079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22668B6-8709-4A52-86A7-C114F03FE96D}"/>
                </a:ext>
              </a:extLst>
            </p:cNvPr>
            <p:cNvSpPr txBox="1"/>
            <p:nvPr/>
          </p:nvSpPr>
          <p:spPr>
            <a:xfrm>
              <a:off x="3948663" y="1786630"/>
              <a:ext cx="463604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音を鳴らす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」という名前の関数を作る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EBFA6E9-BA9B-4809-A078-55A3C4C4247E}"/>
                </a:ext>
              </a:extLst>
            </p:cNvPr>
            <p:cNvSpPr txBox="1"/>
            <p:nvPr/>
          </p:nvSpPr>
          <p:spPr>
            <a:xfrm>
              <a:off x="7562792" y="185820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7CE078A-C939-4E85-A109-BA9155F81D9A}"/>
                </a:ext>
              </a:extLst>
            </p:cNvPr>
            <p:cNvSpPr txBox="1"/>
            <p:nvPr/>
          </p:nvSpPr>
          <p:spPr>
            <a:xfrm>
              <a:off x="4103543" y="185820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22E058E-806D-4D4F-B328-D4D5CC15085C}"/>
                </a:ext>
              </a:extLst>
            </p:cNvPr>
            <p:cNvSpPr txBox="1"/>
            <p:nvPr/>
          </p:nvSpPr>
          <p:spPr>
            <a:xfrm>
              <a:off x="6605444" y="185820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D207154-0EE2-4E0A-B2AD-BE5E4E37D0C7}"/>
                </a:ext>
              </a:extLst>
            </p:cNvPr>
            <p:cNvSpPr txBox="1"/>
            <p:nvPr/>
          </p:nvSpPr>
          <p:spPr>
            <a:xfrm>
              <a:off x="6857084" y="238795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4540D19-7ED4-4D5D-947B-749D36B411EC}"/>
                </a:ext>
              </a:extLst>
            </p:cNvPr>
            <p:cNvSpPr txBox="1"/>
            <p:nvPr/>
          </p:nvSpPr>
          <p:spPr>
            <a:xfrm>
              <a:off x="6160318" y="238795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DA96995-1265-40AF-BF82-34B1FA89AF53}"/>
                </a:ext>
              </a:extLst>
            </p:cNvPr>
            <p:cNvSpPr txBox="1"/>
            <p:nvPr/>
          </p:nvSpPr>
          <p:spPr>
            <a:xfrm>
              <a:off x="7521285" y="2387957"/>
              <a:ext cx="582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A3218F5-40BC-4DEB-B390-087CA5301FC4}"/>
                </a:ext>
              </a:extLst>
            </p:cNvPr>
            <p:cNvSpPr txBox="1"/>
            <p:nvPr/>
          </p:nvSpPr>
          <p:spPr>
            <a:xfrm>
              <a:off x="4651899" y="2387957"/>
              <a:ext cx="4059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D9FC1B7-23C5-4E80-8CAD-144E586C03E5}"/>
                </a:ext>
              </a:extLst>
            </p:cNvPr>
            <p:cNvSpPr txBox="1"/>
            <p:nvPr/>
          </p:nvSpPr>
          <p:spPr>
            <a:xfrm>
              <a:off x="4147844" y="2387957"/>
              <a:ext cx="4685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おと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C21FC02-41BD-4468-BCB3-46F1CD21FDD1}"/>
              </a:ext>
            </a:extLst>
          </p:cNvPr>
          <p:cNvGrpSpPr/>
          <p:nvPr/>
        </p:nvGrpSpPr>
        <p:grpSpPr>
          <a:xfrm>
            <a:off x="3948663" y="3203735"/>
            <a:ext cx="3952463" cy="1216586"/>
            <a:chOff x="3948663" y="3231629"/>
            <a:chExt cx="3952463" cy="1216586"/>
          </a:xfrm>
        </p:grpSpPr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EA264282-D3FD-4C83-B7B8-3CB8E01EE7A6}"/>
                </a:ext>
              </a:extLst>
            </p:cNvPr>
            <p:cNvSpPr txBox="1"/>
            <p:nvPr/>
          </p:nvSpPr>
          <p:spPr>
            <a:xfrm>
              <a:off x="3948663" y="3317136"/>
              <a:ext cx="395246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DE0E87D0-BA0D-4C92-BD6D-60595265FCA9}"/>
                </a:ext>
              </a:extLst>
            </p:cNvPr>
            <p:cNvSpPr txBox="1"/>
            <p:nvPr/>
          </p:nvSpPr>
          <p:spPr>
            <a:xfrm>
              <a:off x="4098042" y="338001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73E05E22-474F-4A98-9223-A58F7D4087AC}"/>
                </a:ext>
              </a:extLst>
            </p:cNvPr>
            <p:cNvSpPr txBox="1"/>
            <p:nvPr/>
          </p:nvSpPr>
          <p:spPr>
            <a:xfrm>
              <a:off x="6894792" y="337962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9DD18C6-767A-4530-A401-9CE4D7736E3F}"/>
                </a:ext>
              </a:extLst>
            </p:cNvPr>
            <p:cNvSpPr txBox="1"/>
            <p:nvPr/>
          </p:nvSpPr>
          <p:spPr>
            <a:xfrm>
              <a:off x="4314926" y="3936432"/>
              <a:ext cx="4671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C19C490-19B3-45FA-AC45-3B5E178E29C3}"/>
                </a:ext>
              </a:extLst>
            </p:cNvPr>
            <p:cNvSpPr txBox="1"/>
            <p:nvPr/>
          </p:nvSpPr>
          <p:spPr>
            <a:xfrm>
              <a:off x="5004537" y="3939503"/>
              <a:ext cx="72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08A0CE78-C3BE-4086-9E61-6F64ED039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2376" y="3231629"/>
              <a:ext cx="1265030" cy="838273"/>
            </a:xfrm>
            <a:prstGeom prst="rect">
              <a:avLst/>
            </a:prstGeom>
          </p:spPr>
        </p:pic>
      </p:grp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69B041A2-3F0E-4A75-82F5-3C33453D4752}"/>
              </a:ext>
            </a:extLst>
          </p:cNvPr>
          <p:cNvCxnSpPr>
            <a:cxnSpLocks/>
          </p:cNvCxnSpPr>
          <p:nvPr/>
        </p:nvCxnSpPr>
        <p:spPr>
          <a:xfrm>
            <a:off x="702066" y="2295090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F97CE0C6-383A-47D7-A97E-42841EB7D425}"/>
              </a:ext>
            </a:extLst>
          </p:cNvPr>
          <p:cNvGrpSpPr/>
          <p:nvPr/>
        </p:nvGrpSpPr>
        <p:grpSpPr>
          <a:xfrm>
            <a:off x="49644" y="1740555"/>
            <a:ext cx="652422" cy="639195"/>
            <a:chOff x="569798" y="2158618"/>
            <a:chExt cx="652422" cy="639195"/>
          </a:xfrm>
        </p:grpSpPr>
        <p:sp>
          <p:nvSpPr>
            <p:cNvPr id="74" name="四角形: 角を丸くする 73">
              <a:extLst>
                <a:ext uri="{FF2B5EF4-FFF2-40B4-BE49-F238E27FC236}">
                  <a16:creationId xmlns:a16="http://schemas.microsoft.com/office/drawing/2014/main" id="{0ED05DFF-F630-41D3-B243-7626E1160579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12F7DF2C-2BD5-42C3-87E4-990D01E55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4A99C2D-B084-4D76-89F0-546783A6DC36}"/>
              </a:ext>
            </a:extLst>
          </p:cNvPr>
          <p:cNvGrpSpPr/>
          <p:nvPr/>
        </p:nvGrpSpPr>
        <p:grpSpPr>
          <a:xfrm>
            <a:off x="49644" y="2415355"/>
            <a:ext cx="652422" cy="639195"/>
            <a:chOff x="303415" y="2322618"/>
            <a:chExt cx="652422" cy="639195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01313E0C-FD00-4869-A033-AB35F490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753125E-6B12-4E98-96BC-6251BE76578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E411CA1E-C1B4-4DB2-8E00-138773A8D58F}"/>
              </a:ext>
            </a:extLst>
          </p:cNvPr>
          <p:cNvCxnSpPr>
            <a:cxnSpLocks/>
          </p:cNvCxnSpPr>
          <p:nvPr/>
        </p:nvCxnSpPr>
        <p:spPr>
          <a:xfrm>
            <a:off x="713654" y="2717029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252087B0-8A1C-40E2-B584-38A241C82D84}"/>
              </a:ext>
            </a:extLst>
          </p:cNvPr>
          <p:cNvCxnSpPr>
            <a:cxnSpLocks/>
          </p:cNvCxnSpPr>
          <p:nvPr/>
        </p:nvCxnSpPr>
        <p:spPr>
          <a:xfrm flipV="1">
            <a:off x="691678" y="3181849"/>
            <a:ext cx="535030" cy="19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7B62DC60-ED27-40D7-B412-6DE8EDDADAAA}"/>
              </a:ext>
            </a:extLst>
          </p:cNvPr>
          <p:cNvGrpSpPr/>
          <p:nvPr/>
        </p:nvGrpSpPr>
        <p:grpSpPr>
          <a:xfrm>
            <a:off x="51378" y="3109402"/>
            <a:ext cx="652422" cy="639195"/>
            <a:chOff x="51378" y="3109402"/>
            <a:chExt cx="652422" cy="639195"/>
          </a:xfrm>
        </p:grpSpPr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831733EF-D5F1-4A3D-8B77-704ACD2C6F00}"/>
                </a:ext>
              </a:extLst>
            </p:cNvPr>
            <p:cNvSpPr/>
            <p:nvPr/>
          </p:nvSpPr>
          <p:spPr>
            <a:xfrm>
              <a:off x="51378" y="3109402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BA0B5FE8-9CCC-4BA6-B4E0-37DDF979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244" y="3171824"/>
              <a:ext cx="485775" cy="514350"/>
            </a:xfrm>
            <a:prstGeom prst="rect">
              <a:avLst/>
            </a:prstGeom>
          </p:spPr>
        </p:pic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57AFACE1-B482-41A8-9A32-7A652EEA15F0}"/>
              </a:ext>
            </a:extLst>
          </p:cNvPr>
          <p:cNvGrpSpPr/>
          <p:nvPr/>
        </p:nvGrpSpPr>
        <p:grpSpPr>
          <a:xfrm>
            <a:off x="301566" y="4932723"/>
            <a:ext cx="8380639" cy="619681"/>
            <a:chOff x="783716" y="4861336"/>
            <a:chExt cx="8380639" cy="619681"/>
          </a:xfrm>
        </p:grpSpPr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1142ECF5-11CD-4145-93CE-F14954215A55}"/>
                </a:ext>
              </a:extLst>
            </p:cNvPr>
            <p:cNvSpPr txBox="1"/>
            <p:nvPr/>
          </p:nvSpPr>
          <p:spPr>
            <a:xfrm>
              <a:off x="783716" y="4861336"/>
              <a:ext cx="83806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を選び、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72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0.25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秒間鳴らす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EF30CB63-BB0B-46C2-BC3C-2C14D6618D4C}"/>
                </a:ext>
              </a:extLst>
            </p:cNvPr>
            <p:cNvSpPr txBox="1"/>
            <p:nvPr/>
          </p:nvSpPr>
          <p:spPr>
            <a:xfrm>
              <a:off x="933096" y="4924211"/>
              <a:ext cx="553857" cy="24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おと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F809926A-56B0-468C-9003-6BFCFFF2E491}"/>
                </a:ext>
              </a:extLst>
            </p:cNvPr>
            <p:cNvSpPr txBox="1"/>
            <p:nvPr/>
          </p:nvSpPr>
          <p:spPr>
            <a:xfrm>
              <a:off x="4164855" y="492382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30211C00-1429-4769-B2ED-2D82D23AC5FB}"/>
                </a:ext>
              </a:extLst>
            </p:cNvPr>
            <p:cNvSpPr txBox="1"/>
            <p:nvPr/>
          </p:nvSpPr>
          <p:spPr>
            <a:xfrm>
              <a:off x="6000716" y="4920384"/>
              <a:ext cx="10490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びょうかん な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B4E0CE85-BFC6-4816-ACB6-1692708BA42B}"/>
                </a:ext>
              </a:extLst>
            </p:cNvPr>
            <p:cNvSpPr txBox="1"/>
            <p:nvPr/>
          </p:nvSpPr>
          <p:spPr>
            <a:xfrm>
              <a:off x="7742852" y="4923825"/>
              <a:ext cx="72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9B42D9D0-BE71-4E61-9D2B-E927583B6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1036" y="5016157"/>
              <a:ext cx="2141406" cy="464860"/>
            </a:xfrm>
            <a:prstGeom prst="rect">
              <a:avLst/>
            </a:prstGeom>
          </p:spPr>
        </p:pic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EDE141FC-584B-4A0D-BE66-893A26EF6C20}"/>
              </a:ext>
            </a:extLst>
          </p:cNvPr>
          <p:cNvGrpSpPr/>
          <p:nvPr/>
        </p:nvGrpSpPr>
        <p:grpSpPr>
          <a:xfrm>
            <a:off x="283471" y="5715930"/>
            <a:ext cx="6284179" cy="579525"/>
            <a:chOff x="283471" y="5715930"/>
            <a:chExt cx="6284179" cy="579525"/>
          </a:xfrm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6A479603-863E-41C0-9464-F820BB1DB39F}"/>
                </a:ext>
              </a:extLst>
            </p:cNvPr>
            <p:cNvSpPr txBox="1"/>
            <p:nvPr/>
          </p:nvSpPr>
          <p:spPr>
            <a:xfrm>
              <a:off x="283471" y="5715930"/>
              <a:ext cx="62841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0.25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4B5B9A0A-8912-4FCD-8A50-C9416517FD0C}"/>
                </a:ext>
              </a:extLst>
            </p:cNvPr>
            <p:cNvSpPr txBox="1"/>
            <p:nvPr/>
          </p:nvSpPr>
          <p:spPr>
            <a:xfrm>
              <a:off x="432850" y="577880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953557A0-5266-4DB5-A68B-D54CF240F4B5}"/>
                </a:ext>
              </a:extLst>
            </p:cNvPr>
            <p:cNvSpPr txBox="1"/>
            <p:nvPr/>
          </p:nvSpPr>
          <p:spPr>
            <a:xfrm>
              <a:off x="2972208" y="577173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304AF5E3-8196-4D22-BBDC-7C39EB07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78620" y="5822974"/>
              <a:ext cx="1082134" cy="472481"/>
            </a:xfrm>
            <a:prstGeom prst="rect">
              <a:avLst/>
            </a:prstGeom>
          </p:spPr>
        </p:pic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8786F526-A454-4DAE-B4C6-6E8D945F86E5}"/>
                </a:ext>
              </a:extLst>
            </p:cNvPr>
            <p:cNvSpPr txBox="1"/>
            <p:nvPr/>
          </p:nvSpPr>
          <p:spPr>
            <a:xfrm>
              <a:off x="5130681" y="5793366"/>
              <a:ext cx="7026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8CD39682-0C3A-47C5-90AB-3D5E14F127FA}"/>
                </a:ext>
              </a:extLst>
            </p:cNvPr>
            <p:cNvSpPr txBox="1"/>
            <p:nvPr/>
          </p:nvSpPr>
          <p:spPr>
            <a:xfrm>
              <a:off x="4360235" y="5785609"/>
              <a:ext cx="6107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5C2B7219-3807-4CAF-8D56-15865DFAE0AE}"/>
              </a:ext>
            </a:extLst>
          </p:cNvPr>
          <p:cNvSpPr/>
          <p:nvPr/>
        </p:nvSpPr>
        <p:spPr>
          <a:xfrm>
            <a:off x="975129" y="3834780"/>
            <a:ext cx="2811860" cy="963681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6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2AF3B2A-E4C5-42AE-8AE5-BB4A6BBE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56" y="1200650"/>
            <a:ext cx="2790825" cy="3009900"/>
          </a:xfrm>
          <a:prstGeom prst="rect">
            <a:avLst/>
          </a:prstGeom>
        </p:spPr>
      </p:pic>
      <p:sp>
        <p:nvSpPr>
          <p:cNvPr id="49" name="吹き出し: 角を丸めた四角形 48">
            <a:extLst>
              <a:ext uri="{FF2B5EF4-FFF2-40B4-BE49-F238E27FC236}">
                <a16:creationId xmlns:a16="http://schemas.microsoft.com/office/drawing/2014/main" id="{A5BF6CC2-8CCE-49A2-B3B8-B059A9F0772D}"/>
              </a:ext>
            </a:extLst>
          </p:cNvPr>
          <p:cNvSpPr/>
          <p:nvPr/>
        </p:nvSpPr>
        <p:spPr>
          <a:xfrm>
            <a:off x="1929817" y="4193749"/>
            <a:ext cx="5921406" cy="2595812"/>
          </a:xfrm>
          <a:prstGeom prst="wedgeRoundRectCallout">
            <a:avLst>
              <a:gd name="adj1" fmla="val -55569"/>
              <a:gd name="adj2" fmla="val -453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4A99C2D-B084-4D76-89F0-546783A6DC36}"/>
              </a:ext>
            </a:extLst>
          </p:cNvPr>
          <p:cNvGrpSpPr/>
          <p:nvPr/>
        </p:nvGrpSpPr>
        <p:grpSpPr>
          <a:xfrm>
            <a:off x="124533" y="3666313"/>
            <a:ext cx="652422" cy="639195"/>
            <a:chOff x="303415" y="2322618"/>
            <a:chExt cx="652422" cy="639195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01313E0C-FD00-4869-A033-AB35F490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753125E-6B12-4E98-96BC-6251BE76578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E411CA1E-C1B4-4DB2-8E00-138773A8D58F}"/>
              </a:ext>
            </a:extLst>
          </p:cNvPr>
          <p:cNvCxnSpPr>
            <a:cxnSpLocks/>
          </p:cNvCxnSpPr>
          <p:nvPr/>
        </p:nvCxnSpPr>
        <p:spPr>
          <a:xfrm>
            <a:off x="796242" y="3452155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7B62DC60-ED27-40D7-B412-6DE8EDDADAAA}"/>
              </a:ext>
            </a:extLst>
          </p:cNvPr>
          <p:cNvGrpSpPr/>
          <p:nvPr/>
        </p:nvGrpSpPr>
        <p:grpSpPr>
          <a:xfrm>
            <a:off x="122276" y="2983250"/>
            <a:ext cx="652422" cy="639195"/>
            <a:chOff x="51378" y="3109402"/>
            <a:chExt cx="652422" cy="639195"/>
          </a:xfrm>
        </p:grpSpPr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831733EF-D5F1-4A3D-8B77-704ACD2C6F00}"/>
                </a:ext>
              </a:extLst>
            </p:cNvPr>
            <p:cNvSpPr/>
            <p:nvPr/>
          </p:nvSpPr>
          <p:spPr>
            <a:xfrm>
              <a:off x="51378" y="3109402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BA0B5FE8-9CCC-4BA6-B4E0-37DDF979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244" y="3171824"/>
              <a:ext cx="485775" cy="514350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39E1674-4590-4F18-91B8-58E99B1875E0}"/>
              </a:ext>
            </a:extLst>
          </p:cNvPr>
          <p:cNvGrpSpPr/>
          <p:nvPr/>
        </p:nvGrpSpPr>
        <p:grpSpPr>
          <a:xfrm>
            <a:off x="4229945" y="1074992"/>
            <a:ext cx="4504366" cy="1131079"/>
            <a:chOff x="4062586" y="2442856"/>
            <a:chExt cx="4504366" cy="1131079"/>
          </a:xfrm>
        </p:grpSpPr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1142ECF5-11CD-4145-93CE-F14954215A55}"/>
                </a:ext>
              </a:extLst>
            </p:cNvPr>
            <p:cNvSpPr txBox="1"/>
            <p:nvPr/>
          </p:nvSpPr>
          <p:spPr>
            <a:xfrm>
              <a:off x="4062586" y="2442856"/>
              <a:ext cx="450436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91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0.25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秒間鳴らす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EF30CB63-BB0B-46C2-BC3C-2C14D6618D4C}"/>
                </a:ext>
              </a:extLst>
            </p:cNvPr>
            <p:cNvSpPr txBox="1"/>
            <p:nvPr/>
          </p:nvSpPr>
          <p:spPr>
            <a:xfrm>
              <a:off x="4211965" y="2505731"/>
              <a:ext cx="553857" cy="24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おと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F809926A-56B0-468C-9003-6BFCFFF2E491}"/>
                </a:ext>
              </a:extLst>
            </p:cNvPr>
            <p:cNvSpPr txBox="1"/>
            <p:nvPr/>
          </p:nvSpPr>
          <p:spPr>
            <a:xfrm>
              <a:off x="7443724" y="250534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30211C00-1429-4769-B2ED-2D82D23AC5FB}"/>
                </a:ext>
              </a:extLst>
            </p:cNvPr>
            <p:cNvSpPr txBox="1"/>
            <p:nvPr/>
          </p:nvSpPr>
          <p:spPr>
            <a:xfrm>
              <a:off x="5169223" y="3062025"/>
              <a:ext cx="10490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びょうかん な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B4E0CE85-BFC6-4816-ACB6-1692708BA42B}"/>
                </a:ext>
              </a:extLst>
            </p:cNvPr>
            <p:cNvSpPr txBox="1"/>
            <p:nvPr/>
          </p:nvSpPr>
          <p:spPr>
            <a:xfrm>
              <a:off x="6911359" y="3065466"/>
              <a:ext cx="721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9B42D9D0-BE71-4E61-9D2B-E927583B6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9905" y="2597677"/>
              <a:ext cx="2141406" cy="46486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2D6523-A821-40A0-AFD4-727955A34E5C}"/>
              </a:ext>
            </a:extLst>
          </p:cNvPr>
          <p:cNvGrpSpPr/>
          <p:nvPr/>
        </p:nvGrpSpPr>
        <p:grpSpPr>
          <a:xfrm>
            <a:off x="4202119" y="2708212"/>
            <a:ext cx="3632253" cy="1131079"/>
            <a:chOff x="4265716" y="4042831"/>
            <a:chExt cx="3632253" cy="1131079"/>
          </a:xfrm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6A479603-863E-41C0-9464-F820BB1DB39F}"/>
                </a:ext>
              </a:extLst>
            </p:cNvPr>
            <p:cNvSpPr txBox="1"/>
            <p:nvPr/>
          </p:nvSpPr>
          <p:spPr>
            <a:xfrm>
              <a:off x="4265716" y="4042831"/>
              <a:ext cx="363225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0.25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4B5B9A0A-8912-4FCD-8A50-C9416517FD0C}"/>
                </a:ext>
              </a:extLst>
            </p:cNvPr>
            <p:cNvSpPr txBox="1"/>
            <p:nvPr/>
          </p:nvSpPr>
          <p:spPr>
            <a:xfrm>
              <a:off x="4415095" y="410570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953557A0-5266-4DB5-A68B-D54CF240F4B5}"/>
                </a:ext>
              </a:extLst>
            </p:cNvPr>
            <p:cNvSpPr txBox="1"/>
            <p:nvPr/>
          </p:nvSpPr>
          <p:spPr>
            <a:xfrm>
              <a:off x="6954453" y="409863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304AF5E3-8196-4D22-BBDC-7C39EB07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0865" y="4149875"/>
              <a:ext cx="1082134" cy="472481"/>
            </a:xfrm>
            <a:prstGeom prst="rect">
              <a:avLst/>
            </a:prstGeom>
          </p:spPr>
        </p:pic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8786F526-A454-4DAE-B4C6-6E8D945F86E5}"/>
                </a:ext>
              </a:extLst>
            </p:cNvPr>
            <p:cNvSpPr txBox="1"/>
            <p:nvPr/>
          </p:nvSpPr>
          <p:spPr>
            <a:xfrm>
              <a:off x="5690664" y="4645182"/>
              <a:ext cx="7026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8CD39682-0C3A-47C5-90AB-3D5E14F127FA}"/>
                </a:ext>
              </a:extLst>
            </p:cNvPr>
            <p:cNvSpPr txBox="1"/>
            <p:nvPr/>
          </p:nvSpPr>
          <p:spPr>
            <a:xfrm>
              <a:off x="4920218" y="4637425"/>
              <a:ext cx="6107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677B594C-122D-4E84-90B2-3EB9C5248693}"/>
              </a:ext>
            </a:extLst>
          </p:cNvPr>
          <p:cNvCxnSpPr>
            <a:cxnSpLocks/>
          </p:cNvCxnSpPr>
          <p:nvPr/>
        </p:nvCxnSpPr>
        <p:spPr>
          <a:xfrm>
            <a:off x="774698" y="3906396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8D26ADB1-B95A-4938-AFCA-D716AB3A4E26}"/>
              </a:ext>
            </a:extLst>
          </p:cNvPr>
          <p:cNvGrpSpPr/>
          <p:nvPr/>
        </p:nvGrpSpPr>
        <p:grpSpPr>
          <a:xfrm>
            <a:off x="7824817" y="2684977"/>
            <a:ext cx="1137104" cy="1137104"/>
            <a:chOff x="7429847" y="3481542"/>
            <a:chExt cx="1137104" cy="1137104"/>
          </a:xfrm>
        </p:grpSpPr>
        <p:sp>
          <p:nvSpPr>
            <p:cNvPr id="108" name="楕円 107">
              <a:extLst>
                <a:ext uri="{FF2B5EF4-FFF2-40B4-BE49-F238E27FC236}">
                  <a16:creationId xmlns:a16="http://schemas.microsoft.com/office/drawing/2014/main" id="{20283B13-AA4C-42A1-A5A8-ECF67D2696E6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109" name="グラフィックス 108" descr="ダウンロード">
              <a:extLst>
                <a:ext uri="{FF2B5EF4-FFF2-40B4-BE49-F238E27FC236}">
                  <a16:creationId xmlns:a16="http://schemas.microsoft.com/office/drawing/2014/main" id="{D4764FF7-AD40-4D15-BB97-AB978AD7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C0063871-ED51-484F-8CFE-E8038E227EC2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111" name="テキスト ボックス 110">
                <a:extLst>
                  <a:ext uri="{FF2B5EF4-FFF2-40B4-BE49-F238E27FC236}">
                    <a16:creationId xmlns:a16="http://schemas.microsoft.com/office/drawing/2014/main" id="{5C517503-20A0-4337-9E78-A06248AD2095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87E92D2E-A74A-4995-9BF9-6A43237C1615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33D0EF9A-8367-4204-80C9-47C85B508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343" y="4292439"/>
            <a:ext cx="2424352" cy="122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9E33C92-A7A4-4742-A640-AB71D998F8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4831" y="5510180"/>
            <a:ext cx="2424352" cy="1200795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684CD24-DFD9-433B-8016-3E7F3D3F1034}"/>
              </a:ext>
            </a:extLst>
          </p:cNvPr>
          <p:cNvGrpSpPr/>
          <p:nvPr/>
        </p:nvGrpSpPr>
        <p:grpSpPr>
          <a:xfrm>
            <a:off x="2309482" y="4428314"/>
            <a:ext cx="2859842" cy="2000548"/>
            <a:chOff x="2915055" y="4167066"/>
            <a:chExt cx="2859842" cy="2000548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1E1E6D6F-E039-4677-8E92-7649B55C63DC}"/>
                </a:ext>
              </a:extLst>
            </p:cNvPr>
            <p:cNvSpPr txBox="1"/>
            <p:nvPr/>
          </p:nvSpPr>
          <p:spPr>
            <a:xfrm>
              <a:off x="2964446" y="4167066"/>
              <a:ext cx="2810451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音にはそれぞれ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番号がついているよ！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鍵盤をクリックすると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音を確認・選択できるよ！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79CBF5F-DF88-4B81-9495-AEA636BB1420}"/>
                </a:ext>
              </a:extLst>
            </p:cNvPr>
            <p:cNvSpPr txBox="1"/>
            <p:nvPr/>
          </p:nvSpPr>
          <p:spPr>
            <a:xfrm>
              <a:off x="2929868" y="4236627"/>
              <a:ext cx="4586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おと</a:t>
              </a:r>
              <a:endParaRPr kumimoji="1" lang="en-US" altLang="ja-JP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E103A55D-AA2A-4C96-B831-A8C78DB8B914}"/>
                </a:ext>
              </a:extLst>
            </p:cNvPr>
            <p:cNvSpPr txBox="1"/>
            <p:nvPr/>
          </p:nvSpPr>
          <p:spPr>
            <a:xfrm>
              <a:off x="2932182" y="4725917"/>
              <a:ext cx="6389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ばんごう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BA5F04D-552B-47CF-8789-3286047AF424}"/>
                </a:ext>
              </a:extLst>
            </p:cNvPr>
            <p:cNvSpPr txBox="1"/>
            <p:nvPr/>
          </p:nvSpPr>
          <p:spPr>
            <a:xfrm>
              <a:off x="2915055" y="5191885"/>
              <a:ext cx="6732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けんばん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5D29ACD5-93BC-474B-B15C-80FEEF5573BB}"/>
                </a:ext>
              </a:extLst>
            </p:cNvPr>
            <p:cNvSpPr txBox="1"/>
            <p:nvPr/>
          </p:nvSpPr>
          <p:spPr>
            <a:xfrm>
              <a:off x="2925362" y="5710618"/>
              <a:ext cx="4586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おと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DF39D1F-D7BC-4003-9E06-3B6584370CE3}"/>
                </a:ext>
              </a:extLst>
            </p:cNvPr>
            <p:cNvSpPr txBox="1"/>
            <p:nvPr/>
          </p:nvSpPr>
          <p:spPr>
            <a:xfrm>
              <a:off x="3928095" y="5710618"/>
              <a:ext cx="6732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62660808-8E1C-4C45-8F83-C3EF2FE2688D}"/>
                </a:ext>
              </a:extLst>
            </p:cNvPr>
            <p:cNvSpPr txBox="1"/>
            <p:nvPr/>
          </p:nvSpPr>
          <p:spPr>
            <a:xfrm>
              <a:off x="3314557" y="5699262"/>
              <a:ext cx="67321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0" name="図 59">
            <a:extLst>
              <a:ext uri="{FF2B5EF4-FFF2-40B4-BE49-F238E27FC236}">
                <a16:creationId xmlns:a16="http://schemas.microsoft.com/office/drawing/2014/main" id="{C6CB4F7E-CCA0-4B7A-871E-812D9EC3C3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766" y="4629632"/>
            <a:ext cx="943180" cy="15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6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1775548-AA5F-4E10-B41E-6F8BE482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23" y="5145131"/>
            <a:ext cx="1419225" cy="15906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B31E090-77D6-4E16-96C8-A331B061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324" y="2163125"/>
            <a:ext cx="3508391" cy="255155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人間が指す方向を保存する「変数」を準備しよう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429596" y="1157826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4314272" y="1157826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2305912" y="1157826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3398658" y="1157826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676160-FCE3-4CA5-9D62-0953B32A7D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555" y="2697217"/>
            <a:ext cx="1581150" cy="91662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8CC3BE-4EF6-4D7E-ABF5-DC7A0DF89EEB}"/>
              </a:ext>
            </a:extLst>
          </p:cNvPr>
          <p:cNvGrpSpPr/>
          <p:nvPr/>
        </p:nvGrpSpPr>
        <p:grpSpPr>
          <a:xfrm>
            <a:off x="547405" y="1812889"/>
            <a:ext cx="4114908" cy="577081"/>
            <a:chOff x="457093" y="3743918"/>
            <a:chExt cx="4114908" cy="57708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AFA0965-F935-4A31-AC11-C57134629FD8}"/>
                </a:ext>
              </a:extLst>
            </p:cNvPr>
            <p:cNvSpPr txBox="1"/>
            <p:nvPr/>
          </p:nvSpPr>
          <p:spPr>
            <a:xfrm>
              <a:off x="457093" y="3743918"/>
              <a:ext cx="41149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AC2CA5C-7849-41A8-AE62-419F238EEA00}"/>
                </a:ext>
              </a:extLst>
            </p:cNvPr>
            <p:cNvSpPr txBox="1"/>
            <p:nvPr/>
          </p:nvSpPr>
          <p:spPr>
            <a:xfrm>
              <a:off x="1984779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7387996-8DA6-463F-9D49-1B7F385A1488}"/>
                </a:ext>
              </a:extLst>
            </p:cNvPr>
            <p:cNvSpPr txBox="1"/>
            <p:nvPr/>
          </p:nvSpPr>
          <p:spPr>
            <a:xfrm>
              <a:off x="3599236" y="38117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D53BEF4-D0BA-4B39-8C59-3093AB0051FC}"/>
                </a:ext>
              </a:extLst>
            </p:cNvPr>
            <p:cNvSpPr txBox="1"/>
            <p:nvPr/>
          </p:nvSpPr>
          <p:spPr>
            <a:xfrm>
              <a:off x="610526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029C921-7965-4444-8380-0A10075FDCA6}"/>
                </a:ext>
              </a:extLst>
            </p:cNvPr>
            <p:cNvSpPr txBox="1"/>
            <p:nvPr/>
          </p:nvSpPr>
          <p:spPr>
            <a:xfrm>
              <a:off x="2635446" y="381176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F6223FF-3693-4E73-9900-4E5A29623EB1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1758352" y="2986560"/>
            <a:ext cx="2846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2D2D1BB-4A3D-4AEB-9D8A-DEA2B11892B9}"/>
              </a:ext>
            </a:extLst>
          </p:cNvPr>
          <p:cNvGrpSpPr/>
          <p:nvPr/>
        </p:nvGrpSpPr>
        <p:grpSpPr>
          <a:xfrm>
            <a:off x="1105930" y="2666963"/>
            <a:ext cx="652422" cy="639195"/>
            <a:chOff x="39456" y="2566361"/>
            <a:chExt cx="652422" cy="63919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F2A312-2D43-4C9A-9BBF-65DDFDF8A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</p:spPr>
        </p:pic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CF2AC33B-8DEF-4FD4-88CF-E772E9DBFA99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7929B9A-B83C-41DF-A7FB-614CE4DB6CC2}"/>
              </a:ext>
            </a:extLst>
          </p:cNvPr>
          <p:cNvGrpSpPr/>
          <p:nvPr/>
        </p:nvGrpSpPr>
        <p:grpSpPr>
          <a:xfrm>
            <a:off x="718593" y="5005068"/>
            <a:ext cx="5292930" cy="1131079"/>
            <a:chOff x="718593" y="5005068"/>
            <a:chExt cx="5292930" cy="1131079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1959CE4-85A1-4A3B-8D32-36EAD4DF5917}"/>
                </a:ext>
              </a:extLst>
            </p:cNvPr>
            <p:cNvSpPr txBox="1"/>
            <p:nvPr/>
          </p:nvSpPr>
          <p:spPr>
            <a:xfrm>
              <a:off x="804360" y="5005068"/>
              <a:ext cx="520716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新しい変数名に、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変数の名前「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watashi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」を入力し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EBBA231-4845-4C83-B2AA-30A7873F1861}"/>
                </a:ext>
              </a:extLst>
            </p:cNvPr>
            <p:cNvSpPr txBox="1"/>
            <p:nvPr/>
          </p:nvSpPr>
          <p:spPr>
            <a:xfrm>
              <a:off x="718593" y="507867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FE266DB-2E72-431D-A380-80BA90023E3C}"/>
                </a:ext>
              </a:extLst>
            </p:cNvPr>
            <p:cNvSpPr txBox="1"/>
            <p:nvPr/>
          </p:nvSpPr>
          <p:spPr>
            <a:xfrm>
              <a:off x="1439313" y="5078677"/>
              <a:ext cx="946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29AF2283-EDB3-4B9E-BE04-4881B13248A5}"/>
                </a:ext>
              </a:extLst>
            </p:cNvPr>
            <p:cNvSpPr txBox="1"/>
            <p:nvPr/>
          </p:nvSpPr>
          <p:spPr>
            <a:xfrm>
              <a:off x="3425696" y="5632144"/>
              <a:ext cx="9964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3455899-87D0-43B1-A23C-7735D711D5CB}"/>
                </a:ext>
              </a:extLst>
            </p:cNvPr>
            <p:cNvSpPr txBox="1"/>
            <p:nvPr/>
          </p:nvSpPr>
          <p:spPr>
            <a:xfrm>
              <a:off x="5304266" y="5616351"/>
              <a:ext cx="3575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1A37E6B-FA02-45B4-853D-A734BAE8C64E}"/>
                </a:ext>
              </a:extLst>
            </p:cNvPr>
            <p:cNvSpPr txBox="1"/>
            <p:nvPr/>
          </p:nvSpPr>
          <p:spPr>
            <a:xfrm>
              <a:off x="729474" y="5632145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F63C3783-3ABD-4D2C-BB81-C57BA9D0171A}"/>
                </a:ext>
              </a:extLst>
            </p:cNvPr>
            <p:cNvSpPr txBox="1"/>
            <p:nvPr/>
          </p:nvSpPr>
          <p:spPr>
            <a:xfrm>
              <a:off x="1504697" y="5632145"/>
              <a:ext cx="61157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7" name="矢印: 右 46">
            <a:extLst>
              <a:ext uri="{FF2B5EF4-FFF2-40B4-BE49-F238E27FC236}">
                <a16:creationId xmlns:a16="http://schemas.microsoft.com/office/drawing/2014/main" id="{3F61D5F3-625B-441E-A8FE-C02407919568}"/>
              </a:ext>
            </a:extLst>
          </p:cNvPr>
          <p:cNvSpPr/>
          <p:nvPr/>
        </p:nvSpPr>
        <p:spPr>
          <a:xfrm>
            <a:off x="4155964" y="291356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DE81CAC-1388-45C5-AB0E-BD0422D28F16}"/>
              </a:ext>
            </a:extLst>
          </p:cNvPr>
          <p:cNvSpPr/>
          <p:nvPr/>
        </p:nvSpPr>
        <p:spPr>
          <a:xfrm rot="5400000">
            <a:off x="6625245" y="456621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1377A04-B2D4-4B29-8A49-95121BA19B3D}"/>
              </a:ext>
            </a:extLst>
          </p:cNvPr>
          <p:cNvSpPr/>
          <p:nvPr/>
        </p:nvSpPr>
        <p:spPr>
          <a:xfrm>
            <a:off x="2057335" y="2747141"/>
            <a:ext cx="1360567" cy="394886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9BE7F651-0AFD-4161-B540-716F3A7F7CEF}"/>
              </a:ext>
            </a:extLst>
          </p:cNvPr>
          <p:cNvSpPr/>
          <p:nvPr/>
        </p:nvSpPr>
        <p:spPr>
          <a:xfrm>
            <a:off x="5571600" y="3288829"/>
            <a:ext cx="2649122" cy="448669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96B283-A69C-4481-BD1E-0F9C3A84481E}"/>
              </a:ext>
            </a:extLst>
          </p:cNvPr>
          <p:cNvSpPr txBox="1"/>
          <p:nvPr/>
        </p:nvSpPr>
        <p:spPr>
          <a:xfrm>
            <a:off x="1614716" y="1158025"/>
            <a:ext cx="691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C8CED8-59D6-4717-8AA7-801998E81182}"/>
              </a:ext>
            </a:extLst>
          </p:cNvPr>
          <p:cNvSpPr txBox="1"/>
          <p:nvPr/>
        </p:nvSpPr>
        <p:spPr>
          <a:xfrm>
            <a:off x="1206348" y="1157826"/>
            <a:ext cx="289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7413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34DDB8C-F44C-475D-8D9A-B99EA61B5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11" y="1969098"/>
            <a:ext cx="2914650" cy="21526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人間が指す方向を決めるプログラム（関数）を作ろう！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1563336" y="1157826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5235541" y="1175622"/>
            <a:ext cx="455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C8CED8-59D6-4717-8AA7-801998E81182}"/>
              </a:ext>
            </a:extLst>
          </p:cNvPr>
          <p:cNvSpPr txBox="1"/>
          <p:nvPr/>
        </p:nvSpPr>
        <p:spPr>
          <a:xfrm>
            <a:off x="2344305" y="1157826"/>
            <a:ext cx="289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EF621E5-FCAE-4C5E-9BBE-57ECB85C1C04}"/>
              </a:ext>
            </a:extLst>
          </p:cNvPr>
          <p:cNvSpPr txBox="1"/>
          <p:nvPr/>
        </p:nvSpPr>
        <p:spPr>
          <a:xfrm>
            <a:off x="4291774" y="1166724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69B041A2-3F0E-4A75-82F5-3C33453D4752}"/>
              </a:ext>
            </a:extLst>
          </p:cNvPr>
          <p:cNvCxnSpPr>
            <a:cxnSpLocks/>
          </p:cNvCxnSpPr>
          <p:nvPr/>
        </p:nvCxnSpPr>
        <p:spPr>
          <a:xfrm>
            <a:off x="706033" y="2488797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F97CE0C6-383A-47D7-A97E-42841EB7D425}"/>
              </a:ext>
            </a:extLst>
          </p:cNvPr>
          <p:cNvGrpSpPr/>
          <p:nvPr/>
        </p:nvGrpSpPr>
        <p:grpSpPr>
          <a:xfrm>
            <a:off x="53611" y="1934262"/>
            <a:ext cx="652422" cy="639195"/>
            <a:chOff x="569798" y="2158618"/>
            <a:chExt cx="652422" cy="639195"/>
          </a:xfrm>
        </p:grpSpPr>
        <p:sp>
          <p:nvSpPr>
            <p:cNvPr id="74" name="四角形: 角を丸くする 73">
              <a:extLst>
                <a:ext uri="{FF2B5EF4-FFF2-40B4-BE49-F238E27FC236}">
                  <a16:creationId xmlns:a16="http://schemas.microsoft.com/office/drawing/2014/main" id="{0ED05DFF-F630-41D3-B243-7626E1160579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12F7DF2C-2BD5-42C3-87E4-990D01E55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4A99C2D-B084-4D76-89F0-546783A6DC36}"/>
              </a:ext>
            </a:extLst>
          </p:cNvPr>
          <p:cNvGrpSpPr/>
          <p:nvPr/>
        </p:nvGrpSpPr>
        <p:grpSpPr>
          <a:xfrm>
            <a:off x="60979" y="3314665"/>
            <a:ext cx="652422" cy="639195"/>
            <a:chOff x="303415" y="2322618"/>
            <a:chExt cx="652422" cy="639195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01313E0C-FD00-4869-A033-AB35F490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753125E-6B12-4E98-96BC-6251BE76578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E411CA1E-C1B4-4DB2-8E00-138773A8D58F}"/>
              </a:ext>
            </a:extLst>
          </p:cNvPr>
          <p:cNvCxnSpPr>
            <a:cxnSpLocks/>
          </p:cNvCxnSpPr>
          <p:nvPr/>
        </p:nvCxnSpPr>
        <p:spPr>
          <a:xfrm>
            <a:off x="717621" y="2910736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252087B0-8A1C-40E2-B584-38A241C82D84}"/>
              </a:ext>
            </a:extLst>
          </p:cNvPr>
          <p:cNvCxnSpPr>
            <a:cxnSpLocks/>
          </p:cNvCxnSpPr>
          <p:nvPr/>
        </p:nvCxnSpPr>
        <p:spPr>
          <a:xfrm>
            <a:off x="712121" y="3509971"/>
            <a:ext cx="3805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AD3BC09-BD44-4FED-ABC4-F3A6964CD4F3}"/>
              </a:ext>
            </a:extLst>
          </p:cNvPr>
          <p:cNvSpPr txBox="1"/>
          <p:nvPr/>
        </p:nvSpPr>
        <p:spPr>
          <a:xfrm>
            <a:off x="422495" y="1160450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C8AA2B9-FFAC-4BEA-AEF8-ECF556330657}"/>
              </a:ext>
            </a:extLst>
          </p:cNvPr>
          <p:cNvSpPr txBox="1"/>
          <p:nvPr/>
        </p:nvSpPr>
        <p:spPr>
          <a:xfrm>
            <a:off x="1197574" y="1157826"/>
            <a:ext cx="289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569FD6D-6DE2-4409-9238-6D69DF41E28A}"/>
              </a:ext>
            </a:extLst>
          </p:cNvPr>
          <p:cNvGrpSpPr/>
          <p:nvPr/>
        </p:nvGrpSpPr>
        <p:grpSpPr>
          <a:xfrm>
            <a:off x="3948663" y="1786630"/>
            <a:ext cx="5029032" cy="1131079"/>
            <a:chOff x="3948663" y="1786630"/>
            <a:chExt cx="5029032" cy="1131079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22668B6-8709-4A52-86A7-C114F03FE96D}"/>
                </a:ext>
              </a:extLst>
            </p:cNvPr>
            <p:cNvSpPr txBox="1"/>
            <p:nvPr/>
          </p:nvSpPr>
          <p:spPr>
            <a:xfrm>
              <a:off x="3948663" y="1786630"/>
              <a:ext cx="5029032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人間が指す方向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」という名前の関数を作る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EBFA6E9-BA9B-4809-A078-55A3C4C4247E}"/>
                </a:ext>
              </a:extLst>
            </p:cNvPr>
            <p:cNvSpPr txBox="1"/>
            <p:nvPr/>
          </p:nvSpPr>
          <p:spPr>
            <a:xfrm>
              <a:off x="7562792" y="185820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7CE078A-C939-4E85-A109-BA9155F81D9A}"/>
                </a:ext>
              </a:extLst>
            </p:cNvPr>
            <p:cNvSpPr txBox="1"/>
            <p:nvPr/>
          </p:nvSpPr>
          <p:spPr>
            <a:xfrm>
              <a:off x="4103543" y="185820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22E058E-806D-4D4F-B328-D4D5CC15085C}"/>
                </a:ext>
              </a:extLst>
            </p:cNvPr>
            <p:cNvSpPr txBox="1"/>
            <p:nvPr/>
          </p:nvSpPr>
          <p:spPr>
            <a:xfrm>
              <a:off x="6605444" y="185820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D207154-0EE2-4E0A-B2AD-BE5E4E37D0C7}"/>
                </a:ext>
              </a:extLst>
            </p:cNvPr>
            <p:cNvSpPr txBox="1"/>
            <p:nvPr/>
          </p:nvSpPr>
          <p:spPr>
            <a:xfrm>
              <a:off x="7327603" y="238795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4540D19-7ED4-4D5D-947B-749D36B411EC}"/>
                </a:ext>
              </a:extLst>
            </p:cNvPr>
            <p:cNvSpPr txBox="1"/>
            <p:nvPr/>
          </p:nvSpPr>
          <p:spPr>
            <a:xfrm>
              <a:off x="6630837" y="238795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DA96995-1265-40AF-BF82-34B1FA89AF53}"/>
                </a:ext>
              </a:extLst>
            </p:cNvPr>
            <p:cNvSpPr txBox="1"/>
            <p:nvPr/>
          </p:nvSpPr>
          <p:spPr>
            <a:xfrm>
              <a:off x="7991804" y="2387957"/>
              <a:ext cx="582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A3218F5-40BC-4DEB-B390-087CA5301FC4}"/>
                </a:ext>
              </a:extLst>
            </p:cNvPr>
            <p:cNvSpPr txBox="1"/>
            <p:nvPr/>
          </p:nvSpPr>
          <p:spPr>
            <a:xfrm>
              <a:off x="4872011" y="2387957"/>
              <a:ext cx="4059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D9FC1B7-23C5-4E80-8CAD-144E586C03E5}"/>
                </a:ext>
              </a:extLst>
            </p:cNvPr>
            <p:cNvSpPr txBox="1"/>
            <p:nvPr/>
          </p:nvSpPr>
          <p:spPr>
            <a:xfrm>
              <a:off x="4147844" y="2387957"/>
              <a:ext cx="7323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にんげん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BE375CFC-90CF-41F1-9E75-CCC6264F7844}"/>
                </a:ext>
              </a:extLst>
            </p:cNvPr>
            <p:cNvSpPr txBox="1"/>
            <p:nvPr/>
          </p:nvSpPr>
          <p:spPr>
            <a:xfrm>
              <a:off x="5286329" y="2387957"/>
              <a:ext cx="7323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ほうこう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F1DB55C6-3CD4-4396-A154-AFA2C60FBDAA}"/>
              </a:ext>
            </a:extLst>
          </p:cNvPr>
          <p:cNvSpPr txBox="1"/>
          <p:nvPr/>
        </p:nvSpPr>
        <p:spPr>
          <a:xfrm>
            <a:off x="3948663" y="3036494"/>
            <a:ext cx="421879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変数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」から　　　　　　　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選び、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b="1" dirty="0" err="1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watashi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」に変更する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198710AC-095B-4481-82E4-EFC82B57D75B}"/>
              </a:ext>
            </a:extLst>
          </p:cNvPr>
          <p:cNvSpPr txBox="1"/>
          <p:nvPr/>
        </p:nvSpPr>
        <p:spPr>
          <a:xfrm>
            <a:off x="7327690" y="3123189"/>
            <a:ext cx="540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D3FF174C-7E1C-4654-A414-2F182C131535}"/>
              </a:ext>
            </a:extLst>
          </p:cNvPr>
          <p:cNvSpPr txBox="1"/>
          <p:nvPr/>
        </p:nvSpPr>
        <p:spPr>
          <a:xfrm>
            <a:off x="4103544" y="3116894"/>
            <a:ext cx="776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3" name="図 92">
            <a:extLst>
              <a:ext uri="{FF2B5EF4-FFF2-40B4-BE49-F238E27FC236}">
                <a16:creationId xmlns:a16="http://schemas.microsoft.com/office/drawing/2014/main" id="{FF228A3E-6B0E-43E4-B313-02A425A57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651" y="3190129"/>
            <a:ext cx="1760373" cy="449619"/>
          </a:xfrm>
          <a:prstGeom prst="rect">
            <a:avLst/>
          </a:prstGeom>
        </p:spPr>
      </p:pic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212B19D8-C0DA-44CE-9EC3-7EB7131ACB3E}"/>
              </a:ext>
            </a:extLst>
          </p:cNvPr>
          <p:cNvSpPr txBox="1"/>
          <p:nvPr/>
        </p:nvSpPr>
        <p:spPr>
          <a:xfrm>
            <a:off x="5518566" y="3675513"/>
            <a:ext cx="776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FFC84EB3-5B1F-4525-BD8B-1D688B6A7E04}"/>
              </a:ext>
            </a:extLst>
          </p:cNvPr>
          <p:cNvGrpSpPr/>
          <p:nvPr/>
        </p:nvGrpSpPr>
        <p:grpSpPr>
          <a:xfrm>
            <a:off x="56307" y="2629402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107" name="四角形: 角を丸くする 106">
              <a:extLst>
                <a:ext uri="{FF2B5EF4-FFF2-40B4-BE49-F238E27FC236}">
                  <a16:creationId xmlns:a16="http://schemas.microsoft.com/office/drawing/2014/main" id="{1A393A6D-99E4-4A80-9077-762774EA813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1EFAF7FA-135E-41D8-A16D-10B7A6D47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9FB373C-2693-4392-9109-E98CA313621C}"/>
              </a:ext>
            </a:extLst>
          </p:cNvPr>
          <p:cNvGrpSpPr/>
          <p:nvPr/>
        </p:nvGrpSpPr>
        <p:grpSpPr>
          <a:xfrm>
            <a:off x="1039711" y="4416034"/>
            <a:ext cx="5303767" cy="845893"/>
            <a:chOff x="457841" y="4391164"/>
            <a:chExt cx="5303767" cy="845893"/>
          </a:xfrm>
        </p:grpSpPr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5D6A3CA3-A912-4E1E-993B-7BDE695DD2EE}"/>
                </a:ext>
              </a:extLst>
            </p:cNvPr>
            <p:cNvSpPr txBox="1"/>
            <p:nvPr/>
          </p:nvSpPr>
          <p:spPr>
            <a:xfrm>
              <a:off x="457841" y="4446486"/>
              <a:ext cx="530376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375D17D6-A560-4291-84B9-F461BC91CF04}"/>
                </a:ext>
              </a:extLst>
            </p:cNvPr>
            <p:cNvSpPr txBox="1"/>
            <p:nvPr/>
          </p:nvSpPr>
          <p:spPr>
            <a:xfrm>
              <a:off x="607220" y="450936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D231F388-1893-4AFA-ADE8-CB78A16674EF}"/>
                </a:ext>
              </a:extLst>
            </p:cNvPr>
            <p:cNvSpPr txBox="1"/>
            <p:nvPr/>
          </p:nvSpPr>
          <p:spPr>
            <a:xfrm>
              <a:off x="3607005" y="448880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F9A0C84-A529-48E9-825D-2BD7E166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9613" y="4391164"/>
              <a:ext cx="1486029" cy="845893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A874A21-CB66-4002-96D7-6219503A0502}"/>
              </a:ext>
            </a:extLst>
          </p:cNvPr>
          <p:cNvGrpSpPr/>
          <p:nvPr/>
        </p:nvGrpSpPr>
        <p:grpSpPr>
          <a:xfrm>
            <a:off x="1059016" y="5281899"/>
            <a:ext cx="6785535" cy="1406104"/>
            <a:chOff x="477146" y="5257029"/>
            <a:chExt cx="6785535" cy="1406104"/>
          </a:xfrm>
        </p:grpSpPr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A2B49F8F-64FC-461E-AEF2-E2254469FF53}"/>
                </a:ext>
              </a:extLst>
            </p:cNvPr>
            <p:cNvSpPr txBox="1"/>
            <p:nvPr/>
          </p:nvSpPr>
          <p:spPr>
            <a:xfrm>
              <a:off x="477146" y="5257029"/>
              <a:ext cx="678553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を入れ、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にして　　　　　　　に入れる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39802CFA-4547-4766-A340-AEE17201881B}"/>
                </a:ext>
              </a:extLst>
            </p:cNvPr>
            <p:cNvSpPr txBox="1"/>
            <p:nvPr/>
          </p:nvSpPr>
          <p:spPr>
            <a:xfrm>
              <a:off x="620201" y="5329164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C24B7179-A1FD-4F1D-84E4-82C12C19CC39}"/>
                </a:ext>
              </a:extLst>
            </p:cNvPr>
            <p:cNvSpPr txBox="1"/>
            <p:nvPr/>
          </p:nvSpPr>
          <p:spPr>
            <a:xfrm>
              <a:off x="3161704" y="532916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F3E53821-23C3-46A4-A469-B279EB310985}"/>
                </a:ext>
              </a:extLst>
            </p:cNvPr>
            <p:cNvSpPr txBox="1"/>
            <p:nvPr/>
          </p:nvSpPr>
          <p:spPr>
            <a:xfrm>
              <a:off x="4070225" y="5321674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354C93E2-F59B-47DE-AA5D-91F674FD49E3}"/>
                </a:ext>
              </a:extLst>
            </p:cNvPr>
            <p:cNvSpPr txBox="1"/>
            <p:nvPr/>
          </p:nvSpPr>
          <p:spPr>
            <a:xfrm>
              <a:off x="6259642" y="5308956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22" name="図 121">
              <a:extLst>
                <a:ext uri="{FF2B5EF4-FFF2-40B4-BE49-F238E27FC236}">
                  <a16:creationId xmlns:a16="http://schemas.microsoft.com/office/drawing/2014/main" id="{17E58D5E-EF59-427A-B54E-E344AB3F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62635" y="5443025"/>
              <a:ext cx="1036410" cy="327688"/>
            </a:xfrm>
            <a:prstGeom prst="rect">
              <a:avLst/>
            </a:prstGeom>
          </p:spPr>
        </p:pic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691BC184-DFDE-4598-B3D7-431473355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6146" y="5817240"/>
              <a:ext cx="1486029" cy="845893"/>
            </a:xfrm>
            <a:prstGeom prst="rect">
              <a:avLst/>
            </a:prstGeom>
          </p:spPr>
        </p:pic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6FBF0496-8215-4D01-9715-03EF98F5907C}"/>
                </a:ext>
              </a:extLst>
            </p:cNvPr>
            <p:cNvSpPr txBox="1"/>
            <p:nvPr/>
          </p:nvSpPr>
          <p:spPr>
            <a:xfrm>
              <a:off x="4441424" y="5868993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D53953D-535D-4518-B06D-4E19613E3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93376" y="5443727"/>
              <a:ext cx="594412" cy="35055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D4976BD0-61EC-49DD-BDCC-6AD5010EE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2198" y="5957432"/>
              <a:ext cx="1280271" cy="39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2879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6E75E81-02A6-4E19-8C91-8EA3D197E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883932"/>
            <a:ext cx="3514725" cy="22574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34DDB8C-F44C-475D-8D9A-B99EA61B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0" y="1142702"/>
            <a:ext cx="2094106" cy="154662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4A99C2D-B084-4D76-89F0-546783A6DC36}"/>
              </a:ext>
            </a:extLst>
          </p:cNvPr>
          <p:cNvGrpSpPr/>
          <p:nvPr/>
        </p:nvGrpSpPr>
        <p:grpSpPr>
          <a:xfrm>
            <a:off x="108851" y="2938007"/>
            <a:ext cx="652422" cy="639195"/>
            <a:chOff x="303415" y="2322618"/>
            <a:chExt cx="652422" cy="639195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01313E0C-FD00-4869-A033-AB35F490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753125E-6B12-4E98-96BC-6251BE76578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252087B0-8A1C-40E2-B584-38A241C82D84}"/>
              </a:ext>
            </a:extLst>
          </p:cNvPr>
          <p:cNvCxnSpPr>
            <a:cxnSpLocks/>
          </p:cNvCxnSpPr>
          <p:nvPr/>
        </p:nvCxnSpPr>
        <p:spPr>
          <a:xfrm>
            <a:off x="767361" y="3163742"/>
            <a:ext cx="3805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FFC84EB3-5B1F-4525-BD8B-1D688B6A7E04}"/>
              </a:ext>
            </a:extLst>
          </p:cNvPr>
          <p:cNvGrpSpPr/>
          <p:nvPr/>
        </p:nvGrpSpPr>
        <p:grpSpPr>
          <a:xfrm>
            <a:off x="117728" y="3664014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107" name="四角形: 角を丸くする 106">
              <a:extLst>
                <a:ext uri="{FF2B5EF4-FFF2-40B4-BE49-F238E27FC236}">
                  <a16:creationId xmlns:a16="http://schemas.microsoft.com/office/drawing/2014/main" id="{1A393A6D-99E4-4A80-9077-762774EA813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1EFAF7FA-135E-41D8-A16D-10B7A6D47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6E8072D1-923D-4685-B1B8-CD3BC2E90DF0}"/>
              </a:ext>
            </a:extLst>
          </p:cNvPr>
          <p:cNvGrpSpPr/>
          <p:nvPr/>
        </p:nvGrpSpPr>
        <p:grpSpPr>
          <a:xfrm>
            <a:off x="2877247" y="2085747"/>
            <a:ext cx="652422" cy="639195"/>
            <a:chOff x="2525677" y="1416176"/>
            <a:chExt cx="652422" cy="639195"/>
          </a:xfrm>
        </p:grpSpPr>
        <p:sp>
          <p:nvSpPr>
            <p:cNvPr id="67" name="四角形: 角を丸くする 66">
              <a:extLst>
                <a:ext uri="{FF2B5EF4-FFF2-40B4-BE49-F238E27FC236}">
                  <a16:creationId xmlns:a16="http://schemas.microsoft.com/office/drawing/2014/main" id="{935C5C06-7746-41C4-AB4F-F6CAE1275E82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2441C41C-11E1-40B0-8870-60E558C6C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24891417-2C18-4455-B565-485FF1E2BF6E}"/>
              </a:ext>
            </a:extLst>
          </p:cNvPr>
          <p:cNvCxnSpPr>
            <a:cxnSpLocks/>
          </p:cNvCxnSpPr>
          <p:nvPr/>
        </p:nvCxnSpPr>
        <p:spPr>
          <a:xfrm>
            <a:off x="3241631" y="2724942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コネクタ: カギ線 10">
            <a:extLst>
              <a:ext uri="{FF2B5EF4-FFF2-40B4-BE49-F238E27FC236}">
                <a16:creationId xmlns:a16="http://schemas.microsoft.com/office/drawing/2014/main" id="{6DE48AD2-0AE1-4FC8-9421-40A87D9A572B}"/>
              </a:ext>
            </a:extLst>
          </p:cNvPr>
          <p:cNvCxnSpPr>
            <a:cxnSpLocks/>
            <a:stCxn id="107" idx="3"/>
          </p:cNvCxnSpPr>
          <p:nvPr/>
        </p:nvCxnSpPr>
        <p:spPr>
          <a:xfrm flipV="1">
            <a:off x="770150" y="3577202"/>
            <a:ext cx="579256" cy="406410"/>
          </a:xfrm>
          <a:prstGeom prst="bentConnector3">
            <a:avLst>
              <a:gd name="adj1" fmla="val 33141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90BF37F-80D2-41D4-8ADD-A5EB8638B573}"/>
              </a:ext>
            </a:extLst>
          </p:cNvPr>
          <p:cNvGrpSpPr/>
          <p:nvPr/>
        </p:nvGrpSpPr>
        <p:grpSpPr>
          <a:xfrm>
            <a:off x="3960456" y="1310949"/>
            <a:ext cx="5183544" cy="1210132"/>
            <a:chOff x="4448728" y="1329900"/>
            <a:chExt cx="5183544" cy="1210132"/>
          </a:xfrm>
        </p:grpSpPr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9323FB89-B535-4A38-85ED-EB1CC18222AE}"/>
                </a:ext>
              </a:extLst>
            </p:cNvPr>
            <p:cNvSpPr txBox="1"/>
            <p:nvPr/>
          </p:nvSpPr>
          <p:spPr>
            <a:xfrm>
              <a:off x="4448728" y="1408953"/>
              <a:ext cx="518354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調べる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　を入れる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359D570F-9BFE-4BA2-B608-522A9BA9470E}"/>
                </a:ext>
              </a:extLst>
            </p:cNvPr>
            <p:cNvSpPr txBox="1"/>
            <p:nvPr/>
          </p:nvSpPr>
          <p:spPr>
            <a:xfrm>
              <a:off x="4598107" y="1471828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2A1B7DE-EB54-457C-8878-ED95ED6C2A4B}"/>
                </a:ext>
              </a:extLst>
            </p:cNvPr>
            <p:cNvSpPr txBox="1"/>
            <p:nvPr/>
          </p:nvSpPr>
          <p:spPr>
            <a:xfrm>
              <a:off x="7166094" y="147182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D472ABAF-CB23-4238-8C02-341EB6C041E9}"/>
                </a:ext>
              </a:extLst>
            </p:cNvPr>
            <p:cNvSpPr txBox="1"/>
            <p:nvPr/>
          </p:nvSpPr>
          <p:spPr>
            <a:xfrm>
              <a:off x="8537126" y="2032563"/>
              <a:ext cx="4174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D538F8B6-352D-4730-B08B-25EF14D5B933}"/>
                </a:ext>
              </a:extLst>
            </p:cNvPr>
            <p:cNvSpPr txBox="1"/>
            <p:nvPr/>
          </p:nvSpPr>
          <p:spPr>
            <a:xfrm>
              <a:off x="4598107" y="2005930"/>
              <a:ext cx="5572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66AF790-A6C0-4BCF-ABD2-D291D62A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3997" y="2129040"/>
              <a:ext cx="2110923" cy="365792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92BF3AA5-55EB-49E8-B05A-361A93C2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4559" y="1329900"/>
              <a:ext cx="1127858" cy="823031"/>
            </a:xfrm>
            <a:prstGeom prst="rect">
              <a:avLst/>
            </a:prstGeom>
          </p:spPr>
        </p:pic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ECDC1968-61ED-4F70-B28E-9D00654A0C64}"/>
              </a:ext>
            </a:extLst>
          </p:cNvPr>
          <p:cNvGrpSpPr/>
          <p:nvPr/>
        </p:nvGrpSpPr>
        <p:grpSpPr>
          <a:xfrm>
            <a:off x="4762255" y="3339636"/>
            <a:ext cx="4218793" cy="1131079"/>
            <a:chOff x="4482374" y="2858707"/>
            <a:chExt cx="4218793" cy="1131079"/>
          </a:xfrm>
        </p:grpSpPr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58B6753B-9ACF-42BC-BDBD-A0F7C0F146D8}"/>
                </a:ext>
              </a:extLst>
            </p:cNvPr>
            <p:cNvSpPr txBox="1"/>
            <p:nvPr/>
          </p:nvSpPr>
          <p:spPr>
            <a:xfrm>
              <a:off x="4482374" y="2858707"/>
              <a:ext cx="421879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watashi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C1691326-AE12-4B98-A037-B224F2335BB7}"/>
                </a:ext>
              </a:extLst>
            </p:cNvPr>
            <p:cNvSpPr txBox="1"/>
            <p:nvPr/>
          </p:nvSpPr>
          <p:spPr>
            <a:xfrm>
              <a:off x="7861401" y="294540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138A3BD9-301F-4AC3-8D99-58F97D5426D6}"/>
                </a:ext>
              </a:extLst>
            </p:cNvPr>
            <p:cNvSpPr txBox="1"/>
            <p:nvPr/>
          </p:nvSpPr>
          <p:spPr>
            <a:xfrm>
              <a:off x="4637255" y="293910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883CC650-C7D2-4C4C-A50D-7154F19A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8362" y="3012342"/>
              <a:ext cx="1760373" cy="449619"/>
            </a:xfrm>
            <a:prstGeom prst="rect">
              <a:avLst/>
            </a:prstGeom>
          </p:spPr>
        </p:pic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49D8C794-BA71-497F-B305-11F0CA57686B}"/>
                </a:ext>
              </a:extLst>
            </p:cNvPr>
            <p:cNvSpPr txBox="1"/>
            <p:nvPr/>
          </p:nvSpPr>
          <p:spPr>
            <a:xfrm>
              <a:off x="7108409" y="3479652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278D2F4-82C2-432F-A20D-7B6F24040B60}"/>
              </a:ext>
            </a:extLst>
          </p:cNvPr>
          <p:cNvGrpSpPr/>
          <p:nvPr/>
        </p:nvGrpSpPr>
        <p:grpSpPr>
          <a:xfrm>
            <a:off x="1529196" y="5397431"/>
            <a:ext cx="6275683" cy="1131079"/>
            <a:chOff x="586756" y="5212657"/>
            <a:chExt cx="6275683" cy="1131079"/>
          </a:xfrm>
        </p:grpSpPr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8CA90B08-65D5-458C-9A77-6C0D7F286F96}"/>
                </a:ext>
              </a:extLst>
            </p:cNvPr>
            <p:cNvSpPr txBox="1"/>
            <p:nvPr/>
          </p:nvSpPr>
          <p:spPr>
            <a:xfrm>
              <a:off x="651219" y="5212657"/>
              <a:ext cx="6211220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同じ手順で、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ボタンが押された時のプログラムを作る。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」は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watashi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」と設定する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E0824561-A457-4049-9FBB-B3034D9A6FFE}"/>
                </a:ext>
              </a:extLst>
            </p:cNvPr>
            <p:cNvSpPr txBox="1"/>
            <p:nvPr/>
          </p:nvSpPr>
          <p:spPr>
            <a:xfrm>
              <a:off x="5765160" y="527112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BD9E2BD5-816E-49D8-BBC5-89E1F534230D}"/>
                </a:ext>
              </a:extLst>
            </p:cNvPr>
            <p:cNvSpPr txBox="1"/>
            <p:nvPr/>
          </p:nvSpPr>
          <p:spPr>
            <a:xfrm>
              <a:off x="789239" y="584148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2C0770FE-33C0-4569-A260-0071B2B7566B}"/>
                </a:ext>
              </a:extLst>
            </p:cNvPr>
            <p:cNvSpPr txBox="1"/>
            <p:nvPr/>
          </p:nvSpPr>
          <p:spPr>
            <a:xfrm>
              <a:off x="4415070" y="584148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せってい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C626F38F-7521-4CAB-8285-173149179F78}"/>
                </a:ext>
              </a:extLst>
            </p:cNvPr>
            <p:cNvSpPr txBox="1"/>
            <p:nvPr/>
          </p:nvSpPr>
          <p:spPr>
            <a:xfrm>
              <a:off x="3960456" y="526224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EEFA29E4-CE6E-4B0C-98D2-5E3B26FE62F2}"/>
                </a:ext>
              </a:extLst>
            </p:cNvPr>
            <p:cNvSpPr txBox="1"/>
            <p:nvPr/>
          </p:nvSpPr>
          <p:spPr>
            <a:xfrm>
              <a:off x="3048736" y="526224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A4010591-901A-4712-BC44-F3FA56BEE8B8}"/>
                </a:ext>
              </a:extLst>
            </p:cNvPr>
            <p:cNvSpPr txBox="1"/>
            <p:nvPr/>
          </p:nvSpPr>
          <p:spPr>
            <a:xfrm>
              <a:off x="586756" y="526224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おな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355063DE-AD7B-4973-924A-EAA23EA5C30D}"/>
                </a:ext>
              </a:extLst>
            </p:cNvPr>
            <p:cNvSpPr txBox="1"/>
            <p:nvPr/>
          </p:nvSpPr>
          <p:spPr>
            <a:xfrm>
              <a:off x="1054015" y="5262248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てじゅん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875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6E75E81-02A6-4E19-8C91-8EA3D197E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84" y="3644293"/>
            <a:ext cx="3514725" cy="2257425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34DDB8C-F44C-475D-8D9A-B99EA61B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9" y="1503791"/>
            <a:ext cx="2744016" cy="202662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6B967B8-603D-4149-BD18-4371EEA94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25" y="1492421"/>
            <a:ext cx="3562350" cy="401002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19EC96A-4BAC-4F6A-9EFF-750F448B64C6}"/>
              </a:ext>
            </a:extLst>
          </p:cNvPr>
          <p:cNvSpPr/>
          <p:nvPr/>
        </p:nvSpPr>
        <p:spPr>
          <a:xfrm>
            <a:off x="504021" y="2981440"/>
            <a:ext cx="2543906" cy="22938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F1A75CDF-F611-4EFC-9B63-F874CF1080AE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751790" y="3065025"/>
            <a:ext cx="1056857" cy="5792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矢印: 右 25">
            <a:extLst>
              <a:ext uri="{FF2B5EF4-FFF2-40B4-BE49-F238E27FC236}">
                <a16:creationId xmlns:a16="http://schemas.microsoft.com/office/drawing/2014/main" id="{88BB2F43-92B0-4021-86E6-33B5010AAC9B}"/>
              </a:ext>
            </a:extLst>
          </p:cNvPr>
          <p:cNvSpPr/>
          <p:nvPr/>
        </p:nvSpPr>
        <p:spPr>
          <a:xfrm>
            <a:off x="4149973" y="246029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519A7F4-086A-43A7-9898-E5C686A287AD}"/>
              </a:ext>
            </a:extLst>
          </p:cNvPr>
          <p:cNvGrpSpPr/>
          <p:nvPr/>
        </p:nvGrpSpPr>
        <p:grpSpPr>
          <a:xfrm>
            <a:off x="334735" y="922468"/>
            <a:ext cx="3494254" cy="577081"/>
            <a:chOff x="5019432" y="5634657"/>
            <a:chExt cx="3494254" cy="577081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68028C8-DB48-4F9C-B8C0-893956E2E8DF}"/>
                </a:ext>
              </a:extLst>
            </p:cNvPr>
            <p:cNvSpPr txBox="1"/>
            <p:nvPr/>
          </p:nvSpPr>
          <p:spPr>
            <a:xfrm>
              <a:off x="5074240" y="5634657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7CCBE74-5CDB-406D-B8E9-4EEBD1639CF6}"/>
                </a:ext>
              </a:extLst>
            </p:cNvPr>
            <p:cNvSpPr txBox="1"/>
            <p:nvPr/>
          </p:nvSpPr>
          <p:spPr>
            <a:xfrm>
              <a:off x="5019432" y="5697532"/>
              <a:ext cx="528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5F543D7-1B56-4398-8360-D3C78801A2AE}"/>
                </a:ext>
              </a:extLst>
            </p:cNvPr>
            <p:cNvSpPr txBox="1"/>
            <p:nvPr/>
          </p:nvSpPr>
          <p:spPr>
            <a:xfrm>
              <a:off x="5453562" y="57036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2826A47-AA06-4696-BB08-FE4DBE27E1B4}"/>
                </a:ext>
              </a:extLst>
            </p:cNvPr>
            <p:cNvSpPr txBox="1"/>
            <p:nvPr/>
          </p:nvSpPr>
          <p:spPr>
            <a:xfrm>
              <a:off x="7266086" y="56867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DD301A1-3177-44E4-9A91-0C06220B5CD0}"/>
              </a:ext>
            </a:extLst>
          </p:cNvPr>
          <p:cNvSpPr/>
          <p:nvPr/>
        </p:nvSpPr>
        <p:spPr>
          <a:xfrm>
            <a:off x="5277494" y="3065025"/>
            <a:ext cx="3431890" cy="20722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7155626E-589A-4874-9AC6-DAC1A3E3821B}"/>
              </a:ext>
            </a:extLst>
          </p:cNvPr>
          <p:cNvGrpSpPr/>
          <p:nvPr/>
        </p:nvGrpSpPr>
        <p:grpSpPr>
          <a:xfrm>
            <a:off x="7276491" y="5572775"/>
            <a:ext cx="1137104" cy="1137104"/>
            <a:chOff x="7429847" y="3481542"/>
            <a:chExt cx="1137104" cy="1137104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E9BEF3E1-455E-4C56-87E7-A4DB1BE53EA5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39" name="グラフィックス 38" descr="ダウンロード">
              <a:extLst>
                <a:ext uri="{FF2B5EF4-FFF2-40B4-BE49-F238E27FC236}">
                  <a16:creationId xmlns:a16="http://schemas.microsoft.com/office/drawing/2014/main" id="{77024272-E401-484C-ACC7-2F389CF8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79F34C2F-4190-4055-9CC5-E1AAD8AFD34F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77EE1917-50C4-4C6F-8D3E-6FA1FEF93934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4DFE740C-661C-4906-8C26-9118303CCCD4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98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ロボットを組み立てよう！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317073" y="1386805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パーツを組み合わせてロボットを作ろう！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1175657" y="2303607"/>
            <a:ext cx="391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74E383-8113-4A58-A6FA-8453951B58DB}"/>
              </a:ext>
            </a:extLst>
          </p:cNvPr>
          <p:cNvSpPr txBox="1"/>
          <p:nvPr/>
        </p:nvSpPr>
        <p:spPr>
          <a:xfrm>
            <a:off x="2913356" y="2303607"/>
            <a:ext cx="522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596E63-9BD8-470C-A2AB-976B8A57848C}"/>
              </a:ext>
            </a:extLst>
          </p:cNvPr>
          <p:cNvSpPr txBox="1"/>
          <p:nvPr/>
        </p:nvSpPr>
        <p:spPr>
          <a:xfrm>
            <a:off x="3135298" y="1386804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7FC48C-917B-40F8-90BE-B0AABB242814}"/>
              </a:ext>
            </a:extLst>
          </p:cNvPr>
          <p:cNvSpPr txBox="1"/>
          <p:nvPr/>
        </p:nvSpPr>
        <p:spPr>
          <a:xfrm>
            <a:off x="1567543" y="2303607"/>
            <a:ext cx="3145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</p:spTree>
    <p:extLst>
      <p:ext uri="{BB962C8B-B14F-4D97-AF65-F5344CB8AC3E}">
        <p14:creationId xmlns:p14="http://schemas.microsoft.com/office/powerpoint/2010/main" val="1419908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人間が指す方向を表示しよう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0359BD6-5909-43B8-AE29-D427C9B88BDD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840E01-2471-4F20-A2A7-3312AD54FFB2}"/>
              </a:ext>
            </a:extLst>
          </p:cNvPr>
          <p:cNvSpPr txBox="1"/>
          <p:nvPr/>
        </p:nvSpPr>
        <p:spPr>
          <a:xfrm>
            <a:off x="291974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34A559E-5D78-4484-B356-3C68E5ED8C95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7B0CDD-6E88-495E-AA6C-E64BC6962847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1B1044-4F88-40DC-BD72-29F3F249D856}"/>
              </a:ext>
            </a:extLst>
          </p:cNvPr>
          <p:cNvSpPr txBox="1"/>
          <p:nvPr/>
        </p:nvSpPr>
        <p:spPr>
          <a:xfrm>
            <a:off x="448963" y="1097731"/>
            <a:ext cx="84948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ロボット、人間の方向をそれぞれ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に表示するよう、プログラムを変更しよう。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0E7FBD-9382-4C8F-A419-51A0A5708246}"/>
              </a:ext>
            </a:extLst>
          </p:cNvPr>
          <p:cNvSpPr txBox="1"/>
          <p:nvPr/>
        </p:nvSpPr>
        <p:spPr>
          <a:xfrm>
            <a:off x="4513184" y="1149101"/>
            <a:ext cx="712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DFE7918-BB0F-4D55-B76D-6E2FC489734A}"/>
              </a:ext>
            </a:extLst>
          </p:cNvPr>
          <p:cNvSpPr txBox="1"/>
          <p:nvPr/>
        </p:nvSpPr>
        <p:spPr>
          <a:xfrm>
            <a:off x="7487111" y="1168912"/>
            <a:ext cx="712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1860CBA-FBCD-4312-9213-60073926AB9F}"/>
              </a:ext>
            </a:extLst>
          </p:cNvPr>
          <p:cNvSpPr txBox="1"/>
          <p:nvPr/>
        </p:nvSpPr>
        <p:spPr>
          <a:xfrm>
            <a:off x="1558434" y="1150187"/>
            <a:ext cx="712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A3CF538-8134-4FE2-9027-903DB03D15B9}"/>
              </a:ext>
            </a:extLst>
          </p:cNvPr>
          <p:cNvSpPr txBox="1"/>
          <p:nvPr/>
        </p:nvSpPr>
        <p:spPr>
          <a:xfrm>
            <a:off x="2268629" y="1150187"/>
            <a:ext cx="712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548B316-D072-4C34-8925-FD19F456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199" y="1727268"/>
            <a:ext cx="3895725" cy="3267075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6836AE1A-672F-4FE7-8E07-E886FD50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1727268"/>
            <a:ext cx="3952875" cy="2057400"/>
          </a:xfrm>
          <a:prstGeom prst="rect">
            <a:avLst/>
          </a:prstGeom>
        </p:spPr>
      </p:pic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9A5E864F-C13F-49D9-8BA8-5B0075B1D736}"/>
              </a:ext>
            </a:extLst>
          </p:cNvPr>
          <p:cNvSpPr/>
          <p:nvPr/>
        </p:nvSpPr>
        <p:spPr>
          <a:xfrm>
            <a:off x="320605" y="3043457"/>
            <a:ext cx="2543906" cy="903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37E329D-A515-4083-9630-23F01991DF41}"/>
              </a:ext>
            </a:extLst>
          </p:cNvPr>
          <p:cNvSpPr/>
          <p:nvPr/>
        </p:nvSpPr>
        <p:spPr>
          <a:xfrm>
            <a:off x="334735" y="3439357"/>
            <a:ext cx="2543906" cy="903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8C03A37-FCA9-4646-928A-DF78275E969C}"/>
              </a:ext>
            </a:extLst>
          </p:cNvPr>
          <p:cNvSpPr/>
          <p:nvPr/>
        </p:nvSpPr>
        <p:spPr>
          <a:xfrm>
            <a:off x="5324860" y="3050899"/>
            <a:ext cx="1139097" cy="86111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48E8E685-9F9E-44DE-A2B3-82320FF624CF}"/>
              </a:ext>
            </a:extLst>
          </p:cNvPr>
          <p:cNvSpPr/>
          <p:nvPr/>
        </p:nvSpPr>
        <p:spPr>
          <a:xfrm>
            <a:off x="5332486" y="4188714"/>
            <a:ext cx="2685063" cy="54227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0" name="矢印: 右 69">
            <a:extLst>
              <a:ext uri="{FF2B5EF4-FFF2-40B4-BE49-F238E27FC236}">
                <a16:creationId xmlns:a16="http://schemas.microsoft.com/office/drawing/2014/main" id="{2D1F199F-1FD8-4545-88FA-A05881D39EA9}"/>
              </a:ext>
            </a:extLst>
          </p:cNvPr>
          <p:cNvSpPr/>
          <p:nvPr/>
        </p:nvSpPr>
        <p:spPr>
          <a:xfrm>
            <a:off x="4315992" y="211899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C97F2603-F448-4CAD-B136-CD254454EF81}"/>
              </a:ext>
            </a:extLst>
          </p:cNvPr>
          <p:cNvGrpSpPr/>
          <p:nvPr/>
        </p:nvGrpSpPr>
        <p:grpSpPr>
          <a:xfrm>
            <a:off x="4351686" y="2949808"/>
            <a:ext cx="652422" cy="639195"/>
            <a:chOff x="569798" y="2158618"/>
            <a:chExt cx="652422" cy="639195"/>
          </a:xfrm>
        </p:grpSpPr>
        <p:sp>
          <p:nvSpPr>
            <p:cNvPr id="72" name="四角形: 角を丸くする 71">
              <a:extLst>
                <a:ext uri="{FF2B5EF4-FFF2-40B4-BE49-F238E27FC236}">
                  <a16:creationId xmlns:a16="http://schemas.microsoft.com/office/drawing/2014/main" id="{18CCC76D-A0D3-456D-A616-AE1A19F6A477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234A3AE6-29BE-4F46-9521-32749FC86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5D59832B-DDC1-4126-BDCE-EBF6DC4A83DB}"/>
              </a:ext>
            </a:extLst>
          </p:cNvPr>
          <p:cNvCxnSpPr>
            <a:cxnSpLocks/>
          </p:cNvCxnSpPr>
          <p:nvPr/>
        </p:nvCxnSpPr>
        <p:spPr>
          <a:xfrm>
            <a:off x="5004108" y="3287090"/>
            <a:ext cx="3207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9181217-DC42-4438-B0AB-D5161D3828D1}"/>
              </a:ext>
            </a:extLst>
          </p:cNvPr>
          <p:cNvGrpSpPr/>
          <p:nvPr/>
        </p:nvGrpSpPr>
        <p:grpSpPr>
          <a:xfrm>
            <a:off x="129911" y="4171861"/>
            <a:ext cx="4412974" cy="615472"/>
            <a:chOff x="159026" y="3869284"/>
            <a:chExt cx="4412974" cy="615472"/>
          </a:xfrm>
        </p:grpSpPr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29094090-5AEA-4822-B560-DCC771C4C828}"/>
                </a:ext>
              </a:extLst>
            </p:cNvPr>
            <p:cNvSpPr txBox="1"/>
            <p:nvPr/>
          </p:nvSpPr>
          <p:spPr>
            <a:xfrm>
              <a:off x="159026" y="3869284"/>
              <a:ext cx="441297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559071DA-10EC-438E-A91B-B3A6414498FD}"/>
                </a:ext>
              </a:extLst>
            </p:cNvPr>
            <p:cNvSpPr txBox="1"/>
            <p:nvPr/>
          </p:nvSpPr>
          <p:spPr>
            <a:xfrm>
              <a:off x="3300976" y="391160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6EFF828A-7C4E-4A29-9DFD-F9C8AF2AE1A9}"/>
                </a:ext>
              </a:extLst>
            </p:cNvPr>
            <p:cNvSpPr txBox="1"/>
            <p:nvPr/>
          </p:nvSpPr>
          <p:spPr>
            <a:xfrm>
              <a:off x="352072" y="3938237"/>
              <a:ext cx="709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E59CC9A-9FD5-4EFA-8F0B-C6FE349FF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6415" y="4011987"/>
              <a:ext cx="716342" cy="43437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0E19B58-AEED-4204-B737-AA8C653D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4234" y="4019896"/>
              <a:ext cx="929721" cy="464860"/>
            </a:xfrm>
            <a:prstGeom prst="rect">
              <a:avLst/>
            </a:prstGeom>
          </p:spPr>
        </p:pic>
      </p:grp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9B8C1EFA-1CDC-4260-A3C8-EE632ECA8F0C}"/>
              </a:ext>
            </a:extLst>
          </p:cNvPr>
          <p:cNvCxnSpPr>
            <a:cxnSpLocks/>
            <a:stCxn id="93" idx="3"/>
          </p:cNvCxnSpPr>
          <p:nvPr/>
        </p:nvCxnSpPr>
        <p:spPr>
          <a:xfrm>
            <a:off x="4995760" y="4470265"/>
            <a:ext cx="3624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9DC8D625-B91E-452B-9298-C31FA6AE952E}"/>
              </a:ext>
            </a:extLst>
          </p:cNvPr>
          <p:cNvGrpSpPr/>
          <p:nvPr/>
        </p:nvGrpSpPr>
        <p:grpSpPr>
          <a:xfrm>
            <a:off x="4343338" y="4150667"/>
            <a:ext cx="652422" cy="639195"/>
            <a:chOff x="182102" y="2738437"/>
            <a:chExt cx="652422" cy="639195"/>
          </a:xfrm>
        </p:grpSpPr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98A1E14E-CBEE-41A8-8CDC-F186AA4D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93" name="四角形: 角を丸くする 92">
              <a:extLst>
                <a:ext uri="{FF2B5EF4-FFF2-40B4-BE49-F238E27FC236}">
                  <a16:creationId xmlns:a16="http://schemas.microsoft.com/office/drawing/2014/main" id="{015C30BA-BE26-4310-AAEE-2A1D2AAC7E01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E14C560-2927-4740-BD06-BE9ADFF84E32}"/>
              </a:ext>
            </a:extLst>
          </p:cNvPr>
          <p:cNvGrpSpPr/>
          <p:nvPr/>
        </p:nvGrpSpPr>
        <p:grpSpPr>
          <a:xfrm>
            <a:off x="159026" y="4887937"/>
            <a:ext cx="6410450" cy="1164435"/>
            <a:chOff x="159026" y="4944915"/>
            <a:chExt cx="6410450" cy="1164435"/>
          </a:xfrm>
        </p:grpSpPr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3C49B08E-A766-4DC2-883F-B3F222558DAF}"/>
                </a:ext>
              </a:extLst>
            </p:cNvPr>
            <p:cNvSpPr txBox="1"/>
            <p:nvPr/>
          </p:nvSpPr>
          <p:spPr>
            <a:xfrm>
              <a:off x="159026" y="4944915"/>
              <a:ext cx="6410450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見た目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を入れて　　　　　　　　　　にする。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412A507E-AC94-4177-929F-6CA6F94A35A4}"/>
                </a:ext>
              </a:extLst>
            </p:cNvPr>
            <p:cNvSpPr txBox="1"/>
            <p:nvPr/>
          </p:nvSpPr>
          <p:spPr>
            <a:xfrm>
              <a:off x="4014143" y="501107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99512C85-7658-48ED-907B-4C7F6FBF82AA}"/>
                </a:ext>
              </a:extLst>
            </p:cNvPr>
            <p:cNvSpPr txBox="1"/>
            <p:nvPr/>
          </p:nvSpPr>
          <p:spPr>
            <a:xfrm>
              <a:off x="442316" y="5007970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41D046A8-C620-443F-BCA1-4A750A0D14C3}"/>
                </a:ext>
              </a:extLst>
            </p:cNvPr>
            <p:cNvSpPr txBox="1"/>
            <p:nvPr/>
          </p:nvSpPr>
          <p:spPr>
            <a:xfrm>
              <a:off x="887515" y="5002198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0B0783E2-F7C5-438F-9850-2AA8968A8BE7}"/>
                </a:ext>
              </a:extLst>
            </p:cNvPr>
            <p:cNvSpPr txBox="1"/>
            <p:nvPr/>
          </p:nvSpPr>
          <p:spPr>
            <a:xfrm>
              <a:off x="291790" y="5551838"/>
              <a:ext cx="7633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1C3B46A4-8C77-47AE-A3D7-E53A4940097E}"/>
                </a:ext>
              </a:extLst>
            </p:cNvPr>
            <p:cNvSpPr txBox="1"/>
            <p:nvPr/>
          </p:nvSpPr>
          <p:spPr>
            <a:xfrm>
              <a:off x="2530394" y="5560716"/>
              <a:ext cx="2243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0BFD4506-3C0B-4EAD-BF0A-7A9E40D5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47" y="5102219"/>
              <a:ext cx="2095682" cy="449619"/>
            </a:xfrm>
            <a:prstGeom prst="rect">
              <a:avLst/>
            </a:prstGeom>
            <a:noFill/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F23559-9974-4124-8E3D-6E616F3E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09597" y="5678381"/>
              <a:ext cx="594412" cy="35055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516E6AD-D780-4927-8AFA-5F3062F96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6419" y="5644490"/>
              <a:ext cx="2202371" cy="464860"/>
            </a:xfrm>
            <a:prstGeom prst="rect">
              <a:avLst/>
            </a:prstGeom>
          </p:spPr>
        </p:pic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CD6A07CA-C47B-4FAF-A963-DB353E71A185}"/>
              </a:ext>
            </a:extLst>
          </p:cNvPr>
          <p:cNvGrpSpPr/>
          <p:nvPr/>
        </p:nvGrpSpPr>
        <p:grpSpPr>
          <a:xfrm>
            <a:off x="7156061" y="5403401"/>
            <a:ext cx="1137104" cy="1137104"/>
            <a:chOff x="7429847" y="3481542"/>
            <a:chExt cx="1137104" cy="1137104"/>
          </a:xfrm>
        </p:grpSpPr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0CC8A43D-7859-4006-8917-F5F574C9AB89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96" name="グラフィックス 95" descr="ダウンロード">
              <a:extLst>
                <a:ext uri="{FF2B5EF4-FFF2-40B4-BE49-F238E27FC236}">
                  <a16:creationId xmlns:a16="http://schemas.microsoft.com/office/drawing/2014/main" id="{96822AD6-6BB1-415E-B9D3-04427BFA8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20228565-D96C-4B70-ACC7-CFB02FFC3C2E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97CCC22E-7436-4944-8F8E-F281C2EEC755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13BB2E79-FA8C-408B-8089-43D75324C47B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011F9CE9-1196-490F-8F66-69F2C297B7BF}"/>
              </a:ext>
            </a:extLst>
          </p:cNvPr>
          <p:cNvGrpSpPr/>
          <p:nvPr/>
        </p:nvGrpSpPr>
        <p:grpSpPr>
          <a:xfrm>
            <a:off x="2135463" y="6279501"/>
            <a:ext cx="3949727" cy="549328"/>
            <a:chOff x="2727572" y="6161682"/>
            <a:chExt cx="3949727" cy="549328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D1A09E38-4B79-4FCD-80FB-74A398F9AA60}"/>
                </a:ext>
              </a:extLst>
            </p:cNvPr>
            <p:cNvSpPr/>
            <p:nvPr/>
          </p:nvSpPr>
          <p:spPr>
            <a:xfrm>
              <a:off x="2727572" y="6180666"/>
              <a:ext cx="3949727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33856C17-FBA2-4F04-8556-BA038D47A671}"/>
                </a:ext>
              </a:extLst>
            </p:cNvPr>
            <p:cNvSpPr txBox="1"/>
            <p:nvPr/>
          </p:nvSpPr>
          <p:spPr>
            <a:xfrm>
              <a:off x="2933149" y="6161682"/>
              <a:ext cx="3356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677ACBED-DA98-44F5-B289-23257244B799}"/>
                </a:ext>
              </a:extLst>
            </p:cNvPr>
            <p:cNvSpPr txBox="1"/>
            <p:nvPr/>
          </p:nvSpPr>
          <p:spPr>
            <a:xfrm>
              <a:off x="3851989" y="6205427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C3E10EE9-8B9C-42A4-882B-004840559687}"/>
                </a:ext>
              </a:extLst>
            </p:cNvPr>
            <p:cNvSpPr txBox="1"/>
            <p:nvPr/>
          </p:nvSpPr>
          <p:spPr>
            <a:xfrm>
              <a:off x="4377662" y="6214178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C8D11152-D99D-451D-B301-BCC9A0D0A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08425" y="6288796"/>
              <a:ext cx="377299" cy="387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2154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判定結果を表示しよう</a:t>
            </a: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90D88A71-7CDA-41D6-9254-7CD0904ECC31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0702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E532AB3A-B44E-41E5-84E9-5261CDEFB915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4A02F8CB-2D2E-43D0-A01F-D2D72F3DAD9A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BC85958B-F24E-4D6B-ABE4-9E1B51EF240C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38" name="グループ化 137">
            <a:extLst>
              <a:ext uri="{FF2B5EF4-FFF2-40B4-BE49-F238E27FC236}">
                <a16:creationId xmlns:a16="http://schemas.microsoft.com/office/drawing/2014/main" id="{DACE9104-79DA-4BDC-982A-66DF08BE1735}"/>
              </a:ext>
            </a:extLst>
          </p:cNvPr>
          <p:cNvGrpSpPr/>
          <p:nvPr/>
        </p:nvGrpSpPr>
        <p:grpSpPr>
          <a:xfrm>
            <a:off x="793352" y="5818309"/>
            <a:ext cx="7235270" cy="1042504"/>
            <a:chOff x="793352" y="5818309"/>
            <a:chExt cx="7235270" cy="1042504"/>
          </a:xfrm>
        </p:grpSpPr>
        <p:sp>
          <p:nvSpPr>
            <p:cNvPr id="139" name="正方形/長方形 138">
              <a:extLst>
                <a:ext uri="{FF2B5EF4-FFF2-40B4-BE49-F238E27FC236}">
                  <a16:creationId xmlns:a16="http://schemas.microsoft.com/office/drawing/2014/main" id="{AF1474F7-5280-4187-9324-843581D2811E}"/>
                </a:ext>
              </a:extLst>
            </p:cNvPr>
            <p:cNvSpPr/>
            <p:nvPr/>
          </p:nvSpPr>
          <p:spPr>
            <a:xfrm>
              <a:off x="793352" y="5896929"/>
              <a:ext cx="7235270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6E372E93-C7ED-467C-8677-B4B7A2750943}"/>
                </a:ext>
              </a:extLst>
            </p:cNvPr>
            <p:cNvSpPr txBox="1"/>
            <p:nvPr/>
          </p:nvSpPr>
          <p:spPr>
            <a:xfrm>
              <a:off x="1166112" y="5818309"/>
              <a:ext cx="67737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0703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けっかひょうじ」）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523E39D6-76FB-4439-8AAF-4478E1952240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0F195422-F437-42FD-9A16-9EBC9BDCDCD2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05CF7903-4CCD-4420-988B-C9A90965280F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30926243-8BD0-4163-9F35-809AB0B94F80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9A1004B-4F14-4AE7-8D27-55F4E9327DA5}"/>
              </a:ext>
            </a:extLst>
          </p:cNvPr>
          <p:cNvSpPr txBox="1"/>
          <p:nvPr/>
        </p:nvSpPr>
        <p:spPr>
          <a:xfrm>
            <a:off x="379125" y="383835"/>
            <a:ext cx="137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はんていけっか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96CE7B1-EBC4-477F-9734-7FAD259AC60F}"/>
              </a:ext>
            </a:extLst>
          </p:cNvPr>
          <p:cNvSpPr txBox="1"/>
          <p:nvPr/>
        </p:nvSpPr>
        <p:spPr>
          <a:xfrm>
            <a:off x="2019955" y="362465"/>
            <a:ext cx="704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949046C-F52B-4E41-9F4F-A3482D0EBD58}"/>
              </a:ext>
            </a:extLst>
          </p:cNvPr>
          <p:cNvSpPr txBox="1"/>
          <p:nvPr/>
        </p:nvSpPr>
        <p:spPr>
          <a:xfrm>
            <a:off x="334734" y="993381"/>
            <a:ext cx="86405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ロボットが向く方向を当てた時は〇、はずれた時は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に表示しよう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D745C1B-11EB-48F9-8257-65C78FD3CBFF}"/>
              </a:ext>
            </a:extLst>
          </p:cNvPr>
          <p:cNvSpPr txBox="1"/>
          <p:nvPr/>
        </p:nvSpPr>
        <p:spPr>
          <a:xfrm>
            <a:off x="1686759" y="1091284"/>
            <a:ext cx="248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3B55460-77E9-4A9A-A8F1-B2748BBCDD87}"/>
              </a:ext>
            </a:extLst>
          </p:cNvPr>
          <p:cNvSpPr txBox="1"/>
          <p:nvPr/>
        </p:nvSpPr>
        <p:spPr>
          <a:xfrm>
            <a:off x="2121427" y="1091284"/>
            <a:ext cx="7177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A9F62E9-A8EB-4EFE-BC5E-21AF14D3826E}"/>
              </a:ext>
            </a:extLst>
          </p:cNvPr>
          <p:cNvSpPr txBox="1"/>
          <p:nvPr/>
        </p:nvSpPr>
        <p:spPr>
          <a:xfrm>
            <a:off x="2848074" y="1091284"/>
            <a:ext cx="448091" cy="22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B902CF-BA7B-4FB9-825E-8DB90FBF24AC}"/>
              </a:ext>
            </a:extLst>
          </p:cNvPr>
          <p:cNvSpPr txBox="1"/>
          <p:nvPr/>
        </p:nvSpPr>
        <p:spPr>
          <a:xfrm>
            <a:off x="3629047" y="1091284"/>
            <a:ext cx="448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604D4C-A5CB-456E-AFB4-A68205857F5D}"/>
              </a:ext>
            </a:extLst>
          </p:cNvPr>
          <p:cNvSpPr txBox="1"/>
          <p:nvPr/>
        </p:nvSpPr>
        <p:spPr>
          <a:xfrm>
            <a:off x="5663512" y="1091284"/>
            <a:ext cx="448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7B46B3A-1715-41F7-9E01-7DAD7D14377D}"/>
              </a:ext>
            </a:extLst>
          </p:cNvPr>
          <p:cNvSpPr txBox="1"/>
          <p:nvPr/>
        </p:nvSpPr>
        <p:spPr>
          <a:xfrm>
            <a:off x="7374605" y="1091284"/>
            <a:ext cx="7177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8CE9AC-2DF7-49E1-98FE-3FA22F787B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14835" y="1846923"/>
            <a:ext cx="3793535" cy="32106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D5B2A4-8E9E-41D5-8CAE-61872CFD4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3954" y="1854664"/>
            <a:ext cx="3793534" cy="3210685"/>
          </a:xfrm>
          <a:prstGeom prst="rect">
            <a:avLst/>
          </a:prstGeom>
        </p:spPr>
      </p:pic>
      <p:sp>
        <p:nvSpPr>
          <p:cNvPr id="31" name="楕円 30">
            <a:extLst>
              <a:ext uri="{FF2B5EF4-FFF2-40B4-BE49-F238E27FC236}">
                <a16:creationId xmlns:a16="http://schemas.microsoft.com/office/drawing/2014/main" id="{D6D2D854-A387-4D25-9DC1-22176E519494}"/>
              </a:ext>
            </a:extLst>
          </p:cNvPr>
          <p:cNvSpPr/>
          <p:nvPr/>
        </p:nvSpPr>
        <p:spPr>
          <a:xfrm>
            <a:off x="2257316" y="4362835"/>
            <a:ext cx="992803" cy="9674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E0A61AE6-5F63-4B59-9754-CEEC63178FFB}"/>
              </a:ext>
            </a:extLst>
          </p:cNvPr>
          <p:cNvSpPr/>
          <p:nvPr/>
        </p:nvSpPr>
        <p:spPr>
          <a:xfrm>
            <a:off x="5615200" y="4382274"/>
            <a:ext cx="992803" cy="9674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841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判定結果を表示しよう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9A1004B-4F14-4AE7-8D27-55F4E9327DA5}"/>
              </a:ext>
            </a:extLst>
          </p:cNvPr>
          <p:cNvSpPr txBox="1"/>
          <p:nvPr/>
        </p:nvSpPr>
        <p:spPr>
          <a:xfrm>
            <a:off x="379125" y="383835"/>
            <a:ext cx="137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はんていけっか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96CE7B1-EBC4-477F-9734-7FAD259AC60F}"/>
              </a:ext>
            </a:extLst>
          </p:cNvPr>
          <p:cNvSpPr txBox="1"/>
          <p:nvPr/>
        </p:nvSpPr>
        <p:spPr>
          <a:xfrm>
            <a:off x="2019955" y="362465"/>
            <a:ext cx="704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CA68AD-F4E0-4341-BAD1-1F10770D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77" y="2402251"/>
            <a:ext cx="2695575" cy="272415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CE05BEB-05F2-40A0-A6FB-0105CACC7234}"/>
              </a:ext>
            </a:extLst>
          </p:cNvPr>
          <p:cNvSpPr txBox="1"/>
          <p:nvPr/>
        </p:nvSpPr>
        <p:spPr>
          <a:xfrm>
            <a:off x="457841" y="1097731"/>
            <a:ext cx="81534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判定するプログラムを作ろう！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0F7EFA7-E63F-4571-BB82-1DF1BDF85335}"/>
              </a:ext>
            </a:extLst>
          </p:cNvPr>
          <p:cNvSpPr txBox="1"/>
          <p:nvPr/>
        </p:nvSpPr>
        <p:spPr>
          <a:xfrm>
            <a:off x="457841" y="1155505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D3BB21F-043C-4652-AF0E-527BDB11319A}"/>
              </a:ext>
            </a:extLst>
          </p:cNvPr>
          <p:cNvSpPr txBox="1"/>
          <p:nvPr/>
        </p:nvSpPr>
        <p:spPr>
          <a:xfrm>
            <a:off x="2724260" y="1166574"/>
            <a:ext cx="488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52E3C9D-EBF0-4A36-84FB-C10560EAE6E7}"/>
              </a:ext>
            </a:extLst>
          </p:cNvPr>
          <p:cNvGrpSpPr/>
          <p:nvPr/>
        </p:nvGrpSpPr>
        <p:grpSpPr>
          <a:xfrm>
            <a:off x="175169" y="2226389"/>
            <a:ext cx="652422" cy="639195"/>
            <a:chOff x="303415" y="2322618"/>
            <a:chExt cx="652422" cy="639195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0945F440-EDDD-4A21-95C6-21466B06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02F11BB1-0C9F-4532-BB2A-74C35EE1056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73D905D4-D122-4E3D-BE96-7DF7FE896EFA}"/>
              </a:ext>
            </a:extLst>
          </p:cNvPr>
          <p:cNvCxnSpPr>
            <a:cxnSpLocks/>
          </p:cNvCxnSpPr>
          <p:nvPr/>
        </p:nvCxnSpPr>
        <p:spPr>
          <a:xfrm>
            <a:off x="827590" y="2665465"/>
            <a:ext cx="3805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F1C8056-245D-4758-A3A6-4C455C859CD7}"/>
              </a:ext>
            </a:extLst>
          </p:cNvPr>
          <p:cNvGrpSpPr/>
          <p:nvPr/>
        </p:nvGrpSpPr>
        <p:grpSpPr>
          <a:xfrm>
            <a:off x="2557248" y="1631366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0CD6003A-C779-4C2A-8497-C75864C02DF9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ADB7D659-AEF2-491B-B066-A5AE7557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290BF4CE-F8C4-4D4C-9F3A-F4A36570E24A}"/>
              </a:ext>
            </a:extLst>
          </p:cNvPr>
          <p:cNvGrpSpPr/>
          <p:nvPr/>
        </p:nvGrpSpPr>
        <p:grpSpPr>
          <a:xfrm>
            <a:off x="1835143" y="1640243"/>
            <a:ext cx="652422" cy="639195"/>
            <a:chOff x="1474370" y="1416177"/>
            <a:chExt cx="652422" cy="639195"/>
          </a:xfrm>
        </p:grpSpPr>
        <p:sp>
          <p:nvSpPr>
            <p:cNvPr id="43" name="四角形: 角を丸くする 42">
              <a:extLst>
                <a:ext uri="{FF2B5EF4-FFF2-40B4-BE49-F238E27FC236}">
                  <a16:creationId xmlns:a16="http://schemas.microsoft.com/office/drawing/2014/main" id="{12691558-A1E8-4D3D-A620-807D3EE08D4E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68E74EBC-F63C-4242-BC8E-C8F42CBF3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96DA84EA-5FCC-461D-AA79-7C0241BA5D1C}"/>
              </a:ext>
            </a:extLst>
          </p:cNvPr>
          <p:cNvCxnSpPr>
            <a:cxnSpLocks/>
          </p:cNvCxnSpPr>
          <p:nvPr/>
        </p:nvCxnSpPr>
        <p:spPr>
          <a:xfrm>
            <a:off x="2161354" y="2280124"/>
            <a:ext cx="0" cy="2442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5A906168-8FD8-42D2-B62B-7410E9351C06}"/>
              </a:ext>
            </a:extLst>
          </p:cNvPr>
          <p:cNvCxnSpPr>
            <a:cxnSpLocks/>
          </p:cNvCxnSpPr>
          <p:nvPr/>
        </p:nvCxnSpPr>
        <p:spPr>
          <a:xfrm>
            <a:off x="2892247" y="2270561"/>
            <a:ext cx="0" cy="3248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EA8216E1-63C6-4E83-978F-6526D5079D24}"/>
              </a:ext>
            </a:extLst>
          </p:cNvPr>
          <p:cNvCxnSpPr>
            <a:cxnSpLocks/>
          </p:cNvCxnSpPr>
          <p:nvPr/>
        </p:nvCxnSpPr>
        <p:spPr>
          <a:xfrm>
            <a:off x="845709" y="3141746"/>
            <a:ext cx="5359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CB4E03D5-17E6-434A-A93C-4288F1D5B329}"/>
              </a:ext>
            </a:extLst>
          </p:cNvPr>
          <p:cNvGrpSpPr/>
          <p:nvPr/>
        </p:nvGrpSpPr>
        <p:grpSpPr>
          <a:xfrm>
            <a:off x="184046" y="2928680"/>
            <a:ext cx="652422" cy="639195"/>
            <a:chOff x="182102" y="2738437"/>
            <a:chExt cx="652422" cy="639195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5A08D7E9-A1B4-42CF-A935-09E52B3C0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0E219EB7-F043-43E4-A352-29EB6AE88ECC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34184D9-AF85-4993-8738-8887E0D30C89}"/>
              </a:ext>
            </a:extLst>
          </p:cNvPr>
          <p:cNvGrpSpPr/>
          <p:nvPr/>
        </p:nvGrpSpPr>
        <p:grpSpPr>
          <a:xfrm>
            <a:off x="4029557" y="1479840"/>
            <a:ext cx="3930249" cy="1158340"/>
            <a:chOff x="4041899" y="1434429"/>
            <a:chExt cx="3930249" cy="1158340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4678F263-2670-45BD-96CB-AF345DC24E75}"/>
                </a:ext>
              </a:extLst>
            </p:cNvPr>
            <p:cNvSpPr txBox="1"/>
            <p:nvPr/>
          </p:nvSpPr>
          <p:spPr>
            <a:xfrm>
              <a:off x="4041899" y="1704503"/>
              <a:ext cx="39302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5B78FB6-BD4C-48BA-A043-91B83D712AE6}"/>
                </a:ext>
              </a:extLst>
            </p:cNvPr>
            <p:cNvSpPr txBox="1"/>
            <p:nvPr/>
          </p:nvSpPr>
          <p:spPr>
            <a:xfrm>
              <a:off x="4187844" y="1767379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75BD2F3-2D53-42B5-9455-C0478CE5E0BF}"/>
                </a:ext>
              </a:extLst>
            </p:cNvPr>
            <p:cNvSpPr txBox="1"/>
            <p:nvPr/>
          </p:nvSpPr>
          <p:spPr>
            <a:xfrm>
              <a:off x="6966075" y="176737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23C75C5-5554-4389-A671-C0302C6E8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2188" y="1434429"/>
              <a:ext cx="1112616" cy="1158340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8B739BA-B5F5-4F72-811C-62668209ADFF}"/>
              </a:ext>
            </a:extLst>
          </p:cNvPr>
          <p:cNvGrpSpPr/>
          <p:nvPr/>
        </p:nvGrpSpPr>
        <p:grpSpPr>
          <a:xfrm>
            <a:off x="4029557" y="2865584"/>
            <a:ext cx="4578968" cy="2077328"/>
            <a:chOff x="3934718" y="2550983"/>
            <a:chExt cx="4578968" cy="2077328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61C7DFB6-D00D-4149-B6EE-2DD8D902097D}"/>
                </a:ext>
              </a:extLst>
            </p:cNvPr>
            <p:cNvSpPr txBox="1"/>
            <p:nvPr/>
          </p:nvSpPr>
          <p:spPr>
            <a:xfrm>
              <a:off x="3934718" y="2550983"/>
              <a:ext cx="4578968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と　　　を入れ、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にして　　　　に入れる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EED47D2E-B818-47D1-AF6D-104F015890DC}"/>
                </a:ext>
              </a:extLst>
            </p:cNvPr>
            <p:cNvSpPr txBox="1"/>
            <p:nvPr/>
          </p:nvSpPr>
          <p:spPr>
            <a:xfrm>
              <a:off x="4077772" y="2623118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9112F51-141A-4D01-AD5E-8BDC72B9FEAD}"/>
                </a:ext>
              </a:extLst>
            </p:cNvPr>
            <p:cNvSpPr txBox="1"/>
            <p:nvPr/>
          </p:nvSpPr>
          <p:spPr>
            <a:xfrm>
              <a:off x="6619275" y="262311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0D2F6B74-D2F7-4471-892F-3E7DD3F8BACE}"/>
                </a:ext>
              </a:extLst>
            </p:cNvPr>
            <p:cNvSpPr txBox="1"/>
            <p:nvPr/>
          </p:nvSpPr>
          <p:spPr>
            <a:xfrm>
              <a:off x="4091734" y="3159969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E3A5A07D-3485-4871-BA7E-AC4863288BA2}"/>
                </a:ext>
              </a:extLst>
            </p:cNvPr>
            <p:cNvSpPr txBox="1"/>
            <p:nvPr/>
          </p:nvSpPr>
          <p:spPr>
            <a:xfrm>
              <a:off x="7201188" y="3155830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29776040-4BC1-4A75-B946-6035F9D1EADC}"/>
                </a:ext>
              </a:extLst>
            </p:cNvPr>
            <p:cNvSpPr txBox="1"/>
            <p:nvPr/>
          </p:nvSpPr>
          <p:spPr>
            <a:xfrm>
              <a:off x="7424448" y="3695945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A43B3659-F621-4BD1-A77F-5828C478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5118" y="3289032"/>
              <a:ext cx="594412" cy="35055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B7E8DF12-068D-4874-A747-7A6D4A7F4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0112" y="2707689"/>
              <a:ext cx="990686" cy="358171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811E12F9-ABBE-44CB-A858-CCE791331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39335" y="3256254"/>
              <a:ext cx="487722" cy="373412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535E702A-52BC-456F-A51E-C34F9900A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7772" y="3769463"/>
              <a:ext cx="1447925" cy="419136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EAAA11B1-47CE-4E28-AA9D-074FCFCD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45476" y="3669783"/>
              <a:ext cx="920691" cy="958528"/>
            </a:xfrm>
            <a:prstGeom prst="rect">
              <a:avLst/>
            </a:prstGeom>
          </p:spPr>
        </p:pic>
      </p:grp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C7EC1ECC-6DFC-418E-99FB-0F45DD6E0B23}"/>
              </a:ext>
            </a:extLst>
          </p:cNvPr>
          <p:cNvSpPr/>
          <p:nvPr/>
        </p:nvSpPr>
        <p:spPr>
          <a:xfrm>
            <a:off x="1322986" y="2895180"/>
            <a:ext cx="2367756" cy="485282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BBF4B62B-3A3B-48B2-8170-5CD868F1E1A1}"/>
              </a:ext>
            </a:extLst>
          </p:cNvPr>
          <p:cNvSpPr/>
          <p:nvPr/>
        </p:nvSpPr>
        <p:spPr>
          <a:xfrm>
            <a:off x="1322986" y="3563179"/>
            <a:ext cx="2367756" cy="485282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CC377211-0381-4228-9427-C54E7E5AA0FC}"/>
              </a:ext>
            </a:extLst>
          </p:cNvPr>
          <p:cNvSpPr/>
          <p:nvPr/>
        </p:nvSpPr>
        <p:spPr>
          <a:xfrm>
            <a:off x="1208136" y="4217197"/>
            <a:ext cx="2482606" cy="909201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12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判定結果を表示しよう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9A1004B-4F14-4AE7-8D27-55F4E9327DA5}"/>
              </a:ext>
            </a:extLst>
          </p:cNvPr>
          <p:cNvSpPr txBox="1"/>
          <p:nvPr/>
        </p:nvSpPr>
        <p:spPr>
          <a:xfrm>
            <a:off x="379125" y="383835"/>
            <a:ext cx="137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はんていけっか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96CE7B1-EBC4-477F-9734-7FAD259AC60F}"/>
              </a:ext>
            </a:extLst>
          </p:cNvPr>
          <p:cNvSpPr txBox="1"/>
          <p:nvPr/>
        </p:nvSpPr>
        <p:spPr>
          <a:xfrm>
            <a:off x="2019955" y="362465"/>
            <a:ext cx="704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CA68AD-F4E0-4341-BAD1-1F10770D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77" y="2402251"/>
            <a:ext cx="2695575" cy="2724150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52E3C9D-EBF0-4A36-84FB-C10560EAE6E7}"/>
              </a:ext>
            </a:extLst>
          </p:cNvPr>
          <p:cNvGrpSpPr/>
          <p:nvPr/>
        </p:nvGrpSpPr>
        <p:grpSpPr>
          <a:xfrm>
            <a:off x="166292" y="3859878"/>
            <a:ext cx="652422" cy="639195"/>
            <a:chOff x="303415" y="2322618"/>
            <a:chExt cx="652422" cy="639195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0945F440-EDDD-4A21-95C6-21466B06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02F11BB1-0C9F-4532-BB2A-74C35EE1056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73D905D4-D122-4E3D-BE96-7DF7FE896EFA}"/>
              </a:ext>
            </a:extLst>
          </p:cNvPr>
          <p:cNvCxnSpPr>
            <a:cxnSpLocks/>
          </p:cNvCxnSpPr>
          <p:nvPr/>
        </p:nvCxnSpPr>
        <p:spPr>
          <a:xfrm>
            <a:off x="818713" y="4369977"/>
            <a:ext cx="3805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EA8216E1-63C6-4E83-978F-6526D5079D24}"/>
              </a:ext>
            </a:extLst>
          </p:cNvPr>
          <p:cNvCxnSpPr>
            <a:cxnSpLocks/>
          </p:cNvCxnSpPr>
          <p:nvPr/>
        </p:nvCxnSpPr>
        <p:spPr>
          <a:xfrm>
            <a:off x="827954" y="4846258"/>
            <a:ext cx="36242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CB4E03D5-17E6-434A-A93C-4288F1D5B329}"/>
              </a:ext>
            </a:extLst>
          </p:cNvPr>
          <p:cNvGrpSpPr/>
          <p:nvPr/>
        </p:nvGrpSpPr>
        <p:grpSpPr>
          <a:xfrm>
            <a:off x="166291" y="4562169"/>
            <a:ext cx="652422" cy="639195"/>
            <a:chOff x="182102" y="2738437"/>
            <a:chExt cx="652422" cy="639195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5A08D7E9-A1B4-42CF-A935-09E52B3C0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0E219EB7-F043-43E4-A352-29EB6AE88ECC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A2D3EFD3-85C2-450E-82CB-A42F345A9CBF}"/>
              </a:ext>
            </a:extLst>
          </p:cNvPr>
          <p:cNvGrpSpPr/>
          <p:nvPr/>
        </p:nvGrpSpPr>
        <p:grpSpPr>
          <a:xfrm>
            <a:off x="3835352" y="1228906"/>
            <a:ext cx="4354572" cy="620707"/>
            <a:chOff x="297797" y="5212936"/>
            <a:chExt cx="4354572" cy="620707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A7193AE2-C2DB-47E8-9F99-773896EA30F2}"/>
                </a:ext>
              </a:extLst>
            </p:cNvPr>
            <p:cNvSpPr txBox="1"/>
            <p:nvPr/>
          </p:nvSpPr>
          <p:spPr>
            <a:xfrm>
              <a:off x="297797" y="5212936"/>
              <a:ext cx="435457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見た目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を選ぶ。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1FB03572-DC7D-4491-A303-48DF708D0F4F}"/>
                </a:ext>
              </a:extLst>
            </p:cNvPr>
            <p:cNvSpPr txBox="1"/>
            <p:nvPr/>
          </p:nvSpPr>
          <p:spPr>
            <a:xfrm>
              <a:off x="3690389" y="5279982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21B6287E-4B83-4EB9-B3FA-541D24CFF193}"/>
                </a:ext>
              </a:extLst>
            </p:cNvPr>
            <p:cNvSpPr txBox="1"/>
            <p:nvPr/>
          </p:nvSpPr>
          <p:spPr>
            <a:xfrm>
              <a:off x="581087" y="5275991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224F0979-C0D1-4CB8-B623-3B6A10AAB475}"/>
                </a:ext>
              </a:extLst>
            </p:cNvPr>
            <p:cNvSpPr txBox="1"/>
            <p:nvPr/>
          </p:nvSpPr>
          <p:spPr>
            <a:xfrm>
              <a:off x="1026286" y="5270219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850F6929-9D10-425A-88E3-0EDD9F6A0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9762" y="5406886"/>
              <a:ext cx="1623201" cy="426757"/>
            </a:xfrm>
            <a:prstGeom prst="rect">
              <a:avLst/>
            </a:prstGeom>
          </p:spPr>
        </p:pic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2C842A97-6C8C-4318-B1B4-218D19CF0CB6}"/>
              </a:ext>
            </a:extLst>
          </p:cNvPr>
          <p:cNvGrpSpPr/>
          <p:nvPr/>
        </p:nvGrpSpPr>
        <p:grpSpPr>
          <a:xfrm>
            <a:off x="4492680" y="1753481"/>
            <a:ext cx="3805611" cy="1695593"/>
            <a:chOff x="695368" y="5162407"/>
            <a:chExt cx="3805611" cy="1695593"/>
          </a:xfrm>
        </p:grpSpPr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F16C616F-2524-4EF3-9F63-A02465629E6F}"/>
                </a:ext>
              </a:extLst>
            </p:cNvPr>
            <p:cNvSpPr txBox="1"/>
            <p:nvPr/>
          </p:nvSpPr>
          <p:spPr>
            <a:xfrm>
              <a:off x="695368" y="5162407"/>
              <a:ext cx="380561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一致する時：　　　　　　にする。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B8800439-A774-47FE-B412-3E52B6E7AF47}"/>
                </a:ext>
              </a:extLst>
            </p:cNvPr>
            <p:cNvSpPr txBox="1"/>
            <p:nvPr/>
          </p:nvSpPr>
          <p:spPr>
            <a:xfrm>
              <a:off x="1549974" y="523293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EC15FD0E-3B8C-4CEB-83DB-61C0BFFDC4AF}"/>
                </a:ext>
              </a:extLst>
            </p:cNvPr>
            <p:cNvSpPr txBox="1"/>
            <p:nvPr/>
          </p:nvSpPr>
          <p:spPr>
            <a:xfrm>
              <a:off x="722069" y="5233469"/>
              <a:ext cx="625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99E02C71-8F0D-4D61-B22F-46A190ECA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2884" y="5371891"/>
              <a:ext cx="1730658" cy="1486109"/>
            </a:xfrm>
            <a:prstGeom prst="rect">
              <a:avLst/>
            </a:prstGeom>
          </p:spPr>
        </p:pic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2A6947F8-E26A-465F-9471-2CF490326A4B}"/>
              </a:ext>
            </a:extLst>
          </p:cNvPr>
          <p:cNvGrpSpPr/>
          <p:nvPr/>
        </p:nvGrpSpPr>
        <p:grpSpPr>
          <a:xfrm>
            <a:off x="4339639" y="3513602"/>
            <a:ext cx="4111691" cy="1712749"/>
            <a:chOff x="4712304" y="5162407"/>
            <a:chExt cx="4111691" cy="1712749"/>
          </a:xfrm>
        </p:grpSpPr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DC09D224-B8C8-454D-841D-55A0F6A71140}"/>
                </a:ext>
              </a:extLst>
            </p:cNvPr>
            <p:cNvSpPr txBox="1"/>
            <p:nvPr/>
          </p:nvSpPr>
          <p:spPr>
            <a:xfrm>
              <a:off x="4712304" y="5162407"/>
              <a:ext cx="411169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一致しない時：　　　　　　にする。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16C85020-C430-425D-AF57-6218F92E026D}"/>
                </a:ext>
              </a:extLst>
            </p:cNvPr>
            <p:cNvSpPr txBox="1"/>
            <p:nvPr/>
          </p:nvSpPr>
          <p:spPr>
            <a:xfrm>
              <a:off x="5771098" y="5232935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5BC6F0F9-EEE7-4656-972D-1CBAD9ABE184}"/>
                </a:ext>
              </a:extLst>
            </p:cNvPr>
            <p:cNvSpPr txBox="1"/>
            <p:nvPr/>
          </p:nvSpPr>
          <p:spPr>
            <a:xfrm>
              <a:off x="4739005" y="5233469"/>
              <a:ext cx="625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F219A641-7694-4384-A0CE-47B9C9DA2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5195" y="5373715"/>
              <a:ext cx="1770930" cy="1501441"/>
            </a:xfrm>
            <a:prstGeom prst="rect">
              <a:avLst/>
            </a:prstGeom>
          </p:spPr>
        </p:pic>
      </p:grp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D31BAC18-602C-4594-B597-D32B8FA38F49}"/>
              </a:ext>
            </a:extLst>
          </p:cNvPr>
          <p:cNvCxnSpPr>
            <a:cxnSpLocks/>
          </p:cNvCxnSpPr>
          <p:nvPr/>
        </p:nvCxnSpPr>
        <p:spPr>
          <a:xfrm>
            <a:off x="845709" y="3141746"/>
            <a:ext cx="5359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D01E9696-343B-40CB-BEDA-0D90A4A477D9}"/>
              </a:ext>
            </a:extLst>
          </p:cNvPr>
          <p:cNvGrpSpPr/>
          <p:nvPr/>
        </p:nvGrpSpPr>
        <p:grpSpPr>
          <a:xfrm>
            <a:off x="184046" y="2928680"/>
            <a:ext cx="652422" cy="639195"/>
            <a:chOff x="182102" y="2738437"/>
            <a:chExt cx="652422" cy="639195"/>
          </a:xfrm>
        </p:grpSpPr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B4E73FF0-E310-4AA4-9DD8-114764A27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94" name="四角形: 角を丸くする 93">
              <a:extLst>
                <a:ext uri="{FF2B5EF4-FFF2-40B4-BE49-F238E27FC236}">
                  <a16:creationId xmlns:a16="http://schemas.microsoft.com/office/drawing/2014/main" id="{17783AF0-F837-47C6-91F2-E8B5655A298D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D97BE7-183A-4EE6-A9EF-6C0B203359E5}"/>
              </a:ext>
            </a:extLst>
          </p:cNvPr>
          <p:cNvGrpSpPr/>
          <p:nvPr/>
        </p:nvGrpSpPr>
        <p:grpSpPr>
          <a:xfrm>
            <a:off x="3863388" y="5282048"/>
            <a:ext cx="3592325" cy="579525"/>
            <a:chOff x="1068452" y="5412868"/>
            <a:chExt cx="3592325" cy="579525"/>
          </a:xfrm>
        </p:grpSpPr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5DB40F0D-18CA-49F3-875E-9488D7958657}"/>
                </a:ext>
              </a:extLst>
            </p:cNvPr>
            <p:cNvSpPr txBox="1"/>
            <p:nvPr/>
          </p:nvSpPr>
          <p:spPr>
            <a:xfrm>
              <a:off x="1068452" y="5412868"/>
              <a:ext cx="35923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5F8C7DB3-8788-4E84-9A4A-AEA67355E36A}"/>
                </a:ext>
              </a:extLst>
            </p:cNvPr>
            <p:cNvSpPr txBox="1"/>
            <p:nvPr/>
          </p:nvSpPr>
          <p:spPr>
            <a:xfrm>
              <a:off x="1217831" y="547574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BA4B1401-4A4A-46FB-8247-8C0C217BE513}"/>
                </a:ext>
              </a:extLst>
            </p:cNvPr>
            <p:cNvSpPr txBox="1"/>
            <p:nvPr/>
          </p:nvSpPr>
          <p:spPr>
            <a:xfrm>
              <a:off x="3757189" y="546867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BAA4708F-52B2-4B53-BC52-12727BBD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3601" y="5519912"/>
              <a:ext cx="1082134" cy="472481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11394C2-6804-43FC-AD15-7004DFB3D10C}"/>
              </a:ext>
            </a:extLst>
          </p:cNvPr>
          <p:cNvGrpSpPr/>
          <p:nvPr/>
        </p:nvGrpSpPr>
        <p:grpSpPr>
          <a:xfrm>
            <a:off x="3863388" y="5985101"/>
            <a:ext cx="3487466" cy="616152"/>
            <a:chOff x="3863388" y="5985101"/>
            <a:chExt cx="3487466" cy="616152"/>
          </a:xfrm>
        </p:grpSpPr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51A82C77-7557-4F03-8EC7-E1590F7CA479}"/>
                </a:ext>
              </a:extLst>
            </p:cNvPr>
            <p:cNvSpPr txBox="1"/>
            <p:nvPr/>
          </p:nvSpPr>
          <p:spPr>
            <a:xfrm>
              <a:off x="3863388" y="5985101"/>
              <a:ext cx="348746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見た目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を選ぶ。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7EFF58CE-137A-4557-B9BB-E09EEC5A5246}"/>
                </a:ext>
              </a:extLst>
            </p:cNvPr>
            <p:cNvSpPr txBox="1"/>
            <p:nvPr/>
          </p:nvSpPr>
          <p:spPr>
            <a:xfrm>
              <a:off x="6566585" y="6054054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F1017C2E-5721-4139-AED3-F866F28FA966}"/>
                </a:ext>
              </a:extLst>
            </p:cNvPr>
            <p:cNvSpPr txBox="1"/>
            <p:nvPr/>
          </p:nvSpPr>
          <p:spPr>
            <a:xfrm>
              <a:off x="4146678" y="6048156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56262D1E-1D7A-4388-9CF2-3356D8EAA520}"/>
                </a:ext>
              </a:extLst>
            </p:cNvPr>
            <p:cNvSpPr txBox="1"/>
            <p:nvPr/>
          </p:nvSpPr>
          <p:spPr>
            <a:xfrm>
              <a:off x="4591877" y="6042384"/>
              <a:ext cx="3238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6006B25-2FEB-49B4-8ED5-E98E5ED6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3434" y="6136393"/>
              <a:ext cx="914479" cy="464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460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597FE1AD-0C1A-43BA-B430-FD760C68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327" y="1564356"/>
            <a:ext cx="3265903" cy="472446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判定結果を表示しよう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C9A1004B-4F14-4AE7-8D27-55F4E9327DA5}"/>
              </a:ext>
            </a:extLst>
          </p:cNvPr>
          <p:cNvSpPr txBox="1"/>
          <p:nvPr/>
        </p:nvSpPr>
        <p:spPr>
          <a:xfrm>
            <a:off x="379125" y="383835"/>
            <a:ext cx="137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はんていけっか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96CE7B1-EBC4-477F-9734-7FAD259AC60F}"/>
              </a:ext>
            </a:extLst>
          </p:cNvPr>
          <p:cNvSpPr txBox="1"/>
          <p:nvPr/>
        </p:nvSpPr>
        <p:spPr>
          <a:xfrm>
            <a:off x="2019955" y="362465"/>
            <a:ext cx="704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D397BCE-F2F8-40DB-AE68-34A319C6E0D2}"/>
              </a:ext>
            </a:extLst>
          </p:cNvPr>
          <p:cNvSpPr txBox="1"/>
          <p:nvPr/>
        </p:nvSpPr>
        <p:spPr>
          <a:xfrm>
            <a:off x="457840" y="930665"/>
            <a:ext cx="81534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判定結果を表示するようにプログラムを変更しよう。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47257FD-9E5C-4564-B49F-803F60CC8AA2}"/>
              </a:ext>
            </a:extLst>
          </p:cNvPr>
          <p:cNvSpPr txBox="1"/>
          <p:nvPr/>
        </p:nvSpPr>
        <p:spPr>
          <a:xfrm>
            <a:off x="457839" y="988439"/>
            <a:ext cx="1095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はんていけっか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53F0D22-9DC5-49A9-9337-5654AAB7A167}"/>
              </a:ext>
            </a:extLst>
          </p:cNvPr>
          <p:cNvSpPr txBox="1"/>
          <p:nvPr/>
        </p:nvSpPr>
        <p:spPr>
          <a:xfrm>
            <a:off x="1558313" y="988438"/>
            <a:ext cx="704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F653965-1E39-4D4D-A56D-A4BACAAA61D5}"/>
              </a:ext>
            </a:extLst>
          </p:cNvPr>
          <p:cNvSpPr txBox="1"/>
          <p:nvPr/>
        </p:nvSpPr>
        <p:spPr>
          <a:xfrm>
            <a:off x="4547180" y="988438"/>
            <a:ext cx="704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E4B0AD26-7616-4CD9-A891-BE7CCA2D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2" y="1875866"/>
            <a:ext cx="3328279" cy="279119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9CA68AD-F4E0-4341-BAD1-1F10770DC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079" y="4667063"/>
            <a:ext cx="2056316" cy="2078115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8FA5E064-4963-43B6-970A-8912F8D47C0B}"/>
              </a:ext>
            </a:extLst>
          </p:cNvPr>
          <p:cNvSpPr/>
          <p:nvPr/>
        </p:nvSpPr>
        <p:spPr>
          <a:xfrm>
            <a:off x="533807" y="4281329"/>
            <a:ext cx="2287553" cy="981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35D4C31-BFFD-483F-A4D4-A3A45C7BF0EB}"/>
              </a:ext>
            </a:extLst>
          </p:cNvPr>
          <p:cNvSpPr/>
          <p:nvPr/>
        </p:nvSpPr>
        <p:spPr>
          <a:xfrm>
            <a:off x="4974791" y="3906174"/>
            <a:ext cx="2233878" cy="222174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矢印: 右 56">
            <a:extLst>
              <a:ext uri="{FF2B5EF4-FFF2-40B4-BE49-F238E27FC236}">
                <a16:creationId xmlns:a16="http://schemas.microsoft.com/office/drawing/2014/main" id="{ACC5AB89-EB9B-477E-A93D-0A532E90DAE0}"/>
              </a:ext>
            </a:extLst>
          </p:cNvPr>
          <p:cNvSpPr/>
          <p:nvPr/>
        </p:nvSpPr>
        <p:spPr>
          <a:xfrm>
            <a:off x="3963408" y="295794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80BBF154-525C-4119-BF02-A6B4B3911205}"/>
              </a:ext>
            </a:extLst>
          </p:cNvPr>
          <p:cNvCxnSpPr>
            <a:cxnSpLocks/>
          </p:cNvCxnSpPr>
          <p:nvPr/>
        </p:nvCxnSpPr>
        <p:spPr>
          <a:xfrm flipH="1" flipV="1">
            <a:off x="1487657" y="4379502"/>
            <a:ext cx="270123" cy="1287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6259647F-3861-4F79-A312-FC0432E5461E}"/>
              </a:ext>
            </a:extLst>
          </p:cNvPr>
          <p:cNvGrpSpPr/>
          <p:nvPr/>
        </p:nvGrpSpPr>
        <p:grpSpPr>
          <a:xfrm>
            <a:off x="7866274" y="4990814"/>
            <a:ext cx="1137104" cy="1137104"/>
            <a:chOff x="7429847" y="3481542"/>
            <a:chExt cx="1137104" cy="1137104"/>
          </a:xfrm>
        </p:grpSpPr>
        <p:sp>
          <p:nvSpPr>
            <p:cNvPr id="69" name="楕円 68">
              <a:extLst>
                <a:ext uri="{FF2B5EF4-FFF2-40B4-BE49-F238E27FC236}">
                  <a16:creationId xmlns:a16="http://schemas.microsoft.com/office/drawing/2014/main" id="{E819D8DF-FE76-41E0-AF11-BD356C4C6C2B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72" name="グラフィックス 71" descr="ダウンロード">
              <a:extLst>
                <a:ext uri="{FF2B5EF4-FFF2-40B4-BE49-F238E27FC236}">
                  <a16:creationId xmlns:a16="http://schemas.microsoft.com/office/drawing/2014/main" id="{B138809C-B53B-4F0C-B901-39AAAA07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0FC95029-B4F2-42E7-AA07-4EFFBD283F12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F42C712A-4F3A-4EBE-871A-DAECB94F1D42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9818C3C2-02EB-4768-BEC7-343AE479EEDB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876BFC22-EE3F-4C15-BD16-BE702082E9DA}"/>
              </a:ext>
            </a:extLst>
          </p:cNvPr>
          <p:cNvGrpSpPr/>
          <p:nvPr/>
        </p:nvGrpSpPr>
        <p:grpSpPr>
          <a:xfrm>
            <a:off x="4251522" y="6262429"/>
            <a:ext cx="3949727" cy="549328"/>
            <a:chOff x="2727572" y="6161682"/>
            <a:chExt cx="3949727" cy="549328"/>
          </a:xfrm>
        </p:grpSpPr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EC82E1CE-5FAE-4C08-9A7B-902BE4AF50E6}"/>
                </a:ext>
              </a:extLst>
            </p:cNvPr>
            <p:cNvSpPr/>
            <p:nvPr/>
          </p:nvSpPr>
          <p:spPr>
            <a:xfrm>
              <a:off x="2727572" y="6180666"/>
              <a:ext cx="3949727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E4CACD8-ED5B-4845-84C2-2C2F173414A3}"/>
                </a:ext>
              </a:extLst>
            </p:cNvPr>
            <p:cNvSpPr txBox="1"/>
            <p:nvPr/>
          </p:nvSpPr>
          <p:spPr>
            <a:xfrm>
              <a:off x="2933149" y="6161682"/>
              <a:ext cx="3356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78CA941B-AA32-4458-99F0-F3A1DD5EB928}"/>
                </a:ext>
              </a:extLst>
            </p:cNvPr>
            <p:cNvSpPr txBox="1"/>
            <p:nvPr/>
          </p:nvSpPr>
          <p:spPr>
            <a:xfrm>
              <a:off x="3851989" y="6205427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723CB5C7-DF1B-4B8C-97A6-C9F265C7786D}"/>
                </a:ext>
              </a:extLst>
            </p:cNvPr>
            <p:cNvSpPr txBox="1"/>
            <p:nvPr/>
          </p:nvSpPr>
          <p:spPr>
            <a:xfrm>
              <a:off x="4377662" y="6214178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BCAC7979-2EC2-49B4-9350-AA1AFDA5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8425" y="6288796"/>
              <a:ext cx="377299" cy="387228"/>
            </a:xfrm>
            <a:prstGeom prst="rect">
              <a:avLst/>
            </a:prstGeom>
          </p:spPr>
        </p:pic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5559DF01-70D0-4FF3-AD83-D35B47D22598}"/>
              </a:ext>
            </a:extLst>
          </p:cNvPr>
          <p:cNvGrpSpPr/>
          <p:nvPr/>
        </p:nvGrpSpPr>
        <p:grpSpPr>
          <a:xfrm>
            <a:off x="565875" y="1398500"/>
            <a:ext cx="3494254" cy="577081"/>
            <a:chOff x="5019432" y="5634657"/>
            <a:chExt cx="3494254" cy="577081"/>
          </a:xfrm>
        </p:grpSpPr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20C54522-7277-44D0-9AA3-D32F3C2733F3}"/>
                </a:ext>
              </a:extLst>
            </p:cNvPr>
            <p:cNvSpPr txBox="1"/>
            <p:nvPr/>
          </p:nvSpPr>
          <p:spPr>
            <a:xfrm>
              <a:off x="5074240" y="5634657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8ABDC3F9-883C-4D64-B455-68904B162DA0}"/>
                </a:ext>
              </a:extLst>
            </p:cNvPr>
            <p:cNvSpPr txBox="1"/>
            <p:nvPr/>
          </p:nvSpPr>
          <p:spPr>
            <a:xfrm>
              <a:off x="5019432" y="5697532"/>
              <a:ext cx="528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3FDE3B1F-B90C-413F-AD67-CBDA7DC45C2B}"/>
                </a:ext>
              </a:extLst>
            </p:cNvPr>
            <p:cNvSpPr txBox="1"/>
            <p:nvPr/>
          </p:nvSpPr>
          <p:spPr>
            <a:xfrm>
              <a:off x="5453562" y="57036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2D2AABFF-8EC3-40A9-9E3B-EDF161EB9827}"/>
                </a:ext>
              </a:extLst>
            </p:cNvPr>
            <p:cNvSpPr txBox="1"/>
            <p:nvPr/>
          </p:nvSpPr>
          <p:spPr>
            <a:xfrm>
              <a:off x="7266086" y="56867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54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ステップアップ！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少し複雑な動きを追加しよう！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5273AA-1B6B-4F86-A1E4-6D182A1DC713}"/>
              </a:ext>
            </a:extLst>
          </p:cNvPr>
          <p:cNvSpPr txBox="1"/>
          <p:nvPr/>
        </p:nvSpPr>
        <p:spPr>
          <a:xfrm>
            <a:off x="858393" y="2323288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ふくざつ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0D030-CC78-470A-9DDC-BCC002F7C1BD}"/>
              </a:ext>
            </a:extLst>
          </p:cNvPr>
          <p:cNvSpPr txBox="1"/>
          <p:nvPr/>
        </p:nvSpPr>
        <p:spPr>
          <a:xfrm>
            <a:off x="477356" y="2320626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すこ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F541CE-3810-4C3E-B248-91787025B747}"/>
              </a:ext>
            </a:extLst>
          </p:cNvPr>
          <p:cNvSpPr txBox="1"/>
          <p:nvPr/>
        </p:nvSpPr>
        <p:spPr>
          <a:xfrm>
            <a:off x="1399089" y="2320626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DBEE89-9DD5-4963-AD58-4A285524BD57}"/>
              </a:ext>
            </a:extLst>
          </p:cNvPr>
          <p:cNvSpPr txBox="1"/>
          <p:nvPr/>
        </p:nvSpPr>
        <p:spPr>
          <a:xfrm>
            <a:off x="1932524" y="2320626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ついか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24352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ロボットの頭を動かそう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DE1D434-FE89-419C-980D-79DD22BB8117}"/>
              </a:ext>
            </a:extLst>
          </p:cNvPr>
          <p:cNvSpPr txBox="1"/>
          <p:nvPr/>
        </p:nvSpPr>
        <p:spPr>
          <a:xfrm>
            <a:off x="417250" y="1018161"/>
            <a:ext cx="85136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ロボットが向く方向の数にあわせて、頭を動かそう。</a:t>
            </a:r>
            <a:endParaRPr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のとき：こちらから見て右向き　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のとき：こちらから見て左向き</a:t>
            </a:r>
            <a:endParaRPr lang="en-US" altLang="ja-JP" sz="2000" b="1" i="0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17995C5-0C69-4C6C-96F4-21884C3449E7}"/>
              </a:ext>
            </a:extLst>
          </p:cNvPr>
          <p:cNvSpPr txBox="1"/>
          <p:nvPr/>
        </p:nvSpPr>
        <p:spPr>
          <a:xfrm>
            <a:off x="2251136" y="1097758"/>
            <a:ext cx="710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27EFAD8-8FF4-43EA-977F-604C3155BFF4}"/>
              </a:ext>
            </a:extLst>
          </p:cNvPr>
          <p:cNvSpPr txBox="1"/>
          <p:nvPr/>
        </p:nvSpPr>
        <p:spPr>
          <a:xfrm>
            <a:off x="2953259" y="1097757"/>
            <a:ext cx="47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47A95F4-9EDE-43F7-B680-9F8E2D070CE3}"/>
              </a:ext>
            </a:extLst>
          </p:cNvPr>
          <p:cNvSpPr txBox="1"/>
          <p:nvPr/>
        </p:nvSpPr>
        <p:spPr>
          <a:xfrm>
            <a:off x="4621703" y="1111272"/>
            <a:ext cx="654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あたま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7F59F8D-F660-4A16-901A-7D92096364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0703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A90A3D0-FE96-46D8-AD2C-5ADA87644722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223323B-F863-42F6-9D56-2065E59F58D7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EB96BDA-DC72-4E76-9058-4ACB02ACB7C0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5F56108-C5EE-4DF5-8D2B-323E4CF11DF7}"/>
              </a:ext>
            </a:extLst>
          </p:cNvPr>
          <p:cNvGrpSpPr/>
          <p:nvPr/>
        </p:nvGrpSpPr>
        <p:grpSpPr>
          <a:xfrm>
            <a:off x="793352" y="5818309"/>
            <a:ext cx="7235270" cy="1042504"/>
            <a:chOff x="793352" y="5818309"/>
            <a:chExt cx="7235270" cy="1042504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6598BF6D-07FF-4E0E-998E-B7CB85162EE2}"/>
                </a:ext>
              </a:extLst>
            </p:cNvPr>
            <p:cNvSpPr/>
            <p:nvPr/>
          </p:nvSpPr>
          <p:spPr>
            <a:xfrm>
              <a:off x="793352" y="5896929"/>
              <a:ext cx="7235270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5FCDDA8-F229-4038-ADAA-88F9D2606ACB}"/>
                </a:ext>
              </a:extLst>
            </p:cNvPr>
            <p:cNvSpPr txBox="1"/>
            <p:nvPr/>
          </p:nvSpPr>
          <p:spPr>
            <a:xfrm>
              <a:off x="1166112" y="5818309"/>
              <a:ext cx="67737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0704</a:t>
              </a:r>
              <a:r>
                <a:rPr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あたまをうごかす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C8A98A0-E994-487D-BC05-EAEF2EA3CBC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5196C0A-3837-4816-B0F9-70777DB90D02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C3F2BB1A-891E-47AC-B542-37B9A7A45817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22ED9DD0-75BF-4303-BD9D-201B153EC73B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F74A600-B9FE-40D2-91DF-B111342011A5}"/>
              </a:ext>
            </a:extLst>
          </p:cNvPr>
          <p:cNvSpPr txBox="1"/>
          <p:nvPr/>
        </p:nvSpPr>
        <p:spPr>
          <a:xfrm>
            <a:off x="1595072" y="393199"/>
            <a:ext cx="6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あたま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F5A04E7-D7E7-43A1-9979-9236F6F44467}"/>
              </a:ext>
            </a:extLst>
          </p:cNvPr>
          <p:cNvSpPr txBox="1"/>
          <p:nvPr/>
        </p:nvSpPr>
        <p:spPr>
          <a:xfrm>
            <a:off x="2258371" y="394457"/>
            <a:ext cx="51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A0FCE43-D41B-4BDC-B30F-4F92664702DA}"/>
              </a:ext>
            </a:extLst>
          </p:cNvPr>
          <p:cNvSpPr txBox="1"/>
          <p:nvPr/>
        </p:nvSpPr>
        <p:spPr>
          <a:xfrm>
            <a:off x="1694398" y="1110412"/>
            <a:ext cx="395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9E8082F7-BAD8-4883-AC22-BDD417858BB9}"/>
              </a:ext>
            </a:extLst>
          </p:cNvPr>
          <p:cNvSpPr txBox="1"/>
          <p:nvPr/>
        </p:nvSpPr>
        <p:spPr>
          <a:xfrm>
            <a:off x="3300163" y="1726693"/>
            <a:ext cx="7109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 む 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B5BE0BC-2E42-4171-A0A1-72A54CA662D2}"/>
              </a:ext>
            </a:extLst>
          </p:cNvPr>
          <p:cNvSpPr txBox="1"/>
          <p:nvPr/>
        </p:nvSpPr>
        <p:spPr>
          <a:xfrm>
            <a:off x="7294057" y="1719944"/>
            <a:ext cx="746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 む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D0F21E0-8C10-48D1-8FF3-F1E71D2C655F}"/>
              </a:ext>
            </a:extLst>
          </p:cNvPr>
          <p:cNvSpPr txBox="1"/>
          <p:nvPr/>
        </p:nvSpPr>
        <p:spPr>
          <a:xfrm>
            <a:off x="5220402" y="1097757"/>
            <a:ext cx="47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C7CB36E-E58F-43AF-B74E-073D899FE033}"/>
              </a:ext>
            </a:extLst>
          </p:cNvPr>
          <p:cNvSpPr txBox="1"/>
          <p:nvPr/>
        </p:nvSpPr>
        <p:spPr>
          <a:xfrm>
            <a:off x="2889640" y="1725828"/>
            <a:ext cx="395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C53E0CA-AA30-474B-9BEC-33A0DCFA4558}"/>
              </a:ext>
            </a:extLst>
          </p:cNvPr>
          <p:cNvSpPr txBox="1"/>
          <p:nvPr/>
        </p:nvSpPr>
        <p:spPr>
          <a:xfrm>
            <a:off x="6873196" y="1727149"/>
            <a:ext cx="395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4C750D-F1C3-4DF8-A346-76F27BFD8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87660" y="2067179"/>
            <a:ext cx="3028314" cy="345544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E00C6DD-80C9-441D-AC62-51611C212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03923" y="2024844"/>
            <a:ext cx="3028313" cy="35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00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FB4656-84AB-4D23-AEC4-1ACF0ACDD5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9214" y="4809533"/>
            <a:ext cx="1788991" cy="1901471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0D1E86F-C166-46B3-B7E4-39F38E781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06167" y="2367430"/>
            <a:ext cx="1852840" cy="193871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E92FA7A-4926-43C1-A361-02A11681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156" y="4809952"/>
            <a:ext cx="2417998" cy="19204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702EBEB-6DFA-4DCC-9846-593AD3A3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353" y="2332453"/>
            <a:ext cx="2503603" cy="190147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5ED1267-C769-4D50-BECC-B9D302133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862" y="2378197"/>
            <a:ext cx="2417998" cy="191718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ロボットの頭を動かそう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2B259D5-F6D8-40C1-BDA8-2349CDD3DA12}"/>
              </a:ext>
            </a:extLst>
          </p:cNvPr>
          <p:cNvSpPr txBox="1"/>
          <p:nvPr/>
        </p:nvSpPr>
        <p:spPr>
          <a:xfrm>
            <a:off x="442804" y="893457"/>
            <a:ext cx="81534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サーボモーターの動きを確認しよう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3368AB1-CB72-4874-9AA5-C3298A9E43E9}"/>
              </a:ext>
            </a:extLst>
          </p:cNvPr>
          <p:cNvSpPr txBox="1"/>
          <p:nvPr/>
        </p:nvSpPr>
        <p:spPr>
          <a:xfrm>
            <a:off x="2919182" y="962409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B9C8872-0932-45B9-B264-E3530D27CA45}"/>
              </a:ext>
            </a:extLst>
          </p:cNvPr>
          <p:cNvSpPr txBox="1"/>
          <p:nvPr/>
        </p:nvSpPr>
        <p:spPr>
          <a:xfrm>
            <a:off x="2233446" y="967259"/>
            <a:ext cx="488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5E0EB07-487D-4593-8617-952873323A09}"/>
              </a:ext>
            </a:extLst>
          </p:cNvPr>
          <p:cNvGrpSpPr/>
          <p:nvPr/>
        </p:nvGrpSpPr>
        <p:grpSpPr>
          <a:xfrm>
            <a:off x="77986" y="1888361"/>
            <a:ext cx="3630149" cy="577081"/>
            <a:chOff x="6918" y="2573510"/>
            <a:chExt cx="3630149" cy="577081"/>
          </a:xfrm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F15A6183-AD71-427F-9885-B64778D9F1D3}"/>
                </a:ext>
              </a:extLst>
            </p:cNvPr>
            <p:cNvSpPr txBox="1"/>
            <p:nvPr/>
          </p:nvSpPr>
          <p:spPr>
            <a:xfrm>
              <a:off x="6918" y="2573510"/>
              <a:ext cx="36301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こちらから見て右向き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…180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BAFBEAA1-4F91-4D69-80C2-0710028B573C}"/>
                </a:ext>
              </a:extLst>
            </p:cNvPr>
            <p:cNvSpPr txBox="1"/>
            <p:nvPr/>
          </p:nvSpPr>
          <p:spPr>
            <a:xfrm>
              <a:off x="1523907" y="2639900"/>
              <a:ext cx="7634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 む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5066EB0A-EFBB-4135-92B0-49816D9A6BD8}"/>
                </a:ext>
              </a:extLst>
            </p:cNvPr>
            <p:cNvSpPr txBox="1"/>
            <p:nvPr/>
          </p:nvSpPr>
          <p:spPr>
            <a:xfrm>
              <a:off x="1085539" y="2650136"/>
              <a:ext cx="5386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111" name="図 110">
            <a:extLst>
              <a:ext uri="{FF2B5EF4-FFF2-40B4-BE49-F238E27FC236}">
                <a16:creationId xmlns:a16="http://schemas.microsoft.com/office/drawing/2014/main" id="{C2063779-33DA-486C-9EF1-5DE8DF915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088" y="4912087"/>
            <a:ext cx="1064481" cy="1696364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824CF92-5F49-4BF2-8E6B-DA47F554B54B}"/>
              </a:ext>
            </a:extLst>
          </p:cNvPr>
          <p:cNvGrpSpPr/>
          <p:nvPr/>
        </p:nvGrpSpPr>
        <p:grpSpPr>
          <a:xfrm>
            <a:off x="4696270" y="4816945"/>
            <a:ext cx="3085110" cy="1619366"/>
            <a:chOff x="4696270" y="4816945"/>
            <a:chExt cx="3085110" cy="1619366"/>
          </a:xfrm>
        </p:grpSpPr>
        <p:sp>
          <p:nvSpPr>
            <p:cNvPr id="112" name="吹き出し: 角を丸めた四角形 111">
              <a:extLst>
                <a:ext uri="{FF2B5EF4-FFF2-40B4-BE49-F238E27FC236}">
                  <a16:creationId xmlns:a16="http://schemas.microsoft.com/office/drawing/2014/main" id="{1E8DE8AA-6141-4A30-B9C1-1A85B88F6EE6}"/>
                </a:ext>
              </a:extLst>
            </p:cNvPr>
            <p:cNvSpPr/>
            <p:nvPr/>
          </p:nvSpPr>
          <p:spPr>
            <a:xfrm>
              <a:off x="4696270" y="4816945"/>
              <a:ext cx="2962583" cy="1619366"/>
            </a:xfrm>
            <a:prstGeom prst="wedgeRoundRectCallout">
              <a:avLst>
                <a:gd name="adj1" fmla="val 56944"/>
                <a:gd name="adj2" fmla="val -5881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356517DB-D8B3-484C-B33F-24FB254E8041}"/>
                </a:ext>
              </a:extLst>
            </p:cNvPr>
            <p:cNvSpPr txBox="1"/>
            <p:nvPr/>
          </p:nvSpPr>
          <p:spPr>
            <a:xfrm>
              <a:off x="4818797" y="4816945"/>
              <a:ext cx="296258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キミのロボットで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測定した結果を使って、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プログラミングを進めよう！</a:t>
              </a: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C055FC7E-B538-4358-B1F3-93A474FE05BF}"/>
                </a:ext>
              </a:extLst>
            </p:cNvPr>
            <p:cNvSpPr txBox="1"/>
            <p:nvPr/>
          </p:nvSpPr>
          <p:spPr>
            <a:xfrm>
              <a:off x="4696270" y="5351501"/>
              <a:ext cx="7361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そくてい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3E4CC3AA-D80D-44EC-BC1B-1282C19664DC}"/>
                </a:ext>
              </a:extLst>
            </p:cNvPr>
            <p:cNvSpPr txBox="1"/>
            <p:nvPr/>
          </p:nvSpPr>
          <p:spPr>
            <a:xfrm>
              <a:off x="6390365" y="5843864"/>
              <a:ext cx="4403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すす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9506904B-747F-4632-B258-30566FD87F6E}"/>
                </a:ext>
              </a:extLst>
            </p:cNvPr>
            <p:cNvSpPr txBox="1"/>
            <p:nvPr/>
          </p:nvSpPr>
          <p:spPr>
            <a:xfrm>
              <a:off x="5527090" y="5351501"/>
              <a:ext cx="7361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52699887-E0BD-4959-9B8B-B414EE79EFF8}"/>
                </a:ext>
              </a:extLst>
            </p:cNvPr>
            <p:cNvSpPr txBox="1"/>
            <p:nvPr/>
          </p:nvSpPr>
          <p:spPr>
            <a:xfrm>
              <a:off x="6194080" y="5351501"/>
              <a:ext cx="4164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3C1049A-2C84-4F0B-A50E-09EFC8282EBF}"/>
              </a:ext>
            </a:extLst>
          </p:cNvPr>
          <p:cNvSpPr txBox="1"/>
          <p:nvPr/>
        </p:nvSpPr>
        <p:spPr>
          <a:xfrm>
            <a:off x="1595072" y="393199"/>
            <a:ext cx="6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あたま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90D2538-F16E-4DE8-96EB-ABB7DCF444DF}"/>
              </a:ext>
            </a:extLst>
          </p:cNvPr>
          <p:cNvSpPr txBox="1"/>
          <p:nvPr/>
        </p:nvSpPr>
        <p:spPr>
          <a:xfrm>
            <a:off x="2258371" y="394457"/>
            <a:ext cx="51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71C3A99-E586-471C-835B-097CE5B714D7}"/>
              </a:ext>
            </a:extLst>
          </p:cNvPr>
          <p:cNvGrpSpPr/>
          <p:nvPr/>
        </p:nvGrpSpPr>
        <p:grpSpPr>
          <a:xfrm>
            <a:off x="349121" y="1393757"/>
            <a:ext cx="8660739" cy="607711"/>
            <a:chOff x="364158" y="1598031"/>
            <a:chExt cx="8660739" cy="60771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AB0CA56E-BD9E-41B0-A376-F89A6A2678B9}"/>
                </a:ext>
              </a:extLst>
            </p:cNvPr>
            <p:cNvSpPr txBox="1"/>
            <p:nvPr/>
          </p:nvSpPr>
          <p:spPr>
            <a:xfrm>
              <a:off x="364158" y="1598031"/>
              <a:ext cx="86607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　を選び、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矢印を動かして、動きを確認する。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7BBAE7E8-F36A-4700-B5E6-2FB71169175C}"/>
                </a:ext>
              </a:extLst>
            </p:cNvPr>
            <p:cNvSpPr txBox="1"/>
            <p:nvPr/>
          </p:nvSpPr>
          <p:spPr>
            <a:xfrm>
              <a:off x="4433686" y="165531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DA38FE02-A66C-4051-A5F6-856568E24F1A}"/>
                </a:ext>
              </a:extLst>
            </p:cNvPr>
            <p:cNvSpPr txBox="1"/>
            <p:nvPr/>
          </p:nvSpPr>
          <p:spPr>
            <a:xfrm>
              <a:off x="594127" y="1655311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005BF77-0C91-4C7C-9534-A1CE7F67C8F2}"/>
                </a:ext>
              </a:extLst>
            </p:cNvPr>
            <p:cNvSpPr txBox="1"/>
            <p:nvPr/>
          </p:nvSpPr>
          <p:spPr>
            <a:xfrm>
              <a:off x="5127376" y="1655311"/>
              <a:ext cx="7298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やじるし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B9D7F9D3-5769-475F-97A0-35F25BB1D573}"/>
                </a:ext>
              </a:extLst>
            </p:cNvPr>
            <p:cNvSpPr txBox="1"/>
            <p:nvPr/>
          </p:nvSpPr>
          <p:spPr>
            <a:xfrm>
              <a:off x="5805442" y="165531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6F56F9E-12E3-41DA-9D17-D5196FDC2CAB}"/>
                </a:ext>
              </a:extLst>
            </p:cNvPr>
            <p:cNvSpPr txBox="1"/>
            <p:nvPr/>
          </p:nvSpPr>
          <p:spPr>
            <a:xfrm>
              <a:off x="6928621" y="1655311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F10F2D11-1145-468B-A87F-85F0758B1535}"/>
                </a:ext>
              </a:extLst>
            </p:cNvPr>
            <p:cNvSpPr txBox="1"/>
            <p:nvPr/>
          </p:nvSpPr>
          <p:spPr>
            <a:xfrm>
              <a:off x="7620478" y="1655311"/>
              <a:ext cx="7298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EB19648-BC6F-4651-BDC7-2D67A604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5639" y="1740882"/>
              <a:ext cx="2347163" cy="464860"/>
            </a:xfrm>
            <a:prstGeom prst="rect">
              <a:avLst/>
            </a:prstGeom>
          </p:spPr>
        </p:pic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E452E810-1D07-4CF1-87B7-37EB6F0EE292}"/>
              </a:ext>
            </a:extLst>
          </p:cNvPr>
          <p:cNvGrpSpPr/>
          <p:nvPr/>
        </p:nvGrpSpPr>
        <p:grpSpPr>
          <a:xfrm>
            <a:off x="4667409" y="1883495"/>
            <a:ext cx="3630149" cy="577081"/>
            <a:chOff x="6918" y="2573510"/>
            <a:chExt cx="3630149" cy="577081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67FDA274-6E0B-48B6-8ABA-9C681627105E}"/>
                </a:ext>
              </a:extLst>
            </p:cNvPr>
            <p:cNvSpPr txBox="1"/>
            <p:nvPr/>
          </p:nvSpPr>
          <p:spPr>
            <a:xfrm>
              <a:off x="6918" y="2573510"/>
              <a:ext cx="36301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こちらから見て左向き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…0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59D0E289-34D8-4B31-B894-70B06E41F482}"/>
                </a:ext>
              </a:extLst>
            </p:cNvPr>
            <p:cNvSpPr txBox="1"/>
            <p:nvPr/>
          </p:nvSpPr>
          <p:spPr>
            <a:xfrm>
              <a:off x="1515029" y="2639900"/>
              <a:ext cx="7634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 む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7599BCF-22F3-4E42-A997-C69D2980DD74}"/>
                </a:ext>
              </a:extLst>
            </p:cNvPr>
            <p:cNvSpPr txBox="1"/>
            <p:nvPr/>
          </p:nvSpPr>
          <p:spPr>
            <a:xfrm>
              <a:off x="1085539" y="2650136"/>
              <a:ext cx="5386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EE25535-5963-4952-BBEC-EFD76D1CD6CE}"/>
              </a:ext>
            </a:extLst>
          </p:cNvPr>
          <p:cNvGrpSpPr/>
          <p:nvPr/>
        </p:nvGrpSpPr>
        <p:grpSpPr>
          <a:xfrm>
            <a:off x="-53361" y="4330529"/>
            <a:ext cx="2242495" cy="577081"/>
            <a:chOff x="-106629" y="4330529"/>
            <a:chExt cx="2242495" cy="577081"/>
          </a:xfrm>
        </p:grpSpPr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D0A02A74-4364-4A50-B48F-525FB277266C}"/>
                </a:ext>
              </a:extLst>
            </p:cNvPr>
            <p:cNvSpPr txBox="1"/>
            <p:nvPr/>
          </p:nvSpPr>
          <p:spPr>
            <a:xfrm>
              <a:off x="27856" y="4330529"/>
              <a:ext cx="210801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正面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…90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0105AAD1-6F9C-4E8D-B2CF-E19D3E422A39}"/>
                </a:ext>
              </a:extLst>
            </p:cNvPr>
            <p:cNvSpPr txBox="1"/>
            <p:nvPr/>
          </p:nvSpPr>
          <p:spPr>
            <a:xfrm>
              <a:off x="-106629" y="4407533"/>
              <a:ext cx="9115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しょうめん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6FDDA3F0-59BD-4A21-952B-853E9E90AB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4093" y="2411951"/>
            <a:ext cx="1862157" cy="18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877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D718B23A-ED46-4F84-90AF-CFFED293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27" y="2515731"/>
            <a:ext cx="5410200" cy="19335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ロボットの頭を動かそう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3C1049A-2C84-4F0B-A50E-09EFC8282EBF}"/>
              </a:ext>
            </a:extLst>
          </p:cNvPr>
          <p:cNvSpPr txBox="1"/>
          <p:nvPr/>
        </p:nvSpPr>
        <p:spPr>
          <a:xfrm>
            <a:off x="1595072" y="393199"/>
            <a:ext cx="6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あたま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90D2538-F16E-4DE8-96EB-ABB7DCF444DF}"/>
              </a:ext>
            </a:extLst>
          </p:cNvPr>
          <p:cNvSpPr txBox="1"/>
          <p:nvPr/>
        </p:nvSpPr>
        <p:spPr>
          <a:xfrm>
            <a:off x="2258371" y="394457"/>
            <a:ext cx="51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85A9E9B6-2F2F-4B67-948D-2F39AD6F548F}"/>
              </a:ext>
            </a:extLst>
          </p:cNvPr>
          <p:cNvGrpSpPr/>
          <p:nvPr/>
        </p:nvGrpSpPr>
        <p:grpSpPr>
          <a:xfrm>
            <a:off x="117936" y="2498375"/>
            <a:ext cx="652422" cy="639195"/>
            <a:chOff x="303415" y="2322618"/>
            <a:chExt cx="652422" cy="639195"/>
          </a:xfrm>
        </p:grpSpPr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9E04D769-D15B-47F7-9336-FA11A1D7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80" name="四角形: 角を丸くする 79">
              <a:extLst>
                <a:ext uri="{FF2B5EF4-FFF2-40B4-BE49-F238E27FC236}">
                  <a16:creationId xmlns:a16="http://schemas.microsoft.com/office/drawing/2014/main" id="{D11931CC-953E-40CB-B84C-22E0D5EF5F09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6BEA3C3B-8B94-4361-BD57-944151200814}"/>
              </a:ext>
            </a:extLst>
          </p:cNvPr>
          <p:cNvCxnSpPr>
            <a:cxnSpLocks/>
          </p:cNvCxnSpPr>
          <p:nvPr/>
        </p:nvCxnSpPr>
        <p:spPr>
          <a:xfrm>
            <a:off x="775385" y="2817972"/>
            <a:ext cx="2788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AA22014B-AE3B-4AA0-B77A-2DF2C406DDF4}"/>
              </a:ext>
            </a:extLst>
          </p:cNvPr>
          <p:cNvGrpSpPr/>
          <p:nvPr/>
        </p:nvGrpSpPr>
        <p:grpSpPr>
          <a:xfrm>
            <a:off x="1541408" y="1742084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83" name="四角形: 角を丸くする 82">
              <a:extLst>
                <a:ext uri="{FF2B5EF4-FFF2-40B4-BE49-F238E27FC236}">
                  <a16:creationId xmlns:a16="http://schemas.microsoft.com/office/drawing/2014/main" id="{C3CE544F-D5BE-4C31-B436-6811F06F90F0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057B2141-5D47-42E8-ABC0-065904D6C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80297200-0B29-427E-AB8F-1AF3C5FF46CE}"/>
              </a:ext>
            </a:extLst>
          </p:cNvPr>
          <p:cNvGrpSpPr/>
          <p:nvPr/>
        </p:nvGrpSpPr>
        <p:grpSpPr>
          <a:xfrm>
            <a:off x="2244693" y="1742084"/>
            <a:ext cx="652422" cy="639195"/>
            <a:chOff x="1474370" y="1416177"/>
            <a:chExt cx="652422" cy="639195"/>
          </a:xfrm>
        </p:grpSpPr>
        <p:sp>
          <p:nvSpPr>
            <p:cNvPr id="86" name="四角形: 角を丸くする 85">
              <a:extLst>
                <a:ext uri="{FF2B5EF4-FFF2-40B4-BE49-F238E27FC236}">
                  <a16:creationId xmlns:a16="http://schemas.microsoft.com/office/drawing/2014/main" id="{10228775-DF2C-4A4D-A622-0DC3DE3CF33D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695BF95F-1211-4140-A529-27E110D0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9D42032A-051C-4D41-A04E-70019EEB586F}"/>
              </a:ext>
            </a:extLst>
          </p:cNvPr>
          <p:cNvCxnSpPr>
            <a:cxnSpLocks/>
          </p:cNvCxnSpPr>
          <p:nvPr/>
        </p:nvCxnSpPr>
        <p:spPr>
          <a:xfrm>
            <a:off x="2570904" y="2381965"/>
            <a:ext cx="0" cy="2442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95FBEFE4-26D3-4E3C-81FC-BDBA0A08AC14}"/>
              </a:ext>
            </a:extLst>
          </p:cNvPr>
          <p:cNvCxnSpPr>
            <a:cxnSpLocks/>
          </p:cNvCxnSpPr>
          <p:nvPr/>
        </p:nvCxnSpPr>
        <p:spPr>
          <a:xfrm>
            <a:off x="1876407" y="2381279"/>
            <a:ext cx="0" cy="3248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3D83C58A-24BE-4261-9DF0-6E6CC35B5426}"/>
              </a:ext>
            </a:extLst>
          </p:cNvPr>
          <p:cNvGrpSpPr/>
          <p:nvPr/>
        </p:nvGrpSpPr>
        <p:grpSpPr>
          <a:xfrm>
            <a:off x="841044" y="4476673"/>
            <a:ext cx="3930249" cy="1158340"/>
            <a:chOff x="4041899" y="1434429"/>
            <a:chExt cx="3930249" cy="1158340"/>
          </a:xfrm>
        </p:grpSpPr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F1BEA4E0-1B9B-4E99-8DA3-4D97B467CD91}"/>
                </a:ext>
              </a:extLst>
            </p:cNvPr>
            <p:cNvSpPr txBox="1"/>
            <p:nvPr/>
          </p:nvSpPr>
          <p:spPr>
            <a:xfrm>
              <a:off x="4041899" y="1704503"/>
              <a:ext cx="39302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60705DEC-3A34-4D83-B670-1A736A9AD9AD}"/>
                </a:ext>
              </a:extLst>
            </p:cNvPr>
            <p:cNvSpPr txBox="1"/>
            <p:nvPr/>
          </p:nvSpPr>
          <p:spPr>
            <a:xfrm>
              <a:off x="4187844" y="1767379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74A3696C-41FE-4E1C-B42D-75F1B9E95449}"/>
                </a:ext>
              </a:extLst>
            </p:cNvPr>
            <p:cNvSpPr txBox="1"/>
            <p:nvPr/>
          </p:nvSpPr>
          <p:spPr>
            <a:xfrm>
              <a:off x="6966075" y="176737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79CA3EB5-7AAB-4436-A903-8A91E2CBF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2188" y="1434429"/>
              <a:ext cx="1112616" cy="1158340"/>
            </a:xfrm>
            <a:prstGeom prst="rect">
              <a:avLst/>
            </a:prstGeom>
          </p:spPr>
        </p:pic>
      </p:grp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22C109DE-F87A-4F0F-BD47-1F01C2A53DF3}"/>
              </a:ext>
            </a:extLst>
          </p:cNvPr>
          <p:cNvSpPr/>
          <p:nvPr/>
        </p:nvSpPr>
        <p:spPr>
          <a:xfrm>
            <a:off x="1172230" y="3012547"/>
            <a:ext cx="5301775" cy="412867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25F32DC9-7097-4C32-9D06-E49404C69DF6}"/>
              </a:ext>
            </a:extLst>
          </p:cNvPr>
          <p:cNvSpPr/>
          <p:nvPr/>
        </p:nvSpPr>
        <p:spPr>
          <a:xfrm>
            <a:off x="1172230" y="3640382"/>
            <a:ext cx="5301775" cy="485282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9F1B08A-542F-471B-8BFA-DB7979F6BF35}"/>
              </a:ext>
            </a:extLst>
          </p:cNvPr>
          <p:cNvGrpSpPr/>
          <p:nvPr/>
        </p:nvGrpSpPr>
        <p:grpSpPr>
          <a:xfrm>
            <a:off x="868142" y="5473199"/>
            <a:ext cx="6887388" cy="1333493"/>
            <a:chOff x="560978" y="5256791"/>
            <a:chExt cx="6887388" cy="1333493"/>
          </a:xfrm>
        </p:grpSpPr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57B98F9B-F695-4F44-AA90-837FDB825402}"/>
                </a:ext>
              </a:extLst>
            </p:cNvPr>
            <p:cNvSpPr txBox="1"/>
            <p:nvPr/>
          </p:nvSpPr>
          <p:spPr>
            <a:xfrm>
              <a:off x="560978" y="5256791"/>
              <a:ext cx="688738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を入れ、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にして　　　　に入れる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CC2E9345-EDD2-48EF-A396-3918AF5B912C}"/>
                </a:ext>
              </a:extLst>
            </p:cNvPr>
            <p:cNvSpPr txBox="1"/>
            <p:nvPr/>
          </p:nvSpPr>
          <p:spPr>
            <a:xfrm>
              <a:off x="704032" y="532892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05FBB9DA-7970-4CDC-A87D-B9EE7590A777}"/>
                </a:ext>
              </a:extLst>
            </p:cNvPr>
            <p:cNvSpPr txBox="1"/>
            <p:nvPr/>
          </p:nvSpPr>
          <p:spPr>
            <a:xfrm>
              <a:off x="3245535" y="532892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1AE7BF5C-881B-42B6-AEC9-80A4F39C86ED}"/>
                </a:ext>
              </a:extLst>
            </p:cNvPr>
            <p:cNvSpPr txBox="1"/>
            <p:nvPr/>
          </p:nvSpPr>
          <p:spPr>
            <a:xfrm>
              <a:off x="717994" y="5865777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C6D33170-BBDD-48C6-94DC-A9A4443B4A65}"/>
                </a:ext>
              </a:extLst>
            </p:cNvPr>
            <p:cNvSpPr txBox="1"/>
            <p:nvPr/>
          </p:nvSpPr>
          <p:spPr>
            <a:xfrm>
              <a:off x="2698766" y="5865594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918A4E13-F3DD-47E5-98DD-79CD61175F86}"/>
                </a:ext>
              </a:extLst>
            </p:cNvPr>
            <p:cNvSpPr txBox="1"/>
            <p:nvPr/>
          </p:nvSpPr>
          <p:spPr>
            <a:xfrm>
              <a:off x="6340394" y="5864616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7539EC9C-A196-4A94-B833-0FE48F4A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6372" y="5413497"/>
              <a:ext cx="990686" cy="358171"/>
            </a:xfrm>
            <a:prstGeom prst="rect">
              <a:avLst/>
            </a:prstGeom>
          </p:spPr>
        </p:pic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16CFDA88-5224-41B7-8A92-0606D48A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4044" y="5965972"/>
              <a:ext cx="487722" cy="373412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EFD6CD73-3260-47ED-8AFD-023AF0C87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886" y="5631756"/>
              <a:ext cx="920691" cy="958528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35965B9-4CFC-452B-AF8F-AA6A4C151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0991" y="5987818"/>
              <a:ext cx="1204064" cy="396274"/>
            </a:xfrm>
            <a:prstGeom prst="rect">
              <a:avLst/>
            </a:prstGeom>
          </p:spPr>
        </p:pic>
      </p:grp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6A6FCD36-3A4E-4906-A829-8EF18A211358}"/>
              </a:ext>
            </a:extLst>
          </p:cNvPr>
          <p:cNvSpPr txBox="1"/>
          <p:nvPr/>
        </p:nvSpPr>
        <p:spPr>
          <a:xfrm>
            <a:off x="442804" y="1017749"/>
            <a:ext cx="81534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頭を動かすプログラムを作ろう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E9CB4D6-A67F-40C5-8558-2EB8E7E89C35}"/>
              </a:ext>
            </a:extLst>
          </p:cNvPr>
          <p:cNvSpPr txBox="1"/>
          <p:nvPr/>
        </p:nvSpPr>
        <p:spPr>
          <a:xfrm>
            <a:off x="334734" y="1094500"/>
            <a:ext cx="634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BFDF0417-E48B-43A0-A389-08D84118309C}"/>
              </a:ext>
            </a:extLst>
          </p:cNvPr>
          <p:cNvSpPr txBox="1"/>
          <p:nvPr/>
        </p:nvSpPr>
        <p:spPr>
          <a:xfrm>
            <a:off x="841044" y="1081681"/>
            <a:ext cx="488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389416DE-9553-4257-BFA6-8A0987257908}"/>
              </a:ext>
            </a:extLst>
          </p:cNvPr>
          <p:cNvSpPr txBox="1"/>
          <p:nvPr/>
        </p:nvSpPr>
        <p:spPr>
          <a:xfrm>
            <a:off x="2903938" y="1084134"/>
            <a:ext cx="488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9644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FA4FFC5-C2EB-49EB-8704-72E1C5152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77" y="1255278"/>
            <a:ext cx="5410200" cy="193357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ロボットの頭を動かそう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3C1049A-2C84-4F0B-A50E-09EFC8282EBF}"/>
              </a:ext>
            </a:extLst>
          </p:cNvPr>
          <p:cNvSpPr txBox="1"/>
          <p:nvPr/>
        </p:nvSpPr>
        <p:spPr>
          <a:xfrm>
            <a:off x="1595072" y="393199"/>
            <a:ext cx="6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あたま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90D2538-F16E-4DE8-96EB-ABB7DCF444DF}"/>
              </a:ext>
            </a:extLst>
          </p:cNvPr>
          <p:cNvSpPr txBox="1"/>
          <p:nvPr/>
        </p:nvSpPr>
        <p:spPr>
          <a:xfrm>
            <a:off x="2258371" y="394457"/>
            <a:ext cx="51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045B29B-4796-46AA-A286-4C4B249E989F}"/>
              </a:ext>
            </a:extLst>
          </p:cNvPr>
          <p:cNvGrpSpPr/>
          <p:nvPr/>
        </p:nvGrpSpPr>
        <p:grpSpPr>
          <a:xfrm>
            <a:off x="121271" y="3272835"/>
            <a:ext cx="6927405" cy="590533"/>
            <a:chOff x="822801" y="3917831"/>
            <a:chExt cx="6927405" cy="590533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E1F51DAD-7BB3-4663-A7F7-2A54F01C8ADD}"/>
                </a:ext>
              </a:extLst>
            </p:cNvPr>
            <p:cNvSpPr txBox="1"/>
            <p:nvPr/>
          </p:nvSpPr>
          <p:spPr>
            <a:xfrm>
              <a:off x="822801" y="3917831"/>
              <a:ext cx="692740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　　　　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A48846B-CCED-405C-B7B4-5FA039559F0B}"/>
                </a:ext>
              </a:extLst>
            </p:cNvPr>
            <p:cNvSpPr txBox="1"/>
            <p:nvPr/>
          </p:nvSpPr>
          <p:spPr>
            <a:xfrm>
              <a:off x="6724482" y="39779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1D2B906-E1A8-4E64-BF50-B90011497993}"/>
                </a:ext>
              </a:extLst>
            </p:cNvPr>
            <p:cNvSpPr txBox="1"/>
            <p:nvPr/>
          </p:nvSpPr>
          <p:spPr>
            <a:xfrm>
              <a:off x="1052772" y="3975113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10BDD91D-6D3B-4A8F-8E55-F7FBFCFD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047" y="4058745"/>
              <a:ext cx="4168501" cy="449619"/>
            </a:xfrm>
            <a:prstGeom prst="rect">
              <a:avLst/>
            </a:prstGeom>
          </p:spPr>
        </p:pic>
      </p:grp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CC3F777-038A-44A3-9972-EE8ACD36AFA2}"/>
              </a:ext>
            </a:extLst>
          </p:cNvPr>
          <p:cNvCxnSpPr>
            <a:cxnSpLocks/>
          </p:cNvCxnSpPr>
          <p:nvPr/>
        </p:nvCxnSpPr>
        <p:spPr>
          <a:xfrm>
            <a:off x="690369" y="1938542"/>
            <a:ext cx="2417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FE06B88-A34A-4D91-A38E-DD89D9EBD421}"/>
              </a:ext>
            </a:extLst>
          </p:cNvPr>
          <p:cNvGrpSpPr/>
          <p:nvPr/>
        </p:nvGrpSpPr>
        <p:grpSpPr>
          <a:xfrm>
            <a:off x="37947" y="1637370"/>
            <a:ext cx="652422" cy="639195"/>
            <a:chOff x="4219998" y="2929126"/>
            <a:chExt cx="652422" cy="639195"/>
          </a:xfrm>
        </p:grpSpPr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BF030043-148E-4D9C-A7EC-6FFE33A5B4B8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3B3248A-E5D1-455C-8A87-C39FB52F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CEF745F-3142-4E6B-B344-42561DE8C898}"/>
              </a:ext>
            </a:extLst>
          </p:cNvPr>
          <p:cNvGrpSpPr/>
          <p:nvPr/>
        </p:nvGrpSpPr>
        <p:grpSpPr>
          <a:xfrm>
            <a:off x="690369" y="4116591"/>
            <a:ext cx="6189741" cy="1131079"/>
            <a:chOff x="1057524" y="4393590"/>
            <a:chExt cx="6189741" cy="1131079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062B693-FAF0-4CDE-B2AF-8A03638C4909}"/>
                </a:ext>
              </a:extLst>
            </p:cNvPr>
            <p:cNvSpPr txBox="1"/>
            <p:nvPr/>
          </p:nvSpPr>
          <p:spPr>
            <a:xfrm>
              <a:off x="1057524" y="4393590"/>
              <a:ext cx="61897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一致する時　（こちらから見て右向き）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 ：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P16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180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」、速さを 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83EA1E4F-995D-4136-A1AE-764136D90E24}"/>
                </a:ext>
              </a:extLst>
            </p:cNvPr>
            <p:cNvSpPr txBox="1"/>
            <p:nvPr/>
          </p:nvSpPr>
          <p:spPr>
            <a:xfrm>
              <a:off x="4335248" y="5016830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3CEE13E6-63F3-4125-983E-DD3404613F9B}"/>
                </a:ext>
              </a:extLst>
            </p:cNvPr>
            <p:cNvSpPr txBox="1"/>
            <p:nvPr/>
          </p:nvSpPr>
          <p:spPr>
            <a:xfrm>
              <a:off x="3718141" y="5016830"/>
              <a:ext cx="3734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DFF73A4-2F91-4C6E-B760-88B14A4B6D73}"/>
                </a:ext>
              </a:extLst>
            </p:cNvPr>
            <p:cNvSpPr txBox="1"/>
            <p:nvPr/>
          </p:nvSpPr>
          <p:spPr>
            <a:xfrm>
              <a:off x="1912131" y="445567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F8399B84-6CC9-4434-B83F-9C96A66F77D8}"/>
                </a:ext>
              </a:extLst>
            </p:cNvPr>
            <p:cNvSpPr txBox="1"/>
            <p:nvPr/>
          </p:nvSpPr>
          <p:spPr>
            <a:xfrm>
              <a:off x="1084226" y="4455676"/>
              <a:ext cx="625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4EE1BC8-00D6-4887-907C-117F8D9BF951}"/>
                </a:ext>
              </a:extLst>
            </p:cNvPr>
            <p:cNvSpPr txBox="1"/>
            <p:nvPr/>
          </p:nvSpPr>
          <p:spPr>
            <a:xfrm>
              <a:off x="3828919" y="4455676"/>
              <a:ext cx="3734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3E58F540-E92C-421E-ADD9-7CEF6689FA2C}"/>
                </a:ext>
              </a:extLst>
            </p:cNvPr>
            <p:cNvSpPr txBox="1"/>
            <p:nvPr/>
          </p:nvSpPr>
          <p:spPr>
            <a:xfrm>
              <a:off x="4138529" y="4455676"/>
              <a:ext cx="8159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 む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8656C1A3-4D85-4650-9BAD-5FD7EA128EAC}"/>
              </a:ext>
            </a:extLst>
          </p:cNvPr>
          <p:cNvGrpSpPr/>
          <p:nvPr/>
        </p:nvGrpSpPr>
        <p:grpSpPr>
          <a:xfrm>
            <a:off x="740356" y="5310368"/>
            <a:ext cx="6189741" cy="1131079"/>
            <a:chOff x="1057524" y="4393590"/>
            <a:chExt cx="6189741" cy="1131079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4099BA6-03FB-4A70-9134-EC4B02EAD663}"/>
                </a:ext>
              </a:extLst>
            </p:cNvPr>
            <p:cNvSpPr txBox="1"/>
            <p:nvPr/>
          </p:nvSpPr>
          <p:spPr>
            <a:xfrm>
              <a:off x="1057524" y="4393590"/>
              <a:ext cx="61897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一致しない時（こちらから見て左向き）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 ： 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P16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」、速さを 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E4C75F8-FFA0-4E5C-B0F3-5E1C591C1901}"/>
                </a:ext>
              </a:extLst>
            </p:cNvPr>
            <p:cNvSpPr txBox="1"/>
            <p:nvPr/>
          </p:nvSpPr>
          <p:spPr>
            <a:xfrm>
              <a:off x="4024526" y="5016830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6237CED-08F5-4F34-806B-8B8770536DD5}"/>
                </a:ext>
              </a:extLst>
            </p:cNvPr>
            <p:cNvSpPr txBox="1"/>
            <p:nvPr/>
          </p:nvSpPr>
          <p:spPr>
            <a:xfrm>
              <a:off x="3407419" y="5016830"/>
              <a:ext cx="3734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A667AA6-6C01-4B14-A05A-52FD007B6D49}"/>
                </a:ext>
              </a:extLst>
            </p:cNvPr>
            <p:cNvSpPr txBox="1"/>
            <p:nvPr/>
          </p:nvSpPr>
          <p:spPr>
            <a:xfrm>
              <a:off x="2142952" y="445567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2CDD126C-ECAA-42CC-863D-639E36A9598D}"/>
                </a:ext>
              </a:extLst>
            </p:cNvPr>
            <p:cNvSpPr txBox="1"/>
            <p:nvPr/>
          </p:nvSpPr>
          <p:spPr>
            <a:xfrm>
              <a:off x="1084226" y="4455676"/>
              <a:ext cx="6253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いっち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BA997CD8-34EC-4640-9AC4-236F6ACF09C4}"/>
                </a:ext>
              </a:extLst>
            </p:cNvPr>
            <p:cNvSpPr txBox="1"/>
            <p:nvPr/>
          </p:nvSpPr>
          <p:spPr>
            <a:xfrm>
              <a:off x="3828919" y="4455676"/>
              <a:ext cx="3734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2A4DEEE-292E-41D1-8ACE-D3FB9C0234DA}"/>
                </a:ext>
              </a:extLst>
            </p:cNvPr>
            <p:cNvSpPr txBox="1"/>
            <p:nvPr/>
          </p:nvSpPr>
          <p:spPr>
            <a:xfrm>
              <a:off x="4147406" y="4455676"/>
              <a:ext cx="815976" cy="245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 む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AA6AF59A-1761-4036-A450-97683CD9765B}"/>
              </a:ext>
            </a:extLst>
          </p:cNvPr>
          <p:cNvGrpSpPr/>
          <p:nvPr/>
        </p:nvGrpSpPr>
        <p:grpSpPr>
          <a:xfrm>
            <a:off x="6529265" y="4060201"/>
            <a:ext cx="2120896" cy="2768786"/>
            <a:chOff x="6529265" y="4060201"/>
            <a:chExt cx="2120896" cy="2768786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607E7624-9AF2-4DE5-A16D-BF32519F2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9781" y="5022075"/>
              <a:ext cx="1133850" cy="1806912"/>
            </a:xfrm>
            <a:prstGeom prst="rect">
              <a:avLst/>
            </a:prstGeom>
          </p:spPr>
        </p:pic>
        <p:sp>
          <p:nvSpPr>
            <p:cNvPr id="67" name="吹き出し: 角を丸めた四角形 66">
              <a:extLst>
                <a:ext uri="{FF2B5EF4-FFF2-40B4-BE49-F238E27FC236}">
                  <a16:creationId xmlns:a16="http://schemas.microsoft.com/office/drawing/2014/main" id="{828FC964-C02E-4E98-B7BF-214931FC428F}"/>
                </a:ext>
              </a:extLst>
            </p:cNvPr>
            <p:cNvSpPr/>
            <p:nvPr/>
          </p:nvSpPr>
          <p:spPr>
            <a:xfrm>
              <a:off x="6529265" y="4060201"/>
              <a:ext cx="2046162" cy="985618"/>
            </a:xfrm>
            <a:prstGeom prst="wedgeRoundRectCallout">
              <a:avLst>
                <a:gd name="adj1" fmla="val -1596"/>
                <a:gd name="adj2" fmla="val 62506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AC2F877E-27CB-4852-901B-2C2F8D45ACE6}"/>
                </a:ext>
              </a:extLst>
            </p:cNvPr>
            <p:cNvSpPr txBox="1"/>
            <p:nvPr/>
          </p:nvSpPr>
          <p:spPr>
            <a:xfrm>
              <a:off x="6603999" y="4102887"/>
              <a:ext cx="204616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角度はキミが確認した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結果を使ってね！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8CB2D485-FA2C-4C0C-863C-8A270036DDA4}"/>
                </a:ext>
              </a:extLst>
            </p:cNvPr>
            <p:cNvSpPr txBox="1"/>
            <p:nvPr/>
          </p:nvSpPr>
          <p:spPr>
            <a:xfrm>
              <a:off x="7123697" y="4585721"/>
              <a:ext cx="44030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E2B5FD99-CD86-483F-88E4-814FCD0A4107}"/>
                </a:ext>
              </a:extLst>
            </p:cNvPr>
            <p:cNvSpPr txBox="1"/>
            <p:nvPr/>
          </p:nvSpPr>
          <p:spPr>
            <a:xfrm>
              <a:off x="6612490" y="4163579"/>
              <a:ext cx="5693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かくど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5967CCE5-AA10-4437-9D4D-FBBBDB5FBC59}"/>
                </a:ext>
              </a:extLst>
            </p:cNvPr>
            <p:cNvSpPr txBox="1"/>
            <p:nvPr/>
          </p:nvSpPr>
          <p:spPr>
            <a:xfrm>
              <a:off x="7652702" y="4163579"/>
              <a:ext cx="6465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A84194CD-1572-4645-948E-18128ED8D0E5}"/>
                </a:ext>
              </a:extLst>
            </p:cNvPr>
            <p:cNvSpPr txBox="1"/>
            <p:nvPr/>
          </p:nvSpPr>
          <p:spPr>
            <a:xfrm>
              <a:off x="6545188" y="4582954"/>
              <a:ext cx="708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09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167D8-A10A-4DF8-82D8-FC5CC6E75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6627" y="5098860"/>
            <a:ext cx="1442740" cy="144274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76932C2-15E2-4248-A820-0403E445F332}"/>
              </a:ext>
            </a:extLst>
          </p:cNvPr>
          <p:cNvSpPr txBox="1"/>
          <p:nvPr/>
        </p:nvSpPr>
        <p:spPr>
          <a:xfrm>
            <a:off x="3586762" y="5976837"/>
            <a:ext cx="260097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電池を入れてください。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C472E3-15FF-4C80-96BB-D2AE427BA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5139" y="3542560"/>
            <a:ext cx="1442740" cy="144274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128F3D-B7A9-4E7A-826B-8BF59280C2F6}"/>
              </a:ext>
            </a:extLst>
          </p:cNvPr>
          <p:cNvSpPr txBox="1"/>
          <p:nvPr/>
        </p:nvSpPr>
        <p:spPr>
          <a:xfrm>
            <a:off x="3406835" y="5514864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95957A7-2F38-4299-9D92-F7A5A099C846}"/>
              </a:ext>
            </a:extLst>
          </p:cNvPr>
          <p:cNvSpPr txBox="1"/>
          <p:nvPr/>
        </p:nvSpPr>
        <p:spPr>
          <a:xfrm>
            <a:off x="3406835" y="3969781"/>
            <a:ext cx="18475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EF4CBA-14EF-41F8-92E1-50EB3A959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9356341-BD00-4F27-91D5-487EF377D85F}"/>
              </a:ext>
            </a:extLst>
          </p:cNvPr>
          <p:cNvSpPr txBox="1"/>
          <p:nvPr/>
        </p:nvSpPr>
        <p:spPr>
          <a:xfrm>
            <a:off x="3372282" y="4012100"/>
            <a:ext cx="827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F09FD7-4F6D-4AAA-82F0-5682C55DD163}"/>
              </a:ext>
            </a:extLst>
          </p:cNvPr>
          <p:cNvSpPr txBox="1"/>
          <p:nvPr/>
        </p:nvSpPr>
        <p:spPr>
          <a:xfrm>
            <a:off x="3763815" y="6014547"/>
            <a:ext cx="532978" cy="22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3D37F3-A43B-4052-BD49-1CCA5EC6054B}"/>
              </a:ext>
            </a:extLst>
          </p:cNvPr>
          <p:cNvSpPr txBox="1"/>
          <p:nvPr/>
        </p:nvSpPr>
        <p:spPr>
          <a:xfrm>
            <a:off x="3433948" y="5591395"/>
            <a:ext cx="579716" cy="24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427388F-9F6F-488E-8E33-32C0F811E803}"/>
              </a:ext>
            </a:extLst>
          </p:cNvPr>
          <p:cNvSpPr txBox="1"/>
          <p:nvPr/>
        </p:nvSpPr>
        <p:spPr>
          <a:xfrm>
            <a:off x="4275998" y="6005670"/>
            <a:ext cx="395695" cy="21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716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CD4B278-7272-4104-8A62-9F51C873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022" y="1334648"/>
            <a:ext cx="4100811" cy="525129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ロボットの頭を動かそう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3C1049A-2C84-4F0B-A50E-09EFC8282EBF}"/>
              </a:ext>
            </a:extLst>
          </p:cNvPr>
          <p:cNvSpPr txBox="1"/>
          <p:nvPr/>
        </p:nvSpPr>
        <p:spPr>
          <a:xfrm>
            <a:off x="1595072" y="393199"/>
            <a:ext cx="6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あたま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90D2538-F16E-4DE8-96EB-ABB7DCF444DF}"/>
              </a:ext>
            </a:extLst>
          </p:cNvPr>
          <p:cNvSpPr txBox="1"/>
          <p:nvPr/>
        </p:nvSpPr>
        <p:spPr>
          <a:xfrm>
            <a:off x="2258371" y="394457"/>
            <a:ext cx="518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E2FB4E8-5E52-4CF2-894E-5710511B980C}"/>
              </a:ext>
            </a:extLst>
          </p:cNvPr>
          <p:cNvSpPr txBox="1"/>
          <p:nvPr/>
        </p:nvSpPr>
        <p:spPr>
          <a:xfrm>
            <a:off x="511011" y="902422"/>
            <a:ext cx="84948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ロボット、人間の方向を示すプログラムと入れ替えよう。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744A4D7-417B-4C9C-AEE0-A86008158847}"/>
              </a:ext>
            </a:extLst>
          </p:cNvPr>
          <p:cNvSpPr txBox="1"/>
          <p:nvPr/>
        </p:nvSpPr>
        <p:spPr>
          <a:xfrm>
            <a:off x="1620482" y="954878"/>
            <a:ext cx="712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AE9AF84-5BE8-4455-96A1-3EFA8C7B173E}"/>
              </a:ext>
            </a:extLst>
          </p:cNvPr>
          <p:cNvSpPr txBox="1"/>
          <p:nvPr/>
        </p:nvSpPr>
        <p:spPr>
          <a:xfrm>
            <a:off x="2330677" y="954878"/>
            <a:ext cx="712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22FE24F2-1410-4311-BC3E-0D6690C1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7" y="1531959"/>
            <a:ext cx="3265903" cy="4724462"/>
          </a:xfrm>
          <a:prstGeom prst="rect">
            <a:avLst/>
          </a:prstGeom>
        </p:spPr>
      </p:pic>
      <p:sp>
        <p:nvSpPr>
          <p:cNvPr id="59" name="矢印: 右 58">
            <a:extLst>
              <a:ext uri="{FF2B5EF4-FFF2-40B4-BE49-F238E27FC236}">
                <a16:creationId xmlns:a16="http://schemas.microsoft.com/office/drawing/2014/main" id="{91C479D7-67D6-4FD6-9EE2-F0DAAA4760A2}"/>
              </a:ext>
            </a:extLst>
          </p:cNvPr>
          <p:cNvSpPr/>
          <p:nvPr/>
        </p:nvSpPr>
        <p:spPr>
          <a:xfrm>
            <a:off x="2976684" y="320977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BF4EC726-3AAB-429B-BEEF-156882567ED7}"/>
              </a:ext>
            </a:extLst>
          </p:cNvPr>
          <p:cNvSpPr/>
          <p:nvPr/>
        </p:nvSpPr>
        <p:spPr>
          <a:xfrm>
            <a:off x="408373" y="3209772"/>
            <a:ext cx="2277692" cy="7505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4FB40053-B034-4100-8578-D9740AED69B0}"/>
              </a:ext>
            </a:extLst>
          </p:cNvPr>
          <p:cNvSpPr/>
          <p:nvPr/>
        </p:nvSpPr>
        <p:spPr>
          <a:xfrm>
            <a:off x="3829208" y="2889909"/>
            <a:ext cx="4022441" cy="13358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DCE833EC-7075-4A90-9433-855DAFBDC8CF}"/>
              </a:ext>
            </a:extLst>
          </p:cNvPr>
          <p:cNvSpPr/>
          <p:nvPr/>
        </p:nvSpPr>
        <p:spPr>
          <a:xfrm>
            <a:off x="3829207" y="5636177"/>
            <a:ext cx="4022441" cy="43094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4AC3F86-9181-45DA-A04B-D42D3929B220}"/>
              </a:ext>
            </a:extLst>
          </p:cNvPr>
          <p:cNvGrpSpPr/>
          <p:nvPr/>
        </p:nvGrpSpPr>
        <p:grpSpPr>
          <a:xfrm>
            <a:off x="5688116" y="4289645"/>
            <a:ext cx="3455884" cy="1331134"/>
            <a:chOff x="5688116" y="4327157"/>
            <a:chExt cx="3455884" cy="1331134"/>
          </a:xfrm>
        </p:grpSpPr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A4C565F5-BD60-43D2-BAAF-B22336EF2469}"/>
                </a:ext>
              </a:extLst>
            </p:cNvPr>
            <p:cNvSpPr txBox="1"/>
            <p:nvPr/>
          </p:nvSpPr>
          <p:spPr>
            <a:xfrm>
              <a:off x="5688116" y="4327157"/>
              <a:ext cx="3183197" cy="1331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　　　　　　　　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び、速さを「</a:t>
              </a:r>
              <a:r>
                <a:rPr lang="en-US" altLang="ja-JP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20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D3037793-A13F-4C4C-AA25-7D6A86E1C509}"/>
                </a:ext>
              </a:extLst>
            </p:cNvPr>
            <p:cNvSpPr txBox="1"/>
            <p:nvPr/>
          </p:nvSpPr>
          <p:spPr>
            <a:xfrm>
              <a:off x="5783258" y="5208397"/>
              <a:ext cx="522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E65BA9E0-3D6B-4023-87E4-E1F097DEB5F9}"/>
                </a:ext>
              </a:extLst>
            </p:cNvPr>
            <p:cNvSpPr txBox="1"/>
            <p:nvPr/>
          </p:nvSpPr>
          <p:spPr>
            <a:xfrm>
              <a:off x="5840427" y="4361529"/>
              <a:ext cx="4451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A530A794-27C7-4A5C-AC72-60389B9F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0521" y="4882515"/>
              <a:ext cx="3383479" cy="364946"/>
            </a:xfrm>
            <a:prstGeom prst="rect">
              <a:avLst/>
            </a:prstGeom>
          </p:spPr>
        </p:pic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F4147511-B9E1-4316-B678-278C17B79EBF}"/>
                </a:ext>
              </a:extLst>
            </p:cNvPr>
            <p:cNvSpPr txBox="1"/>
            <p:nvPr/>
          </p:nvSpPr>
          <p:spPr>
            <a:xfrm>
              <a:off x="6315995" y="5209593"/>
              <a:ext cx="5222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813EB201-060E-45CD-94B8-DD507E75814C}"/>
                </a:ext>
              </a:extLst>
            </p:cNvPr>
            <p:cNvSpPr txBox="1"/>
            <p:nvPr/>
          </p:nvSpPr>
          <p:spPr>
            <a:xfrm>
              <a:off x="7685674" y="5199519"/>
              <a:ext cx="5930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DB6C269C-5965-466E-BBB6-1805BC8696F3}"/>
              </a:ext>
            </a:extLst>
          </p:cNvPr>
          <p:cNvGrpSpPr/>
          <p:nvPr/>
        </p:nvGrpSpPr>
        <p:grpSpPr>
          <a:xfrm>
            <a:off x="7899852" y="1623944"/>
            <a:ext cx="1137104" cy="1137104"/>
            <a:chOff x="7429847" y="3481542"/>
            <a:chExt cx="1137104" cy="1137104"/>
          </a:xfrm>
        </p:grpSpPr>
        <p:sp>
          <p:nvSpPr>
            <p:cNvPr id="82" name="楕円 81">
              <a:extLst>
                <a:ext uri="{FF2B5EF4-FFF2-40B4-BE49-F238E27FC236}">
                  <a16:creationId xmlns:a16="http://schemas.microsoft.com/office/drawing/2014/main" id="{A56D73B8-DC8A-43E6-83B1-D25ED194F8B4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83" name="グラフィックス 82" descr="ダウンロード">
              <a:extLst>
                <a:ext uri="{FF2B5EF4-FFF2-40B4-BE49-F238E27FC236}">
                  <a16:creationId xmlns:a16="http://schemas.microsoft.com/office/drawing/2014/main" id="{D0816B54-9166-44C5-8E8F-5AE25D700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F83DEE33-66C0-4309-9CEC-404EE60397B4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8D3FC4C5-CAD6-40AD-A0E6-6809D5615411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37BA2CC6-7035-4713-9DF8-59503B461737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DF736C9-1793-470C-A125-8CD321EEA019}"/>
              </a:ext>
            </a:extLst>
          </p:cNvPr>
          <p:cNvGrpSpPr/>
          <p:nvPr/>
        </p:nvGrpSpPr>
        <p:grpSpPr>
          <a:xfrm>
            <a:off x="4903337" y="6235808"/>
            <a:ext cx="3561603" cy="549328"/>
            <a:chOff x="4767581" y="6256421"/>
            <a:chExt cx="3561603" cy="549328"/>
          </a:xfrm>
        </p:grpSpPr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10D4112D-BEBA-4ED1-A0D8-B1A5AF229E3B}"/>
                </a:ext>
              </a:extLst>
            </p:cNvPr>
            <p:cNvSpPr/>
            <p:nvPr/>
          </p:nvSpPr>
          <p:spPr>
            <a:xfrm>
              <a:off x="4767581" y="6275405"/>
              <a:ext cx="3561603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CFF6D73-BB80-4738-B243-91BDAE24528A}"/>
                </a:ext>
              </a:extLst>
            </p:cNvPr>
            <p:cNvSpPr txBox="1"/>
            <p:nvPr/>
          </p:nvSpPr>
          <p:spPr>
            <a:xfrm>
              <a:off x="4866624" y="6256421"/>
              <a:ext cx="3356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A8FBDEB-6FDE-40C8-A23A-35AF05DF173D}"/>
                </a:ext>
              </a:extLst>
            </p:cNvPr>
            <p:cNvSpPr txBox="1"/>
            <p:nvPr/>
          </p:nvSpPr>
          <p:spPr>
            <a:xfrm>
              <a:off x="5785464" y="6300166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A6EC983F-9BFA-400C-BD00-8DD045E6C224}"/>
                </a:ext>
              </a:extLst>
            </p:cNvPr>
            <p:cNvSpPr txBox="1"/>
            <p:nvPr/>
          </p:nvSpPr>
          <p:spPr>
            <a:xfrm>
              <a:off x="6311137" y="6308917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B7513C62-8F36-4BBA-BEAF-62A47440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1900" y="6383535"/>
              <a:ext cx="377299" cy="387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646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チャレンジ！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もっとおもしろい動きにしてみよう！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F541CE-3810-4C3E-B248-91787025B747}"/>
              </a:ext>
            </a:extLst>
          </p:cNvPr>
          <p:cNvSpPr txBox="1"/>
          <p:nvPr/>
        </p:nvSpPr>
        <p:spPr>
          <a:xfrm>
            <a:off x="1692052" y="2311302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78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AE548CE-086A-425A-B141-964F55F7D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"/>
          <a:stretch/>
        </p:blipFill>
        <p:spPr>
          <a:xfrm rot="5400000">
            <a:off x="1371353" y="2189299"/>
            <a:ext cx="2988953" cy="30674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9D2318-B607-49D0-ACC5-8449B2A94C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2345" y="2191913"/>
            <a:ext cx="2988953" cy="306748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人間が指す方向を矢印で表示しよう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DE1D434-FE89-419C-980D-79DD22BB8117}"/>
              </a:ext>
            </a:extLst>
          </p:cNvPr>
          <p:cNvSpPr txBox="1"/>
          <p:nvPr/>
        </p:nvSpPr>
        <p:spPr>
          <a:xfrm>
            <a:off x="417251" y="1018161"/>
            <a:ext cx="77590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に人間の指す方向を表示しよう。</a:t>
            </a:r>
            <a:endParaRPr lang="en-US" altLang="ja-JP" sz="2000" b="1" i="0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のとき：←向き矢印　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のとき：→向き矢印</a:t>
            </a:r>
            <a:endParaRPr lang="en-US" altLang="ja-JP" sz="2000" b="1" i="0" dirty="0">
              <a:solidFill>
                <a:srgbClr val="C0000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7F59F8D-F660-4A16-901A-7D92096364DF}"/>
              </a:ext>
            </a:extLst>
          </p:cNvPr>
          <p:cNvSpPr txBox="1"/>
          <p:nvPr/>
        </p:nvSpPr>
        <p:spPr>
          <a:xfrm>
            <a:off x="575923" y="5309061"/>
            <a:ext cx="62852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先程作った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0704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のプログラムを改造して作ろう！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A90A3D0-FE96-46D8-AD2C-5ADA87644722}"/>
              </a:ext>
            </a:extLst>
          </p:cNvPr>
          <p:cNvSpPr txBox="1"/>
          <p:nvPr/>
        </p:nvSpPr>
        <p:spPr>
          <a:xfrm>
            <a:off x="489779" y="5389005"/>
            <a:ext cx="101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さきほど 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223323B-F863-42F6-9D56-2065E59F58D7}"/>
              </a:ext>
            </a:extLst>
          </p:cNvPr>
          <p:cNvSpPr txBox="1"/>
          <p:nvPr/>
        </p:nvSpPr>
        <p:spPr>
          <a:xfrm>
            <a:off x="3805531" y="5389005"/>
            <a:ext cx="811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かいぞう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EB96BDA-DC72-4E76-9058-4ACB02ACB7C0}"/>
              </a:ext>
            </a:extLst>
          </p:cNvPr>
          <p:cNvSpPr txBox="1"/>
          <p:nvPr/>
        </p:nvSpPr>
        <p:spPr>
          <a:xfrm>
            <a:off x="4738811" y="5389005"/>
            <a:ext cx="481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5F56108-C5EE-4DF5-8D2B-323E4CF11DF7}"/>
              </a:ext>
            </a:extLst>
          </p:cNvPr>
          <p:cNvGrpSpPr/>
          <p:nvPr/>
        </p:nvGrpSpPr>
        <p:grpSpPr>
          <a:xfrm>
            <a:off x="793352" y="5818309"/>
            <a:ext cx="7235270" cy="1042504"/>
            <a:chOff x="793352" y="5818309"/>
            <a:chExt cx="7235270" cy="1042504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6598BF6D-07FF-4E0E-998E-B7CB85162EE2}"/>
                </a:ext>
              </a:extLst>
            </p:cNvPr>
            <p:cNvSpPr/>
            <p:nvPr/>
          </p:nvSpPr>
          <p:spPr>
            <a:xfrm>
              <a:off x="793352" y="5896929"/>
              <a:ext cx="7235270" cy="96388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5FCDDA8-F229-4038-ADAA-88F9D2606ACB}"/>
                </a:ext>
              </a:extLst>
            </p:cNvPr>
            <p:cNvSpPr txBox="1"/>
            <p:nvPr/>
          </p:nvSpPr>
          <p:spPr>
            <a:xfrm>
              <a:off x="1166112" y="5818309"/>
              <a:ext cx="67737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プログラムを保存しよう！</a:t>
              </a:r>
              <a:br>
                <a:rPr lang="en-US" altLang="ja-JP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（ファイル名：「（自分の名前）</a:t>
              </a:r>
              <a:r>
                <a:rPr lang="en-US" altLang="ja-JP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0705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やじるしをひょうじ」）</a:t>
              </a:r>
              <a:endParaRPr lang="ja-JP" altLang="en-US" sz="16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C8A98A0-E994-487D-BC05-EAEF2EA3CBC5}"/>
                </a:ext>
              </a:extLst>
            </p:cNvPr>
            <p:cNvSpPr txBox="1"/>
            <p:nvPr/>
          </p:nvSpPr>
          <p:spPr>
            <a:xfrm>
              <a:off x="2621566" y="5882773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5196C0A-3837-4816-B0F9-70777DB90D02}"/>
                </a:ext>
              </a:extLst>
            </p:cNvPr>
            <p:cNvSpPr txBox="1"/>
            <p:nvPr/>
          </p:nvSpPr>
          <p:spPr>
            <a:xfrm>
              <a:off x="2446440" y="6392717"/>
              <a:ext cx="4193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C3F2BB1A-891E-47AC-B542-37B9A7A45817}"/>
                </a:ext>
              </a:extLst>
            </p:cNvPr>
            <p:cNvSpPr txBox="1"/>
            <p:nvPr/>
          </p:nvSpPr>
          <p:spPr>
            <a:xfrm>
              <a:off x="3225362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22ED9DD0-75BF-4303-BD9D-201B153EC73B}"/>
                </a:ext>
              </a:extLst>
            </p:cNvPr>
            <p:cNvSpPr txBox="1"/>
            <p:nvPr/>
          </p:nvSpPr>
          <p:spPr>
            <a:xfrm>
              <a:off x="3853093" y="6395261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2AA9698-F285-4F7C-A7EE-4218E45DE60F}"/>
              </a:ext>
            </a:extLst>
          </p:cNvPr>
          <p:cNvSpPr txBox="1"/>
          <p:nvPr/>
        </p:nvSpPr>
        <p:spPr>
          <a:xfrm>
            <a:off x="4534092" y="1119184"/>
            <a:ext cx="650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A5B3AA3-3D58-4A36-92B6-18914837DF3C}"/>
              </a:ext>
            </a:extLst>
          </p:cNvPr>
          <p:cNvSpPr txBox="1"/>
          <p:nvPr/>
        </p:nvSpPr>
        <p:spPr>
          <a:xfrm>
            <a:off x="3551066" y="1737812"/>
            <a:ext cx="71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やじるし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AC92383-1A6D-4689-B86D-F6DCF02B00C5}"/>
              </a:ext>
            </a:extLst>
          </p:cNvPr>
          <p:cNvSpPr txBox="1"/>
          <p:nvPr/>
        </p:nvSpPr>
        <p:spPr>
          <a:xfrm>
            <a:off x="3251020" y="1126477"/>
            <a:ext cx="650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5AE776B-278D-4C5A-8F7E-13F30DC53241}"/>
              </a:ext>
            </a:extLst>
          </p:cNvPr>
          <p:cNvSpPr txBox="1"/>
          <p:nvPr/>
        </p:nvSpPr>
        <p:spPr>
          <a:xfrm>
            <a:off x="3993058" y="1121241"/>
            <a:ext cx="435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2D04564-DCC7-4887-A803-92FECFE55DC1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17EC34D-C8A0-4A43-99E6-7C027E32B212}"/>
              </a:ext>
            </a:extLst>
          </p:cNvPr>
          <p:cNvSpPr txBox="1"/>
          <p:nvPr/>
        </p:nvSpPr>
        <p:spPr>
          <a:xfrm>
            <a:off x="3905110" y="367889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28E203B-0DF4-484C-BFCD-9B67747F54B4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1CC32EB-EA88-4BC5-9314-E885299F932C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987EB532-AEBD-4205-86D3-5196DA70A3C5}"/>
              </a:ext>
            </a:extLst>
          </p:cNvPr>
          <p:cNvSpPr txBox="1"/>
          <p:nvPr/>
        </p:nvSpPr>
        <p:spPr>
          <a:xfrm>
            <a:off x="2884261" y="369276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やじるし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80AAEFEA-98F7-4B98-99C3-36A0AAD940E8}"/>
              </a:ext>
            </a:extLst>
          </p:cNvPr>
          <p:cNvSpPr txBox="1"/>
          <p:nvPr/>
        </p:nvSpPr>
        <p:spPr>
          <a:xfrm>
            <a:off x="5289580" y="1120330"/>
            <a:ext cx="650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62B72AB-8577-4BC5-95A0-F0B4C021C766}"/>
              </a:ext>
            </a:extLst>
          </p:cNvPr>
          <p:cNvSpPr txBox="1"/>
          <p:nvPr/>
        </p:nvSpPr>
        <p:spPr>
          <a:xfrm>
            <a:off x="3110749" y="1722302"/>
            <a:ext cx="32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D8414314-CC06-48FD-A817-EEBAA09478DC}"/>
              </a:ext>
            </a:extLst>
          </p:cNvPr>
          <p:cNvSpPr txBox="1"/>
          <p:nvPr/>
        </p:nvSpPr>
        <p:spPr>
          <a:xfrm>
            <a:off x="6267669" y="1722302"/>
            <a:ext cx="7198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やじるし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72A40881-BD2F-48FD-AD0F-739DE3F9EC37}"/>
              </a:ext>
            </a:extLst>
          </p:cNvPr>
          <p:cNvSpPr txBox="1"/>
          <p:nvPr/>
        </p:nvSpPr>
        <p:spPr>
          <a:xfrm>
            <a:off x="5827352" y="1706792"/>
            <a:ext cx="327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6567CFC7-8BF3-4C74-AB14-D16FAD5CD1EC}"/>
              </a:ext>
            </a:extLst>
          </p:cNvPr>
          <p:cNvSpPr/>
          <p:nvPr/>
        </p:nvSpPr>
        <p:spPr>
          <a:xfrm>
            <a:off x="2309762" y="4226324"/>
            <a:ext cx="992803" cy="9674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D31830CE-7FF7-46DC-85CC-966EFA6F5E99}"/>
              </a:ext>
            </a:extLst>
          </p:cNvPr>
          <p:cNvSpPr/>
          <p:nvPr/>
        </p:nvSpPr>
        <p:spPr>
          <a:xfrm>
            <a:off x="5443190" y="4226324"/>
            <a:ext cx="992803" cy="9674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3941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ECE2601-BC85-46FA-87AE-023FFA79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02" y="1955711"/>
            <a:ext cx="2581275" cy="45434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人間が指す方向を矢印で表示しよう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人間が指す方向を表示するプログラム（関数）を作ろう！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1563336" y="1157826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ほうこう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5457484" y="1175622"/>
            <a:ext cx="455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C8CED8-59D6-4717-8AA7-801998E81182}"/>
              </a:ext>
            </a:extLst>
          </p:cNvPr>
          <p:cNvSpPr txBox="1"/>
          <p:nvPr/>
        </p:nvSpPr>
        <p:spPr>
          <a:xfrm>
            <a:off x="2237769" y="1157826"/>
            <a:ext cx="730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ひょうじ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EF621E5-FCAE-4C5E-9BBE-57ECB85C1C04}"/>
              </a:ext>
            </a:extLst>
          </p:cNvPr>
          <p:cNvSpPr txBox="1"/>
          <p:nvPr/>
        </p:nvSpPr>
        <p:spPr>
          <a:xfrm>
            <a:off x="4513717" y="1166724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69B041A2-3F0E-4A75-82F5-3C33453D4752}"/>
              </a:ext>
            </a:extLst>
          </p:cNvPr>
          <p:cNvCxnSpPr>
            <a:cxnSpLocks/>
          </p:cNvCxnSpPr>
          <p:nvPr/>
        </p:nvCxnSpPr>
        <p:spPr>
          <a:xfrm>
            <a:off x="706033" y="2488797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F97CE0C6-383A-47D7-A97E-42841EB7D425}"/>
              </a:ext>
            </a:extLst>
          </p:cNvPr>
          <p:cNvGrpSpPr/>
          <p:nvPr/>
        </p:nvGrpSpPr>
        <p:grpSpPr>
          <a:xfrm>
            <a:off x="53611" y="1934262"/>
            <a:ext cx="652422" cy="639195"/>
            <a:chOff x="569798" y="2158618"/>
            <a:chExt cx="652422" cy="639195"/>
          </a:xfrm>
        </p:grpSpPr>
        <p:sp>
          <p:nvSpPr>
            <p:cNvPr id="74" name="四角形: 角を丸くする 73">
              <a:extLst>
                <a:ext uri="{FF2B5EF4-FFF2-40B4-BE49-F238E27FC236}">
                  <a16:creationId xmlns:a16="http://schemas.microsoft.com/office/drawing/2014/main" id="{0ED05DFF-F630-41D3-B243-7626E1160579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12F7DF2C-2BD5-42C3-87E4-990D01E55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4A99C2D-B084-4D76-89F0-546783A6DC36}"/>
              </a:ext>
            </a:extLst>
          </p:cNvPr>
          <p:cNvGrpSpPr/>
          <p:nvPr/>
        </p:nvGrpSpPr>
        <p:grpSpPr>
          <a:xfrm>
            <a:off x="53611" y="2659141"/>
            <a:ext cx="652422" cy="639195"/>
            <a:chOff x="303415" y="2322618"/>
            <a:chExt cx="652422" cy="639195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01313E0C-FD00-4869-A033-AB35F490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753125E-6B12-4E98-96BC-6251BE76578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252087B0-8A1C-40E2-B584-38A241C82D84}"/>
              </a:ext>
            </a:extLst>
          </p:cNvPr>
          <p:cNvCxnSpPr>
            <a:cxnSpLocks/>
          </p:cNvCxnSpPr>
          <p:nvPr/>
        </p:nvCxnSpPr>
        <p:spPr>
          <a:xfrm>
            <a:off x="704753" y="2854447"/>
            <a:ext cx="3805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AD3BC09-BD44-4FED-ABC4-F3A6964CD4F3}"/>
              </a:ext>
            </a:extLst>
          </p:cNvPr>
          <p:cNvSpPr txBox="1"/>
          <p:nvPr/>
        </p:nvSpPr>
        <p:spPr>
          <a:xfrm>
            <a:off x="422495" y="1160450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にんげん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C8AA2B9-FFAC-4BEA-AEF8-ECF556330657}"/>
              </a:ext>
            </a:extLst>
          </p:cNvPr>
          <p:cNvSpPr txBox="1"/>
          <p:nvPr/>
        </p:nvSpPr>
        <p:spPr>
          <a:xfrm>
            <a:off x="1197574" y="1157826"/>
            <a:ext cx="289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4A0583D-F852-4EE7-BC1C-DA3AE1247B0B}"/>
              </a:ext>
            </a:extLst>
          </p:cNvPr>
          <p:cNvGrpSpPr/>
          <p:nvPr/>
        </p:nvGrpSpPr>
        <p:grpSpPr>
          <a:xfrm>
            <a:off x="3948663" y="1786630"/>
            <a:ext cx="5029032" cy="1131079"/>
            <a:chOff x="3948663" y="1786630"/>
            <a:chExt cx="5029032" cy="1131079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22668B6-8709-4A52-86A7-C114F03FE96D}"/>
                </a:ext>
              </a:extLst>
            </p:cNvPr>
            <p:cNvSpPr txBox="1"/>
            <p:nvPr/>
          </p:nvSpPr>
          <p:spPr>
            <a:xfrm>
              <a:off x="3948663" y="1786630"/>
              <a:ext cx="5029032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矢印を表示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」という名前の関数を作る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EBFA6E9-BA9B-4809-A078-55A3C4C4247E}"/>
                </a:ext>
              </a:extLst>
            </p:cNvPr>
            <p:cNvSpPr txBox="1"/>
            <p:nvPr/>
          </p:nvSpPr>
          <p:spPr>
            <a:xfrm>
              <a:off x="7562792" y="185820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7CE078A-C939-4E85-A109-BA9155F81D9A}"/>
                </a:ext>
              </a:extLst>
            </p:cNvPr>
            <p:cNvSpPr txBox="1"/>
            <p:nvPr/>
          </p:nvSpPr>
          <p:spPr>
            <a:xfrm>
              <a:off x="4103543" y="185820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F22E058E-806D-4D4F-B328-D4D5CC15085C}"/>
                </a:ext>
              </a:extLst>
            </p:cNvPr>
            <p:cNvSpPr txBox="1"/>
            <p:nvPr/>
          </p:nvSpPr>
          <p:spPr>
            <a:xfrm>
              <a:off x="6605444" y="185820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D207154-0EE2-4E0A-B2AD-BE5E4E37D0C7}"/>
                </a:ext>
              </a:extLst>
            </p:cNvPr>
            <p:cNvSpPr txBox="1"/>
            <p:nvPr/>
          </p:nvSpPr>
          <p:spPr>
            <a:xfrm>
              <a:off x="6821575" y="238795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4540D19-7ED4-4D5D-947B-749D36B411EC}"/>
                </a:ext>
              </a:extLst>
            </p:cNvPr>
            <p:cNvSpPr txBox="1"/>
            <p:nvPr/>
          </p:nvSpPr>
          <p:spPr>
            <a:xfrm>
              <a:off x="6124809" y="238795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DA96995-1265-40AF-BF82-34B1FA89AF53}"/>
                </a:ext>
              </a:extLst>
            </p:cNvPr>
            <p:cNvSpPr txBox="1"/>
            <p:nvPr/>
          </p:nvSpPr>
          <p:spPr>
            <a:xfrm>
              <a:off x="7485776" y="2387957"/>
              <a:ext cx="582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D9FC1B7-23C5-4E80-8CAD-144E586C03E5}"/>
                </a:ext>
              </a:extLst>
            </p:cNvPr>
            <p:cNvSpPr txBox="1"/>
            <p:nvPr/>
          </p:nvSpPr>
          <p:spPr>
            <a:xfrm>
              <a:off x="4147844" y="2387957"/>
              <a:ext cx="7323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やじるし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BE375CFC-90CF-41F1-9E75-CCC6264F7844}"/>
                </a:ext>
              </a:extLst>
            </p:cNvPr>
            <p:cNvSpPr txBox="1"/>
            <p:nvPr/>
          </p:nvSpPr>
          <p:spPr>
            <a:xfrm>
              <a:off x="4806177" y="2390319"/>
              <a:ext cx="7323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FFC84EB3-5B1F-4525-BD8B-1D688B6A7E04}"/>
              </a:ext>
            </a:extLst>
          </p:cNvPr>
          <p:cNvGrpSpPr/>
          <p:nvPr/>
        </p:nvGrpSpPr>
        <p:grpSpPr>
          <a:xfrm>
            <a:off x="53611" y="3383753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107" name="四角形: 角を丸くする 106">
              <a:extLst>
                <a:ext uri="{FF2B5EF4-FFF2-40B4-BE49-F238E27FC236}">
                  <a16:creationId xmlns:a16="http://schemas.microsoft.com/office/drawing/2014/main" id="{1A393A6D-99E4-4A80-9077-762774EA813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1EFAF7FA-135E-41D8-A16D-10B7A6D47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BF333AD-4F0D-40B0-9596-DB6EA7B94BA2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3F2C1A5-3ABB-45F9-BED8-FE431C7698CC}"/>
              </a:ext>
            </a:extLst>
          </p:cNvPr>
          <p:cNvSpPr txBox="1"/>
          <p:nvPr/>
        </p:nvSpPr>
        <p:spPr>
          <a:xfrm>
            <a:off x="3905110" y="367889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A6E660B-327B-4301-8208-0837929E2C7C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368091B-8EA2-46EF-9749-640BD909775E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DD860D2D-EB65-4CA4-8C02-4C7EFDB7CE58}"/>
              </a:ext>
            </a:extLst>
          </p:cNvPr>
          <p:cNvSpPr txBox="1"/>
          <p:nvPr/>
        </p:nvSpPr>
        <p:spPr>
          <a:xfrm>
            <a:off x="2884261" y="369276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やじるし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9E5FE6EF-680A-426B-A694-A1A4D1D6CFA4}"/>
              </a:ext>
            </a:extLst>
          </p:cNvPr>
          <p:cNvGrpSpPr/>
          <p:nvPr/>
        </p:nvGrpSpPr>
        <p:grpSpPr>
          <a:xfrm>
            <a:off x="2377872" y="1911321"/>
            <a:ext cx="652422" cy="639195"/>
            <a:chOff x="1474370" y="1416177"/>
            <a:chExt cx="652422" cy="639195"/>
          </a:xfrm>
        </p:grpSpPr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CBEAF8AD-4C94-4DA0-96CE-7613C82BBAA1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872FA400-7BC2-498C-AE07-5D87EFA09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53699FEA-A536-43DE-A901-A952CD411EDF}"/>
              </a:ext>
            </a:extLst>
          </p:cNvPr>
          <p:cNvCxnSpPr>
            <a:cxnSpLocks/>
          </p:cNvCxnSpPr>
          <p:nvPr/>
        </p:nvCxnSpPr>
        <p:spPr>
          <a:xfrm>
            <a:off x="2694851" y="2550516"/>
            <a:ext cx="0" cy="2442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FB1DF5D0-B6C4-42B3-9963-70FED60E4849}"/>
              </a:ext>
            </a:extLst>
          </p:cNvPr>
          <p:cNvCxnSpPr>
            <a:cxnSpLocks/>
          </p:cNvCxnSpPr>
          <p:nvPr/>
        </p:nvCxnSpPr>
        <p:spPr>
          <a:xfrm flipV="1">
            <a:off x="723789" y="3043333"/>
            <a:ext cx="1073959" cy="614925"/>
          </a:xfrm>
          <a:prstGeom prst="bentConnector3">
            <a:avLst>
              <a:gd name="adj1" fmla="val 5362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788DAD51-211F-4F4D-943E-B821BFC5AC24}"/>
              </a:ext>
            </a:extLst>
          </p:cNvPr>
          <p:cNvGrpSpPr/>
          <p:nvPr/>
        </p:nvGrpSpPr>
        <p:grpSpPr>
          <a:xfrm>
            <a:off x="52331" y="4094248"/>
            <a:ext cx="652422" cy="639195"/>
            <a:chOff x="182102" y="2738437"/>
            <a:chExt cx="652422" cy="639195"/>
          </a:xfrm>
        </p:grpSpPr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6049DBB4-B93E-4D5A-9044-9E6F9EBD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0016" y="2808073"/>
              <a:ext cx="514350" cy="542925"/>
            </a:xfrm>
            <a:prstGeom prst="rect">
              <a:avLst/>
            </a:prstGeom>
          </p:spPr>
        </p:pic>
        <p:sp>
          <p:nvSpPr>
            <p:cNvPr id="91" name="四角形: 角を丸くする 90">
              <a:extLst>
                <a:ext uri="{FF2B5EF4-FFF2-40B4-BE49-F238E27FC236}">
                  <a16:creationId xmlns:a16="http://schemas.microsoft.com/office/drawing/2014/main" id="{7F002C23-A39D-47E7-93FD-E9E8220CF627}"/>
                </a:ext>
              </a:extLst>
            </p:cNvPr>
            <p:cNvSpPr/>
            <p:nvPr/>
          </p:nvSpPr>
          <p:spPr>
            <a:xfrm>
              <a:off x="182102" y="2738437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8311ED4-B386-4946-B2A7-10028EB89397}"/>
              </a:ext>
            </a:extLst>
          </p:cNvPr>
          <p:cNvGrpSpPr/>
          <p:nvPr/>
        </p:nvGrpSpPr>
        <p:grpSpPr>
          <a:xfrm>
            <a:off x="4006407" y="3298336"/>
            <a:ext cx="3591854" cy="823031"/>
            <a:chOff x="3970939" y="2972237"/>
            <a:chExt cx="3591854" cy="823031"/>
          </a:xfrm>
        </p:grpSpPr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5D6A3CA3-A912-4E1E-993B-7BDE695DD2EE}"/>
                </a:ext>
              </a:extLst>
            </p:cNvPr>
            <p:cNvSpPr txBox="1"/>
            <p:nvPr/>
          </p:nvSpPr>
          <p:spPr>
            <a:xfrm>
              <a:off x="3970939" y="3019558"/>
              <a:ext cx="359185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375D17D6-A560-4291-84B9-F461BC91CF04}"/>
                </a:ext>
              </a:extLst>
            </p:cNvPr>
            <p:cNvSpPr txBox="1"/>
            <p:nvPr/>
          </p:nvSpPr>
          <p:spPr>
            <a:xfrm>
              <a:off x="4120317" y="308243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D231F388-1893-4AFA-ADE8-CB78A16674EF}"/>
                </a:ext>
              </a:extLst>
            </p:cNvPr>
            <p:cNvSpPr txBox="1"/>
            <p:nvPr/>
          </p:nvSpPr>
          <p:spPr>
            <a:xfrm>
              <a:off x="6669079" y="307784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74C1C826-4A8B-4328-B883-C2CF819C9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9717" y="2972237"/>
              <a:ext cx="1127858" cy="823031"/>
            </a:xfrm>
            <a:prstGeom prst="rect">
              <a:avLst/>
            </a:prstGeom>
          </p:spPr>
        </p:pic>
      </p:grpSp>
      <p:cxnSp>
        <p:nvCxnSpPr>
          <p:cNvPr id="95" name="コネクタ: カギ線 94">
            <a:extLst>
              <a:ext uri="{FF2B5EF4-FFF2-40B4-BE49-F238E27FC236}">
                <a16:creationId xmlns:a16="http://schemas.microsoft.com/office/drawing/2014/main" id="{18CA5716-8490-41A9-BE4A-E4FFFD630857}"/>
              </a:ext>
            </a:extLst>
          </p:cNvPr>
          <p:cNvCxnSpPr>
            <a:cxnSpLocks/>
          </p:cNvCxnSpPr>
          <p:nvPr/>
        </p:nvCxnSpPr>
        <p:spPr>
          <a:xfrm flipV="1">
            <a:off x="706516" y="3493642"/>
            <a:ext cx="956352" cy="910819"/>
          </a:xfrm>
          <a:prstGeom prst="bentConnector3">
            <a:avLst>
              <a:gd name="adj1" fmla="val 21223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38A8DF16-A403-4A81-9DE3-7F22CBBC33D7}"/>
              </a:ext>
            </a:extLst>
          </p:cNvPr>
          <p:cNvGrpSpPr/>
          <p:nvPr/>
        </p:nvGrpSpPr>
        <p:grpSpPr>
          <a:xfrm>
            <a:off x="4006407" y="4501994"/>
            <a:ext cx="4466545" cy="1908778"/>
            <a:chOff x="3970939" y="3789535"/>
            <a:chExt cx="4466545" cy="1908778"/>
          </a:xfrm>
        </p:grpSpPr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A2B49F8F-64FC-461E-AEF2-E2254469FF53}"/>
                </a:ext>
              </a:extLst>
            </p:cNvPr>
            <p:cNvSpPr txBox="1"/>
            <p:nvPr/>
          </p:nvSpPr>
          <p:spPr>
            <a:xfrm>
              <a:off x="3970939" y="3789535"/>
              <a:ext cx="4466545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を入れ、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にして　　　　　に入れる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39802CFA-4547-4766-A340-AEE17201881B}"/>
                </a:ext>
              </a:extLst>
            </p:cNvPr>
            <p:cNvSpPr txBox="1"/>
            <p:nvPr/>
          </p:nvSpPr>
          <p:spPr>
            <a:xfrm>
              <a:off x="4113994" y="3861670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C24B7179-A1FD-4F1D-84E4-82C12C19CC39}"/>
                </a:ext>
              </a:extLst>
            </p:cNvPr>
            <p:cNvSpPr txBox="1"/>
            <p:nvPr/>
          </p:nvSpPr>
          <p:spPr>
            <a:xfrm>
              <a:off x="6655497" y="386167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F3E53821-23C3-46A4-A469-B279EB310985}"/>
                </a:ext>
              </a:extLst>
            </p:cNvPr>
            <p:cNvSpPr txBox="1"/>
            <p:nvPr/>
          </p:nvSpPr>
          <p:spPr>
            <a:xfrm>
              <a:off x="4130089" y="441518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354C93E2-F59B-47DE-AA5D-91F674FD49E3}"/>
                </a:ext>
              </a:extLst>
            </p:cNvPr>
            <p:cNvSpPr txBox="1"/>
            <p:nvPr/>
          </p:nvSpPr>
          <p:spPr>
            <a:xfrm>
              <a:off x="6319506" y="4402463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6FBF0496-8215-4D01-9715-03EF98F5907C}"/>
                </a:ext>
              </a:extLst>
            </p:cNvPr>
            <p:cNvSpPr txBox="1"/>
            <p:nvPr/>
          </p:nvSpPr>
          <p:spPr>
            <a:xfrm>
              <a:off x="7466913" y="4931366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D53953D-535D-4518-B06D-4E19613E3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9660" y="4524732"/>
              <a:ext cx="594412" cy="350550"/>
            </a:xfrm>
            <a:prstGeom prst="rect">
              <a:avLst/>
            </a:prstGeom>
          </p:spPr>
        </p:pic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FDA79E93-3065-4D34-AB33-BCD627D0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5519" y="4875282"/>
              <a:ext cx="1127858" cy="823031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4777C527-0634-49DB-ABC7-FACCFAF8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7844" y="5063479"/>
              <a:ext cx="1280271" cy="403895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DEC4AC1E-B918-48CE-B564-D64EF4B71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38562" y="3942860"/>
              <a:ext cx="990686" cy="358171"/>
            </a:xfrm>
            <a:prstGeom prst="rect">
              <a:avLst/>
            </a:prstGeom>
          </p:spPr>
        </p:pic>
      </p:grp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94042925-2D60-426B-BB02-DA5A69E5D417}"/>
              </a:ext>
            </a:extLst>
          </p:cNvPr>
          <p:cNvSpPr/>
          <p:nvPr/>
        </p:nvSpPr>
        <p:spPr>
          <a:xfrm>
            <a:off x="1047894" y="3730724"/>
            <a:ext cx="2635186" cy="2796517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07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ECE2601-BC85-46FA-87AE-023FFA79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44" y="1465035"/>
            <a:ext cx="2581275" cy="45434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人間が指す方向を矢印で表示しよう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4A99C2D-B084-4D76-89F0-546783A6DC36}"/>
              </a:ext>
            </a:extLst>
          </p:cNvPr>
          <p:cNvGrpSpPr/>
          <p:nvPr/>
        </p:nvGrpSpPr>
        <p:grpSpPr>
          <a:xfrm>
            <a:off x="65520" y="5356756"/>
            <a:ext cx="652422" cy="639195"/>
            <a:chOff x="303415" y="2322618"/>
            <a:chExt cx="652422" cy="639195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01313E0C-FD00-4869-A033-AB35F4902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3753125E-6B12-4E98-96BC-6251BE765786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252087B0-8A1C-40E2-B584-38A241C82D84}"/>
              </a:ext>
            </a:extLst>
          </p:cNvPr>
          <p:cNvCxnSpPr>
            <a:cxnSpLocks/>
          </p:cNvCxnSpPr>
          <p:nvPr/>
        </p:nvCxnSpPr>
        <p:spPr>
          <a:xfrm>
            <a:off x="730433" y="5680487"/>
            <a:ext cx="228607" cy="29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BF333AD-4F0D-40B0-9596-DB6EA7B94BA2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3F2C1A5-3ABB-45F9-BED8-FE431C7698CC}"/>
              </a:ext>
            </a:extLst>
          </p:cNvPr>
          <p:cNvSpPr txBox="1"/>
          <p:nvPr/>
        </p:nvSpPr>
        <p:spPr>
          <a:xfrm>
            <a:off x="3905110" y="367889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A6E660B-327B-4301-8208-0837929E2C7C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368091B-8EA2-46EF-9749-640BD909775E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DD860D2D-EB65-4CA4-8C02-4C7EFDB7CE58}"/>
              </a:ext>
            </a:extLst>
          </p:cNvPr>
          <p:cNvSpPr txBox="1"/>
          <p:nvPr/>
        </p:nvSpPr>
        <p:spPr>
          <a:xfrm>
            <a:off x="2884261" y="369276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やじるし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653EC8-DACD-45F1-8D39-995FEEFA3EFE}"/>
              </a:ext>
            </a:extLst>
          </p:cNvPr>
          <p:cNvGrpSpPr/>
          <p:nvPr/>
        </p:nvGrpSpPr>
        <p:grpSpPr>
          <a:xfrm>
            <a:off x="3393229" y="1154476"/>
            <a:ext cx="5817034" cy="577081"/>
            <a:chOff x="3895137" y="1786630"/>
            <a:chExt cx="5817034" cy="577081"/>
          </a:xfrm>
        </p:grpSpPr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22668B6-8709-4A52-86A7-C114F03FE96D}"/>
                </a:ext>
              </a:extLst>
            </p:cNvPr>
            <p:cNvSpPr txBox="1"/>
            <p:nvPr/>
          </p:nvSpPr>
          <p:spPr>
            <a:xfrm>
              <a:off x="3948662" y="1786630"/>
              <a:ext cx="576350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同じ手順で、　　＝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、　　＝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プログラムを作る。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EBFA6E9-BA9B-4809-A078-55A3C4C4247E}"/>
                </a:ext>
              </a:extLst>
            </p:cNvPr>
            <p:cNvSpPr txBox="1"/>
            <p:nvPr/>
          </p:nvSpPr>
          <p:spPr>
            <a:xfrm>
              <a:off x="3895137" y="185096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おな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7CE078A-C939-4E85-A109-BA9155F81D9A}"/>
                </a:ext>
              </a:extLst>
            </p:cNvPr>
            <p:cNvSpPr txBox="1"/>
            <p:nvPr/>
          </p:nvSpPr>
          <p:spPr>
            <a:xfrm>
              <a:off x="4342133" y="185820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てじゅん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DA96995-1265-40AF-BF82-34B1FA89AF53}"/>
                </a:ext>
              </a:extLst>
            </p:cNvPr>
            <p:cNvSpPr txBox="1"/>
            <p:nvPr/>
          </p:nvSpPr>
          <p:spPr>
            <a:xfrm>
              <a:off x="8718067" y="1855583"/>
              <a:ext cx="5823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5319D4AE-AB73-45AF-AE34-0AD0EF33D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292" y="1991343"/>
              <a:ext cx="594412" cy="350550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28D912EC-68FF-45EC-9E58-556E438D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3759" y="1976473"/>
              <a:ext cx="594412" cy="350550"/>
            </a:xfrm>
            <a:prstGeom prst="rect">
              <a:avLst/>
            </a:prstGeom>
          </p:spPr>
        </p:pic>
      </p:grpSp>
      <p:pic>
        <p:nvPicPr>
          <p:cNvPr id="84" name="図 83">
            <a:extLst>
              <a:ext uri="{FF2B5EF4-FFF2-40B4-BE49-F238E27FC236}">
                <a16:creationId xmlns:a16="http://schemas.microsoft.com/office/drawing/2014/main" id="{7BF67677-7E84-4E58-A4FC-D7349A189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422" y="4241260"/>
            <a:ext cx="1064481" cy="1696364"/>
          </a:xfrm>
          <a:prstGeom prst="rect">
            <a:avLst/>
          </a:prstGeom>
        </p:spPr>
      </p:pic>
      <p:sp>
        <p:nvSpPr>
          <p:cNvPr id="92" name="吹き出し: 角を丸めた四角形 91">
            <a:extLst>
              <a:ext uri="{FF2B5EF4-FFF2-40B4-BE49-F238E27FC236}">
                <a16:creationId xmlns:a16="http://schemas.microsoft.com/office/drawing/2014/main" id="{98FE82DE-F7B5-4013-9E41-470695F7478E}"/>
              </a:ext>
            </a:extLst>
          </p:cNvPr>
          <p:cNvSpPr/>
          <p:nvPr/>
        </p:nvSpPr>
        <p:spPr>
          <a:xfrm>
            <a:off x="3812839" y="4198939"/>
            <a:ext cx="3786446" cy="1619366"/>
          </a:xfrm>
          <a:prstGeom prst="wedgeRoundRectCallout">
            <a:avLst>
              <a:gd name="adj1" fmla="val 56944"/>
              <a:gd name="adj2" fmla="val -5881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66C1ED-19CE-4C82-AF6D-A9DCAA014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612" y="2092738"/>
            <a:ext cx="2440477" cy="19245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285C99-45F0-4EB5-B3D6-0E86C654E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709" y="2071662"/>
            <a:ext cx="2328089" cy="1966689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DE02ECE-7C8C-4E45-9433-B5034A78339E}"/>
              </a:ext>
            </a:extLst>
          </p:cNvPr>
          <p:cNvGrpSpPr/>
          <p:nvPr/>
        </p:nvGrpSpPr>
        <p:grpSpPr>
          <a:xfrm>
            <a:off x="3888596" y="4230183"/>
            <a:ext cx="3559769" cy="1508105"/>
            <a:chOff x="3888596" y="4008239"/>
            <a:chExt cx="3559769" cy="1508105"/>
          </a:xfrm>
        </p:grpSpPr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8629BBB2-CA8A-4848-AF83-0FFD8B1B27BB}"/>
                </a:ext>
              </a:extLst>
            </p:cNvPr>
            <p:cNvSpPr txBox="1"/>
            <p:nvPr/>
          </p:nvSpPr>
          <p:spPr>
            <a:xfrm>
              <a:off x="3891951" y="4008239"/>
              <a:ext cx="355641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メインユニットの</a:t>
              </a:r>
              <a:r>
                <a:rPr kumimoji="1" lang="en-US" altLang="ja-JP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LED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さかさまに見ていることに注意して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矢印を設定しよう！</a:t>
              </a:r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DC17C9A7-5073-4177-8BCB-439A6F87F85C}"/>
                </a:ext>
              </a:extLst>
            </p:cNvPr>
            <p:cNvSpPr txBox="1"/>
            <p:nvPr/>
          </p:nvSpPr>
          <p:spPr>
            <a:xfrm>
              <a:off x="4465467" y="5041737"/>
              <a:ext cx="6404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せってい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AE737DBD-674F-41A3-A80B-6E4BA0C2CCA5}"/>
                </a:ext>
              </a:extLst>
            </p:cNvPr>
            <p:cNvSpPr txBox="1"/>
            <p:nvPr/>
          </p:nvSpPr>
          <p:spPr>
            <a:xfrm>
              <a:off x="6265418" y="4555846"/>
              <a:ext cx="7115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56F6B63B-BAD6-4BCC-A697-90CE3BB0133E}"/>
                </a:ext>
              </a:extLst>
            </p:cNvPr>
            <p:cNvSpPr txBox="1"/>
            <p:nvPr/>
          </p:nvSpPr>
          <p:spPr>
            <a:xfrm>
              <a:off x="4897682" y="4555846"/>
              <a:ext cx="4164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7550C5FB-3BC1-46E8-B1B3-429FCADBE461}"/>
                </a:ext>
              </a:extLst>
            </p:cNvPr>
            <p:cNvSpPr txBox="1"/>
            <p:nvPr/>
          </p:nvSpPr>
          <p:spPr>
            <a:xfrm>
              <a:off x="3888596" y="5039330"/>
              <a:ext cx="6404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やじるし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FD7ED87C-2941-42A7-82B3-75985E1C616D}"/>
              </a:ext>
            </a:extLst>
          </p:cNvPr>
          <p:cNvGrpSpPr/>
          <p:nvPr/>
        </p:nvGrpSpPr>
        <p:grpSpPr>
          <a:xfrm>
            <a:off x="3588633" y="6100785"/>
            <a:ext cx="3592325" cy="579525"/>
            <a:chOff x="1068452" y="5412868"/>
            <a:chExt cx="3592325" cy="579525"/>
          </a:xfrm>
        </p:grpSpPr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439D804F-FBB2-4EE4-A927-E6AD040EC7E1}"/>
                </a:ext>
              </a:extLst>
            </p:cNvPr>
            <p:cNvSpPr txBox="1"/>
            <p:nvPr/>
          </p:nvSpPr>
          <p:spPr>
            <a:xfrm>
              <a:off x="1068452" y="5412868"/>
              <a:ext cx="35923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CA532D11-658C-4D76-88E1-A3D003F97419}"/>
                </a:ext>
              </a:extLst>
            </p:cNvPr>
            <p:cNvSpPr txBox="1"/>
            <p:nvPr/>
          </p:nvSpPr>
          <p:spPr>
            <a:xfrm>
              <a:off x="1217831" y="5475743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928A1184-D0BC-477B-9257-964974B80E24}"/>
                </a:ext>
              </a:extLst>
            </p:cNvPr>
            <p:cNvSpPr txBox="1"/>
            <p:nvPr/>
          </p:nvSpPr>
          <p:spPr>
            <a:xfrm>
              <a:off x="3757189" y="546867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71995DF1-2A9E-4BF3-BAC4-2263E22D2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3601" y="5519912"/>
              <a:ext cx="1082134" cy="472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5547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人間が指す方向を矢印で表示しよう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849155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メインのプログラムから関数を呼び出そう！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3654139" y="918258"/>
            <a:ext cx="410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EF621E5-FCAE-4C5E-9BBE-57ECB85C1C04}"/>
              </a:ext>
            </a:extLst>
          </p:cNvPr>
          <p:cNvSpPr txBox="1"/>
          <p:nvPr/>
        </p:nvSpPr>
        <p:spPr>
          <a:xfrm>
            <a:off x="2906089" y="913020"/>
            <a:ext cx="750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BF333AD-4F0D-40B0-9596-DB6EA7B94BA2}"/>
              </a:ext>
            </a:extLst>
          </p:cNvPr>
          <p:cNvSpPr txBox="1"/>
          <p:nvPr/>
        </p:nvSpPr>
        <p:spPr>
          <a:xfrm>
            <a:off x="337523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にんげん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3F2C1A5-3ABB-45F9-BED8-FE431C7698CC}"/>
              </a:ext>
            </a:extLst>
          </p:cNvPr>
          <p:cNvSpPr txBox="1"/>
          <p:nvPr/>
        </p:nvSpPr>
        <p:spPr>
          <a:xfrm>
            <a:off x="3905110" y="367889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ひょうじ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A6E660B-327B-4301-8208-0837929E2C7C}"/>
              </a:ext>
            </a:extLst>
          </p:cNvPr>
          <p:cNvSpPr txBox="1"/>
          <p:nvPr/>
        </p:nvSpPr>
        <p:spPr>
          <a:xfrm>
            <a:off x="1961797" y="383834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ほうこう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368091B-8EA2-46EF-9749-640BD909775E}"/>
              </a:ext>
            </a:extLst>
          </p:cNvPr>
          <p:cNvSpPr txBox="1"/>
          <p:nvPr/>
        </p:nvSpPr>
        <p:spPr>
          <a:xfrm>
            <a:off x="1427335" y="383834"/>
            <a:ext cx="330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DD860D2D-EB65-4CA4-8C02-4C7EFDB7CE58}"/>
              </a:ext>
            </a:extLst>
          </p:cNvPr>
          <p:cNvSpPr txBox="1"/>
          <p:nvPr/>
        </p:nvSpPr>
        <p:spPr>
          <a:xfrm>
            <a:off x="2884261" y="369276"/>
            <a:ext cx="79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やじるし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D0FA1004-E51C-4B0E-AAB3-9812AE89AF81}"/>
              </a:ext>
            </a:extLst>
          </p:cNvPr>
          <p:cNvSpPr txBox="1"/>
          <p:nvPr/>
        </p:nvSpPr>
        <p:spPr>
          <a:xfrm>
            <a:off x="4099245" y="918258"/>
            <a:ext cx="410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46F74E-343F-4108-8580-8D93A6057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47" y="1315436"/>
            <a:ext cx="4136575" cy="5515434"/>
          </a:xfrm>
          <a:prstGeom prst="rect">
            <a:avLst/>
          </a:prstGeom>
        </p:spPr>
      </p:pic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49412856-9194-426C-9154-74F21E733605}"/>
              </a:ext>
            </a:extLst>
          </p:cNvPr>
          <p:cNvGrpSpPr/>
          <p:nvPr/>
        </p:nvGrpSpPr>
        <p:grpSpPr>
          <a:xfrm>
            <a:off x="6600584" y="2936049"/>
            <a:ext cx="1137104" cy="1137104"/>
            <a:chOff x="7429847" y="3481542"/>
            <a:chExt cx="1137104" cy="1137104"/>
          </a:xfrm>
        </p:grpSpPr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47E49F5D-65EC-4FE9-A631-5AFCE5F9A3ED}"/>
                </a:ext>
              </a:extLst>
            </p:cNvPr>
            <p:cNvSpPr/>
            <p:nvPr/>
          </p:nvSpPr>
          <p:spPr>
            <a:xfrm>
              <a:off x="7429847" y="3481542"/>
              <a:ext cx="1137104" cy="1137104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90" name="グラフィックス 89" descr="ダウンロード">
              <a:extLst>
                <a:ext uri="{FF2B5EF4-FFF2-40B4-BE49-F238E27FC236}">
                  <a16:creationId xmlns:a16="http://schemas.microsoft.com/office/drawing/2014/main" id="{A0C24B47-9C85-4749-B77F-ED84CE28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17515" y="3515684"/>
              <a:ext cx="761767" cy="761767"/>
            </a:xfrm>
            <a:prstGeom prst="rect">
              <a:avLst/>
            </a:prstGeom>
          </p:spPr>
        </p:pic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3AD9DB05-E04C-46A2-B730-15467B5C3F07}"/>
                </a:ext>
              </a:extLst>
            </p:cNvPr>
            <p:cNvGrpSpPr/>
            <p:nvPr/>
          </p:nvGrpSpPr>
          <p:grpSpPr>
            <a:xfrm>
              <a:off x="7640513" y="4095426"/>
              <a:ext cx="723371" cy="523220"/>
              <a:chOff x="6840404" y="5080504"/>
              <a:chExt cx="723371" cy="523220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A22C349D-F434-4F01-BB01-B4BF9B1D2442}"/>
                  </a:ext>
                </a:extLst>
              </p:cNvPr>
              <p:cNvSpPr txBox="1"/>
              <p:nvPr/>
            </p:nvSpPr>
            <p:spPr>
              <a:xfrm>
                <a:off x="6840404" y="5080504"/>
                <a:ext cx="7233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ja-JP" altLang="en-US" sz="1600" b="1" i="0" dirty="0">
                    <a:solidFill>
                      <a:schemeClr val="accent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保存</a:t>
                </a:r>
                <a:endParaRPr lang="en-US" altLang="ja-JP" sz="1600" b="1" i="0" dirty="0">
                  <a:solidFill>
                    <a:schemeClr val="accent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1E07FB87-750E-462B-B9F4-2F1B07D0D5A3}"/>
                  </a:ext>
                </a:extLst>
              </p:cNvPr>
              <p:cNvSpPr txBox="1"/>
              <p:nvPr/>
            </p:nvSpPr>
            <p:spPr>
              <a:xfrm>
                <a:off x="6840404" y="5126670"/>
                <a:ext cx="7088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8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ほぞん</a:t>
                </a:r>
              </a:p>
            </p:txBody>
          </p:sp>
        </p:grp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5C4BF076-ABEF-45D1-AE87-1CE1E16A8031}"/>
              </a:ext>
            </a:extLst>
          </p:cNvPr>
          <p:cNvGrpSpPr/>
          <p:nvPr/>
        </p:nvGrpSpPr>
        <p:grpSpPr>
          <a:xfrm>
            <a:off x="5114374" y="4687317"/>
            <a:ext cx="3949727" cy="549328"/>
            <a:chOff x="2727572" y="6161682"/>
            <a:chExt cx="3949727" cy="549328"/>
          </a:xfrm>
        </p:grpSpPr>
        <p:sp>
          <p:nvSpPr>
            <p:cNvPr id="99" name="正方形/長方形 98">
              <a:extLst>
                <a:ext uri="{FF2B5EF4-FFF2-40B4-BE49-F238E27FC236}">
                  <a16:creationId xmlns:a16="http://schemas.microsoft.com/office/drawing/2014/main" id="{8D21C3D3-CFB7-4A08-B247-A5270F856693}"/>
                </a:ext>
              </a:extLst>
            </p:cNvPr>
            <p:cNvSpPr/>
            <p:nvPr/>
          </p:nvSpPr>
          <p:spPr>
            <a:xfrm>
              <a:off x="2727572" y="6180666"/>
              <a:ext cx="3949727" cy="53034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34AFC6A3-14EF-48AE-97A3-29A0472E9E45}"/>
                </a:ext>
              </a:extLst>
            </p:cNvPr>
            <p:cNvSpPr txBox="1"/>
            <p:nvPr/>
          </p:nvSpPr>
          <p:spPr>
            <a:xfrm>
              <a:off x="2933149" y="6161682"/>
              <a:ext cx="3356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l"/>
              </a:pPr>
              <a:r>
                <a:rPr lang="ja-JP" altLang="en-US" sz="16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を押して実行してみよう！</a:t>
              </a: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BDA2BE62-C0A1-47AC-892F-B10D693B13D3}"/>
                </a:ext>
              </a:extLst>
            </p:cNvPr>
            <p:cNvSpPr txBox="1"/>
            <p:nvPr/>
          </p:nvSpPr>
          <p:spPr>
            <a:xfrm>
              <a:off x="3851989" y="6205427"/>
              <a:ext cx="35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DFC1D110-4380-45B1-B667-ECF995E5D220}"/>
                </a:ext>
              </a:extLst>
            </p:cNvPr>
            <p:cNvSpPr txBox="1"/>
            <p:nvPr/>
          </p:nvSpPr>
          <p:spPr>
            <a:xfrm>
              <a:off x="4377662" y="6214178"/>
              <a:ext cx="6698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じっこう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C7BF2D17-26F4-4DFC-BBBA-39A58CCB5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8425" y="6288796"/>
              <a:ext cx="377299" cy="387228"/>
            </a:xfrm>
            <a:prstGeom prst="rect">
              <a:avLst/>
            </a:prstGeom>
          </p:spPr>
        </p:pic>
      </p:grp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DDF0E689-E000-4585-9F5D-1923C4491D1D}"/>
              </a:ext>
            </a:extLst>
          </p:cNvPr>
          <p:cNvSpPr/>
          <p:nvPr/>
        </p:nvSpPr>
        <p:spPr>
          <a:xfrm>
            <a:off x="1003575" y="2845575"/>
            <a:ext cx="665427" cy="3770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1DFF5EBB-84F6-438C-9065-15D3F7BBB9BF}"/>
              </a:ext>
            </a:extLst>
          </p:cNvPr>
          <p:cNvCxnSpPr>
            <a:cxnSpLocks/>
          </p:cNvCxnSpPr>
          <p:nvPr/>
        </p:nvCxnSpPr>
        <p:spPr>
          <a:xfrm>
            <a:off x="774695" y="3043059"/>
            <a:ext cx="2288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FD9DD425-BE57-4D66-91BA-C8CC83660073}"/>
              </a:ext>
            </a:extLst>
          </p:cNvPr>
          <p:cNvGrpSpPr/>
          <p:nvPr/>
        </p:nvGrpSpPr>
        <p:grpSpPr>
          <a:xfrm>
            <a:off x="122273" y="2639445"/>
            <a:ext cx="652422" cy="639195"/>
            <a:chOff x="569798" y="2158618"/>
            <a:chExt cx="652422" cy="639195"/>
          </a:xfrm>
        </p:grpSpPr>
        <p:sp>
          <p:nvSpPr>
            <p:cNvPr id="125" name="四角形: 角を丸くする 124">
              <a:extLst>
                <a:ext uri="{FF2B5EF4-FFF2-40B4-BE49-F238E27FC236}">
                  <a16:creationId xmlns:a16="http://schemas.microsoft.com/office/drawing/2014/main" id="{2BA83A36-D443-4FE3-936B-2C0EA6919F6F}"/>
                </a:ext>
              </a:extLst>
            </p:cNvPr>
            <p:cNvSpPr/>
            <p:nvPr/>
          </p:nvSpPr>
          <p:spPr>
            <a:xfrm>
              <a:off x="569798" y="2158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7" name="図 126">
              <a:extLst>
                <a:ext uri="{FF2B5EF4-FFF2-40B4-BE49-F238E27FC236}">
                  <a16:creationId xmlns:a16="http://schemas.microsoft.com/office/drawing/2014/main" id="{E45FE79E-7B30-4343-A703-96BFC56F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459" y="2247491"/>
              <a:ext cx="419100" cy="485775"/>
            </a:xfrm>
            <a:prstGeom prst="rect">
              <a:avLst/>
            </a:prstGeom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253D9EF-497C-4182-B85C-968CF7B91D61}"/>
              </a:ext>
            </a:extLst>
          </p:cNvPr>
          <p:cNvGrpSpPr/>
          <p:nvPr/>
        </p:nvGrpSpPr>
        <p:grpSpPr>
          <a:xfrm>
            <a:off x="48687" y="2303080"/>
            <a:ext cx="4890788" cy="3741277"/>
            <a:chOff x="5386672" y="1460382"/>
            <a:chExt cx="4890788" cy="3741277"/>
          </a:xfrm>
        </p:grpSpPr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D72FF571-8288-4BCB-8C25-53CCE8154536}"/>
                </a:ext>
              </a:extLst>
            </p:cNvPr>
            <p:cNvSpPr/>
            <p:nvPr/>
          </p:nvSpPr>
          <p:spPr>
            <a:xfrm>
              <a:off x="5386672" y="1460382"/>
              <a:ext cx="4890788" cy="37412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4D3981C9-663B-4C6D-92B5-0BCE2776F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2128" y="3467012"/>
              <a:ext cx="1172021" cy="889607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3341485-9AB5-42B6-912B-337C08A46D3B}"/>
                </a:ext>
              </a:extLst>
            </p:cNvPr>
            <p:cNvGrpSpPr/>
            <p:nvPr/>
          </p:nvGrpSpPr>
          <p:grpSpPr>
            <a:xfrm>
              <a:off x="5889283" y="2023540"/>
              <a:ext cx="3928527" cy="977191"/>
              <a:chOff x="1044511" y="2582715"/>
              <a:chExt cx="3928527" cy="977191"/>
            </a:xfrm>
          </p:grpSpPr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1F126171-D74C-47A6-A026-A8E98A2C7EE9}"/>
                  </a:ext>
                </a:extLst>
              </p:cNvPr>
              <p:cNvSpPr txBox="1"/>
              <p:nvPr/>
            </p:nvSpPr>
            <p:spPr>
              <a:xfrm>
                <a:off x="1044511" y="2582715"/>
                <a:ext cx="3928527" cy="977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ja-JP" altLang="en-US" sz="20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どのタイミングで</a:t>
                </a:r>
                <a:endParaRPr lang="en-US" altLang="ja-JP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ja-JP" altLang="en-US" sz="20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呼び出せばいいかわかるかな？</a:t>
                </a:r>
                <a:endParaRPr lang="en-US" altLang="ja-JP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15" name="テキスト ボックス 114">
                <a:extLst>
                  <a:ext uri="{FF2B5EF4-FFF2-40B4-BE49-F238E27FC236}">
                    <a16:creationId xmlns:a16="http://schemas.microsoft.com/office/drawing/2014/main" id="{E83D331D-9E2B-471C-9291-1C7B0FD5DAD0}"/>
                  </a:ext>
                </a:extLst>
              </p:cNvPr>
              <p:cNvSpPr txBox="1"/>
              <p:nvPr/>
            </p:nvSpPr>
            <p:spPr>
              <a:xfrm>
                <a:off x="1159402" y="3006253"/>
                <a:ext cx="4396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よ</a:t>
                </a:r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5F47404B-241C-42E2-A120-0F1B90D80FCB}"/>
                  </a:ext>
                </a:extLst>
              </p:cNvPr>
              <p:cNvSpPr txBox="1"/>
              <p:nvPr/>
            </p:nvSpPr>
            <p:spPr>
              <a:xfrm>
                <a:off x="1665721" y="3008622"/>
                <a:ext cx="4396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dirty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だ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86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F6678825-25B7-4A39-8619-0B753A109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81" r="-233" b="-47681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3F15753-9A70-41A7-8148-3C77FC4D7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2507643"/>
            <a:ext cx="5113538" cy="1311128"/>
          </a:xfrm>
        </p:spPr>
        <p:txBody>
          <a:bodyPr/>
          <a:lstStyle/>
          <a:p>
            <a:r>
              <a:rPr lang="ja-JP" altLang="en-US" sz="4400" dirty="0"/>
              <a:t>おつかれさまでした！</a:t>
            </a:r>
            <a:br>
              <a:rPr lang="en-US" altLang="ja-JP" sz="4400" dirty="0"/>
            </a:br>
            <a:r>
              <a:rPr lang="ja-JP" altLang="en-US" sz="4400" dirty="0"/>
              <a:t>がんばったね！</a:t>
            </a:r>
          </a:p>
        </p:txBody>
      </p:sp>
    </p:spTree>
    <p:extLst>
      <p:ext uri="{BB962C8B-B14F-4D97-AF65-F5344CB8AC3E}">
        <p14:creationId xmlns:p14="http://schemas.microsoft.com/office/powerpoint/2010/main" val="8544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32BF2D7-F5DE-4FD1-BF30-6AC0BA3BA1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16351" y="3533915"/>
            <a:ext cx="1422414" cy="14224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基本四角：黄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653219" y="4154852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59487" y="4146084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0ED2FA-5F6E-43DB-8958-EF2BE9E63EDE}"/>
              </a:ext>
            </a:extLst>
          </p:cNvPr>
          <p:cNvSpPr txBox="1"/>
          <p:nvPr/>
        </p:nvSpPr>
        <p:spPr>
          <a:xfrm>
            <a:off x="3406836" y="2424698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基本四角：赤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99594C-DA6B-45E6-862E-C19E765F696D}"/>
              </a:ext>
            </a:extLst>
          </p:cNvPr>
          <p:cNvSpPr txBox="1"/>
          <p:nvPr/>
        </p:nvSpPr>
        <p:spPr>
          <a:xfrm>
            <a:off x="3652318" y="5705784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73D929-80EF-4E5C-B56A-EC43F1E0AE69}"/>
              </a:ext>
            </a:extLst>
          </p:cNvPr>
          <p:cNvSpPr txBox="1"/>
          <p:nvPr/>
        </p:nvSpPr>
        <p:spPr>
          <a:xfrm>
            <a:off x="4658586" y="5697016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14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590BC7-78C4-49AC-A35F-1ECB8F1A67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4995" y="3533915"/>
            <a:ext cx="1431525" cy="14315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F7A0B18-2912-455D-8C1E-C52BCF787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95" y="5074026"/>
            <a:ext cx="1431525" cy="14315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28FB216-DFBE-47F8-AF83-22E794F1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97" y="1998021"/>
            <a:ext cx="1447285" cy="144728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D95750D-0348-45FE-8C2F-C686DFEDF3DA}"/>
              </a:ext>
            </a:extLst>
          </p:cNvPr>
          <p:cNvSpPr txBox="1"/>
          <p:nvPr/>
        </p:nvSpPr>
        <p:spPr>
          <a:xfrm>
            <a:off x="3653219" y="2634718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659487" y="2625950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三角：赤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599953" y="4154852"/>
            <a:ext cx="650968" cy="23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210811" y="4163942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3B620-DA68-4C51-9C05-952E174933B4}"/>
              </a:ext>
            </a:extLst>
          </p:cNvPr>
          <p:cNvSpPr txBox="1"/>
          <p:nvPr/>
        </p:nvSpPr>
        <p:spPr>
          <a:xfrm>
            <a:off x="4588464" y="5708689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78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91EF33-3C14-4BCD-AB99-F3B5ECEA2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EBB25EC-0B86-4283-B019-C62EFCB56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7207" y="3539643"/>
            <a:ext cx="1440166" cy="144016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37941C8-699F-4A9C-8F02-7759144B45FE}"/>
              </a:ext>
            </a:extLst>
          </p:cNvPr>
          <p:cNvSpPr txBox="1"/>
          <p:nvPr/>
        </p:nvSpPr>
        <p:spPr>
          <a:xfrm>
            <a:off x="3406835" y="3969781"/>
            <a:ext cx="2780901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丸（目玉）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AE4BC8-EB56-4D35-9405-B77E62B283C3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F34718-2A57-4176-A7D8-FC0E9E3BB31E}"/>
              </a:ext>
            </a:extLst>
          </p:cNvPr>
          <p:cNvSpPr txBox="1"/>
          <p:nvPr/>
        </p:nvSpPr>
        <p:spPr>
          <a:xfrm>
            <a:off x="3870663" y="4036367"/>
            <a:ext cx="560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めだま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6B37FA-F3EA-4539-AF11-40D808A0C67F}"/>
              </a:ext>
            </a:extLst>
          </p:cNvPr>
          <p:cNvSpPr txBox="1"/>
          <p:nvPr/>
        </p:nvSpPr>
        <p:spPr>
          <a:xfrm>
            <a:off x="3339288" y="4045245"/>
            <a:ext cx="511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61028"/>
      </p:ext>
    </p:extLst>
  </p:cSld>
  <p:clrMapOvr>
    <a:masterClrMapping/>
  </p:clrMapOvr>
</p:sld>
</file>

<file path=ppt/theme/theme1.xml><?xml version="1.0" encoding="utf-8"?>
<a:theme xmlns:a="http://schemas.openxmlformats.org/drawingml/2006/main" name="曲線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33_TF89715846" id="{D02933C7-5B70-486F-96EA-AD9386C0B23E}" vid="{8E1BD739-95C8-4D6D-B1D5-95D4DC66B59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6dc4bcd6-49db-4c07-9060-8acfc67cef9f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fb0879af-3eba-417a-a55a-ffe6dcd6ca7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海をモチーフにしたプレゼンテーション</Template>
  <TotalTime>0</TotalTime>
  <Words>3213</Words>
  <Application>Microsoft Office PowerPoint</Application>
  <PresentationFormat>画面に合わせる (4:3)</PresentationFormat>
  <Paragraphs>1074</Paragraphs>
  <Slides>66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66</vt:i4>
      </vt:variant>
    </vt:vector>
  </HeadingPairs>
  <TitlesOfParts>
    <vt:vector size="73" baseType="lpstr">
      <vt:lpstr>Meiryo UI</vt:lpstr>
      <vt:lpstr>UD デジタル 教科書体 NP-R</vt:lpstr>
      <vt:lpstr>メイリオ</vt:lpstr>
      <vt:lpstr>Arial</vt:lpstr>
      <vt:lpstr>Century Gothic</vt:lpstr>
      <vt:lpstr>Wingdings</vt:lpstr>
      <vt:lpstr>曲線</vt:lpstr>
      <vt:lpstr>第7回　あっちむいてホイ！ゲームを作ろう</vt:lpstr>
      <vt:lpstr>目次</vt:lpstr>
      <vt:lpstr>本日のミッション！</vt:lpstr>
      <vt:lpstr>ミッション：あっちむいてホイ！ゲームを作ろう</vt:lpstr>
      <vt:lpstr>ロボットを組み立てよう！</vt:lpstr>
      <vt:lpstr>準備するパーツ</vt:lpstr>
      <vt:lpstr>準備するパーツ</vt:lpstr>
      <vt:lpstr>準備するパーツ</vt:lpstr>
      <vt:lpstr>準備するパーツ</vt:lpstr>
      <vt:lpstr>準備するパーツ</vt:lpstr>
      <vt:lpstr>組み立て方　① 台座を作る </vt:lpstr>
      <vt:lpstr>組み立て方　① 台座を作る </vt:lpstr>
      <vt:lpstr>組み立て方　② ロボットの体を作る </vt:lpstr>
      <vt:lpstr>組み立て方　② ロボットの体を作る </vt:lpstr>
      <vt:lpstr>組み立て方　② ロボットの体を作る </vt:lpstr>
      <vt:lpstr>組み立て方　② ロボットの体を作る </vt:lpstr>
      <vt:lpstr>組み立て方　② ロボットの体を作る </vt:lpstr>
      <vt:lpstr>組み立て方　② ロボットの体を作る </vt:lpstr>
      <vt:lpstr>組み立て方　② ロボットの体を作る </vt:lpstr>
      <vt:lpstr>組み立て方　② ロボットの体を作る </vt:lpstr>
      <vt:lpstr>組み立て方　③ ロボットの顔を作る </vt:lpstr>
      <vt:lpstr>組み立て方　③ ロボットの顔を作る </vt:lpstr>
      <vt:lpstr>組み立て方　③ ロボットの顔を作る </vt:lpstr>
      <vt:lpstr>組み立て方　③ ロボットの顔を作る </vt:lpstr>
      <vt:lpstr>組み立て方　③ 電池ボックスを接続する</vt:lpstr>
      <vt:lpstr>組み立て方　③ 電池ボックスを接続する</vt:lpstr>
      <vt:lpstr>組み立て方　④ 各ケーブルを接続する</vt:lpstr>
      <vt:lpstr>組み立て方　完成</vt:lpstr>
      <vt:lpstr>プログラミングの準備</vt:lpstr>
      <vt:lpstr>パソコンとつなげよう</vt:lpstr>
      <vt:lpstr>Studuino:bitを起動しよう</vt:lpstr>
      <vt:lpstr>Studuino:bitとメインユニットを接続しよう</vt:lpstr>
      <vt:lpstr>入出力設定をしよう</vt:lpstr>
      <vt:lpstr>入出力設定をしよう</vt:lpstr>
      <vt:lpstr>ロボットを動かそう！</vt:lpstr>
      <vt:lpstr>あっちむいてホイ！を作るには？</vt:lpstr>
      <vt:lpstr>ロボットが向く方向を表示しよう</vt:lpstr>
      <vt:lpstr>ロボットが向く方向を表示しよう</vt:lpstr>
      <vt:lpstr>ロボットが向く方向を表示しよう</vt:lpstr>
      <vt:lpstr>ロボットが向く方向を表示しよう</vt:lpstr>
      <vt:lpstr>ロボットが向く方向を表示しよう</vt:lpstr>
      <vt:lpstr>ロボットが向く方向を表示しよう</vt:lpstr>
      <vt:lpstr>人間が指す方向を表示しよう</vt:lpstr>
      <vt:lpstr>人間が指す方向を表示しよう</vt:lpstr>
      <vt:lpstr>人間が指す方向を表示しよう</vt:lpstr>
      <vt:lpstr>人間が指す方向を表示しよう</vt:lpstr>
      <vt:lpstr>人間が指す方向を表示しよう</vt:lpstr>
      <vt:lpstr>人間が指す方向を表示しよう</vt:lpstr>
      <vt:lpstr>人間が指す方向を表示しよう</vt:lpstr>
      <vt:lpstr>人間が指す方向を表示しよう</vt:lpstr>
      <vt:lpstr>判定結果を表示しよう</vt:lpstr>
      <vt:lpstr>判定結果を表示しよう</vt:lpstr>
      <vt:lpstr>判定結果を表示しよう</vt:lpstr>
      <vt:lpstr>判定結果を表示しよう</vt:lpstr>
      <vt:lpstr>ステップアップ！</vt:lpstr>
      <vt:lpstr>ロボットの頭を動かそう</vt:lpstr>
      <vt:lpstr>ロボットの頭を動かそう</vt:lpstr>
      <vt:lpstr>ロボットの頭を動かそう</vt:lpstr>
      <vt:lpstr>ロボットの頭を動かそう</vt:lpstr>
      <vt:lpstr>ロボットの頭を動かそう</vt:lpstr>
      <vt:lpstr>チャレンジ！</vt:lpstr>
      <vt:lpstr>人間が指す方向を矢印で表示しよう</vt:lpstr>
      <vt:lpstr>人間が指す方向を矢印で表示しよう</vt:lpstr>
      <vt:lpstr>人間が指す方向を矢印で表示しよう</vt:lpstr>
      <vt:lpstr>人間が指す方向を矢印で表示しよう</vt:lpstr>
      <vt:lpstr>おつかれさまでした！ がんばったね！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2020-06-23T05:32:10Z</dcterms:created>
  <dcterms:modified xsi:type="dcterms:W3CDTF">2022-06-14T08:09:22Z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