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78"/>
  </p:notesMasterIdLst>
  <p:handoutMasterIdLst>
    <p:handoutMasterId r:id="rId79"/>
  </p:handoutMasterIdLst>
  <p:sldIdLst>
    <p:sldId id="256" r:id="rId5"/>
    <p:sldId id="310" r:id="rId6"/>
    <p:sldId id="706" r:id="rId7"/>
    <p:sldId id="348" r:id="rId8"/>
    <p:sldId id="663" r:id="rId9"/>
    <p:sldId id="665" r:id="rId10"/>
    <p:sldId id="733" r:id="rId11"/>
    <p:sldId id="800" r:id="rId12"/>
    <p:sldId id="823" r:id="rId13"/>
    <p:sldId id="732" r:id="rId14"/>
    <p:sldId id="707" r:id="rId15"/>
    <p:sldId id="683" r:id="rId16"/>
    <p:sldId id="684" r:id="rId17"/>
    <p:sldId id="824" r:id="rId18"/>
    <p:sldId id="825" r:id="rId19"/>
    <p:sldId id="826" r:id="rId20"/>
    <p:sldId id="765" r:id="rId21"/>
    <p:sldId id="827" r:id="rId22"/>
    <p:sldId id="828" r:id="rId23"/>
    <p:sldId id="766" r:id="rId24"/>
    <p:sldId id="829" r:id="rId25"/>
    <p:sldId id="831" r:id="rId26"/>
    <p:sldId id="830" r:id="rId27"/>
    <p:sldId id="832" r:id="rId28"/>
    <p:sldId id="833" r:id="rId29"/>
    <p:sldId id="834" r:id="rId30"/>
    <p:sldId id="835" r:id="rId31"/>
    <p:sldId id="836" r:id="rId32"/>
    <p:sldId id="769" r:id="rId33"/>
    <p:sldId id="837" r:id="rId34"/>
    <p:sldId id="838" r:id="rId35"/>
    <p:sldId id="839" r:id="rId36"/>
    <p:sldId id="840" r:id="rId37"/>
    <p:sldId id="841" r:id="rId38"/>
    <p:sldId id="774" r:id="rId39"/>
    <p:sldId id="739" r:id="rId40"/>
    <p:sldId id="346" r:id="rId41"/>
    <p:sldId id="686" r:id="rId42"/>
    <p:sldId id="320" r:id="rId43"/>
    <p:sldId id="687" r:id="rId44"/>
    <p:sldId id="740" r:id="rId45"/>
    <p:sldId id="741" r:id="rId46"/>
    <p:sldId id="678" r:id="rId47"/>
    <p:sldId id="805" r:id="rId48"/>
    <p:sldId id="842" r:id="rId49"/>
    <p:sldId id="843" r:id="rId50"/>
    <p:sldId id="845" r:id="rId51"/>
    <p:sldId id="691" r:id="rId52"/>
    <p:sldId id="692" r:id="rId53"/>
    <p:sldId id="846" r:id="rId54"/>
    <p:sldId id="813" r:id="rId55"/>
    <p:sldId id="847" r:id="rId56"/>
    <p:sldId id="848" r:id="rId57"/>
    <p:sldId id="849" r:id="rId58"/>
    <p:sldId id="850" r:id="rId59"/>
    <p:sldId id="816" r:id="rId60"/>
    <p:sldId id="851" r:id="rId61"/>
    <p:sldId id="852" r:id="rId62"/>
    <p:sldId id="853" r:id="rId63"/>
    <p:sldId id="726" r:id="rId64"/>
    <p:sldId id="788" r:id="rId65"/>
    <p:sldId id="854" r:id="rId66"/>
    <p:sldId id="819" r:id="rId67"/>
    <p:sldId id="856" r:id="rId68"/>
    <p:sldId id="727" r:id="rId69"/>
    <p:sldId id="857" r:id="rId70"/>
    <p:sldId id="859" r:id="rId71"/>
    <p:sldId id="860" r:id="rId72"/>
    <p:sldId id="861" r:id="rId73"/>
    <p:sldId id="862" r:id="rId74"/>
    <p:sldId id="863" r:id="rId75"/>
    <p:sldId id="864" r:id="rId76"/>
    <p:sldId id="335" r:id="rId77"/>
  </p:sldIdLst>
  <p:sldSz cx="9144000" cy="6858000" type="screen4x3"/>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E75"/>
    <a:srgbClr val="067F9C"/>
    <a:srgbClr val="C55A11"/>
    <a:srgbClr val="03556D"/>
    <a:srgbClr val="145C72"/>
    <a:srgbClr val="0C596D"/>
    <a:srgbClr val="79AE02"/>
    <a:srgbClr val="808080"/>
    <a:srgbClr val="85D4E7"/>
    <a:srgbClr val="01C6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0" autoAdjust="0"/>
    <p:restoredTop sz="95244" autoAdjust="0"/>
  </p:normalViewPr>
  <p:slideViewPr>
    <p:cSldViewPr snapToGrid="0">
      <p:cViewPr varScale="1">
        <p:scale>
          <a:sx n="127" d="100"/>
          <a:sy n="127" d="100"/>
        </p:scale>
        <p:origin x="1026" y="1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7D3AE85-3212-4814-8B87-FF7ABCA0BF92}" type="datetime1">
              <a:rPr lang="ja-JP" altLang="en-US" smtClean="0">
                <a:latin typeface="Meiryo UI" panose="020B0604030504040204" pitchFamily="50" charset="-128"/>
                <a:ea typeface="Meiryo UI" panose="020B0604030504040204" pitchFamily="50" charset="-128"/>
              </a:rPr>
              <a:t>2022/6/14</a:t>
            </a:fld>
            <a:endParaRPr lang="ja-JP" altLang="en-US">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E62C3C4-9460-4343-9283-24A378E2714B}" type="slidenum">
              <a:rPr lang="en-US" altLang="ja-JP" smtClean="0">
                <a:latin typeface="Meiryo UI" panose="020B0604030504040204" pitchFamily="50" charset="-128"/>
                <a:ea typeface="Meiryo UI" panose="020B0604030504040204" pitchFamily="50" charset="-128"/>
              </a:r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aseline="0">
                <a:latin typeface="Meiryo UI" panose="020B0604030504040204" pitchFamily="50" charset="-128"/>
                <a:ea typeface="Meiryo UI" panose="020B0604030504040204" pitchFamily="50" charset="-128"/>
              </a:defRPr>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aseline="0">
                <a:latin typeface="Meiryo UI" panose="020B0604030504040204" pitchFamily="50" charset="-128"/>
                <a:ea typeface="Meiryo UI" panose="020B0604030504040204" pitchFamily="50" charset="-128"/>
              </a:defRPr>
            </a:lvl1pPr>
          </a:lstStyle>
          <a:p>
            <a:fld id="{5F08A2D6-1316-4A14-9673-025911DEF5CC}" type="datetime1">
              <a:rPr lang="ja-JP" altLang="en-US" smtClean="0"/>
              <a:t>2022/6/14</a:t>
            </a:fld>
            <a:endParaRPr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ja-JP" altLang="en-US" noProof="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aseline="0">
                <a:latin typeface="Meiryo UI" panose="020B0604030504040204" pitchFamily="50" charset="-128"/>
                <a:ea typeface="Meiryo UI" panose="020B0604030504040204" pitchFamily="50" charset="-128"/>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aseline="0">
                <a:latin typeface="Meiryo UI" panose="020B0604030504040204" pitchFamily="50" charset="-128"/>
                <a:ea typeface="Meiryo UI" panose="020B0604030504040204" pitchFamily="50" charset="-128"/>
              </a:defRPr>
            </a:lvl1pPr>
          </a:lstStyle>
          <a:p>
            <a:fld id="{F6DE8F2A-B3D4-43F2-B39B-CD77F64A1950}" type="slidenum">
              <a:rPr lang="en-US" altLang="ja-JP" smtClean="0"/>
              <a:pPr/>
              <a:t>‹#›</a:t>
            </a:fld>
            <a:endParaRPr lang="ja-JP" altLang="en-US"/>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F6DE8F2A-B3D4-43F2-B39B-CD77F64A1950}" type="slidenum">
              <a:rPr lang="en-US" altLang="ja-JP" smtClean="0"/>
              <a:t>1</a:t>
            </a:fld>
            <a:endParaRPr lang="ja-JP" altLang="en-US"/>
          </a:p>
        </p:txBody>
      </p:sp>
    </p:spTree>
    <p:extLst>
      <p:ext uri="{BB962C8B-B14F-4D97-AF65-F5344CB8AC3E}">
        <p14:creationId xmlns:p14="http://schemas.microsoft.com/office/powerpoint/2010/main" val="168143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F6DE8F2A-B3D4-43F2-B39B-CD77F64A1950}" type="slidenum">
              <a:rPr lang="en-US" altLang="ja-JP" smtClean="0"/>
              <a:t>3</a:t>
            </a:fld>
            <a:endParaRPr lang="ja-JP" altLang="en-US"/>
          </a:p>
        </p:txBody>
      </p:sp>
    </p:spTree>
    <p:extLst>
      <p:ext uri="{BB962C8B-B14F-4D97-AF65-F5344CB8AC3E}">
        <p14:creationId xmlns:p14="http://schemas.microsoft.com/office/powerpoint/2010/main" val="2710690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F6DE8F2A-B3D4-43F2-B39B-CD77F64A1950}" type="slidenum">
              <a:rPr lang="en-US" altLang="ja-JP" smtClean="0"/>
              <a:t>5</a:t>
            </a:fld>
            <a:endParaRPr lang="ja-JP" altLang="en-US"/>
          </a:p>
        </p:txBody>
      </p:sp>
    </p:spTree>
    <p:extLst>
      <p:ext uri="{BB962C8B-B14F-4D97-AF65-F5344CB8AC3E}">
        <p14:creationId xmlns:p14="http://schemas.microsoft.com/office/powerpoint/2010/main" val="879620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F6DE8F2A-B3D4-43F2-B39B-CD77F64A1950}" type="slidenum">
              <a:rPr lang="en-US" altLang="ja-JP" smtClean="0"/>
              <a:t>37</a:t>
            </a:fld>
            <a:endParaRPr lang="ja-JP" altLang="en-US"/>
          </a:p>
        </p:txBody>
      </p:sp>
    </p:spTree>
    <p:extLst>
      <p:ext uri="{BB962C8B-B14F-4D97-AF65-F5344CB8AC3E}">
        <p14:creationId xmlns:p14="http://schemas.microsoft.com/office/powerpoint/2010/main" val="328923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F6DE8F2A-B3D4-43F2-B39B-CD77F64A1950}" type="slidenum">
              <a:rPr lang="en-US" altLang="ja-JP" smtClean="0"/>
              <a:t>43</a:t>
            </a:fld>
            <a:endParaRPr lang="ja-JP" altLang="en-US"/>
          </a:p>
        </p:txBody>
      </p:sp>
    </p:spTree>
    <p:extLst>
      <p:ext uri="{BB962C8B-B14F-4D97-AF65-F5344CB8AC3E}">
        <p14:creationId xmlns:p14="http://schemas.microsoft.com/office/powerpoint/2010/main" val="4071038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F6DE8F2A-B3D4-43F2-B39B-CD77F64A1950}" type="slidenum">
              <a:rPr lang="en-US" altLang="ja-JP" smtClean="0"/>
              <a:t>60</a:t>
            </a:fld>
            <a:endParaRPr lang="ja-JP" altLang="en-US"/>
          </a:p>
        </p:txBody>
      </p:sp>
    </p:spTree>
    <p:extLst>
      <p:ext uri="{BB962C8B-B14F-4D97-AF65-F5344CB8AC3E}">
        <p14:creationId xmlns:p14="http://schemas.microsoft.com/office/powerpoint/2010/main" val="20688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F6DE8F2A-B3D4-43F2-B39B-CD77F64A1950}" type="slidenum">
              <a:rPr lang="en-US" altLang="ja-JP" smtClean="0"/>
              <a:t>65</a:t>
            </a:fld>
            <a:endParaRPr lang="ja-JP" altLang="en-US"/>
          </a:p>
        </p:txBody>
      </p:sp>
    </p:spTree>
    <p:extLst>
      <p:ext uri="{BB962C8B-B14F-4D97-AF65-F5344CB8AC3E}">
        <p14:creationId xmlns:p14="http://schemas.microsoft.com/office/powerpoint/2010/main" val="270150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と画像">
    <p:spTree>
      <p:nvGrpSpPr>
        <p:cNvPr id="1" name=""/>
        <p:cNvGrpSpPr/>
        <p:nvPr/>
      </p:nvGrpSpPr>
      <p:grpSpPr>
        <a:xfrm>
          <a:off x="0" y="0"/>
          <a:ext cx="0" cy="0"/>
          <a:chOff x="0" y="0"/>
          <a:chExt cx="0" cy="0"/>
        </a:xfrm>
      </p:grpSpPr>
      <p:sp>
        <p:nvSpPr>
          <p:cNvPr id="36" name="図プレースホルダー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0" y="0"/>
            <a:ext cx="9144000" cy="4497345"/>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350" baseline="0" dirty="0">
                <a:ea typeface="Meiryo UI" panose="020B0604030504040204" pitchFamily="50" charset="-128"/>
              </a:defRPr>
            </a:lvl1pPr>
          </a:lstStyle>
          <a:p>
            <a:pPr marL="171446" lvl="0" indent="-171446" algn="ctr" rtl="0"/>
            <a:r>
              <a:rPr lang="ja-JP" altLang="en-US" noProof="0" dirty="0"/>
              <a:t>画像の挿入</a:t>
            </a:r>
          </a:p>
        </p:txBody>
      </p:sp>
      <p:sp>
        <p:nvSpPr>
          <p:cNvPr id="8" name="フリーフォーム:図形 7">
            <a:extLst>
              <a:ext uri="{FF2B5EF4-FFF2-40B4-BE49-F238E27FC236}">
                <a16:creationId xmlns:a16="http://schemas.microsoft.com/office/drawing/2014/main" id="{1E99C6B2-05CE-48A7-8696-CEC64BE74DF5}"/>
              </a:ext>
            </a:extLst>
          </p:cNvPr>
          <p:cNvSpPr/>
          <p:nvPr userDrawn="1"/>
        </p:nvSpPr>
        <p:spPr>
          <a:xfrm>
            <a:off x="-1" y="0"/>
            <a:ext cx="9144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baseline="0" noProof="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3" name="サブタイトル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521153" y="5603183"/>
            <a:ext cx="6858000" cy="282321"/>
          </a:xfrm>
        </p:spPr>
        <p:txBody>
          <a:bodyPr vert="horz" lIns="91440" tIns="45720" rIns="91440" bIns="45720" rtlCol="0">
            <a:spAutoFit/>
          </a:bodyPr>
          <a:lstStyle>
            <a:lvl1pPr marL="0" indent="0">
              <a:buNone/>
              <a:defRPr lang="en-GB" sz="1350" baseline="0" dirty="0">
                <a:solidFill>
                  <a:schemeClr val="accent2">
                    <a:lumMod val="50000"/>
                  </a:schemeClr>
                </a:solidFill>
                <a:latin typeface="UD デジタル 教科書体 NP-R" panose="02020400000000000000" pitchFamily="18" charset="-128"/>
                <a:ea typeface="UD デジタル 教科書体 NP-R" panose="02020400000000000000" pitchFamily="18" charset="-128"/>
              </a:defRPr>
            </a:lvl1pPr>
          </a:lstStyle>
          <a:p>
            <a:pPr marL="171446" lvl="0" indent="-171446" rtl="0"/>
            <a:r>
              <a:rPr lang="ja-JP" altLang="en-US" noProof="0" dirty="0"/>
              <a:t>サブタイトル</a:t>
            </a:r>
          </a:p>
        </p:txBody>
      </p:sp>
      <p:sp>
        <p:nvSpPr>
          <p:cNvPr id="2" name="タイトル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153" y="5053805"/>
            <a:ext cx="7955280" cy="549381"/>
          </a:xfrm>
        </p:spPr>
        <p:txBody>
          <a:bodyPr vert="horz" lIns="91440" tIns="45720" rIns="91440" bIns="45720" rtlCol="0" anchor="b">
            <a:spAutoFit/>
          </a:bodyPr>
          <a:lstStyle>
            <a:lvl1pPr>
              <a:defRPr lang="en-GB" sz="3300" b="1" baseline="0" dirty="0">
                <a:solidFill>
                  <a:schemeClr val="tx1">
                    <a:lumMod val="75000"/>
                    <a:lumOff val="25000"/>
                  </a:schemeClr>
                </a:solidFill>
                <a:latin typeface="Meiryo UI" panose="020B0604030504040204" pitchFamily="50" charset="-128"/>
                <a:ea typeface="Meiryo UI" panose="020B0604030504040204" pitchFamily="50" charset="-128"/>
              </a:defRPr>
            </a:lvl1pPr>
          </a:lstStyle>
          <a:p>
            <a:pPr marL="0" lvl="0" rtl="0"/>
            <a:r>
              <a:rPr lang="ja-JP" altLang="en-US" noProof="0" dirty="0"/>
              <a:t>タイトル</a:t>
            </a:r>
          </a:p>
        </p:txBody>
      </p:sp>
      <p:sp>
        <p:nvSpPr>
          <p:cNvPr id="11" name="長方形 10">
            <a:extLst>
              <a:ext uri="{FF2B5EF4-FFF2-40B4-BE49-F238E27FC236}">
                <a16:creationId xmlns:a16="http://schemas.microsoft.com/office/drawing/2014/main" id="{45C25376-E6F9-4E5A-A81D-E7FA342FB230}"/>
              </a:ext>
            </a:extLst>
          </p:cNvPr>
          <p:cNvSpPr/>
          <p:nvPr userDrawn="1"/>
        </p:nvSpPr>
        <p:spPr>
          <a:xfrm>
            <a:off x="326572" y="4726452"/>
            <a:ext cx="5442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baseline="0" noProof="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C4B94609-D15A-43A0-B247-A9041AEEB9C9}"/>
              </a:ext>
            </a:extLst>
          </p:cNvPr>
          <p:cNvSpPr>
            <a:spLocks noGrp="1"/>
          </p:cNvSpPr>
          <p:nvPr>
            <p:ph type="ftr" sz="quarter" idx="11"/>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写真 + 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DEB162-E699-464C-B2EE-136D517A9B8B}"/>
              </a:ext>
            </a:extLst>
          </p:cNvPr>
          <p:cNvSpPr>
            <a:spLocks noGrp="1"/>
          </p:cNvSpPr>
          <p:nvPr>
            <p:ph type="title"/>
          </p:nvPr>
        </p:nvSpPr>
        <p:spPr>
          <a:xfrm>
            <a:off x="334735" y="562545"/>
            <a:ext cx="8380640" cy="466281"/>
          </a:xfrm>
        </p:spPr>
        <p:txBody>
          <a:bodyPr vert="horz" wrap="square" lIns="91440" tIns="45720" rIns="91440" bIns="45720" rtlCol="0" anchor="ctr">
            <a:spAutoFit/>
          </a:bodyPr>
          <a:lstStyle>
            <a:lvl1pPr>
              <a:defRPr lang="en-GB" sz="2700" spc="-45" baseline="0" dirty="0">
                <a:ea typeface="Meiryo UI" panose="020B0604030504040204" pitchFamily="50" charset="-128"/>
              </a:defRPr>
            </a:lvl1pPr>
          </a:lstStyle>
          <a:p>
            <a:pPr lvl="0" rtl="0"/>
            <a:r>
              <a:rPr lang="ja-JP" altLang="en-US" noProof="0"/>
              <a:t>マスター タイトルの書式設定</a:t>
            </a:r>
          </a:p>
        </p:txBody>
      </p:sp>
      <p:sp>
        <p:nvSpPr>
          <p:cNvPr id="5" name="図プレースホルダー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81"/>
            <a:ext cx="9144000" cy="2119313"/>
          </a:xfrm>
          <a:solidFill>
            <a:schemeClr val="bg1">
              <a:lumMod val="95000"/>
            </a:schemeClr>
          </a:solidFill>
        </p:spPr>
        <p:txBody>
          <a:bodyPr vert="horz" wrap="square" lIns="91440" tIns="45720" rIns="91440" bIns="45720" rtlCol="0" anchor="ctr" anchorCtr="1">
            <a:noAutofit/>
          </a:bodyPr>
          <a:lstStyle>
            <a:lvl1pPr marL="0" indent="0">
              <a:buNone/>
              <a:defRPr lang="en-GB" sz="1350" baseline="0">
                <a:ea typeface="Meiryo UI" panose="020B0604030504040204" pitchFamily="50" charset="-128"/>
              </a:defRPr>
            </a:lvl1pPr>
          </a:lstStyle>
          <a:p>
            <a:pPr marL="171446" lvl="0" indent="-171446" algn="ctr" rtl="0"/>
            <a:r>
              <a:rPr lang="ja-JP" altLang="en-US" noProof="0"/>
              <a:t>画像の挿入</a:t>
            </a:r>
          </a:p>
        </p:txBody>
      </p:sp>
      <p:sp>
        <p:nvSpPr>
          <p:cNvPr id="9" name="テキスト プレースホルダー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51430" y="3802065"/>
            <a:ext cx="7338060" cy="334508"/>
          </a:xfrm>
        </p:spPr>
        <p:txBody>
          <a:bodyPr rtlCol="0">
            <a:noAutofit/>
          </a:bodyPr>
          <a:lstStyle>
            <a:lvl1pPr marL="0" indent="0" algn="l">
              <a:buNone/>
              <a:defRPr sz="1200" b="1" baseline="0">
                <a:solidFill>
                  <a:schemeClr val="accent3"/>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12" name="テキスト プレースホルダー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51430" y="4294303"/>
            <a:ext cx="7338060" cy="1737360"/>
          </a:xfrm>
        </p:spPr>
        <p:txBody>
          <a:bodyPr rtlCol="0">
            <a:noAutofit/>
          </a:bodyPr>
          <a:lstStyle>
            <a:lvl1pPr marL="0" indent="0" algn="l">
              <a:buNone/>
              <a:defRPr sz="1050" b="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15" name="長方形 14">
            <a:extLst>
              <a:ext uri="{FF2B5EF4-FFF2-40B4-BE49-F238E27FC236}">
                <a16:creationId xmlns:a16="http://schemas.microsoft.com/office/drawing/2014/main" id="{05951AB2-D568-4A7E-9408-FADC8BED4119}"/>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7" name="フッター プレースホルダー 5">
            <a:extLst>
              <a:ext uri="{FF2B5EF4-FFF2-40B4-BE49-F238E27FC236}">
                <a16:creationId xmlns:a16="http://schemas.microsoft.com/office/drawing/2014/main" id="{C3108621-4D6A-4686-836A-54E08952BAA7}"/>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写真 + 3 つのセクション">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5" name="図プレースホルダー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81"/>
            <a:ext cx="9144000" cy="2119313"/>
          </a:xfrm>
          <a:solidFill>
            <a:schemeClr val="bg1">
              <a:lumMod val="95000"/>
            </a:schemeClr>
          </a:solidFill>
        </p:spPr>
        <p:txBody>
          <a:bodyPr vert="horz" wrap="square" lIns="91440" tIns="45720" rIns="91440" bIns="45720" rtlCol="0" anchor="ctr" anchorCtr="1">
            <a:noAutofit/>
          </a:bodyPr>
          <a:lstStyle>
            <a:lvl1pPr marL="0" indent="0">
              <a:buNone/>
              <a:defRPr lang="en-GB" sz="1350" baseline="0">
                <a:ea typeface="Meiryo UI" panose="020B0604030504040204" pitchFamily="50" charset="-128"/>
              </a:defRPr>
            </a:lvl1pPr>
          </a:lstStyle>
          <a:p>
            <a:pPr marL="171446" lvl="0" indent="-171446" algn="ctr" rtl="0"/>
            <a:r>
              <a:rPr lang="ja-JP" altLang="en-US" noProof="0"/>
              <a:t>画像の挿入</a:t>
            </a:r>
          </a:p>
        </p:txBody>
      </p:sp>
      <p:sp>
        <p:nvSpPr>
          <p:cNvPr id="9" name="テキスト プレースホルダー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51432" y="3802065"/>
            <a:ext cx="2115571" cy="334508"/>
          </a:xfrm>
        </p:spPr>
        <p:txBody>
          <a:bodyPr rtlCol="0">
            <a:noAutofit/>
          </a:bodyPr>
          <a:lstStyle>
            <a:lvl1pPr marL="0" indent="0" algn="ctr">
              <a:buNone/>
              <a:defRPr sz="1200" b="1" baseline="0">
                <a:solidFill>
                  <a:schemeClr val="accent6"/>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10" name="テキスト プレースホルダー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3467272" y="3802065"/>
            <a:ext cx="2115571" cy="334508"/>
          </a:xfrm>
        </p:spPr>
        <p:txBody>
          <a:bodyPr rtlCol="0">
            <a:noAutofit/>
          </a:bodyPr>
          <a:lstStyle>
            <a:lvl1pPr marL="0" indent="0" algn="ctr">
              <a:buNone/>
              <a:defRPr sz="1200" b="1" baseline="0">
                <a:solidFill>
                  <a:schemeClr val="accent3"/>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11" name="テキスト プレースホルダー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6477002" y="3802065"/>
            <a:ext cx="2115571" cy="334508"/>
          </a:xfrm>
        </p:spPr>
        <p:txBody>
          <a:bodyPr rtlCol="0">
            <a:noAutofit/>
          </a:bodyPr>
          <a:lstStyle>
            <a:lvl1pPr marL="0" indent="0" algn="ctr">
              <a:buNone/>
              <a:defRPr sz="1200" b="1" baseline="0">
                <a:solidFill>
                  <a:schemeClr val="accent5">
                    <a:lumMod val="75000"/>
                  </a:schemeClr>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12" name="テキスト プレースホルダー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51432" y="4294303"/>
            <a:ext cx="2115571" cy="1496898"/>
          </a:xfrm>
        </p:spPr>
        <p:txBody>
          <a:bodyPr rtlCol="0">
            <a:noAutofit/>
          </a:bodyPr>
          <a:lstStyle>
            <a:lvl1pPr marL="0" indent="0" algn="l">
              <a:spcAft>
                <a:spcPts val="450"/>
              </a:spcAft>
              <a:buNone/>
              <a:defRPr sz="1050" b="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13" name="テキスト プレースホルダー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3467272" y="4294303"/>
            <a:ext cx="2115571" cy="1496898"/>
          </a:xfrm>
        </p:spPr>
        <p:txBody>
          <a:bodyPr rtlCol="0">
            <a:noAutofit/>
          </a:bodyPr>
          <a:lstStyle>
            <a:lvl1pPr marL="0" indent="0" algn="l">
              <a:spcAft>
                <a:spcPts val="450"/>
              </a:spcAft>
              <a:buNone/>
              <a:defRPr sz="1050" b="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14" name="テキスト プレースホルダー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6477002" y="4294303"/>
            <a:ext cx="2115571" cy="1496898"/>
          </a:xfrm>
        </p:spPr>
        <p:txBody>
          <a:bodyPr rtlCol="0">
            <a:noAutofit/>
          </a:bodyPr>
          <a:lstStyle>
            <a:lvl1pPr marL="0" indent="0" algn="l">
              <a:spcAft>
                <a:spcPts val="450"/>
              </a:spcAft>
              <a:buNone/>
              <a:defRPr sz="1050" b="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3" name="タイトル 2">
            <a:extLst>
              <a:ext uri="{FF2B5EF4-FFF2-40B4-BE49-F238E27FC236}">
                <a16:creationId xmlns:a16="http://schemas.microsoft.com/office/drawing/2014/main" id="{B9AD2AC4-32E8-BC46-848C-BEA37118CB63}"/>
              </a:ext>
            </a:extLst>
          </p:cNvPr>
          <p:cNvSpPr>
            <a:spLocks noGrp="1"/>
          </p:cNvSpPr>
          <p:nvPr>
            <p:ph type="title"/>
          </p:nvPr>
        </p:nvSpPr>
        <p:spPr/>
        <p:txBody>
          <a:bodyPr rtlCol="0"/>
          <a:lstStyle>
            <a:lvl1pPr>
              <a:defRPr baseline="0">
                <a:ea typeface="Meiryo UI" panose="020B0604030504040204" pitchFamily="50" charset="-128"/>
              </a:defRPr>
            </a:lvl1pPr>
          </a:lstStyle>
          <a:p>
            <a:pPr rtl="0"/>
            <a:r>
              <a:rPr lang="ja-JP" altLang="en-US" noProof="0"/>
              <a:t>マスター タイトルの書式設定</a:t>
            </a:r>
          </a:p>
        </p:txBody>
      </p:sp>
      <p:sp>
        <p:nvSpPr>
          <p:cNvPr id="15" name="フッター プレースホルダー 5">
            <a:extLst>
              <a:ext uri="{FF2B5EF4-FFF2-40B4-BE49-F238E27FC236}">
                <a16:creationId xmlns:a16="http://schemas.microsoft.com/office/drawing/2014/main" id="{CB1B2997-2B47-4693-A150-7B23575E572A}"/>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ページの半分の写真 + テキスト">
    <p:spTree>
      <p:nvGrpSpPr>
        <p:cNvPr id="1" name=""/>
        <p:cNvGrpSpPr/>
        <p:nvPr/>
      </p:nvGrpSpPr>
      <p:grpSpPr>
        <a:xfrm>
          <a:off x="0" y="0"/>
          <a:ext cx="0" cy="0"/>
          <a:chOff x="0" y="0"/>
          <a:chExt cx="0" cy="0"/>
        </a:xfrm>
      </p:grpSpPr>
      <p:sp>
        <p:nvSpPr>
          <p:cNvPr id="11" name="図プレースホルダー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4724400" y="0"/>
            <a:ext cx="4419600" cy="6858000"/>
          </a:xfrm>
          <a:solidFill>
            <a:schemeClr val="bg1">
              <a:lumMod val="95000"/>
            </a:schemeClr>
          </a:solidFill>
        </p:spPr>
        <p:txBody>
          <a:bodyPr vert="horz" wrap="square" lIns="91440" tIns="45720" rIns="91440" bIns="45720" rtlCol="0" anchor="ctr" anchorCtr="1">
            <a:noAutofit/>
          </a:bodyPr>
          <a:lstStyle>
            <a:lvl1pPr marL="0" indent="0">
              <a:buNone/>
              <a:defRPr lang="en-GB" sz="1350" baseline="0">
                <a:ea typeface="Meiryo UI" panose="020B0604030504040204" pitchFamily="50" charset="-128"/>
              </a:defRPr>
            </a:lvl1pPr>
          </a:lstStyle>
          <a:p>
            <a:pPr marL="171446" lvl="0" indent="-171446" algn="ctr" rtl="0"/>
            <a:r>
              <a:rPr lang="ja-JP" altLang="en-US" noProof="0"/>
              <a:t>画像の挿入</a:t>
            </a:r>
          </a:p>
        </p:txBody>
      </p:sp>
      <p:sp>
        <p:nvSpPr>
          <p:cNvPr id="2" name="タイトル 1">
            <a:extLst>
              <a:ext uri="{FF2B5EF4-FFF2-40B4-BE49-F238E27FC236}">
                <a16:creationId xmlns:a16="http://schemas.microsoft.com/office/drawing/2014/main" id="{8EDEB162-E699-464C-B2EE-136D517A9B8B}"/>
              </a:ext>
            </a:extLst>
          </p:cNvPr>
          <p:cNvSpPr>
            <a:spLocks noGrp="1"/>
          </p:cNvSpPr>
          <p:nvPr>
            <p:ph type="title"/>
          </p:nvPr>
        </p:nvSpPr>
        <p:spPr>
          <a:xfrm>
            <a:off x="334738" y="618429"/>
            <a:ext cx="3878036" cy="840230"/>
          </a:xfrm>
        </p:spPr>
        <p:txBody>
          <a:bodyPr vert="horz" wrap="square" lIns="91440" tIns="45720" rIns="91440" bIns="45720" rtlCol="0" anchor="ctr">
            <a:spAutoFit/>
          </a:bodyPr>
          <a:lstStyle>
            <a:lvl1pPr>
              <a:defRPr lang="en-GB" sz="2700" spc="-45" baseline="0" dirty="0">
                <a:ea typeface="Meiryo UI" panose="020B0604030504040204" pitchFamily="50" charset="-128"/>
              </a:defRPr>
            </a:lvl1pPr>
          </a:lstStyle>
          <a:p>
            <a:pPr lvl="0" rtl="0"/>
            <a:r>
              <a:rPr lang="ja-JP" altLang="en-US" noProof="0"/>
              <a:t>マスター タイトルの書式設定</a:t>
            </a:r>
          </a:p>
        </p:txBody>
      </p:sp>
      <p:sp>
        <p:nvSpPr>
          <p:cNvPr id="9" name="テキスト プレースホルダー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428627" y="2061165"/>
            <a:ext cx="3784147" cy="334508"/>
          </a:xfrm>
        </p:spPr>
        <p:txBody>
          <a:bodyPr rtlCol="0">
            <a:noAutofit/>
          </a:bodyPr>
          <a:lstStyle>
            <a:lvl1pPr marL="0" indent="0" algn="l">
              <a:buNone/>
              <a:defRPr sz="1200" b="1" baseline="0">
                <a:solidFill>
                  <a:schemeClr val="accent3"/>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12" name="テキスト プレースホルダー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428627" y="2708232"/>
            <a:ext cx="3784147" cy="3561943"/>
          </a:xfrm>
        </p:spPr>
        <p:txBody>
          <a:bodyPr rtlCol="0">
            <a:noAutofit/>
          </a:bodyPr>
          <a:lstStyle>
            <a:lvl1pPr marL="0" indent="0" algn="l">
              <a:buNone/>
              <a:defRPr sz="1050" b="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7" name="長方形 6">
            <a:extLst>
              <a:ext uri="{FF2B5EF4-FFF2-40B4-BE49-F238E27FC236}">
                <a16:creationId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1E6A75B6-7B4E-496F-A846-0FFBB6E1D164}"/>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10" name="スライド番号プレースホルダー 5">
            <a:extLst>
              <a:ext uri="{FF2B5EF4-FFF2-40B4-BE49-F238E27FC236}">
                <a16:creationId xmlns:a16="http://schemas.microsoft.com/office/drawing/2014/main" id="{7648ACB4-9C22-4636-800F-578055A5BC10}"/>
              </a:ext>
            </a:extLst>
          </p:cNvPr>
          <p:cNvSpPr txBox="1">
            <a:spLocks/>
          </p:cNvSpPr>
          <p:nvPr userDrawn="1"/>
        </p:nvSpPr>
        <p:spPr>
          <a:xfrm>
            <a:off x="8520012" y="6369055"/>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US" altLang="ja-JP" sz="750" b="1" baseline="0" noProof="0" smtClean="0">
                <a:solidFill>
                  <a:schemeClr val="bg1"/>
                </a:solidFill>
                <a:latin typeface="Meiryo UI" panose="020B0604030504040204" pitchFamily="50" charset="-128"/>
                <a:ea typeface="Meiryo UI" panose="020B0604030504040204" pitchFamily="50" charset="-128"/>
              </a:rPr>
              <a:pPr/>
              <a:t>‹#›</a:t>
            </a:fld>
            <a:endParaRPr lang="ja-JP" altLang="en-US" sz="750" b="1" baseline="0" noProof="0">
              <a:solidFill>
                <a:schemeClr val="bg1"/>
              </a:solidFill>
              <a:latin typeface="Meiryo UI" panose="020B0604030504040204" pitchFamily="50" charset="-128"/>
              <a:ea typeface="Meiryo UI" panose="020B0604030504040204" pitchFamily="50" charset="-128"/>
            </a:endParaRPr>
          </a:p>
        </p:txBody>
      </p:sp>
      <p:sp>
        <p:nvSpPr>
          <p:cNvPr id="13" name="フッター プレースホルダー 5">
            <a:extLst>
              <a:ext uri="{FF2B5EF4-FFF2-40B4-BE49-F238E27FC236}">
                <a16:creationId xmlns:a16="http://schemas.microsoft.com/office/drawing/2014/main" id="{67E162F8-0D13-4C5A-A8F3-643DA6745FFC}"/>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フローチャート:ドキュメント 3">
            <a:extLst>
              <a:ext uri="{FF2B5EF4-FFF2-40B4-BE49-F238E27FC236}">
                <a16:creationId xmlns:a16="http://schemas.microsoft.com/office/drawing/2014/main" id="{D5C833BC-89A8-4D28-9D63-F45F14D694BF}"/>
              </a:ext>
            </a:extLst>
          </p:cNvPr>
          <p:cNvSpPr/>
          <p:nvPr userDrawn="1"/>
        </p:nvSpPr>
        <p:spPr>
          <a:xfrm flipH="1">
            <a:off x="92991" y="124955"/>
            <a:ext cx="8965061"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3" name="サブタイトル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521153" y="5603183"/>
            <a:ext cx="6858000" cy="279307"/>
          </a:xfrm>
        </p:spPr>
        <p:txBody>
          <a:bodyPr vert="horz" lIns="91440" tIns="45720" rIns="91440" bIns="45720" rtlCol="0">
            <a:spAutoFit/>
          </a:bodyPr>
          <a:lstStyle>
            <a:lvl1pPr marL="0" indent="0">
              <a:buNone/>
              <a:defRPr lang="en-GB" sz="1350" baseline="0" dirty="0">
                <a:solidFill>
                  <a:schemeClr val="accent2">
                    <a:lumMod val="50000"/>
                  </a:schemeClr>
                </a:solidFill>
                <a:latin typeface="Meiryo UI" panose="020B0604030504040204" pitchFamily="50" charset="-128"/>
                <a:ea typeface="Meiryo UI" panose="020B0604030504040204" pitchFamily="50" charset="-128"/>
              </a:defRPr>
            </a:lvl1pPr>
          </a:lstStyle>
          <a:p>
            <a:pPr marL="171446" lvl="0" indent="-171446" rtl="0"/>
            <a:r>
              <a:rPr lang="ja-JP" altLang="en-US" noProof="0"/>
              <a:t>サブタイトル</a:t>
            </a:r>
          </a:p>
        </p:txBody>
      </p:sp>
      <p:sp>
        <p:nvSpPr>
          <p:cNvPr id="2" name="タイトル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153" y="5053805"/>
            <a:ext cx="7955280" cy="549381"/>
          </a:xfrm>
        </p:spPr>
        <p:txBody>
          <a:bodyPr vert="horz" lIns="91440" tIns="45720" rIns="91440" bIns="45720" rtlCol="0" anchor="b">
            <a:spAutoFit/>
          </a:bodyPr>
          <a:lstStyle>
            <a:lvl1pPr>
              <a:defRPr lang="en-GB" sz="3300" b="1" baseline="0" dirty="0">
                <a:solidFill>
                  <a:schemeClr val="tx1">
                    <a:lumMod val="75000"/>
                    <a:lumOff val="25000"/>
                  </a:schemeClr>
                </a:solidFill>
                <a:latin typeface="Meiryo UI" panose="020B0604030504040204" pitchFamily="50" charset="-128"/>
                <a:ea typeface="Meiryo UI" panose="020B0604030504040204" pitchFamily="50" charset="-128"/>
              </a:defRPr>
            </a:lvl1pPr>
          </a:lstStyle>
          <a:p>
            <a:pPr marL="0" lvl="0" rtl="0"/>
            <a:r>
              <a:rPr lang="ja-JP" altLang="en-US" noProof="0"/>
              <a:t>タイトル</a:t>
            </a:r>
          </a:p>
        </p:txBody>
      </p:sp>
      <p:sp>
        <p:nvSpPr>
          <p:cNvPr id="11" name="長方形 10">
            <a:extLst>
              <a:ext uri="{FF2B5EF4-FFF2-40B4-BE49-F238E27FC236}">
                <a16:creationId xmlns:a16="http://schemas.microsoft.com/office/drawing/2014/main" id="{45C25376-E6F9-4E5A-A81D-E7FA342FB230}"/>
              </a:ext>
            </a:extLst>
          </p:cNvPr>
          <p:cNvSpPr/>
          <p:nvPr userDrawn="1"/>
        </p:nvSpPr>
        <p:spPr>
          <a:xfrm>
            <a:off x="326572" y="4726452"/>
            <a:ext cx="5442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baseline="0" noProof="0">
              <a:latin typeface="Meiryo UI" panose="020B0604030504040204" pitchFamily="50" charset="-128"/>
              <a:ea typeface="Meiryo UI" panose="020B0604030504040204" pitchFamily="50" charset="-128"/>
            </a:endParaRPr>
          </a:p>
        </p:txBody>
      </p:sp>
      <p:sp>
        <p:nvSpPr>
          <p:cNvPr id="6" name="フッター プレースホルダー 5">
            <a:extLst>
              <a:ext uri="{FF2B5EF4-FFF2-40B4-BE49-F238E27FC236}">
                <a16:creationId xmlns:a16="http://schemas.microsoft.com/office/drawing/2014/main" id="{742C14A7-8231-43C8-963C-787BB7AE57EA}"/>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セクション ヘッダー">
    <p:spTree>
      <p:nvGrpSpPr>
        <p:cNvPr id="1" name=""/>
        <p:cNvGrpSpPr/>
        <p:nvPr/>
      </p:nvGrpSpPr>
      <p:grpSpPr>
        <a:xfrm>
          <a:off x="0" y="0"/>
          <a:ext cx="0" cy="0"/>
          <a:chOff x="0" y="0"/>
          <a:chExt cx="0" cy="0"/>
        </a:xfrm>
      </p:grpSpPr>
      <p:sp>
        <p:nvSpPr>
          <p:cNvPr id="14" name="フローチャート:ドキュメント 3">
            <a:extLst>
              <a:ext uri="{FF2B5EF4-FFF2-40B4-BE49-F238E27FC236}">
                <a16:creationId xmlns:a16="http://schemas.microsoft.com/office/drawing/2014/main" id="{7F75D8AF-79DE-4E2B-A15F-8EC66948BC31}"/>
              </a:ext>
            </a:extLst>
          </p:cNvPr>
          <p:cNvSpPr/>
          <p:nvPr userDrawn="1"/>
        </p:nvSpPr>
        <p:spPr>
          <a:xfrm flipH="1" flipV="1">
            <a:off x="85945" y="4581497"/>
            <a:ext cx="8972111"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8C9A3716-1F35-4634-B53D-27722735B2D5}"/>
              </a:ext>
            </a:extLst>
          </p:cNvPr>
          <p:cNvSpPr>
            <a:spLocks noGrp="1"/>
          </p:cNvSpPr>
          <p:nvPr>
            <p:ph type="title" hasCustomPrompt="1"/>
          </p:nvPr>
        </p:nvSpPr>
        <p:spPr>
          <a:xfrm>
            <a:off x="522514" y="1611383"/>
            <a:ext cx="7249886" cy="746846"/>
          </a:xfrm>
        </p:spPr>
        <p:txBody>
          <a:bodyPr rtlCol="0" anchor="t">
            <a:noAutofit/>
          </a:bodyPr>
          <a:lstStyle>
            <a:lvl1pPr>
              <a:defRPr sz="3600" spc="-113" baseline="0">
                <a:solidFill>
                  <a:schemeClr val="tx1">
                    <a:lumMod val="75000"/>
                    <a:lumOff val="25000"/>
                  </a:schemeClr>
                </a:solidFill>
                <a:ea typeface="Meiryo UI" panose="020B0604030504040204" pitchFamily="50" charset="-128"/>
              </a:defRPr>
            </a:lvl1pPr>
          </a:lstStyle>
          <a:p>
            <a:pPr rtl="0"/>
            <a:r>
              <a:rPr lang="ja-JP" altLang="en-US" noProof="0"/>
              <a:t>セクション ヘッダー </a:t>
            </a:r>
            <a:r>
              <a:rPr lang="en-US" altLang="ja-JP" noProof="0"/>
              <a:t>1</a:t>
            </a:r>
          </a:p>
        </p:txBody>
      </p:sp>
      <p:sp>
        <p:nvSpPr>
          <p:cNvPr id="3" name="テキスト プレースホルダー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522514" y="2464429"/>
            <a:ext cx="7249886" cy="166199"/>
          </a:xfrm>
        </p:spPr>
        <p:txBody>
          <a:bodyPr tIns="0" bIns="0" rtlCol="0">
            <a:spAutoFit/>
          </a:bodyPr>
          <a:lstStyle>
            <a:lvl1pPr marL="0" indent="0">
              <a:buNone/>
              <a:defRPr sz="1200" baseline="0">
                <a:solidFill>
                  <a:schemeClr val="accent3"/>
                </a:solidFill>
                <a:ea typeface="Meiryo UI" panose="020B0604030504040204" pitchFamily="50" charset="-128"/>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rtl="0"/>
            <a:r>
              <a:rPr lang="ja-JP" altLang="en-US" noProof="0"/>
              <a:t>サブタイトル</a:t>
            </a:r>
          </a:p>
        </p:txBody>
      </p:sp>
      <p:sp>
        <p:nvSpPr>
          <p:cNvPr id="13" name="長方形 12">
            <a:extLst>
              <a:ext uri="{FF2B5EF4-FFF2-40B4-BE49-F238E27FC236}">
                <a16:creationId xmlns:a16="http://schemas.microsoft.com/office/drawing/2014/main" id="{560C8850-C2CD-4E0B-AA6F-6B884EB94B4B}"/>
              </a:ext>
            </a:extLst>
          </p:cNvPr>
          <p:cNvSpPr/>
          <p:nvPr userDrawn="1"/>
        </p:nvSpPr>
        <p:spPr>
          <a:xfrm>
            <a:off x="326572" y="1532049"/>
            <a:ext cx="5442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baseline="0" noProof="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80D3D7B7-CDD7-4664-B2D8-6F60FEAEAC45}"/>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9" name="スライド番号プレースホルダー 5">
            <a:extLst>
              <a:ext uri="{FF2B5EF4-FFF2-40B4-BE49-F238E27FC236}">
                <a16:creationId xmlns:a16="http://schemas.microsoft.com/office/drawing/2014/main" id="{9E81145E-5F17-4CB6-9E17-ECF3BB38DE75}"/>
              </a:ext>
            </a:extLst>
          </p:cNvPr>
          <p:cNvSpPr txBox="1">
            <a:spLocks/>
          </p:cNvSpPr>
          <p:nvPr userDrawn="1"/>
        </p:nvSpPr>
        <p:spPr>
          <a:xfrm>
            <a:off x="8520012" y="6369055"/>
            <a:ext cx="251932" cy="365125"/>
          </a:xfrm>
          <a:prstGeom prst="rect">
            <a:avLst/>
          </a:prstGeom>
          <a:solidFill>
            <a:schemeClr val="bg1">
              <a:lumMod val="85000"/>
            </a:schemeClr>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US" altLang="ja-JP" sz="750" b="1" baseline="0" noProof="0" smtClean="0">
                <a:solidFill>
                  <a:schemeClr val="tx1"/>
                </a:solidFill>
                <a:latin typeface="Meiryo UI" panose="020B0604030504040204" pitchFamily="50" charset="-128"/>
                <a:ea typeface="Meiryo UI" panose="020B0604030504040204" pitchFamily="50" charset="-128"/>
              </a:rPr>
              <a:pPr/>
              <a:t>‹#›</a:t>
            </a:fld>
            <a:endParaRPr lang="ja-JP" altLang="en-US" sz="750" b="1" baseline="0" noProof="0">
              <a:solidFill>
                <a:schemeClr val="tx1"/>
              </a:solidFill>
              <a:latin typeface="Meiryo UI" panose="020B0604030504040204" pitchFamily="50" charset="-128"/>
              <a:ea typeface="Meiryo UI" panose="020B0604030504040204" pitchFamily="50" charset="-128"/>
            </a:endParaRPr>
          </a:p>
        </p:txBody>
      </p:sp>
      <p:sp>
        <p:nvSpPr>
          <p:cNvPr id="10" name="フッター プレースホルダー 5">
            <a:extLst>
              <a:ext uri="{FF2B5EF4-FFF2-40B4-BE49-F238E27FC236}">
                <a16:creationId xmlns:a16="http://schemas.microsoft.com/office/drawing/2014/main" id="{02FFE477-4812-4DDF-88D3-E08DF8C46159}"/>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つのコンテンツ">
    <p:bg>
      <p:bgPr>
        <a:solidFill>
          <a:schemeClr val="bg1">
            <a:lumMod val="95000"/>
          </a:schemeClr>
        </a:solidFill>
        <a:effectLst/>
      </p:bgPr>
    </p:bg>
    <p:spTree>
      <p:nvGrpSpPr>
        <p:cNvPr id="1" name=""/>
        <p:cNvGrpSpPr/>
        <p:nvPr/>
      </p:nvGrpSpPr>
      <p:grpSpPr>
        <a:xfrm>
          <a:off x="0" y="0"/>
          <a:ext cx="0" cy="0"/>
          <a:chOff x="0" y="0"/>
          <a:chExt cx="0" cy="0"/>
        </a:xfrm>
      </p:grpSpPr>
      <p:sp>
        <p:nvSpPr>
          <p:cNvPr id="8" name="フレーム 7">
            <a:extLst>
              <a:ext uri="{FF2B5EF4-FFF2-40B4-BE49-F238E27FC236}">
                <a16:creationId xmlns:a16="http://schemas.microsoft.com/office/drawing/2014/main" id="{53B0C39E-3796-4132-81FF-5A58EAF300A5}"/>
              </a:ext>
            </a:extLst>
          </p:cNvPr>
          <p:cNvSpPr/>
          <p:nvPr userDrawn="1"/>
        </p:nvSpPr>
        <p:spPr>
          <a:xfrm>
            <a:off x="-1" y="0"/>
            <a:ext cx="9144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7" name="長方形 6">
            <a:extLst>
              <a:ext uri="{FF2B5EF4-FFF2-40B4-BE49-F238E27FC236}">
                <a16:creationId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C8943364-C409-4EE8-8020-9809E6B2B1AA}"/>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5">
            <a:extLst>
              <a:ext uri="{FF2B5EF4-FFF2-40B4-BE49-F238E27FC236}">
                <a16:creationId xmlns:a16="http://schemas.microsoft.com/office/drawing/2014/main" id="{A67D090F-9522-445C-B984-52BE590455DC}"/>
              </a:ext>
            </a:extLst>
          </p:cNvPr>
          <p:cNvSpPr txBox="1">
            <a:spLocks/>
          </p:cNvSpPr>
          <p:nvPr userDrawn="1"/>
        </p:nvSpPr>
        <p:spPr>
          <a:xfrm>
            <a:off x="8520012" y="6369055"/>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US" altLang="ja-JP" sz="750" b="1" baseline="0" noProof="0" smtClean="0">
                <a:solidFill>
                  <a:schemeClr val="bg1"/>
                </a:solidFill>
                <a:latin typeface="Meiryo UI" panose="020B0604030504040204" pitchFamily="50" charset="-128"/>
                <a:ea typeface="Meiryo UI" panose="020B0604030504040204" pitchFamily="50" charset="-128"/>
              </a:rPr>
              <a:pPr/>
              <a:t>‹#›</a:t>
            </a:fld>
            <a:endParaRPr lang="ja-JP" altLang="en-US" sz="750" b="1" baseline="0" noProof="0">
              <a:solidFill>
                <a:schemeClr val="bg1"/>
              </a:solidFill>
              <a:latin typeface="Meiryo UI" panose="020B0604030504040204" pitchFamily="50" charset="-128"/>
              <a:ea typeface="Meiryo UI" panose="020B0604030504040204" pitchFamily="50" charset="-128"/>
            </a:endParaRPr>
          </a:p>
        </p:txBody>
      </p:sp>
      <p:sp>
        <p:nvSpPr>
          <p:cNvPr id="4" name="タイトル 3">
            <a:extLst>
              <a:ext uri="{FF2B5EF4-FFF2-40B4-BE49-F238E27FC236}">
                <a16:creationId xmlns:a16="http://schemas.microsoft.com/office/drawing/2014/main" id="{00F7C607-177E-BC4B-9F1D-E0CD83EF0470}"/>
              </a:ext>
            </a:extLst>
          </p:cNvPr>
          <p:cNvSpPr>
            <a:spLocks noGrp="1"/>
          </p:cNvSpPr>
          <p:nvPr>
            <p:ph type="title"/>
          </p:nvPr>
        </p:nvSpPr>
        <p:spPr/>
        <p:txBody>
          <a:bodyPr rtlCol="0"/>
          <a:lstStyle>
            <a:lvl1pPr>
              <a:defRPr baseline="0">
                <a:ea typeface="Meiryo UI" panose="020B0604030504040204" pitchFamily="50" charset="-128"/>
              </a:defRPr>
            </a:lvl1pPr>
          </a:lstStyle>
          <a:p>
            <a:pPr rtl="0"/>
            <a:r>
              <a:rPr lang="ja-JP" altLang="en-US" noProof="0"/>
              <a:t>マスター タイトルの書式設定</a:t>
            </a:r>
          </a:p>
        </p:txBody>
      </p:sp>
      <p:sp>
        <p:nvSpPr>
          <p:cNvPr id="11" name="コンテンツ プレースホルダー 2">
            <a:extLst>
              <a:ext uri="{FF2B5EF4-FFF2-40B4-BE49-F238E27FC236}">
                <a16:creationId xmlns:a16="http://schemas.microsoft.com/office/drawing/2014/main" id="{758E3AAF-44AA-41E0-AE18-8B461598AD07}"/>
              </a:ext>
            </a:extLst>
          </p:cNvPr>
          <p:cNvSpPr>
            <a:spLocks noGrp="1"/>
          </p:cNvSpPr>
          <p:nvPr>
            <p:ph sz="half" idx="1" hasCustomPrompt="1"/>
          </p:nvPr>
        </p:nvSpPr>
        <p:spPr>
          <a:xfrm>
            <a:off x="334738" y="1825625"/>
            <a:ext cx="3980090" cy="4351338"/>
          </a:xfrm>
        </p:spPr>
        <p:txBody>
          <a:bodyPr rtlCol="0">
            <a:normAutofit/>
          </a:bodyPr>
          <a:lstStyle>
            <a:lvl1pPr>
              <a:defRPr sz="1500" baseline="0">
                <a:ea typeface="Meiryo UI" panose="020B0604030504040204" pitchFamily="50" charset="-128"/>
              </a:defRPr>
            </a:lvl1pPr>
            <a:lvl2pPr>
              <a:defRPr sz="1350" baseline="0">
                <a:ea typeface="Meiryo UI" panose="020B0604030504040204" pitchFamily="50" charset="-128"/>
              </a:defRPr>
            </a:lvl2pPr>
            <a:lvl3pPr>
              <a:defRPr sz="1200" baseline="0">
                <a:ea typeface="Meiryo UI" panose="020B0604030504040204" pitchFamily="50" charset="-128"/>
              </a:defRPr>
            </a:lvl3pPr>
            <a:lvl4pPr>
              <a:defRPr sz="1050" baseline="0">
                <a:ea typeface="Meiryo UI" panose="020B0604030504040204" pitchFamily="50" charset="-128"/>
              </a:defRPr>
            </a:lvl4pPr>
            <a:lvl5pPr>
              <a:defRPr sz="1050" baseline="0">
                <a:ea typeface="Meiryo UI" panose="020B0604030504040204" pitchFamily="50" charset="-128"/>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3" name="コンテンツ プレースホルダー 3">
            <a:extLst>
              <a:ext uri="{FF2B5EF4-FFF2-40B4-BE49-F238E27FC236}">
                <a16:creationId xmlns:a16="http://schemas.microsoft.com/office/drawing/2014/main" id="{FC1B8B60-5429-4EF9-93D0-2CCCF562B916}"/>
              </a:ext>
            </a:extLst>
          </p:cNvPr>
          <p:cNvSpPr>
            <a:spLocks noGrp="1"/>
          </p:cNvSpPr>
          <p:nvPr>
            <p:ph sz="half" idx="2" hasCustomPrompt="1"/>
          </p:nvPr>
        </p:nvSpPr>
        <p:spPr>
          <a:xfrm>
            <a:off x="4829175" y="1825625"/>
            <a:ext cx="3886200" cy="4351338"/>
          </a:xfrm>
        </p:spPr>
        <p:txBody>
          <a:bodyPr rtlCol="0">
            <a:normAutofit/>
          </a:bodyPr>
          <a:lstStyle>
            <a:lvl1pPr>
              <a:defRPr sz="1500" baseline="0">
                <a:ea typeface="Meiryo UI" panose="020B0604030504040204" pitchFamily="50" charset="-128"/>
              </a:defRPr>
            </a:lvl1pPr>
            <a:lvl2pPr>
              <a:defRPr sz="1350" baseline="0">
                <a:ea typeface="Meiryo UI" panose="020B0604030504040204" pitchFamily="50" charset="-128"/>
              </a:defRPr>
            </a:lvl2pPr>
            <a:lvl3pPr>
              <a:defRPr sz="1200" baseline="0">
                <a:ea typeface="Meiryo UI" panose="020B0604030504040204" pitchFamily="50" charset="-128"/>
              </a:defRPr>
            </a:lvl3pPr>
            <a:lvl4pPr>
              <a:defRPr sz="1050" baseline="0">
                <a:ea typeface="Meiryo UI" panose="020B0604030504040204" pitchFamily="50" charset="-128"/>
              </a:defRPr>
            </a:lvl4pPr>
            <a:lvl5pPr>
              <a:defRPr sz="1050" baseline="0">
                <a:ea typeface="Meiryo UI" panose="020B0604030504040204" pitchFamily="50" charset="-128"/>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0" name="フッター プレースホルダー 5">
            <a:extLst>
              <a:ext uri="{FF2B5EF4-FFF2-40B4-BE49-F238E27FC236}">
                <a16:creationId xmlns:a16="http://schemas.microsoft.com/office/drawing/2014/main" id="{3A066C30-FFF6-4264-A199-085A97DD58A6}"/>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キャプション付きのコンテンツ">
    <p:bg>
      <p:bgPr>
        <a:solidFill>
          <a:schemeClr val="bg1">
            <a:lumMod val="95000"/>
          </a:schemeClr>
        </a:solidFill>
        <a:effectLst/>
      </p:bgPr>
    </p:bg>
    <p:spTree>
      <p:nvGrpSpPr>
        <p:cNvPr id="1" name=""/>
        <p:cNvGrpSpPr/>
        <p:nvPr/>
      </p:nvGrpSpPr>
      <p:grpSpPr>
        <a:xfrm>
          <a:off x="0" y="0"/>
          <a:ext cx="0" cy="0"/>
          <a:chOff x="0" y="0"/>
          <a:chExt cx="0" cy="0"/>
        </a:xfrm>
      </p:grpSpPr>
      <p:sp>
        <p:nvSpPr>
          <p:cNvPr id="8" name="フレーム 7">
            <a:extLst>
              <a:ext uri="{FF2B5EF4-FFF2-40B4-BE49-F238E27FC236}">
                <a16:creationId xmlns:a16="http://schemas.microsoft.com/office/drawing/2014/main" id="{53B0C39E-3796-4132-81FF-5A58EAF300A5}"/>
              </a:ext>
            </a:extLst>
          </p:cNvPr>
          <p:cNvSpPr/>
          <p:nvPr userDrawn="1"/>
        </p:nvSpPr>
        <p:spPr>
          <a:xfrm>
            <a:off x="-1" y="0"/>
            <a:ext cx="9144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7" name="長方形 6">
            <a:extLst>
              <a:ext uri="{FF2B5EF4-FFF2-40B4-BE49-F238E27FC236}">
                <a16:creationId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C8943364-C409-4EE8-8020-9809E6B2B1AA}"/>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5">
            <a:extLst>
              <a:ext uri="{FF2B5EF4-FFF2-40B4-BE49-F238E27FC236}">
                <a16:creationId xmlns:a16="http://schemas.microsoft.com/office/drawing/2014/main" id="{A67D090F-9522-445C-B984-52BE590455DC}"/>
              </a:ext>
            </a:extLst>
          </p:cNvPr>
          <p:cNvSpPr txBox="1">
            <a:spLocks/>
          </p:cNvSpPr>
          <p:nvPr userDrawn="1"/>
        </p:nvSpPr>
        <p:spPr>
          <a:xfrm>
            <a:off x="8520012" y="6369055"/>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US" altLang="ja-JP" sz="750" b="1" baseline="0" noProof="0" smtClean="0">
                <a:solidFill>
                  <a:schemeClr val="bg1"/>
                </a:solidFill>
                <a:latin typeface="Meiryo UI" panose="020B0604030504040204" pitchFamily="50" charset="-128"/>
                <a:ea typeface="Meiryo UI" panose="020B0604030504040204" pitchFamily="50" charset="-128"/>
              </a:rPr>
              <a:pPr/>
              <a:t>‹#›</a:t>
            </a:fld>
            <a:endParaRPr lang="ja-JP" altLang="en-US" sz="750" b="1" baseline="0" noProof="0">
              <a:solidFill>
                <a:schemeClr val="bg1"/>
              </a:solidFill>
              <a:latin typeface="Meiryo UI" panose="020B0604030504040204" pitchFamily="50" charset="-128"/>
              <a:ea typeface="Meiryo UI" panose="020B0604030504040204" pitchFamily="50" charset="-128"/>
            </a:endParaRPr>
          </a:p>
        </p:txBody>
      </p:sp>
      <p:sp>
        <p:nvSpPr>
          <p:cNvPr id="4" name="タイトル 3">
            <a:extLst>
              <a:ext uri="{FF2B5EF4-FFF2-40B4-BE49-F238E27FC236}">
                <a16:creationId xmlns:a16="http://schemas.microsoft.com/office/drawing/2014/main" id="{00F7C607-177E-BC4B-9F1D-E0CD83EF0470}"/>
              </a:ext>
            </a:extLst>
          </p:cNvPr>
          <p:cNvSpPr>
            <a:spLocks noGrp="1"/>
          </p:cNvSpPr>
          <p:nvPr>
            <p:ph type="title"/>
          </p:nvPr>
        </p:nvSpPr>
        <p:spPr>
          <a:xfrm>
            <a:off x="629841" y="858696"/>
            <a:ext cx="2949178" cy="840230"/>
          </a:xfrm>
        </p:spPr>
        <p:txBody>
          <a:bodyPr rtlCol="0"/>
          <a:lstStyle>
            <a:lvl1pPr>
              <a:defRPr baseline="0">
                <a:ea typeface="Meiryo UI" panose="020B0604030504040204" pitchFamily="50" charset="-128"/>
              </a:defRPr>
            </a:lvl1pPr>
          </a:lstStyle>
          <a:p>
            <a:pPr rtl="0"/>
            <a:r>
              <a:rPr lang="ja-JP" altLang="en-US" noProof="0"/>
              <a:t>マスター タイトルの書式設定</a:t>
            </a:r>
          </a:p>
        </p:txBody>
      </p:sp>
      <p:sp>
        <p:nvSpPr>
          <p:cNvPr id="15" name="テキスト プレースホルダー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629841" y="2057400"/>
            <a:ext cx="2949178" cy="3811588"/>
          </a:xfrm>
        </p:spPr>
        <p:txBody>
          <a:bodyPr rtlCol="0"/>
          <a:lstStyle>
            <a:lvl1pPr marL="0" indent="0">
              <a:buNone/>
              <a:defRPr sz="1200" baseline="0">
                <a:ea typeface="Meiryo UI" panose="020B0604030504040204" pitchFamily="50" charset="-128"/>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rtl="0"/>
            <a:r>
              <a:rPr lang="ja-JP" altLang="en-US" noProof="0"/>
              <a:t>マスター テキストのスタイルを編集する</a:t>
            </a:r>
          </a:p>
        </p:txBody>
      </p:sp>
      <p:sp>
        <p:nvSpPr>
          <p:cNvPr id="16" name="コンテンツ プレースホルダー 2">
            <a:extLst>
              <a:ext uri="{FF2B5EF4-FFF2-40B4-BE49-F238E27FC236}">
                <a16:creationId xmlns:a16="http://schemas.microsoft.com/office/drawing/2014/main" id="{B43535EE-90E2-422C-B7AC-4D346E8D6E04}"/>
              </a:ext>
            </a:extLst>
          </p:cNvPr>
          <p:cNvSpPr>
            <a:spLocks noGrp="1"/>
          </p:cNvSpPr>
          <p:nvPr>
            <p:ph idx="1" hasCustomPrompt="1"/>
          </p:nvPr>
        </p:nvSpPr>
        <p:spPr>
          <a:xfrm>
            <a:off x="3887391" y="500220"/>
            <a:ext cx="4629150" cy="5368773"/>
          </a:xfrm>
        </p:spPr>
        <p:txBody>
          <a:bodyPr rtlCol="0">
            <a:normAutofit/>
          </a:bodyPr>
          <a:lstStyle>
            <a:lvl1pPr>
              <a:defRPr sz="1800" baseline="0">
                <a:ea typeface="Meiryo UI" panose="020B0604030504040204" pitchFamily="50" charset="-128"/>
              </a:defRPr>
            </a:lvl1pPr>
            <a:lvl2pPr>
              <a:defRPr sz="1500" baseline="0">
                <a:ea typeface="Meiryo UI" panose="020B0604030504040204" pitchFamily="50" charset="-128"/>
              </a:defRPr>
            </a:lvl2pPr>
            <a:lvl3pPr>
              <a:defRPr sz="1350" baseline="0">
                <a:ea typeface="Meiryo UI" panose="020B0604030504040204" pitchFamily="50" charset="-128"/>
              </a:defRPr>
            </a:lvl3pPr>
            <a:lvl4pPr>
              <a:defRPr sz="1200" baseline="0">
                <a:ea typeface="Meiryo UI" panose="020B0604030504040204" pitchFamily="50" charset="-128"/>
              </a:defRPr>
            </a:lvl4pPr>
            <a:lvl5pPr>
              <a:defRPr sz="1200" baseline="0">
                <a:ea typeface="Meiryo UI" panose="020B0604030504040204" pitchFamily="50" charset="-128"/>
              </a:defRPr>
            </a:lvl5pPr>
            <a:lvl6pPr>
              <a:defRPr sz="1500"/>
            </a:lvl6pPr>
            <a:lvl7pPr>
              <a:defRPr sz="1500"/>
            </a:lvl7pPr>
            <a:lvl8pPr>
              <a:defRPr sz="1500"/>
            </a:lvl8pPr>
            <a:lvl9pPr>
              <a:defRPr sz="1500"/>
            </a:lvl9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0" name="フッター プレースホルダー 5">
            <a:extLst>
              <a:ext uri="{FF2B5EF4-FFF2-40B4-BE49-F238E27FC236}">
                <a16:creationId xmlns:a16="http://schemas.microsoft.com/office/drawing/2014/main" id="{E1D69513-D412-42A6-939A-AB555FF5E36A}"/>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キャプション付きの図">
    <p:bg>
      <p:bgPr>
        <a:solidFill>
          <a:schemeClr val="bg1">
            <a:lumMod val="95000"/>
          </a:schemeClr>
        </a:solidFill>
        <a:effectLst/>
      </p:bgPr>
    </p:bg>
    <p:spTree>
      <p:nvGrpSpPr>
        <p:cNvPr id="1" name=""/>
        <p:cNvGrpSpPr/>
        <p:nvPr/>
      </p:nvGrpSpPr>
      <p:grpSpPr>
        <a:xfrm>
          <a:off x="0" y="0"/>
          <a:ext cx="0" cy="0"/>
          <a:chOff x="0" y="0"/>
          <a:chExt cx="0" cy="0"/>
        </a:xfrm>
      </p:grpSpPr>
      <p:sp>
        <p:nvSpPr>
          <p:cNvPr id="8" name="フレーム 7">
            <a:extLst>
              <a:ext uri="{FF2B5EF4-FFF2-40B4-BE49-F238E27FC236}">
                <a16:creationId xmlns:a16="http://schemas.microsoft.com/office/drawing/2014/main" id="{53B0C39E-3796-4132-81FF-5A58EAF300A5}"/>
              </a:ext>
            </a:extLst>
          </p:cNvPr>
          <p:cNvSpPr/>
          <p:nvPr userDrawn="1"/>
        </p:nvSpPr>
        <p:spPr>
          <a:xfrm>
            <a:off x="-1" y="0"/>
            <a:ext cx="9144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7" name="長方形 6">
            <a:extLst>
              <a:ext uri="{FF2B5EF4-FFF2-40B4-BE49-F238E27FC236}">
                <a16:creationId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C8943364-C409-4EE8-8020-9809E6B2B1AA}"/>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5">
            <a:extLst>
              <a:ext uri="{FF2B5EF4-FFF2-40B4-BE49-F238E27FC236}">
                <a16:creationId xmlns:a16="http://schemas.microsoft.com/office/drawing/2014/main" id="{A67D090F-9522-445C-B984-52BE590455DC}"/>
              </a:ext>
            </a:extLst>
          </p:cNvPr>
          <p:cNvSpPr txBox="1">
            <a:spLocks/>
          </p:cNvSpPr>
          <p:nvPr userDrawn="1"/>
        </p:nvSpPr>
        <p:spPr>
          <a:xfrm>
            <a:off x="8520012" y="6369055"/>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US" altLang="ja-JP" sz="750" b="1" baseline="0" noProof="0" smtClean="0">
                <a:solidFill>
                  <a:schemeClr val="bg1"/>
                </a:solidFill>
                <a:latin typeface="Meiryo UI" panose="020B0604030504040204" pitchFamily="50" charset="-128"/>
                <a:ea typeface="Meiryo UI" panose="020B0604030504040204" pitchFamily="50" charset="-128"/>
              </a:rPr>
              <a:pPr/>
              <a:t>‹#›</a:t>
            </a:fld>
            <a:endParaRPr lang="ja-JP" altLang="en-US" sz="750" b="1" baseline="0" noProof="0">
              <a:solidFill>
                <a:schemeClr val="bg1"/>
              </a:solidFill>
              <a:latin typeface="Meiryo UI" panose="020B0604030504040204" pitchFamily="50" charset="-128"/>
              <a:ea typeface="Meiryo UI" panose="020B0604030504040204" pitchFamily="50" charset="-128"/>
            </a:endParaRPr>
          </a:p>
        </p:txBody>
      </p:sp>
      <p:sp>
        <p:nvSpPr>
          <p:cNvPr id="4" name="タイトル 3">
            <a:extLst>
              <a:ext uri="{FF2B5EF4-FFF2-40B4-BE49-F238E27FC236}">
                <a16:creationId xmlns:a16="http://schemas.microsoft.com/office/drawing/2014/main" id="{00F7C607-177E-BC4B-9F1D-E0CD83EF0470}"/>
              </a:ext>
            </a:extLst>
          </p:cNvPr>
          <p:cNvSpPr>
            <a:spLocks noGrp="1"/>
          </p:cNvSpPr>
          <p:nvPr>
            <p:ph type="title"/>
          </p:nvPr>
        </p:nvSpPr>
        <p:spPr>
          <a:xfrm>
            <a:off x="629841" y="858696"/>
            <a:ext cx="2949178" cy="840230"/>
          </a:xfrm>
        </p:spPr>
        <p:txBody>
          <a:bodyPr rtlCol="0"/>
          <a:lstStyle>
            <a:lvl1pPr>
              <a:defRPr baseline="0">
                <a:ea typeface="Meiryo UI" panose="020B0604030504040204" pitchFamily="50" charset="-128"/>
              </a:defRPr>
            </a:lvl1pPr>
          </a:lstStyle>
          <a:p>
            <a:pPr rtl="0"/>
            <a:r>
              <a:rPr lang="ja-JP" altLang="en-US" noProof="0"/>
              <a:t>マスター タイトルの書式設定</a:t>
            </a:r>
          </a:p>
        </p:txBody>
      </p:sp>
      <p:sp>
        <p:nvSpPr>
          <p:cNvPr id="15" name="テキスト プレースホルダー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629841" y="2057400"/>
            <a:ext cx="2949178" cy="3811588"/>
          </a:xfrm>
        </p:spPr>
        <p:txBody>
          <a:bodyPr rtlCol="0"/>
          <a:lstStyle>
            <a:lvl1pPr marL="0" indent="0">
              <a:buNone/>
              <a:defRPr sz="1200" baseline="0">
                <a:ea typeface="Meiryo UI" panose="020B0604030504040204" pitchFamily="50" charset="-128"/>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rtl="0"/>
            <a:r>
              <a:rPr lang="ja-JP" altLang="en-US" noProof="0"/>
              <a:t>マスター テキストのスタイルを編集する</a:t>
            </a:r>
          </a:p>
        </p:txBody>
      </p:sp>
      <p:sp>
        <p:nvSpPr>
          <p:cNvPr id="11" name="図プレースホルダー 2">
            <a:extLst>
              <a:ext uri="{FF2B5EF4-FFF2-40B4-BE49-F238E27FC236}">
                <a16:creationId xmlns:a16="http://schemas.microsoft.com/office/drawing/2014/main" id="{131CB29F-0BE0-476F-B57A-7638E9BFAE76}"/>
              </a:ext>
            </a:extLst>
          </p:cNvPr>
          <p:cNvSpPr>
            <a:spLocks noGrp="1"/>
          </p:cNvSpPr>
          <p:nvPr>
            <p:ph type="pic" idx="1"/>
          </p:nvPr>
        </p:nvSpPr>
        <p:spPr>
          <a:xfrm>
            <a:off x="3887391" y="500220"/>
            <a:ext cx="4629150" cy="5368773"/>
          </a:xfrm>
        </p:spPr>
        <p:txBody>
          <a:bodyPr rtlCol="0"/>
          <a:lstStyle>
            <a:lvl1pPr marL="0" indent="0">
              <a:buNone/>
              <a:defRPr sz="2400" baseline="0">
                <a:ea typeface="Meiryo UI" panose="020B0604030504040204" pitchFamily="50" charset="-128"/>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rtl="0"/>
            <a:r>
              <a:rPr lang="ja-JP" altLang="en-US" noProof="0"/>
              <a:t>アイコンをクリックして図を追加</a:t>
            </a:r>
          </a:p>
        </p:txBody>
      </p:sp>
      <p:sp>
        <p:nvSpPr>
          <p:cNvPr id="10" name="フッター プレースホルダー 5">
            <a:extLst>
              <a:ext uri="{FF2B5EF4-FFF2-40B4-BE49-F238E27FC236}">
                <a16:creationId xmlns:a16="http://schemas.microsoft.com/office/drawing/2014/main" id="{2296EB70-37C1-42AB-A420-5FF72B86C0F4}"/>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フッター プレースホルダー 5">
            <a:extLst>
              <a:ext uri="{FF2B5EF4-FFF2-40B4-BE49-F238E27FC236}">
                <a16:creationId xmlns:a16="http://schemas.microsoft.com/office/drawing/2014/main" id="{20273381-7E1B-4120-8736-F8FE9DE4B16F}"/>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引用のスライド">
    <p:spTree>
      <p:nvGrpSpPr>
        <p:cNvPr id="1" name=""/>
        <p:cNvGrpSpPr/>
        <p:nvPr/>
      </p:nvGrpSpPr>
      <p:grpSpPr>
        <a:xfrm>
          <a:off x="0" y="0"/>
          <a:ext cx="0" cy="0"/>
          <a:chOff x="0" y="0"/>
          <a:chExt cx="0" cy="0"/>
        </a:xfrm>
      </p:grpSpPr>
      <p:sp>
        <p:nvSpPr>
          <p:cNvPr id="4" name="図プレースホルダー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90488" y="136528"/>
            <a:ext cx="8963025" cy="6584951"/>
          </a:xfrm>
          <a:solidFill>
            <a:schemeClr val="bg1">
              <a:lumMod val="95000"/>
            </a:schemeClr>
          </a:solidFill>
        </p:spPr>
        <p:txBody>
          <a:bodyPr vert="horz" wrap="square" lIns="91440" tIns="45720" rIns="91440" bIns="45720" rtlCol="0" anchor="ctr" anchorCtr="1">
            <a:noAutofit/>
          </a:bodyPr>
          <a:lstStyle>
            <a:lvl1pPr marL="0" indent="0">
              <a:buNone/>
              <a:defRPr lang="en-GB" sz="1350" baseline="0">
                <a:ea typeface="Meiryo UI" panose="020B0604030504040204" pitchFamily="50" charset="-128"/>
              </a:defRPr>
            </a:lvl1pPr>
          </a:lstStyle>
          <a:p>
            <a:pPr marL="171446" lvl="0" indent="-171446" algn="ctr" rtl="0"/>
            <a:r>
              <a:rPr lang="ja-JP" altLang="en-US" noProof="0"/>
              <a:t>画像の挿入</a:t>
            </a:r>
          </a:p>
        </p:txBody>
      </p:sp>
      <p:sp>
        <p:nvSpPr>
          <p:cNvPr id="7" name="テキスト プレースホルダー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190625" y="4104799"/>
            <a:ext cx="7524750" cy="1072088"/>
          </a:xfrm>
          <a:solidFill>
            <a:schemeClr val="tx1">
              <a:alpha val="68000"/>
            </a:schemeClr>
          </a:solidFill>
        </p:spPr>
        <p:txBody>
          <a:bodyPr lIns="274320" tIns="274320" rIns="274320" bIns="274320" rtlCol="0" anchor="ctr">
            <a:spAutoFit/>
          </a:bodyPr>
          <a:lstStyle>
            <a:lvl1pPr marL="0" indent="0">
              <a:lnSpc>
                <a:spcPct val="100000"/>
              </a:lnSpc>
              <a:buNone/>
              <a:defRPr sz="1350" b="0" baseline="0">
                <a:solidFill>
                  <a:schemeClr val="bg1"/>
                </a:solidFill>
                <a:ea typeface="Meiryo UI" panose="020B0604030504040204" pitchFamily="50" charset="-128"/>
              </a:defRPr>
            </a:lvl1pPr>
          </a:lstStyle>
          <a:p>
            <a:pPr lvl="0" rtl="0"/>
            <a:r>
              <a:rPr lang="ja-JP" altLang="en-US" noProof="0"/>
              <a:t>マスター テキストのスタイルを編集する</a:t>
            </a:r>
          </a:p>
          <a:p>
            <a:pPr lvl="0" rtl="0"/>
            <a:endParaRPr lang="ja-JP" altLang="en-US" noProof="0"/>
          </a:p>
        </p:txBody>
      </p:sp>
      <p:sp>
        <p:nvSpPr>
          <p:cNvPr id="8" name="テキスト プレースホルダー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252414" y="3269343"/>
            <a:ext cx="866525" cy="2001317"/>
          </a:xfrm>
          <a:noFill/>
        </p:spPr>
        <p:txBody>
          <a:bodyPr wrap="square" lIns="182880" tIns="182880" rIns="182880" bIns="91440" rtlCol="0">
            <a:spAutoFit/>
          </a:bodyPr>
          <a:lstStyle>
            <a:lvl1pPr marL="0" indent="0">
              <a:buNone/>
              <a:defRPr sz="12450" b="1" baseline="0">
                <a:solidFill>
                  <a:schemeClr val="bg1"/>
                </a:solidFill>
                <a:latin typeface="Meiryo UI" panose="020B0604030504040204" pitchFamily="50" charset="-128"/>
                <a:ea typeface="Meiryo UI" panose="020B0604030504040204" pitchFamily="50" charset="-128"/>
                <a:cs typeface="Arial" panose="020B0604020202020204" pitchFamily="34" charset="0"/>
              </a:defRPr>
            </a:lvl1pPr>
          </a:lstStyle>
          <a:p>
            <a:pPr lvl="0" rtl="0"/>
            <a:r>
              <a:rPr lang="ja-JP" altLang="en-US" noProof="0"/>
              <a:t>“</a:t>
            </a:r>
          </a:p>
        </p:txBody>
      </p:sp>
      <p:sp>
        <p:nvSpPr>
          <p:cNvPr id="9" name="フレーム 8">
            <a:extLst>
              <a:ext uri="{FF2B5EF4-FFF2-40B4-BE49-F238E27FC236}">
                <a16:creationId xmlns:a16="http://schemas.microsoft.com/office/drawing/2014/main" id="{0283712C-6C33-4303-985C-6493AAFAF405}"/>
              </a:ext>
            </a:extLst>
          </p:cNvPr>
          <p:cNvSpPr/>
          <p:nvPr userDrawn="1"/>
        </p:nvSpPr>
        <p:spPr>
          <a:xfrm>
            <a:off x="-1" y="0"/>
            <a:ext cx="9144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5793B617-BDEC-4471-BF16-3ADF8D92DD69}"/>
              </a:ext>
            </a:extLst>
          </p:cNvPr>
          <p:cNvSpPr/>
          <p:nvPr userDrawn="1"/>
        </p:nvSpPr>
        <p:spPr>
          <a:xfrm>
            <a:off x="8520012" y="6369050"/>
            <a:ext cx="251932"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11" name="スライド番号プレースホルダー 5">
            <a:extLst>
              <a:ext uri="{FF2B5EF4-FFF2-40B4-BE49-F238E27FC236}">
                <a16:creationId xmlns:a16="http://schemas.microsoft.com/office/drawing/2014/main" id="{33D238BD-C38B-4BEB-92A5-657AAB9C5351}"/>
              </a:ext>
            </a:extLst>
          </p:cNvPr>
          <p:cNvSpPr txBox="1">
            <a:spLocks/>
          </p:cNvSpPr>
          <p:nvPr userDrawn="1"/>
        </p:nvSpPr>
        <p:spPr>
          <a:xfrm>
            <a:off x="8520012" y="6369055"/>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US" altLang="ja-JP" sz="750" b="1" baseline="0" noProof="0" smtClean="0">
                <a:solidFill>
                  <a:schemeClr val="bg1"/>
                </a:solidFill>
                <a:latin typeface="Meiryo UI" panose="020B0604030504040204" pitchFamily="50" charset="-128"/>
                <a:ea typeface="Meiryo UI" panose="020B0604030504040204" pitchFamily="50" charset="-128"/>
              </a:rPr>
              <a:pPr/>
              <a:t>‹#›</a:t>
            </a:fld>
            <a:endParaRPr lang="ja-JP" altLang="en-US" sz="750" b="1" baseline="0" noProof="0">
              <a:solidFill>
                <a:schemeClr val="bg1"/>
              </a:solidFill>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50E81040-AE93-4763-96F3-062F0F2D8F14}"/>
              </a:ext>
            </a:extLst>
          </p:cNvPr>
          <p:cNvSpPr>
            <a:spLocks noGrp="1"/>
          </p:cNvSpPr>
          <p:nvPr>
            <p:ph type="title"/>
          </p:nvPr>
        </p:nvSpPr>
        <p:spPr/>
        <p:txBody>
          <a:bodyPr rtlCol="0"/>
          <a:lstStyle>
            <a:lvl1pPr>
              <a:defRPr baseline="0">
                <a:ea typeface="Meiryo UI" panose="020B0604030504040204" pitchFamily="50" charset="-128"/>
              </a:defRPr>
            </a:lvl1pPr>
          </a:lstStyle>
          <a:p>
            <a:pPr rtl="0"/>
            <a:r>
              <a:rPr lang="ja-JP" altLang="en-US" noProof="0"/>
              <a:t>マスター タイトルの書式設定</a:t>
            </a:r>
          </a:p>
        </p:txBody>
      </p:sp>
      <p:sp>
        <p:nvSpPr>
          <p:cNvPr id="12" name="フッター プレースホルダー 5">
            <a:extLst>
              <a:ext uri="{FF2B5EF4-FFF2-40B4-BE49-F238E27FC236}">
                <a16:creationId xmlns:a16="http://schemas.microsoft.com/office/drawing/2014/main" id="{2A6C1EB5-C8C9-45BE-A0BB-15EC3289D3AB}"/>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2 と画像">
    <p:spTree>
      <p:nvGrpSpPr>
        <p:cNvPr id="1" name=""/>
        <p:cNvGrpSpPr/>
        <p:nvPr/>
      </p:nvGrpSpPr>
      <p:grpSpPr>
        <a:xfrm>
          <a:off x="0" y="0"/>
          <a:ext cx="0" cy="0"/>
          <a:chOff x="0" y="0"/>
          <a:chExt cx="0" cy="0"/>
        </a:xfrm>
      </p:grpSpPr>
      <p:sp>
        <p:nvSpPr>
          <p:cNvPr id="5" name="図プレースホルダー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3" y="0"/>
            <a:ext cx="9143999" cy="3962400"/>
          </a:xfrm>
          <a:solidFill>
            <a:schemeClr val="bg1">
              <a:lumMod val="95000"/>
            </a:schemeClr>
          </a:solidFill>
        </p:spPr>
        <p:txBody>
          <a:bodyPr vert="horz" wrap="square" lIns="91440" tIns="45720" rIns="91440" bIns="45720" rtlCol="0" anchor="ctr" anchorCtr="1">
            <a:noAutofit/>
          </a:bodyPr>
          <a:lstStyle>
            <a:lvl1pPr marL="0" indent="0">
              <a:buNone/>
              <a:defRPr lang="en-GB" sz="1350" baseline="0" dirty="0">
                <a:ea typeface="Meiryo UI" panose="020B0604030504040204" pitchFamily="50" charset="-128"/>
              </a:defRPr>
            </a:lvl1pPr>
          </a:lstStyle>
          <a:p>
            <a:pPr marL="171446" lvl="0" indent="-171446" algn="ctr" rtl="0"/>
            <a:r>
              <a:rPr lang="ja-JP" altLang="en-US" noProof="0"/>
              <a:t>画像の挿入</a:t>
            </a:r>
          </a:p>
        </p:txBody>
      </p:sp>
      <p:sp>
        <p:nvSpPr>
          <p:cNvPr id="3" name="サブタイトル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521153" y="5603183"/>
            <a:ext cx="6858000" cy="279307"/>
          </a:xfrm>
        </p:spPr>
        <p:txBody>
          <a:bodyPr vert="horz" lIns="91440" tIns="45720" rIns="91440" bIns="45720" rtlCol="0">
            <a:spAutoFit/>
          </a:bodyPr>
          <a:lstStyle>
            <a:lvl1pPr marL="0" indent="0">
              <a:buNone/>
              <a:defRPr lang="en-GB" sz="1350" baseline="0" dirty="0">
                <a:solidFill>
                  <a:schemeClr val="accent3"/>
                </a:solidFill>
                <a:latin typeface="Meiryo UI" panose="020B0604030504040204" pitchFamily="50" charset="-128"/>
                <a:ea typeface="Meiryo UI" panose="020B0604030504040204" pitchFamily="50" charset="-128"/>
              </a:defRPr>
            </a:lvl1pPr>
          </a:lstStyle>
          <a:p>
            <a:pPr marL="171446" lvl="0" indent="-171446" rtl="0"/>
            <a:r>
              <a:rPr lang="ja-JP" altLang="en-US" noProof="0"/>
              <a:t>サブタイトル</a:t>
            </a:r>
          </a:p>
        </p:txBody>
      </p:sp>
      <p:sp>
        <p:nvSpPr>
          <p:cNvPr id="2" name="タイトル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153" y="5053805"/>
            <a:ext cx="7955280" cy="549381"/>
          </a:xfrm>
        </p:spPr>
        <p:txBody>
          <a:bodyPr vert="horz" lIns="91440" tIns="45720" rIns="91440" bIns="45720" rtlCol="0" anchor="b">
            <a:spAutoFit/>
          </a:bodyPr>
          <a:lstStyle>
            <a:lvl1pPr>
              <a:defRPr lang="en-GB" sz="3300" b="1" baseline="0" dirty="0">
                <a:solidFill>
                  <a:schemeClr val="tx1">
                    <a:lumMod val="75000"/>
                    <a:lumOff val="25000"/>
                  </a:schemeClr>
                </a:solidFill>
                <a:latin typeface="Meiryo UI" panose="020B0604030504040204" pitchFamily="50" charset="-128"/>
                <a:ea typeface="Meiryo UI" panose="020B0604030504040204" pitchFamily="50" charset="-128"/>
              </a:defRPr>
            </a:lvl1pPr>
          </a:lstStyle>
          <a:p>
            <a:pPr marL="0" lvl="0" rtl="0"/>
            <a:r>
              <a:rPr lang="ja-JP" altLang="en-US" noProof="0"/>
              <a:t>タイトル</a:t>
            </a:r>
          </a:p>
        </p:txBody>
      </p:sp>
      <p:sp>
        <p:nvSpPr>
          <p:cNvPr id="11" name="長方形 10">
            <a:extLst>
              <a:ext uri="{FF2B5EF4-FFF2-40B4-BE49-F238E27FC236}">
                <a16:creationId xmlns:a16="http://schemas.microsoft.com/office/drawing/2014/main" id="{45C25376-E6F9-4E5A-A81D-E7FA342FB230}"/>
              </a:ext>
            </a:extLst>
          </p:cNvPr>
          <p:cNvSpPr/>
          <p:nvPr userDrawn="1"/>
        </p:nvSpPr>
        <p:spPr>
          <a:xfrm>
            <a:off x="326572" y="4726452"/>
            <a:ext cx="5442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baseline="0" noProof="0">
              <a:latin typeface="Meiryo UI" panose="020B0604030504040204" pitchFamily="50" charset="-128"/>
              <a:ea typeface="Meiryo UI" panose="020B0604030504040204" pitchFamily="50" charset="-128"/>
            </a:endParaRPr>
          </a:p>
        </p:txBody>
      </p:sp>
      <p:sp>
        <p:nvSpPr>
          <p:cNvPr id="4" name="長方形 3">
            <a:extLst>
              <a:ext uri="{FF2B5EF4-FFF2-40B4-BE49-F238E27FC236}">
                <a16:creationId xmlns:a16="http://schemas.microsoft.com/office/drawing/2014/main" id="{7B386286-CEE2-E94A-BBC0-0A3723EB14DE}"/>
              </a:ext>
            </a:extLst>
          </p:cNvPr>
          <p:cNvSpPr/>
          <p:nvPr userDrawn="1"/>
        </p:nvSpPr>
        <p:spPr>
          <a:xfrm>
            <a:off x="8256674" y="6220326"/>
            <a:ext cx="649705"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6" name="フッター プレースホルダー 5">
            <a:extLst>
              <a:ext uri="{FF2B5EF4-FFF2-40B4-BE49-F238E27FC236}">
                <a16:creationId xmlns:a16="http://schemas.microsoft.com/office/drawing/2014/main" id="{24B9EF11-1292-4338-8025-9F4410129735}"/>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お礼を述べるスライド">
    <p:spTree>
      <p:nvGrpSpPr>
        <p:cNvPr id="1" name=""/>
        <p:cNvGrpSpPr/>
        <p:nvPr/>
      </p:nvGrpSpPr>
      <p:grpSpPr>
        <a:xfrm>
          <a:off x="0" y="0"/>
          <a:ext cx="0" cy="0"/>
          <a:chOff x="0" y="0"/>
          <a:chExt cx="0" cy="0"/>
        </a:xfrm>
      </p:grpSpPr>
      <p:sp>
        <p:nvSpPr>
          <p:cNvPr id="9" name="図プレースホルダー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9144000" cy="6858000"/>
          </a:xfrm>
          <a:solidFill>
            <a:srgbClr val="00B0F0"/>
          </a:solidFill>
        </p:spPr>
        <p:txBody>
          <a:bodyPr vert="horz" wrap="square" lIns="91440" tIns="45720" rIns="91440" bIns="45720" rtlCol="0" anchor="ctr" anchorCtr="1">
            <a:noAutofit/>
          </a:bodyPr>
          <a:lstStyle>
            <a:lvl1pPr marL="0" indent="0">
              <a:buNone/>
              <a:defRPr lang="en-GB" sz="1350" baseline="0"/>
            </a:lvl1pPr>
          </a:lstStyle>
          <a:p>
            <a:pPr marL="171446" lvl="0" indent="-171446" algn="ctr" rtl="0"/>
            <a:r>
              <a:rPr lang="ja-JP" altLang="en-US" noProof="0"/>
              <a:t>画像の挿入</a:t>
            </a:r>
            <a:endParaRPr lang="ja-JP" altLang="en-GB" noProof="0"/>
          </a:p>
        </p:txBody>
      </p:sp>
      <p:sp>
        <p:nvSpPr>
          <p:cNvPr id="2" name="タイトル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521154" y="4596754"/>
            <a:ext cx="8095308" cy="1006429"/>
          </a:xfrm>
        </p:spPr>
        <p:txBody>
          <a:bodyPr vert="horz" wrap="square" lIns="91440" tIns="45720" rIns="91440" bIns="45720" rtlCol="0" anchor="b">
            <a:spAutoFit/>
          </a:bodyPr>
          <a:lstStyle>
            <a:lvl1pPr algn="ctr">
              <a:defRPr lang="en-GB" sz="3300" b="1" spc="-113" baseline="0" dirty="0">
                <a:solidFill>
                  <a:schemeClr val="bg1"/>
                </a:solidFill>
                <a:latin typeface="Meiryo UI" panose="020B0604030504040204" pitchFamily="50" charset="-128"/>
              </a:defRPr>
            </a:lvl1pPr>
          </a:lstStyle>
          <a:p>
            <a:pPr marL="0" lvl="0" rtl="0"/>
            <a:r>
              <a:rPr lang="ja-JP" altLang="en-US" noProof="0" dirty="0"/>
              <a:t>おつかれさまでした！</a:t>
            </a:r>
            <a:br>
              <a:rPr lang="en-US" altLang="ja-JP" noProof="0" dirty="0"/>
            </a:br>
            <a:r>
              <a:rPr lang="ja-JP" altLang="en-US" noProof="0" dirty="0"/>
              <a:t>おしまい！</a:t>
            </a:r>
            <a:endParaRPr lang="ja-JP" altLang="en-GB" noProof="0" dirty="0"/>
          </a:p>
        </p:txBody>
      </p:sp>
      <p:sp>
        <p:nvSpPr>
          <p:cNvPr id="4" name="フッター プレースホルダー 5">
            <a:extLst>
              <a:ext uri="{FF2B5EF4-FFF2-40B4-BE49-F238E27FC236}">
                <a16:creationId xmlns:a16="http://schemas.microsoft.com/office/drawing/2014/main" id="{4650ED99-C07A-480E-80FF-205E19869710}"/>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画像を含むセクション ヘッダー 1">
    <p:spTree>
      <p:nvGrpSpPr>
        <p:cNvPr id="1" name=""/>
        <p:cNvGrpSpPr/>
        <p:nvPr/>
      </p:nvGrpSpPr>
      <p:grpSpPr>
        <a:xfrm>
          <a:off x="0" y="0"/>
          <a:ext cx="0" cy="0"/>
          <a:chOff x="0" y="0"/>
          <a:chExt cx="0" cy="0"/>
        </a:xfrm>
      </p:grpSpPr>
      <p:sp>
        <p:nvSpPr>
          <p:cNvPr id="12" name="フリーフォーム:図形 11">
            <a:extLst>
              <a:ext uri="{FF2B5EF4-FFF2-40B4-BE49-F238E27FC236}">
                <a16:creationId xmlns:a16="http://schemas.microsoft.com/office/drawing/2014/main" id="{6D24BA90-E7BA-471E-AA13-3329EDCD80A2}"/>
              </a:ext>
            </a:extLst>
          </p:cNvPr>
          <p:cNvSpPr/>
          <p:nvPr userDrawn="1"/>
        </p:nvSpPr>
        <p:spPr>
          <a:xfrm flipV="1">
            <a:off x="-1" y="-3"/>
            <a:ext cx="9144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baseline="0" noProof="0">
              <a:latin typeface="Meiryo UI" panose="020B0604030504040204" pitchFamily="50" charset="-128"/>
              <a:ea typeface="Meiryo UI" panose="020B0604030504040204" pitchFamily="50" charset="-128"/>
            </a:endParaRPr>
          </a:p>
        </p:txBody>
      </p:sp>
      <p:sp>
        <p:nvSpPr>
          <p:cNvPr id="11" name="図プレースホルダー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0" y="4515035"/>
            <a:ext cx="9144000" cy="234296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350" baseline="0" dirty="0">
                <a:ea typeface="Meiryo UI" panose="020B0604030504040204" pitchFamily="50" charset="-128"/>
              </a:defRPr>
            </a:lvl1pPr>
          </a:lstStyle>
          <a:p>
            <a:pPr marL="171446" lvl="0" indent="-171446" algn="ctr" rtl="0"/>
            <a:r>
              <a:rPr lang="ja-JP" altLang="en-US" noProof="0"/>
              <a:t>画像の挿入</a:t>
            </a:r>
          </a:p>
        </p:txBody>
      </p:sp>
      <p:sp>
        <p:nvSpPr>
          <p:cNvPr id="2" name="タイトル 1">
            <a:extLst>
              <a:ext uri="{FF2B5EF4-FFF2-40B4-BE49-F238E27FC236}">
                <a16:creationId xmlns:a16="http://schemas.microsoft.com/office/drawing/2014/main" id="{8C9A3716-1F35-4634-B53D-27722735B2D5}"/>
              </a:ext>
            </a:extLst>
          </p:cNvPr>
          <p:cNvSpPr>
            <a:spLocks noGrp="1"/>
          </p:cNvSpPr>
          <p:nvPr>
            <p:ph type="title" hasCustomPrompt="1"/>
          </p:nvPr>
        </p:nvSpPr>
        <p:spPr>
          <a:xfrm>
            <a:off x="522514" y="1611383"/>
            <a:ext cx="7249886" cy="746846"/>
          </a:xfrm>
        </p:spPr>
        <p:txBody>
          <a:bodyPr rtlCol="0" anchor="t">
            <a:noAutofit/>
          </a:bodyPr>
          <a:lstStyle>
            <a:lvl1pPr>
              <a:defRPr sz="3600" spc="-113" baseline="0">
                <a:solidFill>
                  <a:schemeClr val="tx1">
                    <a:lumMod val="75000"/>
                    <a:lumOff val="25000"/>
                  </a:schemeClr>
                </a:solidFill>
                <a:ea typeface="Meiryo UI" panose="020B0604030504040204" pitchFamily="50" charset="-128"/>
              </a:defRPr>
            </a:lvl1pPr>
          </a:lstStyle>
          <a:p>
            <a:pPr rtl="0"/>
            <a:r>
              <a:rPr lang="ja-JP" altLang="en-US" noProof="0"/>
              <a:t>セクション ヘッダー </a:t>
            </a:r>
            <a:r>
              <a:rPr lang="en-US" altLang="ja-JP" noProof="0"/>
              <a:t>1</a:t>
            </a:r>
          </a:p>
        </p:txBody>
      </p:sp>
      <p:sp>
        <p:nvSpPr>
          <p:cNvPr id="3" name="テキスト プレースホルダー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522514" y="2464429"/>
            <a:ext cx="7249886" cy="221599"/>
          </a:xfrm>
        </p:spPr>
        <p:txBody>
          <a:bodyPr tIns="0" bIns="0" rtlCol="0">
            <a:spAutoFit/>
          </a:bodyPr>
          <a:lstStyle>
            <a:lvl1pPr marL="0" indent="0">
              <a:buNone/>
              <a:defRPr sz="1600" baseline="0">
                <a:solidFill>
                  <a:srgbClr val="067F9C"/>
                </a:solidFill>
                <a:ea typeface="Meiryo UI" panose="020B0604030504040204" pitchFamily="50" charset="-128"/>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rtl="0"/>
            <a:r>
              <a:rPr lang="ja-JP" altLang="en-US" noProof="0" dirty="0"/>
              <a:t>サブタイトル</a:t>
            </a:r>
          </a:p>
        </p:txBody>
      </p:sp>
      <p:sp>
        <p:nvSpPr>
          <p:cNvPr id="13" name="長方形 12">
            <a:extLst>
              <a:ext uri="{FF2B5EF4-FFF2-40B4-BE49-F238E27FC236}">
                <a16:creationId xmlns:a16="http://schemas.microsoft.com/office/drawing/2014/main" id="{560C8850-C2CD-4E0B-AA6F-6B884EB94B4B}"/>
              </a:ext>
            </a:extLst>
          </p:cNvPr>
          <p:cNvSpPr/>
          <p:nvPr userDrawn="1"/>
        </p:nvSpPr>
        <p:spPr>
          <a:xfrm>
            <a:off x="326572" y="1532049"/>
            <a:ext cx="54428"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baseline="0" noProof="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350A3AA2-7D54-487F-8AD2-09E0D950B455}"/>
              </a:ext>
            </a:extLst>
          </p:cNvPr>
          <p:cNvSpPr>
            <a:spLocks noGrp="1"/>
          </p:cNvSpPr>
          <p:nvPr>
            <p:ph type="ftr" sz="quarter" idx="14"/>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画像を含むセクション ヘッダー 2">
    <p:spTree>
      <p:nvGrpSpPr>
        <p:cNvPr id="1" name=""/>
        <p:cNvGrpSpPr/>
        <p:nvPr/>
      </p:nvGrpSpPr>
      <p:grpSpPr>
        <a:xfrm>
          <a:off x="0" y="0"/>
          <a:ext cx="0" cy="0"/>
          <a:chOff x="0" y="0"/>
          <a:chExt cx="0" cy="0"/>
        </a:xfrm>
      </p:grpSpPr>
      <p:sp>
        <p:nvSpPr>
          <p:cNvPr id="7" name="図プレースホルダー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3" y="0"/>
            <a:ext cx="9143999" cy="6858000"/>
          </a:xfrm>
          <a:solidFill>
            <a:schemeClr val="bg1">
              <a:lumMod val="95000"/>
            </a:schemeClr>
          </a:solidFill>
        </p:spPr>
        <p:txBody>
          <a:bodyPr vert="horz" wrap="square" lIns="91440" tIns="45720" rIns="91440" bIns="45720" rtlCol="0" anchor="ctr" anchorCtr="1">
            <a:noAutofit/>
          </a:bodyPr>
          <a:lstStyle>
            <a:lvl1pPr marL="0" indent="0">
              <a:buNone/>
              <a:defRPr lang="en-GB" sz="1350" baseline="0" dirty="0">
                <a:solidFill>
                  <a:schemeClr val="tx1"/>
                </a:solidFill>
                <a:ea typeface="Meiryo UI" panose="020B0604030504040204" pitchFamily="50" charset="-128"/>
              </a:defRPr>
            </a:lvl1pPr>
          </a:lstStyle>
          <a:p>
            <a:pPr marL="171446" lvl="0" indent="-171446" algn="ctr" rtl="0"/>
            <a:r>
              <a:rPr lang="ja-JP" altLang="en-US" noProof="0"/>
              <a:t>画像の挿入</a:t>
            </a:r>
          </a:p>
        </p:txBody>
      </p:sp>
      <p:sp>
        <p:nvSpPr>
          <p:cNvPr id="2" name="タイトル 1">
            <a:extLst>
              <a:ext uri="{FF2B5EF4-FFF2-40B4-BE49-F238E27FC236}">
                <a16:creationId xmlns:a16="http://schemas.microsoft.com/office/drawing/2014/main" id="{8C9A3716-1F35-4634-B53D-27722735B2D5}"/>
              </a:ext>
            </a:extLst>
          </p:cNvPr>
          <p:cNvSpPr>
            <a:spLocks noGrp="1"/>
          </p:cNvSpPr>
          <p:nvPr>
            <p:ph type="title" hasCustomPrompt="1"/>
          </p:nvPr>
        </p:nvSpPr>
        <p:spPr>
          <a:xfrm>
            <a:off x="522514" y="3860800"/>
            <a:ext cx="7249886" cy="1686720"/>
          </a:xfrm>
        </p:spPr>
        <p:txBody>
          <a:bodyPr rtlCol="0" anchor="b">
            <a:noAutofit/>
          </a:bodyPr>
          <a:lstStyle>
            <a:lvl1pPr>
              <a:defRPr sz="3600" spc="-113" baseline="0">
                <a:solidFill>
                  <a:schemeClr val="bg1"/>
                </a:solidFill>
                <a:ea typeface="Meiryo UI" panose="020B0604030504040204" pitchFamily="50" charset="-128"/>
              </a:defRPr>
            </a:lvl1pPr>
          </a:lstStyle>
          <a:p>
            <a:pPr rtl="0"/>
            <a:r>
              <a:rPr lang="ja-JP" altLang="en-US" noProof="0"/>
              <a:t>セクション ヘッダー </a:t>
            </a:r>
            <a:r>
              <a:rPr lang="en-US" altLang="ja-JP" noProof="0"/>
              <a:t>2</a:t>
            </a:r>
          </a:p>
        </p:txBody>
      </p:sp>
      <p:sp>
        <p:nvSpPr>
          <p:cNvPr id="3" name="テキスト プレースホルダー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522514" y="5610175"/>
            <a:ext cx="7249886" cy="166199"/>
          </a:xfrm>
        </p:spPr>
        <p:txBody>
          <a:bodyPr tIns="0" bIns="0" rtlCol="0">
            <a:spAutoFit/>
          </a:bodyPr>
          <a:lstStyle>
            <a:lvl1pPr marL="0" indent="0">
              <a:buNone/>
              <a:defRPr sz="1200" baseline="0">
                <a:solidFill>
                  <a:schemeClr val="bg1"/>
                </a:solidFill>
                <a:ea typeface="Meiryo UI" panose="020B0604030504040204" pitchFamily="50" charset="-128"/>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rtl="0"/>
            <a:r>
              <a:rPr lang="ja-JP" altLang="en-US" noProof="0"/>
              <a:t>サブタイトル</a:t>
            </a:r>
          </a:p>
        </p:txBody>
      </p:sp>
      <p:sp>
        <p:nvSpPr>
          <p:cNvPr id="8" name="長方形 7">
            <a:extLst>
              <a:ext uri="{FF2B5EF4-FFF2-40B4-BE49-F238E27FC236}">
                <a16:creationId xmlns:a16="http://schemas.microsoft.com/office/drawing/2014/main" id="{5B68A07C-35C9-40A7-8487-9EAD314C595A}"/>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9" name="スライド番号プレースホルダー 5">
            <a:extLst>
              <a:ext uri="{FF2B5EF4-FFF2-40B4-BE49-F238E27FC236}">
                <a16:creationId xmlns:a16="http://schemas.microsoft.com/office/drawing/2014/main" id="{CE9143E8-1B27-4F08-9F20-BE30B14AC24E}"/>
              </a:ext>
            </a:extLst>
          </p:cNvPr>
          <p:cNvSpPr txBox="1">
            <a:spLocks/>
          </p:cNvSpPr>
          <p:nvPr userDrawn="1"/>
        </p:nvSpPr>
        <p:spPr>
          <a:xfrm>
            <a:off x="8520012" y="6369055"/>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US" altLang="ja-JP" sz="750" b="1" baseline="0" noProof="0" smtClean="0">
                <a:solidFill>
                  <a:schemeClr val="bg1"/>
                </a:solidFill>
                <a:latin typeface="Meiryo UI" panose="020B0604030504040204" pitchFamily="50" charset="-128"/>
                <a:ea typeface="Meiryo UI" panose="020B0604030504040204" pitchFamily="50" charset="-128"/>
              </a:rPr>
              <a:pPr/>
              <a:t>‹#›</a:t>
            </a:fld>
            <a:endParaRPr lang="ja-JP" altLang="en-US" sz="750" b="1" baseline="0" noProof="0">
              <a:solidFill>
                <a:schemeClr val="bg1"/>
              </a:solidFill>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845FF900-D87B-4A4B-8BA8-D7A372486CC1}"/>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bg>
      <p:bgPr>
        <a:solidFill>
          <a:schemeClr val="bg1">
            <a:lumMod val="95000"/>
          </a:schemeClr>
        </a:solidFill>
        <a:effectLst/>
      </p:bgPr>
    </p:bg>
    <p:spTree>
      <p:nvGrpSpPr>
        <p:cNvPr id="1" name=""/>
        <p:cNvGrpSpPr/>
        <p:nvPr/>
      </p:nvGrpSpPr>
      <p:grpSpPr>
        <a:xfrm>
          <a:off x="0" y="0"/>
          <a:ext cx="0" cy="0"/>
          <a:chOff x="0" y="0"/>
          <a:chExt cx="0" cy="0"/>
        </a:xfrm>
      </p:grpSpPr>
      <p:sp>
        <p:nvSpPr>
          <p:cNvPr id="8" name="フレーム 7">
            <a:extLst>
              <a:ext uri="{FF2B5EF4-FFF2-40B4-BE49-F238E27FC236}">
                <a16:creationId xmlns:a16="http://schemas.microsoft.com/office/drawing/2014/main" id="{53B0C39E-3796-4132-81FF-5A58EAF300A5}"/>
              </a:ext>
            </a:extLst>
          </p:cNvPr>
          <p:cNvSpPr/>
          <p:nvPr userDrawn="1"/>
        </p:nvSpPr>
        <p:spPr>
          <a:xfrm>
            <a:off x="-1" y="0"/>
            <a:ext cx="9144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7" name="長方形 6">
            <a:extLst>
              <a:ext uri="{FF2B5EF4-FFF2-40B4-BE49-F238E27FC236}">
                <a16:creationId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C8943364-C409-4EE8-8020-9809E6B2B1AA}"/>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5">
            <a:extLst>
              <a:ext uri="{FF2B5EF4-FFF2-40B4-BE49-F238E27FC236}">
                <a16:creationId xmlns:a16="http://schemas.microsoft.com/office/drawing/2014/main" id="{A67D090F-9522-445C-B984-52BE590455DC}"/>
              </a:ext>
            </a:extLst>
          </p:cNvPr>
          <p:cNvSpPr txBox="1">
            <a:spLocks/>
          </p:cNvSpPr>
          <p:nvPr userDrawn="1"/>
        </p:nvSpPr>
        <p:spPr>
          <a:xfrm>
            <a:off x="8520012" y="6369055"/>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US" altLang="ja-JP" sz="750" b="1" baseline="0" noProof="0" smtClean="0">
                <a:solidFill>
                  <a:schemeClr val="bg1"/>
                </a:solidFill>
                <a:latin typeface="Meiryo UI" panose="020B0604030504040204" pitchFamily="50" charset="-128"/>
                <a:ea typeface="Meiryo UI" panose="020B0604030504040204" pitchFamily="50" charset="-128"/>
              </a:rPr>
              <a:pPr/>
              <a:t>‹#›</a:t>
            </a:fld>
            <a:endParaRPr lang="ja-JP" altLang="en-US" sz="750" b="1" baseline="0" noProof="0">
              <a:solidFill>
                <a:schemeClr val="bg1"/>
              </a:solidFill>
              <a:latin typeface="Meiryo UI" panose="020B0604030504040204" pitchFamily="50" charset="-128"/>
              <a:ea typeface="Meiryo UI" panose="020B0604030504040204" pitchFamily="50" charset="-128"/>
            </a:endParaRPr>
          </a:p>
        </p:txBody>
      </p:sp>
      <p:sp>
        <p:nvSpPr>
          <p:cNvPr id="4" name="タイトル 3">
            <a:extLst>
              <a:ext uri="{FF2B5EF4-FFF2-40B4-BE49-F238E27FC236}">
                <a16:creationId xmlns:a16="http://schemas.microsoft.com/office/drawing/2014/main" id="{00F7C607-177E-BC4B-9F1D-E0CD83EF0470}"/>
              </a:ext>
            </a:extLst>
          </p:cNvPr>
          <p:cNvSpPr>
            <a:spLocks noGrp="1"/>
          </p:cNvSpPr>
          <p:nvPr>
            <p:ph type="title"/>
          </p:nvPr>
        </p:nvSpPr>
        <p:spPr/>
        <p:txBody>
          <a:bodyPr rtlCol="0"/>
          <a:lstStyle>
            <a:lvl1pPr>
              <a:defRPr baseline="0">
                <a:ea typeface="Meiryo UI" panose="020B0604030504040204" pitchFamily="50" charset="-128"/>
              </a:defRPr>
            </a:lvl1pPr>
          </a:lstStyle>
          <a:p>
            <a:pPr rtl="0"/>
            <a:r>
              <a:rPr lang="ja-JP" altLang="en-US" noProof="0"/>
              <a:t>マスター タイトルの書式設定</a:t>
            </a:r>
          </a:p>
        </p:txBody>
      </p:sp>
      <p:sp>
        <p:nvSpPr>
          <p:cNvPr id="10" name="コンテンツ プレースホルダー 2">
            <a:extLst>
              <a:ext uri="{FF2B5EF4-FFF2-40B4-BE49-F238E27FC236}">
                <a16:creationId xmlns:a16="http://schemas.microsoft.com/office/drawing/2014/main" id="{3B7F86AE-7774-0B40-8944-DF91C77B02F3}"/>
              </a:ext>
            </a:extLst>
          </p:cNvPr>
          <p:cNvSpPr>
            <a:spLocks noGrp="1"/>
          </p:cNvSpPr>
          <p:nvPr>
            <p:ph idx="1" hasCustomPrompt="1"/>
          </p:nvPr>
        </p:nvSpPr>
        <p:spPr>
          <a:xfrm>
            <a:off x="334739" y="1463040"/>
            <a:ext cx="6023201" cy="4770098"/>
          </a:xfrm>
        </p:spPr>
        <p:txBody>
          <a:bodyPr rtlCol="0">
            <a:noAutofit/>
          </a:bodyPr>
          <a:lstStyle>
            <a:lvl1pPr>
              <a:lnSpc>
                <a:spcPct val="200000"/>
              </a:lnSpc>
              <a:spcBef>
                <a:spcPts val="450"/>
              </a:spcBef>
              <a:spcAft>
                <a:spcPts val="900"/>
              </a:spcAft>
              <a:defRPr sz="2000" baseline="0">
                <a:solidFill>
                  <a:schemeClr val="tx1">
                    <a:lumMod val="75000"/>
                    <a:lumOff val="25000"/>
                  </a:schemeClr>
                </a:solidFill>
                <a:ea typeface="Meiryo UI" panose="020B0604030504040204" pitchFamily="50" charset="-128"/>
              </a:defRPr>
            </a:lvl1pPr>
            <a:lvl2pPr>
              <a:lnSpc>
                <a:spcPct val="200000"/>
              </a:lnSpc>
              <a:spcBef>
                <a:spcPts val="450"/>
              </a:spcBef>
              <a:spcAft>
                <a:spcPts val="900"/>
              </a:spcAft>
              <a:defRPr sz="2000" baseline="0">
                <a:solidFill>
                  <a:schemeClr val="tx1">
                    <a:lumMod val="75000"/>
                    <a:lumOff val="25000"/>
                  </a:schemeClr>
                </a:solidFill>
                <a:ea typeface="Meiryo UI" panose="020B0604030504040204" pitchFamily="50" charset="-128"/>
              </a:defRPr>
            </a:lvl2pPr>
            <a:lvl3pPr>
              <a:lnSpc>
                <a:spcPct val="200000"/>
              </a:lnSpc>
              <a:spcBef>
                <a:spcPts val="450"/>
              </a:spcBef>
              <a:spcAft>
                <a:spcPts val="900"/>
              </a:spcAft>
              <a:defRPr sz="1600" baseline="0">
                <a:solidFill>
                  <a:schemeClr val="tx1">
                    <a:lumMod val="75000"/>
                    <a:lumOff val="25000"/>
                  </a:schemeClr>
                </a:solidFill>
                <a:ea typeface="Meiryo UI" panose="020B0604030504040204" pitchFamily="50" charset="-128"/>
              </a:defRPr>
            </a:lvl3pPr>
            <a:lvl4pPr>
              <a:defRPr sz="1050"/>
            </a:lvl4pPr>
            <a:lvl5pPr>
              <a:defRPr sz="1050"/>
            </a:lvl5pPr>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p:txBody>
      </p:sp>
      <p:sp>
        <p:nvSpPr>
          <p:cNvPr id="2" name="フッター プレースホルダー 1">
            <a:extLst>
              <a:ext uri="{FF2B5EF4-FFF2-40B4-BE49-F238E27FC236}">
                <a16:creationId xmlns:a16="http://schemas.microsoft.com/office/drawing/2014/main" id="{CE0E0E20-F611-46E3-8C9D-5D39152C2286}"/>
              </a:ext>
            </a:extLst>
          </p:cNvPr>
          <p:cNvSpPr>
            <a:spLocks noGrp="1"/>
          </p:cNvSpPr>
          <p:nvPr>
            <p:ph type="ftr" sz="quarter" idx="10"/>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白">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DEB162-E699-464C-B2EE-136D517A9B8B}"/>
              </a:ext>
            </a:extLst>
          </p:cNvPr>
          <p:cNvSpPr>
            <a:spLocks noGrp="1"/>
          </p:cNvSpPr>
          <p:nvPr>
            <p:ph type="title"/>
          </p:nvPr>
        </p:nvSpPr>
        <p:spPr>
          <a:xfrm>
            <a:off x="334735" y="562545"/>
            <a:ext cx="8380640" cy="466281"/>
          </a:xfrm>
        </p:spPr>
        <p:txBody>
          <a:bodyPr vert="horz" wrap="square" lIns="91440" tIns="45720" rIns="91440" bIns="45720" rtlCol="0" anchor="ctr">
            <a:spAutoFit/>
          </a:bodyPr>
          <a:lstStyle>
            <a:lvl1pPr>
              <a:defRPr lang="en-GB" sz="2700" spc="-45" baseline="0" dirty="0">
                <a:ea typeface="Meiryo UI" panose="020B0604030504040204" pitchFamily="50" charset="-128"/>
              </a:defRPr>
            </a:lvl1pPr>
          </a:lstStyle>
          <a:p>
            <a:pPr lvl="0"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72618346-1C0B-46DB-AAA6-71C865DE85FE}"/>
              </a:ext>
            </a:extLst>
          </p:cNvPr>
          <p:cNvSpPr>
            <a:spLocks noGrp="1"/>
          </p:cNvSpPr>
          <p:nvPr>
            <p:ph idx="1" hasCustomPrompt="1"/>
          </p:nvPr>
        </p:nvSpPr>
        <p:spPr>
          <a:xfrm>
            <a:off x="2692174" y="1323684"/>
            <a:ext cx="6023201" cy="4770098"/>
          </a:xfrm>
        </p:spPr>
        <p:txBody>
          <a:bodyPr rtlCol="0">
            <a:noAutofit/>
          </a:bodyPr>
          <a:lstStyle>
            <a:lvl1pPr>
              <a:lnSpc>
                <a:spcPct val="100000"/>
              </a:lnSpc>
              <a:spcBef>
                <a:spcPts val="450"/>
              </a:spcBef>
              <a:spcAft>
                <a:spcPts val="900"/>
              </a:spcAft>
              <a:defRPr sz="1600" baseline="0">
                <a:solidFill>
                  <a:schemeClr val="tx1">
                    <a:lumMod val="75000"/>
                    <a:lumOff val="25000"/>
                  </a:schemeClr>
                </a:solidFill>
                <a:ea typeface="Meiryo UI" panose="020B0604030504040204" pitchFamily="50" charset="-128"/>
              </a:defRPr>
            </a:lvl1pPr>
            <a:lvl2pPr>
              <a:lnSpc>
                <a:spcPct val="100000"/>
              </a:lnSpc>
              <a:spcBef>
                <a:spcPts val="450"/>
              </a:spcBef>
              <a:spcAft>
                <a:spcPts val="900"/>
              </a:spcAft>
              <a:defRPr sz="1200" baseline="0">
                <a:solidFill>
                  <a:schemeClr val="tx1">
                    <a:lumMod val="75000"/>
                    <a:lumOff val="25000"/>
                  </a:schemeClr>
                </a:solidFill>
                <a:ea typeface="Meiryo UI" panose="020B0604030504040204" pitchFamily="50" charset="-128"/>
              </a:defRPr>
            </a:lvl2pPr>
            <a:lvl3pPr>
              <a:lnSpc>
                <a:spcPct val="100000"/>
              </a:lnSpc>
              <a:spcBef>
                <a:spcPts val="450"/>
              </a:spcBef>
              <a:spcAft>
                <a:spcPts val="900"/>
              </a:spcAft>
              <a:defRPr sz="1050" baseline="0">
                <a:solidFill>
                  <a:schemeClr val="tx1">
                    <a:lumMod val="75000"/>
                    <a:lumOff val="25000"/>
                  </a:schemeClr>
                </a:solidFill>
                <a:ea typeface="Meiryo UI" panose="020B0604030504040204" pitchFamily="50" charset="-128"/>
              </a:defRPr>
            </a:lvl3pPr>
            <a:lvl4pPr>
              <a:defRPr sz="1050"/>
            </a:lvl4pPr>
            <a:lvl5pPr>
              <a:defRPr sz="1050"/>
            </a:lvl5pPr>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p:txBody>
      </p:sp>
      <p:sp>
        <p:nvSpPr>
          <p:cNvPr id="7" name="長方形 6">
            <a:extLst>
              <a:ext uri="{FF2B5EF4-FFF2-40B4-BE49-F238E27FC236}">
                <a16:creationId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5" name="フッター プレースホルダー 5">
            <a:extLst>
              <a:ext uri="{FF2B5EF4-FFF2-40B4-BE49-F238E27FC236}">
                <a16:creationId xmlns:a16="http://schemas.microsoft.com/office/drawing/2014/main" id="{5CF34E29-AC3B-4EDA-9337-F256FB26B8E8}"/>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3" name="タイトル 2">
            <a:extLst>
              <a:ext uri="{FF2B5EF4-FFF2-40B4-BE49-F238E27FC236}">
                <a16:creationId xmlns:a16="http://schemas.microsoft.com/office/drawing/2014/main" id="{05328109-BF43-024A-B25B-C69E4098CFDA}"/>
              </a:ext>
            </a:extLst>
          </p:cNvPr>
          <p:cNvSpPr>
            <a:spLocks noGrp="1"/>
          </p:cNvSpPr>
          <p:nvPr>
            <p:ph type="title"/>
          </p:nvPr>
        </p:nvSpPr>
        <p:spPr/>
        <p:txBody>
          <a:bodyPr rtlCol="0"/>
          <a:lstStyle>
            <a:lvl1pPr>
              <a:defRPr baseline="0">
                <a:ea typeface="Meiryo UI" panose="020B0604030504040204" pitchFamily="50" charset="-128"/>
              </a:defRPr>
            </a:lvl1pPr>
          </a:lstStyle>
          <a:p>
            <a:pPr rtl="0"/>
            <a:r>
              <a:rPr lang="ja-JP" altLang="en-US" noProof="0"/>
              <a:t>マスター タイトルの書式設定</a:t>
            </a:r>
          </a:p>
        </p:txBody>
      </p:sp>
      <p:sp>
        <p:nvSpPr>
          <p:cNvPr id="4" name="フッター プレースホルダー 5">
            <a:extLst>
              <a:ext uri="{FF2B5EF4-FFF2-40B4-BE49-F238E27FC236}">
                <a16:creationId xmlns:a16="http://schemas.microsoft.com/office/drawing/2014/main" id="{1956D662-20CE-48DA-B57A-26F7272F3E5D}"/>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較">
    <p:bg>
      <p:bgPr>
        <a:solidFill>
          <a:schemeClr val="bg1">
            <a:lumMod val="95000"/>
          </a:schemeClr>
        </a:solidFill>
        <a:effectLst/>
      </p:bgPr>
    </p:bg>
    <p:spTree>
      <p:nvGrpSpPr>
        <p:cNvPr id="1" name=""/>
        <p:cNvGrpSpPr/>
        <p:nvPr/>
      </p:nvGrpSpPr>
      <p:grpSpPr>
        <a:xfrm>
          <a:off x="0" y="0"/>
          <a:ext cx="0" cy="0"/>
          <a:chOff x="0" y="0"/>
          <a:chExt cx="0" cy="0"/>
        </a:xfrm>
      </p:grpSpPr>
      <p:sp>
        <p:nvSpPr>
          <p:cNvPr id="8" name="フレーム 7">
            <a:extLst>
              <a:ext uri="{FF2B5EF4-FFF2-40B4-BE49-F238E27FC236}">
                <a16:creationId xmlns:a16="http://schemas.microsoft.com/office/drawing/2014/main" id="{53B0C39E-3796-4132-81FF-5A58EAF300A5}"/>
              </a:ext>
            </a:extLst>
          </p:cNvPr>
          <p:cNvSpPr/>
          <p:nvPr userDrawn="1"/>
        </p:nvSpPr>
        <p:spPr>
          <a:xfrm>
            <a:off x="-1" y="0"/>
            <a:ext cx="9144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7" name="長方形 6">
            <a:extLst>
              <a:ext uri="{FF2B5EF4-FFF2-40B4-BE49-F238E27FC236}">
                <a16:creationId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C8943364-C409-4EE8-8020-9809E6B2B1AA}"/>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12" name="スライド番号プレースホルダー 5">
            <a:extLst>
              <a:ext uri="{FF2B5EF4-FFF2-40B4-BE49-F238E27FC236}">
                <a16:creationId xmlns:a16="http://schemas.microsoft.com/office/drawing/2014/main" id="{A67D090F-9522-445C-B984-52BE590455DC}"/>
              </a:ext>
            </a:extLst>
          </p:cNvPr>
          <p:cNvSpPr txBox="1">
            <a:spLocks/>
          </p:cNvSpPr>
          <p:nvPr userDrawn="1"/>
        </p:nvSpPr>
        <p:spPr>
          <a:xfrm>
            <a:off x="8520012" y="6369055"/>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US" altLang="ja-JP" sz="750" b="1" baseline="0" noProof="0" smtClean="0">
                <a:solidFill>
                  <a:schemeClr val="bg1"/>
                </a:solidFill>
                <a:latin typeface="Meiryo UI" panose="020B0604030504040204" pitchFamily="50" charset="-128"/>
                <a:ea typeface="Meiryo UI" panose="020B0604030504040204" pitchFamily="50" charset="-128"/>
              </a:rPr>
              <a:pPr/>
              <a:t>‹#›</a:t>
            </a:fld>
            <a:endParaRPr lang="ja-JP" altLang="en-US" sz="750" b="1" baseline="0" noProof="0">
              <a:solidFill>
                <a:schemeClr val="bg1"/>
              </a:solidFill>
              <a:latin typeface="Meiryo UI" panose="020B0604030504040204" pitchFamily="50" charset="-128"/>
              <a:ea typeface="Meiryo UI" panose="020B0604030504040204" pitchFamily="50" charset="-128"/>
            </a:endParaRPr>
          </a:p>
        </p:txBody>
      </p:sp>
      <p:sp>
        <p:nvSpPr>
          <p:cNvPr id="4" name="タイトル 3">
            <a:extLst>
              <a:ext uri="{FF2B5EF4-FFF2-40B4-BE49-F238E27FC236}">
                <a16:creationId xmlns:a16="http://schemas.microsoft.com/office/drawing/2014/main" id="{00F7C607-177E-BC4B-9F1D-E0CD83EF0470}"/>
              </a:ext>
            </a:extLst>
          </p:cNvPr>
          <p:cNvSpPr>
            <a:spLocks noGrp="1"/>
          </p:cNvSpPr>
          <p:nvPr>
            <p:ph type="title"/>
          </p:nvPr>
        </p:nvSpPr>
        <p:spPr/>
        <p:txBody>
          <a:bodyPr rtlCol="0"/>
          <a:lstStyle>
            <a:lvl1pPr>
              <a:defRPr baseline="0">
                <a:ea typeface="Meiryo UI" panose="020B0604030504040204" pitchFamily="50" charset="-128"/>
              </a:defRPr>
            </a:lvl1pPr>
          </a:lstStyle>
          <a:p>
            <a:pPr rtl="0"/>
            <a:r>
              <a:rPr lang="ja-JP" altLang="en-US" noProof="0"/>
              <a:t>マスター タイトルの書式設定</a:t>
            </a:r>
          </a:p>
        </p:txBody>
      </p:sp>
      <p:sp>
        <p:nvSpPr>
          <p:cNvPr id="16" name="テキスト プレースホルダー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4829175" y="1463351"/>
            <a:ext cx="3886200" cy="487003"/>
          </a:xfrm>
        </p:spPr>
        <p:txBody>
          <a:bodyPr rtlCol="0" anchor="b">
            <a:normAutofit/>
          </a:bodyPr>
          <a:lstStyle>
            <a:lvl1pPr marL="0" indent="0">
              <a:buNone/>
              <a:defRPr sz="1200" b="1" baseline="0">
                <a:solidFill>
                  <a:schemeClr val="accent6"/>
                </a:solidFill>
                <a:ea typeface="Meiryo UI" panose="020B0604030504040204" pitchFamily="50" charset="-128"/>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rtl="0"/>
            <a:r>
              <a:rPr lang="ja-JP" altLang="en-US" noProof="0"/>
              <a:t>マスター テキストのスタイルを編集する</a:t>
            </a:r>
          </a:p>
        </p:txBody>
      </p:sp>
      <p:sp>
        <p:nvSpPr>
          <p:cNvPr id="18" name="コンテンツ プレースホルダー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4829176" y="2149311"/>
            <a:ext cx="3886201" cy="4040352"/>
          </a:xfrm>
        </p:spPr>
        <p:txBody>
          <a:bodyPr rtlCol="0">
            <a:normAutofit/>
          </a:bodyPr>
          <a:lstStyle>
            <a:lvl1pPr>
              <a:defRPr sz="1050" baseline="0">
                <a:ea typeface="Meiryo UI" panose="020B0604030504040204" pitchFamily="50" charset="-128"/>
              </a:defRPr>
            </a:lvl1pPr>
            <a:lvl2pPr>
              <a:defRPr sz="1050" baseline="0">
                <a:ea typeface="Meiryo UI" panose="020B0604030504040204" pitchFamily="50" charset="-128"/>
              </a:defRPr>
            </a:lvl2pPr>
            <a:lvl3pPr>
              <a:defRPr sz="1050" baseline="0">
                <a:ea typeface="Meiryo UI" panose="020B0604030504040204" pitchFamily="50" charset="-128"/>
              </a:defRPr>
            </a:lvl3pPr>
            <a:lvl4pPr>
              <a:defRPr sz="1050" baseline="0">
                <a:ea typeface="Meiryo UI" panose="020B0604030504040204" pitchFamily="50" charset="-128"/>
              </a:defRPr>
            </a:lvl4pPr>
            <a:lvl5pPr>
              <a:defRPr sz="1050" baseline="0">
                <a:ea typeface="Meiryo UI" panose="020B0604030504040204" pitchFamily="50" charset="-128"/>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9" name="テキスト プレースホルダー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334738" y="1463351"/>
            <a:ext cx="3980090" cy="487003"/>
          </a:xfrm>
        </p:spPr>
        <p:txBody>
          <a:bodyPr rtlCol="0" anchor="b">
            <a:normAutofit/>
          </a:bodyPr>
          <a:lstStyle>
            <a:lvl1pPr marL="0" indent="0">
              <a:buNone/>
              <a:defRPr sz="1200" b="1" baseline="0">
                <a:solidFill>
                  <a:schemeClr val="accent3"/>
                </a:solidFill>
                <a:ea typeface="Meiryo UI" panose="020B0604030504040204" pitchFamily="50" charset="-128"/>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rtl="0"/>
            <a:r>
              <a:rPr lang="ja-JP" altLang="en-US" noProof="0"/>
              <a:t>マスター テキストのスタイルを編集する</a:t>
            </a:r>
          </a:p>
        </p:txBody>
      </p:sp>
      <p:sp>
        <p:nvSpPr>
          <p:cNvPr id="20" name="コンテンツ プレースホルダー 3">
            <a:extLst>
              <a:ext uri="{FF2B5EF4-FFF2-40B4-BE49-F238E27FC236}">
                <a16:creationId xmlns:a16="http://schemas.microsoft.com/office/drawing/2014/main" id="{BEA361C8-0231-48E8-965E-6BB6D606C9FC}"/>
              </a:ext>
            </a:extLst>
          </p:cNvPr>
          <p:cNvSpPr>
            <a:spLocks noGrp="1"/>
          </p:cNvSpPr>
          <p:nvPr>
            <p:ph sz="half" idx="2" hasCustomPrompt="1"/>
          </p:nvPr>
        </p:nvSpPr>
        <p:spPr>
          <a:xfrm>
            <a:off x="334737" y="2149311"/>
            <a:ext cx="3980092" cy="4040352"/>
          </a:xfrm>
        </p:spPr>
        <p:txBody>
          <a:bodyPr rtlCol="0">
            <a:normAutofit/>
          </a:bodyPr>
          <a:lstStyle>
            <a:lvl1pPr>
              <a:defRPr sz="1050" baseline="0">
                <a:ea typeface="Meiryo UI" panose="020B0604030504040204" pitchFamily="50" charset="-128"/>
              </a:defRPr>
            </a:lvl1pPr>
            <a:lvl2pPr>
              <a:defRPr sz="1050" baseline="0">
                <a:ea typeface="Meiryo UI" panose="020B0604030504040204" pitchFamily="50" charset="-128"/>
              </a:defRPr>
            </a:lvl2pPr>
            <a:lvl3pPr>
              <a:defRPr sz="1050" baseline="0">
                <a:ea typeface="Meiryo UI" panose="020B0604030504040204" pitchFamily="50" charset="-128"/>
              </a:defRPr>
            </a:lvl3pPr>
            <a:lvl4pPr>
              <a:defRPr sz="1050" baseline="0">
                <a:ea typeface="Meiryo UI" panose="020B0604030504040204" pitchFamily="50" charset="-128"/>
              </a:defRPr>
            </a:lvl4pPr>
            <a:lvl5pPr>
              <a:defRPr sz="1050" baseline="0">
                <a:ea typeface="Meiryo UI" panose="020B0604030504040204" pitchFamily="50" charset="-128"/>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 name="フッター プレースホルダー 5">
            <a:extLst>
              <a:ext uri="{FF2B5EF4-FFF2-40B4-BE49-F238E27FC236}">
                <a16:creationId xmlns:a16="http://schemas.microsoft.com/office/drawing/2014/main" id="{A912C864-FAEA-4D9B-92EB-89C0BCBBB948}"/>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較の白の背景">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0FA6C5C5-5069-4AE6-8A3D-3F2C6B9506E4}"/>
              </a:ext>
            </a:extLst>
          </p:cNvPr>
          <p:cNvSpPr/>
          <p:nvPr userDrawn="1"/>
        </p:nvSpPr>
        <p:spPr>
          <a:xfrm>
            <a:off x="334736" y="-1"/>
            <a:ext cx="89154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9" name="テキスト プレースホルダー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428626" y="1509626"/>
            <a:ext cx="3675290" cy="334508"/>
          </a:xfrm>
        </p:spPr>
        <p:txBody>
          <a:bodyPr rtlCol="0">
            <a:noAutofit/>
          </a:bodyPr>
          <a:lstStyle>
            <a:lvl1pPr marL="0" indent="0" algn="l">
              <a:buNone/>
              <a:defRPr sz="1200" b="1" baseline="0">
                <a:solidFill>
                  <a:schemeClr val="accent3"/>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10" name="テキスト プレースホルダー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5040085" y="1509626"/>
            <a:ext cx="3675290" cy="334508"/>
          </a:xfrm>
        </p:spPr>
        <p:txBody>
          <a:bodyPr rtlCol="0">
            <a:noAutofit/>
          </a:bodyPr>
          <a:lstStyle>
            <a:lvl1pPr marL="0" indent="0" algn="l">
              <a:buNone/>
              <a:defRPr sz="1200" b="1" baseline="0">
                <a:solidFill>
                  <a:schemeClr val="accent6"/>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12" name="テキスト プレースホルダー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428626" y="2156690"/>
            <a:ext cx="3675290" cy="3561943"/>
          </a:xfrm>
        </p:spPr>
        <p:txBody>
          <a:bodyPr rtlCol="0">
            <a:noAutofit/>
          </a:bodyPr>
          <a:lstStyle>
            <a:lvl1pPr marL="0" indent="0" algn="l">
              <a:buNone/>
              <a:defRPr sz="1050" b="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13" name="テキスト プレースホルダー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5040085" y="2156690"/>
            <a:ext cx="3675290" cy="3561943"/>
          </a:xfrm>
        </p:spPr>
        <p:txBody>
          <a:bodyPr rtlCol="0">
            <a:noAutofit/>
          </a:bodyPr>
          <a:lstStyle>
            <a:lvl1pPr marL="0" indent="0" algn="l">
              <a:buNone/>
              <a:defRPr sz="1050" b="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マスター テキストのスタイルを編集する</a:t>
            </a:r>
          </a:p>
        </p:txBody>
      </p:sp>
      <p:sp>
        <p:nvSpPr>
          <p:cNvPr id="3" name="タイトル 2">
            <a:extLst>
              <a:ext uri="{FF2B5EF4-FFF2-40B4-BE49-F238E27FC236}">
                <a16:creationId xmlns:a16="http://schemas.microsoft.com/office/drawing/2014/main" id="{E0FB9F81-CC7F-5244-95A6-279BE4B51AB1}"/>
              </a:ext>
            </a:extLst>
          </p:cNvPr>
          <p:cNvSpPr>
            <a:spLocks noGrp="1"/>
          </p:cNvSpPr>
          <p:nvPr>
            <p:ph type="title"/>
          </p:nvPr>
        </p:nvSpPr>
        <p:spPr>
          <a:xfrm>
            <a:off x="334735" y="562545"/>
            <a:ext cx="8380640" cy="466281"/>
          </a:xfrm>
        </p:spPr>
        <p:txBody>
          <a:bodyPr rtlCol="0"/>
          <a:lstStyle>
            <a:lvl1pPr>
              <a:defRPr baseline="0">
                <a:ea typeface="Meiryo UI" panose="020B0604030504040204" pitchFamily="50" charset="-128"/>
              </a:defRPr>
            </a:lvl1pPr>
          </a:lstStyle>
          <a:p>
            <a:pPr rtl="0"/>
            <a:r>
              <a:rPr lang="ja-JP" altLang="en-US" noProof="0"/>
              <a:t>マスター タイトルの書式設定</a:t>
            </a:r>
          </a:p>
        </p:txBody>
      </p:sp>
      <p:sp>
        <p:nvSpPr>
          <p:cNvPr id="8" name="フッター プレースホルダー 5">
            <a:extLst>
              <a:ext uri="{FF2B5EF4-FFF2-40B4-BE49-F238E27FC236}">
                <a16:creationId xmlns:a16="http://schemas.microsoft.com/office/drawing/2014/main" id="{FB0FCFCB-76B7-4D89-A656-BB9E5DFB7A74}"/>
              </a:ext>
            </a:extLst>
          </p:cNvPr>
          <p:cNvSpPr>
            <a:spLocks noGrp="1"/>
          </p:cNvSpPr>
          <p:nvPr>
            <p:ph type="ftr" sz="quarter" idx="12"/>
          </p:nvPr>
        </p:nvSpPr>
        <p:spPr>
          <a:xfrm>
            <a:off x="334736" y="6356355"/>
            <a:ext cx="30861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E1B3994-EC85-4CEE-B849-7AE33810F50A}"/>
              </a:ext>
            </a:extLst>
          </p:cNvPr>
          <p:cNvSpPr>
            <a:spLocks noGrp="1"/>
          </p:cNvSpPr>
          <p:nvPr>
            <p:ph type="title"/>
          </p:nvPr>
        </p:nvSpPr>
        <p:spPr>
          <a:xfrm>
            <a:off x="334735" y="562545"/>
            <a:ext cx="8380640" cy="466281"/>
          </a:xfrm>
          <a:prstGeom prst="rect">
            <a:avLst/>
          </a:prstGeom>
        </p:spPr>
        <p:txBody>
          <a:bodyPr vert="horz" wrap="square" lIns="91440" tIns="45720" rIns="91440" bIns="45720" rtlCol="0" anchor="ctr">
            <a:spAutoFit/>
          </a:bodyPr>
          <a:lstStyle/>
          <a:p>
            <a:pPr lvl="0"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EE88709A-CA63-4EAC-968C-8873D088E691}"/>
              </a:ext>
            </a:extLst>
          </p:cNvPr>
          <p:cNvSpPr>
            <a:spLocks noGrp="1"/>
          </p:cNvSpPr>
          <p:nvPr>
            <p:ph type="body" idx="1"/>
          </p:nvPr>
        </p:nvSpPr>
        <p:spPr>
          <a:xfrm>
            <a:off x="334735" y="1253331"/>
            <a:ext cx="8380640" cy="4770098"/>
          </a:xfrm>
          <a:prstGeom prst="rect">
            <a:avLst/>
          </a:prstGeom>
        </p:spPr>
        <p:txBody>
          <a:bodyPr vert="horz" lIns="91440" tIns="45720" rIns="91440" bIns="45720" rtlCol="0">
            <a:normAutofit/>
          </a:body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フッター プレースホルダー 4">
            <a:extLst>
              <a:ext uri="{FF2B5EF4-FFF2-40B4-BE49-F238E27FC236}">
                <a16:creationId xmlns:a16="http://schemas.microsoft.com/office/drawing/2014/main" id="{6BBA3C17-8AAC-4933-A7DA-CD7D3F840BEB}"/>
              </a:ext>
            </a:extLst>
          </p:cNvPr>
          <p:cNvSpPr>
            <a:spLocks noGrp="1"/>
          </p:cNvSpPr>
          <p:nvPr>
            <p:ph type="ftr" sz="quarter" idx="3"/>
          </p:nvPr>
        </p:nvSpPr>
        <p:spPr>
          <a:xfrm>
            <a:off x="334736" y="6356355"/>
            <a:ext cx="3086100" cy="365125"/>
          </a:xfrm>
          <a:prstGeom prst="rect">
            <a:avLst/>
          </a:prstGeom>
        </p:spPr>
        <p:txBody>
          <a:bodyPr vert="horz" lIns="91440" tIns="45720" rIns="91440" bIns="45720" rtlCol="0" anchor="ctr"/>
          <a:lstStyle>
            <a:lvl1pPr algn="l">
              <a:defRPr sz="900" baseline="0">
                <a:solidFill>
                  <a:schemeClr val="tx1">
                    <a:tint val="75000"/>
                  </a:schemeClr>
                </a:solidFill>
                <a:latin typeface="Meiryo UI" panose="020B0604030504040204" pitchFamily="50" charset="-128"/>
                <a:ea typeface="Meiryo UI" panose="020B0604030504040204" pitchFamily="50" charset="-128"/>
              </a:defRPr>
            </a:lvl1pPr>
          </a:lstStyle>
          <a:p>
            <a:endParaRPr kumimoji="1" lang="ja-JP" altLang="en-US" dirty="0"/>
          </a:p>
        </p:txBody>
      </p:sp>
      <p:sp>
        <p:nvSpPr>
          <p:cNvPr id="7" name="長方形 6">
            <a:extLst>
              <a:ext uri="{FF2B5EF4-FFF2-40B4-BE49-F238E27FC236}">
                <a16:creationId xmlns:a16="http://schemas.microsoft.com/office/drawing/2014/main" id="{72B1D122-60D0-8B4D-896A-2A770C0B6343}"/>
              </a:ext>
            </a:extLst>
          </p:cNvPr>
          <p:cNvSpPr/>
          <p:nvPr userDrawn="1"/>
        </p:nvSpPr>
        <p:spPr>
          <a:xfrm>
            <a:off x="8520012" y="6369050"/>
            <a:ext cx="251932"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endParaRPr lang="ja-JP" altLang="en-US" sz="1350" baseline="0" noProof="0">
              <a:solidFill>
                <a:schemeClr val="tx1"/>
              </a:solidFill>
              <a:latin typeface="Meiryo UI" panose="020B0604030504040204" pitchFamily="50" charset="-128"/>
              <a:ea typeface="Meiryo UI" panose="020B0604030504040204" pitchFamily="50" charset="-128"/>
            </a:endParaRPr>
          </a:p>
        </p:txBody>
      </p:sp>
      <p:sp>
        <p:nvSpPr>
          <p:cNvPr id="8" name="スライド番号プレースホルダー 5">
            <a:extLst>
              <a:ext uri="{FF2B5EF4-FFF2-40B4-BE49-F238E27FC236}">
                <a16:creationId xmlns:a16="http://schemas.microsoft.com/office/drawing/2014/main" id="{6B5B9FA1-1805-A944-AC99-868579EBA1AD}"/>
              </a:ext>
            </a:extLst>
          </p:cNvPr>
          <p:cNvSpPr txBox="1">
            <a:spLocks/>
          </p:cNvSpPr>
          <p:nvPr userDrawn="1"/>
        </p:nvSpPr>
        <p:spPr>
          <a:xfrm>
            <a:off x="8520012" y="6369055"/>
            <a:ext cx="251932" cy="365125"/>
          </a:xfrm>
          <a:prstGeom prst="rect">
            <a:avLst/>
          </a:prstGeom>
          <a:solidFill>
            <a:schemeClr val="accent2"/>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US" altLang="ja-JP" sz="750" b="1" baseline="0" noProof="0" smtClean="0">
                <a:solidFill>
                  <a:schemeClr val="bg1"/>
                </a:solidFill>
                <a:latin typeface="Meiryo UI" panose="020B0604030504040204" pitchFamily="50" charset="-128"/>
                <a:ea typeface="Meiryo UI" panose="020B0604030504040204" pitchFamily="50" charset="-128"/>
              </a:rPr>
              <a:pPr/>
              <a:t>‹#›</a:t>
            </a:fld>
            <a:endParaRPr lang="ja-JP" altLang="en-US" sz="750" b="1" baseline="0" noProof="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sldNum="0" hdr="0" ftr="0" dt="0"/>
  <p:txStyles>
    <p:titleStyle>
      <a:lvl1pPr algn="l" defTabSz="685783" rtl="0" eaLnBrk="1" latinLnBrk="0" hangingPunct="1">
        <a:lnSpc>
          <a:spcPct val="90000"/>
        </a:lnSpc>
        <a:spcBef>
          <a:spcPct val="0"/>
        </a:spcBef>
        <a:buNone/>
        <a:defRPr kumimoji="1" lang="en-GB" sz="2700" b="1" kern="1200" spc="-45" baseline="0" dirty="0">
          <a:solidFill>
            <a:schemeClr val="tx1"/>
          </a:solidFill>
          <a:latin typeface="Meiryo UI" panose="020B0604030504040204" pitchFamily="50" charset="-128"/>
          <a:ea typeface="Meiryo UI" panose="020B0604030504040204" pitchFamily="50" charset="-128"/>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kumimoji="1" sz="2100" b="0" kern="1200" baseline="0">
          <a:solidFill>
            <a:schemeClr val="tx1"/>
          </a:solidFill>
          <a:latin typeface="Meiryo UI" panose="020B0604030504040204" pitchFamily="50" charset="-128"/>
          <a:ea typeface="Meiryo UI" panose="020B0604030504040204" pitchFamily="50" charset="-128"/>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kumimoji="1" sz="1800" b="0" kern="1200" baseline="0">
          <a:solidFill>
            <a:schemeClr val="tx1"/>
          </a:solidFill>
          <a:latin typeface="Meiryo UI" panose="020B0604030504040204" pitchFamily="50" charset="-128"/>
          <a:ea typeface="Meiryo UI" panose="020B0604030504040204" pitchFamily="50" charset="-128"/>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kumimoji="1" sz="1500" b="0" kern="1200" baseline="0">
          <a:solidFill>
            <a:schemeClr val="tx1"/>
          </a:solidFill>
          <a:latin typeface="Meiryo UI" panose="020B0604030504040204" pitchFamily="50" charset="-128"/>
          <a:ea typeface="Meiryo UI" panose="020B0604030504040204" pitchFamily="50" charset="-128"/>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kumimoji="1" sz="1350" b="0" kern="1200" baseline="0">
          <a:solidFill>
            <a:schemeClr val="tx1"/>
          </a:solidFill>
          <a:latin typeface="Meiryo UI" panose="020B0604030504040204" pitchFamily="50" charset="-128"/>
          <a:ea typeface="Meiryo UI" panose="020B0604030504040204" pitchFamily="50" charset="-128"/>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kumimoji="1" sz="1350" b="0" kern="1200" baseline="0">
          <a:solidFill>
            <a:schemeClr val="tx1"/>
          </a:solidFill>
          <a:latin typeface="Meiryo UI" panose="020B0604030504040204" pitchFamily="50" charset="-128"/>
          <a:ea typeface="Meiryo UI" panose="020B0604030504040204" pitchFamily="50" charset="-128"/>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783" rtl="0" eaLnBrk="1" latinLnBrk="0" hangingPunct="1">
        <a:defRPr kumimoji="1" sz="1350" kern="1200">
          <a:solidFill>
            <a:schemeClr val="tx1"/>
          </a:solidFill>
          <a:latin typeface="+mn-lt"/>
          <a:ea typeface="+mn-ea"/>
          <a:cs typeface="+mn-cs"/>
        </a:defRPr>
      </a:lvl1pPr>
      <a:lvl2pPr marL="342892" algn="l" defTabSz="685783" rtl="0" eaLnBrk="1" latinLnBrk="0" hangingPunct="1">
        <a:defRPr kumimoji="1" sz="1350" kern="1200">
          <a:solidFill>
            <a:schemeClr val="tx1"/>
          </a:solidFill>
          <a:latin typeface="+mn-lt"/>
          <a:ea typeface="+mn-ea"/>
          <a:cs typeface="+mn-cs"/>
        </a:defRPr>
      </a:lvl2pPr>
      <a:lvl3pPr marL="685783" algn="l" defTabSz="685783" rtl="0" eaLnBrk="1" latinLnBrk="0" hangingPunct="1">
        <a:defRPr kumimoji="1" sz="1350" kern="1200">
          <a:solidFill>
            <a:schemeClr val="tx1"/>
          </a:solidFill>
          <a:latin typeface="+mn-lt"/>
          <a:ea typeface="+mn-ea"/>
          <a:cs typeface="+mn-cs"/>
        </a:defRPr>
      </a:lvl3pPr>
      <a:lvl4pPr marL="1028675" algn="l" defTabSz="685783" rtl="0" eaLnBrk="1" latinLnBrk="0" hangingPunct="1">
        <a:defRPr kumimoji="1" sz="1350" kern="1200">
          <a:solidFill>
            <a:schemeClr val="tx1"/>
          </a:solidFill>
          <a:latin typeface="+mn-lt"/>
          <a:ea typeface="+mn-ea"/>
          <a:cs typeface="+mn-cs"/>
        </a:defRPr>
      </a:lvl4pPr>
      <a:lvl5pPr marL="1371566" algn="l" defTabSz="685783" rtl="0" eaLnBrk="1" latinLnBrk="0" hangingPunct="1">
        <a:defRPr kumimoji="1" sz="1350" kern="1200">
          <a:solidFill>
            <a:schemeClr val="tx1"/>
          </a:solidFill>
          <a:latin typeface="+mn-lt"/>
          <a:ea typeface="+mn-ea"/>
          <a:cs typeface="+mn-cs"/>
        </a:defRPr>
      </a:lvl5pPr>
      <a:lvl6pPr marL="1714457" algn="l" defTabSz="685783" rtl="0" eaLnBrk="1" latinLnBrk="0" hangingPunct="1">
        <a:defRPr kumimoji="1" sz="1350" kern="1200">
          <a:solidFill>
            <a:schemeClr val="tx1"/>
          </a:solidFill>
          <a:latin typeface="+mn-lt"/>
          <a:ea typeface="+mn-ea"/>
          <a:cs typeface="+mn-cs"/>
        </a:defRPr>
      </a:lvl6pPr>
      <a:lvl7pPr marL="2057348" algn="l" defTabSz="685783" rtl="0" eaLnBrk="1" latinLnBrk="0" hangingPunct="1">
        <a:defRPr kumimoji="1" sz="1350" kern="1200">
          <a:solidFill>
            <a:schemeClr val="tx1"/>
          </a:solidFill>
          <a:latin typeface="+mn-lt"/>
          <a:ea typeface="+mn-ea"/>
          <a:cs typeface="+mn-cs"/>
        </a:defRPr>
      </a:lvl7pPr>
      <a:lvl8pPr marL="2400240" algn="l" defTabSz="685783" rtl="0" eaLnBrk="1" latinLnBrk="0" hangingPunct="1">
        <a:defRPr kumimoji="1" sz="1350" kern="1200">
          <a:solidFill>
            <a:schemeClr val="tx1"/>
          </a:solidFill>
          <a:latin typeface="+mn-lt"/>
          <a:ea typeface="+mn-ea"/>
          <a:cs typeface="+mn-cs"/>
        </a:defRPr>
      </a:lvl8pPr>
      <a:lvl9pPr marL="2743132" algn="l" defTabSz="685783"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70" userDrawn="1">
          <p15:clr>
            <a:srgbClr val="F26B43"/>
          </p15:clr>
        </p15:guide>
        <p15:guide id="4" pos="549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0.jpeg"/><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26.svg"/></Relationships>
</file>

<file path=ppt/slides/_rels/slide47.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3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PNG"/></Relationships>
</file>

<file path=ppt/slides/_rels/slide4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5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8.pn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5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32.png"/><Relationship Id="rId7" Type="http://schemas.openxmlformats.org/officeDocument/2006/relationships/image" Target="../media/image154.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39.PNG"/><Relationship Id="rId4" Type="http://schemas.openxmlformats.org/officeDocument/2006/relationships/image" Target="../media/image145.png"/><Relationship Id="rId9" Type="http://schemas.openxmlformats.org/officeDocument/2006/relationships/image" Target="../media/image156.svg"/></Relationships>
</file>

<file path=ppt/slides/_rels/slide5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52.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PNG"/></Relationships>
</file>

<file path=ppt/slides/_rels/slide58.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52.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PNG"/></Relationships>
</file>

<file path=ppt/slides/_rels/slide5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65.png"/><Relationship Id="rId7" Type="http://schemas.openxmlformats.org/officeDocument/2006/relationships/image" Target="../media/image156.sv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66.PNG"/><Relationship Id="rId4" Type="http://schemas.openxmlformats.org/officeDocument/2006/relationships/image" Target="../media/image161.PNG"/><Relationship Id="rId9" Type="http://schemas.openxmlformats.org/officeDocument/2006/relationships/image" Target="../media/image167.pn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jpeg"/></Relationships>
</file>

<file path=ppt/slides/_rels/slide6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63.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5.png"/><Relationship Id="rId7" Type="http://schemas.openxmlformats.org/officeDocument/2006/relationships/image" Target="../media/image176.PNG"/><Relationship Id="rId12"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78.PNG"/><Relationship Id="rId5" Type="http://schemas.openxmlformats.org/officeDocument/2006/relationships/image" Target="../media/image131.png"/><Relationship Id="rId10" Type="http://schemas.openxmlformats.org/officeDocument/2006/relationships/image" Target="../media/image127.PNG"/><Relationship Id="rId4" Type="http://schemas.openxmlformats.org/officeDocument/2006/relationships/image" Target="../media/image130.png"/><Relationship Id="rId9" Type="http://schemas.openxmlformats.org/officeDocument/2006/relationships/image" Target="../media/image126.PNG"/></Relationships>
</file>

<file path=ppt/slides/_rels/slide64.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52.PNG"/><Relationship Id="rId3" Type="http://schemas.openxmlformats.org/officeDocument/2006/relationships/image" Target="../media/image181.png"/><Relationship Id="rId7" Type="http://schemas.openxmlformats.org/officeDocument/2006/relationships/image" Target="../media/image182.PNG"/><Relationship Id="rId12" Type="http://schemas.openxmlformats.org/officeDocument/2006/relationships/image" Target="../media/image184.png"/><Relationship Id="rId2"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45.png"/><Relationship Id="rId11" Type="http://schemas.openxmlformats.org/officeDocument/2006/relationships/image" Target="../media/image139.PNG"/><Relationship Id="rId5" Type="http://schemas.openxmlformats.org/officeDocument/2006/relationships/image" Target="../media/image132.png"/><Relationship Id="rId15" Type="http://schemas.openxmlformats.org/officeDocument/2006/relationships/image" Target="../media/image185.PNG"/><Relationship Id="rId10" Type="http://schemas.openxmlformats.org/officeDocument/2006/relationships/image" Target="../media/image156.svg"/><Relationship Id="rId4" Type="http://schemas.openxmlformats.org/officeDocument/2006/relationships/image" Target="../media/image125.png"/><Relationship Id="rId9" Type="http://schemas.openxmlformats.org/officeDocument/2006/relationships/image" Target="../media/image155.png"/><Relationship Id="rId14" Type="http://schemas.openxmlformats.org/officeDocument/2006/relationships/image" Target="../media/image153.PNG"/></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5.png"/><Relationship Id="rId7" Type="http://schemas.openxmlformats.org/officeDocument/2006/relationships/image" Target="../media/image135.PN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83.PNG"/></Relationships>
</file>

<file path=ppt/slides/_rels/slide68.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25.png"/><Relationship Id="rId7" Type="http://schemas.openxmlformats.org/officeDocument/2006/relationships/image" Target="../media/image134.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91.png"/><Relationship Id="rId5" Type="http://schemas.openxmlformats.org/officeDocument/2006/relationships/image" Target="../media/image132.png"/><Relationship Id="rId10" Type="http://schemas.openxmlformats.org/officeDocument/2006/relationships/image" Target="../media/image190.PNG"/><Relationship Id="rId4" Type="http://schemas.openxmlformats.org/officeDocument/2006/relationships/image" Target="../media/image183.PNG"/><Relationship Id="rId9" Type="http://schemas.openxmlformats.org/officeDocument/2006/relationships/image" Target="../media/image133.PNG"/></Relationships>
</file>

<file path=ppt/slides/_rels/slide6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80.png"/><Relationship Id="rId7" Type="http://schemas.openxmlformats.org/officeDocument/2006/relationships/image" Target="../media/image156.sv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93.png"/><Relationship Id="rId4" Type="http://schemas.openxmlformats.org/officeDocument/2006/relationships/image" Target="../media/image188.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7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92.png"/><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72.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139.PNG"/><Relationship Id="rId3" Type="http://schemas.openxmlformats.org/officeDocument/2006/relationships/image" Target="../media/image125.png"/><Relationship Id="rId7" Type="http://schemas.openxmlformats.org/officeDocument/2006/relationships/image" Target="../media/image197.PNG"/><Relationship Id="rId12" Type="http://schemas.openxmlformats.org/officeDocument/2006/relationships/image" Target="../media/image156.svg"/><Relationship Id="rId2"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image" Target="../media/image155.png"/><Relationship Id="rId5" Type="http://schemas.openxmlformats.org/officeDocument/2006/relationships/image" Target="../media/image131.png"/><Relationship Id="rId10" Type="http://schemas.openxmlformats.org/officeDocument/2006/relationships/image" Target="../media/image191.png"/><Relationship Id="rId4" Type="http://schemas.openxmlformats.org/officeDocument/2006/relationships/image" Target="../media/image181.png"/><Relationship Id="rId9" Type="http://schemas.openxmlformats.org/officeDocument/2006/relationships/image" Target="../media/image199.PNG"/></Relationships>
</file>

<file path=ppt/slides/_rels/slide7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タイトル 50">
            <a:extLst>
              <a:ext uri="{FF2B5EF4-FFF2-40B4-BE49-F238E27FC236}">
                <a16:creationId xmlns:a16="http://schemas.microsoft.com/office/drawing/2014/main" id="{D8694222-4D81-4A9A-93A2-23C89102F234}"/>
              </a:ext>
            </a:extLst>
          </p:cNvPr>
          <p:cNvSpPr>
            <a:spLocks noGrp="1"/>
          </p:cNvSpPr>
          <p:nvPr>
            <p:ph type="ctrTitle"/>
          </p:nvPr>
        </p:nvSpPr>
        <p:spPr>
          <a:xfrm>
            <a:off x="521153" y="5053805"/>
            <a:ext cx="8338762" cy="549381"/>
          </a:xfrm>
        </p:spPr>
        <p:txBody>
          <a:bodyPr rtlCol="0"/>
          <a:lstStyle/>
          <a:p>
            <a:pPr rtl="0"/>
            <a:r>
              <a:rPr lang="ja-JP" altLang="en-US" dirty="0"/>
              <a:t>第</a:t>
            </a:r>
            <a:r>
              <a:rPr lang="en-US" altLang="ja-JP" dirty="0"/>
              <a:t>6</a:t>
            </a:r>
            <a:r>
              <a:rPr lang="ja-JP" altLang="en-US" dirty="0"/>
              <a:t>回　リモコンでシューティングゲームをしよう</a:t>
            </a:r>
          </a:p>
        </p:txBody>
      </p:sp>
      <p:pic>
        <p:nvPicPr>
          <p:cNvPr id="43" name="図プレースホルダー 42">
            <a:extLst>
              <a:ext uri="{FF2B5EF4-FFF2-40B4-BE49-F238E27FC236}">
                <a16:creationId xmlns:a16="http://schemas.microsoft.com/office/drawing/2014/main" id="{A9682006-8B49-4EE9-8BCF-99C55DAE975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52"/>
          <a:stretch/>
        </p:blipFill>
        <p:spPr>
          <a:xfrm>
            <a:off x="0" y="0"/>
            <a:ext cx="9144000" cy="4497345"/>
          </a:xfrm>
        </p:spPr>
      </p:pic>
      <p:pic>
        <p:nvPicPr>
          <p:cNvPr id="9" name="図 8">
            <a:extLst>
              <a:ext uri="{FF2B5EF4-FFF2-40B4-BE49-F238E27FC236}">
                <a16:creationId xmlns:a16="http://schemas.microsoft.com/office/drawing/2014/main" id="{6CF29BCA-281B-4A76-A3AB-8A3610B365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1090" y="2049719"/>
            <a:ext cx="276816" cy="269232"/>
          </a:xfrm>
          <a:prstGeom prst="rect">
            <a:avLst/>
          </a:prstGeom>
        </p:spPr>
      </p:pic>
      <p:pic>
        <p:nvPicPr>
          <p:cNvPr id="11" name="図 10">
            <a:extLst>
              <a:ext uri="{FF2B5EF4-FFF2-40B4-BE49-F238E27FC236}">
                <a16:creationId xmlns:a16="http://schemas.microsoft.com/office/drawing/2014/main" id="{B989253F-1DEA-4192-8666-6DE8C51B68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9765" y="1010738"/>
            <a:ext cx="316842" cy="251947"/>
          </a:xfrm>
          <a:prstGeom prst="rect">
            <a:avLst/>
          </a:prstGeom>
        </p:spPr>
      </p:pic>
      <p:pic>
        <p:nvPicPr>
          <p:cNvPr id="13" name="図 12">
            <a:extLst>
              <a:ext uri="{FF2B5EF4-FFF2-40B4-BE49-F238E27FC236}">
                <a16:creationId xmlns:a16="http://schemas.microsoft.com/office/drawing/2014/main" id="{1C59FFED-0235-4303-A7EC-CA4D3BD529C1}"/>
              </a:ext>
            </a:extLst>
          </p:cNvPr>
          <p:cNvPicPr>
            <a:picLocks noChangeAspect="1"/>
          </p:cNvPicPr>
          <p:nvPr/>
        </p:nvPicPr>
        <p:blipFill>
          <a:blip r:embed="rId6"/>
          <a:stretch>
            <a:fillRect/>
          </a:stretch>
        </p:blipFill>
        <p:spPr>
          <a:xfrm>
            <a:off x="221528" y="2282265"/>
            <a:ext cx="745508" cy="760932"/>
          </a:xfrm>
          <a:prstGeom prst="rect">
            <a:avLst/>
          </a:prstGeom>
        </p:spPr>
      </p:pic>
      <p:pic>
        <p:nvPicPr>
          <p:cNvPr id="15" name="図 14">
            <a:extLst>
              <a:ext uri="{FF2B5EF4-FFF2-40B4-BE49-F238E27FC236}">
                <a16:creationId xmlns:a16="http://schemas.microsoft.com/office/drawing/2014/main" id="{288C4DB9-B9B8-4377-9707-62917B43C1CF}"/>
              </a:ext>
            </a:extLst>
          </p:cNvPr>
          <p:cNvPicPr>
            <a:picLocks noChangeAspect="1"/>
          </p:cNvPicPr>
          <p:nvPr/>
        </p:nvPicPr>
        <p:blipFill>
          <a:blip r:embed="rId7"/>
          <a:stretch>
            <a:fillRect/>
          </a:stretch>
        </p:blipFill>
        <p:spPr>
          <a:xfrm>
            <a:off x="1019370" y="1093554"/>
            <a:ext cx="858619" cy="796922"/>
          </a:xfrm>
          <a:prstGeom prst="rect">
            <a:avLst/>
          </a:prstGeom>
        </p:spPr>
      </p:pic>
      <p:pic>
        <p:nvPicPr>
          <p:cNvPr id="17" name="図 16">
            <a:extLst>
              <a:ext uri="{FF2B5EF4-FFF2-40B4-BE49-F238E27FC236}">
                <a16:creationId xmlns:a16="http://schemas.microsoft.com/office/drawing/2014/main" id="{0BBD78A3-6D33-4610-B512-E34CA32EB7C3}"/>
              </a:ext>
            </a:extLst>
          </p:cNvPr>
          <p:cNvPicPr>
            <a:picLocks noChangeAspect="1"/>
          </p:cNvPicPr>
          <p:nvPr/>
        </p:nvPicPr>
        <p:blipFill>
          <a:blip r:embed="rId8"/>
          <a:stretch>
            <a:fillRect/>
          </a:stretch>
        </p:blipFill>
        <p:spPr>
          <a:xfrm>
            <a:off x="3527648" y="2251417"/>
            <a:ext cx="678669" cy="822629"/>
          </a:xfrm>
          <a:prstGeom prst="rect">
            <a:avLst/>
          </a:prstGeom>
        </p:spPr>
      </p:pic>
      <p:pic>
        <p:nvPicPr>
          <p:cNvPr id="19" name="図 18">
            <a:extLst>
              <a:ext uri="{FF2B5EF4-FFF2-40B4-BE49-F238E27FC236}">
                <a16:creationId xmlns:a16="http://schemas.microsoft.com/office/drawing/2014/main" id="{AE44E63B-FB2E-4509-898C-45E004752DA2}"/>
              </a:ext>
            </a:extLst>
          </p:cNvPr>
          <p:cNvPicPr>
            <a:picLocks noChangeAspect="1"/>
          </p:cNvPicPr>
          <p:nvPr/>
        </p:nvPicPr>
        <p:blipFill>
          <a:blip r:embed="rId9"/>
          <a:stretch>
            <a:fillRect/>
          </a:stretch>
        </p:blipFill>
        <p:spPr>
          <a:xfrm>
            <a:off x="4246699" y="2284836"/>
            <a:ext cx="796921" cy="755790"/>
          </a:xfrm>
          <a:prstGeom prst="rect">
            <a:avLst/>
          </a:prstGeom>
        </p:spPr>
      </p:pic>
      <p:pic>
        <p:nvPicPr>
          <p:cNvPr id="21" name="図 20">
            <a:extLst>
              <a:ext uri="{FF2B5EF4-FFF2-40B4-BE49-F238E27FC236}">
                <a16:creationId xmlns:a16="http://schemas.microsoft.com/office/drawing/2014/main" id="{2D87AD86-348C-4429-ABD8-A13B7EBB695F}"/>
              </a:ext>
            </a:extLst>
          </p:cNvPr>
          <p:cNvPicPr>
            <a:picLocks noChangeAspect="1"/>
          </p:cNvPicPr>
          <p:nvPr/>
        </p:nvPicPr>
        <p:blipFill>
          <a:blip r:embed="rId10"/>
          <a:stretch>
            <a:fillRect/>
          </a:stretch>
        </p:blipFill>
        <p:spPr>
          <a:xfrm>
            <a:off x="2716542" y="2253987"/>
            <a:ext cx="730084" cy="817488"/>
          </a:xfrm>
          <a:prstGeom prst="rect">
            <a:avLst/>
          </a:prstGeom>
        </p:spPr>
      </p:pic>
      <p:pic>
        <p:nvPicPr>
          <p:cNvPr id="23" name="図 22">
            <a:extLst>
              <a:ext uri="{FF2B5EF4-FFF2-40B4-BE49-F238E27FC236}">
                <a16:creationId xmlns:a16="http://schemas.microsoft.com/office/drawing/2014/main" id="{B5E2C9C5-EED1-480E-B668-FAFC2DABB51A}"/>
              </a:ext>
            </a:extLst>
          </p:cNvPr>
          <p:cNvPicPr>
            <a:picLocks noChangeAspect="1"/>
          </p:cNvPicPr>
          <p:nvPr/>
        </p:nvPicPr>
        <p:blipFill>
          <a:blip r:embed="rId11"/>
          <a:stretch>
            <a:fillRect/>
          </a:stretch>
        </p:blipFill>
        <p:spPr>
          <a:xfrm>
            <a:off x="234457" y="1134686"/>
            <a:ext cx="760932" cy="714659"/>
          </a:xfrm>
          <a:prstGeom prst="rect">
            <a:avLst/>
          </a:prstGeom>
        </p:spPr>
      </p:pic>
      <p:pic>
        <p:nvPicPr>
          <p:cNvPr id="28" name="図 27">
            <a:extLst>
              <a:ext uri="{FF2B5EF4-FFF2-40B4-BE49-F238E27FC236}">
                <a16:creationId xmlns:a16="http://schemas.microsoft.com/office/drawing/2014/main" id="{8FD6541D-BBAD-4717-8826-819C9CA93E6E}"/>
              </a:ext>
            </a:extLst>
          </p:cNvPr>
          <p:cNvPicPr>
            <a:picLocks noChangeAspect="1"/>
          </p:cNvPicPr>
          <p:nvPr/>
        </p:nvPicPr>
        <p:blipFill>
          <a:blip r:embed="rId12"/>
          <a:stretch>
            <a:fillRect/>
          </a:stretch>
        </p:blipFill>
        <p:spPr>
          <a:xfrm>
            <a:off x="2685364" y="1083271"/>
            <a:ext cx="591265" cy="817488"/>
          </a:xfrm>
          <a:prstGeom prst="rect">
            <a:avLst/>
          </a:prstGeom>
        </p:spPr>
      </p:pic>
      <p:pic>
        <p:nvPicPr>
          <p:cNvPr id="30" name="図 29">
            <a:extLst>
              <a:ext uri="{FF2B5EF4-FFF2-40B4-BE49-F238E27FC236}">
                <a16:creationId xmlns:a16="http://schemas.microsoft.com/office/drawing/2014/main" id="{16FC11FB-C869-4839-93D8-7EE84AA0C0E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936189" y="1377374"/>
            <a:ext cx="579008" cy="539449"/>
          </a:xfrm>
          <a:prstGeom prst="rect">
            <a:avLst/>
          </a:prstGeom>
        </p:spPr>
      </p:pic>
      <p:pic>
        <p:nvPicPr>
          <p:cNvPr id="33" name="図 32">
            <a:extLst>
              <a:ext uri="{FF2B5EF4-FFF2-40B4-BE49-F238E27FC236}">
                <a16:creationId xmlns:a16="http://schemas.microsoft.com/office/drawing/2014/main" id="{7113557E-7CFE-4D1A-90B7-9D8FDFDD80ED}"/>
              </a:ext>
            </a:extLst>
          </p:cNvPr>
          <p:cNvPicPr>
            <a:picLocks noChangeAspect="1"/>
          </p:cNvPicPr>
          <p:nvPr/>
        </p:nvPicPr>
        <p:blipFill>
          <a:blip r:embed="rId11"/>
          <a:stretch>
            <a:fillRect/>
          </a:stretch>
        </p:blipFill>
        <p:spPr>
          <a:xfrm>
            <a:off x="1048058" y="2305402"/>
            <a:ext cx="760932" cy="714659"/>
          </a:xfrm>
          <a:prstGeom prst="rect">
            <a:avLst/>
          </a:prstGeom>
        </p:spPr>
      </p:pic>
      <p:pic>
        <p:nvPicPr>
          <p:cNvPr id="32" name="図 31">
            <a:extLst>
              <a:ext uri="{FF2B5EF4-FFF2-40B4-BE49-F238E27FC236}">
                <a16:creationId xmlns:a16="http://schemas.microsoft.com/office/drawing/2014/main" id="{900FAA54-D1E5-4261-B285-89AA6473C251}"/>
              </a:ext>
            </a:extLst>
          </p:cNvPr>
          <p:cNvPicPr>
            <a:picLocks noChangeAspect="1"/>
          </p:cNvPicPr>
          <p:nvPr/>
        </p:nvPicPr>
        <p:blipFill>
          <a:blip r:embed="rId14"/>
          <a:stretch>
            <a:fillRect/>
          </a:stretch>
        </p:blipFill>
        <p:spPr>
          <a:xfrm>
            <a:off x="1890012" y="2235992"/>
            <a:ext cx="745508" cy="853478"/>
          </a:xfrm>
          <a:prstGeom prst="rect">
            <a:avLst/>
          </a:prstGeom>
        </p:spPr>
      </p:pic>
      <p:pic>
        <p:nvPicPr>
          <p:cNvPr id="37" name="図 36">
            <a:extLst>
              <a:ext uri="{FF2B5EF4-FFF2-40B4-BE49-F238E27FC236}">
                <a16:creationId xmlns:a16="http://schemas.microsoft.com/office/drawing/2014/main" id="{06ECAA1B-F535-49BE-AC9F-DC3FFB6F0DB5}"/>
              </a:ext>
            </a:extLst>
          </p:cNvPr>
          <p:cNvPicPr>
            <a:picLocks noChangeAspect="1"/>
          </p:cNvPicPr>
          <p:nvPr/>
        </p:nvPicPr>
        <p:blipFill>
          <a:blip r:embed="rId14"/>
          <a:stretch>
            <a:fillRect/>
          </a:stretch>
        </p:blipFill>
        <p:spPr>
          <a:xfrm>
            <a:off x="5084001" y="2235992"/>
            <a:ext cx="745508" cy="853478"/>
          </a:xfrm>
          <a:prstGeom prst="rect">
            <a:avLst/>
          </a:prstGeom>
        </p:spPr>
      </p:pic>
      <p:pic>
        <p:nvPicPr>
          <p:cNvPr id="39" name="図 38">
            <a:extLst>
              <a:ext uri="{FF2B5EF4-FFF2-40B4-BE49-F238E27FC236}">
                <a16:creationId xmlns:a16="http://schemas.microsoft.com/office/drawing/2014/main" id="{611ABEB9-3847-4FAA-A1C6-A2BDB3C77B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56839" y="2097637"/>
            <a:ext cx="316842" cy="251947"/>
          </a:xfrm>
          <a:prstGeom prst="rect">
            <a:avLst/>
          </a:prstGeom>
        </p:spPr>
      </p:pic>
      <p:pic>
        <p:nvPicPr>
          <p:cNvPr id="48" name="図 47">
            <a:extLst>
              <a:ext uri="{FF2B5EF4-FFF2-40B4-BE49-F238E27FC236}">
                <a16:creationId xmlns:a16="http://schemas.microsoft.com/office/drawing/2014/main" id="{3F6D95FD-5CCE-4F51-9FC3-C38D924881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87369" y="2122698"/>
            <a:ext cx="316842" cy="251947"/>
          </a:xfrm>
          <a:prstGeom prst="rect">
            <a:avLst/>
          </a:prstGeom>
        </p:spPr>
      </p:pic>
      <p:sp>
        <p:nvSpPr>
          <p:cNvPr id="22" name="テキスト ボックス 21">
            <a:extLst>
              <a:ext uri="{FF2B5EF4-FFF2-40B4-BE49-F238E27FC236}">
                <a16:creationId xmlns:a16="http://schemas.microsoft.com/office/drawing/2014/main" id="{A6C444D3-E2C1-4BA4-AD65-5EC1940784F0}"/>
              </a:ext>
            </a:extLst>
          </p:cNvPr>
          <p:cNvSpPr txBox="1"/>
          <p:nvPr/>
        </p:nvSpPr>
        <p:spPr>
          <a:xfrm>
            <a:off x="576953" y="4876240"/>
            <a:ext cx="520953" cy="307777"/>
          </a:xfrm>
          <a:prstGeom prst="rect">
            <a:avLst/>
          </a:prstGeom>
          <a:noFill/>
        </p:spPr>
        <p:txBody>
          <a:bodyPr wrap="square" rtlCol="0">
            <a:spAutoFit/>
          </a:bodyPr>
          <a:lstStyle/>
          <a:p>
            <a:pPr algn="dist"/>
            <a:r>
              <a:rPr kumimoji="1" lang="ja-JP" altLang="en-US" sz="1400" b="1" dirty="0">
                <a:latin typeface="Meiryo UI" panose="020B0604030504040204" pitchFamily="50" charset="-128"/>
                <a:ea typeface="Meiryo UI" panose="020B0604030504040204" pitchFamily="50" charset="-128"/>
              </a:rPr>
              <a:t>だい</a:t>
            </a:r>
          </a:p>
        </p:txBody>
      </p:sp>
      <p:sp>
        <p:nvSpPr>
          <p:cNvPr id="24" name="テキスト ボックス 23">
            <a:extLst>
              <a:ext uri="{FF2B5EF4-FFF2-40B4-BE49-F238E27FC236}">
                <a16:creationId xmlns:a16="http://schemas.microsoft.com/office/drawing/2014/main" id="{6A8515CD-2A35-40FF-B24A-F02209ED0147}"/>
              </a:ext>
            </a:extLst>
          </p:cNvPr>
          <p:cNvSpPr txBox="1"/>
          <p:nvPr/>
        </p:nvSpPr>
        <p:spPr>
          <a:xfrm>
            <a:off x="1256550" y="4876240"/>
            <a:ext cx="532663" cy="307777"/>
          </a:xfrm>
          <a:prstGeom prst="rect">
            <a:avLst/>
          </a:prstGeom>
          <a:noFill/>
        </p:spPr>
        <p:txBody>
          <a:bodyPr wrap="square" rtlCol="0">
            <a:spAutoFit/>
          </a:bodyPr>
          <a:lstStyle/>
          <a:p>
            <a:pPr algn="dist"/>
            <a:r>
              <a:rPr kumimoji="1" lang="ja-JP" altLang="en-US" sz="1400" b="1" dirty="0">
                <a:latin typeface="Meiryo UI" panose="020B0604030504040204" pitchFamily="50" charset="-128"/>
                <a:ea typeface="Meiryo UI" panose="020B0604030504040204" pitchFamily="50" charset="-128"/>
              </a:rPr>
              <a:t>かい</a:t>
            </a:r>
          </a:p>
        </p:txBody>
      </p:sp>
      <p:pic>
        <p:nvPicPr>
          <p:cNvPr id="3" name="図 2">
            <a:extLst>
              <a:ext uri="{FF2B5EF4-FFF2-40B4-BE49-F238E27FC236}">
                <a16:creationId xmlns:a16="http://schemas.microsoft.com/office/drawing/2014/main" id="{A8BA8C9B-0296-4A20-8987-2D81E4D9C93F}"/>
              </a:ext>
            </a:extLst>
          </p:cNvPr>
          <p:cNvPicPr>
            <a:picLocks noChangeAspect="1"/>
          </p:cNvPicPr>
          <p:nvPr/>
        </p:nvPicPr>
        <p:blipFill>
          <a:blip r:embed="rId15"/>
          <a:stretch>
            <a:fillRect/>
          </a:stretch>
        </p:blipFill>
        <p:spPr>
          <a:xfrm>
            <a:off x="55476" y="190890"/>
            <a:ext cx="2938853" cy="664518"/>
          </a:xfrm>
          <a:prstGeom prst="rect">
            <a:avLst/>
          </a:prstGeom>
        </p:spPr>
      </p:pic>
      <p:grpSp>
        <p:nvGrpSpPr>
          <p:cNvPr id="27" name="グループ化 26">
            <a:extLst>
              <a:ext uri="{FF2B5EF4-FFF2-40B4-BE49-F238E27FC236}">
                <a16:creationId xmlns:a16="http://schemas.microsoft.com/office/drawing/2014/main" id="{6AA7A268-3D54-4EDA-BB61-F1B68E45C1DE}"/>
              </a:ext>
            </a:extLst>
          </p:cNvPr>
          <p:cNvGrpSpPr/>
          <p:nvPr/>
        </p:nvGrpSpPr>
        <p:grpSpPr>
          <a:xfrm>
            <a:off x="5687369" y="3521880"/>
            <a:ext cx="3238134" cy="543054"/>
            <a:chOff x="2456839" y="5859761"/>
            <a:chExt cx="3238134" cy="543054"/>
          </a:xfrm>
        </p:grpSpPr>
        <p:pic>
          <p:nvPicPr>
            <p:cNvPr id="29" name="図 28">
              <a:extLst>
                <a:ext uri="{FF2B5EF4-FFF2-40B4-BE49-F238E27FC236}">
                  <a16:creationId xmlns:a16="http://schemas.microsoft.com/office/drawing/2014/main" id="{061657F6-25BF-4B18-8F9A-59C610B74C6F}"/>
                </a:ext>
              </a:extLst>
            </p:cNvPr>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928756" y="6068188"/>
              <a:ext cx="390714" cy="148202"/>
            </a:xfrm>
            <a:prstGeom prst="rect">
              <a:avLst/>
            </a:prstGeom>
          </p:spPr>
        </p:pic>
        <p:pic>
          <p:nvPicPr>
            <p:cNvPr id="31" name="図 30">
              <a:extLst>
                <a:ext uri="{FF2B5EF4-FFF2-40B4-BE49-F238E27FC236}">
                  <a16:creationId xmlns:a16="http://schemas.microsoft.com/office/drawing/2014/main" id="{A11D00D2-92A4-41A0-8778-863D63FABCA1}"/>
                </a:ext>
              </a:extLst>
            </p:cNvPr>
            <p:cNvPicPr>
              <a:picLocks noChangeAspect="1"/>
            </p:cNvPicPr>
            <p:nvPr/>
          </p:nvPicPr>
          <p:blipFill>
            <a:blip r:embed="rId17"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509612" y="5859761"/>
              <a:ext cx="185361" cy="147396"/>
            </a:xfrm>
            <a:prstGeom prst="rect">
              <a:avLst/>
            </a:prstGeom>
          </p:spPr>
        </p:pic>
        <p:pic>
          <p:nvPicPr>
            <p:cNvPr id="34" name="図 33">
              <a:extLst>
                <a:ext uri="{FF2B5EF4-FFF2-40B4-BE49-F238E27FC236}">
                  <a16:creationId xmlns:a16="http://schemas.microsoft.com/office/drawing/2014/main" id="{AE394BF1-0D6B-4A72-ACDE-7DC9A4709C65}"/>
                </a:ext>
              </a:extLst>
            </p:cNvPr>
            <p:cNvPicPr>
              <a:picLocks noChangeAspect="1"/>
            </p:cNvPicPr>
            <p:nvPr/>
          </p:nvPicPr>
          <p:blipFill>
            <a:blip r:embed="rId18"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56839" y="5938849"/>
              <a:ext cx="428438" cy="406881"/>
            </a:xfrm>
            <a:prstGeom prst="rect">
              <a:avLst/>
            </a:prstGeom>
          </p:spPr>
        </p:pic>
        <p:pic>
          <p:nvPicPr>
            <p:cNvPr id="35" name="図 34">
              <a:extLst>
                <a:ext uri="{FF2B5EF4-FFF2-40B4-BE49-F238E27FC236}">
                  <a16:creationId xmlns:a16="http://schemas.microsoft.com/office/drawing/2014/main" id="{D7B92ED3-950B-4951-897A-0A88FA4056B9}"/>
                </a:ext>
              </a:extLst>
            </p:cNvPr>
            <p:cNvPicPr>
              <a:picLocks noChangeAspect="1"/>
            </p:cNvPicPr>
            <p:nvPr/>
          </p:nvPicPr>
          <p:blipFill>
            <a:blip r:embed="rId19"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152298" y="5933459"/>
              <a:ext cx="449995" cy="417660"/>
            </a:xfrm>
            <a:prstGeom prst="rect">
              <a:avLst/>
            </a:prstGeom>
          </p:spPr>
        </p:pic>
        <p:pic>
          <p:nvPicPr>
            <p:cNvPr id="36" name="図 35">
              <a:extLst>
                <a:ext uri="{FF2B5EF4-FFF2-40B4-BE49-F238E27FC236}">
                  <a16:creationId xmlns:a16="http://schemas.microsoft.com/office/drawing/2014/main" id="{E1CE8C2E-E2FD-4597-B9D2-C9DA939D2162}"/>
                </a:ext>
              </a:extLst>
            </p:cNvPr>
            <p:cNvPicPr>
              <a:picLocks noChangeAspect="1"/>
            </p:cNvPicPr>
            <p:nvPr/>
          </p:nvPicPr>
          <p:blipFill>
            <a:blip r:embed="rId20"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191620" y="5918639"/>
              <a:ext cx="390714" cy="447300"/>
            </a:xfrm>
            <a:prstGeom prst="rect">
              <a:avLst/>
            </a:prstGeom>
          </p:spPr>
        </p:pic>
        <p:pic>
          <p:nvPicPr>
            <p:cNvPr id="38" name="図 37">
              <a:extLst>
                <a:ext uri="{FF2B5EF4-FFF2-40B4-BE49-F238E27FC236}">
                  <a16:creationId xmlns:a16="http://schemas.microsoft.com/office/drawing/2014/main" id="{2072C33D-AEA9-4AD8-AFD0-39F69427B7A0}"/>
                </a:ext>
              </a:extLst>
            </p:cNvPr>
            <p:cNvPicPr>
              <a:picLocks noChangeAspect="1"/>
            </p:cNvPicPr>
            <p:nvPr/>
          </p:nvPicPr>
          <p:blipFill>
            <a:blip r:embed="rId21"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679836" y="5955016"/>
              <a:ext cx="398798" cy="374547"/>
            </a:xfrm>
            <a:prstGeom prst="rect">
              <a:avLst/>
            </a:prstGeom>
          </p:spPr>
        </p:pic>
        <p:pic>
          <p:nvPicPr>
            <p:cNvPr id="40" name="図 39">
              <a:extLst>
                <a:ext uri="{FF2B5EF4-FFF2-40B4-BE49-F238E27FC236}">
                  <a16:creationId xmlns:a16="http://schemas.microsoft.com/office/drawing/2014/main" id="{1D37D11F-3CB3-4CE9-8A97-4639DD72250B}"/>
                </a:ext>
              </a:extLst>
            </p:cNvPr>
            <p:cNvPicPr>
              <a:picLocks noChangeAspect="1"/>
            </p:cNvPicPr>
            <p:nvPr/>
          </p:nvPicPr>
          <p:blipFill>
            <a:blip r:embed="rId22"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411994" y="5922681"/>
              <a:ext cx="404188" cy="439217"/>
            </a:xfrm>
            <a:prstGeom prst="rect">
              <a:avLst/>
            </a:prstGeom>
          </p:spPr>
        </p:pic>
        <p:pic>
          <p:nvPicPr>
            <p:cNvPr id="41" name="図 40">
              <a:extLst>
                <a:ext uri="{FF2B5EF4-FFF2-40B4-BE49-F238E27FC236}">
                  <a16:creationId xmlns:a16="http://schemas.microsoft.com/office/drawing/2014/main" id="{74DCE19D-F5FD-438E-9ADA-147E6661153F}"/>
                </a:ext>
              </a:extLst>
            </p:cNvPr>
            <p:cNvPicPr>
              <a:picLocks noChangeAspect="1"/>
            </p:cNvPicPr>
            <p:nvPr/>
          </p:nvPicPr>
          <p:blipFill>
            <a:blip r:embed="rId23"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866697" y="6111926"/>
              <a:ext cx="312221" cy="290889"/>
            </a:xfrm>
            <a:prstGeom prst="rect">
              <a:avLst/>
            </a:prstGeom>
          </p:spPr>
        </p:pic>
      </p:grpSp>
    </p:spTree>
    <p:extLst>
      <p:ext uri="{BB962C8B-B14F-4D97-AF65-F5344CB8AC3E}">
        <p14:creationId xmlns:p14="http://schemas.microsoft.com/office/powerpoint/2010/main" val="383075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2E94F41-2432-44E3-B4AD-BF59283A48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1616353" y="3537197"/>
            <a:ext cx="1431524" cy="1431524"/>
          </a:xfrm>
          <a:prstGeom prst="rect">
            <a:avLst/>
          </a:prstGeom>
        </p:spPr>
      </p:pic>
      <p:pic>
        <p:nvPicPr>
          <p:cNvPr id="19" name="図 18">
            <a:extLst>
              <a:ext uri="{FF2B5EF4-FFF2-40B4-BE49-F238E27FC236}">
                <a16:creationId xmlns:a16="http://schemas.microsoft.com/office/drawing/2014/main" id="{59293972-0AF1-4FD7-AE1B-790914E539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616353" y="1992111"/>
            <a:ext cx="1431524" cy="1431524"/>
          </a:xfrm>
          <a:prstGeom prst="rect">
            <a:avLst/>
          </a:prstGeom>
        </p:spPr>
      </p:pic>
      <p:sp>
        <p:nvSpPr>
          <p:cNvPr id="20" name="テキスト ボックス 19">
            <a:extLst>
              <a:ext uri="{FF2B5EF4-FFF2-40B4-BE49-F238E27FC236}">
                <a16:creationId xmlns:a16="http://schemas.microsoft.com/office/drawing/2014/main" id="{B17DE6EA-0394-4CB9-9657-E37D69F26FCF}"/>
              </a:ext>
            </a:extLst>
          </p:cNvPr>
          <p:cNvSpPr txBox="1"/>
          <p:nvPr/>
        </p:nvSpPr>
        <p:spPr>
          <a:xfrm>
            <a:off x="3406832" y="2166535"/>
            <a:ext cx="2363650" cy="550151"/>
          </a:xfrm>
          <a:prstGeom prst="rect">
            <a:avLst/>
          </a:prstGeom>
          <a:noFill/>
        </p:spPr>
        <p:txBody>
          <a:bodyPr wrap="square" rtlCol="0">
            <a:spAutoFit/>
          </a:bodyPr>
          <a:lstStyle/>
          <a:p>
            <a:pPr>
              <a:lnSpc>
                <a:spcPct val="200000"/>
              </a:lnSpc>
            </a:pPr>
            <a:r>
              <a:rPr lang="ja-JP" altLang="en-US" sz="1700" b="1" i="0" dirty="0">
                <a:solidFill>
                  <a:srgbClr val="575E75"/>
                </a:solidFill>
                <a:effectLst/>
                <a:latin typeface="メイリオ" panose="020B0604030504040204" pitchFamily="50" charset="-128"/>
                <a:ea typeface="メイリオ" panose="020B0604030504040204" pitchFamily="50" charset="-128"/>
              </a:rPr>
              <a:t>センサー接続コード</a:t>
            </a:r>
            <a:endParaRPr kumimoji="1" lang="ja-JP" altLang="en-US" sz="1700" b="1"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AC369775-040E-4D4B-8A6A-E408281ACE7A}"/>
              </a:ext>
            </a:extLst>
          </p:cNvPr>
          <p:cNvSpPr txBox="1"/>
          <p:nvPr/>
        </p:nvSpPr>
        <p:spPr>
          <a:xfrm>
            <a:off x="6320188" y="2419332"/>
            <a:ext cx="551127" cy="577081"/>
          </a:xfrm>
          <a:prstGeom prst="rect">
            <a:avLst/>
          </a:prstGeom>
          <a:noFill/>
        </p:spPr>
        <p:txBody>
          <a:bodyPr wrap="square" rtlCol="0">
            <a:spAutoFit/>
          </a:bodyPr>
          <a:lstStyle/>
          <a:p>
            <a:pPr algn="ctr">
              <a:lnSpc>
                <a:spcPct val="200000"/>
              </a:lnSpc>
            </a:pPr>
            <a:r>
              <a:rPr lang="en-US" altLang="ja-JP" b="1" i="0" dirty="0">
                <a:solidFill>
                  <a:srgbClr val="575E75"/>
                </a:solidFill>
                <a:effectLst/>
                <a:latin typeface="メイリオ" panose="020B0604030504040204" pitchFamily="50" charset="-128"/>
                <a:ea typeface="メイリオ" panose="020B0604030504040204" pitchFamily="50" charset="-128"/>
              </a:rPr>
              <a:t>2</a:t>
            </a:r>
            <a:endParaRPr kumimoji="1" lang="ja-JP" altLang="en-US" b="1"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9F1809E3-DA10-4EB1-94EB-35B7DBF4B644}"/>
              </a:ext>
            </a:extLst>
          </p:cNvPr>
          <p:cNvSpPr txBox="1"/>
          <p:nvPr/>
        </p:nvSpPr>
        <p:spPr>
          <a:xfrm>
            <a:off x="4228755" y="2237412"/>
            <a:ext cx="719804"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せつぞく</a:t>
            </a:r>
            <a:endParaRPr kumimoji="1" lang="ja-JP" altLang="en-US" sz="9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03B17136-6845-4499-87A7-73D6932D717B}"/>
              </a:ext>
            </a:extLst>
          </p:cNvPr>
          <p:cNvSpPr txBox="1"/>
          <p:nvPr/>
        </p:nvSpPr>
        <p:spPr>
          <a:xfrm>
            <a:off x="3579113" y="2620686"/>
            <a:ext cx="2058203" cy="550151"/>
          </a:xfrm>
          <a:prstGeom prst="rect">
            <a:avLst/>
          </a:prstGeom>
          <a:noFill/>
        </p:spPr>
        <p:txBody>
          <a:bodyPr wrap="square" rtlCol="0">
            <a:spAutoFit/>
          </a:bodyPr>
          <a:lstStyle/>
          <a:p>
            <a:pPr algn="r">
              <a:lnSpc>
                <a:spcPct val="200000"/>
              </a:lnSpc>
            </a:pPr>
            <a:r>
              <a:rPr lang="ja-JP" altLang="en-US" sz="1700" b="1" i="0" dirty="0">
                <a:solidFill>
                  <a:srgbClr val="575E75"/>
                </a:solidFill>
                <a:effectLst/>
                <a:latin typeface="メイリオ" panose="020B0604030504040204" pitchFamily="50" charset="-128"/>
                <a:ea typeface="メイリオ" panose="020B0604030504040204" pitchFamily="50" charset="-128"/>
              </a:rPr>
              <a:t>（</a:t>
            </a:r>
            <a:r>
              <a:rPr lang="en-US" altLang="ja-JP" sz="1700" b="1" i="0" dirty="0">
                <a:solidFill>
                  <a:srgbClr val="575E75"/>
                </a:solidFill>
                <a:effectLst/>
                <a:latin typeface="メイリオ" panose="020B0604030504040204" pitchFamily="50" charset="-128"/>
                <a:ea typeface="メイリオ" panose="020B0604030504040204" pitchFamily="50" charset="-128"/>
              </a:rPr>
              <a:t>3</a:t>
            </a:r>
            <a:r>
              <a:rPr lang="ja-JP" altLang="en-US" sz="1700" b="1" dirty="0">
                <a:solidFill>
                  <a:srgbClr val="575E75"/>
                </a:solidFill>
                <a:latin typeface="メイリオ" panose="020B0604030504040204" pitchFamily="50" charset="-128"/>
                <a:ea typeface="メイリオ" panose="020B0604030504040204" pitchFamily="50" charset="-128"/>
              </a:rPr>
              <a:t>芯</a:t>
            </a:r>
            <a:r>
              <a:rPr lang="en-US" altLang="ja-JP" sz="1700" b="1" dirty="0">
                <a:solidFill>
                  <a:srgbClr val="575E75"/>
                </a:solidFill>
                <a:latin typeface="メイリオ" panose="020B0604030504040204" pitchFamily="50" charset="-128"/>
                <a:ea typeface="メイリオ" panose="020B0604030504040204" pitchFamily="50" charset="-128"/>
              </a:rPr>
              <a:t>15cm</a:t>
            </a:r>
            <a:r>
              <a:rPr lang="ja-JP" altLang="en-US" sz="1700" b="1" dirty="0">
                <a:solidFill>
                  <a:srgbClr val="575E75"/>
                </a:solidFill>
                <a:latin typeface="メイリオ" panose="020B0604030504040204" pitchFamily="50" charset="-128"/>
                <a:ea typeface="メイリオ" panose="020B0604030504040204" pitchFamily="50" charset="-128"/>
              </a:rPr>
              <a:t>）</a:t>
            </a:r>
            <a:endParaRPr kumimoji="1" lang="ja-JP" altLang="en-US" sz="1700" b="1"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011E163C-E392-4249-ADC6-F005E21E2D7F}"/>
              </a:ext>
            </a:extLst>
          </p:cNvPr>
          <p:cNvSpPr txBox="1"/>
          <p:nvPr/>
        </p:nvSpPr>
        <p:spPr>
          <a:xfrm>
            <a:off x="4344521" y="2699315"/>
            <a:ext cx="488272"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しん</a:t>
            </a:r>
            <a:endParaRPr kumimoji="1" lang="ja-JP" altLang="en-US" sz="900" dirty="0">
              <a:latin typeface="メイリオ" panose="020B0604030504040204" pitchFamily="50" charset="-128"/>
              <a:ea typeface="メイリオ" panose="020B0604030504040204" pitchFamily="50" charset="-128"/>
            </a:endParaRPr>
          </a:p>
        </p:txBody>
      </p:sp>
      <p:sp>
        <p:nvSpPr>
          <p:cNvPr id="5" name="タイトル 4">
            <a:extLst>
              <a:ext uri="{FF2B5EF4-FFF2-40B4-BE49-F238E27FC236}">
                <a16:creationId xmlns:a16="http://schemas.microsoft.com/office/drawing/2014/main" id="{6ADFF4CC-F8F9-4419-AD4F-6F0CCD5DDEE5}"/>
              </a:ext>
            </a:extLst>
          </p:cNvPr>
          <p:cNvSpPr>
            <a:spLocks noGrp="1"/>
          </p:cNvSpPr>
          <p:nvPr>
            <p:ph type="title"/>
          </p:nvPr>
        </p:nvSpPr>
        <p:spPr>
          <a:xfrm>
            <a:off x="334735" y="562545"/>
            <a:ext cx="8380640" cy="466281"/>
          </a:xfrm>
        </p:spPr>
        <p:txBody>
          <a:bodyPr/>
          <a:lstStyle/>
          <a:p>
            <a:r>
              <a:rPr lang="ja-JP" altLang="en-US" dirty="0"/>
              <a:t>準備するパーツ</a:t>
            </a:r>
          </a:p>
        </p:txBody>
      </p:sp>
      <p:sp>
        <p:nvSpPr>
          <p:cNvPr id="7" name="テキスト ボックス 6">
            <a:extLst>
              <a:ext uri="{FF2B5EF4-FFF2-40B4-BE49-F238E27FC236}">
                <a16:creationId xmlns:a16="http://schemas.microsoft.com/office/drawing/2014/main" id="{526D07D7-3FFF-4011-BC85-9F5AB8E4A953}"/>
              </a:ext>
            </a:extLst>
          </p:cNvPr>
          <p:cNvSpPr txBox="1"/>
          <p:nvPr/>
        </p:nvSpPr>
        <p:spPr>
          <a:xfrm>
            <a:off x="404561" y="398093"/>
            <a:ext cx="763264"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じゅんび</a:t>
            </a:r>
          </a:p>
        </p:txBody>
      </p:sp>
      <p:sp>
        <p:nvSpPr>
          <p:cNvPr id="49" name="テキスト ボックス 48">
            <a:extLst>
              <a:ext uri="{FF2B5EF4-FFF2-40B4-BE49-F238E27FC236}">
                <a16:creationId xmlns:a16="http://schemas.microsoft.com/office/drawing/2014/main" id="{DE2F7F19-5BCD-4233-B1BB-CD193B0A332A}"/>
              </a:ext>
            </a:extLst>
          </p:cNvPr>
          <p:cNvSpPr txBox="1"/>
          <p:nvPr/>
        </p:nvSpPr>
        <p:spPr>
          <a:xfrm>
            <a:off x="1316547" y="1193278"/>
            <a:ext cx="4187608" cy="5770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パーツの名前</a:t>
            </a:r>
            <a:endParaRPr kumimoji="1" lang="ja-JP" altLang="en-US" b="1"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0DE3205E-6B11-455B-B6FC-0BB617E35FEF}"/>
              </a:ext>
            </a:extLst>
          </p:cNvPr>
          <p:cNvSpPr txBox="1"/>
          <p:nvPr/>
        </p:nvSpPr>
        <p:spPr>
          <a:xfrm>
            <a:off x="5637320" y="1193278"/>
            <a:ext cx="2074724" cy="5770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必要な数</a:t>
            </a:r>
            <a:endParaRPr kumimoji="1" lang="ja-JP" altLang="en-US" b="1"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595957A7-2F38-4299-9D92-F7A5A099C846}"/>
              </a:ext>
            </a:extLst>
          </p:cNvPr>
          <p:cNvSpPr txBox="1"/>
          <p:nvPr/>
        </p:nvSpPr>
        <p:spPr>
          <a:xfrm>
            <a:off x="3406835" y="3969781"/>
            <a:ext cx="2780901" cy="550151"/>
          </a:xfrm>
          <a:prstGeom prst="rect">
            <a:avLst/>
          </a:prstGeom>
          <a:noFill/>
        </p:spPr>
        <p:txBody>
          <a:bodyPr wrap="square" rtlCol="0">
            <a:spAutoFit/>
          </a:bodyPr>
          <a:lstStyle/>
          <a:p>
            <a:pPr>
              <a:lnSpc>
                <a:spcPct val="200000"/>
              </a:lnSpc>
            </a:pPr>
            <a:r>
              <a:rPr kumimoji="1" lang="ja-JP" altLang="en-US" sz="1700" b="1" dirty="0">
                <a:solidFill>
                  <a:srgbClr val="575E75"/>
                </a:solidFill>
                <a:latin typeface="メイリオ" panose="020B0604030504040204" pitchFamily="50" charset="-128"/>
                <a:ea typeface="メイリオ" panose="020B0604030504040204" pitchFamily="50" charset="-128"/>
              </a:rPr>
              <a:t>リモコン</a:t>
            </a:r>
            <a:endParaRPr kumimoji="1" lang="ja-JP" altLang="en-US" sz="1700" b="1" dirty="0">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11104B60-7B2E-42CF-9897-E1B88C21E75B}"/>
              </a:ext>
            </a:extLst>
          </p:cNvPr>
          <p:cNvSpPr txBox="1"/>
          <p:nvPr/>
        </p:nvSpPr>
        <p:spPr>
          <a:xfrm>
            <a:off x="6320190" y="3969781"/>
            <a:ext cx="551127" cy="577081"/>
          </a:xfrm>
          <a:prstGeom prst="rect">
            <a:avLst/>
          </a:prstGeom>
          <a:noFill/>
        </p:spPr>
        <p:txBody>
          <a:bodyPr wrap="square" rtlCol="0">
            <a:spAutoFit/>
          </a:bodyPr>
          <a:lstStyle/>
          <a:p>
            <a:pPr algn="ctr">
              <a:lnSpc>
                <a:spcPct val="200000"/>
              </a:lnSpc>
            </a:pPr>
            <a:r>
              <a:rPr lang="en-US" altLang="ja-JP" b="1" i="0" dirty="0">
                <a:solidFill>
                  <a:srgbClr val="575E75"/>
                </a:solidFill>
                <a:effectLst/>
                <a:latin typeface="メイリオ" panose="020B0604030504040204" pitchFamily="50" charset="-128"/>
                <a:ea typeface="メイリオ" panose="020B0604030504040204" pitchFamily="50" charset="-128"/>
              </a:rPr>
              <a:t>1</a:t>
            </a:r>
            <a:endParaRPr kumimoji="1" lang="ja-JP" altLang="en-US" b="1" dirty="0">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0F31C4AA-682D-4F84-9373-BDF4C5F506E7}"/>
              </a:ext>
            </a:extLst>
          </p:cNvPr>
          <p:cNvSpPr txBox="1"/>
          <p:nvPr/>
        </p:nvSpPr>
        <p:spPr>
          <a:xfrm>
            <a:off x="3579116" y="1266605"/>
            <a:ext cx="579716" cy="246221"/>
          </a:xfrm>
          <a:prstGeom prst="rect">
            <a:avLst/>
          </a:prstGeom>
          <a:noFill/>
        </p:spPr>
        <p:txBody>
          <a:bodyPr wrap="square" rtlCol="0">
            <a:spAutoFit/>
          </a:bodyPr>
          <a:lstStyle/>
          <a:p>
            <a:pPr algn="dist"/>
            <a:r>
              <a:rPr kumimoji="1" lang="ja-JP" altLang="en-US" sz="1000" dirty="0">
                <a:solidFill>
                  <a:srgbClr val="575E75"/>
                </a:solidFill>
                <a:latin typeface="メイリオ" panose="020B0604030504040204" pitchFamily="50" charset="-128"/>
                <a:ea typeface="メイリオ" panose="020B0604030504040204" pitchFamily="50" charset="-128"/>
              </a:rPr>
              <a:t>なまえ</a:t>
            </a:r>
            <a:endParaRPr kumimoji="1" lang="ja-JP" altLang="en-US" sz="1000" dirty="0">
              <a:latin typeface="メイリオ" panose="020B0604030504040204" pitchFamily="50" charset="-128"/>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63D8060C-3902-4FE2-907A-9C9E02A80BCB}"/>
              </a:ext>
            </a:extLst>
          </p:cNvPr>
          <p:cNvSpPr txBox="1"/>
          <p:nvPr/>
        </p:nvSpPr>
        <p:spPr>
          <a:xfrm>
            <a:off x="6096030" y="1278032"/>
            <a:ext cx="73977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ひつよう</a:t>
            </a:r>
            <a:endParaRPr kumimoji="1" lang="ja-JP" altLang="en-US" sz="1000" dirty="0">
              <a:latin typeface="メイリオ" panose="020B0604030504040204" pitchFamily="50" charset="-128"/>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D928FA76-8E31-4376-9DEA-818979A07BB8}"/>
              </a:ext>
            </a:extLst>
          </p:cNvPr>
          <p:cNvSpPr txBox="1"/>
          <p:nvPr/>
        </p:nvSpPr>
        <p:spPr>
          <a:xfrm>
            <a:off x="6765326" y="1278032"/>
            <a:ext cx="50859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かず</a:t>
            </a:r>
            <a:endParaRPr kumimoji="1" lang="ja-JP" altLang="en-US" sz="10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FAC73B8B-3F8A-4EEC-887A-CAEDF39371F7}"/>
              </a:ext>
            </a:extLst>
          </p:cNvPr>
          <p:cNvSpPr txBox="1"/>
          <p:nvPr/>
        </p:nvSpPr>
        <p:spPr>
          <a:xfrm>
            <a:off x="3696438" y="4715049"/>
            <a:ext cx="3488710" cy="469359"/>
          </a:xfrm>
          <a:prstGeom prst="rect">
            <a:avLst/>
          </a:prstGeom>
          <a:noFill/>
        </p:spPr>
        <p:txBody>
          <a:bodyPr wrap="square" rtlCol="0">
            <a:spAutoFit/>
          </a:bodyPr>
          <a:lstStyle/>
          <a:p>
            <a:pPr>
              <a:lnSpc>
                <a:spcPct val="200000"/>
              </a:lnSpc>
            </a:pPr>
            <a:r>
              <a:rPr kumimoji="1" lang="ja-JP" altLang="en-US" sz="1400" b="1" dirty="0">
                <a:solidFill>
                  <a:srgbClr val="575E75"/>
                </a:solidFill>
                <a:latin typeface="メイリオ" panose="020B0604030504040204" pitchFamily="50" charset="-128"/>
                <a:ea typeface="メイリオ" panose="020B0604030504040204" pitchFamily="50" charset="-128"/>
              </a:rPr>
              <a:t>（テレビ以外のリモコンでも</a:t>
            </a:r>
            <a:r>
              <a:rPr kumimoji="1" lang="en-US" altLang="ja-JP" sz="1400" b="1" dirty="0">
                <a:solidFill>
                  <a:srgbClr val="575E75"/>
                </a:solidFill>
                <a:latin typeface="メイリオ" panose="020B0604030504040204" pitchFamily="50" charset="-128"/>
                <a:ea typeface="メイリオ" panose="020B0604030504040204" pitchFamily="50" charset="-128"/>
              </a:rPr>
              <a:t>OK</a:t>
            </a:r>
            <a:r>
              <a:rPr kumimoji="1" lang="ja-JP" altLang="en-US" sz="1400" b="1" dirty="0">
                <a:solidFill>
                  <a:srgbClr val="575E75"/>
                </a:solidFill>
                <a:latin typeface="メイリオ" panose="020B0604030504040204" pitchFamily="50" charset="-128"/>
                <a:ea typeface="メイリオ" panose="020B0604030504040204" pitchFamily="50" charset="-128"/>
              </a:rPr>
              <a:t>です。）</a:t>
            </a:r>
            <a:endParaRPr kumimoji="1" lang="ja-JP" altLang="en-US" sz="1400" b="1"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C48A2226-333E-4A08-B437-67BF61ED95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857924" y="5195834"/>
            <a:ext cx="1289959" cy="1289959"/>
          </a:xfrm>
          <a:prstGeom prst="rect">
            <a:avLst/>
          </a:prstGeom>
        </p:spPr>
      </p:pic>
      <p:pic>
        <p:nvPicPr>
          <p:cNvPr id="11" name="図 10">
            <a:extLst>
              <a:ext uri="{FF2B5EF4-FFF2-40B4-BE49-F238E27FC236}">
                <a16:creationId xmlns:a16="http://schemas.microsoft.com/office/drawing/2014/main" id="{308FB484-A3C0-4E59-9859-F816B289B56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5572475" y="5195835"/>
            <a:ext cx="1289959" cy="1289959"/>
          </a:xfrm>
          <a:prstGeom prst="rect">
            <a:avLst/>
          </a:prstGeom>
        </p:spPr>
      </p:pic>
      <p:sp>
        <p:nvSpPr>
          <p:cNvPr id="33" name="テキスト ボックス 32">
            <a:extLst>
              <a:ext uri="{FF2B5EF4-FFF2-40B4-BE49-F238E27FC236}">
                <a16:creationId xmlns:a16="http://schemas.microsoft.com/office/drawing/2014/main" id="{ACA2E698-3E2C-4627-9A81-5867E9000DC6}"/>
              </a:ext>
            </a:extLst>
          </p:cNvPr>
          <p:cNvSpPr txBox="1"/>
          <p:nvPr/>
        </p:nvSpPr>
        <p:spPr>
          <a:xfrm>
            <a:off x="4439897" y="4755645"/>
            <a:ext cx="488272"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いがい</a:t>
            </a:r>
            <a:endParaRPr kumimoji="1" lang="ja-JP" altLang="en-US" sz="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28544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922F5F6-7FA8-48B7-87E9-0937D09901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5411" y="1028826"/>
            <a:ext cx="7599285" cy="5699464"/>
          </a:xfrm>
          <a:prstGeom prst="rect">
            <a:avLst/>
          </a:prstGeom>
        </p:spPr>
      </p:pic>
      <p:sp>
        <p:nvSpPr>
          <p:cNvPr id="5" name="タイトル 4">
            <a:extLst>
              <a:ext uri="{FF2B5EF4-FFF2-40B4-BE49-F238E27FC236}">
                <a16:creationId xmlns:a16="http://schemas.microsoft.com/office/drawing/2014/main" id="{6ADFF4CC-F8F9-4419-AD4F-6F0CCD5DDEE5}"/>
              </a:ext>
            </a:extLst>
          </p:cNvPr>
          <p:cNvSpPr>
            <a:spLocks noGrp="1"/>
          </p:cNvSpPr>
          <p:nvPr>
            <p:ph type="title"/>
          </p:nvPr>
        </p:nvSpPr>
        <p:spPr>
          <a:xfrm>
            <a:off x="334735" y="562545"/>
            <a:ext cx="8380640" cy="466281"/>
          </a:xfrm>
        </p:spPr>
        <p:txBody>
          <a:bodyPr/>
          <a:lstStyle/>
          <a:p>
            <a:r>
              <a:rPr lang="ja-JP" altLang="en-US" dirty="0"/>
              <a:t>準備するパーツ</a:t>
            </a:r>
          </a:p>
        </p:txBody>
      </p:sp>
      <p:sp>
        <p:nvSpPr>
          <p:cNvPr id="7" name="テキスト ボックス 6">
            <a:extLst>
              <a:ext uri="{FF2B5EF4-FFF2-40B4-BE49-F238E27FC236}">
                <a16:creationId xmlns:a16="http://schemas.microsoft.com/office/drawing/2014/main" id="{526D07D7-3FFF-4011-BC85-9F5AB8E4A953}"/>
              </a:ext>
            </a:extLst>
          </p:cNvPr>
          <p:cNvSpPr txBox="1"/>
          <p:nvPr/>
        </p:nvSpPr>
        <p:spPr>
          <a:xfrm>
            <a:off x="404561" y="398093"/>
            <a:ext cx="763264"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じゅんび</a:t>
            </a:r>
          </a:p>
        </p:txBody>
      </p:sp>
    </p:spTree>
    <p:extLst>
      <p:ext uri="{BB962C8B-B14F-4D97-AF65-F5344CB8AC3E}">
        <p14:creationId xmlns:p14="http://schemas.microsoft.com/office/powerpoint/2010/main" val="2936846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① 本体を作る </a:t>
            </a:r>
          </a:p>
        </p:txBody>
      </p:sp>
      <p:pic>
        <p:nvPicPr>
          <p:cNvPr id="4" name="図 3">
            <a:extLst>
              <a:ext uri="{FF2B5EF4-FFF2-40B4-BE49-F238E27FC236}">
                <a16:creationId xmlns:a16="http://schemas.microsoft.com/office/drawing/2014/main" id="{52C18364-BC69-4A54-A517-5DB9C54057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04355" y="2191357"/>
            <a:ext cx="3544710" cy="3544710"/>
          </a:xfrm>
          <a:prstGeom prst="rect">
            <a:avLst/>
          </a:prstGeom>
        </p:spPr>
      </p:pic>
      <p:pic>
        <p:nvPicPr>
          <p:cNvPr id="7" name="図 6">
            <a:extLst>
              <a:ext uri="{FF2B5EF4-FFF2-40B4-BE49-F238E27FC236}">
                <a16:creationId xmlns:a16="http://schemas.microsoft.com/office/drawing/2014/main" id="{2F87FF09-2CA5-4027-B7EE-0182EBE956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094937" y="2172426"/>
            <a:ext cx="3544710" cy="3544710"/>
          </a:xfrm>
          <a:prstGeom prst="rect">
            <a:avLst/>
          </a:prstGeom>
        </p:spPr>
      </p:pic>
      <p:sp>
        <p:nvSpPr>
          <p:cNvPr id="15" name="矢印: 右 14">
            <a:extLst>
              <a:ext uri="{FF2B5EF4-FFF2-40B4-BE49-F238E27FC236}">
                <a16:creationId xmlns:a16="http://schemas.microsoft.com/office/drawing/2014/main" id="{CA181642-80CA-43B1-A15C-2633087FFBBC}"/>
              </a:ext>
            </a:extLst>
          </p:cNvPr>
          <p:cNvSpPr/>
          <p:nvPr/>
        </p:nvSpPr>
        <p:spPr>
          <a:xfrm>
            <a:off x="4222238" y="3523257"/>
            <a:ext cx="738182" cy="750525"/>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a:extLst>
              <a:ext uri="{FF2B5EF4-FFF2-40B4-BE49-F238E27FC236}">
                <a16:creationId xmlns:a16="http://schemas.microsoft.com/office/drawing/2014/main" id="{8E9F6E48-A066-4BEC-8C25-6798647CBFD5}"/>
              </a:ext>
            </a:extLst>
          </p:cNvPr>
          <p:cNvSpPr txBox="1"/>
          <p:nvPr/>
        </p:nvSpPr>
        <p:spPr>
          <a:xfrm>
            <a:off x="504355" y="1121931"/>
            <a:ext cx="4928779"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メインユニットの保護キャップを外します</a:t>
            </a:r>
            <a:r>
              <a:rPr lang="ja-JP" altLang="en-US" dirty="0">
                <a:solidFill>
                  <a:srgbClr val="575E75"/>
                </a:solidFill>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A0C522B2-1C57-4F06-BADA-17AE172CB1A2}"/>
              </a:ext>
            </a:extLst>
          </p:cNvPr>
          <p:cNvSpPr txBox="1"/>
          <p:nvPr/>
        </p:nvSpPr>
        <p:spPr>
          <a:xfrm>
            <a:off x="2366200" y="1194161"/>
            <a:ext cx="530386" cy="247297"/>
          </a:xfrm>
          <a:prstGeom prst="rect">
            <a:avLst/>
          </a:prstGeom>
          <a:noFill/>
        </p:spPr>
        <p:txBody>
          <a:bodyPr wrap="square" rtlCol="0">
            <a:spAutoFit/>
          </a:bodyPr>
          <a:lstStyle/>
          <a:p>
            <a:pPr algn="dist"/>
            <a:r>
              <a:rPr kumimoji="1" lang="ja-JP" altLang="en-US" sz="1000" dirty="0">
                <a:solidFill>
                  <a:srgbClr val="575E75"/>
                </a:solidFill>
                <a:latin typeface="メイリオ" panose="020B0604030504040204" pitchFamily="50" charset="-128"/>
                <a:ea typeface="メイリオ" panose="020B0604030504040204" pitchFamily="50" charset="-128"/>
              </a:rPr>
              <a:t>ほご</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cxnSp>
        <p:nvCxnSpPr>
          <p:cNvPr id="18" name="直線矢印コネクタ 17">
            <a:extLst>
              <a:ext uri="{FF2B5EF4-FFF2-40B4-BE49-F238E27FC236}">
                <a16:creationId xmlns:a16="http://schemas.microsoft.com/office/drawing/2014/main" id="{5F6C355C-6B54-46C0-844D-2D9CFA41210D}"/>
              </a:ext>
            </a:extLst>
          </p:cNvPr>
          <p:cNvCxnSpPr>
            <a:cxnSpLocks/>
          </p:cNvCxnSpPr>
          <p:nvPr/>
        </p:nvCxnSpPr>
        <p:spPr>
          <a:xfrm flipH="1" flipV="1">
            <a:off x="2920754" y="2981719"/>
            <a:ext cx="385936" cy="543757"/>
          </a:xfrm>
          <a:prstGeom prst="straightConnector1">
            <a:avLst/>
          </a:prstGeom>
          <a:ln w="381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7BF2FA89-B3B7-4356-81D7-A0E801C3E892}"/>
              </a:ext>
            </a:extLst>
          </p:cNvPr>
          <p:cNvCxnSpPr>
            <a:cxnSpLocks/>
          </p:cNvCxnSpPr>
          <p:nvPr/>
        </p:nvCxnSpPr>
        <p:spPr>
          <a:xfrm>
            <a:off x="3361951" y="3608604"/>
            <a:ext cx="310718" cy="443883"/>
          </a:xfrm>
          <a:prstGeom prst="straightConnector1">
            <a:avLst/>
          </a:prstGeom>
          <a:ln w="381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03D8E49D-DC5A-4388-9928-4DAFDA729CED}"/>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19" name="テキスト ボックス 18">
            <a:extLst>
              <a:ext uri="{FF2B5EF4-FFF2-40B4-BE49-F238E27FC236}">
                <a16:creationId xmlns:a16="http://schemas.microsoft.com/office/drawing/2014/main" id="{0BE2093C-5930-45CC-BFAB-51E2B7AF7098}"/>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20" name="テキスト ボックス 19">
            <a:extLst>
              <a:ext uri="{FF2B5EF4-FFF2-40B4-BE49-F238E27FC236}">
                <a16:creationId xmlns:a16="http://schemas.microsoft.com/office/drawing/2014/main" id="{DA11E6A5-0B51-4AB9-86DE-6BD5718E061C}"/>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22" name="テキスト ボックス 21">
            <a:extLst>
              <a:ext uri="{FF2B5EF4-FFF2-40B4-BE49-F238E27FC236}">
                <a16:creationId xmlns:a16="http://schemas.microsoft.com/office/drawing/2014/main" id="{0AB52A46-0189-4A7A-9D0C-475EC9962C83}"/>
              </a:ext>
            </a:extLst>
          </p:cNvPr>
          <p:cNvSpPr txBox="1"/>
          <p:nvPr/>
        </p:nvSpPr>
        <p:spPr>
          <a:xfrm>
            <a:off x="3884887" y="1179054"/>
            <a:ext cx="5303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はず</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5C1CE52C-9CD1-4626-85F5-2DC98AF3CCCC}"/>
              </a:ext>
            </a:extLst>
          </p:cNvPr>
          <p:cNvSpPr txBox="1"/>
          <p:nvPr/>
        </p:nvSpPr>
        <p:spPr>
          <a:xfrm>
            <a:off x="2638524" y="398094"/>
            <a:ext cx="740529" cy="285878"/>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ほんたい</a:t>
            </a:r>
          </a:p>
        </p:txBody>
      </p:sp>
      <p:sp>
        <p:nvSpPr>
          <p:cNvPr id="25" name="テキスト ボックス 24">
            <a:extLst>
              <a:ext uri="{FF2B5EF4-FFF2-40B4-BE49-F238E27FC236}">
                <a16:creationId xmlns:a16="http://schemas.microsoft.com/office/drawing/2014/main" id="{7CEB7AE7-FD89-435A-96E0-612D30B9AD78}"/>
              </a:ext>
            </a:extLst>
          </p:cNvPr>
          <p:cNvSpPr txBox="1"/>
          <p:nvPr/>
        </p:nvSpPr>
        <p:spPr>
          <a:xfrm>
            <a:off x="3537606" y="396692"/>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つく</a:t>
            </a:r>
          </a:p>
        </p:txBody>
      </p:sp>
    </p:spTree>
    <p:extLst>
      <p:ext uri="{BB962C8B-B14F-4D97-AF65-F5344CB8AC3E}">
        <p14:creationId xmlns:p14="http://schemas.microsoft.com/office/powerpoint/2010/main" val="1761100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① 本体を作る </a:t>
            </a:r>
          </a:p>
        </p:txBody>
      </p:sp>
      <p:sp>
        <p:nvSpPr>
          <p:cNvPr id="16" name="テキスト ボックス 15">
            <a:extLst>
              <a:ext uri="{FF2B5EF4-FFF2-40B4-BE49-F238E27FC236}">
                <a16:creationId xmlns:a16="http://schemas.microsoft.com/office/drawing/2014/main" id="{8E9F6E48-A066-4BEC-8C25-6798647CBFD5}"/>
              </a:ext>
            </a:extLst>
          </p:cNvPr>
          <p:cNvSpPr txBox="1"/>
          <p:nvPr/>
        </p:nvSpPr>
        <p:spPr>
          <a:xfrm>
            <a:off x="504355" y="1214696"/>
            <a:ext cx="4928779"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拡張ユニットに挿し込みます</a:t>
            </a:r>
            <a:r>
              <a:rPr lang="ja-JP" altLang="en-US" dirty="0">
                <a:solidFill>
                  <a:srgbClr val="575E75"/>
                </a:solidFill>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A0C522B2-1C57-4F06-BADA-17AE172CB1A2}"/>
              </a:ext>
            </a:extLst>
          </p:cNvPr>
          <p:cNvSpPr txBox="1"/>
          <p:nvPr/>
        </p:nvSpPr>
        <p:spPr>
          <a:xfrm>
            <a:off x="401770" y="1257015"/>
            <a:ext cx="84110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かくちょう</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0F180E0B-8BB2-4995-8047-C2C7ECBA22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96075" y="2024582"/>
            <a:ext cx="2785966" cy="2785966"/>
          </a:xfrm>
          <a:prstGeom prst="rect">
            <a:avLst/>
          </a:prstGeom>
        </p:spPr>
      </p:pic>
      <p:pic>
        <p:nvPicPr>
          <p:cNvPr id="8" name="図 7">
            <a:extLst>
              <a:ext uri="{FF2B5EF4-FFF2-40B4-BE49-F238E27FC236}">
                <a16:creationId xmlns:a16="http://schemas.microsoft.com/office/drawing/2014/main" id="{537AF14C-4C2C-46FB-BFBE-64BFDD7140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3178301" y="2024582"/>
            <a:ext cx="2785966" cy="2785966"/>
          </a:xfrm>
          <a:prstGeom prst="rect">
            <a:avLst/>
          </a:prstGeom>
        </p:spPr>
      </p:pic>
      <p:pic>
        <p:nvPicPr>
          <p:cNvPr id="12" name="図 11">
            <a:extLst>
              <a:ext uri="{FF2B5EF4-FFF2-40B4-BE49-F238E27FC236}">
                <a16:creationId xmlns:a16="http://schemas.microsoft.com/office/drawing/2014/main" id="{9A37A766-6C2C-4527-97C9-8A7F0D56BA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6160527" y="2024582"/>
            <a:ext cx="2785966" cy="2785966"/>
          </a:xfrm>
          <a:prstGeom prst="rect">
            <a:avLst/>
          </a:prstGeom>
        </p:spPr>
      </p:pic>
      <p:sp>
        <p:nvSpPr>
          <p:cNvPr id="15" name="矢印: 右 14">
            <a:extLst>
              <a:ext uri="{FF2B5EF4-FFF2-40B4-BE49-F238E27FC236}">
                <a16:creationId xmlns:a16="http://schemas.microsoft.com/office/drawing/2014/main" id="{CA181642-80CA-43B1-A15C-2633087FFBBC}"/>
              </a:ext>
            </a:extLst>
          </p:cNvPr>
          <p:cNvSpPr/>
          <p:nvPr/>
        </p:nvSpPr>
        <p:spPr>
          <a:xfrm>
            <a:off x="2673316" y="3109848"/>
            <a:ext cx="738182" cy="750525"/>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8" name="矢印: 右 17">
            <a:extLst>
              <a:ext uri="{FF2B5EF4-FFF2-40B4-BE49-F238E27FC236}">
                <a16:creationId xmlns:a16="http://schemas.microsoft.com/office/drawing/2014/main" id="{762FB3D6-438A-4071-BC77-674FA197155B}"/>
              </a:ext>
            </a:extLst>
          </p:cNvPr>
          <p:cNvSpPr/>
          <p:nvPr/>
        </p:nvSpPr>
        <p:spPr>
          <a:xfrm>
            <a:off x="5693306" y="3109847"/>
            <a:ext cx="738182" cy="750525"/>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cxnSp>
        <p:nvCxnSpPr>
          <p:cNvPr id="19" name="直線矢印コネクタ 18">
            <a:extLst>
              <a:ext uri="{FF2B5EF4-FFF2-40B4-BE49-F238E27FC236}">
                <a16:creationId xmlns:a16="http://schemas.microsoft.com/office/drawing/2014/main" id="{DE053DDC-E188-4DD1-8685-8FFF68469F1E}"/>
              </a:ext>
            </a:extLst>
          </p:cNvPr>
          <p:cNvCxnSpPr>
            <a:cxnSpLocks/>
          </p:cNvCxnSpPr>
          <p:nvPr/>
        </p:nvCxnSpPr>
        <p:spPr>
          <a:xfrm>
            <a:off x="2408123" y="2729217"/>
            <a:ext cx="0" cy="761259"/>
          </a:xfrm>
          <a:prstGeom prst="straightConnector1">
            <a:avLst/>
          </a:prstGeom>
          <a:ln w="381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A3F44737-12FD-4352-8B0B-E22FD6A0CC16}"/>
              </a:ext>
            </a:extLst>
          </p:cNvPr>
          <p:cNvCxnSpPr>
            <a:cxnSpLocks/>
          </p:cNvCxnSpPr>
          <p:nvPr/>
        </p:nvCxnSpPr>
        <p:spPr>
          <a:xfrm>
            <a:off x="5450889" y="2943761"/>
            <a:ext cx="0" cy="761259"/>
          </a:xfrm>
          <a:prstGeom prst="straightConnector1">
            <a:avLst/>
          </a:prstGeom>
          <a:ln w="381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14A8CF95-76A2-468F-806E-2102902EE937}"/>
              </a:ext>
            </a:extLst>
          </p:cNvPr>
          <p:cNvSpPr txBox="1"/>
          <p:nvPr/>
        </p:nvSpPr>
        <p:spPr>
          <a:xfrm>
            <a:off x="2102982" y="1270885"/>
            <a:ext cx="418277"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さ</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4D831C66-0939-4E2F-B162-2549F3DBC759}"/>
              </a:ext>
            </a:extLst>
          </p:cNvPr>
          <p:cNvSpPr txBox="1"/>
          <p:nvPr/>
        </p:nvSpPr>
        <p:spPr>
          <a:xfrm>
            <a:off x="2546009" y="1255685"/>
            <a:ext cx="418277"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こ</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25" name="吹き出し: 角を丸めた四角形 24">
            <a:extLst>
              <a:ext uri="{FF2B5EF4-FFF2-40B4-BE49-F238E27FC236}">
                <a16:creationId xmlns:a16="http://schemas.microsoft.com/office/drawing/2014/main" id="{A839EDF3-4592-47C4-951D-B25AF8B189B1}"/>
              </a:ext>
            </a:extLst>
          </p:cNvPr>
          <p:cNvSpPr/>
          <p:nvPr/>
        </p:nvSpPr>
        <p:spPr>
          <a:xfrm>
            <a:off x="2102982" y="5191464"/>
            <a:ext cx="3987100" cy="1212849"/>
          </a:xfrm>
          <a:prstGeom prst="wedgeRoundRectCallout">
            <a:avLst>
              <a:gd name="adj1" fmla="val 54544"/>
              <a:gd name="adj2" fmla="val -14045"/>
              <a:gd name="adj3" fmla="val 16667"/>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solidFill>
                <a:schemeClr val="tx1"/>
              </a:solidFill>
            </a:endParaRPr>
          </a:p>
        </p:txBody>
      </p:sp>
      <p:pic>
        <p:nvPicPr>
          <p:cNvPr id="31" name="図 30">
            <a:extLst>
              <a:ext uri="{FF2B5EF4-FFF2-40B4-BE49-F238E27FC236}">
                <a16:creationId xmlns:a16="http://schemas.microsoft.com/office/drawing/2014/main" id="{4C42BF87-89E8-4933-9DE3-970DF1F79AE2}"/>
              </a:ext>
            </a:extLst>
          </p:cNvPr>
          <p:cNvPicPr>
            <a:picLocks noChangeAspect="1"/>
          </p:cNvPicPr>
          <p:nvPr/>
        </p:nvPicPr>
        <p:blipFill>
          <a:blip r:embed="rId5"/>
          <a:stretch>
            <a:fillRect/>
          </a:stretch>
        </p:blipFill>
        <p:spPr>
          <a:xfrm>
            <a:off x="6431488" y="5161636"/>
            <a:ext cx="1064481" cy="1696364"/>
          </a:xfrm>
          <a:prstGeom prst="rect">
            <a:avLst/>
          </a:prstGeom>
        </p:spPr>
      </p:pic>
      <p:grpSp>
        <p:nvGrpSpPr>
          <p:cNvPr id="14" name="グループ化 13">
            <a:extLst>
              <a:ext uri="{FF2B5EF4-FFF2-40B4-BE49-F238E27FC236}">
                <a16:creationId xmlns:a16="http://schemas.microsoft.com/office/drawing/2014/main" id="{AEB75990-7C72-4E95-ADC6-D1FABCC84737}"/>
              </a:ext>
            </a:extLst>
          </p:cNvPr>
          <p:cNvGrpSpPr/>
          <p:nvPr/>
        </p:nvGrpSpPr>
        <p:grpSpPr>
          <a:xfrm>
            <a:off x="2210424" y="5279792"/>
            <a:ext cx="3950103" cy="1015663"/>
            <a:chOff x="1074659" y="5295285"/>
            <a:chExt cx="3950103" cy="1015663"/>
          </a:xfrm>
        </p:grpSpPr>
        <p:sp>
          <p:nvSpPr>
            <p:cNvPr id="27" name="テキスト ボックス 26">
              <a:extLst>
                <a:ext uri="{FF2B5EF4-FFF2-40B4-BE49-F238E27FC236}">
                  <a16:creationId xmlns:a16="http://schemas.microsoft.com/office/drawing/2014/main" id="{E46877E7-1B88-4956-8976-12A919B7E702}"/>
                </a:ext>
              </a:extLst>
            </p:cNvPr>
            <p:cNvSpPr txBox="1"/>
            <p:nvPr/>
          </p:nvSpPr>
          <p:spPr>
            <a:xfrm>
              <a:off x="1116084" y="5295285"/>
              <a:ext cx="3908678" cy="1015663"/>
            </a:xfrm>
            <a:prstGeom prst="rect">
              <a:avLst/>
            </a:prstGeom>
            <a:noFill/>
          </p:spPr>
          <p:txBody>
            <a:bodyPr wrap="square" rtlCol="0">
              <a:spAutoFit/>
            </a:bodyPr>
            <a:lstStyle/>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挿し込むときは少し強い力が必要だよ。</a:t>
              </a:r>
              <a:endParaRPr kumimoji="1" lang="en-US" altLang="ja-JP" sz="1600"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端子を傷つけないように注意しよう！</a:t>
              </a:r>
              <a:endParaRPr kumimoji="1" lang="en-US" altLang="ja-JP" sz="1600" dirty="0">
                <a:solidFill>
                  <a:srgbClr val="575E75"/>
                </a:solidFill>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98C0E5F8-C604-43EF-B0AD-2181319EBCC9}"/>
                </a:ext>
              </a:extLst>
            </p:cNvPr>
            <p:cNvSpPr txBox="1"/>
            <p:nvPr/>
          </p:nvSpPr>
          <p:spPr>
            <a:xfrm>
              <a:off x="3272346" y="5357493"/>
              <a:ext cx="553389"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ちから</a:t>
              </a:r>
              <a:endParaRPr kumimoji="1" lang="ja-JP" altLang="en-US" sz="8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9A1B64B1-188D-4204-933E-FC34B36254B4}"/>
                </a:ext>
              </a:extLst>
            </p:cNvPr>
            <p:cNvSpPr txBox="1"/>
            <p:nvPr/>
          </p:nvSpPr>
          <p:spPr>
            <a:xfrm>
              <a:off x="1179395" y="5357493"/>
              <a:ext cx="267665"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さ</a:t>
              </a:r>
              <a:endParaRPr kumimoji="1" lang="ja-JP" altLang="en-US" sz="800"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8D1288FE-CBEE-4DDD-A9C9-3A87B45FDBEA}"/>
                </a:ext>
              </a:extLst>
            </p:cNvPr>
            <p:cNvSpPr txBox="1"/>
            <p:nvPr/>
          </p:nvSpPr>
          <p:spPr>
            <a:xfrm>
              <a:off x="2521259" y="5357493"/>
              <a:ext cx="42326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すこ</a:t>
              </a:r>
              <a:endParaRPr kumimoji="1" lang="ja-JP" altLang="en-US" sz="800"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A8B5ECB1-F1F0-437F-A396-5CF4EBFB8D9C}"/>
                </a:ext>
              </a:extLst>
            </p:cNvPr>
            <p:cNvSpPr txBox="1"/>
            <p:nvPr/>
          </p:nvSpPr>
          <p:spPr>
            <a:xfrm>
              <a:off x="1564174" y="5357493"/>
              <a:ext cx="267665"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こ</a:t>
              </a:r>
              <a:endParaRPr kumimoji="1" lang="ja-JP" altLang="en-US" sz="800"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FBD3BFCE-D2C1-41AD-9641-7B8CA1F7C8C8}"/>
                </a:ext>
              </a:extLst>
            </p:cNvPr>
            <p:cNvSpPr txBox="1"/>
            <p:nvPr/>
          </p:nvSpPr>
          <p:spPr>
            <a:xfrm>
              <a:off x="2920669" y="5357493"/>
              <a:ext cx="42326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つよ</a:t>
              </a:r>
              <a:endParaRPr kumimoji="1" lang="ja-JP" altLang="en-US" sz="800" dirty="0">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A27D36BB-9AA1-4FE0-ACCA-DC8F598EFF19}"/>
                </a:ext>
              </a:extLst>
            </p:cNvPr>
            <p:cNvSpPr txBox="1"/>
            <p:nvPr/>
          </p:nvSpPr>
          <p:spPr>
            <a:xfrm>
              <a:off x="3726711" y="5357493"/>
              <a:ext cx="656598"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ひつよう</a:t>
              </a:r>
              <a:endParaRPr kumimoji="1" lang="ja-JP" altLang="en-US" sz="800" dirty="0">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70683CDE-BFFD-492B-829C-DCA4E2C9E287}"/>
                </a:ext>
              </a:extLst>
            </p:cNvPr>
            <p:cNvSpPr txBox="1"/>
            <p:nvPr/>
          </p:nvSpPr>
          <p:spPr>
            <a:xfrm>
              <a:off x="1074659" y="5828163"/>
              <a:ext cx="656598"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たんし</a:t>
              </a:r>
              <a:endParaRPr kumimoji="1" lang="ja-JP" altLang="en-US" sz="800" dirty="0">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C3E75377-5A55-4BCF-9CBB-489AA074E072}"/>
                </a:ext>
              </a:extLst>
            </p:cNvPr>
            <p:cNvSpPr txBox="1"/>
            <p:nvPr/>
          </p:nvSpPr>
          <p:spPr>
            <a:xfrm>
              <a:off x="1730401" y="5828163"/>
              <a:ext cx="42326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きず</a:t>
              </a:r>
              <a:endParaRPr kumimoji="1" lang="ja-JP" altLang="en-US" sz="800"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0278CDED-B2E5-4971-9A8E-DE4EC97DA2F5}"/>
                </a:ext>
              </a:extLst>
            </p:cNvPr>
            <p:cNvSpPr txBox="1"/>
            <p:nvPr/>
          </p:nvSpPr>
          <p:spPr>
            <a:xfrm>
              <a:off x="3272346" y="5828163"/>
              <a:ext cx="656598"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ちゅうい</a:t>
              </a:r>
              <a:endParaRPr kumimoji="1" lang="ja-JP" altLang="en-US" sz="800" dirty="0">
                <a:latin typeface="メイリオ" panose="020B0604030504040204" pitchFamily="50" charset="-128"/>
                <a:ea typeface="メイリオ" panose="020B0604030504040204" pitchFamily="50" charset="-128"/>
              </a:endParaRPr>
            </a:p>
          </p:txBody>
        </p:sp>
      </p:gr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4" name="テキスト ボックス 43">
            <a:extLst>
              <a:ext uri="{FF2B5EF4-FFF2-40B4-BE49-F238E27FC236}">
                <a16:creationId xmlns:a16="http://schemas.microsoft.com/office/drawing/2014/main" id="{88593C53-F6C2-48D9-A161-D27C151B929F}"/>
              </a:ext>
            </a:extLst>
          </p:cNvPr>
          <p:cNvSpPr txBox="1"/>
          <p:nvPr/>
        </p:nvSpPr>
        <p:spPr>
          <a:xfrm>
            <a:off x="2638524" y="398094"/>
            <a:ext cx="740529" cy="285878"/>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ほんたい</a:t>
            </a:r>
          </a:p>
        </p:txBody>
      </p:sp>
      <p:sp>
        <p:nvSpPr>
          <p:cNvPr id="45" name="テキスト ボックス 44">
            <a:extLst>
              <a:ext uri="{FF2B5EF4-FFF2-40B4-BE49-F238E27FC236}">
                <a16:creationId xmlns:a16="http://schemas.microsoft.com/office/drawing/2014/main" id="{AFB6B560-957E-4FD6-B8C7-3004D9A14A64}"/>
              </a:ext>
            </a:extLst>
          </p:cNvPr>
          <p:cNvSpPr txBox="1"/>
          <p:nvPr/>
        </p:nvSpPr>
        <p:spPr>
          <a:xfrm>
            <a:off x="3537606" y="396692"/>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つく</a:t>
            </a:r>
          </a:p>
        </p:txBody>
      </p:sp>
    </p:spTree>
    <p:extLst>
      <p:ext uri="{BB962C8B-B14F-4D97-AF65-F5344CB8AC3E}">
        <p14:creationId xmlns:p14="http://schemas.microsoft.com/office/powerpoint/2010/main" val="1520161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① 本体を作る </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4" name="テキスト ボックス 43">
            <a:extLst>
              <a:ext uri="{FF2B5EF4-FFF2-40B4-BE49-F238E27FC236}">
                <a16:creationId xmlns:a16="http://schemas.microsoft.com/office/drawing/2014/main" id="{88593C53-F6C2-48D9-A161-D27C151B929F}"/>
              </a:ext>
            </a:extLst>
          </p:cNvPr>
          <p:cNvSpPr txBox="1"/>
          <p:nvPr/>
        </p:nvSpPr>
        <p:spPr>
          <a:xfrm>
            <a:off x="2638524" y="398094"/>
            <a:ext cx="740529" cy="285878"/>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ほんたい</a:t>
            </a:r>
          </a:p>
        </p:txBody>
      </p:sp>
      <p:sp>
        <p:nvSpPr>
          <p:cNvPr id="45" name="テキスト ボックス 44">
            <a:extLst>
              <a:ext uri="{FF2B5EF4-FFF2-40B4-BE49-F238E27FC236}">
                <a16:creationId xmlns:a16="http://schemas.microsoft.com/office/drawing/2014/main" id="{AFB6B560-957E-4FD6-B8C7-3004D9A14A64}"/>
              </a:ext>
            </a:extLst>
          </p:cNvPr>
          <p:cNvSpPr txBox="1"/>
          <p:nvPr/>
        </p:nvSpPr>
        <p:spPr>
          <a:xfrm>
            <a:off x="3537606" y="396692"/>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つく</a:t>
            </a:r>
          </a:p>
        </p:txBody>
      </p:sp>
      <p:sp>
        <p:nvSpPr>
          <p:cNvPr id="47" name="テキスト ボックス 46">
            <a:extLst>
              <a:ext uri="{FF2B5EF4-FFF2-40B4-BE49-F238E27FC236}">
                <a16:creationId xmlns:a16="http://schemas.microsoft.com/office/drawing/2014/main" id="{FCF99077-E3AF-4B07-9161-83333C53BD73}"/>
              </a:ext>
            </a:extLst>
          </p:cNvPr>
          <p:cNvSpPr txBox="1"/>
          <p:nvPr/>
        </p:nvSpPr>
        <p:spPr>
          <a:xfrm>
            <a:off x="404561" y="1218063"/>
            <a:ext cx="5845319"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電池ボックスと拡張ユニットを接続します。</a:t>
            </a:r>
            <a:endParaRPr kumimoji="1" lang="ja-JP" altLang="en-US"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44CDE847-B463-42C5-AE32-0BCD743B6404}"/>
              </a:ext>
            </a:extLst>
          </p:cNvPr>
          <p:cNvSpPr txBox="1"/>
          <p:nvPr/>
        </p:nvSpPr>
        <p:spPr>
          <a:xfrm>
            <a:off x="404561" y="1288000"/>
            <a:ext cx="627696" cy="246221"/>
          </a:xfrm>
          <a:prstGeom prst="rect">
            <a:avLst/>
          </a:prstGeom>
          <a:noFill/>
        </p:spPr>
        <p:txBody>
          <a:bodyPr wrap="square" rtlCol="0">
            <a:spAutoFit/>
          </a:bodyPr>
          <a:lstStyle/>
          <a:p>
            <a:pPr algn="dist"/>
            <a:r>
              <a:rPr kumimoji="1" lang="ja-JP" altLang="en-US" sz="1000" dirty="0">
                <a:solidFill>
                  <a:srgbClr val="575E75"/>
                </a:solidFill>
                <a:latin typeface="メイリオ" panose="020B0604030504040204" pitchFamily="50" charset="-128"/>
                <a:ea typeface="メイリオ" panose="020B0604030504040204" pitchFamily="50" charset="-128"/>
              </a:rPr>
              <a:t>でんち</a:t>
            </a:r>
            <a:endParaRPr kumimoji="1" lang="ja-JP" altLang="en-US" sz="1000" dirty="0">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BBC0B933-94BC-40EF-A50F-4C3676DE3D89}"/>
              </a:ext>
            </a:extLst>
          </p:cNvPr>
          <p:cNvSpPr txBox="1"/>
          <p:nvPr/>
        </p:nvSpPr>
        <p:spPr>
          <a:xfrm>
            <a:off x="1931863" y="1288000"/>
            <a:ext cx="88235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かくちょう</a:t>
            </a:r>
            <a:endParaRPr kumimoji="1" lang="ja-JP" altLang="en-US" sz="1000" dirty="0">
              <a:latin typeface="メイリオ" panose="020B0604030504040204" pitchFamily="50" charset="-128"/>
              <a:ea typeface="メイリオ" panose="020B0604030504040204" pitchFamily="50" charset="-128"/>
            </a:endParaRPr>
          </a:p>
        </p:txBody>
      </p:sp>
      <p:sp>
        <p:nvSpPr>
          <p:cNvPr id="50" name="テキスト ボックス 49">
            <a:extLst>
              <a:ext uri="{FF2B5EF4-FFF2-40B4-BE49-F238E27FC236}">
                <a16:creationId xmlns:a16="http://schemas.microsoft.com/office/drawing/2014/main" id="{F4EF62E1-E363-4B50-9AB9-79DBDA5C87E7}"/>
              </a:ext>
            </a:extLst>
          </p:cNvPr>
          <p:cNvSpPr txBox="1"/>
          <p:nvPr/>
        </p:nvSpPr>
        <p:spPr>
          <a:xfrm>
            <a:off x="3460345" y="1288000"/>
            <a:ext cx="88235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せつぞく</a:t>
            </a:r>
            <a:endParaRPr kumimoji="1" lang="ja-JP" altLang="en-US" sz="1000" dirty="0">
              <a:latin typeface="メイリオ" panose="020B0604030504040204" pitchFamily="50" charset="-128"/>
              <a:ea typeface="メイリオ" panose="020B0604030504040204" pitchFamily="50" charset="-128"/>
            </a:endParaRPr>
          </a:p>
        </p:txBody>
      </p:sp>
      <p:pic>
        <p:nvPicPr>
          <p:cNvPr id="51" name="図 50">
            <a:extLst>
              <a:ext uri="{FF2B5EF4-FFF2-40B4-BE49-F238E27FC236}">
                <a16:creationId xmlns:a16="http://schemas.microsoft.com/office/drawing/2014/main" id="{BB3F5C65-94E7-4EF8-9307-BFBB31484B82}"/>
              </a:ext>
            </a:extLst>
          </p:cNvPr>
          <p:cNvPicPr>
            <a:picLocks noChangeAspect="1"/>
          </p:cNvPicPr>
          <p:nvPr/>
        </p:nvPicPr>
        <p:blipFill>
          <a:blip r:embed="rId2"/>
          <a:stretch>
            <a:fillRect/>
          </a:stretch>
        </p:blipFill>
        <p:spPr>
          <a:xfrm>
            <a:off x="606214" y="2084960"/>
            <a:ext cx="3971131" cy="3545414"/>
          </a:xfrm>
          <a:prstGeom prst="rect">
            <a:avLst/>
          </a:prstGeom>
        </p:spPr>
      </p:pic>
      <p:pic>
        <p:nvPicPr>
          <p:cNvPr id="52" name="図 51">
            <a:extLst>
              <a:ext uri="{FF2B5EF4-FFF2-40B4-BE49-F238E27FC236}">
                <a16:creationId xmlns:a16="http://schemas.microsoft.com/office/drawing/2014/main" id="{F8AEE3CE-BB83-47C0-AC64-14DDF81D6E89}"/>
              </a:ext>
            </a:extLst>
          </p:cNvPr>
          <p:cNvPicPr>
            <a:picLocks noChangeAspect="1"/>
          </p:cNvPicPr>
          <p:nvPr/>
        </p:nvPicPr>
        <p:blipFill>
          <a:blip r:embed="rId3"/>
          <a:stretch>
            <a:fillRect/>
          </a:stretch>
        </p:blipFill>
        <p:spPr>
          <a:xfrm>
            <a:off x="4994456" y="2083862"/>
            <a:ext cx="3377321" cy="3546512"/>
          </a:xfrm>
          <a:prstGeom prst="rect">
            <a:avLst/>
          </a:prstGeom>
        </p:spPr>
      </p:pic>
      <p:sp>
        <p:nvSpPr>
          <p:cNvPr id="54" name="矢印: 右 53">
            <a:extLst>
              <a:ext uri="{FF2B5EF4-FFF2-40B4-BE49-F238E27FC236}">
                <a16:creationId xmlns:a16="http://schemas.microsoft.com/office/drawing/2014/main" id="{18461C6E-2030-46BC-8A0E-A1977829C8A3}"/>
              </a:ext>
            </a:extLst>
          </p:cNvPr>
          <p:cNvSpPr/>
          <p:nvPr/>
        </p:nvSpPr>
        <p:spPr>
          <a:xfrm>
            <a:off x="4474514" y="3106593"/>
            <a:ext cx="738182" cy="750525"/>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56" name="フリーフォーム: 図形 55">
            <a:extLst>
              <a:ext uri="{FF2B5EF4-FFF2-40B4-BE49-F238E27FC236}">
                <a16:creationId xmlns:a16="http://schemas.microsoft.com/office/drawing/2014/main" id="{A29156F8-60D9-438C-A8F7-8B2972341D4C}"/>
              </a:ext>
            </a:extLst>
          </p:cNvPr>
          <p:cNvSpPr/>
          <p:nvPr/>
        </p:nvSpPr>
        <p:spPr>
          <a:xfrm rot="12487641" flipH="1" flipV="1">
            <a:off x="1274004" y="2695620"/>
            <a:ext cx="2293158" cy="1453185"/>
          </a:xfrm>
          <a:custGeom>
            <a:avLst/>
            <a:gdLst>
              <a:gd name="connsiteX0" fmla="*/ 0 w 1083757"/>
              <a:gd name="connsiteY0" fmla="*/ 0 h 1139869"/>
              <a:gd name="connsiteX1" fmla="*/ 951978 w 1083757"/>
              <a:gd name="connsiteY1" fmla="*/ 263047 h 1139869"/>
              <a:gd name="connsiteX2" fmla="*/ 1052186 w 1083757"/>
              <a:gd name="connsiteY2" fmla="*/ 1139869 h 1139869"/>
              <a:gd name="connsiteX0" fmla="*/ 0 w 1083757"/>
              <a:gd name="connsiteY0" fmla="*/ 724 h 1140593"/>
              <a:gd name="connsiteX1" fmla="*/ 951978 w 1083757"/>
              <a:gd name="connsiteY1" fmla="*/ 263771 h 1140593"/>
              <a:gd name="connsiteX2" fmla="*/ 1052186 w 1083757"/>
              <a:gd name="connsiteY2" fmla="*/ 1140593 h 1140593"/>
              <a:gd name="connsiteX0" fmla="*/ 0 w 1123659"/>
              <a:gd name="connsiteY0" fmla="*/ 724 h 1140593"/>
              <a:gd name="connsiteX1" fmla="*/ 951978 w 1123659"/>
              <a:gd name="connsiteY1" fmla="*/ 263771 h 1140593"/>
              <a:gd name="connsiteX2" fmla="*/ 1052186 w 1123659"/>
              <a:gd name="connsiteY2" fmla="*/ 1140593 h 1140593"/>
              <a:gd name="connsiteX0" fmla="*/ 0 w 1087358"/>
              <a:gd name="connsiteY0" fmla="*/ 242 h 1140111"/>
              <a:gd name="connsiteX1" fmla="*/ 749082 w 1087358"/>
              <a:gd name="connsiteY1" fmla="*/ 450091 h 1140111"/>
              <a:gd name="connsiteX2" fmla="*/ 1052186 w 1087358"/>
              <a:gd name="connsiteY2" fmla="*/ 1140111 h 1140111"/>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4374443"/>
              <a:gd name="connsiteY0" fmla="*/ 787303 h 813347"/>
              <a:gd name="connsiteX1" fmla="*/ 4374443 w 4374443"/>
              <a:gd name="connsiteY1" fmla="*/ 186318 h 813347"/>
              <a:gd name="connsiteX0" fmla="*/ -1 w 4571797"/>
              <a:gd name="connsiteY0" fmla="*/ 905339 h 929519"/>
              <a:gd name="connsiteX1" fmla="*/ 4571797 w 4571797"/>
              <a:gd name="connsiteY1" fmla="*/ 175006 h 929519"/>
              <a:gd name="connsiteX0" fmla="*/ -1 w 4571797"/>
              <a:gd name="connsiteY0" fmla="*/ 884731 h 980736"/>
              <a:gd name="connsiteX1" fmla="*/ 4571797 w 4571797"/>
              <a:gd name="connsiteY1" fmla="*/ 154398 h 980736"/>
              <a:gd name="connsiteX0" fmla="*/ -1 w 4571797"/>
              <a:gd name="connsiteY0" fmla="*/ 1107203 h 1183657"/>
              <a:gd name="connsiteX1" fmla="*/ 4571797 w 4571797"/>
              <a:gd name="connsiteY1" fmla="*/ 376870 h 1183657"/>
              <a:gd name="connsiteX0" fmla="*/ -1 w 5067741"/>
              <a:gd name="connsiteY0" fmla="*/ 2220876 h 2274667"/>
              <a:gd name="connsiteX1" fmla="*/ 5067742 w 5067741"/>
              <a:gd name="connsiteY1" fmla="*/ 278102 h 2274667"/>
              <a:gd name="connsiteX0" fmla="*/ -1 w 6378678"/>
              <a:gd name="connsiteY0" fmla="*/ 834890 h 920660"/>
              <a:gd name="connsiteX1" fmla="*/ 6378677 w 6378678"/>
              <a:gd name="connsiteY1" fmla="*/ 414739 h 920660"/>
              <a:gd name="connsiteX0" fmla="*/ -1 w 6378678"/>
              <a:gd name="connsiteY0" fmla="*/ 756490 h 1095100"/>
              <a:gd name="connsiteX1" fmla="*/ 6378677 w 6378678"/>
              <a:gd name="connsiteY1" fmla="*/ 336339 h 1095100"/>
              <a:gd name="connsiteX0" fmla="*/ -1 w 6378678"/>
              <a:gd name="connsiteY0" fmla="*/ 1548711 h 1775578"/>
              <a:gd name="connsiteX1" fmla="*/ 6378677 w 6378678"/>
              <a:gd name="connsiteY1" fmla="*/ 1128560 h 1775578"/>
              <a:gd name="connsiteX0" fmla="*/ -1 w 6378678"/>
              <a:gd name="connsiteY0" fmla="*/ 1646847 h 1721907"/>
              <a:gd name="connsiteX1" fmla="*/ 6378677 w 6378678"/>
              <a:gd name="connsiteY1" fmla="*/ 1226696 h 1721907"/>
              <a:gd name="connsiteX0" fmla="*/ -1 w 6467622"/>
              <a:gd name="connsiteY0" fmla="*/ 2404281 h 2467155"/>
              <a:gd name="connsiteX1" fmla="*/ 6467621 w 6467622"/>
              <a:gd name="connsiteY1" fmla="*/ 1076479 h 2467155"/>
              <a:gd name="connsiteX0" fmla="*/ 0 w 9285883"/>
              <a:gd name="connsiteY0" fmla="*/ 2671167 h 2730746"/>
              <a:gd name="connsiteX1" fmla="*/ 9285882 w 9285883"/>
              <a:gd name="connsiteY1" fmla="*/ 1033307 h 2730746"/>
              <a:gd name="connsiteX0" fmla="*/ 6009 w 9291892"/>
              <a:gd name="connsiteY0" fmla="*/ 2956520 h 2956521"/>
              <a:gd name="connsiteX1" fmla="*/ 9291891 w 9291892"/>
              <a:gd name="connsiteY1" fmla="*/ 1318660 h 2956521"/>
              <a:gd name="connsiteX0" fmla="*/ 6395 w 9292278"/>
              <a:gd name="connsiteY0" fmla="*/ 2329873 h 2329873"/>
              <a:gd name="connsiteX1" fmla="*/ 9292277 w 9292278"/>
              <a:gd name="connsiteY1" fmla="*/ 692013 h 2329873"/>
              <a:gd name="connsiteX0" fmla="*/ 6395 w 9292278"/>
              <a:gd name="connsiteY0" fmla="*/ 2329873 h 2329873"/>
              <a:gd name="connsiteX1" fmla="*/ 9292279 w 9292278"/>
              <a:gd name="connsiteY1" fmla="*/ 692013 h 2329873"/>
              <a:gd name="connsiteX0" fmla="*/ 6579 w 9137193"/>
              <a:gd name="connsiteY0" fmla="*/ 2441584 h 2441584"/>
              <a:gd name="connsiteX1" fmla="*/ 9137193 w 9137193"/>
              <a:gd name="connsiteY1" fmla="*/ 668551 h 2441584"/>
              <a:gd name="connsiteX0" fmla="*/ 6489 w 9212227"/>
              <a:gd name="connsiteY0" fmla="*/ 2421011 h 2421011"/>
              <a:gd name="connsiteX1" fmla="*/ 9212228 w 9212227"/>
              <a:gd name="connsiteY1" fmla="*/ 672738 h 2421011"/>
            </a:gdLst>
            <a:ahLst/>
            <a:cxnLst>
              <a:cxn ang="0">
                <a:pos x="connsiteX0" y="connsiteY0"/>
              </a:cxn>
              <a:cxn ang="0">
                <a:pos x="connsiteX1" y="connsiteY1"/>
              </a:cxn>
            </a:cxnLst>
            <a:rect l="l" t="t" r="r" b="b"/>
            <a:pathLst>
              <a:path w="9212227" h="2421011">
                <a:moveTo>
                  <a:pt x="6489" y="2421011"/>
                </a:moveTo>
                <a:cubicBezTo>
                  <a:pt x="-210689" y="1204904"/>
                  <a:pt x="5068341" y="-1161121"/>
                  <a:pt x="9212228" y="672738"/>
                </a:cubicBezTo>
              </a:path>
            </a:pathLst>
          </a:custGeom>
          <a:noFill/>
          <a:ln w="38100" cmpd="sng">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図形 56">
            <a:extLst>
              <a:ext uri="{FF2B5EF4-FFF2-40B4-BE49-F238E27FC236}">
                <a16:creationId xmlns:a16="http://schemas.microsoft.com/office/drawing/2014/main" id="{56AE8582-C7E1-4B58-A722-079B8B32902F}"/>
              </a:ext>
            </a:extLst>
          </p:cNvPr>
          <p:cNvSpPr/>
          <p:nvPr/>
        </p:nvSpPr>
        <p:spPr>
          <a:xfrm rot="12936662" flipH="1" flipV="1">
            <a:off x="2057371" y="3409816"/>
            <a:ext cx="740438" cy="481542"/>
          </a:xfrm>
          <a:custGeom>
            <a:avLst/>
            <a:gdLst>
              <a:gd name="connsiteX0" fmla="*/ 0 w 1083757"/>
              <a:gd name="connsiteY0" fmla="*/ 0 h 1139869"/>
              <a:gd name="connsiteX1" fmla="*/ 951978 w 1083757"/>
              <a:gd name="connsiteY1" fmla="*/ 263047 h 1139869"/>
              <a:gd name="connsiteX2" fmla="*/ 1052186 w 1083757"/>
              <a:gd name="connsiteY2" fmla="*/ 1139869 h 1139869"/>
              <a:gd name="connsiteX0" fmla="*/ 0 w 1083757"/>
              <a:gd name="connsiteY0" fmla="*/ 724 h 1140593"/>
              <a:gd name="connsiteX1" fmla="*/ 951978 w 1083757"/>
              <a:gd name="connsiteY1" fmla="*/ 263771 h 1140593"/>
              <a:gd name="connsiteX2" fmla="*/ 1052186 w 1083757"/>
              <a:gd name="connsiteY2" fmla="*/ 1140593 h 1140593"/>
              <a:gd name="connsiteX0" fmla="*/ 0 w 1123659"/>
              <a:gd name="connsiteY0" fmla="*/ 724 h 1140593"/>
              <a:gd name="connsiteX1" fmla="*/ 951978 w 1123659"/>
              <a:gd name="connsiteY1" fmla="*/ 263771 h 1140593"/>
              <a:gd name="connsiteX2" fmla="*/ 1052186 w 1123659"/>
              <a:gd name="connsiteY2" fmla="*/ 1140593 h 1140593"/>
              <a:gd name="connsiteX0" fmla="*/ 0 w 1087358"/>
              <a:gd name="connsiteY0" fmla="*/ 242 h 1140111"/>
              <a:gd name="connsiteX1" fmla="*/ 749082 w 1087358"/>
              <a:gd name="connsiteY1" fmla="*/ 450091 h 1140111"/>
              <a:gd name="connsiteX2" fmla="*/ 1052186 w 1087358"/>
              <a:gd name="connsiteY2" fmla="*/ 1140111 h 1140111"/>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4374443"/>
              <a:gd name="connsiteY0" fmla="*/ 787303 h 813347"/>
              <a:gd name="connsiteX1" fmla="*/ 4374443 w 4374443"/>
              <a:gd name="connsiteY1" fmla="*/ 186318 h 813347"/>
              <a:gd name="connsiteX0" fmla="*/ -1 w 4571797"/>
              <a:gd name="connsiteY0" fmla="*/ 905339 h 929519"/>
              <a:gd name="connsiteX1" fmla="*/ 4571797 w 4571797"/>
              <a:gd name="connsiteY1" fmla="*/ 175006 h 929519"/>
              <a:gd name="connsiteX0" fmla="*/ -1 w 4571797"/>
              <a:gd name="connsiteY0" fmla="*/ 884731 h 980736"/>
              <a:gd name="connsiteX1" fmla="*/ 4571797 w 4571797"/>
              <a:gd name="connsiteY1" fmla="*/ 154398 h 980736"/>
              <a:gd name="connsiteX0" fmla="*/ -1 w 4571797"/>
              <a:gd name="connsiteY0" fmla="*/ 1107203 h 1183657"/>
              <a:gd name="connsiteX1" fmla="*/ 4571797 w 4571797"/>
              <a:gd name="connsiteY1" fmla="*/ 376870 h 1183657"/>
              <a:gd name="connsiteX0" fmla="*/ -1 w 5067741"/>
              <a:gd name="connsiteY0" fmla="*/ 2220876 h 2274667"/>
              <a:gd name="connsiteX1" fmla="*/ 5067742 w 5067741"/>
              <a:gd name="connsiteY1" fmla="*/ 278102 h 2274667"/>
              <a:gd name="connsiteX0" fmla="*/ -1 w 6378678"/>
              <a:gd name="connsiteY0" fmla="*/ 834890 h 920660"/>
              <a:gd name="connsiteX1" fmla="*/ 6378677 w 6378678"/>
              <a:gd name="connsiteY1" fmla="*/ 414739 h 920660"/>
              <a:gd name="connsiteX0" fmla="*/ -1 w 6378678"/>
              <a:gd name="connsiteY0" fmla="*/ 756490 h 1095100"/>
              <a:gd name="connsiteX1" fmla="*/ 6378677 w 6378678"/>
              <a:gd name="connsiteY1" fmla="*/ 336339 h 1095100"/>
              <a:gd name="connsiteX0" fmla="*/ -1 w 6378678"/>
              <a:gd name="connsiteY0" fmla="*/ 1548711 h 1775578"/>
              <a:gd name="connsiteX1" fmla="*/ 6378677 w 6378678"/>
              <a:gd name="connsiteY1" fmla="*/ 1128560 h 1775578"/>
              <a:gd name="connsiteX0" fmla="*/ -1 w 6378678"/>
              <a:gd name="connsiteY0" fmla="*/ 1646847 h 1721907"/>
              <a:gd name="connsiteX1" fmla="*/ 6378677 w 6378678"/>
              <a:gd name="connsiteY1" fmla="*/ 1226696 h 1721907"/>
              <a:gd name="connsiteX0" fmla="*/ -1 w 6467622"/>
              <a:gd name="connsiteY0" fmla="*/ 2404281 h 2467155"/>
              <a:gd name="connsiteX1" fmla="*/ 6467621 w 6467622"/>
              <a:gd name="connsiteY1" fmla="*/ 1076479 h 2467155"/>
              <a:gd name="connsiteX0" fmla="*/ 0 w 9285883"/>
              <a:gd name="connsiteY0" fmla="*/ 2671167 h 2730746"/>
              <a:gd name="connsiteX1" fmla="*/ 9285882 w 9285883"/>
              <a:gd name="connsiteY1" fmla="*/ 1033307 h 2730746"/>
              <a:gd name="connsiteX0" fmla="*/ 6009 w 9291892"/>
              <a:gd name="connsiteY0" fmla="*/ 2956520 h 2956521"/>
              <a:gd name="connsiteX1" fmla="*/ 9291891 w 9291892"/>
              <a:gd name="connsiteY1" fmla="*/ 1318660 h 2956521"/>
              <a:gd name="connsiteX0" fmla="*/ 6395 w 9292278"/>
              <a:gd name="connsiteY0" fmla="*/ 2329873 h 2329873"/>
              <a:gd name="connsiteX1" fmla="*/ 9292277 w 9292278"/>
              <a:gd name="connsiteY1" fmla="*/ 692013 h 2329873"/>
              <a:gd name="connsiteX0" fmla="*/ 6972 w 8835486"/>
              <a:gd name="connsiteY0" fmla="*/ 2218632 h 2218632"/>
              <a:gd name="connsiteX1" fmla="*/ 8835489 w 8835486"/>
              <a:gd name="connsiteY1" fmla="*/ 717308 h 2218632"/>
            </a:gdLst>
            <a:ahLst/>
            <a:cxnLst>
              <a:cxn ang="0">
                <a:pos x="connsiteX0" y="connsiteY0"/>
              </a:cxn>
              <a:cxn ang="0">
                <a:pos x="connsiteX1" y="connsiteY1"/>
              </a:cxn>
            </a:cxnLst>
            <a:rect l="l" t="t" r="r" b="b"/>
            <a:pathLst>
              <a:path w="8835486" h="2218632">
                <a:moveTo>
                  <a:pt x="6972" y="2218632"/>
                </a:moveTo>
                <a:cubicBezTo>
                  <a:pt x="-210206" y="1002525"/>
                  <a:pt x="4691602" y="-1116551"/>
                  <a:pt x="8835489" y="717308"/>
                </a:cubicBezTo>
              </a:path>
            </a:pathLst>
          </a:custGeom>
          <a:noFill/>
          <a:ln w="38100" cmpd="sng">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D17FADA5-3BB7-4578-98F6-9836B862FB92}"/>
              </a:ext>
            </a:extLst>
          </p:cNvPr>
          <p:cNvSpPr/>
          <p:nvPr/>
        </p:nvSpPr>
        <p:spPr>
          <a:xfrm>
            <a:off x="2780887" y="4061903"/>
            <a:ext cx="811267" cy="797245"/>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 name="グループ化 1">
            <a:extLst>
              <a:ext uri="{FF2B5EF4-FFF2-40B4-BE49-F238E27FC236}">
                <a16:creationId xmlns:a16="http://schemas.microsoft.com/office/drawing/2014/main" id="{C83421FB-4E72-43FF-92BC-9A7A3162FA21}"/>
              </a:ext>
            </a:extLst>
          </p:cNvPr>
          <p:cNvGrpSpPr/>
          <p:nvPr/>
        </p:nvGrpSpPr>
        <p:grpSpPr>
          <a:xfrm>
            <a:off x="3956072" y="5957754"/>
            <a:ext cx="3101150" cy="900246"/>
            <a:chOff x="2056999" y="5581743"/>
            <a:chExt cx="3101150" cy="900246"/>
          </a:xfrm>
        </p:grpSpPr>
        <p:sp>
          <p:nvSpPr>
            <p:cNvPr id="63" name="テキスト ボックス 62">
              <a:extLst>
                <a:ext uri="{FF2B5EF4-FFF2-40B4-BE49-F238E27FC236}">
                  <a16:creationId xmlns:a16="http://schemas.microsoft.com/office/drawing/2014/main" id="{2E821D88-65DB-4BCA-BF1D-D2F91CEC3F23}"/>
                </a:ext>
              </a:extLst>
            </p:cNvPr>
            <p:cNvSpPr txBox="1"/>
            <p:nvPr/>
          </p:nvSpPr>
          <p:spPr>
            <a:xfrm>
              <a:off x="2186385" y="5581743"/>
              <a:ext cx="2971764" cy="900246"/>
            </a:xfrm>
            <a:prstGeom prst="rect">
              <a:avLst/>
            </a:prstGeom>
            <a:noFill/>
          </p:spPr>
          <p:txBody>
            <a:bodyPr wrap="square" rtlCol="0">
              <a:spAutoFit/>
            </a:bodyPr>
            <a:lstStyle/>
            <a:p>
              <a:pPr>
                <a:lnSpc>
                  <a:spcPct val="200000"/>
                </a:lnSpc>
              </a:pPr>
              <a:r>
                <a:rPr kumimoji="1" lang="ja-JP" altLang="en-US" sz="1400" dirty="0">
                  <a:solidFill>
                    <a:srgbClr val="575E75"/>
                  </a:solidFill>
                  <a:latin typeface="メイリオ" panose="020B0604030504040204" pitchFamily="50" charset="-128"/>
                  <a:ea typeface="メイリオ" panose="020B0604030504040204" pitchFamily="50" charset="-128"/>
                </a:rPr>
                <a:t>＋と－の向きを</a:t>
              </a:r>
              <a:endParaRPr kumimoji="1" lang="en-US" altLang="ja-JP" sz="1400"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400" dirty="0">
                  <a:solidFill>
                    <a:srgbClr val="575E75"/>
                  </a:solidFill>
                  <a:latin typeface="メイリオ" panose="020B0604030504040204" pitchFamily="50" charset="-128"/>
                  <a:ea typeface="メイリオ" panose="020B0604030504040204" pitchFamily="50" charset="-128"/>
                </a:rPr>
                <a:t>間違えないように気を付けよう！</a:t>
              </a:r>
              <a:endParaRPr kumimoji="1" lang="en-US" altLang="ja-JP" sz="1400" dirty="0">
                <a:solidFill>
                  <a:srgbClr val="575E75"/>
                </a:solidFill>
                <a:latin typeface="メイリオ" panose="020B0604030504040204" pitchFamily="50" charset="-128"/>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A5C48365-81C6-4A48-AECB-4F90F8F444C7}"/>
                </a:ext>
              </a:extLst>
            </p:cNvPr>
            <p:cNvSpPr txBox="1"/>
            <p:nvPr/>
          </p:nvSpPr>
          <p:spPr>
            <a:xfrm>
              <a:off x="2056999" y="5623231"/>
              <a:ext cx="554817" cy="200055"/>
            </a:xfrm>
            <a:prstGeom prst="rect">
              <a:avLst/>
            </a:prstGeom>
            <a:noFill/>
          </p:spPr>
          <p:txBody>
            <a:bodyPr wrap="square" rtlCol="0">
              <a:spAutoFit/>
            </a:bodyPr>
            <a:lstStyle/>
            <a:p>
              <a:pPr algn="ctr"/>
              <a:r>
                <a:rPr kumimoji="1" lang="ja-JP" altLang="en-US" sz="700" dirty="0">
                  <a:solidFill>
                    <a:srgbClr val="575E75"/>
                  </a:solidFill>
                  <a:latin typeface="メイリオ" panose="020B0604030504040204" pitchFamily="50" charset="-128"/>
                  <a:ea typeface="メイリオ" panose="020B0604030504040204" pitchFamily="50" charset="-128"/>
                </a:rPr>
                <a:t>プラス</a:t>
              </a:r>
              <a:endParaRPr kumimoji="1" lang="ja-JP" altLang="en-US" sz="700" dirty="0">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24A4599D-22F5-400A-9FFD-AF2C3F751868}"/>
                </a:ext>
              </a:extLst>
            </p:cNvPr>
            <p:cNvSpPr txBox="1"/>
            <p:nvPr/>
          </p:nvSpPr>
          <p:spPr>
            <a:xfrm>
              <a:off x="2910802" y="5623231"/>
              <a:ext cx="321311" cy="200055"/>
            </a:xfrm>
            <a:prstGeom prst="rect">
              <a:avLst/>
            </a:prstGeom>
            <a:noFill/>
          </p:spPr>
          <p:txBody>
            <a:bodyPr wrap="square" rtlCol="0">
              <a:spAutoFit/>
            </a:bodyPr>
            <a:lstStyle/>
            <a:p>
              <a:pPr algn="ctr"/>
              <a:r>
                <a:rPr kumimoji="1" lang="ja-JP" altLang="en-US" sz="700" dirty="0">
                  <a:solidFill>
                    <a:srgbClr val="575E75"/>
                  </a:solidFill>
                  <a:latin typeface="メイリオ" panose="020B0604030504040204" pitchFamily="50" charset="-128"/>
                  <a:ea typeface="メイリオ" panose="020B0604030504040204" pitchFamily="50" charset="-128"/>
                </a:rPr>
                <a:t>む</a:t>
              </a:r>
              <a:endParaRPr kumimoji="1" lang="ja-JP" altLang="en-US" sz="700" dirty="0">
                <a:latin typeface="メイリオ" panose="020B0604030504040204" pitchFamily="50" charset="-128"/>
                <a:ea typeface="メイリオ" panose="020B0604030504040204" pitchFamily="50" charset="-128"/>
              </a:endParaRPr>
            </a:p>
          </p:txBody>
        </p:sp>
        <p:sp>
          <p:nvSpPr>
            <p:cNvPr id="66" name="テキスト ボックス 65">
              <a:extLst>
                <a:ext uri="{FF2B5EF4-FFF2-40B4-BE49-F238E27FC236}">
                  <a16:creationId xmlns:a16="http://schemas.microsoft.com/office/drawing/2014/main" id="{089A5497-B87D-49BB-9717-1F3CA8AEAC9E}"/>
                </a:ext>
              </a:extLst>
            </p:cNvPr>
            <p:cNvSpPr txBox="1"/>
            <p:nvPr/>
          </p:nvSpPr>
          <p:spPr>
            <a:xfrm>
              <a:off x="2458323" y="5623231"/>
              <a:ext cx="589493" cy="200055"/>
            </a:xfrm>
            <a:prstGeom prst="rect">
              <a:avLst/>
            </a:prstGeom>
            <a:noFill/>
          </p:spPr>
          <p:txBody>
            <a:bodyPr wrap="square" rtlCol="0">
              <a:spAutoFit/>
            </a:bodyPr>
            <a:lstStyle/>
            <a:p>
              <a:pPr algn="ctr"/>
              <a:r>
                <a:rPr kumimoji="1" lang="ja-JP" altLang="en-US" sz="700" dirty="0">
                  <a:solidFill>
                    <a:srgbClr val="575E75"/>
                  </a:solidFill>
                  <a:latin typeface="メイリオ" panose="020B0604030504040204" pitchFamily="50" charset="-128"/>
                  <a:ea typeface="メイリオ" panose="020B0604030504040204" pitchFamily="50" charset="-128"/>
                </a:rPr>
                <a:t>マイナス</a:t>
              </a:r>
              <a:endParaRPr kumimoji="1" lang="ja-JP" altLang="en-US" sz="700" dirty="0">
                <a:latin typeface="メイリオ" panose="020B0604030504040204" pitchFamily="50" charset="-128"/>
                <a:ea typeface="メイリオ" panose="020B0604030504040204" pitchFamily="50" charset="-128"/>
              </a:endParaRPr>
            </a:p>
          </p:txBody>
        </p:sp>
        <p:sp>
          <p:nvSpPr>
            <p:cNvPr id="67" name="テキスト ボックス 66">
              <a:extLst>
                <a:ext uri="{FF2B5EF4-FFF2-40B4-BE49-F238E27FC236}">
                  <a16:creationId xmlns:a16="http://schemas.microsoft.com/office/drawing/2014/main" id="{2EDA501F-5ED0-4DC2-B907-0D9CEF10C1C8}"/>
                </a:ext>
              </a:extLst>
            </p:cNvPr>
            <p:cNvSpPr txBox="1"/>
            <p:nvPr/>
          </p:nvSpPr>
          <p:spPr>
            <a:xfrm>
              <a:off x="3616900" y="6073889"/>
              <a:ext cx="308683" cy="200055"/>
            </a:xfrm>
            <a:prstGeom prst="rect">
              <a:avLst/>
            </a:prstGeom>
            <a:noFill/>
          </p:spPr>
          <p:txBody>
            <a:bodyPr wrap="square" rtlCol="0">
              <a:spAutoFit/>
            </a:bodyPr>
            <a:lstStyle/>
            <a:p>
              <a:pPr algn="ctr"/>
              <a:r>
                <a:rPr kumimoji="1" lang="ja-JP" altLang="en-US" sz="700" dirty="0">
                  <a:solidFill>
                    <a:srgbClr val="575E75"/>
                  </a:solidFill>
                  <a:latin typeface="メイリオ" panose="020B0604030504040204" pitchFamily="50" charset="-128"/>
                  <a:ea typeface="メイリオ" panose="020B0604030504040204" pitchFamily="50" charset="-128"/>
                </a:rPr>
                <a:t>き</a:t>
              </a:r>
              <a:endParaRPr kumimoji="1" lang="ja-JP" altLang="en-US" sz="700"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2CA0940C-65EE-4C79-8455-949693AE5730}"/>
                </a:ext>
              </a:extLst>
            </p:cNvPr>
            <p:cNvSpPr txBox="1"/>
            <p:nvPr/>
          </p:nvSpPr>
          <p:spPr>
            <a:xfrm>
              <a:off x="2224082" y="6073889"/>
              <a:ext cx="502258" cy="200055"/>
            </a:xfrm>
            <a:prstGeom prst="rect">
              <a:avLst/>
            </a:prstGeom>
            <a:noFill/>
          </p:spPr>
          <p:txBody>
            <a:bodyPr wrap="square" rtlCol="0">
              <a:spAutoFit/>
            </a:bodyPr>
            <a:lstStyle/>
            <a:p>
              <a:pPr algn="dist"/>
              <a:r>
                <a:rPr kumimoji="1" lang="ja-JP" altLang="en-US" sz="700" dirty="0">
                  <a:solidFill>
                    <a:srgbClr val="575E75"/>
                  </a:solidFill>
                  <a:latin typeface="メイリオ" panose="020B0604030504040204" pitchFamily="50" charset="-128"/>
                  <a:ea typeface="メイリオ" panose="020B0604030504040204" pitchFamily="50" charset="-128"/>
                </a:rPr>
                <a:t>まちが</a:t>
              </a:r>
              <a:endParaRPr kumimoji="1" lang="ja-JP" altLang="en-US" sz="700" dirty="0">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ABD09FFD-2414-48BC-A4D5-2EEB045F372E}"/>
                </a:ext>
              </a:extLst>
            </p:cNvPr>
            <p:cNvSpPr txBox="1"/>
            <p:nvPr/>
          </p:nvSpPr>
          <p:spPr>
            <a:xfrm>
              <a:off x="3996798" y="6073889"/>
              <a:ext cx="308683" cy="200055"/>
            </a:xfrm>
            <a:prstGeom prst="rect">
              <a:avLst/>
            </a:prstGeom>
            <a:noFill/>
          </p:spPr>
          <p:txBody>
            <a:bodyPr wrap="square" rtlCol="0">
              <a:spAutoFit/>
            </a:bodyPr>
            <a:lstStyle/>
            <a:p>
              <a:pPr algn="ctr"/>
              <a:r>
                <a:rPr kumimoji="1" lang="ja-JP" altLang="en-US" sz="700" dirty="0">
                  <a:solidFill>
                    <a:srgbClr val="575E75"/>
                  </a:solidFill>
                  <a:latin typeface="メイリオ" panose="020B0604030504040204" pitchFamily="50" charset="-128"/>
                  <a:ea typeface="メイリオ" panose="020B0604030504040204" pitchFamily="50" charset="-128"/>
                </a:rPr>
                <a:t>つ</a:t>
              </a:r>
              <a:endParaRPr kumimoji="1" lang="ja-JP" altLang="en-US" sz="700" dirty="0">
                <a:latin typeface="メイリオ" panose="020B0604030504040204" pitchFamily="50" charset="-128"/>
                <a:ea typeface="メイリオ" panose="020B0604030504040204" pitchFamily="50" charset="-128"/>
              </a:endParaRPr>
            </a:p>
          </p:txBody>
        </p:sp>
      </p:grpSp>
      <p:pic>
        <p:nvPicPr>
          <p:cNvPr id="70" name="図 69">
            <a:extLst>
              <a:ext uri="{FF2B5EF4-FFF2-40B4-BE49-F238E27FC236}">
                <a16:creationId xmlns:a16="http://schemas.microsoft.com/office/drawing/2014/main" id="{E17144E3-6E19-41A8-B875-0657988639C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4217460" y="4147338"/>
            <a:ext cx="1122464" cy="2099227"/>
          </a:xfrm>
          <a:prstGeom prst="rect">
            <a:avLst/>
          </a:prstGeom>
          <a:ln w="57150">
            <a:solidFill>
              <a:schemeClr val="bg1"/>
            </a:solidFill>
          </a:ln>
        </p:spPr>
      </p:pic>
    </p:spTree>
    <p:extLst>
      <p:ext uri="{BB962C8B-B14F-4D97-AF65-F5344CB8AC3E}">
        <p14:creationId xmlns:p14="http://schemas.microsoft.com/office/powerpoint/2010/main" val="108685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0104DC1-0D83-4A9F-8107-87FCB5D1BC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96199" y="2124147"/>
            <a:ext cx="3957594" cy="3957594"/>
          </a:xfrm>
          <a:prstGeom prst="rect">
            <a:avLst/>
          </a:prstGeom>
        </p:spPr>
      </p:pic>
      <p:pic>
        <p:nvPicPr>
          <p:cNvPr id="7" name="図 6">
            <a:extLst>
              <a:ext uri="{FF2B5EF4-FFF2-40B4-BE49-F238E27FC236}">
                <a16:creationId xmlns:a16="http://schemas.microsoft.com/office/drawing/2014/main" id="{BBF8563E-2079-42DF-94DE-FD2B4D907C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4822421" y="2108335"/>
            <a:ext cx="3957594" cy="3957594"/>
          </a:xfrm>
          <a:prstGeom prst="rect">
            <a:avLst/>
          </a:prstGeom>
        </p:spPr>
      </p:pic>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① 本体を作る </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4" name="テキスト ボックス 43">
            <a:extLst>
              <a:ext uri="{FF2B5EF4-FFF2-40B4-BE49-F238E27FC236}">
                <a16:creationId xmlns:a16="http://schemas.microsoft.com/office/drawing/2014/main" id="{88593C53-F6C2-48D9-A161-D27C151B929F}"/>
              </a:ext>
            </a:extLst>
          </p:cNvPr>
          <p:cNvSpPr txBox="1"/>
          <p:nvPr/>
        </p:nvSpPr>
        <p:spPr>
          <a:xfrm>
            <a:off x="2638524" y="398094"/>
            <a:ext cx="740529" cy="285878"/>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ほんたい</a:t>
            </a:r>
          </a:p>
        </p:txBody>
      </p:sp>
      <p:sp>
        <p:nvSpPr>
          <p:cNvPr id="45" name="テキスト ボックス 44">
            <a:extLst>
              <a:ext uri="{FF2B5EF4-FFF2-40B4-BE49-F238E27FC236}">
                <a16:creationId xmlns:a16="http://schemas.microsoft.com/office/drawing/2014/main" id="{AFB6B560-957E-4FD6-B8C7-3004D9A14A64}"/>
              </a:ext>
            </a:extLst>
          </p:cNvPr>
          <p:cNvSpPr txBox="1"/>
          <p:nvPr/>
        </p:nvSpPr>
        <p:spPr>
          <a:xfrm>
            <a:off x="3537606" y="396692"/>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つく</a:t>
            </a:r>
          </a:p>
        </p:txBody>
      </p:sp>
      <p:sp>
        <p:nvSpPr>
          <p:cNvPr id="28" name="テキスト ボックス 27">
            <a:extLst>
              <a:ext uri="{FF2B5EF4-FFF2-40B4-BE49-F238E27FC236}">
                <a16:creationId xmlns:a16="http://schemas.microsoft.com/office/drawing/2014/main" id="{56E31A94-C284-43CA-888B-1B532136841D}"/>
              </a:ext>
            </a:extLst>
          </p:cNvPr>
          <p:cNvSpPr txBox="1"/>
          <p:nvPr/>
        </p:nvSpPr>
        <p:spPr>
          <a:xfrm>
            <a:off x="493338" y="1221580"/>
            <a:ext cx="5996239" cy="577081"/>
          </a:xfrm>
          <a:prstGeom prst="rect">
            <a:avLst/>
          </a:prstGeom>
          <a:noFill/>
        </p:spPr>
        <p:txBody>
          <a:bodyPr wrap="square" rtlCol="0">
            <a:spAutoFit/>
          </a:bodyPr>
          <a:lstStyle/>
          <a:p>
            <a:pPr>
              <a:lnSpc>
                <a:spcPct val="200000"/>
              </a:lnSpc>
            </a:pPr>
            <a:r>
              <a:rPr kumimoji="1" lang="ja-JP" altLang="en-US" sz="1800" dirty="0">
                <a:solidFill>
                  <a:srgbClr val="575E75"/>
                </a:solidFill>
                <a:latin typeface="メイリオ" panose="020B0604030504040204" pitchFamily="50" charset="-128"/>
                <a:ea typeface="メイリオ" panose="020B0604030504040204" pitchFamily="50" charset="-128"/>
              </a:rPr>
              <a:t>基本四角：白</a:t>
            </a:r>
            <a:r>
              <a:rPr lang="ja-JP" altLang="en-US" dirty="0">
                <a:solidFill>
                  <a:srgbClr val="575E75"/>
                </a:solidFill>
                <a:latin typeface="メイリオ" panose="020B0604030504040204" pitchFamily="50" charset="-128"/>
                <a:ea typeface="メイリオ" panose="020B0604030504040204" pitchFamily="50" charset="-128"/>
              </a:rPr>
              <a:t>のブロックを</a:t>
            </a:r>
            <a:r>
              <a:rPr lang="en-US" altLang="ja-JP" dirty="0">
                <a:solidFill>
                  <a:srgbClr val="575E75"/>
                </a:solidFill>
                <a:latin typeface="メイリオ" panose="020B0604030504040204" pitchFamily="50" charset="-128"/>
                <a:ea typeface="メイリオ" panose="020B0604030504040204" pitchFamily="50" charset="-128"/>
              </a:rPr>
              <a:t>3</a:t>
            </a:r>
            <a:r>
              <a:rPr lang="ja-JP" altLang="en-US" dirty="0">
                <a:solidFill>
                  <a:srgbClr val="575E75"/>
                </a:solidFill>
                <a:latin typeface="メイリオ" panose="020B0604030504040204" pitchFamily="50" charset="-128"/>
                <a:ea typeface="メイリオ" panose="020B0604030504040204" pitchFamily="50" charset="-128"/>
              </a:rPr>
              <a:t>つずつ組み合わせます。</a:t>
            </a:r>
            <a:endParaRPr kumimoji="1" lang="ja-JP" altLang="en-US"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07D3BD17-D622-4BB1-A0ED-B01A72547413}"/>
              </a:ext>
            </a:extLst>
          </p:cNvPr>
          <p:cNvSpPr txBox="1"/>
          <p:nvPr/>
        </p:nvSpPr>
        <p:spPr>
          <a:xfrm>
            <a:off x="524919" y="1289071"/>
            <a:ext cx="996919" cy="230832"/>
          </a:xfrm>
          <a:prstGeom prst="rect">
            <a:avLst/>
          </a:prstGeom>
          <a:noFill/>
        </p:spPr>
        <p:txBody>
          <a:bodyPr wrap="square" rtlCol="0">
            <a:spAutoFit/>
          </a:bodyPr>
          <a:lstStyle/>
          <a:p>
            <a:pPr algn="dist"/>
            <a:r>
              <a:rPr kumimoji="1" lang="ja-JP" altLang="en-US" sz="900" dirty="0">
                <a:solidFill>
                  <a:srgbClr val="575E75"/>
                </a:solidFill>
                <a:latin typeface="メイリオ" panose="020B0604030504040204" pitchFamily="50" charset="-128"/>
                <a:ea typeface="メイリオ" panose="020B0604030504040204" pitchFamily="50" charset="-128"/>
              </a:rPr>
              <a:t>きほんしかく</a:t>
            </a:r>
            <a:endParaRPr kumimoji="1" lang="ja-JP" altLang="en-US" sz="900" dirty="0">
              <a:latin typeface="メイリオ" panose="020B0604030504040204" pitchFamily="50" charset="-128"/>
              <a:ea typeface="メイリオ" panose="020B0604030504040204" pitchFamily="50" charset="-128"/>
            </a:endParaRPr>
          </a:p>
        </p:txBody>
      </p:sp>
      <p:sp>
        <p:nvSpPr>
          <p:cNvPr id="31" name="矢印: 右 30">
            <a:extLst>
              <a:ext uri="{FF2B5EF4-FFF2-40B4-BE49-F238E27FC236}">
                <a16:creationId xmlns:a16="http://schemas.microsoft.com/office/drawing/2014/main" id="{BCD7F768-7A37-4127-94AD-3A5151C232B3}"/>
              </a:ext>
            </a:extLst>
          </p:cNvPr>
          <p:cNvSpPr/>
          <p:nvPr/>
        </p:nvSpPr>
        <p:spPr>
          <a:xfrm>
            <a:off x="4198274" y="3603394"/>
            <a:ext cx="738182" cy="750525"/>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33" name="テキスト ボックス 32">
            <a:extLst>
              <a:ext uri="{FF2B5EF4-FFF2-40B4-BE49-F238E27FC236}">
                <a16:creationId xmlns:a16="http://schemas.microsoft.com/office/drawing/2014/main" id="{E9AAF021-FCCC-4FFA-842D-A4CD94BE2D87}"/>
              </a:ext>
            </a:extLst>
          </p:cNvPr>
          <p:cNvSpPr txBox="1"/>
          <p:nvPr/>
        </p:nvSpPr>
        <p:spPr>
          <a:xfrm>
            <a:off x="1619854" y="1305922"/>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しろ</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134885D4-2A35-4781-8E01-1AE87C7CECC1}"/>
              </a:ext>
            </a:extLst>
          </p:cNvPr>
          <p:cNvSpPr txBox="1"/>
          <p:nvPr/>
        </p:nvSpPr>
        <p:spPr>
          <a:xfrm>
            <a:off x="4053502" y="1279288"/>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く</a:t>
            </a:r>
            <a:endParaRPr kumimoji="1" lang="ja-JP" altLang="en-US" sz="900"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4E9280C1-FB48-4187-AEBC-111B6F92B59F}"/>
              </a:ext>
            </a:extLst>
          </p:cNvPr>
          <p:cNvSpPr txBox="1"/>
          <p:nvPr/>
        </p:nvSpPr>
        <p:spPr>
          <a:xfrm>
            <a:off x="4494861" y="1279288"/>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a:t>
            </a:r>
            <a:endParaRPr kumimoji="1"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2657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① 本体を作る </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4" name="テキスト ボックス 43">
            <a:extLst>
              <a:ext uri="{FF2B5EF4-FFF2-40B4-BE49-F238E27FC236}">
                <a16:creationId xmlns:a16="http://schemas.microsoft.com/office/drawing/2014/main" id="{88593C53-F6C2-48D9-A161-D27C151B929F}"/>
              </a:ext>
            </a:extLst>
          </p:cNvPr>
          <p:cNvSpPr txBox="1"/>
          <p:nvPr/>
        </p:nvSpPr>
        <p:spPr>
          <a:xfrm>
            <a:off x="2638524" y="398094"/>
            <a:ext cx="740529" cy="285878"/>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ほんたい</a:t>
            </a:r>
          </a:p>
        </p:txBody>
      </p:sp>
      <p:sp>
        <p:nvSpPr>
          <p:cNvPr id="45" name="テキスト ボックス 44">
            <a:extLst>
              <a:ext uri="{FF2B5EF4-FFF2-40B4-BE49-F238E27FC236}">
                <a16:creationId xmlns:a16="http://schemas.microsoft.com/office/drawing/2014/main" id="{AFB6B560-957E-4FD6-B8C7-3004D9A14A64}"/>
              </a:ext>
            </a:extLst>
          </p:cNvPr>
          <p:cNvSpPr txBox="1"/>
          <p:nvPr/>
        </p:nvSpPr>
        <p:spPr>
          <a:xfrm>
            <a:off x="3537606" y="396692"/>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つく</a:t>
            </a:r>
          </a:p>
        </p:txBody>
      </p:sp>
      <p:pic>
        <p:nvPicPr>
          <p:cNvPr id="16" name="図 15">
            <a:extLst>
              <a:ext uri="{FF2B5EF4-FFF2-40B4-BE49-F238E27FC236}">
                <a16:creationId xmlns:a16="http://schemas.microsoft.com/office/drawing/2014/main" id="{61BF401C-AE6A-48C7-9289-E3280C307BD7}"/>
              </a:ext>
            </a:extLst>
          </p:cNvPr>
          <p:cNvPicPr>
            <a:picLocks noChangeAspect="1"/>
          </p:cNvPicPr>
          <p:nvPr/>
        </p:nvPicPr>
        <p:blipFill>
          <a:blip r:embed="rId2"/>
          <a:stretch>
            <a:fillRect/>
          </a:stretch>
        </p:blipFill>
        <p:spPr>
          <a:xfrm>
            <a:off x="269852" y="1883003"/>
            <a:ext cx="4161241" cy="4037945"/>
          </a:xfrm>
          <a:prstGeom prst="rect">
            <a:avLst/>
          </a:prstGeom>
        </p:spPr>
      </p:pic>
      <p:pic>
        <p:nvPicPr>
          <p:cNvPr id="17" name="図 16">
            <a:extLst>
              <a:ext uri="{FF2B5EF4-FFF2-40B4-BE49-F238E27FC236}">
                <a16:creationId xmlns:a16="http://schemas.microsoft.com/office/drawing/2014/main" id="{1A2C8173-7413-42C1-B7D1-9F1F9DC00B57}"/>
              </a:ext>
            </a:extLst>
          </p:cNvPr>
          <p:cNvPicPr>
            <a:picLocks noChangeAspect="1"/>
          </p:cNvPicPr>
          <p:nvPr/>
        </p:nvPicPr>
        <p:blipFill>
          <a:blip r:embed="rId3"/>
          <a:stretch>
            <a:fillRect/>
          </a:stretch>
        </p:blipFill>
        <p:spPr>
          <a:xfrm>
            <a:off x="4687646" y="1883003"/>
            <a:ext cx="4201730" cy="4037945"/>
          </a:xfrm>
          <a:prstGeom prst="rect">
            <a:avLst/>
          </a:prstGeom>
        </p:spPr>
      </p:pic>
      <p:sp>
        <p:nvSpPr>
          <p:cNvPr id="18" name="矢印: 右 17">
            <a:extLst>
              <a:ext uri="{FF2B5EF4-FFF2-40B4-BE49-F238E27FC236}">
                <a16:creationId xmlns:a16="http://schemas.microsoft.com/office/drawing/2014/main" id="{7505C054-FA34-4043-AC9B-A0F458753973}"/>
              </a:ext>
            </a:extLst>
          </p:cNvPr>
          <p:cNvSpPr/>
          <p:nvPr/>
        </p:nvSpPr>
        <p:spPr>
          <a:xfrm>
            <a:off x="4190279" y="3429000"/>
            <a:ext cx="738182" cy="750525"/>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E3F01ECB-528D-472B-9C61-60C62AC68135}"/>
              </a:ext>
            </a:extLst>
          </p:cNvPr>
          <p:cNvSpPr txBox="1"/>
          <p:nvPr/>
        </p:nvSpPr>
        <p:spPr>
          <a:xfrm>
            <a:off x="504355" y="1214696"/>
            <a:ext cx="5638993"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拡張ユニットの裏側の突起と組み合わせます。</a:t>
            </a:r>
            <a:endParaRPr kumimoji="1" lang="ja-JP" altLang="en-US"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BF4C8B35-13FE-4A97-AD66-FF92EC7BCB21}"/>
              </a:ext>
            </a:extLst>
          </p:cNvPr>
          <p:cNvSpPr txBox="1"/>
          <p:nvPr/>
        </p:nvSpPr>
        <p:spPr>
          <a:xfrm>
            <a:off x="2056999" y="1280290"/>
            <a:ext cx="7311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うらがわ</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13DD33B6-4353-4094-96F5-4223ADB5B5FA}"/>
              </a:ext>
            </a:extLst>
          </p:cNvPr>
          <p:cNvSpPr txBox="1"/>
          <p:nvPr/>
        </p:nvSpPr>
        <p:spPr>
          <a:xfrm>
            <a:off x="3471581" y="1280290"/>
            <a:ext cx="418277"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く</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32704E2D-A24A-489B-AD3B-3206C7978998}"/>
              </a:ext>
            </a:extLst>
          </p:cNvPr>
          <p:cNvSpPr txBox="1"/>
          <p:nvPr/>
        </p:nvSpPr>
        <p:spPr>
          <a:xfrm>
            <a:off x="3923270" y="1280290"/>
            <a:ext cx="418277"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あ</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35048FC4-962B-4B20-88C0-19043E96CF32}"/>
              </a:ext>
            </a:extLst>
          </p:cNvPr>
          <p:cNvSpPr txBox="1"/>
          <p:nvPr/>
        </p:nvSpPr>
        <p:spPr>
          <a:xfrm>
            <a:off x="401770" y="1280290"/>
            <a:ext cx="84110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かくちょう</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C04641A3-981F-431E-8193-EFA52C0F027C}"/>
              </a:ext>
            </a:extLst>
          </p:cNvPr>
          <p:cNvSpPr txBox="1"/>
          <p:nvPr/>
        </p:nvSpPr>
        <p:spPr>
          <a:xfrm>
            <a:off x="2726979" y="1280290"/>
            <a:ext cx="7311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とっき</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25" name="楕円 24">
            <a:extLst>
              <a:ext uri="{FF2B5EF4-FFF2-40B4-BE49-F238E27FC236}">
                <a16:creationId xmlns:a16="http://schemas.microsoft.com/office/drawing/2014/main" id="{E0F4F955-C651-4A3A-B732-CD3763FA430F}"/>
              </a:ext>
            </a:extLst>
          </p:cNvPr>
          <p:cNvSpPr/>
          <p:nvPr/>
        </p:nvSpPr>
        <p:spPr>
          <a:xfrm>
            <a:off x="710814" y="3287651"/>
            <a:ext cx="625129" cy="614324"/>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楕円 25">
            <a:extLst>
              <a:ext uri="{FF2B5EF4-FFF2-40B4-BE49-F238E27FC236}">
                <a16:creationId xmlns:a16="http://schemas.microsoft.com/office/drawing/2014/main" id="{783AB1B1-8D75-47F8-9CD0-D156E7851EDA}"/>
              </a:ext>
            </a:extLst>
          </p:cNvPr>
          <p:cNvSpPr/>
          <p:nvPr/>
        </p:nvSpPr>
        <p:spPr>
          <a:xfrm>
            <a:off x="1725343" y="3287651"/>
            <a:ext cx="625129" cy="614324"/>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楕円 26">
            <a:extLst>
              <a:ext uri="{FF2B5EF4-FFF2-40B4-BE49-F238E27FC236}">
                <a16:creationId xmlns:a16="http://schemas.microsoft.com/office/drawing/2014/main" id="{95FF51D6-BF72-4F30-B29E-F6C2B46667DB}"/>
              </a:ext>
            </a:extLst>
          </p:cNvPr>
          <p:cNvSpPr/>
          <p:nvPr/>
        </p:nvSpPr>
        <p:spPr>
          <a:xfrm>
            <a:off x="6143348" y="4043731"/>
            <a:ext cx="862776" cy="847863"/>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楕円 28">
            <a:extLst>
              <a:ext uri="{FF2B5EF4-FFF2-40B4-BE49-F238E27FC236}">
                <a16:creationId xmlns:a16="http://schemas.microsoft.com/office/drawing/2014/main" id="{AEFACDAD-33FB-4E05-AC5E-498178BFF2A8}"/>
              </a:ext>
            </a:extLst>
          </p:cNvPr>
          <p:cNvSpPr/>
          <p:nvPr/>
        </p:nvSpPr>
        <p:spPr>
          <a:xfrm>
            <a:off x="7716175" y="3429000"/>
            <a:ext cx="862776" cy="847863"/>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0" name="図 29">
            <a:extLst>
              <a:ext uri="{FF2B5EF4-FFF2-40B4-BE49-F238E27FC236}">
                <a16:creationId xmlns:a16="http://schemas.microsoft.com/office/drawing/2014/main" id="{6B8A2A2D-E978-4BE9-AB4A-C3C471ACE8AF}"/>
              </a:ext>
            </a:extLst>
          </p:cNvPr>
          <p:cNvPicPr>
            <a:picLocks noChangeAspect="1"/>
          </p:cNvPicPr>
          <p:nvPr/>
        </p:nvPicPr>
        <p:blipFill>
          <a:blip r:embed="rId4"/>
          <a:stretch>
            <a:fillRect/>
          </a:stretch>
        </p:blipFill>
        <p:spPr>
          <a:xfrm>
            <a:off x="4146398" y="5251073"/>
            <a:ext cx="976474" cy="1654317"/>
          </a:xfrm>
          <a:prstGeom prst="rect">
            <a:avLst/>
          </a:prstGeom>
        </p:spPr>
      </p:pic>
      <p:sp>
        <p:nvSpPr>
          <p:cNvPr id="47" name="吹き出し: 角を丸めた四角形 46">
            <a:extLst>
              <a:ext uri="{FF2B5EF4-FFF2-40B4-BE49-F238E27FC236}">
                <a16:creationId xmlns:a16="http://schemas.microsoft.com/office/drawing/2014/main" id="{86F66DA0-72DC-42AF-9E64-AEEC5012D41B}"/>
              </a:ext>
            </a:extLst>
          </p:cNvPr>
          <p:cNvSpPr/>
          <p:nvPr/>
        </p:nvSpPr>
        <p:spPr>
          <a:xfrm>
            <a:off x="5311429" y="5335800"/>
            <a:ext cx="3389390" cy="773756"/>
          </a:xfrm>
          <a:prstGeom prst="wedgeRoundRectCallout">
            <a:avLst>
              <a:gd name="adj1" fmla="val -57060"/>
              <a:gd name="adj2" fmla="val -2572"/>
              <a:gd name="adj3" fmla="val 16667"/>
            </a:avLst>
          </a:prstGeom>
          <a:solidFill>
            <a:schemeClr val="bg1"/>
          </a:solid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solidFill>
                <a:schemeClr val="tx1"/>
              </a:solidFill>
            </a:endParaRPr>
          </a:p>
        </p:txBody>
      </p:sp>
      <p:grpSp>
        <p:nvGrpSpPr>
          <p:cNvPr id="2" name="グループ化 1">
            <a:extLst>
              <a:ext uri="{FF2B5EF4-FFF2-40B4-BE49-F238E27FC236}">
                <a16:creationId xmlns:a16="http://schemas.microsoft.com/office/drawing/2014/main" id="{6B76EF48-791B-4FC4-9904-F81E066CDDD4}"/>
              </a:ext>
            </a:extLst>
          </p:cNvPr>
          <p:cNvGrpSpPr/>
          <p:nvPr/>
        </p:nvGrpSpPr>
        <p:grpSpPr>
          <a:xfrm>
            <a:off x="5718264" y="5393119"/>
            <a:ext cx="2738982" cy="523220"/>
            <a:chOff x="4431093" y="5893469"/>
            <a:chExt cx="2738982" cy="523220"/>
          </a:xfrm>
        </p:grpSpPr>
        <p:sp>
          <p:nvSpPr>
            <p:cNvPr id="32" name="テキスト ボックス 31">
              <a:extLst>
                <a:ext uri="{FF2B5EF4-FFF2-40B4-BE49-F238E27FC236}">
                  <a16:creationId xmlns:a16="http://schemas.microsoft.com/office/drawing/2014/main" id="{D7BA37F2-F89A-4246-9904-EFA4AC085275}"/>
                </a:ext>
              </a:extLst>
            </p:cNvPr>
            <p:cNvSpPr txBox="1"/>
            <p:nvPr/>
          </p:nvSpPr>
          <p:spPr>
            <a:xfrm>
              <a:off x="4472518" y="5893469"/>
              <a:ext cx="2697557" cy="523220"/>
            </a:xfrm>
            <a:prstGeom prst="rect">
              <a:avLst/>
            </a:prstGeom>
            <a:noFill/>
          </p:spPr>
          <p:txBody>
            <a:bodyPr wrap="square" rtlCol="0">
              <a:spAutoFit/>
            </a:bodyPr>
            <a:lstStyle/>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突起の向きに注意しよう！</a:t>
              </a:r>
              <a:endParaRPr kumimoji="1" lang="en-US" altLang="ja-JP" sz="1600" dirty="0">
                <a:solidFill>
                  <a:srgbClr val="575E75"/>
                </a:solidFill>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DA5CCAD6-9F79-45D6-A78B-8E615E282519}"/>
                </a:ext>
              </a:extLst>
            </p:cNvPr>
            <p:cNvSpPr txBox="1"/>
            <p:nvPr/>
          </p:nvSpPr>
          <p:spPr>
            <a:xfrm>
              <a:off x="5141904" y="5955677"/>
              <a:ext cx="267665"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む</a:t>
              </a:r>
              <a:endParaRPr kumimoji="1" lang="ja-JP" altLang="en-US" sz="800" dirty="0">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265E7E7F-D61B-4574-85D8-231E96DD371E}"/>
                </a:ext>
              </a:extLst>
            </p:cNvPr>
            <p:cNvSpPr txBox="1"/>
            <p:nvPr/>
          </p:nvSpPr>
          <p:spPr>
            <a:xfrm>
              <a:off x="4431093" y="5955677"/>
              <a:ext cx="656598"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とっき</a:t>
              </a:r>
              <a:endParaRPr kumimoji="1" lang="ja-JP" altLang="en-US" sz="800"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1F3E5B78-EBAF-46E1-852F-90AE5ACCECB6}"/>
                </a:ext>
              </a:extLst>
            </p:cNvPr>
            <p:cNvSpPr txBox="1"/>
            <p:nvPr/>
          </p:nvSpPr>
          <p:spPr>
            <a:xfrm>
              <a:off x="5646463" y="5955677"/>
              <a:ext cx="656598"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ちゅうい</a:t>
              </a:r>
              <a:endParaRPr kumimoji="1" lang="ja-JP" altLang="en-US" sz="8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132500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14D2C09-8CCD-4C74-B734-42A95BA0B482}"/>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rot="5400000">
            <a:off x="413781" y="2129225"/>
            <a:ext cx="3915813" cy="3915813"/>
          </a:xfrm>
          <a:prstGeom prst="rect">
            <a:avLst/>
          </a:prstGeom>
        </p:spPr>
      </p:pic>
      <p:pic>
        <p:nvPicPr>
          <p:cNvPr id="6" name="図 5">
            <a:extLst>
              <a:ext uri="{FF2B5EF4-FFF2-40B4-BE49-F238E27FC236}">
                <a16:creationId xmlns:a16="http://schemas.microsoft.com/office/drawing/2014/main" id="{04632A93-4EA4-4722-9E00-DDB4F1E0D50F}"/>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Effect>
                      <a14:saturation sat="200000"/>
                    </a14:imgEffect>
                  </a14:imgLayer>
                </a14:imgProps>
              </a:ext>
              <a:ext uri="{28A0092B-C50C-407E-A947-70E740481C1C}">
                <a14:useLocalDpi xmlns:a14="http://schemas.microsoft.com/office/drawing/2010/main"/>
              </a:ext>
            </a:extLst>
          </a:blip>
          <a:stretch>
            <a:fillRect/>
          </a:stretch>
        </p:blipFill>
        <p:spPr>
          <a:xfrm rot="5400000">
            <a:off x="4843311" y="2150116"/>
            <a:ext cx="3915813" cy="3915813"/>
          </a:xfrm>
          <a:prstGeom prst="rect">
            <a:avLst/>
          </a:prstGeom>
        </p:spPr>
      </p:pic>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② 台座を作る</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98172"/>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2" name="テキスト ボックス 41">
            <a:extLst>
              <a:ext uri="{FF2B5EF4-FFF2-40B4-BE49-F238E27FC236}">
                <a16:creationId xmlns:a16="http://schemas.microsoft.com/office/drawing/2014/main" id="{D71ADA75-5F3C-4903-A9A6-EB38091E7BBB}"/>
              </a:ext>
            </a:extLst>
          </p:cNvPr>
          <p:cNvSpPr txBox="1"/>
          <p:nvPr/>
        </p:nvSpPr>
        <p:spPr>
          <a:xfrm>
            <a:off x="3539388" y="398172"/>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つく</a:t>
            </a:r>
          </a:p>
        </p:txBody>
      </p:sp>
      <p:sp>
        <p:nvSpPr>
          <p:cNvPr id="43" name="テキスト ボックス 42">
            <a:extLst>
              <a:ext uri="{FF2B5EF4-FFF2-40B4-BE49-F238E27FC236}">
                <a16:creationId xmlns:a16="http://schemas.microsoft.com/office/drawing/2014/main" id="{6458B3C1-B69B-4EEE-9F6A-FE8FC0C56058}"/>
              </a:ext>
            </a:extLst>
          </p:cNvPr>
          <p:cNvSpPr txBox="1"/>
          <p:nvPr/>
        </p:nvSpPr>
        <p:spPr>
          <a:xfrm>
            <a:off x="2698812" y="398172"/>
            <a:ext cx="683580"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だいざ</a:t>
            </a:r>
          </a:p>
        </p:txBody>
      </p:sp>
      <p:sp>
        <p:nvSpPr>
          <p:cNvPr id="27" name="テキスト ボックス 26">
            <a:extLst>
              <a:ext uri="{FF2B5EF4-FFF2-40B4-BE49-F238E27FC236}">
                <a16:creationId xmlns:a16="http://schemas.microsoft.com/office/drawing/2014/main" id="{7F26CE7B-B3BB-4A09-B55F-A20B018B21D7}"/>
              </a:ext>
            </a:extLst>
          </p:cNvPr>
          <p:cNvSpPr txBox="1"/>
          <p:nvPr/>
        </p:nvSpPr>
        <p:spPr>
          <a:xfrm>
            <a:off x="493338" y="1221580"/>
            <a:ext cx="5996239" cy="577081"/>
          </a:xfrm>
          <a:prstGeom prst="rect">
            <a:avLst/>
          </a:prstGeom>
          <a:noFill/>
        </p:spPr>
        <p:txBody>
          <a:bodyPr wrap="square" rtlCol="0">
            <a:spAutoFit/>
          </a:bodyPr>
          <a:lstStyle/>
          <a:p>
            <a:pPr>
              <a:lnSpc>
                <a:spcPct val="200000"/>
              </a:lnSpc>
            </a:pPr>
            <a:r>
              <a:rPr kumimoji="1" lang="ja-JP" altLang="en-US" sz="1800" dirty="0">
                <a:solidFill>
                  <a:srgbClr val="575E75"/>
                </a:solidFill>
                <a:latin typeface="メイリオ" panose="020B0604030504040204" pitchFamily="50" charset="-128"/>
                <a:ea typeface="メイリオ" panose="020B0604030504040204" pitchFamily="50" charset="-128"/>
              </a:rPr>
              <a:t>ハーフ</a:t>
            </a:r>
            <a:r>
              <a:rPr kumimoji="1" lang="en-US" altLang="ja-JP" sz="1800" dirty="0">
                <a:solidFill>
                  <a:srgbClr val="575E75"/>
                </a:solidFill>
                <a:latin typeface="メイリオ" panose="020B0604030504040204" pitchFamily="50" charset="-128"/>
                <a:ea typeface="メイリオ" panose="020B0604030504040204" pitchFamily="50" charset="-128"/>
              </a:rPr>
              <a:t>D</a:t>
            </a:r>
            <a:r>
              <a:rPr kumimoji="1" lang="ja-JP" altLang="en-US" sz="1800" dirty="0">
                <a:solidFill>
                  <a:srgbClr val="575E75"/>
                </a:solidFill>
                <a:latin typeface="メイリオ" panose="020B0604030504040204" pitchFamily="50" charset="-128"/>
                <a:ea typeface="メイリオ" panose="020B0604030504040204" pitchFamily="50" charset="-128"/>
              </a:rPr>
              <a:t>：水</a:t>
            </a:r>
            <a:r>
              <a:rPr lang="ja-JP" altLang="en-US" dirty="0">
                <a:solidFill>
                  <a:srgbClr val="575E75"/>
                </a:solidFill>
                <a:latin typeface="メイリオ" panose="020B0604030504040204" pitchFamily="50" charset="-128"/>
                <a:ea typeface="メイリオ" panose="020B0604030504040204" pitchFamily="50" charset="-128"/>
              </a:rPr>
              <a:t>のブロックを</a:t>
            </a:r>
            <a:r>
              <a:rPr lang="en-US" altLang="ja-JP" dirty="0">
                <a:solidFill>
                  <a:srgbClr val="575E75"/>
                </a:solidFill>
                <a:latin typeface="メイリオ" panose="020B0604030504040204" pitchFamily="50" charset="-128"/>
                <a:ea typeface="メイリオ" panose="020B0604030504040204" pitchFamily="50" charset="-128"/>
              </a:rPr>
              <a:t>3</a:t>
            </a:r>
            <a:r>
              <a:rPr lang="ja-JP" altLang="en-US" dirty="0">
                <a:solidFill>
                  <a:srgbClr val="575E75"/>
                </a:solidFill>
                <a:latin typeface="メイリオ" panose="020B0604030504040204" pitchFamily="50" charset="-128"/>
                <a:ea typeface="メイリオ" panose="020B0604030504040204" pitchFamily="50" charset="-128"/>
              </a:rPr>
              <a:t>つずつ組み合わせます。</a:t>
            </a:r>
            <a:endParaRPr kumimoji="1" lang="ja-JP" altLang="en-US" dirty="0">
              <a:latin typeface="メイリオ" panose="020B0604030504040204" pitchFamily="50" charset="-128"/>
              <a:ea typeface="メイリオ" panose="020B0604030504040204" pitchFamily="50" charset="-128"/>
            </a:endParaRPr>
          </a:p>
        </p:txBody>
      </p:sp>
      <p:sp>
        <p:nvSpPr>
          <p:cNvPr id="29" name="矢印: 右 28">
            <a:extLst>
              <a:ext uri="{FF2B5EF4-FFF2-40B4-BE49-F238E27FC236}">
                <a16:creationId xmlns:a16="http://schemas.microsoft.com/office/drawing/2014/main" id="{9A4587DF-01DB-442F-A050-CF7F19BF4184}"/>
              </a:ext>
            </a:extLst>
          </p:cNvPr>
          <p:cNvSpPr/>
          <p:nvPr/>
        </p:nvSpPr>
        <p:spPr>
          <a:xfrm>
            <a:off x="4198274" y="3603394"/>
            <a:ext cx="738182" cy="750525"/>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30" name="テキスト ボックス 29">
            <a:extLst>
              <a:ext uri="{FF2B5EF4-FFF2-40B4-BE49-F238E27FC236}">
                <a16:creationId xmlns:a16="http://schemas.microsoft.com/office/drawing/2014/main" id="{8AC1903C-746B-4C78-B54D-FFBA494B57FB}"/>
              </a:ext>
            </a:extLst>
          </p:cNvPr>
          <p:cNvSpPr txBox="1"/>
          <p:nvPr/>
        </p:nvSpPr>
        <p:spPr>
          <a:xfrm>
            <a:off x="1557708" y="1305922"/>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みず</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3D43BD6E-DCE4-4345-870F-88C0DF1BE580}"/>
              </a:ext>
            </a:extLst>
          </p:cNvPr>
          <p:cNvSpPr txBox="1"/>
          <p:nvPr/>
        </p:nvSpPr>
        <p:spPr>
          <a:xfrm>
            <a:off x="3991356" y="1279288"/>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く</a:t>
            </a:r>
            <a:endParaRPr kumimoji="1" lang="ja-JP" altLang="en-US" sz="900"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72997770-7EEF-4881-A839-C5E527570759}"/>
              </a:ext>
            </a:extLst>
          </p:cNvPr>
          <p:cNvSpPr txBox="1"/>
          <p:nvPr/>
        </p:nvSpPr>
        <p:spPr>
          <a:xfrm>
            <a:off x="4432715" y="1279288"/>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a:t>
            </a:r>
            <a:endParaRPr kumimoji="1"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72194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② 台座を作る</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98172"/>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2" name="テキスト ボックス 41">
            <a:extLst>
              <a:ext uri="{FF2B5EF4-FFF2-40B4-BE49-F238E27FC236}">
                <a16:creationId xmlns:a16="http://schemas.microsoft.com/office/drawing/2014/main" id="{D71ADA75-5F3C-4903-A9A6-EB38091E7BBB}"/>
              </a:ext>
            </a:extLst>
          </p:cNvPr>
          <p:cNvSpPr txBox="1"/>
          <p:nvPr/>
        </p:nvSpPr>
        <p:spPr>
          <a:xfrm>
            <a:off x="3539388" y="398172"/>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つく</a:t>
            </a:r>
          </a:p>
        </p:txBody>
      </p:sp>
      <p:sp>
        <p:nvSpPr>
          <p:cNvPr id="43" name="テキスト ボックス 42">
            <a:extLst>
              <a:ext uri="{FF2B5EF4-FFF2-40B4-BE49-F238E27FC236}">
                <a16:creationId xmlns:a16="http://schemas.microsoft.com/office/drawing/2014/main" id="{6458B3C1-B69B-4EEE-9F6A-FE8FC0C56058}"/>
              </a:ext>
            </a:extLst>
          </p:cNvPr>
          <p:cNvSpPr txBox="1"/>
          <p:nvPr/>
        </p:nvSpPr>
        <p:spPr>
          <a:xfrm>
            <a:off x="2698812" y="398172"/>
            <a:ext cx="683580"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だいざ</a:t>
            </a:r>
          </a:p>
        </p:txBody>
      </p:sp>
      <p:sp>
        <p:nvSpPr>
          <p:cNvPr id="27" name="テキスト ボックス 26">
            <a:extLst>
              <a:ext uri="{FF2B5EF4-FFF2-40B4-BE49-F238E27FC236}">
                <a16:creationId xmlns:a16="http://schemas.microsoft.com/office/drawing/2014/main" id="{7F26CE7B-B3BB-4A09-B55F-A20B018B21D7}"/>
              </a:ext>
            </a:extLst>
          </p:cNvPr>
          <p:cNvSpPr txBox="1"/>
          <p:nvPr/>
        </p:nvSpPr>
        <p:spPr>
          <a:xfrm>
            <a:off x="493338" y="1221580"/>
            <a:ext cx="5996239" cy="577081"/>
          </a:xfrm>
          <a:prstGeom prst="rect">
            <a:avLst/>
          </a:prstGeom>
          <a:noFill/>
        </p:spPr>
        <p:txBody>
          <a:bodyPr wrap="square" rtlCol="0">
            <a:spAutoFit/>
          </a:bodyPr>
          <a:lstStyle/>
          <a:p>
            <a:pPr>
              <a:lnSpc>
                <a:spcPct val="200000"/>
              </a:lnSpc>
            </a:pPr>
            <a:r>
              <a:rPr kumimoji="1" lang="ja-JP" altLang="en-US" sz="1800" dirty="0">
                <a:solidFill>
                  <a:srgbClr val="575E75"/>
                </a:solidFill>
                <a:latin typeface="メイリオ" panose="020B0604030504040204" pitchFamily="50" charset="-128"/>
                <a:ea typeface="メイリオ" panose="020B0604030504040204" pitchFamily="50" charset="-128"/>
              </a:rPr>
              <a:t>ハーフ</a:t>
            </a:r>
            <a:r>
              <a:rPr kumimoji="1" lang="en-US" altLang="ja-JP" sz="1800" dirty="0">
                <a:solidFill>
                  <a:srgbClr val="575E75"/>
                </a:solidFill>
                <a:latin typeface="メイリオ" panose="020B0604030504040204" pitchFamily="50" charset="-128"/>
                <a:ea typeface="メイリオ" panose="020B0604030504040204" pitchFamily="50" charset="-128"/>
              </a:rPr>
              <a:t>C</a:t>
            </a:r>
            <a:r>
              <a:rPr kumimoji="1" lang="ja-JP" altLang="en-US" sz="1800" dirty="0">
                <a:solidFill>
                  <a:srgbClr val="575E75"/>
                </a:solidFill>
                <a:latin typeface="メイリオ" panose="020B0604030504040204" pitchFamily="50" charset="-128"/>
                <a:ea typeface="メイリオ" panose="020B0604030504040204" pitchFamily="50" charset="-128"/>
              </a:rPr>
              <a:t>：薄水</a:t>
            </a:r>
            <a:r>
              <a:rPr lang="ja-JP" altLang="en-US" dirty="0">
                <a:solidFill>
                  <a:srgbClr val="575E75"/>
                </a:solidFill>
                <a:latin typeface="メイリオ" panose="020B0604030504040204" pitchFamily="50" charset="-128"/>
                <a:ea typeface="メイリオ" panose="020B0604030504040204" pitchFamily="50" charset="-128"/>
              </a:rPr>
              <a:t>、ステーと組み合わせます。</a:t>
            </a:r>
            <a:endParaRPr kumimoji="1" lang="ja-JP" altLang="en-US"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8AC1903C-746B-4C78-B54D-FFBA494B57FB}"/>
              </a:ext>
            </a:extLst>
          </p:cNvPr>
          <p:cNvSpPr txBox="1"/>
          <p:nvPr/>
        </p:nvSpPr>
        <p:spPr>
          <a:xfrm>
            <a:off x="1557708" y="1305922"/>
            <a:ext cx="643954"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うすみず</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3D43BD6E-DCE4-4345-870F-88C0DF1BE580}"/>
              </a:ext>
            </a:extLst>
          </p:cNvPr>
          <p:cNvSpPr txBox="1"/>
          <p:nvPr/>
        </p:nvSpPr>
        <p:spPr>
          <a:xfrm>
            <a:off x="3156851" y="1279288"/>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く</a:t>
            </a:r>
            <a:endParaRPr kumimoji="1" lang="ja-JP" altLang="en-US" sz="900"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72997770-7EEF-4881-A839-C5E527570759}"/>
              </a:ext>
            </a:extLst>
          </p:cNvPr>
          <p:cNvSpPr txBox="1"/>
          <p:nvPr/>
        </p:nvSpPr>
        <p:spPr>
          <a:xfrm>
            <a:off x="3598210" y="1279288"/>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a:t>
            </a:r>
            <a:endParaRPr kumimoji="1" lang="ja-JP" altLang="en-US" sz="900" dirty="0">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58CC01F9-42E5-481B-AADC-63C09F1C20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5879" y="2168967"/>
            <a:ext cx="3044442" cy="3044442"/>
          </a:xfrm>
          <a:prstGeom prst="rect">
            <a:avLst/>
          </a:prstGeom>
        </p:spPr>
      </p:pic>
      <p:pic>
        <p:nvPicPr>
          <p:cNvPr id="12" name="図 11">
            <a:extLst>
              <a:ext uri="{FF2B5EF4-FFF2-40B4-BE49-F238E27FC236}">
                <a16:creationId xmlns:a16="http://schemas.microsoft.com/office/drawing/2014/main" id="{41BE61F0-9517-4E97-A23B-521E1E4F04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3031724" y="2168967"/>
            <a:ext cx="3044442" cy="3044442"/>
          </a:xfrm>
          <a:prstGeom prst="rect">
            <a:avLst/>
          </a:prstGeom>
        </p:spPr>
      </p:pic>
      <p:pic>
        <p:nvPicPr>
          <p:cNvPr id="14" name="図 13">
            <a:extLst>
              <a:ext uri="{FF2B5EF4-FFF2-40B4-BE49-F238E27FC236}">
                <a16:creationId xmlns:a16="http://schemas.microsoft.com/office/drawing/2014/main" id="{43BB2424-C844-4FE0-9446-2C6D3F7667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6072925" y="2168967"/>
            <a:ext cx="3044442" cy="3044442"/>
          </a:xfrm>
          <a:prstGeom prst="rect">
            <a:avLst/>
          </a:prstGeom>
        </p:spPr>
      </p:pic>
      <p:sp>
        <p:nvSpPr>
          <p:cNvPr id="25" name="矢印: 右 24">
            <a:extLst>
              <a:ext uri="{FF2B5EF4-FFF2-40B4-BE49-F238E27FC236}">
                <a16:creationId xmlns:a16="http://schemas.microsoft.com/office/drawing/2014/main" id="{DB79D989-27FE-44E7-95F6-0DCDC775F334}"/>
              </a:ext>
            </a:extLst>
          </p:cNvPr>
          <p:cNvSpPr/>
          <p:nvPr/>
        </p:nvSpPr>
        <p:spPr>
          <a:xfrm>
            <a:off x="2644210" y="3429000"/>
            <a:ext cx="556643" cy="56595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26" name="矢印: 右 25">
            <a:extLst>
              <a:ext uri="{FF2B5EF4-FFF2-40B4-BE49-F238E27FC236}">
                <a16:creationId xmlns:a16="http://schemas.microsoft.com/office/drawing/2014/main" id="{F399E64C-C84C-45DD-93B9-DA9A910A91BA}"/>
              </a:ext>
            </a:extLst>
          </p:cNvPr>
          <p:cNvSpPr/>
          <p:nvPr/>
        </p:nvSpPr>
        <p:spPr>
          <a:xfrm>
            <a:off x="5805359" y="3491143"/>
            <a:ext cx="556643" cy="56595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4085894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② 台座を作る</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98172"/>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2" name="テキスト ボックス 41">
            <a:extLst>
              <a:ext uri="{FF2B5EF4-FFF2-40B4-BE49-F238E27FC236}">
                <a16:creationId xmlns:a16="http://schemas.microsoft.com/office/drawing/2014/main" id="{D71ADA75-5F3C-4903-A9A6-EB38091E7BBB}"/>
              </a:ext>
            </a:extLst>
          </p:cNvPr>
          <p:cNvSpPr txBox="1"/>
          <p:nvPr/>
        </p:nvSpPr>
        <p:spPr>
          <a:xfrm>
            <a:off x="3539388" y="398172"/>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つく</a:t>
            </a:r>
          </a:p>
        </p:txBody>
      </p:sp>
      <p:sp>
        <p:nvSpPr>
          <p:cNvPr id="43" name="テキスト ボックス 42">
            <a:extLst>
              <a:ext uri="{FF2B5EF4-FFF2-40B4-BE49-F238E27FC236}">
                <a16:creationId xmlns:a16="http://schemas.microsoft.com/office/drawing/2014/main" id="{6458B3C1-B69B-4EEE-9F6A-FE8FC0C56058}"/>
              </a:ext>
            </a:extLst>
          </p:cNvPr>
          <p:cNvSpPr txBox="1"/>
          <p:nvPr/>
        </p:nvSpPr>
        <p:spPr>
          <a:xfrm>
            <a:off x="2698812" y="398172"/>
            <a:ext cx="683580"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だいざ</a:t>
            </a:r>
          </a:p>
        </p:txBody>
      </p:sp>
      <p:pic>
        <p:nvPicPr>
          <p:cNvPr id="10" name="図 9">
            <a:extLst>
              <a:ext uri="{FF2B5EF4-FFF2-40B4-BE49-F238E27FC236}">
                <a16:creationId xmlns:a16="http://schemas.microsoft.com/office/drawing/2014/main" id="{58CC01F9-42E5-481B-AADC-63C09F1C20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87590" y="2754895"/>
            <a:ext cx="2367522" cy="2367522"/>
          </a:xfrm>
          <a:prstGeom prst="rect">
            <a:avLst/>
          </a:prstGeom>
        </p:spPr>
      </p:pic>
      <p:pic>
        <p:nvPicPr>
          <p:cNvPr id="12" name="図 11">
            <a:extLst>
              <a:ext uri="{FF2B5EF4-FFF2-40B4-BE49-F238E27FC236}">
                <a16:creationId xmlns:a16="http://schemas.microsoft.com/office/drawing/2014/main" id="{41BE61F0-9517-4E97-A23B-521E1E4F04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2521222" y="2754895"/>
            <a:ext cx="2367522" cy="2367522"/>
          </a:xfrm>
          <a:prstGeom prst="rect">
            <a:avLst/>
          </a:prstGeom>
        </p:spPr>
      </p:pic>
      <p:pic>
        <p:nvPicPr>
          <p:cNvPr id="14" name="図 13">
            <a:extLst>
              <a:ext uri="{FF2B5EF4-FFF2-40B4-BE49-F238E27FC236}">
                <a16:creationId xmlns:a16="http://schemas.microsoft.com/office/drawing/2014/main" id="{43BB2424-C844-4FE0-9446-2C6D3F7667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4947752" y="1991415"/>
            <a:ext cx="4108658" cy="4108658"/>
          </a:xfrm>
          <a:prstGeom prst="rect">
            <a:avLst/>
          </a:prstGeom>
        </p:spPr>
      </p:pic>
      <p:sp>
        <p:nvSpPr>
          <p:cNvPr id="25" name="矢印: 右 24">
            <a:extLst>
              <a:ext uri="{FF2B5EF4-FFF2-40B4-BE49-F238E27FC236}">
                <a16:creationId xmlns:a16="http://schemas.microsoft.com/office/drawing/2014/main" id="{DB79D989-27FE-44E7-95F6-0DCDC775F334}"/>
              </a:ext>
            </a:extLst>
          </p:cNvPr>
          <p:cNvSpPr/>
          <p:nvPr/>
        </p:nvSpPr>
        <p:spPr>
          <a:xfrm>
            <a:off x="2056999" y="3655679"/>
            <a:ext cx="556643" cy="56595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7" name="矢印: 右 16">
            <a:extLst>
              <a:ext uri="{FF2B5EF4-FFF2-40B4-BE49-F238E27FC236}">
                <a16:creationId xmlns:a16="http://schemas.microsoft.com/office/drawing/2014/main" id="{80C11DEF-6690-4875-8A58-CB843E0AC595}"/>
              </a:ext>
            </a:extLst>
          </p:cNvPr>
          <p:cNvSpPr/>
          <p:nvPr/>
        </p:nvSpPr>
        <p:spPr>
          <a:xfrm>
            <a:off x="4577915" y="3643770"/>
            <a:ext cx="556643" cy="56595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056433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00D1731-08BD-4D94-AF8E-63DDD4D9DE2E}"/>
              </a:ext>
            </a:extLst>
          </p:cNvPr>
          <p:cNvSpPr>
            <a:spLocks noGrp="1"/>
          </p:cNvSpPr>
          <p:nvPr>
            <p:ph type="title"/>
          </p:nvPr>
        </p:nvSpPr>
        <p:spPr/>
        <p:txBody>
          <a:bodyPr/>
          <a:lstStyle/>
          <a:p>
            <a:r>
              <a:rPr lang="ja-JP" altLang="en-US" dirty="0"/>
              <a:t>目次</a:t>
            </a:r>
          </a:p>
        </p:txBody>
      </p:sp>
      <p:sp>
        <p:nvSpPr>
          <p:cNvPr id="6" name="コンテンツ プレースホルダー 5">
            <a:extLst>
              <a:ext uri="{FF2B5EF4-FFF2-40B4-BE49-F238E27FC236}">
                <a16:creationId xmlns:a16="http://schemas.microsoft.com/office/drawing/2014/main" id="{8472E856-CD61-4D14-A861-3BF73F231495}"/>
              </a:ext>
            </a:extLst>
          </p:cNvPr>
          <p:cNvSpPr>
            <a:spLocks noGrp="1"/>
          </p:cNvSpPr>
          <p:nvPr>
            <p:ph idx="1"/>
          </p:nvPr>
        </p:nvSpPr>
        <p:spPr>
          <a:xfrm>
            <a:off x="334739" y="1463040"/>
            <a:ext cx="6023201" cy="5301744"/>
          </a:xfrm>
        </p:spPr>
        <p:txBody>
          <a:bodyPr/>
          <a:lstStyle/>
          <a:p>
            <a:r>
              <a:rPr lang="ja-JP" altLang="en-US" dirty="0"/>
              <a:t>本日のミッション！</a:t>
            </a:r>
            <a:endParaRPr lang="en-US" altLang="ja-JP" dirty="0"/>
          </a:p>
          <a:p>
            <a:pPr>
              <a:lnSpc>
                <a:spcPct val="200000"/>
              </a:lnSpc>
            </a:pPr>
            <a:r>
              <a:rPr lang="ja-JP" altLang="en-US" dirty="0"/>
              <a:t>ロボットを組み立てよう！</a:t>
            </a:r>
            <a:endParaRPr lang="en-US" altLang="ja-JP" dirty="0"/>
          </a:p>
          <a:p>
            <a:pPr>
              <a:lnSpc>
                <a:spcPct val="200000"/>
              </a:lnSpc>
            </a:pPr>
            <a:r>
              <a:rPr lang="ja-JP" altLang="en-US" dirty="0"/>
              <a:t>プログラミングの準備</a:t>
            </a:r>
            <a:endParaRPr lang="en-US" altLang="ja-JP" dirty="0"/>
          </a:p>
          <a:p>
            <a:r>
              <a:rPr lang="ja-JP" altLang="en-US" dirty="0"/>
              <a:t>ロボットを動かそう！</a:t>
            </a:r>
            <a:endParaRPr lang="en-US" altLang="ja-JP" dirty="0"/>
          </a:p>
          <a:p>
            <a:pPr>
              <a:lnSpc>
                <a:spcPct val="200000"/>
              </a:lnSpc>
            </a:pPr>
            <a:r>
              <a:rPr lang="ja-JP" altLang="en-US" dirty="0"/>
              <a:t>ステップアップ！</a:t>
            </a:r>
            <a:endParaRPr lang="en-US" altLang="ja-JP" dirty="0"/>
          </a:p>
          <a:p>
            <a:r>
              <a:rPr lang="ja-JP" altLang="en-US" dirty="0"/>
              <a:t>チャレンジ！</a:t>
            </a:r>
            <a:endParaRPr lang="en-US" altLang="ja-JP" dirty="0"/>
          </a:p>
          <a:p>
            <a:pPr>
              <a:lnSpc>
                <a:spcPct val="200000"/>
              </a:lnSpc>
            </a:pPr>
            <a:endParaRPr lang="en-US" altLang="ja-JP" dirty="0"/>
          </a:p>
        </p:txBody>
      </p:sp>
      <p:sp>
        <p:nvSpPr>
          <p:cNvPr id="7" name="テキスト ボックス 6">
            <a:extLst>
              <a:ext uri="{FF2B5EF4-FFF2-40B4-BE49-F238E27FC236}">
                <a16:creationId xmlns:a16="http://schemas.microsoft.com/office/drawing/2014/main" id="{88DE116F-22C9-4DF8-A0AA-2F49D61FABDB}"/>
              </a:ext>
            </a:extLst>
          </p:cNvPr>
          <p:cNvSpPr txBox="1"/>
          <p:nvPr/>
        </p:nvSpPr>
        <p:spPr>
          <a:xfrm>
            <a:off x="419747" y="334841"/>
            <a:ext cx="69245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もくじ</a:t>
            </a:r>
          </a:p>
        </p:txBody>
      </p:sp>
      <p:sp>
        <p:nvSpPr>
          <p:cNvPr id="10" name="テキスト ボックス 9">
            <a:extLst>
              <a:ext uri="{FF2B5EF4-FFF2-40B4-BE49-F238E27FC236}">
                <a16:creationId xmlns:a16="http://schemas.microsoft.com/office/drawing/2014/main" id="{DE75ED4E-337E-4CF3-998B-018B53D16BB8}"/>
              </a:ext>
            </a:extLst>
          </p:cNvPr>
          <p:cNvSpPr txBox="1"/>
          <p:nvPr/>
        </p:nvSpPr>
        <p:spPr>
          <a:xfrm>
            <a:off x="524182" y="1544533"/>
            <a:ext cx="643787"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ほんじつ</a:t>
            </a:r>
          </a:p>
        </p:txBody>
      </p:sp>
      <p:sp>
        <p:nvSpPr>
          <p:cNvPr id="13" name="テキスト ボックス 12">
            <a:extLst>
              <a:ext uri="{FF2B5EF4-FFF2-40B4-BE49-F238E27FC236}">
                <a16:creationId xmlns:a16="http://schemas.microsoft.com/office/drawing/2014/main" id="{B281BC48-636C-4825-BE22-2542367F2F66}"/>
              </a:ext>
            </a:extLst>
          </p:cNvPr>
          <p:cNvSpPr txBox="1"/>
          <p:nvPr/>
        </p:nvSpPr>
        <p:spPr>
          <a:xfrm>
            <a:off x="1431665" y="2310628"/>
            <a:ext cx="402268" cy="253916"/>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く</a:t>
            </a:r>
          </a:p>
        </p:txBody>
      </p:sp>
      <p:sp>
        <p:nvSpPr>
          <p:cNvPr id="11" name="テキスト ボックス 10">
            <a:extLst>
              <a:ext uri="{FF2B5EF4-FFF2-40B4-BE49-F238E27FC236}">
                <a16:creationId xmlns:a16="http://schemas.microsoft.com/office/drawing/2014/main" id="{8A7DEC44-13E8-4CA2-99CD-A478C5EBC2EE}"/>
              </a:ext>
            </a:extLst>
          </p:cNvPr>
          <p:cNvSpPr txBox="1"/>
          <p:nvPr/>
        </p:nvSpPr>
        <p:spPr>
          <a:xfrm>
            <a:off x="1992346" y="3096738"/>
            <a:ext cx="658334" cy="253916"/>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じゅんび</a:t>
            </a:r>
          </a:p>
        </p:txBody>
      </p:sp>
      <p:sp>
        <p:nvSpPr>
          <p:cNvPr id="14" name="テキスト ボックス 13">
            <a:extLst>
              <a:ext uri="{FF2B5EF4-FFF2-40B4-BE49-F238E27FC236}">
                <a16:creationId xmlns:a16="http://schemas.microsoft.com/office/drawing/2014/main" id="{13CB03BA-F1FF-4B7F-AD4C-DAC852A9C2CE}"/>
              </a:ext>
            </a:extLst>
          </p:cNvPr>
          <p:cNvSpPr txBox="1"/>
          <p:nvPr/>
        </p:nvSpPr>
        <p:spPr>
          <a:xfrm>
            <a:off x="1919245" y="2310628"/>
            <a:ext cx="402268" cy="253916"/>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た</a:t>
            </a:r>
          </a:p>
        </p:txBody>
      </p:sp>
      <p:sp>
        <p:nvSpPr>
          <p:cNvPr id="15" name="テキスト ボックス 14">
            <a:extLst>
              <a:ext uri="{FF2B5EF4-FFF2-40B4-BE49-F238E27FC236}">
                <a16:creationId xmlns:a16="http://schemas.microsoft.com/office/drawing/2014/main" id="{95DD778B-0F43-4E3E-92BF-C5E65768A0C9}"/>
              </a:ext>
            </a:extLst>
          </p:cNvPr>
          <p:cNvSpPr txBox="1"/>
          <p:nvPr/>
        </p:nvSpPr>
        <p:spPr>
          <a:xfrm>
            <a:off x="1431665" y="3893719"/>
            <a:ext cx="402268" cy="253916"/>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うご</a:t>
            </a:r>
          </a:p>
        </p:txBody>
      </p:sp>
    </p:spTree>
    <p:extLst>
      <p:ext uri="{BB962C8B-B14F-4D97-AF65-F5344CB8AC3E}">
        <p14:creationId xmlns:p14="http://schemas.microsoft.com/office/powerpoint/2010/main" val="2280084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③ ロボットの腕を作る </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2" name="テキスト ボックス 41">
            <a:extLst>
              <a:ext uri="{FF2B5EF4-FFF2-40B4-BE49-F238E27FC236}">
                <a16:creationId xmlns:a16="http://schemas.microsoft.com/office/drawing/2014/main" id="{D71ADA75-5F3C-4903-A9A6-EB38091E7BBB}"/>
              </a:ext>
            </a:extLst>
          </p:cNvPr>
          <p:cNvSpPr txBox="1"/>
          <p:nvPr/>
        </p:nvSpPr>
        <p:spPr>
          <a:xfrm>
            <a:off x="4525055"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つく</a:t>
            </a:r>
          </a:p>
        </p:txBody>
      </p:sp>
      <p:sp>
        <p:nvSpPr>
          <p:cNvPr id="50" name="テキスト ボックス 49">
            <a:extLst>
              <a:ext uri="{FF2B5EF4-FFF2-40B4-BE49-F238E27FC236}">
                <a16:creationId xmlns:a16="http://schemas.microsoft.com/office/drawing/2014/main" id="{DBD289F8-CB95-4AE8-9807-1372DF2DD70D}"/>
              </a:ext>
            </a:extLst>
          </p:cNvPr>
          <p:cNvSpPr txBox="1"/>
          <p:nvPr/>
        </p:nvSpPr>
        <p:spPr>
          <a:xfrm>
            <a:off x="504355" y="1214696"/>
            <a:ext cx="5638993"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ステーに回転軸を取り付けます。</a:t>
            </a:r>
            <a:endParaRPr kumimoji="1" lang="ja-JP" altLang="en-US"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F5B61A87-17E5-4059-8E7A-68ED51269E5F}"/>
              </a:ext>
            </a:extLst>
          </p:cNvPr>
          <p:cNvSpPr txBox="1"/>
          <p:nvPr/>
        </p:nvSpPr>
        <p:spPr>
          <a:xfrm>
            <a:off x="2335242" y="1280290"/>
            <a:ext cx="418277"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と</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083E7724-6599-488A-AD2F-AC5E8348D8E4}"/>
              </a:ext>
            </a:extLst>
          </p:cNvPr>
          <p:cNvSpPr txBox="1"/>
          <p:nvPr/>
        </p:nvSpPr>
        <p:spPr>
          <a:xfrm>
            <a:off x="2786931" y="1280290"/>
            <a:ext cx="418277"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つ</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A5060E51-AC6D-4FB2-9DF4-64A72F439A1D}"/>
              </a:ext>
            </a:extLst>
          </p:cNvPr>
          <p:cNvSpPr txBox="1"/>
          <p:nvPr/>
        </p:nvSpPr>
        <p:spPr>
          <a:xfrm>
            <a:off x="1353582" y="1264440"/>
            <a:ext cx="95460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かいてんじく</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4D51BEDF-2FFC-4A47-87C0-FFE89A454205}"/>
              </a:ext>
            </a:extLst>
          </p:cNvPr>
          <p:cNvSpPr txBox="1"/>
          <p:nvPr/>
        </p:nvSpPr>
        <p:spPr>
          <a:xfrm>
            <a:off x="3923270"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うで</a:t>
            </a:r>
          </a:p>
        </p:txBody>
      </p:sp>
      <p:pic>
        <p:nvPicPr>
          <p:cNvPr id="3" name="図 2">
            <a:extLst>
              <a:ext uri="{FF2B5EF4-FFF2-40B4-BE49-F238E27FC236}">
                <a16:creationId xmlns:a16="http://schemas.microsoft.com/office/drawing/2014/main" id="{835FE8AD-B003-4ED7-9BA5-9945C900F5C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4754650" y="1977646"/>
            <a:ext cx="4070843" cy="4070843"/>
          </a:xfrm>
          <a:prstGeom prst="rect">
            <a:avLst/>
          </a:prstGeom>
        </p:spPr>
      </p:pic>
      <p:pic>
        <p:nvPicPr>
          <p:cNvPr id="6" name="図 5">
            <a:extLst>
              <a:ext uri="{FF2B5EF4-FFF2-40B4-BE49-F238E27FC236}">
                <a16:creationId xmlns:a16="http://schemas.microsoft.com/office/drawing/2014/main" id="{76823B36-A6B5-457B-BB83-976C79953D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311618" y="1977647"/>
            <a:ext cx="4070843" cy="4070843"/>
          </a:xfrm>
          <a:prstGeom prst="rect">
            <a:avLst/>
          </a:prstGeom>
        </p:spPr>
      </p:pic>
      <p:sp>
        <p:nvSpPr>
          <p:cNvPr id="24" name="矢印: 右 23">
            <a:extLst>
              <a:ext uri="{FF2B5EF4-FFF2-40B4-BE49-F238E27FC236}">
                <a16:creationId xmlns:a16="http://schemas.microsoft.com/office/drawing/2014/main" id="{F58181E7-BEAB-4411-8D61-260507F5E3F3}"/>
              </a:ext>
            </a:extLst>
          </p:cNvPr>
          <p:cNvSpPr/>
          <p:nvPr/>
        </p:nvSpPr>
        <p:spPr>
          <a:xfrm>
            <a:off x="4199843" y="3551770"/>
            <a:ext cx="784404" cy="79752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25" name="フリーフォーム: 図形 24">
            <a:extLst>
              <a:ext uri="{FF2B5EF4-FFF2-40B4-BE49-F238E27FC236}">
                <a16:creationId xmlns:a16="http://schemas.microsoft.com/office/drawing/2014/main" id="{BB5C47D1-17A6-4C7A-B73A-89E9DBA6F96C}"/>
              </a:ext>
            </a:extLst>
          </p:cNvPr>
          <p:cNvSpPr/>
          <p:nvPr/>
        </p:nvSpPr>
        <p:spPr>
          <a:xfrm rot="10800000" flipH="1" flipV="1">
            <a:off x="834327" y="4465105"/>
            <a:ext cx="951241" cy="539566"/>
          </a:xfrm>
          <a:custGeom>
            <a:avLst/>
            <a:gdLst>
              <a:gd name="connsiteX0" fmla="*/ 0 w 1083757"/>
              <a:gd name="connsiteY0" fmla="*/ 0 h 1139869"/>
              <a:gd name="connsiteX1" fmla="*/ 951978 w 1083757"/>
              <a:gd name="connsiteY1" fmla="*/ 263047 h 1139869"/>
              <a:gd name="connsiteX2" fmla="*/ 1052186 w 1083757"/>
              <a:gd name="connsiteY2" fmla="*/ 1139869 h 1139869"/>
              <a:gd name="connsiteX0" fmla="*/ 0 w 1083757"/>
              <a:gd name="connsiteY0" fmla="*/ 724 h 1140593"/>
              <a:gd name="connsiteX1" fmla="*/ 951978 w 1083757"/>
              <a:gd name="connsiteY1" fmla="*/ 263771 h 1140593"/>
              <a:gd name="connsiteX2" fmla="*/ 1052186 w 1083757"/>
              <a:gd name="connsiteY2" fmla="*/ 1140593 h 1140593"/>
              <a:gd name="connsiteX0" fmla="*/ 0 w 1123659"/>
              <a:gd name="connsiteY0" fmla="*/ 724 h 1140593"/>
              <a:gd name="connsiteX1" fmla="*/ 951978 w 1123659"/>
              <a:gd name="connsiteY1" fmla="*/ 263771 h 1140593"/>
              <a:gd name="connsiteX2" fmla="*/ 1052186 w 1123659"/>
              <a:gd name="connsiteY2" fmla="*/ 1140593 h 1140593"/>
              <a:gd name="connsiteX0" fmla="*/ 0 w 1087358"/>
              <a:gd name="connsiteY0" fmla="*/ 242 h 1140111"/>
              <a:gd name="connsiteX1" fmla="*/ 749082 w 1087358"/>
              <a:gd name="connsiteY1" fmla="*/ 450091 h 1140111"/>
              <a:gd name="connsiteX2" fmla="*/ 1052186 w 1087358"/>
              <a:gd name="connsiteY2" fmla="*/ 1140111 h 1140111"/>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4374443"/>
              <a:gd name="connsiteY0" fmla="*/ 787303 h 813347"/>
              <a:gd name="connsiteX1" fmla="*/ 4374443 w 4374443"/>
              <a:gd name="connsiteY1" fmla="*/ 186318 h 813347"/>
              <a:gd name="connsiteX0" fmla="*/ -1 w 4571797"/>
              <a:gd name="connsiteY0" fmla="*/ 905339 h 929519"/>
              <a:gd name="connsiteX1" fmla="*/ 4571797 w 4571797"/>
              <a:gd name="connsiteY1" fmla="*/ 175006 h 929519"/>
              <a:gd name="connsiteX0" fmla="*/ -1 w 4571797"/>
              <a:gd name="connsiteY0" fmla="*/ 884731 h 980736"/>
              <a:gd name="connsiteX1" fmla="*/ 4571797 w 4571797"/>
              <a:gd name="connsiteY1" fmla="*/ 154398 h 980736"/>
              <a:gd name="connsiteX0" fmla="*/ -1 w 4571797"/>
              <a:gd name="connsiteY0" fmla="*/ 1107203 h 1183657"/>
              <a:gd name="connsiteX1" fmla="*/ 4571797 w 4571797"/>
              <a:gd name="connsiteY1" fmla="*/ 376870 h 1183657"/>
              <a:gd name="connsiteX0" fmla="*/ -1 w 5067741"/>
              <a:gd name="connsiteY0" fmla="*/ 2220876 h 2274667"/>
              <a:gd name="connsiteX1" fmla="*/ 5067742 w 5067741"/>
              <a:gd name="connsiteY1" fmla="*/ 278102 h 2274667"/>
              <a:gd name="connsiteX0" fmla="*/ -1 w 6378678"/>
              <a:gd name="connsiteY0" fmla="*/ 834890 h 920660"/>
              <a:gd name="connsiteX1" fmla="*/ 6378677 w 6378678"/>
              <a:gd name="connsiteY1" fmla="*/ 414739 h 920660"/>
              <a:gd name="connsiteX0" fmla="*/ -1 w 6378678"/>
              <a:gd name="connsiteY0" fmla="*/ 756490 h 1095100"/>
              <a:gd name="connsiteX1" fmla="*/ 6378677 w 6378678"/>
              <a:gd name="connsiteY1" fmla="*/ 336339 h 1095100"/>
              <a:gd name="connsiteX0" fmla="*/ -1 w 6378678"/>
              <a:gd name="connsiteY0" fmla="*/ 1548711 h 1775578"/>
              <a:gd name="connsiteX1" fmla="*/ 6378677 w 6378678"/>
              <a:gd name="connsiteY1" fmla="*/ 1128560 h 1775578"/>
              <a:gd name="connsiteX0" fmla="*/ -1 w 6378678"/>
              <a:gd name="connsiteY0" fmla="*/ 1646847 h 1721907"/>
              <a:gd name="connsiteX1" fmla="*/ 6378677 w 6378678"/>
              <a:gd name="connsiteY1" fmla="*/ 1226696 h 1721907"/>
              <a:gd name="connsiteX0" fmla="*/ -1 w 6467622"/>
              <a:gd name="connsiteY0" fmla="*/ 2404281 h 2467155"/>
              <a:gd name="connsiteX1" fmla="*/ 6467621 w 6467622"/>
              <a:gd name="connsiteY1" fmla="*/ 1076479 h 2467155"/>
              <a:gd name="connsiteX0" fmla="*/ 0 w 9285883"/>
              <a:gd name="connsiteY0" fmla="*/ 2671167 h 2730746"/>
              <a:gd name="connsiteX1" fmla="*/ 9285882 w 9285883"/>
              <a:gd name="connsiteY1" fmla="*/ 1033307 h 2730746"/>
              <a:gd name="connsiteX0" fmla="*/ 6009 w 9291892"/>
              <a:gd name="connsiteY0" fmla="*/ 2956520 h 2956521"/>
              <a:gd name="connsiteX1" fmla="*/ 9291891 w 9291892"/>
              <a:gd name="connsiteY1" fmla="*/ 1318660 h 2956521"/>
              <a:gd name="connsiteX0" fmla="*/ 6395 w 9292278"/>
              <a:gd name="connsiteY0" fmla="*/ 2329873 h 2329873"/>
              <a:gd name="connsiteX1" fmla="*/ 9292277 w 9292278"/>
              <a:gd name="connsiteY1" fmla="*/ 692013 h 2329873"/>
              <a:gd name="connsiteX0" fmla="*/ 6972 w 8835486"/>
              <a:gd name="connsiteY0" fmla="*/ 2218632 h 2218632"/>
              <a:gd name="connsiteX1" fmla="*/ 8835489 w 8835486"/>
              <a:gd name="connsiteY1" fmla="*/ 717308 h 2218632"/>
              <a:gd name="connsiteX0" fmla="*/ -5 w 8828509"/>
              <a:gd name="connsiteY0" fmla="*/ 2097022 h 2097022"/>
              <a:gd name="connsiteX1" fmla="*/ 8828512 w 8828509"/>
              <a:gd name="connsiteY1" fmla="*/ 595698 h 2097022"/>
              <a:gd name="connsiteX0" fmla="*/ -5 w 8828509"/>
              <a:gd name="connsiteY0" fmla="*/ 1501323 h 1501323"/>
              <a:gd name="connsiteX1" fmla="*/ 8828512 w 8828509"/>
              <a:gd name="connsiteY1" fmla="*/ -1 h 1501323"/>
              <a:gd name="connsiteX0" fmla="*/ -5 w 8828509"/>
              <a:gd name="connsiteY0" fmla="*/ 1501323 h 1501323"/>
              <a:gd name="connsiteX1" fmla="*/ 8828512 w 8828509"/>
              <a:gd name="connsiteY1" fmla="*/ -1 h 1501323"/>
              <a:gd name="connsiteX0" fmla="*/ -5 w 5416978"/>
              <a:gd name="connsiteY0" fmla="*/ 819941 h 819941"/>
              <a:gd name="connsiteX1" fmla="*/ 5416977 w 5416978"/>
              <a:gd name="connsiteY1" fmla="*/ -1 h 819941"/>
              <a:gd name="connsiteX0" fmla="*/ -5 w 5416978"/>
              <a:gd name="connsiteY0" fmla="*/ 819941 h 819941"/>
              <a:gd name="connsiteX1" fmla="*/ 5416977 w 5416978"/>
              <a:gd name="connsiteY1" fmla="*/ -1 h 819941"/>
              <a:gd name="connsiteX0" fmla="*/ -5 w 5416978"/>
              <a:gd name="connsiteY0" fmla="*/ 819941 h 819941"/>
              <a:gd name="connsiteX1" fmla="*/ 5416977 w 5416978"/>
              <a:gd name="connsiteY1" fmla="*/ -1 h 819941"/>
              <a:gd name="connsiteX0" fmla="*/ -5 w 5126874"/>
              <a:gd name="connsiteY0" fmla="*/ 45423 h 155148"/>
              <a:gd name="connsiteX1" fmla="*/ 5126877 w 5126874"/>
              <a:gd name="connsiteY1" fmla="*/ 154721 h 155148"/>
              <a:gd name="connsiteX0" fmla="*/ -5 w 5126874"/>
              <a:gd name="connsiteY0" fmla="*/ 179730 h 289030"/>
              <a:gd name="connsiteX1" fmla="*/ 5126877 w 5126874"/>
              <a:gd name="connsiteY1" fmla="*/ 289028 h 289030"/>
              <a:gd name="connsiteX0" fmla="*/ -2 w 5126881"/>
              <a:gd name="connsiteY0" fmla="*/ 177728 h 287026"/>
              <a:gd name="connsiteX1" fmla="*/ 5126880 w 5126881"/>
              <a:gd name="connsiteY1" fmla="*/ 287026 h 287026"/>
            </a:gdLst>
            <a:ahLst/>
            <a:cxnLst>
              <a:cxn ang="0">
                <a:pos x="connsiteX0" y="connsiteY0"/>
              </a:cxn>
              <a:cxn ang="0">
                <a:pos x="connsiteX1" y="connsiteY1"/>
              </a:cxn>
            </a:cxnLst>
            <a:rect l="l" t="t" r="r" b="b"/>
            <a:pathLst>
              <a:path w="5126881" h="287026">
                <a:moveTo>
                  <a:pt x="-2" y="177728"/>
                </a:moveTo>
                <a:cubicBezTo>
                  <a:pt x="896150" y="33189"/>
                  <a:pt x="3190764" y="-183570"/>
                  <a:pt x="5126880" y="287026"/>
                </a:cubicBezTo>
              </a:path>
            </a:pathLst>
          </a:custGeom>
          <a:noFill/>
          <a:ln w="38100" cmpd="sng">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図形 25">
            <a:extLst>
              <a:ext uri="{FF2B5EF4-FFF2-40B4-BE49-F238E27FC236}">
                <a16:creationId xmlns:a16="http://schemas.microsoft.com/office/drawing/2014/main" id="{8BDC8EC7-D090-4BBA-B7F2-9527054E9F19}"/>
              </a:ext>
            </a:extLst>
          </p:cNvPr>
          <p:cNvSpPr/>
          <p:nvPr/>
        </p:nvSpPr>
        <p:spPr>
          <a:xfrm rot="10800000" flipH="1" flipV="1">
            <a:off x="2638629" y="4482497"/>
            <a:ext cx="951241" cy="539566"/>
          </a:xfrm>
          <a:custGeom>
            <a:avLst/>
            <a:gdLst>
              <a:gd name="connsiteX0" fmla="*/ 0 w 1083757"/>
              <a:gd name="connsiteY0" fmla="*/ 0 h 1139869"/>
              <a:gd name="connsiteX1" fmla="*/ 951978 w 1083757"/>
              <a:gd name="connsiteY1" fmla="*/ 263047 h 1139869"/>
              <a:gd name="connsiteX2" fmla="*/ 1052186 w 1083757"/>
              <a:gd name="connsiteY2" fmla="*/ 1139869 h 1139869"/>
              <a:gd name="connsiteX0" fmla="*/ 0 w 1083757"/>
              <a:gd name="connsiteY0" fmla="*/ 724 h 1140593"/>
              <a:gd name="connsiteX1" fmla="*/ 951978 w 1083757"/>
              <a:gd name="connsiteY1" fmla="*/ 263771 h 1140593"/>
              <a:gd name="connsiteX2" fmla="*/ 1052186 w 1083757"/>
              <a:gd name="connsiteY2" fmla="*/ 1140593 h 1140593"/>
              <a:gd name="connsiteX0" fmla="*/ 0 w 1123659"/>
              <a:gd name="connsiteY0" fmla="*/ 724 h 1140593"/>
              <a:gd name="connsiteX1" fmla="*/ 951978 w 1123659"/>
              <a:gd name="connsiteY1" fmla="*/ 263771 h 1140593"/>
              <a:gd name="connsiteX2" fmla="*/ 1052186 w 1123659"/>
              <a:gd name="connsiteY2" fmla="*/ 1140593 h 1140593"/>
              <a:gd name="connsiteX0" fmla="*/ 0 w 1087358"/>
              <a:gd name="connsiteY0" fmla="*/ 242 h 1140111"/>
              <a:gd name="connsiteX1" fmla="*/ 749082 w 1087358"/>
              <a:gd name="connsiteY1" fmla="*/ 450091 h 1140111"/>
              <a:gd name="connsiteX2" fmla="*/ 1052186 w 1087358"/>
              <a:gd name="connsiteY2" fmla="*/ 1140111 h 1140111"/>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4374443"/>
              <a:gd name="connsiteY0" fmla="*/ 787303 h 813347"/>
              <a:gd name="connsiteX1" fmla="*/ 4374443 w 4374443"/>
              <a:gd name="connsiteY1" fmla="*/ 186318 h 813347"/>
              <a:gd name="connsiteX0" fmla="*/ -1 w 4571797"/>
              <a:gd name="connsiteY0" fmla="*/ 905339 h 929519"/>
              <a:gd name="connsiteX1" fmla="*/ 4571797 w 4571797"/>
              <a:gd name="connsiteY1" fmla="*/ 175006 h 929519"/>
              <a:gd name="connsiteX0" fmla="*/ -1 w 4571797"/>
              <a:gd name="connsiteY0" fmla="*/ 884731 h 980736"/>
              <a:gd name="connsiteX1" fmla="*/ 4571797 w 4571797"/>
              <a:gd name="connsiteY1" fmla="*/ 154398 h 980736"/>
              <a:gd name="connsiteX0" fmla="*/ -1 w 4571797"/>
              <a:gd name="connsiteY0" fmla="*/ 1107203 h 1183657"/>
              <a:gd name="connsiteX1" fmla="*/ 4571797 w 4571797"/>
              <a:gd name="connsiteY1" fmla="*/ 376870 h 1183657"/>
              <a:gd name="connsiteX0" fmla="*/ -1 w 5067741"/>
              <a:gd name="connsiteY0" fmla="*/ 2220876 h 2274667"/>
              <a:gd name="connsiteX1" fmla="*/ 5067742 w 5067741"/>
              <a:gd name="connsiteY1" fmla="*/ 278102 h 2274667"/>
              <a:gd name="connsiteX0" fmla="*/ -1 w 6378678"/>
              <a:gd name="connsiteY0" fmla="*/ 834890 h 920660"/>
              <a:gd name="connsiteX1" fmla="*/ 6378677 w 6378678"/>
              <a:gd name="connsiteY1" fmla="*/ 414739 h 920660"/>
              <a:gd name="connsiteX0" fmla="*/ -1 w 6378678"/>
              <a:gd name="connsiteY0" fmla="*/ 756490 h 1095100"/>
              <a:gd name="connsiteX1" fmla="*/ 6378677 w 6378678"/>
              <a:gd name="connsiteY1" fmla="*/ 336339 h 1095100"/>
              <a:gd name="connsiteX0" fmla="*/ -1 w 6378678"/>
              <a:gd name="connsiteY0" fmla="*/ 1548711 h 1775578"/>
              <a:gd name="connsiteX1" fmla="*/ 6378677 w 6378678"/>
              <a:gd name="connsiteY1" fmla="*/ 1128560 h 1775578"/>
              <a:gd name="connsiteX0" fmla="*/ -1 w 6378678"/>
              <a:gd name="connsiteY0" fmla="*/ 1646847 h 1721907"/>
              <a:gd name="connsiteX1" fmla="*/ 6378677 w 6378678"/>
              <a:gd name="connsiteY1" fmla="*/ 1226696 h 1721907"/>
              <a:gd name="connsiteX0" fmla="*/ -1 w 6467622"/>
              <a:gd name="connsiteY0" fmla="*/ 2404281 h 2467155"/>
              <a:gd name="connsiteX1" fmla="*/ 6467621 w 6467622"/>
              <a:gd name="connsiteY1" fmla="*/ 1076479 h 2467155"/>
              <a:gd name="connsiteX0" fmla="*/ 0 w 9285883"/>
              <a:gd name="connsiteY0" fmla="*/ 2671167 h 2730746"/>
              <a:gd name="connsiteX1" fmla="*/ 9285882 w 9285883"/>
              <a:gd name="connsiteY1" fmla="*/ 1033307 h 2730746"/>
              <a:gd name="connsiteX0" fmla="*/ 6009 w 9291892"/>
              <a:gd name="connsiteY0" fmla="*/ 2956520 h 2956521"/>
              <a:gd name="connsiteX1" fmla="*/ 9291891 w 9291892"/>
              <a:gd name="connsiteY1" fmla="*/ 1318660 h 2956521"/>
              <a:gd name="connsiteX0" fmla="*/ 6395 w 9292278"/>
              <a:gd name="connsiteY0" fmla="*/ 2329873 h 2329873"/>
              <a:gd name="connsiteX1" fmla="*/ 9292277 w 9292278"/>
              <a:gd name="connsiteY1" fmla="*/ 692013 h 2329873"/>
              <a:gd name="connsiteX0" fmla="*/ 6972 w 8835486"/>
              <a:gd name="connsiteY0" fmla="*/ 2218632 h 2218632"/>
              <a:gd name="connsiteX1" fmla="*/ 8835489 w 8835486"/>
              <a:gd name="connsiteY1" fmla="*/ 717308 h 2218632"/>
              <a:gd name="connsiteX0" fmla="*/ -5 w 8828509"/>
              <a:gd name="connsiteY0" fmla="*/ 2097022 h 2097022"/>
              <a:gd name="connsiteX1" fmla="*/ 8828512 w 8828509"/>
              <a:gd name="connsiteY1" fmla="*/ 595698 h 2097022"/>
              <a:gd name="connsiteX0" fmla="*/ -5 w 8828509"/>
              <a:gd name="connsiteY0" fmla="*/ 1501323 h 1501323"/>
              <a:gd name="connsiteX1" fmla="*/ 8828512 w 8828509"/>
              <a:gd name="connsiteY1" fmla="*/ -1 h 1501323"/>
              <a:gd name="connsiteX0" fmla="*/ -5 w 8828509"/>
              <a:gd name="connsiteY0" fmla="*/ 1501323 h 1501323"/>
              <a:gd name="connsiteX1" fmla="*/ 8828512 w 8828509"/>
              <a:gd name="connsiteY1" fmla="*/ -1 h 1501323"/>
              <a:gd name="connsiteX0" fmla="*/ -5 w 5416978"/>
              <a:gd name="connsiteY0" fmla="*/ 819941 h 819941"/>
              <a:gd name="connsiteX1" fmla="*/ 5416977 w 5416978"/>
              <a:gd name="connsiteY1" fmla="*/ -1 h 819941"/>
              <a:gd name="connsiteX0" fmla="*/ -5 w 5416978"/>
              <a:gd name="connsiteY0" fmla="*/ 819941 h 819941"/>
              <a:gd name="connsiteX1" fmla="*/ 5416977 w 5416978"/>
              <a:gd name="connsiteY1" fmla="*/ -1 h 819941"/>
              <a:gd name="connsiteX0" fmla="*/ -5 w 5416978"/>
              <a:gd name="connsiteY0" fmla="*/ 819941 h 819941"/>
              <a:gd name="connsiteX1" fmla="*/ 5416977 w 5416978"/>
              <a:gd name="connsiteY1" fmla="*/ -1 h 819941"/>
              <a:gd name="connsiteX0" fmla="*/ -5 w 5126874"/>
              <a:gd name="connsiteY0" fmla="*/ 45423 h 155148"/>
              <a:gd name="connsiteX1" fmla="*/ 5126877 w 5126874"/>
              <a:gd name="connsiteY1" fmla="*/ 154721 h 155148"/>
              <a:gd name="connsiteX0" fmla="*/ -5 w 5126874"/>
              <a:gd name="connsiteY0" fmla="*/ 179730 h 289030"/>
              <a:gd name="connsiteX1" fmla="*/ 5126877 w 5126874"/>
              <a:gd name="connsiteY1" fmla="*/ 289028 h 289030"/>
              <a:gd name="connsiteX0" fmla="*/ -2 w 5126881"/>
              <a:gd name="connsiteY0" fmla="*/ 177728 h 287026"/>
              <a:gd name="connsiteX1" fmla="*/ 5126880 w 5126881"/>
              <a:gd name="connsiteY1" fmla="*/ 287026 h 287026"/>
            </a:gdLst>
            <a:ahLst/>
            <a:cxnLst>
              <a:cxn ang="0">
                <a:pos x="connsiteX0" y="connsiteY0"/>
              </a:cxn>
              <a:cxn ang="0">
                <a:pos x="connsiteX1" y="connsiteY1"/>
              </a:cxn>
            </a:cxnLst>
            <a:rect l="l" t="t" r="r" b="b"/>
            <a:pathLst>
              <a:path w="5126881" h="287026">
                <a:moveTo>
                  <a:pt x="-2" y="177728"/>
                </a:moveTo>
                <a:cubicBezTo>
                  <a:pt x="896150" y="33189"/>
                  <a:pt x="3190764" y="-183570"/>
                  <a:pt x="5126880" y="287026"/>
                </a:cubicBezTo>
              </a:path>
            </a:pathLst>
          </a:custGeom>
          <a:noFill/>
          <a:ln w="38100" cmpd="sng">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5864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6042803-1E65-4A67-BC7B-AFF591FFEB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944464" y="1764275"/>
            <a:ext cx="2978806" cy="2978806"/>
          </a:xfrm>
          <a:prstGeom prst="rect">
            <a:avLst/>
          </a:prstGeom>
        </p:spPr>
      </p:pic>
      <p:pic>
        <p:nvPicPr>
          <p:cNvPr id="8" name="図 7">
            <a:extLst>
              <a:ext uri="{FF2B5EF4-FFF2-40B4-BE49-F238E27FC236}">
                <a16:creationId xmlns:a16="http://schemas.microsoft.com/office/drawing/2014/main" id="{8D6EE077-12CC-42E6-A54C-B33412009A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4892935" y="1739181"/>
            <a:ext cx="2978806" cy="2978806"/>
          </a:xfrm>
          <a:prstGeom prst="rect">
            <a:avLst/>
          </a:prstGeom>
        </p:spPr>
      </p:pic>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③ ロボットの腕を作る </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2" name="テキスト ボックス 41">
            <a:extLst>
              <a:ext uri="{FF2B5EF4-FFF2-40B4-BE49-F238E27FC236}">
                <a16:creationId xmlns:a16="http://schemas.microsoft.com/office/drawing/2014/main" id="{D71ADA75-5F3C-4903-A9A6-EB38091E7BBB}"/>
              </a:ext>
            </a:extLst>
          </p:cNvPr>
          <p:cNvSpPr txBox="1"/>
          <p:nvPr/>
        </p:nvSpPr>
        <p:spPr>
          <a:xfrm>
            <a:off x="4525055"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つく</a:t>
            </a:r>
          </a:p>
        </p:txBody>
      </p:sp>
      <p:sp>
        <p:nvSpPr>
          <p:cNvPr id="23" name="テキスト ボックス 22">
            <a:extLst>
              <a:ext uri="{FF2B5EF4-FFF2-40B4-BE49-F238E27FC236}">
                <a16:creationId xmlns:a16="http://schemas.microsoft.com/office/drawing/2014/main" id="{4D51BEDF-2FFC-4A47-87C0-FFE89A454205}"/>
              </a:ext>
            </a:extLst>
          </p:cNvPr>
          <p:cNvSpPr txBox="1"/>
          <p:nvPr/>
        </p:nvSpPr>
        <p:spPr>
          <a:xfrm>
            <a:off x="3923270"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うで</a:t>
            </a:r>
          </a:p>
        </p:txBody>
      </p:sp>
      <p:sp>
        <p:nvSpPr>
          <p:cNvPr id="30" name="テキスト ボックス 29">
            <a:extLst>
              <a:ext uri="{FF2B5EF4-FFF2-40B4-BE49-F238E27FC236}">
                <a16:creationId xmlns:a16="http://schemas.microsoft.com/office/drawing/2014/main" id="{C158C67F-626B-4AD3-A376-1457A86A94E5}"/>
              </a:ext>
            </a:extLst>
          </p:cNvPr>
          <p:cNvSpPr txBox="1"/>
          <p:nvPr/>
        </p:nvSpPr>
        <p:spPr>
          <a:xfrm>
            <a:off x="404561" y="1231208"/>
            <a:ext cx="6990538" cy="577081"/>
          </a:xfrm>
          <a:prstGeom prst="rect">
            <a:avLst/>
          </a:prstGeom>
          <a:noFill/>
        </p:spPr>
        <p:txBody>
          <a:bodyPr wrap="square" rtlCol="0">
            <a:spAutoFit/>
          </a:bodyPr>
          <a:lstStyle/>
          <a:p>
            <a:pPr>
              <a:lnSpc>
                <a:spcPct val="200000"/>
              </a:lnSpc>
            </a:pPr>
            <a:r>
              <a:rPr lang="en-US" altLang="ja-JP" i="0" dirty="0">
                <a:solidFill>
                  <a:srgbClr val="575E75"/>
                </a:solidFill>
                <a:effectLst/>
                <a:latin typeface="メイリオ" panose="020B0604030504040204" pitchFamily="50" charset="-128"/>
                <a:ea typeface="メイリオ" panose="020B0604030504040204" pitchFamily="50" charset="-128"/>
              </a:rPr>
              <a:t>LED</a:t>
            </a:r>
            <a:r>
              <a:rPr lang="ja-JP" altLang="en-US" i="0" dirty="0">
                <a:solidFill>
                  <a:srgbClr val="575E75"/>
                </a:solidFill>
                <a:effectLst/>
                <a:latin typeface="メイリオ" panose="020B0604030504040204" pitchFamily="50" charset="-128"/>
                <a:ea typeface="メイリオ" panose="020B0604030504040204" pitchFamily="50" charset="-128"/>
              </a:rPr>
              <a:t>・赤とコードを接続します。</a:t>
            </a:r>
            <a:endParaRPr kumimoji="1" lang="ja-JP" altLang="en-US"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75C30C40-1CF5-4DD6-ADE2-EF926C548A3F}"/>
              </a:ext>
            </a:extLst>
          </p:cNvPr>
          <p:cNvSpPr txBox="1"/>
          <p:nvPr/>
        </p:nvSpPr>
        <p:spPr>
          <a:xfrm>
            <a:off x="1082739" y="1315045"/>
            <a:ext cx="44302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あか</a:t>
            </a:r>
            <a:endParaRPr kumimoji="1" lang="ja-JP" altLang="en-US" sz="1000"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222B069A-B35F-4850-ADC2-C23BD4361F5C}"/>
              </a:ext>
            </a:extLst>
          </p:cNvPr>
          <p:cNvSpPr txBox="1"/>
          <p:nvPr/>
        </p:nvSpPr>
        <p:spPr>
          <a:xfrm>
            <a:off x="2437352" y="1315045"/>
            <a:ext cx="674703"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せつぞく</a:t>
            </a:r>
            <a:endParaRPr kumimoji="1" lang="ja-JP" altLang="en-US" sz="900" dirty="0">
              <a:latin typeface="メイリオ" panose="020B0604030504040204" pitchFamily="50" charset="-128"/>
              <a:ea typeface="メイリオ" panose="020B0604030504040204" pitchFamily="50" charset="-128"/>
            </a:endParaRPr>
          </a:p>
        </p:txBody>
      </p:sp>
      <p:sp>
        <p:nvSpPr>
          <p:cNvPr id="35" name="矢印: 右 34">
            <a:extLst>
              <a:ext uri="{FF2B5EF4-FFF2-40B4-BE49-F238E27FC236}">
                <a16:creationId xmlns:a16="http://schemas.microsoft.com/office/drawing/2014/main" id="{E3FAD329-C9DA-4D9D-B0E6-5E1F2CA49DEE}"/>
              </a:ext>
            </a:extLst>
          </p:cNvPr>
          <p:cNvSpPr/>
          <p:nvPr/>
        </p:nvSpPr>
        <p:spPr>
          <a:xfrm>
            <a:off x="4065977" y="2932376"/>
            <a:ext cx="738182" cy="750525"/>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cxnSp>
        <p:nvCxnSpPr>
          <p:cNvPr id="36" name="直線矢印コネクタ 35">
            <a:extLst>
              <a:ext uri="{FF2B5EF4-FFF2-40B4-BE49-F238E27FC236}">
                <a16:creationId xmlns:a16="http://schemas.microsoft.com/office/drawing/2014/main" id="{B1E9FD52-D290-4064-A922-A7EA1DB9C0F7}"/>
              </a:ext>
            </a:extLst>
          </p:cNvPr>
          <p:cNvCxnSpPr>
            <a:cxnSpLocks/>
          </p:cNvCxnSpPr>
          <p:nvPr/>
        </p:nvCxnSpPr>
        <p:spPr>
          <a:xfrm flipH="1">
            <a:off x="2379190" y="2952134"/>
            <a:ext cx="370966" cy="168888"/>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吹き出し: 角を丸めた四角形 36">
            <a:extLst>
              <a:ext uri="{FF2B5EF4-FFF2-40B4-BE49-F238E27FC236}">
                <a16:creationId xmlns:a16="http://schemas.microsoft.com/office/drawing/2014/main" id="{ACE1658C-776A-4106-BBD7-42726B0CCE94}"/>
              </a:ext>
            </a:extLst>
          </p:cNvPr>
          <p:cNvSpPr/>
          <p:nvPr/>
        </p:nvSpPr>
        <p:spPr>
          <a:xfrm>
            <a:off x="1041450" y="4826746"/>
            <a:ext cx="7664539" cy="1543103"/>
          </a:xfrm>
          <a:prstGeom prst="wedgeRoundRectCallout">
            <a:avLst>
              <a:gd name="adj1" fmla="val -52383"/>
              <a:gd name="adj2" fmla="val -8764"/>
              <a:gd name="adj3" fmla="val 16667"/>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solidFill>
                <a:schemeClr val="tx1"/>
              </a:solidFill>
            </a:endParaRPr>
          </a:p>
        </p:txBody>
      </p:sp>
      <p:pic>
        <p:nvPicPr>
          <p:cNvPr id="39" name="図 38">
            <a:extLst>
              <a:ext uri="{FF2B5EF4-FFF2-40B4-BE49-F238E27FC236}">
                <a16:creationId xmlns:a16="http://schemas.microsoft.com/office/drawing/2014/main" id="{F4D38E40-D82B-408F-9190-26FB52A01D29}"/>
              </a:ext>
            </a:extLst>
          </p:cNvPr>
          <p:cNvPicPr>
            <a:picLocks noChangeAspect="1"/>
          </p:cNvPicPr>
          <p:nvPr/>
        </p:nvPicPr>
        <p:blipFill>
          <a:blip r:embed="rId4"/>
          <a:stretch>
            <a:fillRect/>
          </a:stretch>
        </p:blipFill>
        <p:spPr>
          <a:xfrm>
            <a:off x="89996" y="5116598"/>
            <a:ext cx="914400" cy="1549153"/>
          </a:xfrm>
          <a:prstGeom prst="rect">
            <a:avLst/>
          </a:prstGeom>
        </p:spPr>
      </p:pic>
      <p:grpSp>
        <p:nvGrpSpPr>
          <p:cNvPr id="43" name="グループ化 42">
            <a:extLst>
              <a:ext uri="{FF2B5EF4-FFF2-40B4-BE49-F238E27FC236}">
                <a16:creationId xmlns:a16="http://schemas.microsoft.com/office/drawing/2014/main" id="{0005AF8E-2923-4532-9460-7B1505EED590}"/>
              </a:ext>
            </a:extLst>
          </p:cNvPr>
          <p:cNvGrpSpPr/>
          <p:nvPr/>
        </p:nvGrpSpPr>
        <p:grpSpPr>
          <a:xfrm>
            <a:off x="1081690" y="4826746"/>
            <a:ext cx="6103059" cy="1508105"/>
            <a:chOff x="-714313" y="5093351"/>
            <a:chExt cx="6103059" cy="1508105"/>
          </a:xfrm>
        </p:grpSpPr>
        <p:sp>
          <p:nvSpPr>
            <p:cNvPr id="44" name="テキスト ボックス 43">
              <a:extLst>
                <a:ext uri="{FF2B5EF4-FFF2-40B4-BE49-F238E27FC236}">
                  <a16:creationId xmlns:a16="http://schemas.microsoft.com/office/drawing/2014/main" id="{2DABAA2A-4AFB-44AD-AEE5-A94225E6E867}"/>
                </a:ext>
              </a:extLst>
            </p:cNvPr>
            <p:cNvSpPr txBox="1"/>
            <p:nvPr/>
          </p:nvSpPr>
          <p:spPr>
            <a:xfrm>
              <a:off x="-640913" y="5093351"/>
              <a:ext cx="6029659" cy="1508105"/>
            </a:xfrm>
            <a:prstGeom prst="rect">
              <a:avLst/>
            </a:prstGeom>
            <a:noFill/>
          </p:spPr>
          <p:txBody>
            <a:bodyPr wrap="square" rtlCol="0">
              <a:spAutoFit/>
            </a:bodyPr>
            <a:lstStyle/>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接続コードは一度取り付けると、抜くときに少し力が必要だよ。</a:t>
              </a:r>
            </a:p>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コードをひっぱると壊れる可能性があるので、</a:t>
              </a:r>
            </a:p>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引き抜きにくいときはブロックリムーバーを使ってね！</a:t>
              </a:r>
              <a:endParaRPr kumimoji="1" lang="en-US" altLang="ja-JP" sz="1600" dirty="0">
                <a:solidFill>
                  <a:srgbClr val="575E75"/>
                </a:solidFill>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D05C178E-77A6-40AD-A345-D81159F8AC4B}"/>
                </a:ext>
              </a:extLst>
            </p:cNvPr>
            <p:cNvSpPr txBox="1"/>
            <p:nvPr/>
          </p:nvSpPr>
          <p:spPr>
            <a:xfrm>
              <a:off x="1463860" y="5167759"/>
              <a:ext cx="267665"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つ</a:t>
              </a:r>
              <a:endParaRPr kumimoji="1" lang="ja-JP" altLang="en-US" sz="800"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FA57A6E0-0CC2-4802-9321-7EE936BBCA99}"/>
                </a:ext>
              </a:extLst>
            </p:cNvPr>
            <p:cNvSpPr txBox="1"/>
            <p:nvPr/>
          </p:nvSpPr>
          <p:spPr>
            <a:xfrm>
              <a:off x="1174541" y="5644548"/>
              <a:ext cx="42326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こわ</a:t>
              </a:r>
              <a:endParaRPr kumimoji="1" lang="ja-JP" altLang="en-US" sz="800" dirty="0">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7845BE6F-D64D-4881-87DA-7C6AD3726BA8}"/>
                </a:ext>
              </a:extLst>
            </p:cNvPr>
            <p:cNvSpPr txBox="1"/>
            <p:nvPr/>
          </p:nvSpPr>
          <p:spPr>
            <a:xfrm>
              <a:off x="1827403" y="5644548"/>
              <a:ext cx="706864" cy="215444"/>
            </a:xfrm>
            <a:prstGeom prst="rect">
              <a:avLst/>
            </a:prstGeom>
            <a:noFill/>
          </p:spPr>
          <p:txBody>
            <a:bodyPr wrap="square" rtlCol="0">
              <a:spAutoFit/>
            </a:bodyPr>
            <a:lstStyle/>
            <a:p>
              <a:pPr algn="dist"/>
              <a:r>
                <a:rPr kumimoji="1" lang="ja-JP" altLang="en-US" sz="800" dirty="0">
                  <a:solidFill>
                    <a:srgbClr val="575E75"/>
                  </a:solidFill>
                  <a:latin typeface="メイリオ" panose="020B0604030504040204" pitchFamily="50" charset="-128"/>
                  <a:ea typeface="メイリオ" panose="020B0604030504040204" pitchFamily="50" charset="-128"/>
                </a:rPr>
                <a:t>かのうせい</a:t>
              </a:r>
              <a:endParaRPr kumimoji="1" lang="ja-JP" altLang="en-US" sz="8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86551BD5-E0B1-4FC3-9FBD-92487343475B}"/>
                </a:ext>
              </a:extLst>
            </p:cNvPr>
            <p:cNvSpPr txBox="1"/>
            <p:nvPr/>
          </p:nvSpPr>
          <p:spPr>
            <a:xfrm>
              <a:off x="3408448" y="6142658"/>
              <a:ext cx="42326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つか</a:t>
              </a:r>
              <a:endParaRPr kumimoji="1" lang="ja-JP" altLang="en-US" sz="800" dirty="0">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0595A083-7AC7-4EE7-A4FE-8E0111F62D6A}"/>
                </a:ext>
              </a:extLst>
            </p:cNvPr>
            <p:cNvSpPr txBox="1"/>
            <p:nvPr/>
          </p:nvSpPr>
          <p:spPr>
            <a:xfrm>
              <a:off x="583187" y="5167759"/>
              <a:ext cx="77011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いちど　と</a:t>
              </a:r>
              <a:endParaRPr kumimoji="1" lang="ja-JP" altLang="en-US" sz="800" dirty="0">
                <a:latin typeface="メイリオ" panose="020B0604030504040204" pitchFamily="50" charset="-128"/>
                <a:ea typeface="メイリオ" panose="020B0604030504040204" pitchFamily="50" charset="-128"/>
              </a:endParaRPr>
            </a:p>
          </p:txBody>
        </p:sp>
        <p:sp>
          <p:nvSpPr>
            <p:cNvPr id="51" name="テキスト ボックス 50">
              <a:extLst>
                <a:ext uri="{FF2B5EF4-FFF2-40B4-BE49-F238E27FC236}">
                  <a16:creationId xmlns:a16="http://schemas.microsoft.com/office/drawing/2014/main" id="{87F5EAD0-4198-4B39-8CAC-000D02258BD4}"/>
                </a:ext>
              </a:extLst>
            </p:cNvPr>
            <p:cNvSpPr txBox="1"/>
            <p:nvPr/>
          </p:nvSpPr>
          <p:spPr>
            <a:xfrm>
              <a:off x="-714313" y="5167759"/>
              <a:ext cx="714313"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せつぞく</a:t>
              </a:r>
              <a:endParaRPr kumimoji="1" lang="ja-JP" altLang="en-US" sz="800" dirty="0">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83BFB2CB-6A0E-4453-A6F6-0A241214258C}"/>
                </a:ext>
              </a:extLst>
            </p:cNvPr>
            <p:cNvSpPr txBox="1"/>
            <p:nvPr/>
          </p:nvSpPr>
          <p:spPr>
            <a:xfrm>
              <a:off x="3760036" y="5167759"/>
              <a:ext cx="553389"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ちから</a:t>
              </a:r>
              <a:endParaRPr kumimoji="1" lang="ja-JP" altLang="en-US" sz="800"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92AAD504-DE8C-4BD1-BDF3-D63B642FE340}"/>
                </a:ext>
              </a:extLst>
            </p:cNvPr>
            <p:cNvSpPr txBox="1"/>
            <p:nvPr/>
          </p:nvSpPr>
          <p:spPr>
            <a:xfrm>
              <a:off x="3408448" y="5167759"/>
              <a:ext cx="42326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すこ</a:t>
              </a:r>
              <a:endParaRPr kumimoji="1" lang="ja-JP" altLang="en-US" sz="800" dirty="0">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7318543F-E785-419E-999D-16AD4C7A92FA}"/>
                </a:ext>
              </a:extLst>
            </p:cNvPr>
            <p:cNvSpPr txBox="1"/>
            <p:nvPr/>
          </p:nvSpPr>
          <p:spPr>
            <a:xfrm>
              <a:off x="4214401" y="5167759"/>
              <a:ext cx="656598"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ひつよう</a:t>
              </a:r>
              <a:endParaRPr kumimoji="1" lang="ja-JP" altLang="en-US" sz="800" dirty="0">
                <a:latin typeface="メイリオ" panose="020B0604030504040204" pitchFamily="50" charset="-128"/>
                <a:ea typeface="メイリオ" panose="020B0604030504040204" pitchFamily="50" charset="-128"/>
              </a:endParaRPr>
            </a:p>
          </p:txBody>
        </p:sp>
        <p:sp>
          <p:nvSpPr>
            <p:cNvPr id="57" name="テキスト ボックス 56">
              <a:extLst>
                <a:ext uri="{FF2B5EF4-FFF2-40B4-BE49-F238E27FC236}">
                  <a16:creationId xmlns:a16="http://schemas.microsoft.com/office/drawing/2014/main" id="{F01B6B6C-753C-48EE-806D-14F8AA8564AA}"/>
                </a:ext>
              </a:extLst>
            </p:cNvPr>
            <p:cNvSpPr txBox="1"/>
            <p:nvPr/>
          </p:nvSpPr>
          <p:spPr>
            <a:xfrm>
              <a:off x="2475803" y="5167759"/>
              <a:ext cx="267665"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ぬ</a:t>
              </a:r>
              <a:endParaRPr kumimoji="1" lang="ja-JP" altLang="en-US" sz="800" dirty="0">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18108D7B-610F-4A93-9F2A-CC3E4ACE44A5}"/>
                </a:ext>
              </a:extLst>
            </p:cNvPr>
            <p:cNvSpPr txBox="1"/>
            <p:nvPr/>
          </p:nvSpPr>
          <p:spPr>
            <a:xfrm>
              <a:off x="-169345" y="6142658"/>
              <a:ext cx="267665"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ぬ</a:t>
              </a:r>
              <a:endParaRPr kumimoji="1" lang="ja-JP" altLang="en-US" sz="800" dirty="0">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3EEF57BE-11BC-4CFD-899E-CD0C7568CD58}"/>
                </a:ext>
              </a:extLst>
            </p:cNvPr>
            <p:cNvSpPr txBox="1"/>
            <p:nvPr/>
          </p:nvSpPr>
          <p:spPr>
            <a:xfrm>
              <a:off x="-582863" y="6142658"/>
              <a:ext cx="267665"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ひ</a:t>
              </a:r>
              <a:endParaRPr kumimoji="1" lang="ja-JP" altLang="en-US" sz="800" dirty="0">
                <a:latin typeface="メイリオ" panose="020B0604030504040204" pitchFamily="50" charset="-128"/>
                <a:ea typeface="メイリオ" panose="020B0604030504040204" pitchFamily="50" charset="-128"/>
              </a:endParaRPr>
            </a:p>
          </p:txBody>
        </p:sp>
      </p:grpSp>
      <p:pic>
        <p:nvPicPr>
          <p:cNvPr id="60" name="図 59">
            <a:extLst>
              <a:ext uri="{FF2B5EF4-FFF2-40B4-BE49-F238E27FC236}">
                <a16:creationId xmlns:a16="http://schemas.microsoft.com/office/drawing/2014/main" id="{B8CE9E34-FE6B-429B-8362-2A690E65B5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7147196" y="4851968"/>
            <a:ext cx="1482884" cy="1482884"/>
          </a:xfrm>
          <a:prstGeom prst="ellipse">
            <a:avLst/>
          </a:prstGeom>
        </p:spPr>
      </p:pic>
    </p:spTree>
    <p:extLst>
      <p:ext uri="{BB962C8B-B14F-4D97-AF65-F5344CB8AC3E}">
        <p14:creationId xmlns:p14="http://schemas.microsoft.com/office/powerpoint/2010/main" val="2113503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③ ロボットの腕を作る </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2" name="テキスト ボックス 41">
            <a:extLst>
              <a:ext uri="{FF2B5EF4-FFF2-40B4-BE49-F238E27FC236}">
                <a16:creationId xmlns:a16="http://schemas.microsoft.com/office/drawing/2014/main" id="{D71ADA75-5F3C-4903-A9A6-EB38091E7BBB}"/>
              </a:ext>
            </a:extLst>
          </p:cNvPr>
          <p:cNvSpPr txBox="1"/>
          <p:nvPr/>
        </p:nvSpPr>
        <p:spPr>
          <a:xfrm>
            <a:off x="4525055"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つく</a:t>
            </a:r>
          </a:p>
        </p:txBody>
      </p:sp>
      <p:sp>
        <p:nvSpPr>
          <p:cNvPr id="23" name="テキスト ボックス 22">
            <a:extLst>
              <a:ext uri="{FF2B5EF4-FFF2-40B4-BE49-F238E27FC236}">
                <a16:creationId xmlns:a16="http://schemas.microsoft.com/office/drawing/2014/main" id="{4D51BEDF-2FFC-4A47-87C0-FFE89A454205}"/>
              </a:ext>
            </a:extLst>
          </p:cNvPr>
          <p:cNvSpPr txBox="1"/>
          <p:nvPr/>
        </p:nvSpPr>
        <p:spPr>
          <a:xfrm>
            <a:off x="3923270"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うで</a:t>
            </a:r>
          </a:p>
        </p:txBody>
      </p:sp>
      <p:pic>
        <p:nvPicPr>
          <p:cNvPr id="17" name="図 16">
            <a:extLst>
              <a:ext uri="{FF2B5EF4-FFF2-40B4-BE49-F238E27FC236}">
                <a16:creationId xmlns:a16="http://schemas.microsoft.com/office/drawing/2014/main" id="{EDA137E7-43FA-450E-A3CA-C0B10879E9B2}"/>
              </a:ext>
            </a:extLst>
          </p:cNvPr>
          <p:cNvPicPr>
            <a:picLocks noChangeAspect="1"/>
          </p:cNvPicPr>
          <p:nvPr/>
        </p:nvPicPr>
        <p:blipFill>
          <a:blip r:embed="rId2"/>
          <a:stretch>
            <a:fillRect/>
          </a:stretch>
        </p:blipFill>
        <p:spPr>
          <a:xfrm>
            <a:off x="292794" y="1995090"/>
            <a:ext cx="4363888" cy="3743430"/>
          </a:xfrm>
          <a:prstGeom prst="rect">
            <a:avLst/>
          </a:prstGeom>
        </p:spPr>
      </p:pic>
      <p:pic>
        <p:nvPicPr>
          <p:cNvPr id="18" name="図 17">
            <a:extLst>
              <a:ext uri="{FF2B5EF4-FFF2-40B4-BE49-F238E27FC236}">
                <a16:creationId xmlns:a16="http://schemas.microsoft.com/office/drawing/2014/main" id="{3EF938F2-BE71-440B-B934-65674E2014CB}"/>
              </a:ext>
            </a:extLst>
          </p:cNvPr>
          <p:cNvPicPr>
            <a:picLocks noChangeAspect="1"/>
          </p:cNvPicPr>
          <p:nvPr/>
        </p:nvPicPr>
        <p:blipFill>
          <a:blip r:embed="rId3"/>
          <a:stretch>
            <a:fillRect/>
          </a:stretch>
        </p:blipFill>
        <p:spPr>
          <a:xfrm>
            <a:off x="4984247" y="1995090"/>
            <a:ext cx="3987663" cy="3712939"/>
          </a:xfrm>
          <a:prstGeom prst="rect">
            <a:avLst/>
          </a:prstGeom>
        </p:spPr>
      </p:pic>
      <p:sp>
        <p:nvSpPr>
          <p:cNvPr id="19" name="テキスト ボックス 18">
            <a:extLst>
              <a:ext uri="{FF2B5EF4-FFF2-40B4-BE49-F238E27FC236}">
                <a16:creationId xmlns:a16="http://schemas.microsoft.com/office/drawing/2014/main" id="{4D96A5E8-273C-4D5C-8224-6BA67B0FE76A}"/>
              </a:ext>
            </a:extLst>
          </p:cNvPr>
          <p:cNvSpPr txBox="1"/>
          <p:nvPr/>
        </p:nvSpPr>
        <p:spPr>
          <a:xfrm>
            <a:off x="493338" y="1221580"/>
            <a:ext cx="5996239" cy="577081"/>
          </a:xfrm>
          <a:prstGeom prst="rect">
            <a:avLst/>
          </a:prstGeom>
          <a:noFill/>
        </p:spPr>
        <p:txBody>
          <a:bodyPr wrap="square" rtlCol="0">
            <a:spAutoFit/>
          </a:bodyPr>
          <a:lstStyle/>
          <a:p>
            <a:pPr>
              <a:lnSpc>
                <a:spcPct val="200000"/>
              </a:lnSpc>
            </a:pPr>
            <a:r>
              <a:rPr kumimoji="1" lang="ja-JP" altLang="en-US" sz="1800" dirty="0">
                <a:solidFill>
                  <a:srgbClr val="575E75"/>
                </a:solidFill>
                <a:latin typeface="メイリオ" panose="020B0604030504040204" pitchFamily="50" charset="-128"/>
                <a:ea typeface="メイリオ" panose="020B0604030504040204" pitchFamily="50" charset="-128"/>
              </a:rPr>
              <a:t>基本四角：白</a:t>
            </a:r>
            <a:r>
              <a:rPr lang="ja-JP" altLang="en-US" dirty="0">
                <a:solidFill>
                  <a:srgbClr val="575E75"/>
                </a:solidFill>
                <a:latin typeface="メイリオ" panose="020B0604030504040204" pitchFamily="50" charset="-128"/>
                <a:ea typeface="メイリオ" panose="020B0604030504040204" pitchFamily="50" charset="-128"/>
              </a:rPr>
              <a:t>のブロックを</a:t>
            </a:r>
            <a:r>
              <a:rPr lang="en-US" altLang="ja-JP" dirty="0">
                <a:solidFill>
                  <a:srgbClr val="575E75"/>
                </a:solidFill>
                <a:latin typeface="メイリオ" panose="020B0604030504040204" pitchFamily="50" charset="-128"/>
                <a:ea typeface="メイリオ" panose="020B0604030504040204" pitchFamily="50" charset="-128"/>
              </a:rPr>
              <a:t>4</a:t>
            </a:r>
            <a:r>
              <a:rPr lang="ja-JP" altLang="en-US" dirty="0">
                <a:solidFill>
                  <a:srgbClr val="575E75"/>
                </a:solidFill>
                <a:latin typeface="メイリオ" panose="020B0604030504040204" pitchFamily="50" charset="-128"/>
                <a:ea typeface="メイリオ" panose="020B0604030504040204" pitchFamily="50" charset="-128"/>
              </a:rPr>
              <a:t>つ組み合わせます。</a:t>
            </a:r>
            <a:endParaRPr kumimoji="1" lang="ja-JP" altLang="en-US"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7CEFB448-5F7A-429F-91CB-33B24DD205D7}"/>
              </a:ext>
            </a:extLst>
          </p:cNvPr>
          <p:cNvSpPr txBox="1"/>
          <p:nvPr/>
        </p:nvSpPr>
        <p:spPr>
          <a:xfrm>
            <a:off x="524919" y="1279288"/>
            <a:ext cx="996919" cy="230832"/>
          </a:xfrm>
          <a:prstGeom prst="rect">
            <a:avLst/>
          </a:prstGeom>
          <a:noFill/>
        </p:spPr>
        <p:txBody>
          <a:bodyPr wrap="square" rtlCol="0">
            <a:spAutoFit/>
          </a:bodyPr>
          <a:lstStyle/>
          <a:p>
            <a:pPr algn="dist"/>
            <a:r>
              <a:rPr kumimoji="1" lang="ja-JP" altLang="en-US" sz="900" dirty="0">
                <a:solidFill>
                  <a:srgbClr val="575E75"/>
                </a:solidFill>
                <a:latin typeface="メイリオ" panose="020B0604030504040204" pitchFamily="50" charset="-128"/>
                <a:ea typeface="メイリオ" panose="020B0604030504040204" pitchFamily="50" charset="-128"/>
              </a:rPr>
              <a:t>きほんしかく</a:t>
            </a:r>
            <a:endParaRPr kumimoji="1" lang="ja-JP" altLang="en-US" sz="9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0F879CE4-295F-4C95-A147-0D37B6ADE3D9}"/>
              </a:ext>
            </a:extLst>
          </p:cNvPr>
          <p:cNvSpPr txBox="1"/>
          <p:nvPr/>
        </p:nvSpPr>
        <p:spPr>
          <a:xfrm>
            <a:off x="1619854" y="1279288"/>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しろ</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0DF4C096-B8F5-40E8-A74F-9A8914AE07FB}"/>
              </a:ext>
            </a:extLst>
          </p:cNvPr>
          <p:cNvSpPr txBox="1"/>
          <p:nvPr/>
        </p:nvSpPr>
        <p:spPr>
          <a:xfrm>
            <a:off x="3609617" y="1279288"/>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く</a:t>
            </a:r>
            <a:endParaRPr kumimoji="1" lang="ja-JP" altLang="en-US" sz="9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5EAC6FB7-07EB-41A2-A80C-7E26F86C307B}"/>
              </a:ext>
            </a:extLst>
          </p:cNvPr>
          <p:cNvSpPr txBox="1"/>
          <p:nvPr/>
        </p:nvSpPr>
        <p:spPr>
          <a:xfrm>
            <a:off x="4050976" y="1279288"/>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a:t>
            </a:r>
            <a:endParaRPr kumimoji="1" lang="ja-JP" altLang="en-US" sz="900" dirty="0">
              <a:latin typeface="メイリオ" panose="020B0604030504040204" pitchFamily="50" charset="-128"/>
              <a:ea typeface="メイリオ" panose="020B0604030504040204" pitchFamily="50" charset="-128"/>
            </a:endParaRPr>
          </a:p>
        </p:txBody>
      </p:sp>
      <p:sp>
        <p:nvSpPr>
          <p:cNvPr id="29" name="矢印: 右 28">
            <a:extLst>
              <a:ext uri="{FF2B5EF4-FFF2-40B4-BE49-F238E27FC236}">
                <a16:creationId xmlns:a16="http://schemas.microsoft.com/office/drawing/2014/main" id="{4E7BF8F6-95AF-4FF6-8867-E68A83DFE34F}"/>
              </a:ext>
            </a:extLst>
          </p:cNvPr>
          <p:cNvSpPr/>
          <p:nvPr/>
        </p:nvSpPr>
        <p:spPr>
          <a:xfrm>
            <a:off x="4525055" y="3329828"/>
            <a:ext cx="784404" cy="79752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513242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③ ロボットの腕を作る </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2" name="テキスト ボックス 41">
            <a:extLst>
              <a:ext uri="{FF2B5EF4-FFF2-40B4-BE49-F238E27FC236}">
                <a16:creationId xmlns:a16="http://schemas.microsoft.com/office/drawing/2014/main" id="{D71ADA75-5F3C-4903-A9A6-EB38091E7BBB}"/>
              </a:ext>
            </a:extLst>
          </p:cNvPr>
          <p:cNvSpPr txBox="1"/>
          <p:nvPr/>
        </p:nvSpPr>
        <p:spPr>
          <a:xfrm>
            <a:off x="4525055"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つく</a:t>
            </a:r>
          </a:p>
        </p:txBody>
      </p:sp>
      <p:sp>
        <p:nvSpPr>
          <p:cNvPr id="23" name="テキスト ボックス 22">
            <a:extLst>
              <a:ext uri="{FF2B5EF4-FFF2-40B4-BE49-F238E27FC236}">
                <a16:creationId xmlns:a16="http://schemas.microsoft.com/office/drawing/2014/main" id="{4D51BEDF-2FFC-4A47-87C0-FFE89A454205}"/>
              </a:ext>
            </a:extLst>
          </p:cNvPr>
          <p:cNvSpPr txBox="1"/>
          <p:nvPr/>
        </p:nvSpPr>
        <p:spPr>
          <a:xfrm>
            <a:off x="3923270"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うで</a:t>
            </a:r>
          </a:p>
        </p:txBody>
      </p:sp>
      <p:sp>
        <p:nvSpPr>
          <p:cNvPr id="19" name="テキスト ボックス 18">
            <a:extLst>
              <a:ext uri="{FF2B5EF4-FFF2-40B4-BE49-F238E27FC236}">
                <a16:creationId xmlns:a16="http://schemas.microsoft.com/office/drawing/2014/main" id="{4D96A5E8-273C-4D5C-8224-6BA67B0FE76A}"/>
              </a:ext>
            </a:extLst>
          </p:cNvPr>
          <p:cNvSpPr txBox="1"/>
          <p:nvPr/>
        </p:nvSpPr>
        <p:spPr>
          <a:xfrm>
            <a:off x="493338" y="1221580"/>
            <a:ext cx="5996239" cy="577081"/>
          </a:xfrm>
          <a:prstGeom prst="rect">
            <a:avLst/>
          </a:prstGeom>
          <a:noFill/>
        </p:spPr>
        <p:txBody>
          <a:bodyPr wrap="square" rtlCol="0">
            <a:spAutoFit/>
          </a:bodyPr>
          <a:lstStyle/>
          <a:p>
            <a:pPr>
              <a:lnSpc>
                <a:spcPct val="200000"/>
              </a:lnSpc>
            </a:pPr>
            <a:r>
              <a:rPr lang="en-US" altLang="ja-JP" i="0" dirty="0">
                <a:solidFill>
                  <a:srgbClr val="575E75"/>
                </a:solidFill>
                <a:effectLst/>
                <a:latin typeface="メイリオ" panose="020B0604030504040204" pitchFamily="50" charset="-128"/>
                <a:ea typeface="メイリオ" panose="020B0604030504040204" pitchFamily="50" charset="-128"/>
              </a:rPr>
              <a:t>LED</a:t>
            </a:r>
            <a:r>
              <a:rPr lang="ja-JP" altLang="en-US" i="0" dirty="0">
                <a:solidFill>
                  <a:srgbClr val="575E75"/>
                </a:solidFill>
                <a:effectLst/>
                <a:latin typeface="メイリオ" panose="020B0604030504040204" pitchFamily="50" charset="-128"/>
                <a:ea typeface="メイリオ" panose="020B0604030504040204" pitchFamily="50" charset="-128"/>
              </a:rPr>
              <a:t>・赤と</a:t>
            </a:r>
            <a:r>
              <a:rPr lang="ja-JP" altLang="en-US" dirty="0">
                <a:solidFill>
                  <a:srgbClr val="575E75"/>
                </a:solidFill>
                <a:latin typeface="メイリオ" panose="020B0604030504040204" pitchFamily="50" charset="-128"/>
                <a:ea typeface="メイリオ" panose="020B0604030504040204" pitchFamily="50" charset="-128"/>
              </a:rPr>
              <a:t>組み合わせます。</a:t>
            </a:r>
            <a:endParaRPr kumimoji="1" lang="ja-JP" altLang="en-US"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0F879CE4-295F-4C95-A147-0D37B6ADE3D9}"/>
              </a:ext>
            </a:extLst>
          </p:cNvPr>
          <p:cNvSpPr txBox="1"/>
          <p:nvPr/>
        </p:nvSpPr>
        <p:spPr>
          <a:xfrm>
            <a:off x="1175970" y="1288753"/>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あか</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0DF4C096-B8F5-40E8-A74F-9A8914AE07FB}"/>
              </a:ext>
            </a:extLst>
          </p:cNvPr>
          <p:cNvSpPr txBox="1"/>
          <p:nvPr/>
        </p:nvSpPr>
        <p:spPr>
          <a:xfrm>
            <a:off x="1603261" y="1288753"/>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く</a:t>
            </a:r>
            <a:endParaRPr kumimoji="1" lang="ja-JP" altLang="en-US" sz="9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5EAC6FB7-07EB-41A2-A80C-7E26F86C307B}"/>
              </a:ext>
            </a:extLst>
          </p:cNvPr>
          <p:cNvSpPr txBox="1"/>
          <p:nvPr/>
        </p:nvSpPr>
        <p:spPr>
          <a:xfrm>
            <a:off x="2044620" y="1288753"/>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a:t>
            </a:r>
            <a:endParaRPr kumimoji="1" lang="ja-JP" altLang="en-US" sz="900" dirty="0">
              <a:latin typeface="メイリオ" panose="020B0604030504040204" pitchFamily="50" charset="-128"/>
              <a:ea typeface="メイリオ" panose="020B0604030504040204" pitchFamily="50" charset="-128"/>
            </a:endParaRPr>
          </a:p>
        </p:txBody>
      </p:sp>
      <p:pic>
        <p:nvPicPr>
          <p:cNvPr id="16" name="図 15">
            <a:extLst>
              <a:ext uri="{FF2B5EF4-FFF2-40B4-BE49-F238E27FC236}">
                <a16:creationId xmlns:a16="http://schemas.microsoft.com/office/drawing/2014/main" id="{21CD442F-CCC8-4417-8DD3-9FCB6FBDE978}"/>
              </a:ext>
            </a:extLst>
          </p:cNvPr>
          <p:cNvPicPr>
            <a:picLocks noChangeAspect="1"/>
          </p:cNvPicPr>
          <p:nvPr/>
        </p:nvPicPr>
        <p:blipFill>
          <a:blip r:embed="rId2"/>
          <a:stretch>
            <a:fillRect/>
          </a:stretch>
        </p:blipFill>
        <p:spPr>
          <a:xfrm>
            <a:off x="351295" y="2258932"/>
            <a:ext cx="4008889" cy="3955438"/>
          </a:xfrm>
          <a:prstGeom prst="rect">
            <a:avLst/>
          </a:prstGeom>
        </p:spPr>
      </p:pic>
      <p:pic>
        <p:nvPicPr>
          <p:cNvPr id="21" name="図 20">
            <a:extLst>
              <a:ext uri="{FF2B5EF4-FFF2-40B4-BE49-F238E27FC236}">
                <a16:creationId xmlns:a16="http://schemas.microsoft.com/office/drawing/2014/main" id="{A1A17DB5-0B8A-4CE5-8697-8DB15B61B5F4}"/>
              </a:ext>
            </a:extLst>
          </p:cNvPr>
          <p:cNvPicPr>
            <a:picLocks noChangeAspect="1"/>
          </p:cNvPicPr>
          <p:nvPr/>
        </p:nvPicPr>
        <p:blipFill>
          <a:blip r:embed="rId3"/>
          <a:stretch>
            <a:fillRect/>
          </a:stretch>
        </p:blipFill>
        <p:spPr>
          <a:xfrm>
            <a:off x="4602037" y="2258932"/>
            <a:ext cx="4204320" cy="3955438"/>
          </a:xfrm>
          <a:prstGeom prst="rect">
            <a:avLst/>
          </a:prstGeom>
        </p:spPr>
      </p:pic>
      <p:sp>
        <p:nvSpPr>
          <p:cNvPr id="25" name="矢印: 右 24">
            <a:extLst>
              <a:ext uri="{FF2B5EF4-FFF2-40B4-BE49-F238E27FC236}">
                <a16:creationId xmlns:a16="http://schemas.microsoft.com/office/drawing/2014/main" id="{11011085-1B4B-4A56-A190-67C04A4A53C5}"/>
              </a:ext>
            </a:extLst>
          </p:cNvPr>
          <p:cNvSpPr/>
          <p:nvPr/>
        </p:nvSpPr>
        <p:spPr>
          <a:xfrm>
            <a:off x="4179798" y="3844734"/>
            <a:ext cx="784404" cy="79752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183713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③ ロボットの腕を作る </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2" name="テキスト ボックス 41">
            <a:extLst>
              <a:ext uri="{FF2B5EF4-FFF2-40B4-BE49-F238E27FC236}">
                <a16:creationId xmlns:a16="http://schemas.microsoft.com/office/drawing/2014/main" id="{D71ADA75-5F3C-4903-A9A6-EB38091E7BBB}"/>
              </a:ext>
            </a:extLst>
          </p:cNvPr>
          <p:cNvSpPr txBox="1"/>
          <p:nvPr/>
        </p:nvSpPr>
        <p:spPr>
          <a:xfrm>
            <a:off x="4525055"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つく</a:t>
            </a:r>
          </a:p>
        </p:txBody>
      </p:sp>
      <p:sp>
        <p:nvSpPr>
          <p:cNvPr id="23" name="テキスト ボックス 22">
            <a:extLst>
              <a:ext uri="{FF2B5EF4-FFF2-40B4-BE49-F238E27FC236}">
                <a16:creationId xmlns:a16="http://schemas.microsoft.com/office/drawing/2014/main" id="{4D51BEDF-2FFC-4A47-87C0-FFE89A454205}"/>
              </a:ext>
            </a:extLst>
          </p:cNvPr>
          <p:cNvSpPr txBox="1"/>
          <p:nvPr/>
        </p:nvSpPr>
        <p:spPr>
          <a:xfrm>
            <a:off x="3923270"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うで</a:t>
            </a:r>
          </a:p>
        </p:txBody>
      </p:sp>
      <p:sp>
        <p:nvSpPr>
          <p:cNvPr id="15" name="テキスト ボックス 14">
            <a:extLst>
              <a:ext uri="{FF2B5EF4-FFF2-40B4-BE49-F238E27FC236}">
                <a16:creationId xmlns:a16="http://schemas.microsoft.com/office/drawing/2014/main" id="{93A7D78D-FEE0-4EBA-82D6-CA4E01C8AC75}"/>
              </a:ext>
            </a:extLst>
          </p:cNvPr>
          <p:cNvSpPr txBox="1"/>
          <p:nvPr/>
        </p:nvSpPr>
        <p:spPr>
          <a:xfrm>
            <a:off x="493338" y="1221580"/>
            <a:ext cx="7150336" cy="577081"/>
          </a:xfrm>
          <a:prstGeom prst="rect">
            <a:avLst/>
          </a:prstGeom>
          <a:noFill/>
        </p:spPr>
        <p:txBody>
          <a:bodyPr wrap="square" rtlCol="0">
            <a:spAutoFit/>
          </a:bodyPr>
          <a:lstStyle/>
          <a:p>
            <a:pPr>
              <a:lnSpc>
                <a:spcPct val="200000"/>
              </a:lnSpc>
            </a:pPr>
            <a:r>
              <a:rPr kumimoji="1" lang="ja-JP" altLang="en-US" sz="1800" dirty="0">
                <a:solidFill>
                  <a:srgbClr val="575E75"/>
                </a:solidFill>
                <a:latin typeface="メイリオ" panose="020B0604030504040204" pitchFamily="50" charset="-128"/>
                <a:ea typeface="メイリオ" panose="020B0604030504040204" pitchFamily="50" charset="-128"/>
              </a:rPr>
              <a:t>基本四角：白</a:t>
            </a:r>
            <a:r>
              <a:rPr lang="en-US" altLang="ja-JP" dirty="0">
                <a:solidFill>
                  <a:srgbClr val="575E75"/>
                </a:solidFill>
                <a:latin typeface="メイリオ" panose="020B0604030504040204" pitchFamily="50" charset="-128"/>
                <a:ea typeface="メイリオ" panose="020B0604030504040204" pitchFamily="50" charset="-128"/>
              </a:rPr>
              <a:t>2</a:t>
            </a:r>
            <a:r>
              <a:rPr lang="ja-JP" altLang="en-US" dirty="0">
                <a:solidFill>
                  <a:srgbClr val="575E75"/>
                </a:solidFill>
                <a:latin typeface="メイリオ" panose="020B0604030504040204" pitchFamily="50" charset="-128"/>
                <a:ea typeface="メイリオ" panose="020B0604030504040204" pitchFamily="50" charset="-128"/>
              </a:rPr>
              <a:t>つと、ハーフ</a:t>
            </a:r>
            <a:r>
              <a:rPr lang="en-US" altLang="ja-JP" dirty="0">
                <a:solidFill>
                  <a:srgbClr val="575E75"/>
                </a:solidFill>
                <a:latin typeface="メイリオ" panose="020B0604030504040204" pitchFamily="50" charset="-128"/>
                <a:ea typeface="メイリオ" panose="020B0604030504040204" pitchFamily="50" charset="-128"/>
              </a:rPr>
              <a:t>A</a:t>
            </a:r>
            <a:r>
              <a:rPr lang="ja-JP" altLang="en-US" dirty="0">
                <a:solidFill>
                  <a:srgbClr val="575E75"/>
                </a:solidFill>
                <a:latin typeface="メイリオ" panose="020B0604030504040204" pitchFamily="50" charset="-128"/>
                <a:ea typeface="メイリオ" panose="020B0604030504040204" pitchFamily="50" charset="-128"/>
              </a:rPr>
              <a:t>：白のブロックを組み合わせます。</a:t>
            </a:r>
            <a:endParaRPr kumimoji="1" lang="ja-JP" altLang="en-US"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2D790AFF-4503-4572-BDFD-9848D930B7E1}"/>
              </a:ext>
            </a:extLst>
          </p:cNvPr>
          <p:cNvSpPr txBox="1"/>
          <p:nvPr/>
        </p:nvSpPr>
        <p:spPr>
          <a:xfrm>
            <a:off x="524919" y="1279288"/>
            <a:ext cx="996919" cy="230832"/>
          </a:xfrm>
          <a:prstGeom prst="rect">
            <a:avLst/>
          </a:prstGeom>
          <a:noFill/>
        </p:spPr>
        <p:txBody>
          <a:bodyPr wrap="square" rtlCol="0">
            <a:spAutoFit/>
          </a:bodyPr>
          <a:lstStyle/>
          <a:p>
            <a:pPr algn="dist"/>
            <a:r>
              <a:rPr kumimoji="1" lang="ja-JP" altLang="en-US" sz="900" dirty="0">
                <a:solidFill>
                  <a:srgbClr val="575E75"/>
                </a:solidFill>
                <a:latin typeface="メイリオ" panose="020B0604030504040204" pitchFamily="50" charset="-128"/>
                <a:ea typeface="メイリオ" panose="020B0604030504040204" pitchFamily="50" charset="-128"/>
              </a:rPr>
              <a:t>きほんしかく</a:t>
            </a:r>
            <a:endParaRPr kumimoji="1" lang="ja-JP" altLang="en-US" sz="900"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BF672575-BF3F-4265-AE38-FEBF95F7B80D}"/>
              </a:ext>
            </a:extLst>
          </p:cNvPr>
          <p:cNvSpPr txBox="1"/>
          <p:nvPr/>
        </p:nvSpPr>
        <p:spPr>
          <a:xfrm>
            <a:off x="1619854" y="1279288"/>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しろ</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545FA297-A584-418C-95B5-EA0DB8133E66}"/>
              </a:ext>
            </a:extLst>
          </p:cNvPr>
          <p:cNvSpPr txBox="1"/>
          <p:nvPr/>
        </p:nvSpPr>
        <p:spPr>
          <a:xfrm>
            <a:off x="5349639" y="1279288"/>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く</a:t>
            </a:r>
            <a:endParaRPr kumimoji="1" lang="ja-JP" altLang="en-US" sz="9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7C386615-D767-4DD4-A8D5-D6C82816C104}"/>
              </a:ext>
            </a:extLst>
          </p:cNvPr>
          <p:cNvSpPr txBox="1"/>
          <p:nvPr/>
        </p:nvSpPr>
        <p:spPr>
          <a:xfrm>
            <a:off x="5790998" y="1279288"/>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a:t>
            </a:r>
            <a:endParaRPr kumimoji="1" lang="ja-JP" altLang="en-US" sz="9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33EB92CD-6107-4619-9A07-23E488EA3BC3}"/>
              </a:ext>
            </a:extLst>
          </p:cNvPr>
          <p:cNvSpPr txBox="1"/>
          <p:nvPr/>
        </p:nvSpPr>
        <p:spPr>
          <a:xfrm>
            <a:off x="3736422" y="1279288"/>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しろ</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pic>
        <p:nvPicPr>
          <p:cNvPr id="29" name="図 28">
            <a:extLst>
              <a:ext uri="{FF2B5EF4-FFF2-40B4-BE49-F238E27FC236}">
                <a16:creationId xmlns:a16="http://schemas.microsoft.com/office/drawing/2014/main" id="{6BE88D19-2BA8-41CE-907D-87B34D7BD5B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6142" y="2223223"/>
            <a:ext cx="4199327" cy="3847552"/>
          </a:xfrm>
          <a:prstGeom prst="rect">
            <a:avLst/>
          </a:prstGeom>
        </p:spPr>
      </p:pic>
      <p:pic>
        <p:nvPicPr>
          <p:cNvPr id="30" name="図 29">
            <a:extLst>
              <a:ext uri="{FF2B5EF4-FFF2-40B4-BE49-F238E27FC236}">
                <a16:creationId xmlns:a16="http://schemas.microsoft.com/office/drawing/2014/main" id="{D28FF5EA-0678-4760-A564-373D5F170D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60777" y="2223224"/>
            <a:ext cx="4199327" cy="3847551"/>
          </a:xfrm>
          <a:prstGeom prst="rect">
            <a:avLst/>
          </a:prstGeom>
        </p:spPr>
      </p:pic>
      <p:sp>
        <p:nvSpPr>
          <p:cNvPr id="31" name="矢印: 右 30">
            <a:extLst>
              <a:ext uri="{FF2B5EF4-FFF2-40B4-BE49-F238E27FC236}">
                <a16:creationId xmlns:a16="http://schemas.microsoft.com/office/drawing/2014/main" id="{BD391DEC-D183-4EC9-95F2-C1D562EBAFE3}"/>
              </a:ext>
            </a:extLst>
          </p:cNvPr>
          <p:cNvSpPr/>
          <p:nvPr/>
        </p:nvSpPr>
        <p:spPr>
          <a:xfrm>
            <a:off x="4190966" y="3571043"/>
            <a:ext cx="784404" cy="79752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932066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5B79E87C-A8C2-44C4-839A-6977A8B055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25055" y="2192710"/>
            <a:ext cx="4205972" cy="3957457"/>
          </a:xfrm>
          <a:prstGeom prst="rect">
            <a:avLst/>
          </a:prstGeom>
        </p:spPr>
      </p:pic>
      <p:pic>
        <p:nvPicPr>
          <p:cNvPr id="19" name="図 18">
            <a:extLst>
              <a:ext uri="{FF2B5EF4-FFF2-40B4-BE49-F238E27FC236}">
                <a16:creationId xmlns:a16="http://schemas.microsoft.com/office/drawing/2014/main" id="{D424D2B7-DF6F-46BA-A5D6-7C18B21B7F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2375" y="2192710"/>
            <a:ext cx="4112872" cy="3957457"/>
          </a:xfrm>
          <a:prstGeom prst="rect">
            <a:avLst/>
          </a:prstGeom>
        </p:spPr>
      </p:pic>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③ ロボットの腕を作る </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2" name="テキスト ボックス 41">
            <a:extLst>
              <a:ext uri="{FF2B5EF4-FFF2-40B4-BE49-F238E27FC236}">
                <a16:creationId xmlns:a16="http://schemas.microsoft.com/office/drawing/2014/main" id="{D71ADA75-5F3C-4903-A9A6-EB38091E7BBB}"/>
              </a:ext>
            </a:extLst>
          </p:cNvPr>
          <p:cNvSpPr txBox="1"/>
          <p:nvPr/>
        </p:nvSpPr>
        <p:spPr>
          <a:xfrm>
            <a:off x="4525055"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つく</a:t>
            </a:r>
          </a:p>
        </p:txBody>
      </p:sp>
      <p:sp>
        <p:nvSpPr>
          <p:cNvPr id="23" name="テキスト ボックス 22">
            <a:extLst>
              <a:ext uri="{FF2B5EF4-FFF2-40B4-BE49-F238E27FC236}">
                <a16:creationId xmlns:a16="http://schemas.microsoft.com/office/drawing/2014/main" id="{4D51BEDF-2FFC-4A47-87C0-FFE89A454205}"/>
              </a:ext>
            </a:extLst>
          </p:cNvPr>
          <p:cNvSpPr txBox="1"/>
          <p:nvPr/>
        </p:nvSpPr>
        <p:spPr>
          <a:xfrm>
            <a:off x="3923270"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うで</a:t>
            </a:r>
          </a:p>
        </p:txBody>
      </p:sp>
      <p:sp>
        <p:nvSpPr>
          <p:cNvPr id="15" name="テキスト ボックス 14">
            <a:extLst>
              <a:ext uri="{FF2B5EF4-FFF2-40B4-BE49-F238E27FC236}">
                <a16:creationId xmlns:a16="http://schemas.microsoft.com/office/drawing/2014/main" id="{93A7D78D-FEE0-4EBA-82D6-CA4E01C8AC75}"/>
              </a:ext>
            </a:extLst>
          </p:cNvPr>
          <p:cNvSpPr txBox="1"/>
          <p:nvPr/>
        </p:nvSpPr>
        <p:spPr>
          <a:xfrm>
            <a:off x="493338" y="1221580"/>
            <a:ext cx="7150336" cy="577081"/>
          </a:xfrm>
          <a:prstGeom prst="rect">
            <a:avLst/>
          </a:prstGeom>
          <a:noFill/>
        </p:spPr>
        <p:txBody>
          <a:bodyPr wrap="square" rtlCol="0">
            <a:spAutoFit/>
          </a:bodyPr>
          <a:lstStyle/>
          <a:p>
            <a:pPr>
              <a:lnSpc>
                <a:spcPct val="200000"/>
              </a:lnSpc>
            </a:pPr>
            <a:r>
              <a:rPr kumimoji="1" lang="ja-JP" altLang="en-US" sz="1800" dirty="0">
                <a:solidFill>
                  <a:srgbClr val="575E75"/>
                </a:solidFill>
                <a:latin typeface="メイリオ" panose="020B0604030504040204" pitchFamily="50" charset="-128"/>
                <a:ea typeface="メイリオ" panose="020B0604030504040204" pitchFamily="50" charset="-128"/>
              </a:rPr>
              <a:t>回転軸</a:t>
            </a:r>
            <a:r>
              <a:rPr lang="ja-JP" altLang="en-US" dirty="0">
                <a:solidFill>
                  <a:srgbClr val="575E75"/>
                </a:solidFill>
                <a:latin typeface="メイリオ" panose="020B0604030504040204" pitchFamily="50" charset="-128"/>
                <a:ea typeface="メイリオ" panose="020B0604030504040204" pitchFamily="50" charset="-128"/>
              </a:rPr>
              <a:t>と、ハーフ</a:t>
            </a:r>
            <a:r>
              <a:rPr lang="en-US" altLang="ja-JP" dirty="0">
                <a:solidFill>
                  <a:srgbClr val="575E75"/>
                </a:solidFill>
                <a:latin typeface="メイリオ" panose="020B0604030504040204" pitchFamily="50" charset="-128"/>
                <a:ea typeface="メイリオ" panose="020B0604030504040204" pitchFamily="50" charset="-128"/>
              </a:rPr>
              <a:t>C</a:t>
            </a:r>
            <a:r>
              <a:rPr lang="ja-JP" altLang="en-US" dirty="0">
                <a:solidFill>
                  <a:srgbClr val="575E75"/>
                </a:solidFill>
                <a:latin typeface="メイリオ" panose="020B0604030504040204" pitchFamily="50" charset="-128"/>
                <a:ea typeface="メイリオ" panose="020B0604030504040204" pitchFamily="50" charset="-128"/>
              </a:rPr>
              <a:t>：薄水のブロックを組み合わせます。</a:t>
            </a:r>
            <a:endParaRPr kumimoji="1" lang="ja-JP" altLang="en-US"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2D790AFF-4503-4572-BDFD-9848D930B7E1}"/>
              </a:ext>
            </a:extLst>
          </p:cNvPr>
          <p:cNvSpPr txBox="1"/>
          <p:nvPr/>
        </p:nvSpPr>
        <p:spPr>
          <a:xfrm>
            <a:off x="480529" y="1305922"/>
            <a:ext cx="901767" cy="230832"/>
          </a:xfrm>
          <a:prstGeom prst="rect">
            <a:avLst/>
          </a:prstGeom>
          <a:noFill/>
        </p:spPr>
        <p:txBody>
          <a:bodyPr wrap="square" rtlCol="0">
            <a:spAutoFit/>
          </a:bodyPr>
          <a:lstStyle/>
          <a:p>
            <a:pPr algn="dist"/>
            <a:r>
              <a:rPr kumimoji="1" lang="ja-JP" altLang="en-US" sz="900" dirty="0">
                <a:solidFill>
                  <a:srgbClr val="575E75"/>
                </a:solidFill>
                <a:latin typeface="メイリオ" panose="020B0604030504040204" pitchFamily="50" charset="-128"/>
                <a:ea typeface="メイリオ" panose="020B0604030504040204" pitchFamily="50" charset="-128"/>
              </a:rPr>
              <a:t>かいてんじく</a:t>
            </a:r>
            <a:endParaRPr kumimoji="1" lang="ja-JP" altLang="en-US" sz="900"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BF672575-BF3F-4265-AE38-FEBF95F7B80D}"/>
              </a:ext>
            </a:extLst>
          </p:cNvPr>
          <p:cNvSpPr txBox="1"/>
          <p:nvPr/>
        </p:nvSpPr>
        <p:spPr>
          <a:xfrm>
            <a:off x="2730513" y="1305922"/>
            <a:ext cx="646485"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うすみず</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545FA297-A584-418C-95B5-EA0DB8133E66}"/>
              </a:ext>
            </a:extLst>
          </p:cNvPr>
          <p:cNvSpPr txBox="1"/>
          <p:nvPr/>
        </p:nvSpPr>
        <p:spPr>
          <a:xfrm>
            <a:off x="4525055" y="1305922"/>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く</a:t>
            </a:r>
            <a:endParaRPr kumimoji="1" lang="ja-JP" altLang="en-US" sz="9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7C386615-D767-4DD4-A8D5-D6C82816C104}"/>
              </a:ext>
            </a:extLst>
          </p:cNvPr>
          <p:cNvSpPr txBox="1"/>
          <p:nvPr/>
        </p:nvSpPr>
        <p:spPr>
          <a:xfrm>
            <a:off x="4966414" y="1305922"/>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a:t>
            </a:r>
            <a:endParaRPr kumimoji="1" lang="ja-JP" altLang="en-US" sz="900" dirty="0">
              <a:latin typeface="メイリオ" panose="020B0604030504040204" pitchFamily="50" charset="-128"/>
              <a:ea typeface="メイリオ" panose="020B0604030504040204" pitchFamily="50" charset="-128"/>
            </a:endParaRPr>
          </a:p>
        </p:txBody>
      </p:sp>
      <p:sp>
        <p:nvSpPr>
          <p:cNvPr id="31" name="矢印: 右 30">
            <a:extLst>
              <a:ext uri="{FF2B5EF4-FFF2-40B4-BE49-F238E27FC236}">
                <a16:creationId xmlns:a16="http://schemas.microsoft.com/office/drawing/2014/main" id="{BD391DEC-D183-4EC9-95F2-C1D562EBAFE3}"/>
              </a:ext>
            </a:extLst>
          </p:cNvPr>
          <p:cNvSpPr/>
          <p:nvPr/>
        </p:nvSpPr>
        <p:spPr>
          <a:xfrm>
            <a:off x="4190966" y="3571043"/>
            <a:ext cx="784404" cy="79752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cxnSp>
        <p:nvCxnSpPr>
          <p:cNvPr id="22" name="直線矢印コネクタ 21">
            <a:extLst>
              <a:ext uri="{FF2B5EF4-FFF2-40B4-BE49-F238E27FC236}">
                <a16:creationId xmlns:a16="http://schemas.microsoft.com/office/drawing/2014/main" id="{DAFDE64C-CCE2-469D-BEAC-165B4D6114AE}"/>
              </a:ext>
            </a:extLst>
          </p:cNvPr>
          <p:cNvCxnSpPr>
            <a:cxnSpLocks/>
          </p:cNvCxnSpPr>
          <p:nvPr/>
        </p:nvCxnSpPr>
        <p:spPr>
          <a:xfrm flipV="1">
            <a:off x="2379216" y="3781887"/>
            <a:ext cx="266330" cy="435006"/>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43034241-FB06-49E2-9886-B4E0763C25CD}"/>
              </a:ext>
            </a:extLst>
          </p:cNvPr>
          <p:cNvCxnSpPr>
            <a:cxnSpLocks/>
          </p:cNvCxnSpPr>
          <p:nvPr/>
        </p:nvCxnSpPr>
        <p:spPr>
          <a:xfrm flipV="1">
            <a:off x="2654424" y="3862063"/>
            <a:ext cx="266330" cy="435006"/>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B793F143-3F42-41B8-8F95-A1368B681E1C}"/>
              </a:ext>
            </a:extLst>
          </p:cNvPr>
          <p:cNvCxnSpPr>
            <a:cxnSpLocks/>
          </p:cNvCxnSpPr>
          <p:nvPr/>
        </p:nvCxnSpPr>
        <p:spPr>
          <a:xfrm flipH="1">
            <a:off x="2084774" y="4882342"/>
            <a:ext cx="235971" cy="381175"/>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D31B5310-1B9D-4B7E-8EAB-2906594F0300}"/>
              </a:ext>
            </a:extLst>
          </p:cNvPr>
          <p:cNvCxnSpPr>
            <a:cxnSpLocks/>
          </p:cNvCxnSpPr>
          <p:nvPr/>
        </p:nvCxnSpPr>
        <p:spPr>
          <a:xfrm flipH="1">
            <a:off x="1774985" y="4733554"/>
            <a:ext cx="193720" cy="29757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368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③ ロボットの腕を作る </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2" name="テキスト ボックス 41">
            <a:extLst>
              <a:ext uri="{FF2B5EF4-FFF2-40B4-BE49-F238E27FC236}">
                <a16:creationId xmlns:a16="http://schemas.microsoft.com/office/drawing/2014/main" id="{D71ADA75-5F3C-4903-A9A6-EB38091E7BBB}"/>
              </a:ext>
            </a:extLst>
          </p:cNvPr>
          <p:cNvSpPr txBox="1"/>
          <p:nvPr/>
        </p:nvSpPr>
        <p:spPr>
          <a:xfrm>
            <a:off x="4525055"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つく</a:t>
            </a:r>
          </a:p>
        </p:txBody>
      </p:sp>
      <p:sp>
        <p:nvSpPr>
          <p:cNvPr id="23" name="テキスト ボックス 22">
            <a:extLst>
              <a:ext uri="{FF2B5EF4-FFF2-40B4-BE49-F238E27FC236}">
                <a16:creationId xmlns:a16="http://schemas.microsoft.com/office/drawing/2014/main" id="{4D51BEDF-2FFC-4A47-87C0-FFE89A454205}"/>
              </a:ext>
            </a:extLst>
          </p:cNvPr>
          <p:cNvSpPr txBox="1"/>
          <p:nvPr/>
        </p:nvSpPr>
        <p:spPr>
          <a:xfrm>
            <a:off x="3923270" y="376675"/>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うで</a:t>
            </a:r>
          </a:p>
        </p:txBody>
      </p:sp>
      <p:sp>
        <p:nvSpPr>
          <p:cNvPr id="15" name="テキスト ボックス 14">
            <a:extLst>
              <a:ext uri="{FF2B5EF4-FFF2-40B4-BE49-F238E27FC236}">
                <a16:creationId xmlns:a16="http://schemas.microsoft.com/office/drawing/2014/main" id="{93A7D78D-FEE0-4EBA-82D6-CA4E01C8AC75}"/>
              </a:ext>
            </a:extLst>
          </p:cNvPr>
          <p:cNvSpPr txBox="1"/>
          <p:nvPr/>
        </p:nvSpPr>
        <p:spPr>
          <a:xfrm>
            <a:off x="493338" y="1221580"/>
            <a:ext cx="7150336" cy="577081"/>
          </a:xfrm>
          <a:prstGeom prst="rect">
            <a:avLst/>
          </a:prstGeom>
          <a:noFill/>
        </p:spPr>
        <p:txBody>
          <a:bodyPr wrap="square" rtlCol="0">
            <a:spAutoFit/>
          </a:bodyPr>
          <a:lstStyle/>
          <a:p>
            <a:pPr>
              <a:lnSpc>
                <a:spcPct val="200000"/>
              </a:lnSpc>
            </a:pPr>
            <a:r>
              <a:rPr kumimoji="1" lang="ja-JP" altLang="en-US" sz="1800" dirty="0">
                <a:solidFill>
                  <a:srgbClr val="575E75"/>
                </a:solidFill>
                <a:latin typeface="メイリオ" panose="020B0604030504040204" pitchFamily="50" charset="-128"/>
                <a:ea typeface="メイリオ" panose="020B0604030504040204" pitchFamily="50" charset="-128"/>
              </a:rPr>
              <a:t>サーボモーターを</a:t>
            </a:r>
            <a:r>
              <a:rPr lang="ja-JP" altLang="en-US" dirty="0">
                <a:solidFill>
                  <a:srgbClr val="575E75"/>
                </a:solidFill>
                <a:latin typeface="メイリオ" panose="020B0604030504040204" pitchFamily="50" charset="-128"/>
                <a:ea typeface="メイリオ" panose="020B0604030504040204" pitchFamily="50" charset="-128"/>
              </a:rPr>
              <a:t>組み合わせます。</a:t>
            </a:r>
            <a:endParaRPr kumimoji="1" lang="ja-JP" altLang="en-US"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545FA297-A584-418C-95B5-EA0DB8133E66}"/>
              </a:ext>
            </a:extLst>
          </p:cNvPr>
          <p:cNvSpPr txBox="1"/>
          <p:nvPr/>
        </p:nvSpPr>
        <p:spPr>
          <a:xfrm>
            <a:off x="2323389" y="1305922"/>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く</a:t>
            </a:r>
            <a:endParaRPr kumimoji="1" lang="ja-JP" altLang="en-US" sz="9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7C386615-D767-4DD4-A8D5-D6C82816C104}"/>
              </a:ext>
            </a:extLst>
          </p:cNvPr>
          <p:cNvSpPr txBox="1"/>
          <p:nvPr/>
        </p:nvSpPr>
        <p:spPr>
          <a:xfrm>
            <a:off x="2764748" y="1305922"/>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a:t>
            </a:r>
            <a:endParaRPr kumimoji="1" lang="ja-JP" altLang="en-US" sz="900" dirty="0">
              <a:latin typeface="メイリオ" panose="020B0604030504040204" pitchFamily="50" charset="-128"/>
              <a:ea typeface="メイリオ" panose="020B0604030504040204" pitchFamily="50" charset="-128"/>
            </a:endParaRPr>
          </a:p>
        </p:txBody>
      </p:sp>
      <p:pic>
        <p:nvPicPr>
          <p:cNvPr id="26" name="図 25">
            <a:extLst>
              <a:ext uri="{FF2B5EF4-FFF2-40B4-BE49-F238E27FC236}">
                <a16:creationId xmlns:a16="http://schemas.microsoft.com/office/drawing/2014/main" id="{66AFB7E3-39EB-4094-B932-EEEDE731262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8080" y="2027753"/>
            <a:ext cx="4276975" cy="4008265"/>
          </a:xfrm>
          <a:prstGeom prst="rect">
            <a:avLst/>
          </a:prstGeom>
        </p:spPr>
      </p:pic>
      <p:pic>
        <p:nvPicPr>
          <p:cNvPr id="29" name="図 28">
            <a:extLst>
              <a:ext uri="{FF2B5EF4-FFF2-40B4-BE49-F238E27FC236}">
                <a16:creationId xmlns:a16="http://schemas.microsoft.com/office/drawing/2014/main" id="{B21B965D-888A-4061-BFF9-1BB27F6B132C}"/>
              </a:ext>
            </a:extLst>
          </p:cNvPr>
          <p:cNvPicPr>
            <a:picLocks noChangeAspect="1"/>
          </p:cNvPicPr>
          <p:nvPr/>
        </p:nvPicPr>
        <p:blipFill>
          <a:blip r:embed="rId3"/>
          <a:stretch>
            <a:fillRect/>
          </a:stretch>
        </p:blipFill>
        <p:spPr>
          <a:xfrm>
            <a:off x="4653960" y="2027753"/>
            <a:ext cx="4276975" cy="4008265"/>
          </a:xfrm>
          <a:prstGeom prst="rect">
            <a:avLst/>
          </a:prstGeom>
        </p:spPr>
      </p:pic>
      <p:sp>
        <p:nvSpPr>
          <p:cNvPr id="30" name="矢印: 右 29">
            <a:extLst>
              <a:ext uri="{FF2B5EF4-FFF2-40B4-BE49-F238E27FC236}">
                <a16:creationId xmlns:a16="http://schemas.microsoft.com/office/drawing/2014/main" id="{44B7CC94-1E3C-450F-9F5B-CB53D70899FE}"/>
              </a:ext>
            </a:extLst>
          </p:cNvPr>
          <p:cNvSpPr/>
          <p:nvPr/>
        </p:nvSpPr>
        <p:spPr>
          <a:xfrm>
            <a:off x="4179798" y="3633124"/>
            <a:ext cx="784404" cy="79752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cxnSp>
        <p:nvCxnSpPr>
          <p:cNvPr id="32" name="直線矢印コネクタ 31">
            <a:extLst>
              <a:ext uri="{FF2B5EF4-FFF2-40B4-BE49-F238E27FC236}">
                <a16:creationId xmlns:a16="http://schemas.microsoft.com/office/drawing/2014/main" id="{9312C38C-B3D5-4C15-B105-D9B2EAB3C075}"/>
              </a:ext>
            </a:extLst>
          </p:cNvPr>
          <p:cNvCxnSpPr>
            <a:cxnSpLocks/>
          </p:cNvCxnSpPr>
          <p:nvPr/>
        </p:nvCxnSpPr>
        <p:spPr>
          <a:xfrm flipV="1">
            <a:off x="2056999" y="3524435"/>
            <a:ext cx="393238" cy="222219"/>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楕円 32">
            <a:extLst>
              <a:ext uri="{FF2B5EF4-FFF2-40B4-BE49-F238E27FC236}">
                <a16:creationId xmlns:a16="http://schemas.microsoft.com/office/drawing/2014/main" id="{759FD859-B4B5-4EF9-9BA2-347B2FD2B46D}"/>
              </a:ext>
            </a:extLst>
          </p:cNvPr>
          <p:cNvSpPr/>
          <p:nvPr/>
        </p:nvSpPr>
        <p:spPr>
          <a:xfrm rot="20131615">
            <a:off x="459050" y="3269217"/>
            <a:ext cx="1174469" cy="792607"/>
          </a:xfrm>
          <a:prstGeom prst="ellipse">
            <a:avLst/>
          </a:prstGeom>
          <a:noFill/>
          <a:ln w="38100"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楕円 33">
            <a:extLst>
              <a:ext uri="{FF2B5EF4-FFF2-40B4-BE49-F238E27FC236}">
                <a16:creationId xmlns:a16="http://schemas.microsoft.com/office/drawing/2014/main" id="{2DAE3CF3-D032-4786-A372-CBC40F8496B5}"/>
              </a:ext>
            </a:extLst>
          </p:cNvPr>
          <p:cNvSpPr/>
          <p:nvPr/>
        </p:nvSpPr>
        <p:spPr>
          <a:xfrm rot="20131615">
            <a:off x="1168714" y="4413898"/>
            <a:ext cx="1174469" cy="792607"/>
          </a:xfrm>
          <a:prstGeom prst="ellipse">
            <a:avLst/>
          </a:prstGeom>
          <a:noFill/>
          <a:ln w="38100"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テキスト ボックス 34">
            <a:extLst>
              <a:ext uri="{FF2B5EF4-FFF2-40B4-BE49-F238E27FC236}">
                <a16:creationId xmlns:a16="http://schemas.microsoft.com/office/drawing/2014/main" id="{490E94C6-7527-44E3-80E6-CB3F2C54401D}"/>
              </a:ext>
            </a:extLst>
          </p:cNvPr>
          <p:cNvSpPr txBox="1"/>
          <p:nvPr/>
        </p:nvSpPr>
        <p:spPr>
          <a:xfrm>
            <a:off x="411898" y="2447245"/>
            <a:ext cx="1626268" cy="469359"/>
          </a:xfrm>
          <a:prstGeom prst="rect">
            <a:avLst/>
          </a:prstGeom>
          <a:solidFill>
            <a:schemeClr val="bg1"/>
          </a:solidFill>
        </p:spPr>
        <p:txBody>
          <a:bodyPr wrap="square" rtlCol="0">
            <a:spAutoFit/>
          </a:bodyPr>
          <a:lstStyle/>
          <a:p>
            <a:pPr algn="ctr">
              <a:lnSpc>
                <a:spcPct val="200000"/>
              </a:lnSpc>
            </a:pPr>
            <a:r>
              <a:rPr kumimoji="1" lang="ja-JP" altLang="en-US" sz="1400" dirty="0">
                <a:solidFill>
                  <a:srgbClr val="575E75"/>
                </a:solidFill>
                <a:latin typeface="メイリオ" panose="020B0604030504040204" pitchFamily="50" charset="-128"/>
                <a:ea typeface="メイリオ" panose="020B0604030504040204" pitchFamily="50" charset="-128"/>
              </a:rPr>
              <a:t>自由に回転する</a:t>
            </a:r>
            <a:endParaRPr kumimoji="1" lang="ja-JP" altLang="en-US" sz="1400" dirty="0">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FAA85EA1-3208-4A05-9215-BFB149D70223}"/>
              </a:ext>
            </a:extLst>
          </p:cNvPr>
          <p:cNvSpPr txBox="1"/>
          <p:nvPr/>
        </p:nvSpPr>
        <p:spPr>
          <a:xfrm>
            <a:off x="2392973" y="5002042"/>
            <a:ext cx="2097068" cy="900246"/>
          </a:xfrm>
          <a:prstGeom prst="rect">
            <a:avLst/>
          </a:prstGeom>
          <a:solidFill>
            <a:schemeClr val="bg1"/>
          </a:solidFill>
        </p:spPr>
        <p:txBody>
          <a:bodyPr wrap="square" rtlCol="0">
            <a:spAutoFit/>
          </a:bodyPr>
          <a:lstStyle/>
          <a:p>
            <a:pPr algn="ctr">
              <a:lnSpc>
                <a:spcPct val="200000"/>
              </a:lnSpc>
            </a:pPr>
            <a:r>
              <a:rPr kumimoji="1" lang="ja-JP" altLang="en-US" sz="1400" dirty="0">
                <a:solidFill>
                  <a:srgbClr val="575E75"/>
                </a:solidFill>
                <a:latin typeface="メイリオ" panose="020B0604030504040204" pitchFamily="50" charset="-128"/>
                <a:ea typeface="メイリオ" panose="020B0604030504040204" pitchFamily="50" charset="-128"/>
              </a:rPr>
              <a:t>動力側</a:t>
            </a:r>
            <a:endParaRPr kumimoji="1" lang="en-US" altLang="ja-JP" sz="1400" dirty="0">
              <a:solidFill>
                <a:srgbClr val="575E75"/>
              </a:solidFill>
              <a:latin typeface="メイリオ" panose="020B0604030504040204" pitchFamily="50" charset="-128"/>
              <a:ea typeface="メイリオ" panose="020B0604030504040204" pitchFamily="50" charset="-128"/>
            </a:endParaRPr>
          </a:p>
          <a:p>
            <a:pPr algn="ctr">
              <a:lnSpc>
                <a:spcPct val="200000"/>
              </a:lnSpc>
            </a:pPr>
            <a:r>
              <a:rPr kumimoji="1" lang="ja-JP" altLang="en-US" sz="1400" dirty="0">
                <a:solidFill>
                  <a:srgbClr val="575E75"/>
                </a:solidFill>
                <a:latin typeface="メイリオ" panose="020B0604030504040204" pitchFamily="50" charset="-128"/>
                <a:ea typeface="メイリオ" panose="020B0604030504040204" pitchFamily="50" charset="-128"/>
              </a:rPr>
              <a:t>（自由に回転しない）</a:t>
            </a:r>
            <a:endParaRPr kumimoji="1" lang="ja-JP" altLang="en-US" sz="1400"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9AE1BE30-4731-457A-8C78-09C6AA6CD0E8}"/>
              </a:ext>
            </a:extLst>
          </p:cNvPr>
          <p:cNvSpPr txBox="1"/>
          <p:nvPr/>
        </p:nvSpPr>
        <p:spPr>
          <a:xfrm>
            <a:off x="493338" y="2502816"/>
            <a:ext cx="563960"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じゆう</a:t>
            </a:r>
            <a:endParaRPr kumimoji="1" lang="ja-JP" altLang="en-US" sz="800" dirty="0">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3E0D8500-0B1F-4745-971A-C525A2AF3897}"/>
              </a:ext>
            </a:extLst>
          </p:cNvPr>
          <p:cNvSpPr txBox="1"/>
          <p:nvPr/>
        </p:nvSpPr>
        <p:spPr>
          <a:xfrm>
            <a:off x="975260" y="2494266"/>
            <a:ext cx="698652"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かいてん</a:t>
            </a:r>
            <a:endParaRPr kumimoji="1" lang="ja-JP" altLang="en-US" sz="800"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09FD0D1B-D91A-4602-B12F-CE22813B5264}"/>
              </a:ext>
            </a:extLst>
          </p:cNvPr>
          <p:cNvSpPr txBox="1"/>
          <p:nvPr/>
        </p:nvSpPr>
        <p:spPr>
          <a:xfrm>
            <a:off x="2607703" y="5497296"/>
            <a:ext cx="563960"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じゆう</a:t>
            </a:r>
            <a:endParaRPr kumimoji="1" lang="ja-JP" altLang="en-US" sz="800" dirty="0">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B5ADA8CF-453D-4B50-BE94-62CAF08C0CE8}"/>
              </a:ext>
            </a:extLst>
          </p:cNvPr>
          <p:cNvSpPr txBox="1"/>
          <p:nvPr/>
        </p:nvSpPr>
        <p:spPr>
          <a:xfrm>
            <a:off x="3089625" y="5488746"/>
            <a:ext cx="698652"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かいてん</a:t>
            </a:r>
            <a:endParaRPr kumimoji="1" lang="ja-JP" altLang="en-US" sz="800" dirty="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F44A21BD-CFDF-4015-81EB-C93094202F19}"/>
              </a:ext>
            </a:extLst>
          </p:cNvPr>
          <p:cNvSpPr txBox="1"/>
          <p:nvPr/>
        </p:nvSpPr>
        <p:spPr>
          <a:xfrm>
            <a:off x="2947583" y="5049806"/>
            <a:ext cx="914204"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どうりょくがわ</a:t>
            </a:r>
            <a:endParaRPr kumimoji="1" lang="ja-JP" altLang="en-US" sz="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92003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④ 的を作る </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2" name="テキスト ボックス 41">
            <a:extLst>
              <a:ext uri="{FF2B5EF4-FFF2-40B4-BE49-F238E27FC236}">
                <a16:creationId xmlns:a16="http://schemas.microsoft.com/office/drawing/2014/main" id="{D71ADA75-5F3C-4903-A9A6-EB38091E7BBB}"/>
              </a:ext>
            </a:extLst>
          </p:cNvPr>
          <p:cNvSpPr txBox="1"/>
          <p:nvPr/>
        </p:nvSpPr>
        <p:spPr>
          <a:xfrm>
            <a:off x="3206107" y="362612"/>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つく</a:t>
            </a:r>
          </a:p>
        </p:txBody>
      </p:sp>
      <p:sp>
        <p:nvSpPr>
          <p:cNvPr id="23" name="テキスト ボックス 22">
            <a:extLst>
              <a:ext uri="{FF2B5EF4-FFF2-40B4-BE49-F238E27FC236}">
                <a16:creationId xmlns:a16="http://schemas.microsoft.com/office/drawing/2014/main" id="{4D51BEDF-2FFC-4A47-87C0-FFE89A454205}"/>
              </a:ext>
            </a:extLst>
          </p:cNvPr>
          <p:cNvSpPr txBox="1"/>
          <p:nvPr/>
        </p:nvSpPr>
        <p:spPr>
          <a:xfrm>
            <a:off x="2604322" y="362612"/>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まと</a:t>
            </a:r>
          </a:p>
        </p:txBody>
      </p:sp>
      <p:sp>
        <p:nvSpPr>
          <p:cNvPr id="25" name="テキスト ボックス 24">
            <a:extLst>
              <a:ext uri="{FF2B5EF4-FFF2-40B4-BE49-F238E27FC236}">
                <a16:creationId xmlns:a16="http://schemas.microsoft.com/office/drawing/2014/main" id="{0F6C6D3B-024B-45F6-997F-B24EE90E80CE}"/>
              </a:ext>
            </a:extLst>
          </p:cNvPr>
          <p:cNvSpPr txBox="1"/>
          <p:nvPr/>
        </p:nvSpPr>
        <p:spPr>
          <a:xfrm>
            <a:off x="404561" y="1231208"/>
            <a:ext cx="6990538"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赤外線フォトリフレクタとコードを接続します。</a:t>
            </a:r>
            <a:endParaRPr kumimoji="1" lang="ja-JP" altLang="en-US" dirty="0">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B238BB94-480B-4C7E-9102-F7C10A25329B}"/>
              </a:ext>
            </a:extLst>
          </p:cNvPr>
          <p:cNvSpPr txBox="1"/>
          <p:nvPr/>
        </p:nvSpPr>
        <p:spPr>
          <a:xfrm>
            <a:off x="334736" y="1289622"/>
            <a:ext cx="98803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せきがいせん</a:t>
            </a:r>
            <a:endParaRPr kumimoji="1" lang="ja-JP" altLang="en-US" sz="10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64CD94B8-8391-4F86-B07C-2172FC5AE69B}"/>
              </a:ext>
            </a:extLst>
          </p:cNvPr>
          <p:cNvSpPr txBox="1"/>
          <p:nvPr/>
        </p:nvSpPr>
        <p:spPr>
          <a:xfrm>
            <a:off x="4065977" y="1307378"/>
            <a:ext cx="674703"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せつぞく</a:t>
            </a:r>
            <a:endParaRPr kumimoji="1" lang="ja-JP" altLang="en-US" sz="900" dirty="0">
              <a:latin typeface="メイリオ" panose="020B0604030504040204" pitchFamily="50" charset="-128"/>
              <a:ea typeface="メイリオ" panose="020B0604030504040204" pitchFamily="50" charset="-128"/>
            </a:endParaRPr>
          </a:p>
        </p:txBody>
      </p:sp>
      <p:pic>
        <p:nvPicPr>
          <p:cNvPr id="31" name="図 30">
            <a:extLst>
              <a:ext uri="{FF2B5EF4-FFF2-40B4-BE49-F238E27FC236}">
                <a16:creationId xmlns:a16="http://schemas.microsoft.com/office/drawing/2014/main" id="{634BE308-4334-4D5F-BD01-F034C8EAC26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1027528" y="1931902"/>
            <a:ext cx="2980627" cy="3716633"/>
          </a:xfrm>
          <a:prstGeom prst="rect">
            <a:avLst/>
          </a:prstGeom>
        </p:spPr>
      </p:pic>
      <p:pic>
        <p:nvPicPr>
          <p:cNvPr id="46" name="図 45">
            <a:extLst>
              <a:ext uri="{FF2B5EF4-FFF2-40B4-BE49-F238E27FC236}">
                <a16:creationId xmlns:a16="http://schemas.microsoft.com/office/drawing/2014/main" id="{90CFAE1D-4689-424F-AB5C-46ABB43698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5108683" y="1931902"/>
            <a:ext cx="2980627" cy="3716634"/>
          </a:xfrm>
          <a:prstGeom prst="rect">
            <a:avLst/>
          </a:prstGeom>
        </p:spPr>
      </p:pic>
      <p:cxnSp>
        <p:nvCxnSpPr>
          <p:cNvPr id="48" name="直線矢印コネクタ 47">
            <a:extLst>
              <a:ext uri="{FF2B5EF4-FFF2-40B4-BE49-F238E27FC236}">
                <a16:creationId xmlns:a16="http://schemas.microsoft.com/office/drawing/2014/main" id="{BFA9A7E4-4A07-45FB-9592-8C7627362575}"/>
              </a:ext>
            </a:extLst>
          </p:cNvPr>
          <p:cNvCxnSpPr>
            <a:cxnSpLocks/>
          </p:cNvCxnSpPr>
          <p:nvPr/>
        </p:nvCxnSpPr>
        <p:spPr>
          <a:xfrm flipH="1">
            <a:off x="2517841" y="3429000"/>
            <a:ext cx="456178" cy="16089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矢印: 右 48">
            <a:extLst>
              <a:ext uri="{FF2B5EF4-FFF2-40B4-BE49-F238E27FC236}">
                <a16:creationId xmlns:a16="http://schemas.microsoft.com/office/drawing/2014/main" id="{272EE07A-ACA0-40D1-9A95-37B7E9C964E1}"/>
              </a:ext>
            </a:extLst>
          </p:cNvPr>
          <p:cNvSpPr/>
          <p:nvPr/>
        </p:nvSpPr>
        <p:spPr>
          <a:xfrm>
            <a:off x="4065977" y="3571043"/>
            <a:ext cx="784404" cy="79752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63964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F55D2BA2-B177-4525-AD0C-9680CF7AB7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0530" y="2010671"/>
            <a:ext cx="4294525" cy="4052778"/>
          </a:xfrm>
          <a:prstGeom prst="rect">
            <a:avLst/>
          </a:prstGeom>
        </p:spPr>
      </p:pic>
      <p:pic>
        <p:nvPicPr>
          <p:cNvPr id="16" name="図 15">
            <a:extLst>
              <a:ext uri="{FF2B5EF4-FFF2-40B4-BE49-F238E27FC236}">
                <a16:creationId xmlns:a16="http://schemas.microsoft.com/office/drawing/2014/main" id="{22E7E0FC-0DC8-42CC-9F24-F552C3B068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89756" y="2010671"/>
            <a:ext cx="4294525" cy="4052778"/>
          </a:xfrm>
          <a:prstGeom prst="rect">
            <a:avLst/>
          </a:prstGeom>
        </p:spPr>
      </p:pic>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④ 的を作る </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2" name="テキスト ボックス 41">
            <a:extLst>
              <a:ext uri="{FF2B5EF4-FFF2-40B4-BE49-F238E27FC236}">
                <a16:creationId xmlns:a16="http://schemas.microsoft.com/office/drawing/2014/main" id="{D71ADA75-5F3C-4903-A9A6-EB38091E7BBB}"/>
              </a:ext>
            </a:extLst>
          </p:cNvPr>
          <p:cNvSpPr txBox="1"/>
          <p:nvPr/>
        </p:nvSpPr>
        <p:spPr>
          <a:xfrm>
            <a:off x="3206107" y="362612"/>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つく</a:t>
            </a:r>
          </a:p>
        </p:txBody>
      </p:sp>
      <p:sp>
        <p:nvSpPr>
          <p:cNvPr id="23" name="テキスト ボックス 22">
            <a:extLst>
              <a:ext uri="{FF2B5EF4-FFF2-40B4-BE49-F238E27FC236}">
                <a16:creationId xmlns:a16="http://schemas.microsoft.com/office/drawing/2014/main" id="{4D51BEDF-2FFC-4A47-87C0-FFE89A454205}"/>
              </a:ext>
            </a:extLst>
          </p:cNvPr>
          <p:cNvSpPr txBox="1"/>
          <p:nvPr/>
        </p:nvSpPr>
        <p:spPr>
          <a:xfrm>
            <a:off x="2604322" y="362612"/>
            <a:ext cx="459192"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まと</a:t>
            </a:r>
          </a:p>
        </p:txBody>
      </p:sp>
      <p:sp>
        <p:nvSpPr>
          <p:cNvPr id="49" name="矢印: 右 48">
            <a:extLst>
              <a:ext uri="{FF2B5EF4-FFF2-40B4-BE49-F238E27FC236}">
                <a16:creationId xmlns:a16="http://schemas.microsoft.com/office/drawing/2014/main" id="{272EE07A-ACA0-40D1-9A95-37B7E9C964E1}"/>
              </a:ext>
            </a:extLst>
          </p:cNvPr>
          <p:cNvSpPr/>
          <p:nvPr/>
        </p:nvSpPr>
        <p:spPr>
          <a:xfrm>
            <a:off x="4128123" y="3571043"/>
            <a:ext cx="784404" cy="79752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a:extLst>
              <a:ext uri="{FF2B5EF4-FFF2-40B4-BE49-F238E27FC236}">
                <a16:creationId xmlns:a16="http://schemas.microsoft.com/office/drawing/2014/main" id="{427C0E40-B348-4721-94E2-7FC3CA1D3B83}"/>
              </a:ext>
            </a:extLst>
          </p:cNvPr>
          <p:cNvSpPr txBox="1"/>
          <p:nvPr/>
        </p:nvSpPr>
        <p:spPr>
          <a:xfrm>
            <a:off x="493338" y="1221580"/>
            <a:ext cx="7150336" cy="577081"/>
          </a:xfrm>
          <a:prstGeom prst="rect">
            <a:avLst/>
          </a:prstGeom>
          <a:noFill/>
        </p:spPr>
        <p:txBody>
          <a:bodyPr wrap="square" rtlCol="0">
            <a:spAutoFit/>
          </a:bodyPr>
          <a:lstStyle/>
          <a:p>
            <a:pPr>
              <a:lnSpc>
                <a:spcPct val="200000"/>
              </a:lnSpc>
            </a:pPr>
            <a:r>
              <a:rPr kumimoji="1" lang="ja-JP" altLang="en-US" sz="1800" dirty="0">
                <a:solidFill>
                  <a:srgbClr val="575E75"/>
                </a:solidFill>
                <a:latin typeface="メイリオ" panose="020B0604030504040204" pitchFamily="50" charset="-128"/>
                <a:ea typeface="メイリオ" panose="020B0604030504040204" pitchFamily="50" charset="-128"/>
              </a:rPr>
              <a:t>基本四角：白</a:t>
            </a:r>
            <a:r>
              <a:rPr lang="en-US" altLang="ja-JP" dirty="0">
                <a:solidFill>
                  <a:srgbClr val="575E75"/>
                </a:solidFill>
                <a:latin typeface="メイリオ" panose="020B0604030504040204" pitchFamily="50" charset="-128"/>
                <a:ea typeface="メイリオ" panose="020B0604030504040204" pitchFamily="50" charset="-128"/>
              </a:rPr>
              <a:t>2</a:t>
            </a:r>
            <a:r>
              <a:rPr lang="ja-JP" altLang="en-US" dirty="0">
                <a:solidFill>
                  <a:srgbClr val="575E75"/>
                </a:solidFill>
                <a:latin typeface="メイリオ" panose="020B0604030504040204" pitchFamily="50" charset="-128"/>
                <a:ea typeface="メイリオ" panose="020B0604030504040204" pitchFamily="50" charset="-128"/>
              </a:rPr>
              <a:t>つと、</a:t>
            </a:r>
            <a:r>
              <a:rPr lang="ja-JP" altLang="en-US" i="0" dirty="0">
                <a:solidFill>
                  <a:srgbClr val="575E75"/>
                </a:solidFill>
                <a:effectLst/>
                <a:latin typeface="メイリオ" panose="020B0604030504040204" pitchFamily="50" charset="-128"/>
                <a:ea typeface="メイリオ" panose="020B0604030504040204" pitchFamily="50" charset="-128"/>
              </a:rPr>
              <a:t>赤外線フォトリフレクタ</a:t>
            </a:r>
            <a:r>
              <a:rPr lang="ja-JP" altLang="en-US" dirty="0">
                <a:solidFill>
                  <a:srgbClr val="575E75"/>
                </a:solidFill>
                <a:latin typeface="メイリオ" panose="020B0604030504040204" pitchFamily="50" charset="-128"/>
                <a:ea typeface="メイリオ" panose="020B0604030504040204" pitchFamily="50" charset="-128"/>
              </a:rPr>
              <a:t>を組み合わせます。</a:t>
            </a:r>
            <a:endParaRPr kumimoji="1" lang="ja-JP" altLang="en-US"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8B53FE31-BFDE-4D7A-BFBC-47E4A1E3B5C8}"/>
              </a:ext>
            </a:extLst>
          </p:cNvPr>
          <p:cNvSpPr txBox="1"/>
          <p:nvPr/>
        </p:nvSpPr>
        <p:spPr>
          <a:xfrm>
            <a:off x="524919" y="1279288"/>
            <a:ext cx="996919" cy="230832"/>
          </a:xfrm>
          <a:prstGeom prst="rect">
            <a:avLst/>
          </a:prstGeom>
          <a:noFill/>
        </p:spPr>
        <p:txBody>
          <a:bodyPr wrap="square" rtlCol="0">
            <a:spAutoFit/>
          </a:bodyPr>
          <a:lstStyle/>
          <a:p>
            <a:pPr algn="dist"/>
            <a:r>
              <a:rPr kumimoji="1" lang="ja-JP" altLang="en-US" sz="900" dirty="0">
                <a:solidFill>
                  <a:srgbClr val="575E75"/>
                </a:solidFill>
                <a:latin typeface="メイリオ" panose="020B0604030504040204" pitchFamily="50" charset="-128"/>
                <a:ea typeface="メイリオ" panose="020B0604030504040204" pitchFamily="50" charset="-128"/>
              </a:rPr>
              <a:t>きほんしかく</a:t>
            </a:r>
            <a:endParaRPr kumimoji="1" lang="ja-JP" altLang="en-US" sz="9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3EC185FC-99AF-4DAB-A8DE-40B28EAB9B50}"/>
              </a:ext>
            </a:extLst>
          </p:cNvPr>
          <p:cNvSpPr txBox="1"/>
          <p:nvPr/>
        </p:nvSpPr>
        <p:spPr>
          <a:xfrm>
            <a:off x="1619854" y="1279288"/>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しろ</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767B4541-E1ED-4AD9-BC8E-1A94289D4F88}"/>
              </a:ext>
            </a:extLst>
          </p:cNvPr>
          <p:cNvSpPr txBox="1"/>
          <p:nvPr/>
        </p:nvSpPr>
        <p:spPr>
          <a:xfrm>
            <a:off x="5420661" y="1279288"/>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く</a:t>
            </a:r>
            <a:endParaRPr kumimoji="1" lang="ja-JP" altLang="en-US" sz="9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9DFE729E-00B0-413B-B842-8C8EEF1495A3}"/>
              </a:ext>
            </a:extLst>
          </p:cNvPr>
          <p:cNvSpPr txBox="1"/>
          <p:nvPr/>
        </p:nvSpPr>
        <p:spPr>
          <a:xfrm>
            <a:off x="5862020" y="1279288"/>
            <a:ext cx="44135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a:t>
            </a:r>
            <a:endParaRPr kumimoji="1" lang="ja-JP" altLang="en-US" sz="900" dirty="0">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B238BB94-480B-4C7E-9102-F7C10A25329B}"/>
              </a:ext>
            </a:extLst>
          </p:cNvPr>
          <p:cNvSpPr txBox="1"/>
          <p:nvPr/>
        </p:nvSpPr>
        <p:spPr>
          <a:xfrm>
            <a:off x="2681017" y="1285743"/>
            <a:ext cx="98803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せきがいせん</a:t>
            </a:r>
            <a:endParaRPr kumimoji="1"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7276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⑤ 各パーツを組み合わせる</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3" name="テキスト ボックス 42">
            <a:extLst>
              <a:ext uri="{FF2B5EF4-FFF2-40B4-BE49-F238E27FC236}">
                <a16:creationId xmlns:a16="http://schemas.microsoft.com/office/drawing/2014/main" id="{6458B3C1-B69B-4EEE-9F6A-FE8FC0C56058}"/>
              </a:ext>
            </a:extLst>
          </p:cNvPr>
          <p:cNvSpPr txBox="1"/>
          <p:nvPr/>
        </p:nvSpPr>
        <p:spPr>
          <a:xfrm>
            <a:off x="2533849" y="392468"/>
            <a:ext cx="567559" cy="282626"/>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かく</a:t>
            </a:r>
          </a:p>
        </p:txBody>
      </p:sp>
      <p:sp>
        <p:nvSpPr>
          <p:cNvPr id="50" name="テキスト ボックス 49">
            <a:extLst>
              <a:ext uri="{FF2B5EF4-FFF2-40B4-BE49-F238E27FC236}">
                <a16:creationId xmlns:a16="http://schemas.microsoft.com/office/drawing/2014/main" id="{DBD289F8-CB95-4AE8-9807-1372DF2DD70D}"/>
              </a:ext>
            </a:extLst>
          </p:cNvPr>
          <p:cNvSpPr txBox="1"/>
          <p:nvPr/>
        </p:nvSpPr>
        <p:spPr>
          <a:xfrm>
            <a:off x="504355" y="1214696"/>
            <a:ext cx="5239497"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サーボモーターのパーツを台座に挿します。</a:t>
            </a:r>
            <a:endParaRPr kumimoji="1" lang="ja-JP" altLang="en-US"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F5B61A87-17E5-4059-8E7A-68ED51269E5F}"/>
              </a:ext>
            </a:extLst>
          </p:cNvPr>
          <p:cNvSpPr txBox="1"/>
          <p:nvPr/>
        </p:nvSpPr>
        <p:spPr>
          <a:xfrm>
            <a:off x="3918039" y="1271084"/>
            <a:ext cx="418277"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さ</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A5060E51-AC6D-4FB2-9DF4-64A72F439A1D}"/>
              </a:ext>
            </a:extLst>
          </p:cNvPr>
          <p:cNvSpPr txBox="1"/>
          <p:nvPr/>
        </p:nvSpPr>
        <p:spPr>
          <a:xfrm>
            <a:off x="3119164" y="1272452"/>
            <a:ext cx="84110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だいざ</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136CAD31-5CC6-46EA-8323-F09BFA7864C4}"/>
              </a:ext>
            </a:extLst>
          </p:cNvPr>
          <p:cNvSpPr txBox="1"/>
          <p:nvPr/>
        </p:nvSpPr>
        <p:spPr>
          <a:xfrm>
            <a:off x="4116907" y="371049"/>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19" name="テキスト ボックス 18">
            <a:extLst>
              <a:ext uri="{FF2B5EF4-FFF2-40B4-BE49-F238E27FC236}">
                <a16:creationId xmlns:a16="http://schemas.microsoft.com/office/drawing/2014/main" id="{E24C56F8-5891-40F0-BC8E-B4BE41B68031}"/>
              </a:ext>
            </a:extLst>
          </p:cNvPr>
          <p:cNvSpPr txBox="1"/>
          <p:nvPr/>
        </p:nvSpPr>
        <p:spPr>
          <a:xfrm>
            <a:off x="4735725" y="371127"/>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あ</a:t>
            </a:r>
          </a:p>
        </p:txBody>
      </p:sp>
      <p:pic>
        <p:nvPicPr>
          <p:cNvPr id="20" name="図 19">
            <a:extLst>
              <a:ext uri="{FF2B5EF4-FFF2-40B4-BE49-F238E27FC236}">
                <a16:creationId xmlns:a16="http://schemas.microsoft.com/office/drawing/2014/main" id="{E2926802-462C-4141-88E1-F8A7C5253C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777" y="2067256"/>
            <a:ext cx="5473200" cy="3518292"/>
          </a:xfrm>
          <a:prstGeom prst="rect">
            <a:avLst/>
          </a:prstGeom>
        </p:spPr>
      </p:pic>
      <p:pic>
        <p:nvPicPr>
          <p:cNvPr id="23" name="図 22">
            <a:extLst>
              <a:ext uri="{FF2B5EF4-FFF2-40B4-BE49-F238E27FC236}">
                <a16:creationId xmlns:a16="http://schemas.microsoft.com/office/drawing/2014/main" id="{7FBA9BCA-CAFF-4C76-BE55-15D91CE2D9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98198" y="2067257"/>
            <a:ext cx="3444269" cy="3518292"/>
          </a:xfrm>
          <a:prstGeom prst="rect">
            <a:avLst/>
          </a:prstGeom>
        </p:spPr>
      </p:pic>
      <p:sp>
        <p:nvSpPr>
          <p:cNvPr id="24" name="矢印: 右 23">
            <a:extLst>
              <a:ext uri="{FF2B5EF4-FFF2-40B4-BE49-F238E27FC236}">
                <a16:creationId xmlns:a16="http://schemas.microsoft.com/office/drawing/2014/main" id="{7CD76536-F690-45AC-8D34-D62BB1684589}"/>
              </a:ext>
            </a:extLst>
          </p:cNvPr>
          <p:cNvSpPr/>
          <p:nvPr/>
        </p:nvSpPr>
        <p:spPr>
          <a:xfrm>
            <a:off x="5182531" y="3615432"/>
            <a:ext cx="784404" cy="79752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cxnSp>
        <p:nvCxnSpPr>
          <p:cNvPr id="28" name="直線矢印コネクタ 27">
            <a:extLst>
              <a:ext uri="{FF2B5EF4-FFF2-40B4-BE49-F238E27FC236}">
                <a16:creationId xmlns:a16="http://schemas.microsoft.com/office/drawing/2014/main" id="{D45F7191-20E4-4BA5-A48F-5D4EDF3226F4}"/>
              </a:ext>
            </a:extLst>
          </p:cNvPr>
          <p:cNvCxnSpPr>
            <a:cxnSpLocks/>
          </p:cNvCxnSpPr>
          <p:nvPr/>
        </p:nvCxnSpPr>
        <p:spPr>
          <a:xfrm>
            <a:off x="3131117" y="4125465"/>
            <a:ext cx="490972" cy="561945"/>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660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1D4E439-7AFE-41C2-9561-67F5879CAB86}"/>
              </a:ext>
            </a:extLst>
          </p:cNvPr>
          <p:cNvSpPr>
            <a:spLocks noGrp="1"/>
          </p:cNvSpPr>
          <p:nvPr>
            <p:ph type="title"/>
          </p:nvPr>
        </p:nvSpPr>
        <p:spPr/>
        <p:txBody>
          <a:bodyPr rtlCol="0"/>
          <a:lstStyle/>
          <a:p>
            <a:pPr rtl="0"/>
            <a:r>
              <a:rPr lang="ja-JP" altLang="en-US" dirty="0"/>
              <a:t>本日のミッション！</a:t>
            </a:r>
          </a:p>
        </p:txBody>
      </p:sp>
      <p:sp>
        <p:nvSpPr>
          <p:cNvPr id="7" name="テキスト ボックス 6">
            <a:extLst>
              <a:ext uri="{FF2B5EF4-FFF2-40B4-BE49-F238E27FC236}">
                <a16:creationId xmlns:a16="http://schemas.microsoft.com/office/drawing/2014/main" id="{DE0FA59A-AB55-46F2-BA50-DF440BB2E6D0}"/>
              </a:ext>
            </a:extLst>
          </p:cNvPr>
          <p:cNvSpPr txBox="1"/>
          <p:nvPr/>
        </p:nvSpPr>
        <p:spPr>
          <a:xfrm>
            <a:off x="646801" y="1404395"/>
            <a:ext cx="896645" cy="307777"/>
          </a:xfrm>
          <a:prstGeom prst="rect">
            <a:avLst/>
          </a:prstGeom>
          <a:noFill/>
        </p:spPr>
        <p:txBody>
          <a:bodyPr wrap="square" rtlCol="0">
            <a:spAutoFit/>
          </a:bodyPr>
          <a:lstStyle/>
          <a:p>
            <a:pPr algn="dist"/>
            <a:r>
              <a:rPr kumimoji="1" lang="ja-JP" altLang="en-US" sz="1400" b="1" dirty="0">
                <a:latin typeface="Meiryo UI" panose="020B0604030504040204" pitchFamily="50" charset="-128"/>
                <a:ea typeface="Meiryo UI" panose="020B0604030504040204" pitchFamily="50" charset="-128"/>
              </a:rPr>
              <a:t>ほんじつ</a:t>
            </a:r>
          </a:p>
        </p:txBody>
      </p:sp>
      <p:pic>
        <p:nvPicPr>
          <p:cNvPr id="9" name="図プレースホルダー 8">
            <a:extLst>
              <a:ext uri="{FF2B5EF4-FFF2-40B4-BE49-F238E27FC236}">
                <a16:creationId xmlns:a16="http://schemas.microsoft.com/office/drawing/2014/main" id="{92913C35-B93D-4EBC-8810-BDFA2AF96087}"/>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242914" t="625" r="-31632" b="3403"/>
          <a:stretch/>
        </p:blipFill>
        <p:spPr>
          <a:xfrm>
            <a:off x="0" y="4515035"/>
            <a:ext cx="9144000" cy="2342965"/>
          </a:xfrm>
        </p:spPr>
      </p:pic>
      <p:sp>
        <p:nvSpPr>
          <p:cNvPr id="5" name="テキスト プレースホルダー 24">
            <a:extLst>
              <a:ext uri="{FF2B5EF4-FFF2-40B4-BE49-F238E27FC236}">
                <a16:creationId xmlns:a16="http://schemas.microsoft.com/office/drawing/2014/main" id="{9FC6828A-8E2C-4D6A-9A2B-2D71E76FBF43}"/>
              </a:ext>
            </a:extLst>
          </p:cNvPr>
          <p:cNvSpPr>
            <a:spLocks noGrp="1"/>
          </p:cNvSpPr>
          <p:nvPr>
            <p:ph type="body" idx="1"/>
          </p:nvPr>
        </p:nvSpPr>
        <p:spPr>
          <a:xfrm>
            <a:off x="522514" y="2464429"/>
            <a:ext cx="7249886" cy="221599"/>
          </a:xfrm>
        </p:spPr>
        <p:txBody>
          <a:bodyPr/>
          <a:lstStyle/>
          <a:p>
            <a:r>
              <a:rPr lang="ja-JP" altLang="en-US" dirty="0"/>
              <a:t>課題をクリアしよう！</a:t>
            </a:r>
          </a:p>
        </p:txBody>
      </p:sp>
      <p:sp>
        <p:nvSpPr>
          <p:cNvPr id="6" name="テキスト ボックス 5">
            <a:extLst>
              <a:ext uri="{FF2B5EF4-FFF2-40B4-BE49-F238E27FC236}">
                <a16:creationId xmlns:a16="http://schemas.microsoft.com/office/drawing/2014/main" id="{DDF440BD-30B0-4B5E-8851-5E78BAF720E6}"/>
              </a:ext>
            </a:extLst>
          </p:cNvPr>
          <p:cNvSpPr txBox="1"/>
          <p:nvPr/>
        </p:nvSpPr>
        <p:spPr>
          <a:xfrm>
            <a:off x="543439" y="2303509"/>
            <a:ext cx="551684" cy="215444"/>
          </a:xfrm>
          <a:prstGeom prst="rect">
            <a:avLst/>
          </a:prstGeom>
          <a:noFill/>
        </p:spPr>
        <p:txBody>
          <a:bodyPr wrap="square" rtlCol="0">
            <a:spAutoFit/>
          </a:bodyPr>
          <a:lstStyle/>
          <a:p>
            <a:pPr algn="dist"/>
            <a:r>
              <a:rPr kumimoji="1" lang="ja-JP" altLang="en-US" sz="800" dirty="0">
                <a:solidFill>
                  <a:srgbClr val="067F9C"/>
                </a:solidFill>
                <a:latin typeface="メイリオ" panose="020B0604030504040204" pitchFamily="50" charset="-128"/>
                <a:ea typeface="メイリオ" panose="020B0604030504040204" pitchFamily="50" charset="-128"/>
              </a:rPr>
              <a:t>かだい</a:t>
            </a:r>
          </a:p>
        </p:txBody>
      </p:sp>
    </p:spTree>
    <p:extLst>
      <p:ext uri="{BB962C8B-B14F-4D97-AF65-F5344CB8AC3E}">
        <p14:creationId xmlns:p14="http://schemas.microsoft.com/office/powerpoint/2010/main" val="3371323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⑤ 各パーツを組み合わせる</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3" name="テキスト ボックス 42">
            <a:extLst>
              <a:ext uri="{FF2B5EF4-FFF2-40B4-BE49-F238E27FC236}">
                <a16:creationId xmlns:a16="http://schemas.microsoft.com/office/drawing/2014/main" id="{6458B3C1-B69B-4EEE-9F6A-FE8FC0C56058}"/>
              </a:ext>
            </a:extLst>
          </p:cNvPr>
          <p:cNvSpPr txBox="1"/>
          <p:nvPr/>
        </p:nvSpPr>
        <p:spPr>
          <a:xfrm>
            <a:off x="2533849" y="392468"/>
            <a:ext cx="567559" cy="282626"/>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かく</a:t>
            </a:r>
          </a:p>
        </p:txBody>
      </p:sp>
      <p:sp>
        <p:nvSpPr>
          <p:cNvPr id="18" name="テキスト ボックス 17">
            <a:extLst>
              <a:ext uri="{FF2B5EF4-FFF2-40B4-BE49-F238E27FC236}">
                <a16:creationId xmlns:a16="http://schemas.microsoft.com/office/drawing/2014/main" id="{136CAD31-5CC6-46EA-8323-F09BFA7864C4}"/>
              </a:ext>
            </a:extLst>
          </p:cNvPr>
          <p:cNvSpPr txBox="1"/>
          <p:nvPr/>
        </p:nvSpPr>
        <p:spPr>
          <a:xfrm>
            <a:off x="4116907" y="371049"/>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19" name="テキスト ボックス 18">
            <a:extLst>
              <a:ext uri="{FF2B5EF4-FFF2-40B4-BE49-F238E27FC236}">
                <a16:creationId xmlns:a16="http://schemas.microsoft.com/office/drawing/2014/main" id="{E24C56F8-5891-40F0-BC8E-B4BE41B68031}"/>
              </a:ext>
            </a:extLst>
          </p:cNvPr>
          <p:cNvSpPr txBox="1"/>
          <p:nvPr/>
        </p:nvSpPr>
        <p:spPr>
          <a:xfrm>
            <a:off x="4735725" y="371127"/>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あ</a:t>
            </a:r>
          </a:p>
        </p:txBody>
      </p:sp>
      <p:pic>
        <p:nvPicPr>
          <p:cNvPr id="16" name="図 15">
            <a:extLst>
              <a:ext uri="{FF2B5EF4-FFF2-40B4-BE49-F238E27FC236}">
                <a16:creationId xmlns:a16="http://schemas.microsoft.com/office/drawing/2014/main" id="{9BC7AC3D-B7EA-4A40-B00B-A5EC0773F8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9542" y="1977647"/>
            <a:ext cx="4428070" cy="4125665"/>
          </a:xfrm>
          <a:prstGeom prst="rect">
            <a:avLst/>
          </a:prstGeom>
        </p:spPr>
      </p:pic>
      <p:pic>
        <p:nvPicPr>
          <p:cNvPr id="17" name="図 16">
            <a:extLst>
              <a:ext uri="{FF2B5EF4-FFF2-40B4-BE49-F238E27FC236}">
                <a16:creationId xmlns:a16="http://schemas.microsoft.com/office/drawing/2014/main" id="{B8620663-D9AD-4138-A08D-DDBB90474712}"/>
              </a:ext>
            </a:extLst>
          </p:cNvPr>
          <p:cNvPicPr>
            <a:picLocks noChangeAspect="1"/>
          </p:cNvPicPr>
          <p:nvPr/>
        </p:nvPicPr>
        <p:blipFill>
          <a:blip r:embed="rId3"/>
          <a:stretch>
            <a:fillRect/>
          </a:stretch>
        </p:blipFill>
        <p:spPr>
          <a:xfrm>
            <a:off x="4634145" y="1977648"/>
            <a:ext cx="4428070" cy="4125665"/>
          </a:xfrm>
          <a:prstGeom prst="rect">
            <a:avLst/>
          </a:prstGeom>
        </p:spPr>
      </p:pic>
      <p:sp>
        <p:nvSpPr>
          <p:cNvPr id="22" name="テキスト ボックス 21">
            <a:extLst>
              <a:ext uri="{FF2B5EF4-FFF2-40B4-BE49-F238E27FC236}">
                <a16:creationId xmlns:a16="http://schemas.microsoft.com/office/drawing/2014/main" id="{0A9F308E-6767-4C78-A3A6-A8B9D8FC432C}"/>
              </a:ext>
            </a:extLst>
          </p:cNvPr>
          <p:cNvSpPr txBox="1"/>
          <p:nvPr/>
        </p:nvSpPr>
        <p:spPr>
          <a:xfrm>
            <a:off x="493338" y="1221580"/>
            <a:ext cx="7150336" cy="577081"/>
          </a:xfrm>
          <a:prstGeom prst="rect">
            <a:avLst/>
          </a:prstGeom>
          <a:noFill/>
        </p:spPr>
        <p:txBody>
          <a:bodyPr wrap="square" rtlCol="0">
            <a:spAutoFit/>
          </a:bodyPr>
          <a:lstStyle/>
          <a:p>
            <a:pPr>
              <a:lnSpc>
                <a:spcPct val="200000"/>
              </a:lnSpc>
            </a:pPr>
            <a:r>
              <a:rPr kumimoji="1" lang="ja-JP" altLang="en-US" sz="1800" dirty="0">
                <a:solidFill>
                  <a:srgbClr val="575E75"/>
                </a:solidFill>
                <a:latin typeface="メイリオ" panose="020B0604030504040204" pitchFamily="50" charset="-128"/>
                <a:ea typeface="メイリオ" panose="020B0604030504040204" pitchFamily="50" charset="-128"/>
              </a:rPr>
              <a:t>基本四角：白</a:t>
            </a:r>
            <a:r>
              <a:rPr lang="en-US" altLang="ja-JP" dirty="0">
                <a:solidFill>
                  <a:srgbClr val="575E75"/>
                </a:solidFill>
                <a:latin typeface="メイリオ" panose="020B0604030504040204" pitchFamily="50" charset="-128"/>
                <a:ea typeface="メイリオ" panose="020B0604030504040204" pitchFamily="50" charset="-128"/>
              </a:rPr>
              <a:t>2</a:t>
            </a:r>
            <a:r>
              <a:rPr lang="ja-JP" altLang="en-US" dirty="0">
                <a:solidFill>
                  <a:srgbClr val="575E75"/>
                </a:solidFill>
                <a:latin typeface="メイリオ" panose="020B0604030504040204" pitchFamily="50" charset="-128"/>
                <a:ea typeface="メイリオ" panose="020B0604030504040204" pitchFamily="50" charset="-128"/>
              </a:rPr>
              <a:t>つと、</a:t>
            </a:r>
            <a:r>
              <a:rPr lang="ja-JP" altLang="en-US" i="0" dirty="0">
                <a:solidFill>
                  <a:srgbClr val="575E75"/>
                </a:solidFill>
                <a:effectLst/>
                <a:latin typeface="メイリオ" panose="020B0604030504040204" pitchFamily="50" charset="-128"/>
                <a:ea typeface="メイリオ" panose="020B0604030504040204" pitchFamily="50" charset="-128"/>
              </a:rPr>
              <a:t>ステー</a:t>
            </a:r>
            <a:r>
              <a:rPr lang="ja-JP" altLang="en-US" dirty="0">
                <a:solidFill>
                  <a:srgbClr val="575E75"/>
                </a:solidFill>
                <a:latin typeface="メイリオ" panose="020B0604030504040204" pitchFamily="50" charset="-128"/>
                <a:ea typeface="メイリオ" panose="020B0604030504040204" pitchFamily="50" charset="-128"/>
              </a:rPr>
              <a:t>を回転軸で固定します。</a:t>
            </a:r>
            <a:endParaRPr kumimoji="1" lang="ja-JP" altLang="en-US"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030F7882-82A4-41D5-A4C4-F522308C0BB9}"/>
              </a:ext>
            </a:extLst>
          </p:cNvPr>
          <p:cNvSpPr txBox="1"/>
          <p:nvPr/>
        </p:nvSpPr>
        <p:spPr>
          <a:xfrm>
            <a:off x="524919" y="1283649"/>
            <a:ext cx="996919" cy="230832"/>
          </a:xfrm>
          <a:prstGeom prst="rect">
            <a:avLst/>
          </a:prstGeom>
          <a:noFill/>
        </p:spPr>
        <p:txBody>
          <a:bodyPr wrap="square" rtlCol="0">
            <a:spAutoFit/>
          </a:bodyPr>
          <a:lstStyle/>
          <a:p>
            <a:pPr algn="dist"/>
            <a:r>
              <a:rPr kumimoji="1" lang="ja-JP" altLang="en-US" sz="900" dirty="0">
                <a:solidFill>
                  <a:srgbClr val="575E75"/>
                </a:solidFill>
                <a:latin typeface="メイリオ" panose="020B0604030504040204" pitchFamily="50" charset="-128"/>
                <a:ea typeface="メイリオ" panose="020B0604030504040204" pitchFamily="50" charset="-128"/>
              </a:rPr>
              <a:t>きほんしかく</a:t>
            </a:r>
            <a:endParaRPr kumimoji="1" lang="ja-JP" altLang="en-US" sz="9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41896D2B-C84C-4404-B141-E168FD545092}"/>
              </a:ext>
            </a:extLst>
          </p:cNvPr>
          <p:cNvSpPr txBox="1"/>
          <p:nvPr/>
        </p:nvSpPr>
        <p:spPr>
          <a:xfrm>
            <a:off x="1619854" y="1283649"/>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しろ</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9610DF7E-CB17-406B-A406-092080354533}"/>
              </a:ext>
            </a:extLst>
          </p:cNvPr>
          <p:cNvSpPr txBox="1"/>
          <p:nvPr/>
        </p:nvSpPr>
        <p:spPr>
          <a:xfrm>
            <a:off x="3532176" y="1283649"/>
            <a:ext cx="98803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かいてんじく</a:t>
            </a:r>
            <a:endParaRPr kumimoji="1" lang="ja-JP" altLang="en-US" sz="10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AC858282-3944-4F3A-9FE1-5CCD5FEB8D95}"/>
              </a:ext>
            </a:extLst>
          </p:cNvPr>
          <p:cNvSpPr txBox="1"/>
          <p:nvPr/>
        </p:nvSpPr>
        <p:spPr>
          <a:xfrm>
            <a:off x="4452237" y="1283649"/>
            <a:ext cx="695673"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こてい</a:t>
            </a:r>
            <a:endParaRPr kumimoji="1" lang="ja-JP" altLang="en-US" sz="1000" dirty="0">
              <a:latin typeface="メイリオ" panose="020B0604030504040204" pitchFamily="50" charset="-128"/>
              <a:ea typeface="メイリオ" panose="020B0604030504040204" pitchFamily="50" charset="-128"/>
            </a:endParaRPr>
          </a:p>
        </p:txBody>
      </p:sp>
      <p:sp>
        <p:nvSpPr>
          <p:cNvPr id="32" name="フリーフォーム: 図形 31">
            <a:extLst>
              <a:ext uri="{FF2B5EF4-FFF2-40B4-BE49-F238E27FC236}">
                <a16:creationId xmlns:a16="http://schemas.microsoft.com/office/drawing/2014/main" id="{5E075BEA-36F3-4E7A-8BB7-35240E3825D5}"/>
              </a:ext>
            </a:extLst>
          </p:cNvPr>
          <p:cNvSpPr/>
          <p:nvPr/>
        </p:nvSpPr>
        <p:spPr>
          <a:xfrm rot="9187188" flipH="1" flipV="1">
            <a:off x="1571165" y="4096116"/>
            <a:ext cx="1048044" cy="562473"/>
          </a:xfrm>
          <a:custGeom>
            <a:avLst/>
            <a:gdLst>
              <a:gd name="connsiteX0" fmla="*/ 0 w 1083757"/>
              <a:gd name="connsiteY0" fmla="*/ 0 h 1139869"/>
              <a:gd name="connsiteX1" fmla="*/ 951978 w 1083757"/>
              <a:gd name="connsiteY1" fmla="*/ 263047 h 1139869"/>
              <a:gd name="connsiteX2" fmla="*/ 1052186 w 1083757"/>
              <a:gd name="connsiteY2" fmla="*/ 1139869 h 1139869"/>
              <a:gd name="connsiteX0" fmla="*/ 0 w 1083757"/>
              <a:gd name="connsiteY0" fmla="*/ 724 h 1140593"/>
              <a:gd name="connsiteX1" fmla="*/ 951978 w 1083757"/>
              <a:gd name="connsiteY1" fmla="*/ 263771 h 1140593"/>
              <a:gd name="connsiteX2" fmla="*/ 1052186 w 1083757"/>
              <a:gd name="connsiteY2" fmla="*/ 1140593 h 1140593"/>
              <a:gd name="connsiteX0" fmla="*/ 0 w 1123659"/>
              <a:gd name="connsiteY0" fmla="*/ 724 h 1140593"/>
              <a:gd name="connsiteX1" fmla="*/ 951978 w 1123659"/>
              <a:gd name="connsiteY1" fmla="*/ 263771 h 1140593"/>
              <a:gd name="connsiteX2" fmla="*/ 1052186 w 1123659"/>
              <a:gd name="connsiteY2" fmla="*/ 1140593 h 1140593"/>
              <a:gd name="connsiteX0" fmla="*/ 0 w 1087358"/>
              <a:gd name="connsiteY0" fmla="*/ 242 h 1140111"/>
              <a:gd name="connsiteX1" fmla="*/ 749082 w 1087358"/>
              <a:gd name="connsiteY1" fmla="*/ 450091 h 1140111"/>
              <a:gd name="connsiteX2" fmla="*/ 1052186 w 1087358"/>
              <a:gd name="connsiteY2" fmla="*/ 1140111 h 1140111"/>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4374443"/>
              <a:gd name="connsiteY0" fmla="*/ 787303 h 813347"/>
              <a:gd name="connsiteX1" fmla="*/ 4374443 w 4374443"/>
              <a:gd name="connsiteY1" fmla="*/ 186318 h 813347"/>
              <a:gd name="connsiteX0" fmla="*/ -1 w 4571797"/>
              <a:gd name="connsiteY0" fmla="*/ 905339 h 929519"/>
              <a:gd name="connsiteX1" fmla="*/ 4571797 w 4571797"/>
              <a:gd name="connsiteY1" fmla="*/ 175006 h 929519"/>
              <a:gd name="connsiteX0" fmla="*/ -1 w 4571797"/>
              <a:gd name="connsiteY0" fmla="*/ 884731 h 980736"/>
              <a:gd name="connsiteX1" fmla="*/ 4571797 w 4571797"/>
              <a:gd name="connsiteY1" fmla="*/ 154398 h 980736"/>
              <a:gd name="connsiteX0" fmla="*/ -1 w 4571797"/>
              <a:gd name="connsiteY0" fmla="*/ 1107203 h 1183657"/>
              <a:gd name="connsiteX1" fmla="*/ 4571797 w 4571797"/>
              <a:gd name="connsiteY1" fmla="*/ 376870 h 1183657"/>
              <a:gd name="connsiteX0" fmla="*/ -1 w 5067741"/>
              <a:gd name="connsiteY0" fmla="*/ 2220876 h 2274667"/>
              <a:gd name="connsiteX1" fmla="*/ 5067742 w 5067741"/>
              <a:gd name="connsiteY1" fmla="*/ 278102 h 2274667"/>
              <a:gd name="connsiteX0" fmla="*/ -1 w 6378678"/>
              <a:gd name="connsiteY0" fmla="*/ 834890 h 920660"/>
              <a:gd name="connsiteX1" fmla="*/ 6378677 w 6378678"/>
              <a:gd name="connsiteY1" fmla="*/ 414739 h 920660"/>
              <a:gd name="connsiteX0" fmla="*/ -1 w 6378678"/>
              <a:gd name="connsiteY0" fmla="*/ 756490 h 1095100"/>
              <a:gd name="connsiteX1" fmla="*/ 6378677 w 6378678"/>
              <a:gd name="connsiteY1" fmla="*/ 336339 h 1095100"/>
              <a:gd name="connsiteX0" fmla="*/ -1 w 6378678"/>
              <a:gd name="connsiteY0" fmla="*/ 1548711 h 1775578"/>
              <a:gd name="connsiteX1" fmla="*/ 6378677 w 6378678"/>
              <a:gd name="connsiteY1" fmla="*/ 1128560 h 1775578"/>
              <a:gd name="connsiteX0" fmla="*/ -1 w 6378678"/>
              <a:gd name="connsiteY0" fmla="*/ 1646847 h 1721907"/>
              <a:gd name="connsiteX1" fmla="*/ 6378677 w 6378678"/>
              <a:gd name="connsiteY1" fmla="*/ 1226696 h 1721907"/>
              <a:gd name="connsiteX0" fmla="*/ -1 w 6467622"/>
              <a:gd name="connsiteY0" fmla="*/ 2404281 h 2467155"/>
              <a:gd name="connsiteX1" fmla="*/ 6467621 w 6467622"/>
              <a:gd name="connsiteY1" fmla="*/ 1076479 h 2467155"/>
              <a:gd name="connsiteX0" fmla="*/ 0 w 9285883"/>
              <a:gd name="connsiteY0" fmla="*/ 2671167 h 2730746"/>
              <a:gd name="connsiteX1" fmla="*/ 9285882 w 9285883"/>
              <a:gd name="connsiteY1" fmla="*/ 1033307 h 2730746"/>
              <a:gd name="connsiteX0" fmla="*/ 6009 w 9291892"/>
              <a:gd name="connsiteY0" fmla="*/ 2956520 h 2956521"/>
              <a:gd name="connsiteX1" fmla="*/ 9291891 w 9291892"/>
              <a:gd name="connsiteY1" fmla="*/ 1318660 h 2956521"/>
              <a:gd name="connsiteX0" fmla="*/ 6395 w 9292278"/>
              <a:gd name="connsiteY0" fmla="*/ 2329873 h 2329873"/>
              <a:gd name="connsiteX1" fmla="*/ 9292277 w 9292278"/>
              <a:gd name="connsiteY1" fmla="*/ 692013 h 2329873"/>
              <a:gd name="connsiteX0" fmla="*/ 6972 w 8835486"/>
              <a:gd name="connsiteY0" fmla="*/ 2218632 h 2218632"/>
              <a:gd name="connsiteX1" fmla="*/ 8835489 w 8835486"/>
              <a:gd name="connsiteY1" fmla="*/ 717308 h 2218632"/>
              <a:gd name="connsiteX0" fmla="*/ -5 w 8828509"/>
              <a:gd name="connsiteY0" fmla="*/ 2097022 h 2097022"/>
              <a:gd name="connsiteX1" fmla="*/ 8828512 w 8828509"/>
              <a:gd name="connsiteY1" fmla="*/ 595698 h 2097022"/>
              <a:gd name="connsiteX0" fmla="*/ -5 w 8828509"/>
              <a:gd name="connsiteY0" fmla="*/ 1501323 h 1501323"/>
              <a:gd name="connsiteX1" fmla="*/ 8828512 w 8828509"/>
              <a:gd name="connsiteY1" fmla="*/ -1 h 1501323"/>
              <a:gd name="connsiteX0" fmla="*/ -5 w 8828509"/>
              <a:gd name="connsiteY0" fmla="*/ 1501323 h 1501323"/>
              <a:gd name="connsiteX1" fmla="*/ 8828512 w 8828509"/>
              <a:gd name="connsiteY1" fmla="*/ -1 h 1501323"/>
              <a:gd name="connsiteX0" fmla="*/ -5 w 5416978"/>
              <a:gd name="connsiteY0" fmla="*/ 819941 h 819941"/>
              <a:gd name="connsiteX1" fmla="*/ 5416977 w 5416978"/>
              <a:gd name="connsiteY1" fmla="*/ -1 h 819941"/>
              <a:gd name="connsiteX0" fmla="*/ -5 w 5416978"/>
              <a:gd name="connsiteY0" fmla="*/ 819941 h 819941"/>
              <a:gd name="connsiteX1" fmla="*/ 5416977 w 5416978"/>
              <a:gd name="connsiteY1" fmla="*/ -1 h 819941"/>
              <a:gd name="connsiteX0" fmla="*/ -5 w 5416978"/>
              <a:gd name="connsiteY0" fmla="*/ 819941 h 819941"/>
              <a:gd name="connsiteX1" fmla="*/ 5416977 w 5416978"/>
              <a:gd name="connsiteY1" fmla="*/ -1 h 819941"/>
              <a:gd name="connsiteX0" fmla="*/ -5 w 5126874"/>
              <a:gd name="connsiteY0" fmla="*/ 45423 h 155148"/>
              <a:gd name="connsiteX1" fmla="*/ 5126877 w 5126874"/>
              <a:gd name="connsiteY1" fmla="*/ 154721 h 155148"/>
              <a:gd name="connsiteX0" fmla="*/ -5 w 5126874"/>
              <a:gd name="connsiteY0" fmla="*/ 179730 h 289030"/>
              <a:gd name="connsiteX1" fmla="*/ 5126877 w 5126874"/>
              <a:gd name="connsiteY1" fmla="*/ 289028 h 289030"/>
              <a:gd name="connsiteX0" fmla="*/ -2 w 5126881"/>
              <a:gd name="connsiteY0" fmla="*/ 177728 h 287026"/>
              <a:gd name="connsiteX1" fmla="*/ 5126880 w 5126881"/>
              <a:gd name="connsiteY1" fmla="*/ 287026 h 287026"/>
            </a:gdLst>
            <a:ahLst/>
            <a:cxnLst>
              <a:cxn ang="0">
                <a:pos x="connsiteX0" y="connsiteY0"/>
              </a:cxn>
              <a:cxn ang="0">
                <a:pos x="connsiteX1" y="connsiteY1"/>
              </a:cxn>
            </a:cxnLst>
            <a:rect l="l" t="t" r="r" b="b"/>
            <a:pathLst>
              <a:path w="5126881" h="287026">
                <a:moveTo>
                  <a:pt x="-2" y="177728"/>
                </a:moveTo>
                <a:cubicBezTo>
                  <a:pt x="896150" y="33189"/>
                  <a:pt x="3190764" y="-183570"/>
                  <a:pt x="5126880" y="287026"/>
                </a:cubicBezTo>
              </a:path>
            </a:pathLst>
          </a:custGeom>
          <a:noFill/>
          <a:ln w="38100" cmpd="sng">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477607EE-B3ED-447F-8D29-ABAB28F6CC2D}"/>
              </a:ext>
            </a:extLst>
          </p:cNvPr>
          <p:cNvSpPr/>
          <p:nvPr/>
        </p:nvSpPr>
        <p:spPr>
          <a:xfrm rot="10548820" flipH="1" flipV="1">
            <a:off x="2058882" y="4398430"/>
            <a:ext cx="419484" cy="89493"/>
          </a:xfrm>
          <a:custGeom>
            <a:avLst/>
            <a:gdLst>
              <a:gd name="connsiteX0" fmla="*/ 0 w 1083757"/>
              <a:gd name="connsiteY0" fmla="*/ 0 h 1139869"/>
              <a:gd name="connsiteX1" fmla="*/ 951978 w 1083757"/>
              <a:gd name="connsiteY1" fmla="*/ 263047 h 1139869"/>
              <a:gd name="connsiteX2" fmla="*/ 1052186 w 1083757"/>
              <a:gd name="connsiteY2" fmla="*/ 1139869 h 1139869"/>
              <a:gd name="connsiteX0" fmla="*/ 0 w 1083757"/>
              <a:gd name="connsiteY0" fmla="*/ 724 h 1140593"/>
              <a:gd name="connsiteX1" fmla="*/ 951978 w 1083757"/>
              <a:gd name="connsiteY1" fmla="*/ 263771 h 1140593"/>
              <a:gd name="connsiteX2" fmla="*/ 1052186 w 1083757"/>
              <a:gd name="connsiteY2" fmla="*/ 1140593 h 1140593"/>
              <a:gd name="connsiteX0" fmla="*/ 0 w 1123659"/>
              <a:gd name="connsiteY0" fmla="*/ 724 h 1140593"/>
              <a:gd name="connsiteX1" fmla="*/ 951978 w 1123659"/>
              <a:gd name="connsiteY1" fmla="*/ 263771 h 1140593"/>
              <a:gd name="connsiteX2" fmla="*/ 1052186 w 1123659"/>
              <a:gd name="connsiteY2" fmla="*/ 1140593 h 1140593"/>
              <a:gd name="connsiteX0" fmla="*/ 0 w 1087358"/>
              <a:gd name="connsiteY0" fmla="*/ 242 h 1140111"/>
              <a:gd name="connsiteX1" fmla="*/ 749082 w 1087358"/>
              <a:gd name="connsiteY1" fmla="*/ 450091 h 1140111"/>
              <a:gd name="connsiteX2" fmla="*/ 1052186 w 1087358"/>
              <a:gd name="connsiteY2" fmla="*/ 1140111 h 1140111"/>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1052186"/>
              <a:gd name="connsiteY0" fmla="*/ 0 h 1139869"/>
              <a:gd name="connsiteX1" fmla="*/ 1052186 w 1052186"/>
              <a:gd name="connsiteY1" fmla="*/ 1139869 h 1139869"/>
              <a:gd name="connsiteX0" fmla="*/ 0 w 4374443"/>
              <a:gd name="connsiteY0" fmla="*/ 787303 h 813347"/>
              <a:gd name="connsiteX1" fmla="*/ 4374443 w 4374443"/>
              <a:gd name="connsiteY1" fmla="*/ 186318 h 813347"/>
              <a:gd name="connsiteX0" fmla="*/ -1 w 4571797"/>
              <a:gd name="connsiteY0" fmla="*/ 905339 h 929519"/>
              <a:gd name="connsiteX1" fmla="*/ 4571797 w 4571797"/>
              <a:gd name="connsiteY1" fmla="*/ 175006 h 929519"/>
              <a:gd name="connsiteX0" fmla="*/ -1 w 4571797"/>
              <a:gd name="connsiteY0" fmla="*/ 884731 h 980736"/>
              <a:gd name="connsiteX1" fmla="*/ 4571797 w 4571797"/>
              <a:gd name="connsiteY1" fmla="*/ 154398 h 980736"/>
              <a:gd name="connsiteX0" fmla="*/ -1 w 4571797"/>
              <a:gd name="connsiteY0" fmla="*/ 1107203 h 1183657"/>
              <a:gd name="connsiteX1" fmla="*/ 4571797 w 4571797"/>
              <a:gd name="connsiteY1" fmla="*/ 376870 h 1183657"/>
              <a:gd name="connsiteX0" fmla="*/ -1 w 5067741"/>
              <a:gd name="connsiteY0" fmla="*/ 2220876 h 2274667"/>
              <a:gd name="connsiteX1" fmla="*/ 5067742 w 5067741"/>
              <a:gd name="connsiteY1" fmla="*/ 278102 h 2274667"/>
              <a:gd name="connsiteX0" fmla="*/ -1 w 6378678"/>
              <a:gd name="connsiteY0" fmla="*/ 834890 h 920660"/>
              <a:gd name="connsiteX1" fmla="*/ 6378677 w 6378678"/>
              <a:gd name="connsiteY1" fmla="*/ 414739 h 920660"/>
              <a:gd name="connsiteX0" fmla="*/ -1 w 6378678"/>
              <a:gd name="connsiteY0" fmla="*/ 756490 h 1095100"/>
              <a:gd name="connsiteX1" fmla="*/ 6378677 w 6378678"/>
              <a:gd name="connsiteY1" fmla="*/ 336339 h 1095100"/>
              <a:gd name="connsiteX0" fmla="*/ -1 w 6378678"/>
              <a:gd name="connsiteY0" fmla="*/ 1548711 h 1775578"/>
              <a:gd name="connsiteX1" fmla="*/ 6378677 w 6378678"/>
              <a:gd name="connsiteY1" fmla="*/ 1128560 h 1775578"/>
              <a:gd name="connsiteX0" fmla="*/ -1 w 6378678"/>
              <a:gd name="connsiteY0" fmla="*/ 1646847 h 1721907"/>
              <a:gd name="connsiteX1" fmla="*/ 6378677 w 6378678"/>
              <a:gd name="connsiteY1" fmla="*/ 1226696 h 1721907"/>
              <a:gd name="connsiteX0" fmla="*/ -1 w 6467622"/>
              <a:gd name="connsiteY0" fmla="*/ 2404281 h 2467155"/>
              <a:gd name="connsiteX1" fmla="*/ 6467621 w 6467622"/>
              <a:gd name="connsiteY1" fmla="*/ 1076479 h 2467155"/>
              <a:gd name="connsiteX0" fmla="*/ 0 w 9285883"/>
              <a:gd name="connsiteY0" fmla="*/ 2671167 h 2730746"/>
              <a:gd name="connsiteX1" fmla="*/ 9285882 w 9285883"/>
              <a:gd name="connsiteY1" fmla="*/ 1033307 h 2730746"/>
              <a:gd name="connsiteX0" fmla="*/ 6009 w 9291892"/>
              <a:gd name="connsiteY0" fmla="*/ 2956520 h 2956521"/>
              <a:gd name="connsiteX1" fmla="*/ 9291891 w 9291892"/>
              <a:gd name="connsiteY1" fmla="*/ 1318660 h 2956521"/>
              <a:gd name="connsiteX0" fmla="*/ 6395 w 9292278"/>
              <a:gd name="connsiteY0" fmla="*/ 2329873 h 2329873"/>
              <a:gd name="connsiteX1" fmla="*/ 9292277 w 9292278"/>
              <a:gd name="connsiteY1" fmla="*/ 692013 h 2329873"/>
              <a:gd name="connsiteX0" fmla="*/ 6972 w 8835486"/>
              <a:gd name="connsiteY0" fmla="*/ 2218632 h 2218632"/>
              <a:gd name="connsiteX1" fmla="*/ 8835489 w 8835486"/>
              <a:gd name="connsiteY1" fmla="*/ 717308 h 2218632"/>
              <a:gd name="connsiteX0" fmla="*/ -5 w 8828509"/>
              <a:gd name="connsiteY0" fmla="*/ 2097022 h 2097022"/>
              <a:gd name="connsiteX1" fmla="*/ 8828512 w 8828509"/>
              <a:gd name="connsiteY1" fmla="*/ 595698 h 2097022"/>
              <a:gd name="connsiteX0" fmla="*/ -5 w 8828509"/>
              <a:gd name="connsiteY0" fmla="*/ 1501323 h 1501323"/>
              <a:gd name="connsiteX1" fmla="*/ 8828512 w 8828509"/>
              <a:gd name="connsiteY1" fmla="*/ -1 h 1501323"/>
              <a:gd name="connsiteX0" fmla="*/ -5 w 8828509"/>
              <a:gd name="connsiteY0" fmla="*/ 1501323 h 1501323"/>
              <a:gd name="connsiteX1" fmla="*/ 8828512 w 8828509"/>
              <a:gd name="connsiteY1" fmla="*/ -1 h 1501323"/>
              <a:gd name="connsiteX0" fmla="*/ -5 w 5416978"/>
              <a:gd name="connsiteY0" fmla="*/ 819941 h 819941"/>
              <a:gd name="connsiteX1" fmla="*/ 5416977 w 5416978"/>
              <a:gd name="connsiteY1" fmla="*/ -1 h 819941"/>
              <a:gd name="connsiteX0" fmla="*/ -5 w 5416978"/>
              <a:gd name="connsiteY0" fmla="*/ 819941 h 819941"/>
              <a:gd name="connsiteX1" fmla="*/ 5416977 w 5416978"/>
              <a:gd name="connsiteY1" fmla="*/ -1 h 819941"/>
              <a:gd name="connsiteX0" fmla="*/ -5 w 5416978"/>
              <a:gd name="connsiteY0" fmla="*/ 819941 h 819941"/>
              <a:gd name="connsiteX1" fmla="*/ 5416977 w 5416978"/>
              <a:gd name="connsiteY1" fmla="*/ -1 h 819941"/>
              <a:gd name="connsiteX0" fmla="*/ -5 w 5126874"/>
              <a:gd name="connsiteY0" fmla="*/ 45423 h 155148"/>
              <a:gd name="connsiteX1" fmla="*/ 5126877 w 5126874"/>
              <a:gd name="connsiteY1" fmla="*/ 154721 h 155148"/>
              <a:gd name="connsiteX0" fmla="*/ -5 w 5126874"/>
              <a:gd name="connsiteY0" fmla="*/ 179730 h 289030"/>
              <a:gd name="connsiteX1" fmla="*/ 5126877 w 5126874"/>
              <a:gd name="connsiteY1" fmla="*/ 289028 h 289030"/>
              <a:gd name="connsiteX0" fmla="*/ -2 w 5126881"/>
              <a:gd name="connsiteY0" fmla="*/ 177728 h 287026"/>
              <a:gd name="connsiteX1" fmla="*/ 5126880 w 5126881"/>
              <a:gd name="connsiteY1" fmla="*/ 287026 h 287026"/>
            </a:gdLst>
            <a:ahLst/>
            <a:cxnLst>
              <a:cxn ang="0">
                <a:pos x="connsiteX0" y="connsiteY0"/>
              </a:cxn>
              <a:cxn ang="0">
                <a:pos x="connsiteX1" y="connsiteY1"/>
              </a:cxn>
            </a:cxnLst>
            <a:rect l="l" t="t" r="r" b="b"/>
            <a:pathLst>
              <a:path w="5126881" h="287026">
                <a:moveTo>
                  <a:pt x="-2" y="177728"/>
                </a:moveTo>
                <a:cubicBezTo>
                  <a:pt x="896150" y="33189"/>
                  <a:pt x="3190764" y="-183570"/>
                  <a:pt x="5126880" y="287026"/>
                </a:cubicBezTo>
              </a:path>
            </a:pathLst>
          </a:custGeom>
          <a:noFill/>
          <a:ln w="38100" cmpd="sng">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09092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⑤ 各パーツを組み合わせる</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3" name="テキスト ボックス 42">
            <a:extLst>
              <a:ext uri="{FF2B5EF4-FFF2-40B4-BE49-F238E27FC236}">
                <a16:creationId xmlns:a16="http://schemas.microsoft.com/office/drawing/2014/main" id="{6458B3C1-B69B-4EEE-9F6A-FE8FC0C56058}"/>
              </a:ext>
            </a:extLst>
          </p:cNvPr>
          <p:cNvSpPr txBox="1"/>
          <p:nvPr/>
        </p:nvSpPr>
        <p:spPr>
          <a:xfrm>
            <a:off x="2533849" y="392468"/>
            <a:ext cx="567559" cy="282626"/>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かく</a:t>
            </a:r>
          </a:p>
        </p:txBody>
      </p:sp>
      <p:sp>
        <p:nvSpPr>
          <p:cNvPr id="18" name="テキスト ボックス 17">
            <a:extLst>
              <a:ext uri="{FF2B5EF4-FFF2-40B4-BE49-F238E27FC236}">
                <a16:creationId xmlns:a16="http://schemas.microsoft.com/office/drawing/2014/main" id="{136CAD31-5CC6-46EA-8323-F09BFA7864C4}"/>
              </a:ext>
            </a:extLst>
          </p:cNvPr>
          <p:cNvSpPr txBox="1"/>
          <p:nvPr/>
        </p:nvSpPr>
        <p:spPr>
          <a:xfrm>
            <a:off x="4116907" y="371049"/>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19" name="テキスト ボックス 18">
            <a:extLst>
              <a:ext uri="{FF2B5EF4-FFF2-40B4-BE49-F238E27FC236}">
                <a16:creationId xmlns:a16="http://schemas.microsoft.com/office/drawing/2014/main" id="{E24C56F8-5891-40F0-BC8E-B4BE41B68031}"/>
              </a:ext>
            </a:extLst>
          </p:cNvPr>
          <p:cNvSpPr txBox="1"/>
          <p:nvPr/>
        </p:nvSpPr>
        <p:spPr>
          <a:xfrm>
            <a:off x="4735725" y="371127"/>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あ</a:t>
            </a:r>
          </a:p>
        </p:txBody>
      </p:sp>
      <p:sp>
        <p:nvSpPr>
          <p:cNvPr id="22" name="テキスト ボックス 21">
            <a:extLst>
              <a:ext uri="{FF2B5EF4-FFF2-40B4-BE49-F238E27FC236}">
                <a16:creationId xmlns:a16="http://schemas.microsoft.com/office/drawing/2014/main" id="{0A9F308E-6767-4C78-A3A6-A8B9D8FC432C}"/>
              </a:ext>
            </a:extLst>
          </p:cNvPr>
          <p:cNvSpPr txBox="1"/>
          <p:nvPr/>
        </p:nvSpPr>
        <p:spPr>
          <a:xfrm>
            <a:off x="493337" y="1221580"/>
            <a:ext cx="8125743" cy="1131079"/>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回転軸をつけたステー</a:t>
            </a:r>
            <a:r>
              <a:rPr lang="ja-JP" altLang="en-US" dirty="0">
                <a:solidFill>
                  <a:srgbClr val="575E75"/>
                </a:solidFill>
                <a:latin typeface="メイリオ" panose="020B0604030504040204" pitchFamily="50" charset="-128"/>
                <a:ea typeface="メイリオ" panose="020B0604030504040204" pitchFamily="50" charset="-128"/>
              </a:rPr>
              <a:t>を</a:t>
            </a:r>
            <a:endParaRPr lang="en-US" altLang="ja-JP" dirty="0">
              <a:solidFill>
                <a:srgbClr val="575E75"/>
              </a:solidFill>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サーボモーターとハーフ</a:t>
            </a:r>
            <a:r>
              <a:rPr lang="en-US" altLang="ja-JP" dirty="0">
                <a:solidFill>
                  <a:srgbClr val="575E75"/>
                </a:solidFill>
                <a:latin typeface="メイリオ" panose="020B0604030504040204" pitchFamily="50" charset="-128"/>
                <a:ea typeface="メイリオ" panose="020B0604030504040204" pitchFamily="50" charset="-128"/>
              </a:rPr>
              <a:t>C</a:t>
            </a:r>
            <a:r>
              <a:rPr lang="ja-JP" altLang="en-US" dirty="0">
                <a:solidFill>
                  <a:srgbClr val="575E75"/>
                </a:solidFill>
                <a:latin typeface="メイリオ" panose="020B0604030504040204" pitchFamily="50" charset="-128"/>
                <a:ea typeface="メイリオ" panose="020B0604030504040204" pitchFamily="50" charset="-128"/>
              </a:rPr>
              <a:t>：薄水のブロックにそれぞれ挿します。</a:t>
            </a:r>
            <a:endParaRPr kumimoji="1" lang="ja-JP" altLang="en-US"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41896D2B-C84C-4404-B141-E168FD545092}"/>
              </a:ext>
            </a:extLst>
          </p:cNvPr>
          <p:cNvSpPr txBox="1"/>
          <p:nvPr/>
        </p:nvSpPr>
        <p:spPr>
          <a:xfrm>
            <a:off x="6109784" y="1861871"/>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さ</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9610DF7E-CB17-406B-A406-092080354533}"/>
              </a:ext>
            </a:extLst>
          </p:cNvPr>
          <p:cNvSpPr txBox="1"/>
          <p:nvPr/>
        </p:nvSpPr>
        <p:spPr>
          <a:xfrm>
            <a:off x="438648" y="1283649"/>
            <a:ext cx="98803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かいてんじく</a:t>
            </a:r>
            <a:endParaRPr kumimoji="1" lang="ja-JP" altLang="en-US" sz="10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AC858282-3944-4F3A-9FE1-5CCD5FEB8D95}"/>
              </a:ext>
            </a:extLst>
          </p:cNvPr>
          <p:cNvSpPr txBox="1"/>
          <p:nvPr/>
        </p:nvSpPr>
        <p:spPr>
          <a:xfrm>
            <a:off x="3351406" y="1846482"/>
            <a:ext cx="695673"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うすみず</a:t>
            </a:r>
            <a:endParaRPr kumimoji="1" lang="ja-JP" altLang="en-US" sz="1000" dirty="0">
              <a:latin typeface="メイリオ" panose="020B0604030504040204" pitchFamily="50" charset="-128"/>
              <a:ea typeface="メイリオ" panose="020B0604030504040204" pitchFamily="50" charset="-128"/>
            </a:endParaRPr>
          </a:p>
        </p:txBody>
      </p:sp>
      <p:pic>
        <p:nvPicPr>
          <p:cNvPr id="20" name="図 19">
            <a:extLst>
              <a:ext uri="{FF2B5EF4-FFF2-40B4-BE49-F238E27FC236}">
                <a16:creationId xmlns:a16="http://schemas.microsoft.com/office/drawing/2014/main" id="{681A0FFA-952D-419B-B20A-A21A34A03B1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20214" y="2470637"/>
            <a:ext cx="4505078" cy="3824818"/>
          </a:xfrm>
          <a:prstGeom prst="rect">
            <a:avLst/>
          </a:prstGeom>
        </p:spPr>
      </p:pic>
      <p:pic>
        <p:nvPicPr>
          <p:cNvPr id="21" name="図 20">
            <a:extLst>
              <a:ext uri="{FF2B5EF4-FFF2-40B4-BE49-F238E27FC236}">
                <a16:creationId xmlns:a16="http://schemas.microsoft.com/office/drawing/2014/main" id="{AC6D188E-42F8-47EB-AF71-220212E78E10}"/>
              </a:ext>
            </a:extLst>
          </p:cNvPr>
          <p:cNvPicPr>
            <a:picLocks noChangeAspect="1"/>
          </p:cNvPicPr>
          <p:nvPr/>
        </p:nvPicPr>
        <p:blipFill>
          <a:blip r:embed="rId3"/>
          <a:stretch>
            <a:fillRect/>
          </a:stretch>
        </p:blipFill>
        <p:spPr>
          <a:xfrm>
            <a:off x="165378" y="2470637"/>
            <a:ext cx="4213684" cy="3824818"/>
          </a:xfrm>
          <a:prstGeom prst="rect">
            <a:avLst/>
          </a:prstGeom>
        </p:spPr>
      </p:pic>
      <p:sp>
        <p:nvSpPr>
          <p:cNvPr id="23" name="矢印: 右 22">
            <a:extLst>
              <a:ext uri="{FF2B5EF4-FFF2-40B4-BE49-F238E27FC236}">
                <a16:creationId xmlns:a16="http://schemas.microsoft.com/office/drawing/2014/main" id="{F407F32A-310B-4DC8-8555-31D6227CAEAA}"/>
              </a:ext>
            </a:extLst>
          </p:cNvPr>
          <p:cNvSpPr/>
          <p:nvPr/>
        </p:nvSpPr>
        <p:spPr>
          <a:xfrm>
            <a:off x="4176309" y="3509461"/>
            <a:ext cx="784404" cy="79752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24" name="楕円 23">
            <a:extLst>
              <a:ext uri="{FF2B5EF4-FFF2-40B4-BE49-F238E27FC236}">
                <a16:creationId xmlns:a16="http://schemas.microsoft.com/office/drawing/2014/main" id="{37A21FC6-0012-49AA-858B-4CE4FE805331}"/>
              </a:ext>
            </a:extLst>
          </p:cNvPr>
          <p:cNvSpPr/>
          <p:nvPr/>
        </p:nvSpPr>
        <p:spPr>
          <a:xfrm>
            <a:off x="1023379" y="2732925"/>
            <a:ext cx="761033" cy="720186"/>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482E16D1-5CC9-4F61-A543-CF92F6BD305E}"/>
              </a:ext>
            </a:extLst>
          </p:cNvPr>
          <p:cNvSpPr/>
          <p:nvPr/>
        </p:nvSpPr>
        <p:spPr>
          <a:xfrm>
            <a:off x="1176430" y="3792733"/>
            <a:ext cx="761033" cy="720186"/>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80350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⑤ 各パーツを組み合わせる</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3" name="テキスト ボックス 42">
            <a:extLst>
              <a:ext uri="{FF2B5EF4-FFF2-40B4-BE49-F238E27FC236}">
                <a16:creationId xmlns:a16="http://schemas.microsoft.com/office/drawing/2014/main" id="{6458B3C1-B69B-4EEE-9F6A-FE8FC0C56058}"/>
              </a:ext>
            </a:extLst>
          </p:cNvPr>
          <p:cNvSpPr txBox="1"/>
          <p:nvPr/>
        </p:nvSpPr>
        <p:spPr>
          <a:xfrm>
            <a:off x="2533849" y="392468"/>
            <a:ext cx="567559" cy="282626"/>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かく</a:t>
            </a:r>
          </a:p>
        </p:txBody>
      </p:sp>
      <p:sp>
        <p:nvSpPr>
          <p:cNvPr id="18" name="テキスト ボックス 17">
            <a:extLst>
              <a:ext uri="{FF2B5EF4-FFF2-40B4-BE49-F238E27FC236}">
                <a16:creationId xmlns:a16="http://schemas.microsoft.com/office/drawing/2014/main" id="{136CAD31-5CC6-46EA-8323-F09BFA7864C4}"/>
              </a:ext>
            </a:extLst>
          </p:cNvPr>
          <p:cNvSpPr txBox="1"/>
          <p:nvPr/>
        </p:nvSpPr>
        <p:spPr>
          <a:xfrm>
            <a:off x="4116907" y="371049"/>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19" name="テキスト ボックス 18">
            <a:extLst>
              <a:ext uri="{FF2B5EF4-FFF2-40B4-BE49-F238E27FC236}">
                <a16:creationId xmlns:a16="http://schemas.microsoft.com/office/drawing/2014/main" id="{E24C56F8-5891-40F0-BC8E-B4BE41B68031}"/>
              </a:ext>
            </a:extLst>
          </p:cNvPr>
          <p:cNvSpPr txBox="1"/>
          <p:nvPr/>
        </p:nvSpPr>
        <p:spPr>
          <a:xfrm>
            <a:off x="4735725" y="371127"/>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あ</a:t>
            </a:r>
          </a:p>
        </p:txBody>
      </p:sp>
      <p:sp>
        <p:nvSpPr>
          <p:cNvPr id="22" name="テキスト ボックス 21">
            <a:extLst>
              <a:ext uri="{FF2B5EF4-FFF2-40B4-BE49-F238E27FC236}">
                <a16:creationId xmlns:a16="http://schemas.microsoft.com/office/drawing/2014/main" id="{0A9F308E-6767-4C78-A3A6-A8B9D8FC432C}"/>
              </a:ext>
            </a:extLst>
          </p:cNvPr>
          <p:cNvSpPr txBox="1"/>
          <p:nvPr/>
        </p:nvSpPr>
        <p:spPr>
          <a:xfrm>
            <a:off x="493337" y="1221580"/>
            <a:ext cx="8125743" cy="577081"/>
          </a:xfrm>
          <a:prstGeom prst="rect">
            <a:avLst/>
          </a:prstGeom>
          <a:noFill/>
        </p:spPr>
        <p:txBody>
          <a:bodyPr wrap="square" rtlCol="0">
            <a:spAutoFit/>
          </a:bodyPr>
          <a:lstStyle/>
          <a:p>
            <a:pPr>
              <a:lnSpc>
                <a:spcPct val="200000"/>
              </a:lnSpc>
            </a:pPr>
            <a:r>
              <a:rPr lang="en-US" altLang="ja-JP" i="0" dirty="0">
                <a:solidFill>
                  <a:srgbClr val="575E75"/>
                </a:solidFill>
                <a:effectLst/>
                <a:latin typeface="メイリオ" panose="020B0604030504040204" pitchFamily="50" charset="-128"/>
                <a:ea typeface="メイリオ" panose="020B0604030504040204" pitchFamily="50" charset="-128"/>
              </a:rPr>
              <a:t>LED</a:t>
            </a:r>
            <a:r>
              <a:rPr lang="ja-JP" altLang="en-US" i="0" dirty="0">
                <a:solidFill>
                  <a:srgbClr val="575E75"/>
                </a:solidFill>
                <a:effectLst/>
                <a:latin typeface="メイリオ" panose="020B0604030504040204" pitchFamily="50" charset="-128"/>
                <a:ea typeface="メイリオ" panose="020B0604030504040204" pitchFamily="50" charset="-128"/>
              </a:rPr>
              <a:t>・赤のパーツと回転軸を組み合わせます</a:t>
            </a:r>
            <a:r>
              <a:rPr lang="ja-JP" altLang="en-US" dirty="0">
                <a:solidFill>
                  <a:srgbClr val="575E75"/>
                </a:solidFill>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41896D2B-C84C-4404-B141-E168FD545092}"/>
              </a:ext>
            </a:extLst>
          </p:cNvPr>
          <p:cNvSpPr txBox="1"/>
          <p:nvPr/>
        </p:nvSpPr>
        <p:spPr>
          <a:xfrm>
            <a:off x="3430784" y="1308289"/>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く</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9610DF7E-CB17-406B-A406-092080354533}"/>
              </a:ext>
            </a:extLst>
          </p:cNvPr>
          <p:cNvSpPr txBox="1"/>
          <p:nvPr/>
        </p:nvSpPr>
        <p:spPr>
          <a:xfrm>
            <a:off x="2442746" y="1308289"/>
            <a:ext cx="98803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かいてんじく</a:t>
            </a:r>
            <a:endParaRPr kumimoji="1" lang="ja-JP" altLang="en-US" sz="10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AC858282-3944-4F3A-9FE1-5CCD5FEB8D95}"/>
              </a:ext>
            </a:extLst>
          </p:cNvPr>
          <p:cNvSpPr txBox="1"/>
          <p:nvPr/>
        </p:nvSpPr>
        <p:spPr>
          <a:xfrm>
            <a:off x="1158574" y="1308289"/>
            <a:ext cx="439233" cy="246222"/>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あか</a:t>
            </a:r>
            <a:endParaRPr kumimoji="1" lang="ja-JP" altLang="en-US" sz="1000" dirty="0">
              <a:latin typeface="メイリオ" panose="020B0604030504040204" pitchFamily="50" charset="-128"/>
              <a:ea typeface="メイリオ" panose="020B0604030504040204" pitchFamily="50" charset="-128"/>
            </a:endParaRPr>
          </a:p>
        </p:txBody>
      </p:sp>
      <p:pic>
        <p:nvPicPr>
          <p:cNvPr id="25" name="図 24">
            <a:extLst>
              <a:ext uri="{FF2B5EF4-FFF2-40B4-BE49-F238E27FC236}">
                <a16:creationId xmlns:a16="http://schemas.microsoft.com/office/drawing/2014/main" id="{291A6731-8197-45A7-832F-B4F3EB6AF3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596" y="2325951"/>
            <a:ext cx="4764300" cy="3606901"/>
          </a:xfrm>
          <a:prstGeom prst="rect">
            <a:avLst/>
          </a:prstGeom>
        </p:spPr>
      </p:pic>
      <p:pic>
        <p:nvPicPr>
          <p:cNvPr id="28" name="図 27">
            <a:extLst>
              <a:ext uri="{FF2B5EF4-FFF2-40B4-BE49-F238E27FC236}">
                <a16:creationId xmlns:a16="http://schemas.microsoft.com/office/drawing/2014/main" id="{3415842A-9D69-4606-91AE-2A0F2923E7DA}"/>
              </a:ext>
            </a:extLst>
          </p:cNvPr>
          <p:cNvPicPr>
            <a:picLocks noChangeAspect="1"/>
          </p:cNvPicPr>
          <p:nvPr/>
        </p:nvPicPr>
        <p:blipFill>
          <a:blip r:embed="rId3"/>
          <a:stretch>
            <a:fillRect/>
          </a:stretch>
        </p:blipFill>
        <p:spPr>
          <a:xfrm>
            <a:off x="4868108" y="2325951"/>
            <a:ext cx="4204871" cy="3606901"/>
          </a:xfrm>
          <a:prstGeom prst="rect">
            <a:avLst/>
          </a:prstGeom>
        </p:spPr>
      </p:pic>
      <p:sp>
        <p:nvSpPr>
          <p:cNvPr id="29" name="テキスト ボックス 28">
            <a:extLst>
              <a:ext uri="{FF2B5EF4-FFF2-40B4-BE49-F238E27FC236}">
                <a16:creationId xmlns:a16="http://schemas.microsoft.com/office/drawing/2014/main" id="{42048F84-CA02-4E3F-9384-8CDA17E5C7F6}"/>
              </a:ext>
            </a:extLst>
          </p:cNvPr>
          <p:cNvSpPr txBox="1"/>
          <p:nvPr/>
        </p:nvSpPr>
        <p:spPr>
          <a:xfrm>
            <a:off x="3893611" y="1308289"/>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cxnSp>
        <p:nvCxnSpPr>
          <p:cNvPr id="32" name="直線矢印コネクタ 31">
            <a:extLst>
              <a:ext uri="{FF2B5EF4-FFF2-40B4-BE49-F238E27FC236}">
                <a16:creationId xmlns:a16="http://schemas.microsoft.com/office/drawing/2014/main" id="{B83F193D-4B7F-43F2-87A1-CDD6086D1551}"/>
              </a:ext>
            </a:extLst>
          </p:cNvPr>
          <p:cNvCxnSpPr>
            <a:cxnSpLocks/>
          </p:cNvCxnSpPr>
          <p:nvPr/>
        </p:nvCxnSpPr>
        <p:spPr>
          <a:xfrm>
            <a:off x="2936765" y="3986074"/>
            <a:ext cx="614303" cy="14332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B4FAEDA3-5C88-40B1-A8EB-A87A2C23190A}"/>
              </a:ext>
            </a:extLst>
          </p:cNvPr>
          <p:cNvCxnSpPr>
            <a:cxnSpLocks/>
          </p:cNvCxnSpPr>
          <p:nvPr/>
        </p:nvCxnSpPr>
        <p:spPr>
          <a:xfrm>
            <a:off x="2936765" y="5202315"/>
            <a:ext cx="494019" cy="12428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楕円 33">
            <a:extLst>
              <a:ext uri="{FF2B5EF4-FFF2-40B4-BE49-F238E27FC236}">
                <a16:creationId xmlns:a16="http://schemas.microsoft.com/office/drawing/2014/main" id="{D26B215E-8B14-41F7-8CC0-226888CD36E5}"/>
              </a:ext>
            </a:extLst>
          </p:cNvPr>
          <p:cNvSpPr/>
          <p:nvPr/>
        </p:nvSpPr>
        <p:spPr>
          <a:xfrm>
            <a:off x="2442746" y="3473474"/>
            <a:ext cx="502017" cy="720186"/>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9F671D8F-D854-422A-A5D2-00AD81BEB36F}"/>
              </a:ext>
            </a:extLst>
          </p:cNvPr>
          <p:cNvSpPr/>
          <p:nvPr/>
        </p:nvSpPr>
        <p:spPr>
          <a:xfrm>
            <a:off x="2391536" y="4842222"/>
            <a:ext cx="502017" cy="720186"/>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矢印: 右 35">
            <a:extLst>
              <a:ext uri="{FF2B5EF4-FFF2-40B4-BE49-F238E27FC236}">
                <a16:creationId xmlns:a16="http://schemas.microsoft.com/office/drawing/2014/main" id="{69CB0AF2-EEF1-4842-A2D6-C1BBC8738EC5}"/>
              </a:ext>
            </a:extLst>
          </p:cNvPr>
          <p:cNvSpPr/>
          <p:nvPr/>
        </p:nvSpPr>
        <p:spPr>
          <a:xfrm>
            <a:off x="4440089" y="4404794"/>
            <a:ext cx="784404" cy="79752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51747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⑤ 各パーツを組み合わせる</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3" name="テキスト ボックス 42">
            <a:extLst>
              <a:ext uri="{FF2B5EF4-FFF2-40B4-BE49-F238E27FC236}">
                <a16:creationId xmlns:a16="http://schemas.microsoft.com/office/drawing/2014/main" id="{6458B3C1-B69B-4EEE-9F6A-FE8FC0C56058}"/>
              </a:ext>
            </a:extLst>
          </p:cNvPr>
          <p:cNvSpPr txBox="1"/>
          <p:nvPr/>
        </p:nvSpPr>
        <p:spPr>
          <a:xfrm>
            <a:off x="2533849" y="392468"/>
            <a:ext cx="567559" cy="282626"/>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かく</a:t>
            </a:r>
          </a:p>
        </p:txBody>
      </p:sp>
      <p:sp>
        <p:nvSpPr>
          <p:cNvPr id="18" name="テキスト ボックス 17">
            <a:extLst>
              <a:ext uri="{FF2B5EF4-FFF2-40B4-BE49-F238E27FC236}">
                <a16:creationId xmlns:a16="http://schemas.microsoft.com/office/drawing/2014/main" id="{136CAD31-5CC6-46EA-8323-F09BFA7864C4}"/>
              </a:ext>
            </a:extLst>
          </p:cNvPr>
          <p:cNvSpPr txBox="1"/>
          <p:nvPr/>
        </p:nvSpPr>
        <p:spPr>
          <a:xfrm>
            <a:off x="4116907" y="371049"/>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19" name="テキスト ボックス 18">
            <a:extLst>
              <a:ext uri="{FF2B5EF4-FFF2-40B4-BE49-F238E27FC236}">
                <a16:creationId xmlns:a16="http://schemas.microsoft.com/office/drawing/2014/main" id="{E24C56F8-5891-40F0-BC8E-B4BE41B68031}"/>
              </a:ext>
            </a:extLst>
          </p:cNvPr>
          <p:cNvSpPr txBox="1"/>
          <p:nvPr/>
        </p:nvSpPr>
        <p:spPr>
          <a:xfrm>
            <a:off x="4735725" y="371127"/>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あ</a:t>
            </a:r>
          </a:p>
        </p:txBody>
      </p:sp>
      <p:sp>
        <p:nvSpPr>
          <p:cNvPr id="22" name="テキスト ボックス 21">
            <a:extLst>
              <a:ext uri="{FF2B5EF4-FFF2-40B4-BE49-F238E27FC236}">
                <a16:creationId xmlns:a16="http://schemas.microsoft.com/office/drawing/2014/main" id="{0A9F308E-6767-4C78-A3A6-A8B9D8FC432C}"/>
              </a:ext>
            </a:extLst>
          </p:cNvPr>
          <p:cNvSpPr txBox="1"/>
          <p:nvPr/>
        </p:nvSpPr>
        <p:spPr>
          <a:xfrm>
            <a:off x="493337" y="1221580"/>
            <a:ext cx="3776822"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本体と台座を組み合わせます</a:t>
            </a:r>
            <a:r>
              <a:rPr lang="ja-JP" altLang="en-US" dirty="0">
                <a:solidFill>
                  <a:srgbClr val="575E75"/>
                </a:solidFill>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41896D2B-C84C-4404-B141-E168FD545092}"/>
              </a:ext>
            </a:extLst>
          </p:cNvPr>
          <p:cNvSpPr txBox="1"/>
          <p:nvPr/>
        </p:nvSpPr>
        <p:spPr>
          <a:xfrm>
            <a:off x="1841680" y="1281655"/>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く</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9610DF7E-CB17-406B-A406-092080354533}"/>
              </a:ext>
            </a:extLst>
          </p:cNvPr>
          <p:cNvSpPr txBox="1"/>
          <p:nvPr/>
        </p:nvSpPr>
        <p:spPr>
          <a:xfrm>
            <a:off x="423114" y="1284928"/>
            <a:ext cx="735460"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ほんたい</a:t>
            </a:r>
            <a:endParaRPr kumimoji="1" lang="ja-JP" altLang="en-US" sz="10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AC858282-3944-4F3A-9FE1-5CCD5FEB8D95}"/>
              </a:ext>
            </a:extLst>
          </p:cNvPr>
          <p:cNvSpPr txBox="1"/>
          <p:nvPr/>
        </p:nvSpPr>
        <p:spPr>
          <a:xfrm>
            <a:off x="1158574" y="1281655"/>
            <a:ext cx="643593"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だいざ</a:t>
            </a:r>
            <a:endParaRPr kumimoji="1" lang="ja-JP" altLang="en-US" sz="10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42048F84-CA02-4E3F-9384-8CDA17E5C7F6}"/>
              </a:ext>
            </a:extLst>
          </p:cNvPr>
          <p:cNvSpPr txBox="1"/>
          <p:nvPr/>
        </p:nvSpPr>
        <p:spPr>
          <a:xfrm>
            <a:off x="2304507" y="1281655"/>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pic>
        <p:nvPicPr>
          <p:cNvPr id="20" name="図 19">
            <a:extLst>
              <a:ext uri="{FF2B5EF4-FFF2-40B4-BE49-F238E27FC236}">
                <a16:creationId xmlns:a16="http://schemas.microsoft.com/office/drawing/2014/main" id="{2EA7FF5D-2948-4198-85F9-514623B64C1B}"/>
              </a:ext>
            </a:extLst>
          </p:cNvPr>
          <p:cNvPicPr>
            <a:picLocks noChangeAspect="1"/>
          </p:cNvPicPr>
          <p:nvPr/>
        </p:nvPicPr>
        <p:blipFill>
          <a:blip r:embed="rId2"/>
          <a:stretch>
            <a:fillRect/>
          </a:stretch>
        </p:blipFill>
        <p:spPr>
          <a:xfrm>
            <a:off x="302732" y="2054764"/>
            <a:ext cx="4131661" cy="4174892"/>
          </a:xfrm>
          <a:prstGeom prst="rect">
            <a:avLst/>
          </a:prstGeom>
        </p:spPr>
      </p:pic>
      <p:pic>
        <p:nvPicPr>
          <p:cNvPr id="21" name="図 20">
            <a:extLst>
              <a:ext uri="{FF2B5EF4-FFF2-40B4-BE49-F238E27FC236}">
                <a16:creationId xmlns:a16="http://schemas.microsoft.com/office/drawing/2014/main" id="{E6205FAA-9F0E-4457-86E0-4F3AAFB472D3}"/>
              </a:ext>
            </a:extLst>
          </p:cNvPr>
          <p:cNvPicPr>
            <a:picLocks noChangeAspect="1"/>
          </p:cNvPicPr>
          <p:nvPr/>
        </p:nvPicPr>
        <p:blipFill>
          <a:blip r:embed="rId3"/>
          <a:stretch>
            <a:fillRect/>
          </a:stretch>
        </p:blipFill>
        <p:spPr>
          <a:xfrm>
            <a:off x="4533738" y="2054763"/>
            <a:ext cx="4307530" cy="4174893"/>
          </a:xfrm>
          <a:prstGeom prst="rect">
            <a:avLst/>
          </a:prstGeom>
        </p:spPr>
      </p:pic>
      <p:cxnSp>
        <p:nvCxnSpPr>
          <p:cNvPr id="23" name="直線矢印コネクタ 22">
            <a:extLst>
              <a:ext uri="{FF2B5EF4-FFF2-40B4-BE49-F238E27FC236}">
                <a16:creationId xmlns:a16="http://schemas.microsoft.com/office/drawing/2014/main" id="{20DDFA50-D24B-46B5-A315-CF47FE90F6E6}"/>
              </a:ext>
            </a:extLst>
          </p:cNvPr>
          <p:cNvCxnSpPr>
            <a:cxnSpLocks/>
          </p:cNvCxnSpPr>
          <p:nvPr/>
        </p:nvCxnSpPr>
        <p:spPr>
          <a:xfrm>
            <a:off x="3086205" y="4437498"/>
            <a:ext cx="294707" cy="204186"/>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1D867359-30CD-4B8D-B1A2-57EB1423B298}"/>
              </a:ext>
            </a:extLst>
          </p:cNvPr>
          <p:cNvCxnSpPr>
            <a:cxnSpLocks/>
          </p:cNvCxnSpPr>
          <p:nvPr/>
        </p:nvCxnSpPr>
        <p:spPr>
          <a:xfrm>
            <a:off x="3005840" y="5377631"/>
            <a:ext cx="294707" cy="204186"/>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矢印: 右 26">
            <a:extLst>
              <a:ext uri="{FF2B5EF4-FFF2-40B4-BE49-F238E27FC236}">
                <a16:creationId xmlns:a16="http://schemas.microsoft.com/office/drawing/2014/main" id="{694447EC-2B5F-49D2-ABF3-DC3C762050AD}"/>
              </a:ext>
            </a:extLst>
          </p:cNvPr>
          <p:cNvSpPr/>
          <p:nvPr/>
        </p:nvSpPr>
        <p:spPr>
          <a:xfrm>
            <a:off x="4176309" y="3509461"/>
            <a:ext cx="784404" cy="79752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280253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5D21B4B5-8B5D-4802-9A76-21E1D4F7228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2697" y="2225994"/>
            <a:ext cx="4602303" cy="3774411"/>
          </a:xfrm>
          <a:prstGeom prst="rect">
            <a:avLst/>
          </a:prstGeom>
        </p:spPr>
      </p:pic>
      <p:pic>
        <p:nvPicPr>
          <p:cNvPr id="28" name="図 27">
            <a:extLst>
              <a:ext uri="{FF2B5EF4-FFF2-40B4-BE49-F238E27FC236}">
                <a16:creationId xmlns:a16="http://schemas.microsoft.com/office/drawing/2014/main" id="{7A8EDC57-D8CF-4640-A771-9C5531B137E3}"/>
              </a:ext>
            </a:extLst>
          </p:cNvPr>
          <p:cNvPicPr>
            <a:picLocks noChangeAspect="1"/>
          </p:cNvPicPr>
          <p:nvPr/>
        </p:nvPicPr>
        <p:blipFill>
          <a:blip r:embed="rId3"/>
          <a:stretch>
            <a:fillRect/>
          </a:stretch>
        </p:blipFill>
        <p:spPr>
          <a:xfrm>
            <a:off x="4934080" y="2225994"/>
            <a:ext cx="4017506" cy="3825642"/>
          </a:xfrm>
          <a:prstGeom prst="rect">
            <a:avLst/>
          </a:prstGeom>
        </p:spPr>
      </p:pic>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組み立て方　⑤ 各パーツを組み合わせる</a:t>
            </a:r>
          </a:p>
        </p:txBody>
      </p:sp>
      <p:sp>
        <p:nvSpPr>
          <p:cNvPr id="38" name="テキスト ボックス 37">
            <a:extLst>
              <a:ext uri="{FF2B5EF4-FFF2-40B4-BE49-F238E27FC236}">
                <a16:creationId xmlns:a16="http://schemas.microsoft.com/office/drawing/2014/main" id="{1F3EC4A3-3FC9-43EE-B5E6-0DFC4867B06B}"/>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40" name="テキスト ボックス 39">
            <a:extLst>
              <a:ext uri="{FF2B5EF4-FFF2-40B4-BE49-F238E27FC236}">
                <a16:creationId xmlns:a16="http://schemas.microsoft.com/office/drawing/2014/main" id="{1610944C-E8FF-4DDA-B938-AF1B1630C4B5}"/>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41" name="テキスト ボックス 40">
            <a:extLst>
              <a:ext uri="{FF2B5EF4-FFF2-40B4-BE49-F238E27FC236}">
                <a16:creationId xmlns:a16="http://schemas.microsoft.com/office/drawing/2014/main" id="{C155C27B-6E53-43C8-9285-74A183267071}"/>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43" name="テキスト ボックス 42">
            <a:extLst>
              <a:ext uri="{FF2B5EF4-FFF2-40B4-BE49-F238E27FC236}">
                <a16:creationId xmlns:a16="http://schemas.microsoft.com/office/drawing/2014/main" id="{6458B3C1-B69B-4EEE-9F6A-FE8FC0C56058}"/>
              </a:ext>
            </a:extLst>
          </p:cNvPr>
          <p:cNvSpPr txBox="1"/>
          <p:nvPr/>
        </p:nvSpPr>
        <p:spPr>
          <a:xfrm>
            <a:off x="2533849" y="392468"/>
            <a:ext cx="567559" cy="282626"/>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かく</a:t>
            </a:r>
          </a:p>
        </p:txBody>
      </p:sp>
      <p:sp>
        <p:nvSpPr>
          <p:cNvPr id="18" name="テキスト ボックス 17">
            <a:extLst>
              <a:ext uri="{FF2B5EF4-FFF2-40B4-BE49-F238E27FC236}">
                <a16:creationId xmlns:a16="http://schemas.microsoft.com/office/drawing/2014/main" id="{136CAD31-5CC6-46EA-8323-F09BFA7864C4}"/>
              </a:ext>
            </a:extLst>
          </p:cNvPr>
          <p:cNvSpPr txBox="1"/>
          <p:nvPr/>
        </p:nvSpPr>
        <p:spPr>
          <a:xfrm>
            <a:off x="4116907" y="371049"/>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19" name="テキスト ボックス 18">
            <a:extLst>
              <a:ext uri="{FF2B5EF4-FFF2-40B4-BE49-F238E27FC236}">
                <a16:creationId xmlns:a16="http://schemas.microsoft.com/office/drawing/2014/main" id="{E24C56F8-5891-40F0-BC8E-B4BE41B68031}"/>
              </a:ext>
            </a:extLst>
          </p:cNvPr>
          <p:cNvSpPr txBox="1"/>
          <p:nvPr/>
        </p:nvSpPr>
        <p:spPr>
          <a:xfrm>
            <a:off x="4735725" y="371127"/>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あ</a:t>
            </a:r>
          </a:p>
        </p:txBody>
      </p:sp>
      <p:sp>
        <p:nvSpPr>
          <p:cNvPr id="22" name="テキスト ボックス 21">
            <a:extLst>
              <a:ext uri="{FF2B5EF4-FFF2-40B4-BE49-F238E27FC236}">
                <a16:creationId xmlns:a16="http://schemas.microsoft.com/office/drawing/2014/main" id="{0A9F308E-6767-4C78-A3A6-A8B9D8FC432C}"/>
              </a:ext>
            </a:extLst>
          </p:cNvPr>
          <p:cNvSpPr txBox="1"/>
          <p:nvPr/>
        </p:nvSpPr>
        <p:spPr>
          <a:xfrm>
            <a:off x="493337" y="1221580"/>
            <a:ext cx="6635432"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赤外線フォトリフレクタのついたパーツを組み合わせます。</a:t>
            </a:r>
            <a:endParaRPr kumimoji="1" lang="ja-JP" altLang="en-US"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41896D2B-C84C-4404-B141-E168FD545092}"/>
              </a:ext>
            </a:extLst>
          </p:cNvPr>
          <p:cNvSpPr txBox="1"/>
          <p:nvPr/>
        </p:nvSpPr>
        <p:spPr>
          <a:xfrm>
            <a:off x="4797944" y="1284928"/>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く</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9610DF7E-CB17-406B-A406-092080354533}"/>
              </a:ext>
            </a:extLst>
          </p:cNvPr>
          <p:cNvSpPr txBox="1"/>
          <p:nvPr/>
        </p:nvSpPr>
        <p:spPr>
          <a:xfrm>
            <a:off x="423114" y="1284928"/>
            <a:ext cx="100357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せきがいせん</a:t>
            </a:r>
            <a:endParaRPr kumimoji="1" lang="ja-JP" altLang="en-US" sz="10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42048F84-CA02-4E3F-9384-8CDA17E5C7F6}"/>
              </a:ext>
            </a:extLst>
          </p:cNvPr>
          <p:cNvSpPr txBox="1"/>
          <p:nvPr/>
        </p:nvSpPr>
        <p:spPr>
          <a:xfrm>
            <a:off x="5260771" y="1284928"/>
            <a:ext cx="44659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cxnSp>
        <p:nvCxnSpPr>
          <p:cNvPr id="23" name="直線矢印コネクタ 22">
            <a:extLst>
              <a:ext uri="{FF2B5EF4-FFF2-40B4-BE49-F238E27FC236}">
                <a16:creationId xmlns:a16="http://schemas.microsoft.com/office/drawing/2014/main" id="{20DDFA50-D24B-46B5-A315-CF47FE90F6E6}"/>
              </a:ext>
            </a:extLst>
          </p:cNvPr>
          <p:cNvCxnSpPr>
            <a:cxnSpLocks/>
          </p:cNvCxnSpPr>
          <p:nvPr/>
        </p:nvCxnSpPr>
        <p:spPr>
          <a:xfrm>
            <a:off x="3353100" y="4670967"/>
            <a:ext cx="295622" cy="167363"/>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矢印: 右 26">
            <a:extLst>
              <a:ext uri="{FF2B5EF4-FFF2-40B4-BE49-F238E27FC236}">
                <a16:creationId xmlns:a16="http://schemas.microsoft.com/office/drawing/2014/main" id="{694447EC-2B5F-49D2-ABF3-DC3C762050AD}"/>
              </a:ext>
            </a:extLst>
          </p:cNvPr>
          <p:cNvSpPr/>
          <p:nvPr/>
        </p:nvSpPr>
        <p:spPr>
          <a:xfrm>
            <a:off x="4149676" y="3873446"/>
            <a:ext cx="784404" cy="797521"/>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975745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ADFF4CC-F8F9-4419-AD4F-6F0CCD5DDEE5}"/>
              </a:ext>
            </a:extLst>
          </p:cNvPr>
          <p:cNvSpPr>
            <a:spLocks noGrp="1"/>
          </p:cNvSpPr>
          <p:nvPr>
            <p:ph type="title"/>
          </p:nvPr>
        </p:nvSpPr>
        <p:spPr>
          <a:xfrm>
            <a:off x="334735" y="562545"/>
            <a:ext cx="8380640" cy="466281"/>
          </a:xfrm>
        </p:spPr>
        <p:txBody>
          <a:bodyPr/>
          <a:lstStyle/>
          <a:p>
            <a:r>
              <a:rPr lang="ja-JP" altLang="en-US" dirty="0"/>
              <a:t>組み立て方　⑥ 各ケーブルを接続する</a:t>
            </a:r>
          </a:p>
        </p:txBody>
      </p:sp>
      <p:sp>
        <p:nvSpPr>
          <p:cNvPr id="7" name="テキスト ボックス 6">
            <a:extLst>
              <a:ext uri="{FF2B5EF4-FFF2-40B4-BE49-F238E27FC236}">
                <a16:creationId xmlns:a16="http://schemas.microsoft.com/office/drawing/2014/main" id="{526D07D7-3FFF-4011-BC85-9F5AB8E4A953}"/>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8" name="テキスト ボックス 7">
            <a:extLst>
              <a:ext uri="{FF2B5EF4-FFF2-40B4-BE49-F238E27FC236}">
                <a16:creationId xmlns:a16="http://schemas.microsoft.com/office/drawing/2014/main" id="{D3CCEDA8-D744-40A8-9A76-E5E0FC2BA749}"/>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9" name="テキスト ボックス 8">
            <a:extLst>
              <a:ext uri="{FF2B5EF4-FFF2-40B4-BE49-F238E27FC236}">
                <a16:creationId xmlns:a16="http://schemas.microsoft.com/office/drawing/2014/main" id="{84B659CE-C5AA-4640-ACFC-51C315AB6744}"/>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15" name="テキスト ボックス 14">
            <a:extLst>
              <a:ext uri="{FF2B5EF4-FFF2-40B4-BE49-F238E27FC236}">
                <a16:creationId xmlns:a16="http://schemas.microsoft.com/office/drawing/2014/main" id="{39123001-8BA5-41F8-9C0D-D91FAA251200}"/>
              </a:ext>
            </a:extLst>
          </p:cNvPr>
          <p:cNvSpPr txBox="1"/>
          <p:nvPr/>
        </p:nvSpPr>
        <p:spPr>
          <a:xfrm>
            <a:off x="4385609" y="373568"/>
            <a:ext cx="74052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せつぞく</a:t>
            </a:r>
          </a:p>
        </p:txBody>
      </p:sp>
      <p:sp>
        <p:nvSpPr>
          <p:cNvPr id="16" name="テキスト ボックス 15">
            <a:extLst>
              <a:ext uri="{FF2B5EF4-FFF2-40B4-BE49-F238E27FC236}">
                <a16:creationId xmlns:a16="http://schemas.microsoft.com/office/drawing/2014/main" id="{1A3A8882-AAB6-41BF-AA39-B5FF2AF3B95B}"/>
              </a:ext>
            </a:extLst>
          </p:cNvPr>
          <p:cNvSpPr txBox="1"/>
          <p:nvPr/>
        </p:nvSpPr>
        <p:spPr>
          <a:xfrm>
            <a:off x="395470" y="976024"/>
            <a:ext cx="8579641"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各パーツのケーブルを、拡張ユニットの側面に接続します。</a:t>
            </a:r>
            <a:endParaRPr kumimoji="1" lang="en-US" altLang="ja-JP" dirty="0">
              <a:solidFill>
                <a:srgbClr val="575E75"/>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6E881739-8AD2-4D45-92FE-07A178DD8EAF}"/>
              </a:ext>
            </a:extLst>
          </p:cNvPr>
          <p:cNvSpPr txBox="1"/>
          <p:nvPr/>
        </p:nvSpPr>
        <p:spPr>
          <a:xfrm>
            <a:off x="5206096" y="1028951"/>
            <a:ext cx="657228"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せつぞく</a:t>
            </a:r>
            <a:endParaRPr kumimoji="1" lang="ja-JP" altLang="en-US" sz="9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B0342085-8DA7-462F-946A-8FD052B7BFA4}"/>
              </a:ext>
            </a:extLst>
          </p:cNvPr>
          <p:cNvSpPr txBox="1"/>
          <p:nvPr/>
        </p:nvSpPr>
        <p:spPr>
          <a:xfrm>
            <a:off x="2821356" y="1028951"/>
            <a:ext cx="761433"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かくちょう</a:t>
            </a:r>
            <a:endParaRPr kumimoji="1" lang="ja-JP" altLang="en-US" sz="9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325981E5-C4A5-42EF-A32A-2C3EE0CB100B}"/>
              </a:ext>
            </a:extLst>
          </p:cNvPr>
          <p:cNvSpPr txBox="1"/>
          <p:nvPr/>
        </p:nvSpPr>
        <p:spPr>
          <a:xfrm>
            <a:off x="2626679" y="381572"/>
            <a:ext cx="403949"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かく</a:t>
            </a:r>
          </a:p>
        </p:txBody>
      </p:sp>
      <p:sp>
        <p:nvSpPr>
          <p:cNvPr id="40" name="テキスト ボックス 39">
            <a:extLst>
              <a:ext uri="{FF2B5EF4-FFF2-40B4-BE49-F238E27FC236}">
                <a16:creationId xmlns:a16="http://schemas.microsoft.com/office/drawing/2014/main" id="{8FE06CA1-CDAD-456E-8E49-070F878419D2}"/>
              </a:ext>
            </a:extLst>
          </p:cNvPr>
          <p:cNvSpPr txBox="1"/>
          <p:nvPr/>
        </p:nvSpPr>
        <p:spPr>
          <a:xfrm>
            <a:off x="4487708" y="1028951"/>
            <a:ext cx="657228"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そくめん</a:t>
            </a:r>
            <a:endParaRPr kumimoji="1" lang="ja-JP" altLang="en-US" sz="900" dirty="0">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8D073528-8BD2-4C89-9AD3-5665E49FBEAA}"/>
              </a:ext>
            </a:extLst>
          </p:cNvPr>
          <p:cNvSpPr txBox="1"/>
          <p:nvPr/>
        </p:nvSpPr>
        <p:spPr>
          <a:xfrm>
            <a:off x="380917" y="1028951"/>
            <a:ext cx="417860"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かく</a:t>
            </a:r>
            <a:endParaRPr kumimoji="1" lang="ja-JP" altLang="en-US" sz="900" dirty="0">
              <a:latin typeface="メイリオ" panose="020B0604030504040204" pitchFamily="50" charset="-128"/>
              <a:ea typeface="メイリオ" panose="020B0604030504040204" pitchFamily="50" charset="-128"/>
            </a:endParaRPr>
          </a:p>
        </p:txBody>
      </p:sp>
      <p:pic>
        <p:nvPicPr>
          <p:cNvPr id="37" name="図 36">
            <a:extLst>
              <a:ext uri="{FF2B5EF4-FFF2-40B4-BE49-F238E27FC236}">
                <a16:creationId xmlns:a16="http://schemas.microsoft.com/office/drawing/2014/main" id="{2FA50DC4-36C8-4222-9D5E-3542BDF627B2}"/>
              </a:ext>
            </a:extLst>
          </p:cNvPr>
          <p:cNvPicPr>
            <a:picLocks noChangeAspect="1"/>
          </p:cNvPicPr>
          <p:nvPr/>
        </p:nvPicPr>
        <p:blipFill>
          <a:blip r:embed="rId2"/>
          <a:stretch>
            <a:fillRect/>
          </a:stretch>
        </p:blipFill>
        <p:spPr>
          <a:xfrm>
            <a:off x="407739" y="2646678"/>
            <a:ext cx="3629806" cy="3578861"/>
          </a:xfrm>
          <a:prstGeom prst="rect">
            <a:avLst/>
          </a:prstGeom>
        </p:spPr>
      </p:pic>
      <p:pic>
        <p:nvPicPr>
          <p:cNvPr id="39" name="図 38">
            <a:extLst>
              <a:ext uri="{FF2B5EF4-FFF2-40B4-BE49-F238E27FC236}">
                <a16:creationId xmlns:a16="http://schemas.microsoft.com/office/drawing/2014/main" id="{0738A15A-FE4F-4E08-B954-BB422766A64D}"/>
              </a:ext>
            </a:extLst>
          </p:cNvPr>
          <p:cNvPicPr>
            <a:picLocks noChangeAspect="1"/>
          </p:cNvPicPr>
          <p:nvPr/>
        </p:nvPicPr>
        <p:blipFill>
          <a:blip r:embed="rId3"/>
          <a:stretch>
            <a:fillRect/>
          </a:stretch>
        </p:blipFill>
        <p:spPr>
          <a:xfrm>
            <a:off x="4364907" y="2646679"/>
            <a:ext cx="4018519" cy="3573302"/>
          </a:xfrm>
          <a:prstGeom prst="rect">
            <a:avLst/>
          </a:prstGeom>
        </p:spPr>
      </p:pic>
      <p:pic>
        <p:nvPicPr>
          <p:cNvPr id="42" name="図 41">
            <a:extLst>
              <a:ext uri="{FF2B5EF4-FFF2-40B4-BE49-F238E27FC236}">
                <a16:creationId xmlns:a16="http://schemas.microsoft.com/office/drawing/2014/main" id="{7A1A77AE-0A4F-4A06-A8CF-2624CC670F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106" y="4755218"/>
            <a:ext cx="2076957" cy="2047808"/>
          </a:xfrm>
          <a:prstGeom prst="ellipse">
            <a:avLst/>
          </a:prstGeom>
          <a:ln w="28575">
            <a:solidFill>
              <a:schemeClr val="bg1"/>
            </a:solidFill>
          </a:ln>
        </p:spPr>
      </p:pic>
      <p:pic>
        <p:nvPicPr>
          <p:cNvPr id="43" name="図 42">
            <a:extLst>
              <a:ext uri="{FF2B5EF4-FFF2-40B4-BE49-F238E27FC236}">
                <a16:creationId xmlns:a16="http://schemas.microsoft.com/office/drawing/2014/main" id="{14B0064B-F59B-412D-A06A-298427E48F3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89577" y="4592087"/>
            <a:ext cx="2221211" cy="2176150"/>
          </a:xfrm>
          <a:prstGeom prst="ellipse">
            <a:avLst/>
          </a:prstGeom>
          <a:ln w="28575">
            <a:solidFill>
              <a:schemeClr val="bg1"/>
            </a:solidFill>
          </a:ln>
        </p:spPr>
      </p:pic>
      <p:sp>
        <p:nvSpPr>
          <p:cNvPr id="51" name="楕円 50">
            <a:extLst>
              <a:ext uri="{FF2B5EF4-FFF2-40B4-BE49-F238E27FC236}">
                <a16:creationId xmlns:a16="http://schemas.microsoft.com/office/drawing/2014/main" id="{9B0C322E-80BD-4B55-9285-0D5150E04077}"/>
              </a:ext>
            </a:extLst>
          </p:cNvPr>
          <p:cNvSpPr/>
          <p:nvPr/>
        </p:nvSpPr>
        <p:spPr>
          <a:xfrm>
            <a:off x="2673809" y="4433329"/>
            <a:ext cx="834990" cy="827687"/>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153CDAA0-587C-460A-BE8A-AD98541CC77D}"/>
              </a:ext>
            </a:extLst>
          </p:cNvPr>
          <p:cNvSpPr/>
          <p:nvPr/>
        </p:nvSpPr>
        <p:spPr>
          <a:xfrm>
            <a:off x="5407637" y="4228155"/>
            <a:ext cx="834990" cy="827687"/>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1C35018F-88A6-479C-8FE0-71D334363772}"/>
              </a:ext>
            </a:extLst>
          </p:cNvPr>
          <p:cNvSpPr txBox="1"/>
          <p:nvPr/>
        </p:nvSpPr>
        <p:spPr>
          <a:xfrm>
            <a:off x="717673" y="3759632"/>
            <a:ext cx="894670" cy="400110"/>
          </a:xfrm>
          <a:prstGeom prst="rect">
            <a:avLst/>
          </a:prstGeom>
          <a:noFill/>
        </p:spPr>
        <p:txBody>
          <a:bodyPr wrap="square" rtlCol="0">
            <a:spAutoFit/>
          </a:bodyPr>
          <a:lstStyle/>
          <a:p>
            <a:pPr algn="ctr"/>
            <a:r>
              <a:rPr kumimoji="1" lang="en-US" altLang="ja-JP" sz="2000" b="1" dirty="0">
                <a:solidFill>
                  <a:schemeClr val="bg1"/>
                </a:solidFill>
                <a:latin typeface="Meiryo UI" panose="020B0604030504040204" pitchFamily="50" charset="-128"/>
                <a:ea typeface="Meiryo UI" panose="020B0604030504040204" pitchFamily="50" charset="-128"/>
              </a:rPr>
              <a:t>P2</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C735ED01-3AC5-46D6-86D5-2F4C8C0D526F}"/>
              </a:ext>
            </a:extLst>
          </p:cNvPr>
          <p:cNvSpPr txBox="1"/>
          <p:nvPr/>
        </p:nvSpPr>
        <p:spPr>
          <a:xfrm>
            <a:off x="4364907" y="2956489"/>
            <a:ext cx="894670" cy="400110"/>
          </a:xfrm>
          <a:prstGeom prst="rect">
            <a:avLst/>
          </a:prstGeom>
          <a:noFill/>
        </p:spPr>
        <p:txBody>
          <a:bodyPr wrap="square" rtlCol="0">
            <a:spAutoFit/>
          </a:bodyPr>
          <a:lstStyle/>
          <a:p>
            <a:pPr algn="ctr"/>
            <a:r>
              <a:rPr kumimoji="1" lang="en-US" altLang="ja-JP" sz="2000" b="1" dirty="0">
                <a:solidFill>
                  <a:schemeClr val="bg1"/>
                </a:solidFill>
                <a:latin typeface="Meiryo UI" panose="020B0604030504040204" pitchFamily="50" charset="-128"/>
                <a:ea typeface="Meiryo UI" panose="020B0604030504040204" pitchFamily="50" charset="-128"/>
              </a:rPr>
              <a:t>P15</a:t>
            </a:r>
          </a:p>
        </p:txBody>
      </p:sp>
      <p:sp>
        <p:nvSpPr>
          <p:cNvPr id="55" name="テキスト ボックス 54">
            <a:extLst>
              <a:ext uri="{FF2B5EF4-FFF2-40B4-BE49-F238E27FC236}">
                <a16:creationId xmlns:a16="http://schemas.microsoft.com/office/drawing/2014/main" id="{E3F865C4-240C-4FA0-A636-B78B1BFD6513}"/>
              </a:ext>
            </a:extLst>
          </p:cNvPr>
          <p:cNvSpPr txBox="1"/>
          <p:nvPr/>
        </p:nvSpPr>
        <p:spPr>
          <a:xfrm>
            <a:off x="7434562" y="2956489"/>
            <a:ext cx="894670" cy="400110"/>
          </a:xfrm>
          <a:prstGeom prst="rect">
            <a:avLst/>
          </a:prstGeom>
          <a:noFill/>
        </p:spPr>
        <p:txBody>
          <a:bodyPr wrap="square" rtlCol="0">
            <a:spAutoFit/>
          </a:bodyPr>
          <a:lstStyle/>
          <a:p>
            <a:pPr algn="ctr"/>
            <a:r>
              <a:rPr kumimoji="1" lang="en-US" altLang="ja-JP" sz="2000" b="1" dirty="0">
                <a:solidFill>
                  <a:schemeClr val="bg1"/>
                </a:solidFill>
                <a:latin typeface="Meiryo UI" panose="020B0604030504040204" pitchFamily="50" charset="-128"/>
                <a:ea typeface="Meiryo UI" panose="020B0604030504040204" pitchFamily="50" charset="-128"/>
              </a:rPr>
              <a:t>P16</a:t>
            </a:r>
          </a:p>
        </p:txBody>
      </p:sp>
      <p:cxnSp>
        <p:nvCxnSpPr>
          <p:cNvPr id="58" name="直線矢印コネクタ 57">
            <a:extLst>
              <a:ext uri="{FF2B5EF4-FFF2-40B4-BE49-F238E27FC236}">
                <a16:creationId xmlns:a16="http://schemas.microsoft.com/office/drawing/2014/main" id="{B2D22D5F-32D2-429A-B023-8F5C7920C3FE}"/>
              </a:ext>
            </a:extLst>
          </p:cNvPr>
          <p:cNvCxnSpPr>
            <a:cxnSpLocks/>
            <a:stCxn id="51" idx="2"/>
          </p:cNvCxnSpPr>
          <p:nvPr/>
        </p:nvCxnSpPr>
        <p:spPr>
          <a:xfrm flipH="1">
            <a:off x="1982923" y="4847173"/>
            <a:ext cx="690886" cy="469945"/>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1D0CB615-54B5-4B1F-8E7F-8C101B1AC299}"/>
              </a:ext>
            </a:extLst>
          </p:cNvPr>
          <p:cNvCxnSpPr>
            <a:cxnSpLocks/>
          </p:cNvCxnSpPr>
          <p:nvPr/>
        </p:nvCxnSpPr>
        <p:spPr>
          <a:xfrm>
            <a:off x="6162215" y="4847172"/>
            <a:ext cx="496037" cy="33738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7DAE7672-B4DF-41EB-BA90-E924211C28D1}"/>
              </a:ext>
            </a:extLst>
          </p:cNvPr>
          <p:cNvSpPr txBox="1"/>
          <p:nvPr/>
        </p:nvSpPr>
        <p:spPr>
          <a:xfrm>
            <a:off x="395470" y="1801661"/>
            <a:ext cx="3629807"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赤外線フォトリフレクタ</a:t>
            </a:r>
            <a:r>
              <a:rPr lang="en-US" altLang="ja-JP" dirty="0">
                <a:solidFill>
                  <a:srgbClr val="575E75"/>
                </a:solidFill>
                <a:latin typeface="メイリオ" panose="020B0604030504040204" pitchFamily="50" charset="-128"/>
                <a:ea typeface="メイリオ" panose="020B0604030504040204" pitchFamily="50" charset="-128"/>
              </a:rPr>
              <a:t>…</a:t>
            </a:r>
            <a:r>
              <a:rPr lang="en-US" altLang="ja-JP" b="1" dirty="0">
                <a:solidFill>
                  <a:srgbClr val="575E75"/>
                </a:solidFill>
                <a:latin typeface="メイリオ" panose="020B0604030504040204" pitchFamily="50" charset="-128"/>
                <a:ea typeface="メイリオ" panose="020B0604030504040204" pitchFamily="50" charset="-128"/>
              </a:rPr>
              <a:t>P2</a:t>
            </a:r>
            <a:endParaRPr lang="en-US" altLang="ja-JP" dirty="0">
              <a:solidFill>
                <a:srgbClr val="575E75"/>
              </a:solidFill>
              <a:latin typeface="メイリオ" panose="020B0604030504040204" pitchFamily="50" charset="-128"/>
              <a:ea typeface="メイリオ" panose="020B0604030504040204" pitchFamily="50" charset="-128"/>
            </a:endParaRPr>
          </a:p>
        </p:txBody>
      </p:sp>
      <p:sp>
        <p:nvSpPr>
          <p:cNvPr id="61" name="テキスト ボックス 60">
            <a:extLst>
              <a:ext uri="{FF2B5EF4-FFF2-40B4-BE49-F238E27FC236}">
                <a16:creationId xmlns:a16="http://schemas.microsoft.com/office/drawing/2014/main" id="{8F5FBD6B-6A37-4E1B-96EE-35FFA62B564C}"/>
              </a:ext>
            </a:extLst>
          </p:cNvPr>
          <p:cNvSpPr txBox="1"/>
          <p:nvPr/>
        </p:nvSpPr>
        <p:spPr>
          <a:xfrm>
            <a:off x="5080982" y="1515901"/>
            <a:ext cx="2900044" cy="1131079"/>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サーボモーター</a:t>
            </a:r>
            <a:r>
              <a:rPr lang="en-US" altLang="ja-JP" dirty="0">
                <a:solidFill>
                  <a:srgbClr val="575E75"/>
                </a:solidFill>
                <a:latin typeface="メイリオ" panose="020B0604030504040204" pitchFamily="50" charset="-128"/>
                <a:ea typeface="メイリオ" panose="020B0604030504040204" pitchFamily="50" charset="-128"/>
              </a:rPr>
              <a:t>…</a:t>
            </a:r>
            <a:r>
              <a:rPr lang="en-US" altLang="ja-JP" b="1" dirty="0">
                <a:solidFill>
                  <a:srgbClr val="575E75"/>
                </a:solidFill>
                <a:latin typeface="メイリオ" panose="020B0604030504040204" pitchFamily="50" charset="-128"/>
                <a:ea typeface="メイリオ" panose="020B0604030504040204" pitchFamily="50" charset="-128"/>
              </a:rPr>
              <a:t>P15</a:t>
            </a:r>
            <a:endParaRPr lang="en-US" altLang="ja-JP" dirty="0">
              <a:solidFill>
                <a:srgbClr val="575E75"/>
              </a:solidFill>
              <a:latin typeface="メイリオ" panose="020B0604030504040204" pitchFamily="50" charset="-128"/>
              <a:ea typeface="メイリオ" panose="020B0604030504040204" pitchFamily="50" charset="-128"/>
            </a:endParaRPr>
          </a:p>
          <a:p>
            <a:pPr>
              <a:lnSpc>
                <a:spcPct val="200000"/>
              </a:lnSpc>
            </a:pPr>
            <a:r>
              <a:rPr lang="en-US" altLang="ja-JP" dirty="0">
                <a:solidFill>
                  <a:srgbClr val="575E75"/>
                </a:solidFill>
                <a:latin typeface="メイリオ" panose="020B0604030504040204" pitchFamily="50" charset="-128"/>
                <a:ea typeface="メイリオ" panose="020B0604030504040204" pitchFamily="50" charset="-128"/>
              </a:rPr>
              <a:t>LED</a:t>
            </a:r>
            <a:r>
              <a:rPr lang="ja-JP" altLang="en-US" dirty="0">
                <a:solidFill>
                  <a:srgbClr val="575E75"/>
                </a:solidFill>
                <a:latin typeface="メイリオ" panose="020B0604030504040204" pitchFamily="50" charset="-128"/>
                <a:ea typeface="メイリオ" panose="020B0604030504040204" pitchFamily="50" charset="-128"/>
              </a:rPr>
              <a:t>・赤　　　</a:t>
            </a:r>
            <a:r>
              <a:rPr lang="en-US" altLang="ja-JP" dirty="0">
                <a:solidFill>
                  <a:srgbClr val="575E75"/>
                </a:solidFill>
                <a:latin typeface="メイリオ" panose="020B0604030504040204" pitchFamily="50" charset="-128"/>
                <a:ea typeface="メイリオ" panose="020B0604030504040204" pitchFamily="50" charset="-128"/>
              </a:rPr>
              <a:t>…</a:t>
            </a:r>
            <a:r>
              <a:rPr lang="en-US" altLang="ja-JP" b="1" dirty="0">
                <a:solidFill>
                  <a:srgbClr val="575E75"/>
                </a:solidFill>
                <a:latin typeface="メイリオ" panose="020B0604030504040204" pitchFamily="50" charset="-128"/>
                <a:ea typeface="メイリオ" panose="020B0604030504040204" pitchFamily="50" charset="-128"/>
              </a:rPr>
              <a:t>P16</a:t>
            </a:r>
            <a:endParaRPr lang="en-US" altLang="ja-JP" dirty="0">
              <a:solidFill>
                <a:srgbClr val="575E75"/>
              </a:solidFill>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A38367EE-B0D8-42CC-967A-BBC5ADA86D41}"/>
              </a:ext>
            </a:extLst>
          </p:cNvPr>
          <p:cNvSpPr txBox="1"/>
          <p:nvPr/>
        </p:nvSpPr>
        <p:spPr>
          <a:xfrm>
            <a:off x="380917" y="1838359"/>
            <a:ext cx="9044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せきがいせん</a:t>
            </a:r>
            <a:endParaRPr kumimoji="1" lang="ja-JP" altLang="en-US" sz="900" dirty="0">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5D74A919-CFC8-42ED-B23C-F02FDACD0FBD}"/>
              </a:ext>
            </a:extLst>
          </p:cNvPr>
          <p:cNvSpPr txBox="1"/>
          <p:nvPr/>
        </p:nvSpPr>
        <p:spPr>
          <a:xfrm>
            <a:off x="5751611" y="2151607"/>
            <a:ext cx="417860"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あか</a:t>
            </a:r>
            <a:endParaRPr kumimoji="1"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11587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ADFF4CC-F8F9-4419-AD4F-6F0CCD5DDEE5}"/>
              </a:ext>
            </a:extLst>
          </p:cNvPr>
          <p:cNvSpPr>
            <a:spLocks noGrp="1"/>
          </p:cNvSpPr>
          <p:nvPr>
            <p:ph type="title"/>
          </p:nvPr>
        </p:nvSpPr>
        <p:spPr>
          <a:xfrm>
            <a:off x="334735" y="562545"/>
            <a:ext cx="8380640" cy="466281"/>
          </a:xfrm>
        </p:spPr>
        <p:txBody>
          <a:bodyPr/>
          <a:lstStyle/>
          <a:p>
            <a:r>
              <a:rPr lang="ja-JP" altLang="en-US" dirty="0"/>
              <a:t>組み立て方　完成</a:t>
            </a:r>
          </a:p>
        </p:txBody>
      </p:sp>
      <p:sp>
        <p:nvSpPr>
          <p:cNvPr id="7" name="テキスト ボックス 6">
            <a:extLst>
              <a:ext uri="{FF2B5EF4-FFF2-40B4-BE49-F238E27FC236}">
                <a16:creationId xmlns:a16="http://schemas.microsoft.com/office/drawing/2014/main" id="{526D07D7-3FFF-4011-BC85-9F5AB8E4A953}"/>
              </a:ext>
            </a:extLst>
          </p:cNvPr>
          <p:cNvSpPr txBox="1"/>
          <p:nvPr/>
        </p:nvSpPr>
        <p:spPr>
          <a:xfrm>
            <a:off x="404561" y="398094"/>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く</a:t>
            </a:r>
          </a:p>
        </p:txBody>
      </p:sp>
      <p:sp>
        <p:nvSpPr>
          <p:cNvPr id="8" name="テキスト ボックス 7">
            <a:extLst>
              <a:ext uri="{FF2B5EF4-FFF2-40B4-BE49-F238E27FC236}">
                <a16:creationId xmlns:a16="http://schemas.microsoft.com/office/drawing/2014/main" id="{D3CCEDA8-D744-40A8-9A76-E5E0FC2BA749}"/>
              </a:ext>
            </a:extLst>
          </p:cNvPr>
          <p:cNvSpPr txBox="1"/>
          <p:nvPr/>
        </p:nvSpPr>
        <p:spPr>
          <a:xfrm>
            <a:off x="1023379" y="398172"/>
            <a:ext cx="40330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た</a:t>
            </a:r>
          </a:p>
        </p:txBody>
      </p:sp>
      <p:sp>
        <p:nvSpPr>
          <p:cNvPr id="9" name="テキスト ボックス 8">
            <a:extLst>
              <a:ext uri="{FF2B5EF4-FFF2-40B4-BE49-F238E27FC236}">
                <a16:creationId xmlns:a16="http://schemas.microsoft.com/office/drawing/2014/main" id="{84B659CE-C5AA-4640-ACFC-51C315AB6744}"/>
              </a:ext>
            </a:extLst>
          </p:cNvPr>
          <p:cNvSpPr txBox="1"/>
          <p:nvPr/>
        </p:nvSpPr>
        <p:spPr>
          <a:xfrm>
            <a:off x="1597807" y="389215"/>
            <a:ext cx="459192"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かた</a:t>
            </a:r>
          </a:p>
        </p:txBody>
      </p:sp>
      <p:sp>
        <p:nvSpPr>
          <p:cNvPr id="10" name="テキスト ボックス 9">
            <a:extLst>
              <a:ext uri="{FF2B5EF4-FFF2-40B4-BE49-F238E27FC236}">
                <a16:creationId xmlns:a16="http://schemas.microsoft.com/office/drawing/2014/main" id="{67FAE474-A1DC-48F0-BA7F-4FFDA55F179E}"/>
              </a:ext>
            </a:extLst>
          </p:cNvPr>
          <p:cNvSpPr txBox="1"/>
          <p:nvPr/>
        </p:nvSpPr>
        <p:spPr>
          <a:xfrm>
            <a:off x="2174681" y="396563"/>
            <a:ext cx="777770"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かんせい</a:t>
            </a:r>
          </a:p>
        </p:txBody>
      </p:sp>
      <p:pic>
        <p:nvPicPr>
          <p:cNvPr id="11" name="図 10">
            <a:extLst>
              <a:ext uri="{FF2B5EF4-FFF2-40B4-BE49-F238E27FC236}">
                <a16:creationId xmlns:a16="http://schemas.microsoft.com/office/drawing/2014/main" id="{7CC7DA93-7B30-454D-800D-5D4C3A1CB0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829489" y="1193198"/>
            <a:ext cx="2649155" cy="2649155"/>
          </a:xfrm>
          <a:prstGeom prst="rect">
            <a:avLst/>
          </a:prstGeom>
        </p:spPr>
      </p:pic>
      <p:pic>
        <p:nvPicPr>
          <p:cNvPr id="13" name="図 12">
            <a:extLst>
              <a:ext uri="{FF2B5EF4-FFF2-40B4-BE49-F238E27FC236}">
                <a16:creationId xmlns:a16="http://schemas.microsoft.com/office/drawing/2014/main" id="{173D48F8-9FFF-4C75-BE04-4BD4435A13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829969" y="3894168"/>
            <a:ext cx="2639797" cy="2639797"/>
          </a:xfrm>
          <a:prstGeom prst="rect">
            <a:avLst/>
          </a:prstGeom>
        </p:spPr>
      </p:pic>
      <p:pic>
        <p:nvPicPr>
          <p:cNvPr id="4" name="図 3">
            <a:extLst>
              <a:ext uri="{FF2B5EF4-FFF2-40B4-BE49-F238E27FC236}">
                <a16:creationId xmlns:a16="http://schemas.microsoft.com/office/drawing/2014/main" id="{4FFC9D60-F756-42DD-8B04-39527B988C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426514" y="1193199"/>
            <a:ext cx="5349644" cy="5349644"/>
          </a:xfrm>
          <a:prstGeom prst="rect">
            <a:avLst/>
          </a:prstGeom>
        </p:spPr>
      </p:pic>
    </p:spTree>
    <p:extLst>
      <p:ext uri="{BB962C8B-B14F-4D97-AF65-F5344CB8AC3E}">
        <p14:creationId xmlns:p14="http://schemas.microsoft.com/office/powerpoint/2010/main" val="987099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1D4E439-7AFE-41C2-9561-67F5879CAB86}"/>
              </a:ext>
            </a:extLst>
          </p:cNvPr>
          <p:cNvSpPr>
            <a:spLocks noGrp="1"/>
          </p:cNvSpPr>
          <p:nvPr>
            <p:ph type="title"/>
          </p:nvPr>
        </p:nvSpPr>
        <p:spPr/>
        <p:txBody>
          <a:bodyPr rtlCol="0"/>
          <a:lstStyle/>
          <a:p>
            <a:pPr rtl="0"/>
            <a:r>
              <a:rPr lang="ja-JP" altLang="en-US" dirty="0"/>
              <a:t>プログラミングの準備</a:t>
            </a:r>
          </a:p>
        </p:txBody>
      </p:sp>
      <p:sp>
        <p:nvSpPr>
          <p:cNvPr id="7" name="テキスト ボックス 6">
            <a:extLst>
              <a:ext uri="{FF2B5EF4-FFF2-40B4-BE49-F238E27FC236}">
                <a16:creationId xmlns:a16="http://schemas.microsoft.com/office/drawing/2014/main" id="{DE0FA59A-AB55-46F2-BA50-DF440BB2E6D0}"/>
              </a:ext>
            </a:extLst>
          </p:cNvPr>
          <p:cNvSpPr txBox="1"/>
          <p:nvPr/>
        </p:nvSpPr>
        <p:spPr>
          <a:xfrm>
            <a:off x="3515557" y="1351294"/>
            <a:ext cx="896645" cy="307777"/>
          </a:xfrm>
          <a:prstGeom prst="rect">
            <a:avLst/>
          </a:prstGeom>
          <a:noFill/>
        </p:spPr>
        <p:txBody>
          <a:bodyPr wrap="square" rtlCol="0">
            <a:spAutoFit/>
          </a:bodyPr>
          <a:lstStyle/>
          <a:p>
            <a:pPr algn="dist"/>
            <a:r>
              <a:rPr kumimoji="1" lang="ja-JP" altLang="en-US" sz="1400" b="1" dirty="0">
                <a:latin typeface="Meiryo UI" panose="020B0604030504040204" pitchFamily="50" charset="-128"/>
                <a:ea typeface="Meiryo UI" panose="020B0604030504040204" pitchFamily="50" charset="-128"/>
              </a:rPr>
              <a:t>じゅんび</a:t>
            </a:r>
          </a:p>
        </p:txBody>
      </p:sp>
      <p:pic>
        <p:nvPicPr>
          <p:cNvPr id="9" name="図プレースホルダー 8">
            <a:extLst>
              <a:ext uri="{FF2B5EF4-FFF2-40B4-BE49-F238E27FC236}">
                <a16:creationId xmlns:a16="http://schemas.microsoft.com/office/drawing/2014/main" id="{92913C35-B93D-4EBC-8810-BDFA2AF96087}"/>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242914" t="625" r="-31632" b="3403"/>
          <a:stretch/>
        </p:blipFill>
        <p:spPr>
          <a:xfrm>
            <a:off x="0" y="4515035"/>
            <a:ext cx="9144000" cy="2342965"/>
          </a:xfrm>
        </p:spPr>
      </p:pic>
    </p:spTree>
    <p:extLst>
      <p:ext uri="{BB962C8B-B14F-4D97-AF65-F5344CB8AC3E}">
        <p14:creationId xmlns:p14="http://schemas.microsoft.com/office/powerpoint/2010/main" val="1751932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F81A0A9-379D-4F97-802E-BC178DD65A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988598" y="1863329"/>
            <a:ext cx="4820576" cy="4820576"/>
          </a:xfrm>
          <a:prstGeom prst="rect">
            <a:avLst/>
          </a:prstGeom>
        </p:spPr>
      </p:pic>
      <p:sp>
        <p:nvSpPr>
          <p:cNvPr id="5" name="タイトル 4">
            <a:extLst>
              <a:ext uri="{FF2B5EF4-FFF2-40B4-BE49-F238E27FC236}">
                <a16:creationId xmlns:a16="http://schemas.microsoft.com/office/drawing/2014/main" id="{EF4E19F1-A742-4A72-9788-62CD7B3E8247}"/>
              </a:ext>
            </a:extLst>
          </p:cNvPr>
          <p:cNvSpPr>
            <a:spLocks noGrp="1"/>
          </p:cNvSpPr>
          <p:nvPr>
            <p:ph type="title"/>
          </p:nvPr>
        </p:nvSpPr>
        <p:spPr>
          <a:xfrm>
            <a:off x="334735" y="562545"/>
            <a:ext cx="8380640" cy="466281"/>
          </a:xfrm>
        </p:spPr>
        <p:txBody>
          <a:bodyPr/>
          <a:lstStyle/>
          <a:p>
            <a:r>
              <a:rPr lang="ja-JP" altLang="en-US" dirty="0"/>
              <a:t>パソコンとつなげよう</a:t>
            </a:r>
          </a:p>
        </p:txBody>
      </p:sp>
      <p:grpSp>
        <p:nvGrpSpPr>
          <p:cNvPr id="32" name="グループ化 31">
            <a:extLst>
              <a:ext uri="{FF2B5EF4-FFF2-40B4-BE49-F238E27FC236}">
                <a16:creationId xmlns:a16="http://schemas.microsoft.com/office/drawing/2014/main" id="{9E4EFFE0-5FAB-4597-8F04-107A91328B3C}"/>
              </a:ext>
            </a:extLst>
          </p:cNvPr>
          <p:cNvGrpSpPr/>
          <p:nvPr/>
        </p:nvGrpSpPr>
        <p:grpSpPr>
          <a:xfrm>
            <a:off x="726487" y="1286248"/>
            <a:ext cx="7254538" cy="577081"/>
            <a:chOff x="495668" y="1060559"/>
            <a:chExt cx="7254538" cy="577081"/>
          </a:xfrm>
        </p:grpSpPr>
        <p:sp>
          <p:nvSpPr>
            <p:cNvPr id="34" name="テキスト ボックス 33">
              <a:extLst>
                <a:ext uri="{FF2B5EF4-FFF2-40B4-BE49-F238E27FC236}">
                  <a16:creationId xmlns:a16="http://schemas.microsoft.com/office/drawing/2014/main" id="{B8954E6D-D880-4B95-AF35-8764A284737A}"/>
                </a:ext>
              </a:extLst>
            </p:cNvPr>
            <p:cNvSpPr txBox="1"/>
            <p:nvPr/>
          </p:nvSpPr>
          <p:spPr>
            <a:xfrm>
              <a:off x="615357" y="1060559"/>
              <a:ext cx="7134849" cy="577081"/>
            </a:xfrm>
            <a:prstGeom prst="rect">
              <a:avLst/>
            </a:prstGeom>
            <a:noFill/>
          </p:spPr>
          <p:txBody>
            <a:bodyPr wrap="square" rtlCol="0">
              <a:spAutoFit/>
            </a:bodyPr>
            <a:lstStyle/>
            <a:p>
              <a:pPr>
                <a:lnSpc>
                  <a:spcPct val="200000"/>
                </a:lnSpc>
              </a:pPr>
              <a:r>
                <a:rPr lang="en-US" altLang="ja-JP" i="0" dirty="0">
                  <a:solidFill>
                    <a:srgbClr val="575E75"/>
                  </a:solidFill>
                  <a:effectLst/>
                  <a:latin typeface="メイリオ" panose="020B0604030504040204" pitchFamily="50" charset="-128"/>
                  <a:ea typeface="メイリオ" panose="020B0604030504040204" pitchFamily="50" charset="-128"/>
                </a:rPr>
                <a:t>USB</a:t>
              </a:r>
              <a:r>
                <a:rPr lang="ja-JP" altLang="en-US" i="0" dirty="0">
                  <a:solidFill>
                    <a:srgbClr val="575E75"/>
                  </a:solidFill>
                  <a:effectLst/>
                  <a:latin typeface="メイリオ" panose="020B0604030504040204" pitchFamily="50" charset="-128"/>
                  <a:ea typeface="メイリオ" panose="020B0604030504040204" pitchFamily="50" charset="-128"/>
                </a:rPr>
                <a:t>ケーブルでパソコンとつなげます。</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D7EE5503-EEF2-4429-9A9D-F5CF53259E0C}"/>
                </a:ext>
              </a:extLst>
            </p:cNvPr>
            <p:cNvSpPr txBox="1"/>
            <p:nvPr/>
          </p:nvSpPr>
          <p:spPr>
            <a:xfrm>
              <a:off x="495668" y="1149442"/>
              <a:ext cx="103662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ユーエスビー</a:t>
              </a:r>
              <a:endParaRPr kumimoji="1" lang="ja-JP" altLang="en-US" sz="1000" dirty="0">
                <a:latin typeface="メイリオ" panose="020B0604030504040204" pitchFamily="50" charset="-128"/>
                <a:ea typeface="メイリオ" panose="020B0604030504040204" pitchFamily="50" charset="-128"/>
              </a:endParaRPr>
            </a:p>
          </p:txBody>
        </p:sp>
      </p:grpSp>
      <p:sp>
        <p:nvSpPr>
          <p:cNvPr id="11" name="楕円 10">
            <a:extLst>
              <a:ext uri="{FF2B5EF4-FFF2-40B4-BE49-F238E27FC236}">
                <a16:creationId xmlns:a16="http://schemas.microsoft.com/office/drawing/2014/main" id="{4F142894-6148-4DFC-9BF9-5AB9E47A1376}"/>
              </a:ext>
            </a:extLst>
          </p:cNvPr>
          <p:cNvSpPr/>
          <p:nvPr/>
        </p:nvSpPr>
        <p:spPr>
          <a:xfrm>
            <a:off x="3846762" y="3429000"/>
            <a:ext cx="913918" cy="949910"/>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9F7EBE20-A516-4C6E-A297-FB056612A25C}"/>
              </a:ext>
            </a:extLst>
          </p:cNvPr>
          <p:cNvSpPr/>
          <p:nvPr/>
        </p:nvSpPr>
        <p:spPr>
          <a:xfrm>
            <a:off x="5903102" y="4273617"/>
            <a:ext cx="886002" cy="873319"/>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4859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161DAD4-1B7C-4E79-9E26-FE39DAB14FAF}"/>
              </a:ext>
            </a:extLst>
          </p:cNvPr>
          <p:cNvSpPr>
            <a:spLocks noGrp="1"/>
          </p:cNvSpPr>
          <p:nvPr>
            <p:ph type="title"/>
          </p:nvPr>
        </p:nvSpPr>
        <p:spPr/>
        <p:txBody>
          <a:bodyPr/>
          <a:lstStyle/>
          <a:p>
            <a:r>
              <a:rPr lang="en-US" altLang="ja-JP" dirty="0" err="1"/>
              <a:t>Studuino:bit</a:t>
            </a:r>
            <a:r>
              <a:rPr lang="ja-JP" altLang="en-US" dirty="0"/>
              <a:t>を起動しよう</a:t>
            </a:r>
          </a:p>
        </p:txBody>
      </p:sp>
      <p:sp>
        <p:nvSpPr>
          <p:cNvPr id="24" name="テキスト ボックス 23">
            <a:extLst>
              <a:ext uri="{FF2B5EF4-FFF2-40B4-BE49-F238E27FC236}">
                <a16:creationId xmlns:a16="http://schemas.microsoft.com/office/drawing/2014/main" id="{A7E6BE03-00D8-4A96-AD3A-B5AB53DF923F}"/>
              </a:ext>
            </a:extLst>
          </p:cNvPr>
          <p:cNvSpPr txBox="1"/>
          <p:nvPr/>
        </p:nvSpPr>
        <p:spPr>
          <a:xfrm>
            <a:off x="2881994" y="385913"/>
            <a:ext cx="70623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きどう</a:t>
            </a:r>
          </a:p>
        </p:txBody>
      </p:sp>
      <p:grpSp>
        <p:nvGrpSpPr>
          <p:cNvPr id="20" name="グループ化 19">
            <a:extLst>
              <a:ext uri="{FF2B5EF4-FFF2-40B4-BE49-F238E27FC236}">
                <a16:creationId xmlns:a16="http://schemas.microsoft.com/office/drawing/2014/main" id="{521D6AE2-637D-4017-9F38-548AF73BD5B1}"/>
              </a:ext>
            </a:extLst>
          </p:cNvPr>
          <p:cNvGrpSpPr/>
          <p:nvPr/>
        </p:nvGrpSpPr>
        <p:grpSpPr>
          <a:xfrm>
            <a:off x="827696" y="1546111"/>
            <a:ext cx="1082044" cy="1082044"/>
            <a:chOff x="609667" y="2093260"/>
            <a:chExt cx="1082044" cy="1082044"/>
          </a:xfrm>
        </p:grpSpPr>
        <p:pic>
          <p:nvPicPr>
            <p:cNvPr id="26" name="図 25">
              <a:extLst>
                <a:ext uri="{FF2B5EF4-FFF2-40B4-BE49-F238E27FC236}">
                  <a16:creationId xmlns:a16="http://schemas.microsoft.com/office/drawing/2014/main" id="{6080ED09-143A-4323-8B67-2EC10C0271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67" y="2093260"/>
              <a:ext cx="1082044" cy="1082044"/>
            </a:xfrm>
            <a:prstGeom prst="rect">
              <a:avLst/>
            </a:prstGeom>
          </p:spPr>
        </p:pic>
        <p:grpSp>
          <p:nvGrpSpPr>
            <p:cNvPr id="31" name="グループ化 30">
              <a:extLst>
                <a:ext uri="{FF2B5EF4-FFF2-40B4-BE49-F238E27FC236}">
                  <a16:creationId xmlns:a16="http://schemas.microsoft.com/office/drawing/2014/main" id="{9A1C170C-CD1B-445F-8C2F-F0AEA1B5A825}"/>
                </a:ext>
              </a:extLst>
            </p:cNvPr>
            <p:cNvGrpSpPr/>
            <p:nvPr/>
          </p:nvGrpSpPr>
          <p:grpSpPr>
            <a:xfrm>
              <a:off x="610001" y="2882990"/>
              <a:ext cx="292314" cy="292314"/>
              <a:chOff x="1084324" y="3782536"/>
              <a:chExt cx="363984" cy="363984"/>
            </a:xfrm>
          </p:grpSpPr>
          <p:sp>
            <p:nvSpPr>
              <p:cNvPr id="32" name="正方形/長方形 31">
                <a:extLst>
                  <a:ext uri="{FF2B5EF4-FFF2-40B4-BE49-F238E27FC236}">
                    <a16:creationId xmlns:a16="http://schemas.microsoft.com/office/drawing/2014/main" id="{28CDDCEB-61C5-4213-840A-EC23CA819B8B}"/>
                  </a:ext>
                </a:extLst>
              </p:cNvPr>
              <p:cNvSpPr/>
              <p:nvPr/>
            </p:nvSpPr>
            <p:spPr>
              <a:xfrm>
                <a:off x="1084324" y="3782536"/>
                <a:ext cx="363984" cy="363984"/>
              </a:xfrm>
              <a:prstGeom prst="rect">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3" name="図 32">
                <a:extLst>
                  <a:ext uri="{FF2B5EF4-FFF2-40B4-BE49-F238E27FC236}">
                    <a16:creationId xmlns:a16="http://schemas.microsoft.com/office/drawing/2014/main" id="{E90BC25E-AA89-4060-819D-B633294D2C55}"/>
                  </a:ext>
                </a:extLst>
              </p:cNvPr>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155871" y="3808787"/>
                <a:ext cx="217995" cy="311482"/>
              </a:xfrm>
              <a:prstGeom prst="rect">
                <a:avLst/>
              </a:prstGeom>
            </p:spPr>
          </p:pic>
        </p:grpSp>
      </p:grpSp>
      <p:sp>
        <p:nvSpPr>
          <p:cNvPr id="34" name="テキスト ボックス 33">
            <a:extLst>
              <a:ext uri="{FF2B5EF4-FFF2-40B4-BE49-F238E27FC236}">
                <a16:creationId xmlns:a16="http://schemas.microsoft.com/office/drawing/2014/main" id="{03537E16-7362-407E-800E-9D7FDE8788A7}"/>
              </a:ext>
            </a:extLst>
          </p:cNvPr>
          <p:cNvSpPr txBox="1"/>
          <p:nvPr/>
        </p:nvSpPr>
        <p:spPr>
          <a:xfrm>
            <a:off x="750043" y="2520017"/>
            <a:ext cx="1415788" cy="469359"/>
          </a:xfrm>
          <a:prstGeom prst="rect">
            <a:avLst/>
          </a:prstGeom>
          <a:noFill/>
        </p:spPr>
        <p:txBody>
          <a:bodyPr wrap="square" rtlCol="0">
            <a:spAutoFit/>
          </a:bodyPr>
          <a:lstStyle/>
          <a:p>
            <a:pPr>
              <a:lnSpc>
                <a:spcPct val="200000"/>
              </a:lnSpc>
            </a:pPr>
            <a:r>
              <a:rPr lang="en-US" altLang="ja-JP" sz="1400" b="1" i="0" dirty="0" err="1">
                <a:solidFill>
                  <a:srgbClr val="575E75"/>
                </a:solidFill>
                <a:effectLst/>
                <a:latin typeface="メイリオ" panose="020B0604030504040204" pitchFamily="50" charset="-128"/>
                <a:ea typeface="メイリオ" panose="020B0604030504040204" pitchFamily="50" charset="-128"/>
              </a:rPr>
              <a:t>studuino</a:t>
            </a:r>
            <a:r>
              <a:rPr lang="en-US" altLang="ja-JP" sz="1400" b="1" i="0" dirty="0">
                <a:solidFill>
                  <a:srgbClr val="575E75"/>
                </a:solidFill>
                <a:effectLst/>
                <a:latin typeface="メイリオ" panose="020B0604030504040204" pitchFamily="50" charset="-128"/>
                <a:ea typeface="メイリオ" panose="020B0604030504040204" pitchFamily="50" charset="-128"/>
              </a:rPr>
              <a:t>-bit</a:t>
            </a:r>
          </a:p>
        </p:txBody>
      </p:sp>
      <p:grpSp>
        <p:nvGrpSpPr>
          <p:cNvPr id="35" name="グループ化 34">
            <a:extLst>
              <a:ext uri="{FF2B5EF4-FFF2-40B4-BE49-F238E27FC236}">
                <a16:creationId xmlns:a16="http://schemas.microsoft.com/office/drawing/2014/main" id="{4BEE5001-42FA-4D42-89F2-A94E6A768512}"/>
              </a:ext>
            </a:extLst>
          </p:cNvPr>
          <p:cNvGrpSpPr/>
          <p:nvPr/>
        </p:nvGrpSpPr>
        <p:grpSpPr>
          <a:xfrm>
            <a:off x="2421921" y="1546111"/>
            <a:ext cx="6541118" cy="1131079"/>
            <a:chOff x="2993499" y="2228709"/>
            <a:chExt cx="6541118" cy="1131079"/>
          </a:xfrm>
        </p:grpSpPr>
        <p:sp>
          <p:nvSpPr>
            <p:cNvPr id="36" name="テキスト ボックス 35">
              <a:extLst>
                <a:ext uri="{FF2B5EF4-FFF2-40B4-BE49-F238E27FC236}">
                  <a16:creationId xmlns:a16="http://schemas.microsoft.com/office/drawing/2014/main" id="{F25AC772-6380-4BE4-ADE0-32353A410771}"/>
                </a:ext>
              </a:extLst>
            </p:cNvPr>
            <p:cNvSpPr txBox="1"/>
            <p:nvPr/>
          </p:nvSpPr>
          <p:spPr>
            <a:xfrm>
              <a:off x="2993499" y="2228709"/>
              <a:ext cx="6541118" cy="1131079"/>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パソコンのデスクトップにある</a:t>
              </a:r>
              <a:endParaRPr lang="en-US" altLang="ja-JP" i="0" dirty="0">
                <a:solidFill>
                  <a:srgbClr val="575E75"/>
                </a:solidFill>
                <a:effectLst/>
                <a:latin typeface="メイリオ" panose="020B0604030504040204" pitchFamily="50" charset="-128"/>
                <a:ea typeface="メイリオ" panose="020B0604030504040204" pitchFamily="50" charset="-128"/>
              </a:endParaRPr>
            </a:p>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en-US" altLang="ja-JP" b="1" i="0" dirty="0" err="1">
                  <a:solidFill>
                    <a:srgbClr val="575E75"/>
                  </a:solidFill>
                  <a:effectLst/>
                  <a:latin typeface="メイリオ" panose="020B0604030504040204" pitchFamily="50" charset="-128"/>
                  <a:ea typeface="メイリオ" panose="020B0604030504040204" pitchFamily="50" charset="-128"/>
                </a:rPr>
                <a:t>studuino</a:t>
              </a:r>
              <a:r>
                <a:rPr lang="en-US" altLang="ja-JP" b="1" i="0" dirty="0">
                  <a:solidFill>
                    <a:srgbClr val="575E75"/>
                  </a:solidFill>
                  <a:effectLst/>
                  <a:latin typeface="メイリオ" panose="020B0604030504040204" pitchFamily="50" charset="-128"/>
                  <a:ea typeface="メイリオ" panose="020B0604030504040204" pitchFamily="50" charset="-128"/>
                </a:rPr>
                <a:t>-bit</a:t>
              </a:r>
              <a:r>
                <a:rPr lang="ja-JP" altLang="en-US" dirty="0">
                  <a:solidFill>
                    <a:srgbClr val="575E75"/>
                  </a:solidFill>
                  <a:latin typeface="メイリオ" panose="020B0604030504040204" pitchFamily="50" charset="-128"/>
                  <a:ea typeface="メイリオ" panose="020B0604030504040204" pitchFamily="50" charset="-128"/>
                </a:rPr>
                <a:t>」のアイコンをダブルクリックしよう！</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1D416878-ADE8-40EA-BAC4-C292FBFD4711}"/>
                </a:ext>
              </a:extLst>
            </p:cNvPr>
            <p:cNvSpPr txBox="1"/>
            <p:nvPr/>
          </p:nvSpPr>
          <p:spPr>
            <a:xfrm>
              <a:off x="3178211" y="2869313"/>
              <a:ext cx="1927687"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スタデュイーノ：ビット</a:t>
              </a:r>
              <a:endParaRPr kumimoji="1" lang="ja-JP" altLang="en-US" sz="1000" dirty="0">
                <a:latin typeface="メイリオ" panose="020B0604030504040204" pitchFamily="50" charset="-128"/>
                <a:ea typeface="メイリオ" panose="020B0604030504040204" pitchFamily="50" charset="-128"/>
              </a:endParaRPr>
            </a:p>
          </p:txBody>
        </p:sp>
      </p:grpSp>
      <p:pic>
        <p:nvPicPr>
          <p:cNvPr id="38" name="図 37">
            <a:extLst>
              <a:ext uri="{FF2B5EF4-FFF2-40B4-BE49-F238E27FC236}">
                <a16:creationId xmlns:a16="http://schemas.microsoft.com/office/drawing/2014/main" id="{98D0C5BA-7CAD-4932-84E2-886B687445F2}"/>
              </a:ext>
            </a:extLst>
          </p:cNvPr>
          <p:cNvPicPr>
            <a:picLocks noChangeAspect="1"/>
          </p:cNvPicPr>
          <p:nvPr/>
        </p:nvPicPr>
        <p:blipFill>
          <a:blip r:embed="rId4"/>
          <a:stretch>
            <a:fillRect/>
          </a:stretch>
        </p:blipFill>
        <p:spPr>
          <a:xfrm>
            <a:off x="158546" y="3643647"/>
            <a:ext cx="4226638" cy="2078982"/>
          </a:xfrm>
          <a:prstGeom prst="rect">
            <a:avLst/>
          </a:prstGeom>
        </p:spPr>
      </p:pic>
      <p:sp>
        <p:nvSpPr>
          <p:cNvPr id="39" name="四角形: 角を丸くする 38">
            <a:extLst>
              <a:ext uri="{FF2B5EF4-FFF2-40B4-BE49-F238E27FC236}">
                <a16:creationId xmlns:a16="http://schemas.microsoft.com/office/drawing/2014/main" id="{1C117DDF-7A17-4102-A86F-2A94958B5CFD}"/>
              </a:ext>
            </a:extLst>
          </p:cNvPr>
          <p:cNvSpPr/>
          <p:nvPr/>
        </p:nvSpPr>
        <p:spPr>
          <a:xfrm>
            <a:off x="692316" y="4335673"/>
            <a:ext cx="1211504" cy="375408"/>
          </a:xfrm>
          <a:prstGeom prst="roundRect">
            <a:avLst>
              <a:gd name="adj" fmla="val 5730"/>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ja-JP" altLang="en-US">
              <a:solidFill>
                <a:schemeClr val="tx1"/>
              </a:solidFill>
            </a:endParaRPr>
          </a:p>
        </p:txBody>
      </p:sp>
      <p:grpSp>
        <p:nvGrpSpPr>
          <p:cNvPr id="40" name="グループ化 39">
            <a:extLst>
              <a:ext uri="{FF2B5EF4-FFF2-40B4-BE49-F238E27FC236}">
                <a16:creationId xmlns:a16="http://schemas.microsoft.com/office/drawing/2014/main" id="{FD9B75DE-E512-45EB-926E-4AD41E85E0D7}"/>
              </a:ext>
            </a:extLst>
          </p:cNvPr>
          <p:cNvGrpSpPr/>
          <p:nvPr/>
        </p:nvGrpSpPr>
        <p:grpSpPr>
          <a:xfrm>
            <a:off x="158546" y="3139965"/>
            <a:ext cx="3194696" cy="515860"/>
            <a:chOff x="5259462" y="4585437"/>
            <a:chExt cx="3194696" cy="515860"/>
          </a:xfrm>
        </p:grpSpPr>
        <p:sp>
          <p:nvSpPr>
            <p:cNvPr id="41" name="テキスト ボックス 40">
              <a:extLst>
                <a:ext uri="{FF2B5EF4-FFF2-40B4-BE49-F238E27FC236}">
                  <a16:creationId xmlns:a16="http://schemas.microsoft.com/office/drawing/2014/main" id="{DBA45E95-9A53-4984-A7E6-F11DE870A2F6}"/>
                </a:ext>
              </a:extLst>
            </p:cNvPr>
            <p:cNvSpPr txBox="1"/>
            <p:nvPr/>
          </p:nvSpPr>
          <p:spPr>
            <a:xfrm>
              <a:off x="5259462" y="4731965"/>
              <a:ext cx="3194696" cy="369332"/>
            </a:xfrm>
            <a:prstGeom prst="rect">
              <a:avLst/>
            </a:prstGeom>
            <a:noFill/>
          </p:spPr>
          <p:txBody>
            <a:bodyPr wrap="square" rtlCol="0">
              <a:spAutoFit/>
            </a:bodyPr>
            <a:lstStyle/>
            <a:p>
              <a:r>
                <a:rPr lang="ja-JP" altLang="en-US" dirty="0">
                  <a:solidFill>
                    <a:srgbClr val="575E75"/>
                  </a:solidFill>
                  <a:latin typeface="メイリオ" panose="020B0604030504040204" pitchFamily="50" charset="-128"/>
                  <a:ea typeface="メイリオ" panose="020B0604030504040204" pitchFamily="50" charset="-128"/>
                </a:rPr>
                <a:t>ロボットモードを選択します。</a:t>
              </a:r>
              <a:endParaRPr kumimoji="1" lang="ja-JP" altLang="en-US" sz="1200" dirty="0">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C2556D45-2D6A-428C-9983-BD743AC7EC1B}"/>
                </a:ext>
              </a:extLst>
            </p:cNvPr>
            <p:cNvSpPr txBox="1"/>
            <p:nvPr/>
          </p:nvSpPr>
          <p:spPr>
            <a:xfrm>
              <a:off x="7020871" y="4585437"/>
              <a:ext cx="77868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せんたく</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grpSp>
      <p:pic>
        <p:nvPicPr>
          <p:cNvPr id="43" name="図 42">
            <a:extLst>
              <a:ext uri="{FF2B5EF4-FFF2-40B4-BE49-F238E27FC236}">
                <a16:creationId xmlns:a16="http://schemas.microsoft.com/office/drawing/2014/main" id="{0B277195-1E71-4CBC-AFE5-5599A73D2D3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60046" y="3139965"/>
            <a:ext cx="4524266" cy="3023296"/>
          </a:xfrm>
          <a:prstGeom prst="rect">
            <a:avLst/>
          </a:prstGeom>
        </p:spPr>
      </p:pic>
      <p:grpSp>
        <p:nvGrpSpPr>
          <p:cNvPr id="45" name="グループ化 44">
            <a:extLst>
              <a:ext uri="{FF2B5EF4-FFF2-40B4-BE49-F238E27FC236}">
                <a16:creationId xmlns:a16="http://schemas.microsoft.com/office/drawing/2014/main" id="{884CACAA-395A-4153-B407-B849F89F488E}"/>
              </a:ext>
            </a:extLst>
          </p:cNvPr>
          <p:cNvGrpSpPr/>
          <p:nvPr/>
        </p:nvGrpSpPr>
        <p:grpSpPr>
          <a:xfrm>
            <a:off x="1486222" y="5895006"/>
            <a:ext cx="3118340" cy="577081"/>
            <a:chOff x="903244" y="6175811"/>
            <a:chExt cx="3118340" cy="577081"/>
          </a:xfrm>
        </p:grpSpPr>
        <p:sp>
          <p:nvSpPr>
            <p:cNvPr id="46" name="テキスト ボックス 45">
              <a:extLst>
                <a:ext uri="{FF2B5EF4-FFF2-40B4-BE49-F238E27FC236}">
                  <a16:creationId xmlns:a16="http://schemas.microsoft.com/office/drawing/2014/main" id="{AA54392E-C5A7-46C9-B8A4-5B0F740D3D21}"/>
                </a:ext>
              </a:extLst>
            </p:cNvPr>
            <p:cNvSpPr txBox="1"/>
            <p:nvPr/>
          </p:nvSpPr>
          <p:spPr>
            <a:xfrm>
              <a:off x="941568" y="6175811"/>
              <a:ext cx="3080016" cy="577081"/>
            </a:xfrm>
            <a:prstGeom prst="rect">
              <a:avLst/>
            </a:prstGeom>
            <a:noFill/>
          </p:spPr>
          <p:txBody>
            <a:bodyPr wrap="square" rtlCol="0">
              <a:spAutoFit/>
            </a:bodyPr>
            <a:lstStyle/>
            <a:p>
              <a:pPr>
                <a:lnSpc>
                  <a:spcPct val="200000"/>
                </a:lnSpc>
              </a:pPr>
              <a:r>
                <a:rPr lang="en-US" altLang="ja-JP" i="0" dirty="0" err="1">
                  <a:solidFill>
                    <a:srgbClr val="575E75"/>
                  </a:solidFill>
                  <a:effectLst/>
                  <a:latin typeface="メイリオ" panose="020B0604030504040204" pitchFamily="50" charset="-128"/>
                  <a:ea typeface="メイリオ" panose="020B0604030504040204" pitchFamily="50" charset="-128"/>
                </a:rPr>
                <a:t>Studuino:bit</a:t>
              </a:r>
              <a:r>
                <a:rPr lang="ja-JP" altLang="en-US" i="0" dirty="0">
                  <a:solidFill>
                    <a:srgbClr val="575E75"/>
                  </a:solidFill>
                  <a:effectLst/>
                  <a:latin typeface="メイリオ" panose="020B0604030504040204" pitchFamily="50" charset="-128"/>
                  <a:ea typeface="メイリオ" panose="020B0604030504040204" pitchFamily="50" charset="-128"/>
                </a:rPr>
                <a:t>が起動します。</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EDC1E625-813E-4C0A-A058-96595AC188B1}"/>
                </a:ext>
              </a:extLst>
            </p:cNvPr>
            <p:cNvSpPr txBox="1"/>
            <p:nvPr/>
          </p:nvSpPr>
          <p:spPr>
            <a:xfrm>
              <a:off x="2495227" y="6252077"/>
              <a:ext cx="77868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きどう</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BC95835F-01D6-4D84-BB12-93C00C24C19A}"/>
                </a:ext>
              </a:extLst>
            </p:cNvPr>
            <p:cNvSpPr txBox="1"/>
            <p:nvPr/>
          </p:nvSpPr>
          <p:spPr>
            <a:xfrm>
              <a:off x="903244" y="6252077"/>
              <a:ext cx="168122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スタデュイーノ：ビット</a:t>
              </a:r>
            </a:p>
          </p:txBody>
        </p:sp>
      </p:grpSp>
      <p:sp>
        <p:nvSpPr>
          <p:cNvPr id="51" name="テキスト ボックス 50">
            <a:extLst>
              <a:ext uri="{FF2B5EF4-FFF2-40B4-BE49-F238E27FC236}">
                <a16:creationId xmlns:a16="http://schemas.microsoft.com/office/drawing/2014/main" id="{F6B39E56-DCF2-4EBF-98EA-E9B2542205DA}"/>
              </a:ext>
            </a:extLst>
          </p:cNvPr>
          <p:cNvSpPr txBox="1"/>
          <p:nvPr/>
        </p:nvSpPr>
        <p:spPr>
          <a:xfrm>
            <a:off x="428625" y="397411"/>
            <a:ext cx="2234676"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スタデュイーノ：ビット</a:t>
            </a:r>
          </a:p>
        </p:txBody>
      </p:sp>
      <p:sp>
        <p:nvSpPr>
          <p:cNvPr id="52" name="矢印: 右 51">
            <a:extLst>
              <a:ext uri="{FF2B5EF4-FFF2-40B4-BE49-F238E27FC236}">
                <a16:creationId xmlns:a16="http://schemas.microsoft.com/office/drawing/2014/main" id="{6D160650-2197-4DCB-B583-0756020C886C}"/>
              </a:ext>
            </a:extLst>
          </p:cNvPr>
          <p:cNvSpPr/>
          <p:nvPr/>
        </p:nvSpPr>
        <p:spPr>
          <a:xfrm>
            <a:off x="4053524" y="4276350"/>
            <a:ext cx="738182" cy="750525"/>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4174853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ADFF4CC-F8F9-4419-AD4F-6F0CCD5DDEE5}"/>
              </a:ext>
            </a:extLst>
          </p:cNvPr>
          <p:cNvSpPr>
            <a:spLocks noGrp="1"/>
          </p:cNvSpPr>
          <p:nvPr>
            <p:ph type="title"/>
          </p:nvPr>
        </p:nvSpPr>
        <p:spPr>
          <a:xfrm>
            <a:off x="334735" y="562545"/>
            <a:ext cx="8380640" cy="466281"/>
          </a:xfrm>
        </p:spPr>
        <p:txBody>
          <a:bodyPr/>
          <a:lstStyle/>
          <a:p>
            <a:r>
              <a:rPr lang="ja-JP" altLang="en-US" dirty="0"/>
              <a:t>ミッション：リモコンでシューティングゲームをしよう</a:t>
            </a:r>
          </a:p>
        </p:txBody>
      </p:sp>
      <p:sp>
        <p:nvSpPr>
          <p:cNvPr id="16" name="テキスト ボックス 15">
            <a:extLst>
              <a:ext uri="{FF2B5EF4-FFF2-40B4-BE49-F238E27FC236}">
                <a16:creationId xmlns:a16="http://schemas.microsoft.com/office/drawing/2014/main" id="{1A580B57-18AA-45D4-9D1C-68D3CCA2DFCA}"/>
              </a:ext>
            </a:extLst>
          </p:cNvPr>
          <p:cNvSpPr txBox="1"/>
          <p:nvPr/>
        </p:nvSpPr>
        <p:spPr>
          <a:xfrm>
            <a:off x="744226" y="943517"/>
            <a:ext cx="7369965" cy="1246495"/>
          </a:xfrm>
          <a:prstGeom prst="rect">
            <a:avLst/>
          </a:prstGeom>
          <a:noFill/>
        </p:spPr>
        <p:txBody>
          <a:bodyPr wrap="square" rtlCol="0">
            <a:spAutoFit/>
          </a:bodyPr>
          <a:lstStyle/>
          <a:p>
            <a:pPr>
              <a:lnSpc>
                <a:spcPct val="200000"/>
              </a:lnSpc>
            </a:pPr>
            <a:r>
              <a:rPr lang="ja-JP" altLang="en-US" sz="2000" b="1" i="0" dirty="0">
                <a:solidFill>
                  <a:srgbClr val="C00000"/>
                </a:solidFill>
                <a:effectLst/>
                <a:latin typeface="メイリオ" panose="020B0604030504040204" pitchFamily="50" charset="-128"/>
                <a:ea typeface="メイリオ" panose="020B0604030504040204" pitchFamily="50" charset="-128"/>
              </a:rPr>
              <a:t>リモコンで赤外線フォトリフレクタをねらおう！</a:t>
            </a:r>
            <a:endParaRPr lang="en-US" altLang="ja-JP" sz="2000" b="1" i="0" dirty="0">
              <a:solidFill>
                <a:srgbClr val="C00000"/>
              </a:solidFill>
              <a:effectLst/>
              <a:latin typeface="メイリオ" panose="020B0604030504040204" pitchFamily="50" charset="-128"/>
              <a:ea typeface="メイリオ" panose="020B0604030504040204" pitchFamily="50" charset="-128"/>
            </a:endParaRPr>
          </a:p>
          <a:p>
            <a:pPr>
              <a:lnSpc>
                <a:spcPct val="200000"/>
              </a:lnSpc>
            </a:pPr>
            <a:r>
              <a:rPr kumimoji="1" lang="ja-JP" altLang="en-US" sz="2000" b="1" dirty="0">
                <a:solidFill>
                  <a:srgbClr val="C00000"/>
                </a:solidFill>
                <a:latin typeface="メイリオ" panose="020B0604030504040204" pitchFamily="50" charset="-128"/>
                <a:ea typeface="メイリオ" panose="020B0604030504040204" pitchFamily="50" charset="-128"/>
              </a:rPr>
              <a:t>当たったらロボットが反応するようにプログラムを作ろう！</a:t>
            </a:r>
          </a:p>
        </p:txBody>
      </p:sp>
      <p:sp>
        <p:nvSpPr>
          <p:cNvPr id="21" name="テキスト ボックス 20">
            <a:extLst>
              <a:ext uri="{FF2B5EF4-FFF2-40B4-BE49-F238E27FC236}">
                <a16:creationId xmlns:a16="http://schemas.microsoft.com/office/drawing/2014/main" id="{6A6617B9-DEEB-4A81-8549-94AD16F70F10}"/>
              </a:ext>
            </a:extLst>
          </p:cNvPr>
          <p:cNvSpPr txBox="1"/>
          <p:nvPr/>
        </p:nvSpPr>
        <p:spPr>
          <a:xfrm>
            <a:off x="3281757" y="1628100"/>
            <a:ext cx="693710" cy="246221"/>
          </a:xfrm>
          <a:prstGeom prst="rect">
            <a:avLst/>
          </a:prstGeom>
          <a:noFill/>
        </p:spPr>
        <p:txBody>
          <a:bodyPr wrap="square" rtlCol="0">
            <a:spAutoFit/>
          </a:bodyPr>
          <a:lstStyle/>
          <a:p>
            <a:pPr algn="dist"/>
            <a:r>
              <a:rPr kumimoji="1" lang="ja-JP" altLang="en-US" sz="1000" b="1" dirty="0">
                <a:solidFill>
                  <a:srgbClr val="C00000"/>
                </a:solidFill>
                <a:latin typeface="メイリオ" panose="020B0604030504040204" pitchFamily="50" charset="-128"/>
                <a:ea typeface="メイリオ" panose="020B0604030504040204" pitchFamily="50" charset="-128"/>
              </a:rPr>
              <a:t>はんのう</a:t>
            </a:r>
            <a:endParaRPr kumimoji="1" lang="en-US" altLang="ja-JP" sz="1000" b="1" dirty="0">
              <a:solidFill>
                <a:srgbClr val="C00000"/>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32CCC7C9-8369-4731-8AF6-E28C0AB0ACC3}"/>
              </a:ext>
            </a:extLst>
          </p:cNvPr>
          <p:cNvSpPr txBox="1"/>
          <p:nvPr/>
        </p:nvSpPr>
        <p:spPr>
          <a:xfrm>
            <a:off x="1962707" y="1002635"/>
            <a:ext cx="993558" cy="246221"/>
          </a:xfrm>
          <a:prstGeom prst="rect">
            <a:avLst/>
          </a:prstGeom>
          <a:noFill/>
        </p:spPr>
        <p:txBody>
          <a:bodyPr wrap="square" rtlCol="0">
            <a:spAutoFit/>
          </a:bodyPr>
          <a:lstStyle/>
          <a:p>
            <a:pPr algn="dist"/>
            <a:r>
              <a:rPr kumimoji="1" lang="ja-JP" altLang="en-US" sz="1000" b="1" dirty="0">
                <a:solidFill>
                  <a:srgbClr val="C00000"/>
                </a:solidFill>
                <a:latin typeface="メイリオ" panose="020B0604030504040204" pitchFamily="50" charset="-128"/>
                <a:ea typeface="メイリオ" panose="020B0604030504040204" pitchFamily="50" charset="-128"/>
              </a:rPr>
              <a:t>せきがいせん</a:t>
            </a:r>
            <a:endParaRPr kumimoji="1" lang="en-US" altLang="ja-JP" sz="1000" b="1" dirty="0">
              <a:solidFill>
                <a:srgbClr val="C00000"/>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8CE06A63-376F-4F92-BF2F-6AD3BADDCF39}"/>
              </a:ext>
            </a:extLst>
          </p:cNvPr>
          <p:cNvSpPr txBox="1"/>
          <p:nvPr/>
        </p:nvSpPr>
        <p:spPr>
          <a:xfrm>
            <a:off x="775046" y="1628100"/>
            <a:ext cx="361297" cy="246221"/>
          </a:xfrm>
          <a:prstGeom prst="rect">
            <a:avLst/>
          </a:prstGeom>
          <a:noFill/>
        </p:spPr>
        <p:txBody>
          <a:bodyPr wrap="square" rtlCol="0">
            <a:spAutoFit/>
          </a:bodyPr>
          <a:lstStyle/>
          <a:p>
            <a:pPr algn="dist"/>
            <a:r>
              <a:rPr kumimoji="1" lang="ja-JP" altLang="en-US" sz="1000" b="1" dirty="0">
                <a:solidFill>
                  <a:srgbClr val="C00000"/>
                </a:solidFill>
                <a:latin typeface="メイリオ" panose="020B0604030504040204" pitchFamily="50" charset="-128"/>
                <a:ea typeface="メイリオ" panose="020B0604030504040204" pitchFamily="50" charset="-128"/>
              </a:rPr>
              <a:t>あ</a:t>
            </a:r>
            <a:endParaRPr kumimoji="1" lang="en-US" altLang="ja-JP" sz="1000" b="1" dirty="0">
              <a:solidFill>
                <a:srgbClr val="C00000"/>
              </a:solidFill>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A9732CB8-F490-4D37-85DD-C84185AB685B}"/>
              </a:ext>
            </a:extLst>
          </p:cNvPr>
          <p:cNvSpPr txBox="1"/>
          <p:nvPr/>
        </p:nvSpPr>
        <p:spPr>
          <a:xfrm>
            <a:off x="6570289" y="1628100"/>
            <a:ext cx="469704" cy="246221"/>
          </a:xfrm>
          <a:prstGeom prst="rect">
            <a:avLst/>
          </a:prstGeom>
          <a:noFill/>
        </p:spPr>
        <p:txBody>
          <a:bodyPr wrap="square" rtlCol="0">
            <a:spAutoFit/>
          </a:bodyPr>
          <a:lstStyle/>
          <a:p>
            <a:pPr algn="ctr"/>
            <a:r>
              <a:rPr kumimoji="1" lang="ja-JP" altLang="en-US" sz="1000" b="1" dirty="0">
                <a:solidFill>
                  <a:srgbClr val="C00000"/>
                </a:solidFill>
                <a:latin typeface="メイリオ" panose="020B0604030504040204" pitchFamily="50" charset="-128"/>
                <a:ea typeface="メイリオ" panose="020B0604030504040204" pitchFamily="50" charset="-128"/>
              </a:rPr>
              <a:t>つく</a:t>
            </a:r>
            <a:endParaRPr kumimoji="1" lang="en-US" altLang="ja-JP" sz="1000" b="1" dirty="0">
              <a:solidFill>
                <a:srgbClr val="C00000"/>
              </a:solidFill>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C7AD0A56-A79A-402F-97C7-FD1BAD460E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4430478" y="2446945"/>
            <a:ext cx="3292574" cy="2778710"/>
          </a:xfrm>
          <a:prstGeom prst="rect">
            <a:avLst/>
          </a:prstGeom>
        </p:spPr>
      </p:pic>
      <p:pic>
        <p:nvPicPr>
          <p:cNvPr id="13" name="図 12">
            <a:extLst>
              <a:ext uri="{FF2B5EF4-FFF2-40B4-BE49-F238E27FC236}">
                <a16:creationId xmlns:a16="http://schemas.microsoft.com/office/drawing/2014/main" id="{EB1C8B7D-ED15-4239-A0EE-BD2C43E3E4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939257" y="2469016"/>
            <a:ext cx="3292575" cy="2778711"/>
          </a:xfrm>
          <a:prstGeom prst="rect">
            <a:avLst/>
          </a:prstGeom>
        </p:spPr>
      </p:pic>
      <p:sp>
        <p:nvSpPr>
          <p:cNvPr id="33" name="矢印: 右 32">
            <a:extLst>
              <a:ext uri="{FF2B5EF4-FFF2-40B4-BE49-F238E27FC236}">
                <a16:creationId xmlns:a16="http://schemas.microsoft.com/office/drawing/2014/main" id="{B871CE09-B8B0-4FDA-BD29-58F78460A2C5}"/>
              </a:ext>
            </a:extLst>
          </p:cNvPr>
          <p:cNvSpPr/>
          <p:nvPr/>
        </p:nvSpPr>
        <p:spPr>
          <a:xfrm>
            <a:off x="3992538" y="3351198"/>
            <a:ext cx="929724" cy="945270"/>
          </a:xfrm>
          <a:prstGeom prst="rightArrow">
            <a:avLst/>
          </a:prstGeom>
          <a:solidFill>
            <a:srgbClr val="85D4E7"/>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pic>
        <p:nvPicPr>
          <p:cNvPr id="18" name="グラフィックス 17" descr="リモート コントロール">
            <a:extLst>
              <a:ext uri="{FF2B5EF4-FFF2-40B4-BE49-F238E27FC236}">
                <a16:creationId xmlns:a16="http://schemas.microsoft.com/office/drawing/2014/main" id="{2AEC8DF0-78C6-4B8F-A1CA-76BAFF1EBD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700000">
            <a:off x="544393" y="5349205"/>
            <a:ext cx="1012316" cy="1012316"/>
          </a:xfrm>
          <a:prstGeom prst="rect">
            <a:avLst/>
          </a:prstGeom>
        </p:spPr>
      </p:pic>
      <p:pic>
        <p:nvPicPr>
          <p:cNvPr id="20" name="グラフィックス 19" descr="ワイヤレス">
            <a:extLst>
              <a:ext uri="{FF2B5EF4-FFF2-40B4-BE49-F238E27FC236}">
                <a16:creationId xmlns:a16="http://schemas.microsoft.com/office/drawing/2014/main" id="{0C0E488B-52D6-4193-8B55-5C930F05AA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520000">
            <a:off x="1309167" y="4709745"/>
            <a:ext cx="914400" cy="914400"/>
          </a:xfrm>
          <a:prstGeom prst="rect">
            <a:avLst/>
          </a:prstGeom>
        </p:spPr>
      </p:pic>
      <p:cxnSp>
        <p:nvCxnSpPr>
          <p:cNvPr id="38" name="直線矢印コネクタ 37">
            <a:extLst>
              <a:ext uri="{FF2B5EF4-FFF2-40B4-BE49-F238E27FC236}">
                <a16:creationId xmlns:a16="http://schemas.microsoft.com/office/drawing/2014/main" id="{79F909B7-89BD-4D9C-9F71-C751065EFC95}"/>
              </a:ext>
            </a:extLst>
          </p:cNvPr>
          <p:cNvCxnSpPr>
            <a:cxnSpLocks/>
          </p:cNvCxnSpPr>
          <p:nvPr/>
        </p:nvCxnSpPr>
        <p:spPr>
          <a:xfrm flipV="1">
            <a:off x="1617808" y="4286338"/>
            <a:ext cx="975215" cy="1039716"/>
          </a:xfrm>
          <a:prstGeom prst="straightConnector1">
            <a:avLst/>
          </a:prstGeom>
          <a:ln w="57150">
            <a:solidFill>
              <a:schemeClr val="bg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45" name="吹き出し: 角を丸めた四角形 44">
            <a:extLst>
              <a:ext uri="{FF2B5EF4-FFF2-40B4-BE49-F238E27FC236}">
                <a16:creationId xmlns:a16="http://schemas.microsoft.com/office/drawing/2014/main" id="{8CB520CD-A811-4555-97DC-FBAC3201A2A3}"/>
              </a:ext>
            </a:extLst>
          </p:cNvPr>
          <p:cNvSpPr/>
          <p:nvPr/>
        </p:nvSpPr>
        <p:spPr>
          <a:xfrm>
            <a:off x="1569631" y="5565603"/>
            <a:ext cx="5984268" cy="1212849"/>
          </a:xfrm>
          <a:prstGeom prst="wedgeRoundRectCallout">
            <a:avLst>
              <a:gd name="adj1" fmla="val 52764"/>
              <a:gd name="adj2" fmla="val -7457"/>
              <a:gd name="adj3" fmla="val 16667"/>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solidFill>
                <a:schemeClr val="tx1"/>
              </a:solidFill>
            </a:endParaRPr>
          </a:p>
        </p:txBody>
      </p:sp>
      <p:pic>
        <p:nvPicPr>
          <p:cNvPr id="46" name="図 45">
            <a:extLst>
              <a:ext uri="{FF2B5EF4-FFF2-40B4-BE49-F238E27FC236}">
                <a16:creationId xmlns:a16="http://schemas.microsoft.com/office/drawing/2014/main" id="{574DD7E3-AB89-4D1A-B7C0-3F92145C01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19492" y="5342923"/>
            <a:ext cx="898360" cy="1431632"/>
          </a:xfrm>
          <a:prstGeom prst="rect">
            <a:avLst/>
          </a:prstGeom>
        </p:spPr>
      </p:pic>
      <p:grpSp>
        <p:nvGrpSpPr>
          <p:cNvPr id="62" name="グループ化 61">
            <a:extLst>
              <a:ext uri="{FF2B5EF4-FFF2-40B4-BE49-F238E27FC236}">
                <a16:creationId xmlns:a16="http://schemas.microsoft.com/office/drawing/2014/main" id="{B9F908A7-8580-4E9B-8016-AB67AF707EFD}"/>
              </a:ext>
            </a:extLst>
          </p:cNvPr>
          <p:cNvGrpSpPr/>
          <p:nvPr/>
        </p:nvGrpSpPr>
        <p:grpSpPr>
          <a:xfrm>
            <a:off x="1590101" y="5653681"/>
            <a:ext cx="5955478" cy="1066676"/>
            <a:chOff x="1590101" y="5653681"/>
            <a:chExt cx="5955478" cy="1066676"/>
          </a:xfrm>
        </p:grpSpPr>
        <p:sp>
          <p:nvSpPr>
            <p:cNvPr id="48" name="テキスト ボックス 47">
              <a:extLst>
                <a:ext uri="{FF2B5EF4-FFF2-40B4-BE49-F238E27FC236}">
                  <a16:creationId xmlns:a16="http://schemas.microsoft.com/office/drawing/2014/main" id="{E8A6DF56-5925-49CC-9BF5-3EA33F9ECD22}"/>
                </a:ext>
              </a:extLst>
            </p:cNvPr>
            <p:cNvSpPr txBox="1"/>
            <p:nvPr/>
          </p:nvSpPr>
          <p:spPr>
            <a:xfrm>
              <a:off x="1617808" y="5685458"/>
              <a:ext cx="5927771" cy="1034899"/>
            </a:xfrm>
            <a:prstGeom prst="rect">
              <a:avLst/>
            </a:prstGeom>
            <a:noFill/>
          </p:spPr>
          <p:txBody>
            <a:bodyPr wrap="square" rtlCol="0">
              <a:spAutoFit/>
            </a:bodyPr>
            <a:lstStyle/>
            <a:p>
              <a:pPr>
                <a:lnSpc>
                  <a:spcPct val="150000"/>
                </a:lnSpc>
              </a:pPr>
              <a:r>
                <a:rPr kumimoji="1" lang="ja-JP" altLang="en-US" sz="1400" dirty="0">
                  <a:solidFill>
                    <a:srgbClr val="575E75"/>
                  </a:solidFill>
                  <a:latin typeface="メイリオ" panose="020B0604030504040204" pitchFamily="50" charset="-128"/>
                  <a:ea typeface="メイリオ" panose="020B0604030504040204" pitchFamily="50" charset="-128"/>
                </a:rPr>
                <a:t>赤外線とは、目に見えない光（電磁波）のことだよ。</a:t>
              </a:r>
              <a:endParaRPr kumimoji="1" lang="en-US" altLang="ja-JP" sz="1400" dirty="0">
                <a:solidFill>
                  <a:srgbClr val="575E75"/>
                </a:solidFill>
                <a:latin typeface="メイリオ" panose="020B0604030504040204" pitchFamily="50" charset="-128"/>
                <a:ea typeface="メイリオ" panose="020B0604030504040204" pitchFamily="50" charset="-128"/>
              </a:endParaRPr>
            </a:p>
            <a:p>
              <a:pPr>
                <a:lnSpc>
                  <a:spcPct val="150000"/>
                </a:lnSpc>
              </a:pPr>
              <a:r>
                <a:rPr kumimoji="1" lang="ja-JP" altLang="en-US" sz="1400" dirty="0">
                  <a:solidFill>
                    <a:srgbClr val="575E75"/>
                  </a:solidFill>
                  <a:latin typeface="メイリオ" panose="020B0604030504040204" pitchFamily="50" charset="-128"/>
                  <a:ea typeface="メイリオ" panose="020B0604030504040204" pitchFamily="50" charset="-128"/>
                </a:rPr>
                <a:t>リモコンのボタンを押すと赤外線が出るよ。</a:t>
              </a:r>
              <a:endParaRPr kumimoji="1" lang="en-US" altLang="ja-JP" sz="1400" dirty="0">
                <a:solidFill>
                  <a:srgbClr val="575E75"/>
                </a:solidFill>
                <a:latin typeface="メイリオ" panose="020B0604030504040204" pitchFamily="50" charset="-128"/>
                <a:ea typeface="メイリオ" panose="020B0604030504040204" pitchFamily="50" charset="-128"/>
              </a:endParaRPr>
            </a:p>
            <a:p>
              <a:pPr>
                <a:lnSpc>
                  <a:spcPct val="150000"/>
                </a:lnSpc>
              </a:pPr>
              <a:r>
                <a:rPr kumimoji="1" lang="ja-JP" altLang="en-US" sz="1400" dirty="0">
                  <a:solidFill>
                    <a:srgbClr val="575E75"/>
                  </a:solidFill>
                  <a:latin typeface="メイリオ" panose="020B0604030504040204" pitchFamily="50" charset="-128"/>
                  <a:ea typeface="メイリオ" panose="020B0604030504040204" pitchFamily="50" charset="-128"/>
                </a:rPr>
                <a:t>電化製品はこの仕組みをつかうことで、離れたところから操作できるよ。</a:t>
              </a:r>
              <a:endParaRPr kumimoji="1" lang="en-US" altLang="ja-JP" sz="1400" dirty="0">
                <a:solidFill>
                  <a:srgbClr val="575E75"/>
                </a:solidFill>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CDC67B0F-BB1B-4EDE-9BBB-A0DE18017674}"/>
                </a:ext>
              </a:extLst>
            </p:cNvPr>
            <p:cNvSpPr txBox="1"/>
            <p:nvPr/>
          </p:nvSpPr>
          <p:spPr>
            <a:xfrm>
              <a:off x="3655551" y="5653681"/>
              <a:ext cx="553389"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ひかり</a:t>
              </a:r>
              <a:endParaRPr kumimoji="1" lang="ja-JP" altLang="en-US" sz="800" dirty="0">
                <a:latin typeface="メイリオ" panose="020B0604030504040204" pitchFamily="50" charset="-128"/>
                <a:ea typeface="メイリオ" panose="020B0604030504040204" pitchFamily="50" charset="-128"/>
              </a:endParaRPr>
            </a:p>
          </p:txBody>
        </p:sp>
        <p:sp>
          <p:nvSpPr>
            <p:cNvPr id="50" name="テキスト ボックス 49">
              <a:extLst>
                <a:ext uri="{FF2B5EF4-FFF2-40B4-BE49-F238E27FC236}">
                  <a16:creationId xmlns:a16="http://schemas.microsoft.com/office/drawing/2014/main" id="{18BCAD21-0727-4680-B8BD-6369836F1DE6}"/>
                </a:ext>
              </a:extLst>
            </p:cNvPr>
            <p:cNvSpPr txBox="1"/>
            <p:nvPr/>
          </p:nvSpPr>
          <p:spPr>
            <a:xfrm>
              <a:off x="2726422" y="5653681"/>
              <a:ext cx="267665"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め</a:t>
              </a:r>
              <a:endParaRPr kumimoji="1" lang="ja-JP" altLang="en-US" sz="800" dirty="0">
                <a:latin typeface="メイリオ" panose="020B0604030504040204" pitchFamily="50" charset="-128"/>
                <a:ea typeface="メイリオ" panose="020B0604030504040204" pitchFamily="50" charset="-128"/>
              </a:endParaRPr>
            </a:p>
          </p:txBody>
        </p:sp>
        <p:sp>
          <p:nvSpPr>
            <p:cNvPr id="51" name="テキスト ボックス 50">
              <a:extLst>
                <a:ext uri="{FF2B5EF4-FFF2-40B4-BE49-F238E27FC236}">
                  <a16:creationId xmlns:a16="http://schemas.microsoft.com/office/drawing/2014/main" id="{7A0D9DAA-F3A4-4F2D-99D6-E3573ECD9150}"/>
                </a:ext>
              </a:extLst>
            </p:cNvPr>
            <p:cNvSpPr txBox="1"/>
            <p:nvPr/>
          </p:nvSpPr>
          <p:spPr>
            <a:xfrm>
              <a:off x="4774433" y="6301715"/>
              <a:ext cx="42326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はな</a:t>
              </a:r>
              <a:endParaRPr kumimoji="1" lang="ja-JP" altLang="en-US" sz="800"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457D58C8-8F84-4E47-8B84-6B614321C81C}"/>
                </a:ext>
              </a:extLst>
            </p:cNvPr>
            <p:cNvSpPr txBox="1"/>
            <p:nvPr/>
          </p:nvSpPr>
          <p:spPr>
            <a:xfrm>
              <a:off x="3065467" y="5653681"/>
              <a:ext cx="267665"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み</a:t>
              </a:r>
              <a:endParaRPr kumimoji="1" lang="ja-JP" altLang="en-US" sz="800" dirty="0">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E344E94E-C755-4994-9DF6-5A814E21DD0B}"/>
                </a:ext>
              </a:extLst>
            </p:cNvPr>
            <p:cNvSpPr txBox="1"/>
            <p:nvPr/>
          </p:nvSpPr>
          <p:spPr>
            <a:xfrm>
              <a:off x="4105745" y="5653681"/>
              <a:ext cx="656598"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でんじは</a:t>
              </a:r>
              <a:endParaRPr kumimoji="1" lang="ja-JP" altLang="en-US" sz="800"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2293EAA2-41C1-4F9A-8BA7-F5988C39950F}"/>
                </a:ext>
              </a:extLst>
            </p:cNvPr>
            <p:cNvSpPr txBox="1"/>
            <p:nvPr/>
          </p:nvSpPr>
          <p:spPr>
            <a:xfrm>
              <a:off x="1590101" y="5653681"/>
              <a:ext cx="842610"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せきがいせん</a:t>
              </a:r>
              <a:endParaRPr kumimoji="1" lang="ja-JP" altLang="en-US" sz="800" dirty="0">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0AB2DF56-1DF8-4D98-8B03-73AB98B4BC95}"/>
                </a:ext>
              </a:extLst>
            </p:cNvPr>
            <p:cNvSpPr txBox="1"/>
            <p:nvPr/>
          </p:nvSpPr>
          <p:spPr>
            <a:xfrm>
              <a:off x="2925188" y="6301715"/>
              <a:ext cx="423266" cy="215444"/>
            </a:xfrm>
            <a:prstGeom prst="rect">
              <a:avLst/>
            </a:prstGeom>
            <a:noFill/>
          </p:spPr>
          <p:txBody>
            <a:bodyPr wrap="square" rtlCol="0">
              <a:spAutoFit/>
            </a:bodyPr>
            <a:lstStyle/>
            <a:p>
              <a:pPr algn="dist"/>
              <a:r>
                <a:rPr kumimoji="1" lang="ja-JP" altLang="en-US" sz="800" dirty="0">
                  <a:solidFill>
                    <a:srgbClr val="575E75"/>
                  </a:solidFill>
                  <a:latin typeface="メイリオ" panose="020B0604030504040204" pitchFamily="50" charset="-128"/>
                  <a:ea typeface="メイリオ" panose="020B0604030504040204" pitchFamily="50" charset="-128"/>
                </a:rPr>
                <a:t>しく</a:t>
              </a:r>
              <a:endParaRPr kumimoji="1" lang="ja-JP" altLang="en-US" sz="800" dirty="0">
                <a:latin typeface="メイリオ" panose="020B0604030504040204" pitchFamily="50" charset="-128"/>
                <a:ea typeface="メイリオ" panose="020B0604030504040204" pitchFamily="50" charset="-128"/>
              </a:endParaRPr>
            </a:p>
          </p:txBody>
        </p:sp>
        <p:sp>
          <p:nvSpPr>
            <p:cNvPr id="57" name="テキスト ボックス 56">
              <a:extLst>
                <a:ext uri="{FF2B5EF4-FFF2-40B4-BE49-F238E27FC236}">
                  <a16:creationId xmlns:a16="http://schemas.microsoft.com/office/drawing/2014/main" id="{2DD94518-7038-4245-B38D-782DEB5F6AF6}"/>
                </a:ext>
              </a:extLst>
            </p:cNvPr>
            <p:cNvSpPr txBox="1"/>
            <p:nvPr/>
          </p:nvSpPr>
          <p:spPr>
            <a:xfrm>
              <a:off x="6161652" y="6301715"/>
              <a:ext cx="656598"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そうさ</a:t>
              </a:r>
              <a:endParaRPr kumimoji="1" lang="ja-JP" altLang="en-US" sz="800" dirty="0">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6C97543A-B814-4323-A6B2-764F09A34D54}"/>
                </a:ext>
              </a:extLst>
            </p:cNvPr>
            <p:cNvSpPr txBox="1"/>
            <p:nvPr/>
          </p:nvSpPr>
          <p:spPr>
            <a:xfrm>
              <a:off x="3263060" y="5964172"/>
              <a:ext cx="267665"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お</a:t>
              </a:r>
              <a:endParaRPr kumimoji="1" lang="ja-JP" altLang="en-US" sz="800" dirty="0">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813C6E12-77F7-44EC-9781-051AB82A6459}"/>
                </a:ext>
              </a:extLst>
            </p:cNvPr>
            <p:cNvSpPr txBox="1"/>
            <p:nvPr/>
          </p:nvSpPr>
          <p:spPr>
            <a:xfrm>
              <a:off x="3708312" y="5964172"/>
              <a:ext cx="842610"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せきがいせん</a:t>
              </a:r>
              <a:endParaRPr kumimoji="1" lang="ja-JP" altLang="en-US" sz="800" dirty="0">
                <a:latin typeface="メイリオ" panose="020B0604030504040204" pitchFamily="50" charset="-128"/>
                <a:ea typeface="メイリオ" panose="020B0604030504040204" pitchFamily="50" charset="-128"/>
              </a:endParaRPr>
            </a:p>
          </p:txBody>
        </p:sp>
        <p:sp>
          <p:nvSpPr>
            <p:cNvPr id="60" name="テキスト ボックス 59">
              <a:extLst>
                <a:ext uri="{FF2B5EF4-FFF2-40B4-BE49-F238E27FC236}">
                  <a16:creationId xmlns:a16="http://schemas.microsoft.com/office/drawing/2014/main" id="{54CA2014-77E4-477E-BBC4-357CDEA052F3}"/>
                </a:ext>
              </a:extLst>
            </p:cNvPr>
            <p:cNvSpPr txBox="1"/>
            <p:nvPr/>
          </p:nvSpPr>
          <p:spPr>
            <a:xfrm>
              <a:off x="1596548" y="6301715"/>
              <a:ext cx="94575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でんかせいひん</a:t>
              </a:r>
              <a:endParaRPr kumimoji="1" lang="ja-JP" altLang="en-US" sz="800" dirty="0">
                <a:latin typeface="メイリオ" panose="020B0604030504040204" pitchFamily="50" charset="-128"/>
                <a:ea typeface="メイリオ" panose="020B0604030504040204" pitchFamily="50" charset="-128"/>
              </a:endParaRPr>
            </a:p>
          </p:txBody>
        </p:sp>
        <p:sp>
          <p:nvSpPr>
            <p:cNvPr id="61" name="テキスト ボックス 60">
              <a:extLst>
                <a:ext uri="{FF2B5EF4-FFF2-40B4-BE49-F238E27FC236}">
                  <a16:creationId xmlns:a16="http://schemas.microsoft.com/office/drawing/2014/main" id="{E8B5E539-6C7D-4D87-BF0B-0564132AA27C}"/>
                </a:ext>
              </a:extLst>
            </p:cNvPr>
            <p:cNvSpPr txBox="1"/>
            <p:nvPr/>
          </p:nvSpPr>
          <p:spPr>
            <a:xfrm>
              <a:off x="4518435" y="5964172"/>
              <a:ext cx="267665"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で</a:t>
              </a:r>
              <a:endParaRPr kumimoji="1" lang="ja-JP" altLang="en-US" sz="8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725106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161DAD4-1B7C-4E79-9E26-FE39DAB14FAF}"/>
              </a:ext>
            </a:extLst>
          </p:cNvPr>
          <p:cNvSpPr>
            <a:spLocks noGrp="1"/>
          </p:cNvSpPr>
          <p:nvPr>
            <p:ph type="title"/>
          </p:nvPr>
        </p:nvSpPr>
        <p:spPr/>
        <p:txBody>
          <a:bodyPr/>
          <a:lstStyle/>
          <a:p>
            <a:r>
              <a:rPr lang="en-US" altLang="ja-JP" dirty="0" err="1"/>
              <a:t>Studuino:bit</a:t>
            </a:r>
            <a:r>
              <a:rPr lang="ja-JP" altLang="en-US" dirty="0"/>
              <a:t>とメインユニットを接続しよう</a:t>
            </a:r>
          </a:p>
        </p:txBody>
      </p:sp>
      <p:sp>
        <p:nvSpPr>
          <p:cNvPr id="24" name="テキスト ボックス 23">
            <a:extLst>
              <a:ext uri="{FF2B5EF4-FFF2-40B4-BE49-F238E27FC236}">
                <a16:creationId xmlns:a16="http://schemas.microsoft.com/office/drawing/2014/main" id="{A7E6BE03-00D8-4A96-AD3A-B5AB53DF923F}"/>
              </a:ext>
            </a:extLst>
          </p:cNvPr>
          <p:cNvSpPr txBox="1"/>
          <p:nvPr/>
        </p:nvSpPr>
        <p:spPr>
          <a:xfrm>
            <a:off x="4914396" y="375951"/>
            <a:ext cx="706237"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せつぞく</a:t>
            </a:r>
          </a:p>
        </p:txBody>
      </p:sp>
      <p:sp>
        <p:nvSpPr>
          <p:cNvPr id="51" name="テキスト ボックス 50">
            <a:extLst>
              <a:ext uri="{FF2B5EF4-FFF2-40B4-BE49-F238E27FC236}">
                <a16:creationId xmlns:a16="http://schemas.microsoft.com/office/drawing/2014/main" id="{F6B39E56-DCF2-4EBF-98EA-E9B2542205DA}"/>
              </a:ext>
            </a:extLst>
          </p:cNvPr>
          <p:cNvSpPr txBox="1"/>
          <p:nvPr/>
        </p:nvSpPr>
        <p:spPr>
          <a:xfrm>
            <a:off x="428625" y="397411"/>
            <a:ext cx="2234676"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スタデュイーノ：ビット</a:t>
            </a:r>
          </a:p>
        </p:txBody>
      </p:sp>
      <p:pic>
        <p:nvPicPr>
          <p:cNvPr id="3" name="図 2">
            <a:extLst>
              <a:ext uri="{FF2B5EF4-FFF2-40B4-BE49-F238E27FC236}">
                <a16:creationId xmlns:a16="http://schemas.microsoft.com/office/drawing/2014/main" id="{7A083879-97E4-4108-A562-F2F8DE715428}"/>
              </a:ext>
            </a:extLst>
          </p:cNvPr>
          <p:cNvPicPr>
            <a:picLocks noChangeAspect="1"/>
          </p:cNvPicPr>
          <p:nvPr/>
        </p:nvPicPr>
        <p:blipFill>
          <a:blip r:embed="rId2"/>
          <a:stretch>
            <a:fillRect/>
          </a:stretch>
        </p:blipFill>
        <p:spPr>
          <a:xfrm>
            <a:off x="417904" y="1796636"/>
            <a:ext cx="3976500" cy="3826443"/>
          </a:xfrm>
          <a:prstGeom prst="rect">
            <a:avLst/>
          </a:prstGeom>
        </p:spPr>
      </p:pic>
      <p:pic>
        <p:nvPicPr>
          <p:cNvPr id="6" name="図 5">
            <a:extLst>
              <a:ext uri="{FF2B5EF4-FFF2-40B4-BE49-F238E27FC236}">
                <a16:creationId xmlns:a16="http://schemas.microsoft.com/office/drawing/2014/main" id="{3FDE4287-9252-4EF7-9448-ED110D9FD717}"/>
              </a:ext>
            </a:extLst>
          </p:cNvPr>
          <p:cNvPicPr>
            <a:picLocks noChangeAspect="1"/>
          </p:cNvPicPr>
          <p:nvPr/>
        </p:nvPicPr>
        <p:blipFill>
          <a:blip r:embed="rId3"/>
          <a:stretch>
            <a:fillRect/>
          </a:stretch>
        </p:blipFill>
        <p:spPr>
          <a:xfrm>
            <a:off x="4845815" y="1796637"/>
            <a:ext cx="3295362" cy="1108550"/>
          </a:xfrm>
          <a:prstGeom prst="rect">
            <a:avLst/>
          </a:prstGeom>
        </p:spPr>
      </p:pic>
      <p:pic>
        <p:nvPicPr>
          <p:cNvPr id="14" name="図 13">
            <a:extLst>
              <a:ext uri="{FF2B5EF4-FFF2-40B4-BE49-F238E27FC236}">
                <a16:creationId xmlns:a16="http://schemas.microsoft.com/office/drawing/2014/main" id="{25A56C20-228C-4541-AEAC-F0471DC39787}"/>
              </a:ext>
            </a:extLst>
          </p:cNvPr>
          <p:cNvPicPr>
            <a:picLocks noChangeAspect="1"/>
          </p:cNvPicPr>
          <p:nvPr/>
        </p:nvPicPr>
        <p:blipFill>
          <a:blip r:embed="rId4"/>
          <a:stretch>
            <a:fillRect/>
          </a:stretch>
        </p:blipFill>
        <p:spPr>
          <a:xfrm>
            <a:off x="5131665" y="3952814"/>
            <a:ext cx="2771086" cy="2627023"/>
          </a:xfrm>
          <a:prstGeom prst="rect">
            <a:avLst/>
          </a:prstGeom>
        </p:spPr>
      </p:pic>
      <p:sp>
        <p:nvSpPr>
          <p:cNvPr id="49" name="四角形: 角を丸くする 48">
            <a:extLst>
              <a:ext uri="{FF2B5EF4-FFF2-40B4-BE49-F238E27FC236}">
                <a16:creationId xmlns:a16="http://schemas.microsoft.com/office/drawing/2014/main" id="{2F6D1677-F04A-4D2A-B26C-F0DAF7B9CEDF}"/>
              </a:ext>
            </a:extLst>
          </p:cNvPr>
          <p:cNvSpPr/>
          <p:nvPr/>
        </p:nvSpPr>
        <p:spPr>
          <a:xfrm>
            <a:off x="1584660" y="2968657"/>
            <a:ext cx="2172247" cy="4261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矢印: 右 49">
            <a:extLst>
              <a:ext uri="{FF2B5EF4-FFF2-40B4-BE49-F238E27FC236}">
                <a16:creationId xmlns:a16="http://schemas.microsoft.com/office/drawing/2014/main" id="{ED560CE9-FB18-46B7-8D91-96D8C1C05B31}"/>
              </a:ext>
            </a:extLst>
          </p:cNvPr>
          <p:cNvSpPr/>
          <p:nvPr/>
        </p:nvSpPr>
        <p:spPr>
          <a:xfrm>
            <a:off x="4259896" y="2216840"/>
            <a:ext cx="738182" cy="750525"/>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52" name="矢印: 右 51">
            <a:extLst>
              <a:ext uri="{FF2B5EF4-FFF2-40B4-BE49-F238E27FC236}">
                <a16:creationId xmlns:a16="http://schemas.microsoft.com/office/drawing/2014/main" id="{ED60C8FE-4F8F-493F-9C55-2D9FE3617C08}"/>
              </a:ext>
            </a:extLst>
          </p:cNvPr>
          <p:cNvSpPr/>
          <p:nvPr/>
        </p:nvSpPr>
        <p:spPr>
          <a:xfrm rot="5400000">
            <a:off x="6114293" y="3053737"/>
            <a:ext cx="738182" cy="750525"/>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56" name="四角形: 角を丸くする 55">
            <a:extLst>
              <a:ext uri="{FF2B5EF4-FFF2-40B4-BE49-F238E27FC236}">
                <a16:creationId xmlns:a16="http://schemas.microsoft.com/office/drawing/2014/main" id="{FE3103BA-0967-416C-B3FA-8A8F8D6955EA}"/>
              </a:ext>
            </a:extLst>
          </p:cNvPr>
          <p:cNvSpPr/>
          <p:nvPr/>
        </p:nvSpPr>
        <p:spPr>
          <a:xfrm>
            <a:off x="1597179" y="1812086"/>
            <a:ext cx="526964" cy="43471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5" name="グループ化 14">
            <a:extLst>
              <a:ext uri="{FF2B5EF4-FFF2-40B4-BE49-F238E27FC236}">
                <a16:creationId xmlns:a16="http://schemas.microsoft.com/office/drawing/2014/main" id="{97A30BE2-62E4-4B2B-88D4-781B0CA96AF7}"/>
              </a:ext>
            </a:extLst>
          </p:cNvPr>
          <p:cNvGrpSpPr/>
          <p:nvPr/>
        </p:nvGrpSpPr>
        <p:grpSpPr>
          <a:xfrm>
            <a:off x="149666" y="1165185"/>
            <a:ext cx="5470967" cy="505476"/>
            <a:chOff x="149666" y="1165185"/>
            <a:chExt cx="5470967" cy="505476"/>
          </a:xfrm>
        </p:grpSpPr>
        <p:sp>
          <p:nvSpPr>
            <p:cNvPr id="54" name="テキスト ボックス 53">
              <a:extLst>
                <a:ext uri="{FF2B5EF4-FFF2-40B4-BE49-F238E27FC236}">
                  <a16:creationId xmlns:a16="http://schemas.microsoft.com/office/drawing/2014/main" id="{253CC169-8FB0-4BA3-87F4-C91486E35784}"/>
                </a:ext>
              </a:extLst>
            </p:cNvPr>
            <p:cNvSpPr txBox="1"/>
            <p:nvPr/>
          </p:nvSpPr>
          <p:spPr>
            <a:xfrm>
              <a:off x="176300" y="1301329"/>
              <a:ext cx="5444333" cy="369332"/>
            </a:xfrm>
            <a:prstGeom prst="rect">
              <a:avLst/>
            </a:prstGeom>
            <a:noFill/>
          </p:spPr>
          <p:txBody>
            <a:bodyPr wrap="square" rtlCol="0">
              <a:spAutoFit/>
            </a:bodyPr>
            <a:lstStyle/>
            <a:p>
              <a:r>
                <a:rPr lang="en-US" altLang="ja-JP" dirty="0" err="1">
                  <a:solidFill>
                    <a:srgbClr val="575E75"/>
                  </a:solidFill>
                  <a:latin typeface="メイリオ" panose="020B0604030504040204" pitchFamily="50" charset="-128"/>
                  <a:ea typeface="メイリオ" panose="020B0604030504040204" pitchFamily="50" charset="-128"/>
                </a:rPr>
                <a:t>Studuino:bit</a:t>
              </a:r>
              <a:r>
                <a:rPr lang="ja-JP" altLang="en-US" dirty="0">
                  <a:solidFill>
                    <a:srgbClr val="575E75"/>
                  </a:solidFill>
                  <a:latin typeface="メイリオ" panose="020B0604030504040204" pitchFamily="50" charset="-128"/>
                  <a:ea typeface="メイリオ" panose="020B0604030504040204" pitchFamily="50" charset="-128"/>
                </a:rPr>
                <a:t>の「編集」から「接続」を選びます。</a:t>
              </a:r>
              <a:endParaRPr kumimoji="1" lang="ja-JP" altLang="en-US" sz="1200"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00B70A4A-AD7A-4FF1-9623-07CF6F976A36}"/>
                </a:ext>
              </a:extLst>
            </p:cNvPr>
            <p:cNvSpPr txBox="1"/>
            <p:nvPr/>
          </p:nvSpPr>
          <p:spPr>
            <a:xfrm>
              <a:off x="1937710" y="1165185"/>
              <a:ext cx="84987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へんしゅう</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57" name="テキスト ボックス 56">
              <a:extLst>
                <a:ext uri="{FF2B5EF4-FFF2-40B4-BE49-F238E27FC236}">
                  <a16:creationId xmlns:a16="http://schemas.microsoft.com/office/drawing/2014/main" id="{38418A83-543D-4C76-897A-E861F70C7EED}"/>
                </a:ext>
              </a:extLst>
            </p:cNvPr>
            <p:cNvSpPr txBox="1"/>
            <p:nvPr/>
          </p:nvSpPr>
          <p:spPr>
            <a:xfrm>
              <a:off x="3330293" y="1165185"/>
              <a:ext cx="77868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せつぞく</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57A6CD5A-2585-4347-9E76-6DDA567CE91F}"/>
                </a:ext>
              </a:extLst>
            </p:cNvPr>
            <p:cNvSpPr txBox="1"/>
            <p:nvPr/>
          </p:nvSpPr>
          <p:spPr>
            <a:xfrm>
              <a:off x="149666" y="1165185"/>
              <a:ext cx="171529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スタデュイーノ：ビット</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B71BA86A-4798-42F9-B497-6557E8640573}"/>
                </a:ext>
              </a:extLst>
            </p:cNvPr>
            <p:cNvSpPr txBox="1"/>
            <p:nvPr/>
          </p:nvSpPr>
          <p:spPr>
            <a:xfrm>
              <a:off x="4254343" y="1165185"/>
              <a:ext cx="54142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grpSp>
      <p:grpSp>
        <p:nvGrpSpPr>
          <p:cNvPr id="17" name="グループ化 16">
            <a:extLst>
              <a:ext uri="{FF2B5EF4-FFF2-40B4-BE49-F238E27FC236}">
                <a16:creationId xmlns:a16="http://schemas.microsoft.com/office/drawing/2014/main" id="{17CAF055-07D8-42CF-B83E-CB5ABE06A453}"/>
              </a:ext>
            </a:extLst>
          </p:cNvPr>
          <p:cNvGrpSpPr/>
          <p:nvPr/>
        </p:nvGrpSpPr>
        <p:grpSpPr>
          <a:xfrm>
            <a:off x="6818198" y="2863461"/>
            <a:ext cx="2121887" cy="1131079"/>
            <a:chOff x="7465716" y="3798092"/>
            <a:chExt cx="2121887" cy="1131079"/>
          </a:xfrm>
        </p:grpSpPr>
        <p:sp>
          <p:nvSpPr>
            <p:cNvPr id="61" name="テキスト ボックス 60">
              <a:extLst>
                <a:ext uri="{FF2B5EF4-FFF2-40B4-BE49-F238E27FC236}">
                  <a16:creationId xmlns:a16="http://schemas.microsoft.com/office/drawing/2014/main" id="{29F9FA56-5469-4C92-99EB-C40A94D53982}"/>
                </a:ext>
              </a:extLst>
            </p:cNvPr>
            <p:cNvSpPr txBox="1"/>
            <p:nvPr/>
          </p:nvSpPr>
          <p:spPr>
            <a:xfrm>
              <a:off x="7564562" y="3798092"/>
              <a:ext cx="2023041" cy="1131079"/>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センサーボードが</a:t>
              </a:r>
              <a:endParaRPr lang="en-US" altLang="ja-JP" dirty="0">
                <a:solidFill>
                  <a:srgbClr val="575E75"/>
                </a:solidFill>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表示されます。</a:t>
              </a:r>
              <a:endParaRPr kumimoji="1" lang="ja-JP" altLang="en-US" sz="1200" dirty="0">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193F7ABB-4AFF-47E0-B0BC-59A4956F2E0E}"/>
                </a:ext>
              </a:extLst>
            </p:cNvPr>
            <p:cNvSpPr txBox="1"/>
            <p:nvPr/>
          </p:nvSpPr>
          <p:spPr>
            <a:xfrm>
              <a:off x="7465716" y="4416899"/>
              <a:ext cx="84987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ひょうじ</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grpSp>
      <p:pic>
        <p:nvPicPr>
          <p:cNvPr id="67" name="図 66">
            <a:extLst>
              <a:ext uri="{FF2B5EF4-FFF2-40B4-BE49-F238E27FC236}">
                <a16:creationId xmlns:a16="http://schemas.microsoft.com/office/drawing/2014/main" id="{AD6482CA-D8C3-4D79-B88C-0A81F21BD5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8417" y="5427573"/>
            <a:ext cx="836552" cy="1417265"/>
          </a:xfrm>
          <a:prstGeom prst="rect">
            <a:avLst/>
          </a:prstGeom>
        </p:spPr>
      </p:pic>
      <p:sp>
        <p:nvSpPr>
          <p:cNvPr id="69" name="吹き出し: 角を丸めた四角形 68">
            <a:extLst>
              <a:ext uri="{FF2B5EF4-FFF2-40B4-BE49-F238E27FC236}">
                <a16:creationId xmlns:a16="http://schemas.microsoft.com/office/drawing/2014/main" id="{B7FF5EE4-23C2-4D57-887B-FC3CFA65E0D7}"/>
              </a:ext>
            </a:extLst>
          </p:cNvPr>
          <p:cNvSpPr/>
          <p:nvPr/>
        </p:nvSpPr>
        <p:spPr>
          <a:xfrm>
            <a:off x="2260062" y="5749054"/>
            <a:ext cx="2585754" cy="912058"/>
          </a:xfrm>
          <a:prstGeom prst="wedgeRoundRectCallout">
            <a:avLst>
              <a:gd name="adj1" fmla="val -60431"/>
              <a:gd name="adj2" fmla="val -9669"/>
              <a:gd name="adj3" fmla="val 16667"/>
            </a:avLst>
          </a:prstGeom>
          <a:solidFill>
            <a:schemeClr val="bg1"/>
          </a:solid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solidFill>
                <a:schemeClr val="tx1"/>
              </a:solidFill>
            </a:endParaRPr>
          </a:p>
        </p:txBody>
      </p:sp>
      <p:grpSp>
        <p:nvGrpSpPr>
          <p:cNvPr id="18" name="グループ化 17">
            <a:extLst>
              <a:ext uri="{FF2B5EF4-FFF2-40B4-BE49-F238E27FC236}">
                <a16:creationId xmlns:a16="http://schemas.microsoft.com/office/drawing/2014/main" id="{46754E70-40CC-44ED-86A4-1F10554A2FDA}"/>
              </a:ext>
            </a:extLst>
          </p:cNvPr>
          <p:cNvGrpSpPr/>
          <p:nvPr/>
        </p:nvGrpSpPr>
        <p:grpSpPr>
          <a:xfrm>
            <a:off x="2303934" y="5645448"/>
            <a:ext cx="2541881" cy="1015663"/>
            <a:chOff x="-2515865" y="3994540"/>
            <a:chExt cx="2541881" cy="1015663"/>
          </a:xfrm>
        </p:grpSpPr>
        <p:sp>
          <p:nvSpPr>
            <p:cNvPr id="70" name="テキスト ボックス 69">
              <a:extLst>
                <a:ext uri="{FF2B5EF4-FFF2-40B4-BE49-F238E27FC236}">
                  <a16:creationId xmlns:a16="http://schemas.microsoft.com/office/drawing/2014/main" id="{7A4E3C17-8D2A-4456-8301-A3B8BE018DCD}"/>
                </a:ext>
              </a:extLst>
            </p:cNvPr>
            <p:cNvSpPr txBox="1"/>
            <p:nvPr/>
          </p:nvSpPr>
          <p:spPr>
            <a:xfrm>
              <a:off x="-2448010" y="3994540"/>
              <a:ext cx="2474026" cy="1015663"/>
            </a:xfrm>
            <a:prstGeom prst="rect">
              <a:avLst/>
            </a:prstGeom>
            <a:noFill/>
          </p:spPr>
          <p:txBody>
            <a:bodyPr wrap="square" rtlCol="0">
              <a:spAutoFit/>
            </a:bodyPr>
            <a:lstStyle/>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センサーボードには</a:t>
              </a:r>
              <a:endParaRPr kumimoji="1" lang="en-US" altLang="ja-JP" sz="1600"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装置の値が表示されるよ。</a:t>
              </a:r>
            </a:p>
          </p:txBody>
        </p:sp>
        <p:sp>
          <p:nvSpPr>
            <p:cNvPr id="71" name="テキスト ボックス 70">
              <a:extLst>
                <a:ext uri="{FF2B5EF4-FFF2-40B4-BE49-F238E27FC236}">
                  <a16:creationId xmlns:a16="http://schemas.microsoft.com/office/drawing/2014/main" id="{30DF99C7-69FA-4BF3-96B6-54F24CBDCA3E}"/>
                </a:ext>
              </a:extLst>
            </p:cNvPr>
            <p:cNvSpPr txBox="1"/>
            <p:nvPr/>
          </p:nvSpPr>
          <p:spPr>
            <a:xfrm>
              <a:off x="-2515865" y="4513829"/>
              <a:ext cx="75650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そうち</a:t>
              </a:r>
              <a:endParaRPr kumimoji="1" lang="ja-JP" altLang="en-US" sz="900" dirty="0">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8CFFA089-F4F9-41B9-A09F-387857EEDF5B}"/>
                </a:ext>
              </a:extLst>
            </p:cNvPr>
            <p:cNvSpPr txBox="1"/>
            <p:nvPr/>
          </p:nvSpPr>
          <p:spPr>
            <a:xfrm>
              <a:off x="-1912191" y="4513829"/>
              <a:ext cx="58096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あたい</a:t>
              </a:r>
              <a:endParaRPr kumimoji="1" lang="ja-JP" altLang="en-US" sz="900" dirty="0">
                <a:latin typeface="メイリオ" panose="020B0604030504040204" pitchFamily="50" charset="-128"/>
                <a:ea typeface="メイリオ" panose="020B0604030504040204" pitchFamily="50" charset="-128"/>
              </a:endParaRPr>
            </a:p>
          </p:txBody>
        </p:sp>
        <p:sp>
          <p:nvSpPr>
            <p:cNvPr id="73" name="テキスト ボックス 72">
              <a:extLst>
                <a:ext uri="{FF2B5EF4-FFF2-40B4-BE49-F238E27FC236}">
                  <a16:creationId xmlns:a16="http://schemas.microsoft.com/office/drawing/2014/main" id="{4D3926B8-4A7B-443B-8128-4448E6B3E65A}"/>
                </a:ext>
              </a:extLst>
            </p:cNvPr>
            <p:cNvSpPr txBox="1"/>
            <p:nvPr/>
          </p:nvSpPr>
          <p:spPr>
            <a:xfrm>
              <a:off x="-1503019" y="4513829"/>
              <a:ext cx="75650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ひょうじ</a:t>
              </a:r>
              <a:endParaRPr kumimoji="1" lang="ja-JP" altLang="en-US" sz="9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509141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57A8BC6-0082-4D57-94FC-983C2F29A9EE}"/>
              </a:ext>
            </a:extLst>
          </p:cNvPr>
          <p:cNvPicPr>
            <a:picLocks noChangeAspect="1"/>
          </p:cNvPicPr>
          <p:nvPr/>
        </p:nvPicPr>
        <p:blipFill>
          <a:blip r:embed="rId2"/>
          <a:stretch>
            <a:fillRect/>
          </a:stretch>
        </p:blipFill>
        <p:spPr>
          <a:xfrm>
            <a:off x="419199" y="2026761"/>
            <a:ext cx="3320449" cy="3653306"/>
          </a:xfrm>
          <a:prstGeom prst="rect">
            <a:avLst/>
          </a:prstGeom>
        </p:spPr>
      </p:pic>
      <p:sp>
        <p:nvSpPr>
          <p:cNvPr id="5" name="タイトル 4">
            <a:extLst>
              <a:ext uri="{FF2B5EF4-FFF2-40B4-BE49-F238E27FC236}">
                <a16:creationId xmlns:a16="http://schemas.microsoft.com/office/drawing/2014/main" id="{2161DAD4-1B7C-4E79-9E26-FE39DAB14FAF}"/>
              </a:ext>
            </a:extLst>
          </p:cNvPr>
          <p:cNvSpPr>
            <a:spLocks noGrp="1"/>
          </p:cNvSpPr>
          <p:nvPr>
            <p:ph type="title"/>
          </p:nvPr>
        </p:nvSpPr>
        <p:spPr/>
        <p:txBody>
          <a:bodyPr/>
          <a:lstStyle/>
          <a:p>
            <a:r>
              <a:rPr lang="ja-JP" altLang="en-US" dirty="0"/>
              <a:t>入出力設定をしよう</a:t>
            </a:r>
          </a:p>
        </p:txBody>
      </p:sp>
      <p:sp>
        <p:nvSpPr>
          <p:cNvPr id="51" name="テキスト ボックス 50">
            <a:extLst>
              <a:ext uri="{FF2B5EF4-FFF2-40B4-BE49-F238E27FC236}">
                <a16:creationId xmlns:a16="http://schemas.microsoft.com/office/drawing/2014/main" id="{F6B39E56-DCF2-4EBF-98EA-E9B2542205DA}"/>
              </a:ext>
            </a:extLst>
          </p:cNvPr>
          <p:cNvSpPr txBox="1"/>
          <p:nvPr/>
        </p:nvSpPr>
        <p:spPr>
          <a:xfrm>
            <a:off x="382391" y="388757"/>
            <a:ext cx="184215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にゅうしゅつりょくせってい</a:t>
            </a:r>
          </a:p>
        </p:txBody>
      </p:sp>
      <p:sp>
        <p:nvSpPr>
          <p:cNvPr id="49" name="四角形: 角を丸くする 48">
            <a:extLst>
              <a:ext uri="{FF2B5EF4-FFF2-40B4-BE49-F238E27FC236}">
                <a16:creationId xmlns:a16="http://schemas.microsoft.com/office/drawing/2014/main" id="{2F6D1677-F04A-4D2A-B26C-F0DAF7B9CEDF}"/>
              </a:ext>
            </a:extLst>
          </p:cNvPr>
          <p:cNvSpPr/>
          <p:nvPr/>
        </p:nvSpPr>
        <p:spPr>
          <a:xfrm>
            <a:off x="1549245" y="3861252"/>
            <a:ext cx="2172247" cy="4261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四角形: 角を丸くする 55">
            <a:extLst>
              <a:ext uri="{FF2B5EF4-FFF2-40B4-BE49-F238E27FC236}">
                <a16:creationId xmlns:a16="http://schemas.microsoft.com/office/drawing/2014/main" id="{FE3103BA-0967-416C-B3FA-8A8F8D6955EA}"/>
              </a:ext>
            </a:extLst>
          </p:cNvPr>
          <p:cNvSpPr/>
          <p:nvPr/>
        </p:nvSpPr>
        <p:spPr>
          <a:xfrm>
            <a:off x="1592453" y="2064580"/>
            <a:ext cx="526964" cy="43471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テキスト ボックス 53">
            <a:extLst>
              <a:ext uri="{FF2B5EF4-FFF2-40B4-BE49-F238E27FC236}">
                <a16:creationId xmlns:a16="http://schemas.microsoft.com/office/drawing/2014/main" id="{253CC169-8FB0-4BA3-87F4-C91486E35784}"/>
              </a:ext>
            </a:extLst>
          </p:cNvPr>
          <p:cNvSpPr txBox="1"/>
          <p:nvPr/>
        </p:nvSpPr>
        <p:spPr>
          <a:xfrm>
            <a:off x="176300" y="1301329"/>
            <a:ext cx="8221976" cy="369332"/>
          </a:xfrm>
          <a:prstGeom prst="rect">
            <a:avLst/>
          </a:prstGeom>
          <a:noFill/>
        </p:spPr>
        <p:txBody>
          <a:bodyPr wrap="square" rtlCol="0">
            <a:spAutoFit/>
          </a:bodyPr>
          <a:lstStyle/>
          <a:p>
            <a:r>
              <a:rPr lang="en-US" altLang="ja-JP" dirty="0" err="1">
                <a:solidFill>
                  <a:srgbClr val="575E75"/>
                </a:solidFill>
                <a:latin typeface="メイリオ" panose="020B0604030504040204" pitchFamily="50" charset="-128"/>
                <a:ea typeface="メイリオ" panose="020B0604030504040204" pitchFamily="50" charset="-128"/>
              </a:rPr>
              <a:t>Studuino:bit</a:t>
            </a:r>
            <a:r>
              <a:rPr lang="ja-JP" altLang="en-US" dirty="0">
                <a:solidFill>
                  <a:srgbClr val="575E75"/>
                </a:solidFill>
                <a:latin typeface="メイリオ" panose="020B0604030504040204" pitchFamily="50" charset="-128"/>
                <a:ea typeface="メイリオ" panose="020B0604030504040204" pitchFamily="50" charset="-128"/>
              </a:rPr>
              <a:t>の「編集」から「入出力設定」を選びます。</a:t>
            </a:r>
            <a:endParaRPr kumimoji="1" lang="ja-JP" altLang="en-US" sz="1200"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00B70A4A-AD7A-4FF1-9623-07CF6F976A36}"/>
              </a:ext>
            </a:extLst>
          </p:cNvPr>
          <p:cNvSpPr txBox="1"/>
          <p:nvPr/>
        </p:nvSpPr>
        <p:spPr>
          <a:xfrm>
            <a:off x="1937710" y="1165185"/>
            <a:ext cx="84987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へんしゅう</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57" name="テキスト ボックス 56">
            <a:extLst>
              <a:ext uri="{FF2B5EF4-FFF2-40B4-BE49-F238E27FC236}">
                <a16:creationId xmlns:a16="http://schemas.microsoft.com/office/drawing/2014/main" id="{38418A83-543D-4C76-897A-E861F70C7EED}"/>
              </a:ext>
            </a:extLst>
          </p:cNvPr>
          <p:cNvSpPr txBox="1"/>
          <p:nvPr/>
        </p:nvSpPr>
        <p:spPr>
          <a:xfrm>
            <a:off x="3198092" y="1157696"/>
            <a:ext cx="1681299" cy="230832"/>
          </a:xfrm>
          <a:prstGeom prst="rect">
            <a:avLst/>
          </a:prstGeom>
          <a:noFill/>
        </p:spPr>
        <p:txBody>
          <a:bodyPr wrap="square" rtlCol="0">
            <a:spAutoFit/>
          </a:bodyPr>
          <a:lstStyle/>
          <a:p>
            <a:pPr algn="dist"/>
            <a:r>
              <a:rPr kumimoji="1" lang="ja-JP" altLang="en-US" sz="900" dirty="0">
                <a:solidFill>
                  <a:srgbClr val="575E75"/>
                </a:solidFill>
                <a:latin typeface="メイリオ" panose="020B0604030504040204" pitchFamily="50" charset="-128"/>
                <a:ea typeface="メイリオ" panose="020B0604030504040204" pitchFamily="50" charset="-128"/>
              </a:rPr>
              <a:t>にゅうしゅつりょくせってい</a:t>
            </a:r>
            <a:endParaRPr kumimoji="1" lang="en-US" altLang="ja-JP" sz="900" dirty="0">
              <a:solidFill>
                <a:srgbClr val="575E75"/>
              </a:solidFill>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57A6CD5A-2585-4347-9E76-6DDA567CE91F}"/>
              </a:ext>
            </a:extLst>
          </p:cNvPr>
          <p:cNvSpPr txBox="1"/>
          <p:nvPr/>
        </p:nvSpPr>
        <p:spPr>
          <a:xfrm>
            <a:off x="149666" y="1165185"/>
            <a:ext cx="171529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スタデュイーノ：ビット</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B71BA86A-4798-42F9-B497-6557E8640573}"/>
              </a:ext>
            </a:extLst>
          </p:cNvPr>
          <p:cNvSpPr txBox="1"/>
          <p:nvPr/>
        </p:nvSpPr>
        <p:spPr>
          <a:xfrm>
            <a:off x="4925496" y="1165185"/>
            <a:ext cx="54142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31" name="吹き出し: 角を丸めた四角形 30">
            <a:extLst>
              <a:ext uri="{FF2B5EF4-FFF2-40B4-BE49-F238E27FC236}">
                <a16:creationId xmlns:a16="http://schemas.microsoft.com/office/drawing/2014/main" id="{E70230D8-ECE1-424E-A821-7B529ED0AFC7}"/>
              </a:ext>
            </a:extLst>
          </p:cNvPr>
          <p:cNvSpPr/>
          <p:nvPr/>
        </p:nvSpPr>
        <p:spPr>
          <a:xfrm>
            <a:off x="3933541" y="2026761"/>
            <a:ext cx="4819841" cy="3181320"/>
          </a:xfrm>
          <a:prstGeom prst="wedgeRoundRectCallout">
            <a:avLst>
              <a:gd name="adj1" fmla="val -2505"/>
              <a:gd name="adj2" fmla="val 55365"/>
              <a:gd name="adj3" fmla="val 16667"/>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solidFill>
                <a:schemeClr val="tx1"/>
              </a:solidFill>
            </a:endParaRPr>
          </a:p>
        </p:txBody>
      </p:sp>
      <p:sp>
        <p:nvSpPr>
          <p:cNvPr id="33" name="テキスト ボックス 32">
            <a:extLst>
              <a:ext uri="{FF2B5EF4-FFF2-40B4-BE49-F238E27FC236}">
                <a16:creationId xmlns:a16="http://schemas.microsoft.com/office/drawing/2014/main" id="{6DFCB101-642E-4BBA-A648-69DF2190FAA8}"/>
              </a:ext>
            </a:extLst>
          </p:cNvPr>
          <p:cNvSpPr txBox="1"/>
          <p:nvPr/>
        </p:nvSpPr>
        <p:spPr>
          <a:xfrm>
            <a:off x="4156893" y="3256404"/>
            <a:ext cx="4392303" cy="1762021"/>
          </a:xfrm>
          <a:prstGeom prst="rect">
            <a:avLst/>
          </a:prstGeom>
          <a:noFill/>
        </p:spPr>
        <p:txBody>
          <a:bodyPr wrap="square" rtlCol="0">
            <a:spAutoFit/>
          </a:bodyPr>
          <a:lstStyle/>
          <a:p>
            <a:pPr>
              <a:lnSpc>
                <a:spcPct val="200000"/>
              </a:lnSpc>
            </a:pPr>
            <a:r>
              <a:rPr kumimoji="1" lang="ja-JP" altLang="en-US" sz="1400" b="1" dirty="0">
                <a:solidFill>
                  <a:srgbClr val="575E75"/>
                </a:solidFill>
                <a:latin typeface="メイリオ" panose="020B0604030504040204" pitchFamily="50" charset="-128"/>
                <a:ea typeface="メイリオ" panose="020B0604030504040204" pitchFamily="50" charset="-128"/>
              </a:rPr>
              <a:t>入力（</a:t>
            </a:r>
            <a:r>
              <a:rPr kumimoji="1" lang="en-US" altLang="ja-JP" sz="1400" b="1" dirty="0">
                <a:solidFill>
                  <a:srgbClr val="575E75"/>
                </a:solidFill>
                <a:latin typeface="メイリオ" panose="020B0604030504040204" pitchFamily="50" charset="-128"/>
                <a:ea typeface="メイリオ" panose="020B0604030504040204" pitchFamily="50" charset="-128"/>
              </a:rPr>
              <a:t>INPUT</a:t>
            </a:r>
            <a:r>
              <a:rPr kumimoji="1" lang="ja-JP" altLang="en-US" sz="1400" b="1" dirty="0">
                <a:solidFill>
                  <a:srgbClr val="575E75"/>
                </a:solidFill>
                <a:latin typeface="メイリオ" panose="020B0604030504040204" pitchFamily="50" charset="-128"/>
                <a:ea typeface="メイリオ" panose="020B0604030504040204" pitchFamily="50" charset="-128"/>
              </a:rPr>
              <a:t>）</a:t>
            </a:r>
            <a:r>
              <a:rPr kumimoji="1" lang="ja-JP" altLang="en-US" sz="1400" dirty="0">
                <a:solidFill>
                  <a:srgbClr val="575E75"/>
                </a:solidFill>
                <a:latin typeface="メイリオ" panose="020B0604030504040204" pitchFamily="50" charset="-128"/>
                <a:ea typeface="メイリオ" panose="020B0604030504040204" pitchFamily="50" charset="-128"/>
              </a:rPr>
              <a:t>：</a:t>
            </a:r>
            <a:endParaRPr kumimoji="1" lang="en-US" altLang="ja-JP" sz="1400"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400" dirty="0">
                <a:solidFill>
                  <a:srgbClr val="575E75"/>
                </a:solidFill>
                <a:latin typeface="メイリオ" panose="020B0604030504040204" pitchFamily="50" charset="-128"/>
                <a:ea typeface="メイリオ" panose="020B0604030504040204" pitchFamily="50" charset="-128"/>
              </a:rPr>
              <a:t>　ロボットが</a:t>
            </a:r>
            <a:r>
              <a:rPr kumimoji="1" lang="ja-JP" altLang="en-US" sz="1400" b="1" u="sng" dirty="0">
                <a:solidFill>
                  <a:srgbClr val="575E75"/>
                </a:solidFill>
                <a:latin typeface="メイリオ" panose="020B0604030504040204" pitchFamily="50" charset="-128"/>
                <a:ea typeface="メイリオ" panose="020B0604030504040204" pitchFamily="50" charset="-128"/>
              </a:rPr>
              <a:t>指令を受けとるセンサーを指定</a:t>
            </a:r>
            <a:r>
              <a:rPr kumimoji="1" lang="ja-JP" altLang="en-US" sz="1400" dirty="0">
                <a:solidFill>
                  <a:srgbClr val="575E75"/>
                </a:solidFill>
                <a:latin typeface="メイリオ" panose="020B0604030504040204" pitchFamily="50" charset="-128"/>
                <a:ea typeface="メイリオ" panose="020B0604030504040204" pitchFamily="50" charset="-128"/>
              </a:rPr>
              <a:t>します。</a:t>
            </a:r>
            <a:endParaRPr kumimoji="1" lang="en-US" altLang="ja-JP" sz="1400"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400" b="1" dirty="0">
                <a:solidFill>
                  <a:srgbClr val="575E75"/>
                </a:solidFill>
                <a:latin typeface="メイリオ" panose="020B0604030504040204" pitchFamily="50" charset="-128"/>
                <a:ea typeface="メイリオ" panose="020B0604030504040204" pitchFamily="50" charset="-128"/>
              </a:rPr>
              <a:t>出力（</a:t>
            </a:r>
            <a:r>
              <a:rPr kumimoji="1" lang="en-US" altLang="ja-JP" sz="1400" b="1" dirty="0">
                <a:solidFill>
                  <a:srgbClr val="575E75"/>
                </a:solidFill>
                <a:latin typeface="メイリオ" panose="020B0604030504040204" pitchFamily="50" charset="-128"/>
                <a:ea typeface="メイリオ" panose="020B0604030504040204" pitchFamily="50" charset="-128"/>
              </a:rPr>
              <a:t>OUTPUT</a:t>
            </a:r>
            <a:r>
              <a:rPr kumimoji="1" lang="ja-JP" altLang="en-US" sz="1400" b="1" dirty="0">
                <a:solidFill>
                  <a:srgbClr val="575E75"/>
                </a:solidFill>
                <a:latin typeface="メイリオ" panose="020B0604030504040204" pitchFamily="50" charset="-128"/>
                <a:ea typeface="メイリオ" panose="020B0604030504040204" pitchFamily="50" charset="-128"/>
              </a:rPr>
              <a:t>）</a:t>
            </a:r>
            <a:r>
              <a:rPr kumimoji="1" lang="ja-JP" altLang="en-US" sz="1400" dirty="0">
                <a:solidFill>
                  <a:srgbClr val="575E75"/>
                </a:solidFill>
                <a:latin typeface="メイリオ" panose="020B0604030504040204" pitchFamily="50" charset="-128"/>
                <a:ea typeface="メイリオ" panose="020B0604030504040204" pitchFamily="50" charset="-128"/>
              </a:rPr>
              <a:t>：</a:t>
            </a:r>
            <a:endParaRPr kumimoji="1" lang="en-US" altLang="ja-JP" sz="1400"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400" dirty="0">
                <a:solidFill>
                  <a:srgbClr val="575E75"/>
                </a:solidFill>
                <a:latin typeface="メイリオ" panose="020B0604030504040204" pitchFamily="50" charset="-128"/>
                <a:ea typeface="メイリオ" panose="020B0604030504040204" pitchFamily="50" charset="-128"/>
              </a:rPr>
              <a:t>　指令を基に</a:t>
            </a:r>
            <a:r>
              <a:rPr kumimoji="1" lang="ja-JP" altLang="en-US" sz="1400" b="1" u="sng" dirty="0">
                <a:solidFill>
                  <a:srgbClr val="575E75"/>
                </a:solidFill>
                <a:latin typeface="メイリオ" panose="020B0604030504040204" pitchFamily="50" charset="-128"/>
                <a:ea typeface="メイリオ" panose="020B0604030504040204" pitchFamily="50" charset="-128"/>
              </a:rPr>
              <a:t>ロボットを動かすパーツを指定</a:t>
            </a:r>
            <a:r>
              <a:rPr kumimoji="1" lang="ja-JP" altLang="en-US" sz="1400" dirty="0">
                <a:solidFill>
                  <a:srgbClr val="575E75"/>
                </a:solidFill>
                <a:latin typeface="メイリオ" panose="020B0604030504040204" pitchFamily="50" charset="-128"/>
                <a:ea typeface="メイリオ" panose="020B0604030504040204" pitchFamily="50" charset="-128"/>
              </a:rPr>
              <a:t>します。</a:t>
            </a:r>
          </a:p>
        </p:txBody>
      </p:sp>
      <p:sp>
        <p:nvSpPr>
          <p:cNvPr id="37" name="テキスト ボックス 36">
            <a:extLst>
              <a:ext uri="{FF2B5EF4-FFF2-40B4-BE49-F238E27FC236}">
                <a16:creationId xmlns:a16="http://schemas.microsoft.com/office/drawing/2014/main" id="{B6141E62-DE96-4AB8-9FC5-8EF582EAA225}"/>
              </a:ext>
            </a:extLst>
          </p:cNvPr>
          <p:cNvSpPr txBox="1"/>
          <p:nvPr/>
        </p:nvSpPr>
        <p:spPr>
          <a:xfrm>
            <a:off x="4111971" y="2026761"/>
            <a:ext cx="4286305" cy="1015663"/>
          </a:xfrm>
          <a:prstGeom prst="rect">
            <a:avLst/>
          </a:prstGeom>
          <a:noFill/>
        </p:spPr>
        <p:txBody>
          <a:bodyPr wrap="square" rtlCol="0">
            <a:spAutoFit/>
          </a:bodyPr>
          <a:lstStyle/>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プログラムを作る前に、拡張ユニットの、</a:t>
            </a:r>
            <a:endParaRPr kumimoji="1" lang="en-US" altLang="ja-JP" sz="1600"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600" b="1" u="sng" dirty="0">
                <a:solidFill>
                  <a:srgbClr val="575E75"/>
                </a:solidFill>
                <a:latin typeface="メイリオ" panose="020B0604030504040204" pitchFamily="50" charset="-128"/>
                <a:ea typeface="メイリオ" panose="020B0604030504040204" pitchFamily="50" charset="-128"/>
              </a:rPr>
              <a:t>どこに、何が接続されたか</a:t>
            </a:r>
            <a:r>
              <a:rPr kumimoji="1" lang="ja-JP" altLang="en-US" sz="1600" dirty="0">
                <a:solidFill>
                  <a:srgbClr val="575E75"/>
                </a:solidFill>
                <a:latin typeface="メイリオ" panose="020B0604030504040204" pitchFamily="50" charset="-128"/>
                <a:ea typeface="メイリオ" panose="020B0604030504040204" pitchFamily="50" charset="-128"/>
              </a:rPr>
              <a:t>を設定するよ！</a:t>
            </a:r>
          </a:p>
        </p:txBody>
      </p:sp>
      <p:sp>
        <p:nvSpPr>
          <p:cNvPr id="34" name="テキスト ボックス 33">
            <a:extLst>
              <a:ext uri="{FF2B5EF4-FFF2-40B4-BE49-F238E27FC236}">
                <a16:creationId xmlns:a16="http://schemas.microsoft.com/office/drawing/2014/main" id="{5687D554-064F-4D81-8FFC-97516473DD25}"/>
              </a:ext>
            </a:extLst>
          </p:cNvPr>
          <p:cNvSpPr txBox="1"/>
          <p:nvPr/>
        </p:nvSpPr>
        <p:spPr>
          <a:xfrm>
            <a:off x="5283977" y="2083212"/>
            <a:ext cx="459875"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つく</a:t>
            </a:r>
            <a:endParaRPr kumimoji="1" lang="ja-JP" altLang="en-US" sz="900" dirty="0">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CD4C3D19-1897-4627-87E8-4D72D7902ED0}"/>
              </a:ext>
            </a:extLst>
          </p:cNvPr>
          <p:cNvSpPr txBox="1"/>
          <p:nvPr/>
        </p:nvSpPr>
        <p:spPr>
          <a:xfrm>
            <a:off x="4038741" y="3300425"/>
            <a:ext cx="80546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にゅうりょく</a:t>
            </a:r>
            <a:endParaRPr kumimoji="1" lang="ja-JP" altLang="en-US" sz="800" dirty="0">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EFEEF1F7-3ADE-4B05-B81C-7CEB885C7960}"/>
              </a:ext>
            </a:extLst>
          </p:cNvPr>
          <p:cNvSpPr txBox="1"/>
          <p:nvPr/>
        </p:nvSpPr>
        <p:spPr>
          <a:xfrm>
            <a:off x="4723267" y="3300425"/>
            <a:ext cx="756501"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インプット</a:t>
            </a:r>
            <a:endParaRPr kumimoji="1" lang="ja-JP" altLang="en-US" sz="800" dirty="0">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82D072D1-A889-46A1-BAA1-4E202FBE0716}"/>
              </a:ext>
            </a:extLst>
          </p:cNvPr>
          <p:cNvSpPr txBox="1"/>
          <p:nvPr/>
        </p:nvSpPr>
        <p:spPr>
          <a:xfrm>
            <a:off x="5701222" y="2083212"/>
            <a:ext cx="459875"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まえ</a:t>
            </a:r>
            <a:endParaRPr kumimoji="1" lang="ja-JP" altLang="en-US" sz="900" dirty="0">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2FD19773-5FFD-4967-9985-033389367D6F}"/>
              </a:ext>
            </a:extLst>
          </p:cNvPr>
          <p:cNvSpPr txBox="1"/>
          <p:nvPr/>
        </p:nvSpPr>
        <p:spPr>
          <a:xfrm>
            <a:off x="6255123" y="2083212"/>
            <a:ext cx="832584"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かくちょう</a:t>
            </a:r>
            <a:endParaRPr kumimoji="1" lang="ja-JP" altLang="en-US" sz="900" dirty="0">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26D2A716-9837-4EE7-8343-18AC3830CB8C}"/>
              </a:ext>
            </a:extLst>
          </p:cNvPr>
          <p:cNvSpPr txBox="1"/>
          <p:nvPr/>
        </p:nvSpPr>
        <p:spPr>
          <a:xfrm>
            <a:off x="4879391" y="2580573"/>
            <a:ext cx="504061" cy="230831"/>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なに</a:t>
            </a:r>
            <a:endParaRPr kumimoji="1" lang="ja-JP" altLang="en-US" sz="900"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274B3186-551D-49AF-B143-5F2901335003}"/>
              </a:ext>
            </a:extLst>
          </p:cNvPr>
          <p:cNvSpPr txBox="1"/>
          <p:nvPr/>
        </p:nvSpPr>
        <p:spPr>
          <a:xfrm>
            <a:off x="5283977" y="2562817"/>
            <a:ext cx="677155"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せつぞく</a:t>
            </a:r>
            <a:endParaRPr kumimoji="1" lang="ja-JP" altLang="en-US" sz="900" dirty="0">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0B7276A9-45BA-4E4F-8667-92E6AB852803}"/>
              </a:ext>
            </a:extLst>
          </p:cNvPr>
          <p:cNvSpPr txBox="1"/>
          <p:nvPr/>
        </p:nvSpPr>
        <p:spPr>
          <a:xfrm>
            <a:off x="6722495" y="2562817"/>
            <a:ext cx="677155"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せってい</a:t>
            </a:r>
            <a:endParaRPr kumimoji="1" lang="ja-JP" altLang="en-US" sz="900"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5BB16716-2A5D-4107-8F7A-D96A064900B6}"/>
              </a:ext>
            </a:extLst>
          </p:cNvPr>
          <p:cNvSpPr txBox="1"/>
          <p:nvPr/>
        </p:nvSpPr>
        <p:spPr>
          <a:xfrm>
            <a:off x="5173491" y="3736580"/>
            <a:ext cx="612553"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しれい</a:t>
            </a:r>
            <a:endParaRPr kumimoji="1" lang="ja-JP" altLang="en-US" sz="800" dirty="0">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80DBD4CF-DD35-4017-BA5F-BE91E7D1117B}"/>
              </a:ext>
            </a:extLst>
          </p:cNvPr>
          <p:cNvSpPr txBox="1"/>
          <p:nvPr/>
        </p:nvSpPr>
        <p:spPr>
          <a:xfrm>
            <a:off x="5802369" y="3736580"/>
            <a:ext cx="26162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う</a:t>
            </a:r>
            <a:endParaRPr kumimoji="1" lang="ja-JP" altLang="en-US" sz="800" dirty="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5741D5BD-4462-44C1-9A79-E832B0CEDBF8}"/>
              </a:ext>
            </a:extLst>
          </p:cNvPr>
          <p:cNvSpPr txBox="1"/>
          <p:nvPr/>
        </p:nvSpPr>
        <p:spPr>
          <a:xfrm>
            <a:off x="7305611" y="3736580"/>
            <a:ext cx="612553"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してい</a:t>
            </a:r>
            <a:endParaRPr kumimoji="1" lang="ja-JP" altLang="en-US" sz="800"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E239AA52-D8B7-4A59-B2A7-930461D0B35A}"/>
              </a:ext>
            </a:extLst>
          </p:cNvPr>
          <p:cNvSpPr txBox="1"/>
          <p:nvPr/>
        </p:nvSpPr>
        <p:spPr>
          <a:xfrm>
            <a:off x="4038741" y="4153830"/>
            <a:ext cx="80546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しゅつりょく</a:t>
            </a:r>
            <a:endParaRPr kumimoji="1" lang="ja-JP" altLang="en-US" sz="800" dirty="0">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DBA38779-52D5-443A-98B1-A3D582376A69}"/>
              </a:ext>
            </a:extLst>
          </p:cNvPr>
          <p:cNvSpPr txBox="1"/>
          <p:nvPr/>
        </p:nvSpPr>
        <p:spPr>
          <a:xfrm>
            <a:off x="4723267" y="4153830"/>
            <a:ext cx="90517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アウトプット</a:t>
            </a:r>
            <a:endParaRPr kumimoji="1" lang="ja-JP" altLang="en-US" sz="8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9B7D750B-EFEE-483D-A4F2-11699F6178F5}"/>
              </a:ext>
            </a:extLst>
          </p:cNvPr>
          <p:cNvSpPr txBox="1"/>
          <p:nvPr/>
        </p:nvSpPr>
        <p:spPr>
          <a:xfrm>
            <a:off x="7313772" y="4590316"/>
            <a:ext cx="612553"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してい</a:t>
            </a:r>
            <a:endParaRPr kumimoji="1" lang="ja-JP" altLang="en-US" sz="800" dirty="0">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F12C76EC-A9F5-4479-A11D-073671B20DD0}"/>
              </a:ext>
            </a:extLst>
          </p:cNvPr>
          <p:cNvSpPr txBox="1"/>
          <p:nvPr/>
        </p:nvSpPr>
        <p:spPr>
          <a:xfrm>
            <a:off x="6081575" y="4590316"/>
            <a:ext cx="416882"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うご</a:t>
            </a:r>
            <a:endParaRPr kumimoji="1" lang="ja-JP" altLang="en-US" sz="800" dirty="0">
              <a:latin typeface="メイリオ" panose="020B0604030504040204" pitchFamily="50" charset="-128"/>
              <a:ea typeface="メイリオ" panose="020B0604030504040204" pitchFamily="50" charset="-128"/>
            </a:endParaRPr>
          </a:p>
        </p:txBody>
      </p:sp>
      <p:sp>
        <p:nvSpPr>
          <p:cNvPr id="60" name="テキスト ボックス 59">
            <a:extLst>
              <a:ext uri="{FF2B5EF4-FFF2-40B4-BE49-F238E27FC236}">
                <a16:creationId xmlns:a16="http://schemas.microsoft.com/office/drawing/2014/main" id="{E2EE4A67-32B6-452D-9DD1-3AF2471EF7BD}"/>
              </a:ext>
            </a:extLst>
          </p:cNvPr>
          <p:cNvSpPr txBox="1"/>
          <p:nvPr/>
        </p:nvSpPr>
        <p:spPr>
          <a:xfrm>
            <a:off x="4844207" y="4590316"/>
            <a:ext cx="416882"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もと</a:t>
            </a:r>
            <a:endParaRPr kumimoji="1" lang="ja-JP" altLang="en-US" sz="800" dirty="0">
              <a:latin typeface="メイリオ" panose="020B0604030504040204" pitchFamily="50" charset="-128"/>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A1F12F64-9A98-4A61-9186-28B3972ACA82}"/>
              </a:ext>
            </a:extLst>
          </p:cNvPr>
          <p:cNvSpPr txBox="1"/>
          <p:nvPr/>
        </p:nvSpPr>
        <p:spPr>
          <a:xfrm>
            <a:off x="4285736" y="4590877"/>
            <a:ext cx="612553"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しれい</a:t>
            </a:r>
            <a:endParaRPr kumimoji="1" lang="ja-JP" altLang="en-US" sz="800" dirty="0">
              <a:latin typeface="メイリオ" panose="020B0604030504040204" pitchFamily="50" charset="-128"/>
              <a:ea typeface="メイリオ" panose="020B0604030504040204" pitchFamily="50" charset="-128"/>
            </a:endParaRPr>
          </a:p>
        </p:txBody>
      </p:sp>
      <p:pic>
        <p:nvPicPr>
          <p:cNvPr id="64" name="図 63">
            <a:extLst>
              <a:ext uri="{FF2B5EF4-FFF2-40B4-BE49-F238E27FC236}">
                <a16:creationId xmlns:a16="http://schemas.microsoft.com/office/drawing/2014/main" id="{7AE03E8A-860F-4C16-90E4-35B751814001}"/>
              </a:ext>
            </a:extLst>
          </p:cNvPr>
          <p:cNvPicPr>
            <a:picLocks noChangeAspect="1"/>
          </p:cNvPicPr>
          <p:nvPr/>
        </p:nvPicPr>
        <p:blipFill>
          <a:blip r:embed="rId3"/>
          <a:stretch>
            <a:fillRect/>
          </a:stretch>
        </p:blipFill>
        <p:spPr>
          <a:xfrm>
            <a:off x="6867409" y="5161636"/>
            <a:ext cx="1064481" cy="1696364"/>
          </a:xfrm>
          <a:prstGeom prst="rect">
            <a:avLst/>
          </a:prstGeom>
        </p:spPr>
      </p:pic>
    </p:spTree>
    <p:extLst>
      <p:ext uri="{BB962C8B-B14F-4D97-AF65-F5344CB8AC3E}">
        <p14:creationId xmlns:p14="http://schemas.microsoft.com/office/powerpoint/2010/main" val="2931658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E3D2DED-FE7A-4C4F-B23A-1C23BE238D00}"/>
              </a:ext>
            </a:extLst>
          </p:cNvPr>
          <p:cNvPicPr>
            <a:picLocks noChangeAspect="1"/>
          </p:cNvPicPr>
          <p:nvPr/>
        </p:nvPicPr>
        <p:blipFill>
          <a:blip r:embed="rId2"/>
          <a:stretch>
            <a:fillRect/>
          </a:stretch>
        </p:blipFill>
        <p:spPr>
          <a:xfrm>
            <a:off x="0" y="1733529"/>
            <a:ext cx="9144000" cy="4248727"/>
          </a:xfrm>
          <a:prstGeom prst="rect">
            <a:avLst/>
          </a:prstGeom>
        </p:spPr>
      </p:pic>
      <p:sp>
        <p:nvSpPr>
          <p:cNvPr id="25" name="テキスト ボックス 24">
            <a:extLst>
              <a:ext uri="{FF2B5EF4-FFF2-40B4-BE49-F238E27FC236}">
                <a16:creationId xmlns:a16="http://schemas.microsoft.com/office/drawing/2014/main" id="{FD527A0E-8C8E-4929-8BCE-E97B2FEC7BAF}"/>
              </a:ext>
            </a:extLst>
          </p:cNvPr>
          <p:cNvSpPr txBox="1"/>
          <p:nvPr/>
        </p:nvSpPr>
        <p:spPr>
          <a:xfrm>
            <a:off x="238443" y="1111918"/>
            <a:ext cx="8221976"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入力、出力それぞれパーツを選択して、</a:t>
            </a:r>
            <a:r>
              <a:rPr lang="en-US" altLang="ja-JP" dirty="0">
                <a:solidFill>
                  <a:srgbClr val="575E75"/>
                </a:solidFill>
                <a:latin typeface="メイリオ" panose="020B0604030504040204" pitchFamily="50" charset="-128"/>
                <a:ea typeface="メイリオ" panose="020B0604030504040204" pitchFamily="50" charset="-128"/>
              </a:rPr>
              <a:t>OK</a:t>
            </a:r>
            <a:r>
              <a:rPr lang="ja-JP" altLang="en-US" dirty="0">
                <a:solidFill>
                  <a:srgbClr val="575E75"/>
                </a:solidFill>
                <a:latin typeface="メイリオ" panose="020B0604030504040204" pitchFamily="50" charset="-128"/>
                <a:ea typeface="メイリオ" panose="020B0604030504040204" pitchFamily="50" charset="-128"/>
              </a:rPr>
              <a:t>ボタンを押します。</a:t>
            </a:r>
            <a:endParaRPr kumimoji="1" lang="ja-JP" altLang="en-US" sz="1200" dirty="0">
              <a:latin typeface="メイリオ" panose="020B0604030504040204" pitchFamily="50" charset="-128"/>
              <a:ea typeface="メイリオ" panose="020B0604030504040204" pitchFamily="50" charset="-128"/>
            </a:endParaRPr>
          </a:p>
        </p:txBody>
      </p:sp>
      <p:sp>
        <p:nvSpPr>
          <p:cNvPr id="5" name="タイトル 4">
            <a:extLst>
              <a:ext uri="{FF2B5EF4-FFF2-40B4-BE49-F238E27FC236}">
                <a16:creationId xmlns:a16="http://schemas.microsoft.com/office/drawing/2014/main" id="{2161DAD4-1B7C-4E79-9E26-FE39DAB14FAF}"/>
              </a:ext>
            </a:extLst>
          </p:cNvPr>
          <p:cNvSpPr>
            <a:spLocks noGrp="1"/>
          </p:cNvSpPr>
          <p:nvPr>
            <p:ph type="title"/>
          </p:nvPr>
        </p:nvSpPr>
        <p:spPr/>
        <p:txBody>
          <a:bodyPr/>
          <a:lstStyle/>
          <a:p>
            <a:r>
              <a:rPr lang="ja-JP" altLang="en-US" dirty="0"/>
              <a:t>入出力設定をしよう</a:t>
            </a:r>
          </a:p>
        </p:txBody>
      </p:sp>
      <p:sp>
        <p:nvSpPr>
          <p:cNvPr id="51" name="テキスト ボックス 50">
            <a:extLst>
              <a:ext uri="{FF2B5EF4-FFF2-40B4-BE49-F238E27FC236}">
                <a16:creationId xmlns:a16="http://schemas.microsoft.com/office/drawing/2014/main" id="{F6B39E56-DCF2-4EBF-98EA-E9B2542205DA}"/>
              </a:ext>
            </a:extLst>
          </p:cNvPr>
          <p:cNvSpPr txBox="1"/>
          <p:nvPr/>
        </p:nvSpPr>
        <p:spPr>
          <a:xfrm>
            <a:off x="382391" y="388757"/>
            <a:ext cx="184215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にゅうしゅつりょくせってい</a:t>
            </a:r>
          </a:p>
        </p:txBody>
      </p:sp>
      <p:sp>
        <p:nvSpPr>
          <p:cNvPr id="55" name="テキスト ボックス 54">
            <a:extLst>
              <a:ext uri="{FF2B5EF4-FFF2-40B4-BE49-F238E27FC236}">
                <a16:creationId xmlns:a16="http://schemas.microsoft.com/office/drawing/2014/main" id="{00B70A4A-AD7A-4FF1-9623-07CF6F976A36}"/>
              </a:ext>
            </a:extLst>
          </p:cNvPr>
          <p:cNvSpPr txBox="1"/>
          <p:nvPr/>
        </p:nvSpPr>
        <p:spPr>
          <a:xfrm>
            <a:off x="3181221" y="1147570"/>
            <a:ext cx="71607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せんたく</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57A6CD5A-2585-4347-9E76-6DDA567CE91F}"/>
              </a:ext>
            </a:extLst>
          </p:cNvPr>
          <p:cNvSpPr txBox="1"/>
          <p:nvPr/>
        </p:nvSpPr>
        <p:spPr>
          <a:xfrm>
            <a:off x="0" y="1147570"/>
            <a:ext cx="97779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にゅうりょく</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B71BA86A-4798-42F9-B497-6557E8640573}"/>
              </a:ext>
            </a:extLst>
          </p:cNvPr>
          <p:cNvSpPr txBox="1"/>
          <p:nvPr/>
        </p:nvSpPr>
        <p:spPr>
          <a:xfrm>
            <a:off x="5559296" y="1147570"/>
            <a:ext cx="45976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お</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22" name="四角形: 角を丸くする 21">
            <a:extLst>
              <a:ext uri="{FF2B5EF4-FFF2-40B4-BE49-F238E27FC236}">
                <a16:creationId xmlns:a16="http://schemas.microsoft.com/office/drawing/2014/main" id="{84135017-F5A4-407C-982D-53B8426D1413}"/>
              </a:ext>
            </a:extLst>
          </p:cNvPr>
          <p:cNvSpPr/>
          <p:nvPr/>
        </p:nvSpPr>
        <p:spPr>
          <a:xfrm>
            <a:off x="49521" y="2276948"/>
            <a:ext cx="2172247" cy="402275"/>
          </a:xfrm>
          <a:prstGeom prst="roundRect">
            <a:avLst>
              <a:gd name="adj" fmla="val 2131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四角形: 角を丸くする 22">
            <a:extLst>
              <a:ext uri="{FF2B5EF4-FFF2-40B4-BE49-F238E27FC236}">
                <a16:creationId xmlns:a16="http://schemas.microsoft.com/office/drawing/2014/main" id="{3934522A-613B-47E5-B8F8-3E2CED9ED349}"/>
              </a:ext>
            </a:extLst>
          </p:cNvPr>
          <p:cNvSpPr/>
          <p:nvPr/>
        </p:nvSpPr>
        <p:spPr>
          <a:xfrm>
            <a:off x="49521" y="2743391"/>
            <a:ext cx="2172247" cy="402275"/>
          </a:xfrm>
          <a:prstGeom prst="roundRect">
            <a:avLst>
              <a:gd name="adj" fmla="val 2131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四角形: 角を丸くする 23">
            <a:extLst>
              <a:ext uri="{FF2B5EF4-FFF2-40B4-BE49-F238E27FC236}">
                <a16:creationId xmlns:a16="http://schemas.microsoft.com/office/drawing/2014/main" id="{E258A993-9637-4ADB-9BC4-5A9C0D603C1B}"/>
              </a:ext>
            </a:extLst>
          </p:cNvPr>
          <p:cNvSpPr/>
          <p:nvPr/>
        </p:nvSpPr>
        <p:spPr>
          <a:xfrm>
            <a:off x="6836326" y="5413457"/>
            <a:ext cx="1482052" cy="470516"/>
          </a:xfrm>
          <a:prstGeom prst="roundRect">
            <a:avLst>
              <a:gd name="adj" fmla="val 2131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テキスト ボックス 53">
            <a:extLst>
              <a:ext uri="{FF2B5EF4-FFF2-40B4-BE49-F238E27FC236}">
                <a16:creationId xmlns:a16="http://schemas.microsoft.com/office/drawing/2014/main" id="{253CC169-8FB0-4BA3-87F4-C91486E35784}"/>
              </a:ext>
            </a:extLst>
          </p:cNvPr>
          <p:cNvSpPr txBox="1"/>
          <p:nvPr/>
        </p:nvSpPr>
        <p:spPr>
          <a:xfrm>
            <a:off x="114448" y="5536953"/>
            <a:ext cx="5472833" cy="1131079"/>
          </a:xfrm>
          <a:prstGeom prst="rect">
            <a:avLst/>
          </a:prstGeom>
          <a:solidFill>
            <a:schemeClr val="bg1"/>
          </a:solidFill>
          <a:ln w="19050">
            <a:solidFill>
              <a:schemeClr val="accent1"/>
            </a:solidFill>
          </a:ln>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入力：</a:t>
            </a:r>
            <a:r>
              <a:rPr lang="en-US" altLang="ja-JP" dirty="0">
                <a:solidFill>
                  <a:srgbClr val="575E75"/>
                </a:solidFill>
                <a:latin typeface="メイリオ" panose="020B0604030504040204" pitchFamily="50" charset="-128"/>
                <a:ea typeface="メイリオ" panose="020B0604030504040204" pitchFamily="50" charset="-128"/>
              </a:rPr>
              <a:t>P2…</a:t>
            </a:r>
            <a:r>
              <a:rPr lang="ja-JP" altLang="en-US" dirty="0">
                <a:solidFill>
                  <a:srgbClr val="575E75"/>
                </a:solidFill>
                <a:latin typeface="メイリオ" panose="020B0604030504040204" pitchFamily="50" charset="-128"/>
                <a:ea typeface="メイリオ" panose="020B0604030504040204" pitchFamily="50" charset="-128"/>
              </a:rPr>
              <a:t>赤外線フォトリフレクタ</a:t>
            </a:r>
            <a:endParaRPr lang="en-US" altLang="ja-JP" dirty="0">
              <a:solidFill>
                <a:srgbClr val="575E75"/>
              </a:solidFill>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出力：</a:t>
            </a:r>
            <a:r>
              <a:rPr lang="en-US" altLang="ja-JP" dirty="0">
                <a:solidFill>
                  <a:srgbClr val="575E75"/>
                </a:solidFill>
                <a:latin typeface="メイリオ" panose="020B0604030504040204" pitchFamily="50" charset="-128"/>
                <a:ea typeface="メイリオ" panose="020B0604030504040204" pitchFamily="50" charset="-128"/>
              </a:rPr>
              <a:t>P15…</a:t>
            </a:r>
            <a:r>
              <a:rPr lang="ja-JP" altLang="en-US" dirty="0">
                <a:solidFill>
                  <a:srgbClr val="575E75"/>
                </a:solidFill>
                <a:latin typeface="メイリオ" panose="020B0604030504040204" pitchFamily="50" charset="-128"/>
                <a:ea typeface="メイリオ" panose="020B0604030504040204" pitchFamily="50" charset="-128"/>
              </a:rPr>
              <a:t>サーボモーター　</a:t>
            </a:r>
            <a:r>
              <a:rPr lang="en-US" altLang="ja-JP" dirty="0">
                <a:solidFill>
                  <a:srgbClr val="575E75"/>
                </a:solidFill>
                <a:latin typeface="メイリオ" panose="020B0604030504040204" pitchFamily="50" charset="-128"/>
                <a:ea typeface="メイリオ" panose="020B0604030504040204" pitchFamily="50" charset="-128"/>
              </a:rPr>
              <a:t>P16…LED</a:t>
            </a:r>
            <a:r>
              <a:rPr kumimoji="1" lang="ja-JP" altLang="en-US" sz="1200" dirty="0">
                <a:solidFill>
                  <a:srgbClr val="575E75"/>
                </a:solidFill>
                <a:latin typeface="メイリオ" panose="020B0604030504040204" pitchFamily="50" charset="-128"/>
                <a:ea typeface="メイリオ" panose="020B0604030504040204" pitchFamily="50" charset="-128"/>
              </a:rPr>
              <a:t>　</a:t>
            </a:r>
            <a:endParaRPr kumimoji="1" lang="ja-JP" altLang="en-US" sz="12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D7A03FFA-D778-4842-85DA-7532406177F9}"/>
              </a:ext>
            </a:extLst>
          </p:cNvPr>
          <p:cNvSpPr txBox="1"/>
          <p:nvPr/>
        </p:nvSpPr>
        <p:spPr>
          <a:xfrm>
            <a:off x="840691" y="1147570"/>
            <a:ext cx="97779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しゅつりょく</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CFCFB16E-8ECF-40B5-8C2A-413AF7A241D1}"/>
              </a:ext>
            </a:extLst>
          </p:cNvPr>
          <p:cNvSpPr txBox="1"/>
          <p:nvPr/>
        </p:nvSpPr>
        <p:spPr>
          <a:xfrm>
            <a:off x="31159" y="6161424"/>
            <a:ext cx="97779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しゅつりょく</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17" name="四角形: 角を丸くする 16">
            <a:extLst>
              <a:ext uri="{FF2B5EF4-FFF2-40B4-BE49-F238E27FC236}">
                <a16:creationId xmlns:a16="http://schemas.microsoft.com/office/drawing/2014/main" id="{BF0894A8-05BC-4819-BEB6-1FCFB4869D90}"/>
              </a:ext>
            </a:extLst>
          </p:cNvPr>
          <p:cNvSpPr/>
          <p:nvPr/>
        </p:nvSpPr>
        <p:spPr>
          <a:xfrm>
            <a:off x="6773650" y="2825834"/>
            <a:ext cx="2172247" cy="402275"/>
          </a:xfrm>
          <a:prstGeom prst="roundRect">
            <a:avLst>
              <a:gd name="adj" fmla="val 2131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ボックス 17">
            <a:extLst>
              <a:ext uri="{FF2B5EF4-FFF2-40B4-BE49-F238E27FC236}">
                <a16:creationId xmlns:a16="http://schemas.microsoft.com/office/drawing/2014/main" id="{76FFC160-F9DD-4DFA-B507-491DEBBD7B8A}"/>
              </a:ext>
            </a:extLst>
          </p:cNvPr>
          <p:cNvSpPr txBox="1"/>
          <p:nvPr/>
        </p:nvSpPr>
        <p:spPr>
          <a:xfrm>
            <a:off x="34276" y="5602967"/>
            <a:ext cx="97779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にゅうりょく</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EA92E5A9-9E4B-4574-AB09-720B422D44D6}"/>
              </a:ext>
            </a:extLst>
          </p:cNvPr>
          <p:cNvSpPr txBox="1"/>
          <p:nvPr/>
        </p:nvSpPr>
        <p:spPr>
          <a:xfrm>
            <a:off x="1280204" y="5613781"/>
            <a:ext cx="97779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せきがいせん</a:t>
            </a:r>
            <a:endParaRPr kumimoji="1" lang="en-US" altLang="ja-JP" sz="1000" dirty="0">
              <a:solidFill>
                <a:srgbClr val="575E75"/>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8242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1D4E439-7AFE-41C2-9561-67F5879CAB86}"/>
              </a:ext>
            </a:extLst>
          </p:cNvPr>
          <p:cNvSpPr>
            <a:spLocks noGrp="1"/>
          </p:cNvSpPr>
          <p:nvPr>
            <p:ph type="title"/>
          </p:nvPr>
        </p:nvSpPr>
        <p:spPr/>
        <p:txBody>
          <a:bodyPr rtlCol="0"/>
          <a:lstStyle/>
          <a:p>
            <a:pPr rtl="0"/>
            <a:r>
              <a:rPr lang="ja-JP" altLang="en-US" dirty="0"/>
              <a:t>ロボットを動かそう！</a:t>
            </a:r>
          </a:p>
        </p:txBody>
      </p:sp>
      <p:sp>
        <p:nvSpPr>
          <p:cNvPr id="7" name="テキスト ボックス 6">
            <a:extLst>
              <a:ext uri="{FF2B5EF4-FFF2-40B4-BE49-F238E27FC236}">
                <a16:creationId xmlns:a16="http://schemas.microsoft.com/office/drawing/2014/main" id="{DE0FA59A-AB55-46F2-BA50-DF440BB2E6D0}"/>
              </a:ext>
            </a:extLst>
          </p:cNvPr>
          <p:cNvSpPr txBox="1"/>
          <p:nvPr/>
        </p:nvSpPr>
        <p:spPr>
          <a:xfrm>
            <a:off x="2284563" y="1413273"/>
            <a:ext cx="470518" cy="307777"/>
          </a:xfrm>
          <a:prstGeom prst="rect">
            <a:avLst/>
          </a:prstGeom>
          <a:noFill/>
        </p:spPr>
        <p:txBody>
          <a:bodyPr wrap="square" rtlCol="0">
            <a:spAutoFit/>
          </a:bodyPr>
          <a:lstStyle/>
          <a:p>
            <a:pPr algn="r"/>
            <a:r>
              <a:rPr kumimoji="1" lang="ja-JP" altLang="en-US" sz="1400" b="1" dirty="0">
                <a:latin typeface="Meiryo UI" panose="020B0604030504040204" pitchFamily="50" charset="-128"/>
                <a:ea typeface="Meiryo UI" panose="020B0604030504040204" pitchFamily="50" charset="-128"/>
              </a:rPr>
              <a:t>うご</a:t>
            </a:r>
          </a:p>
        </p:txBody>
      </p:sp>
      <p:pic>
        <p:nvPicPr>
          <p:cNvPr id="9" name="図プレースホルダー 8">
            <a:extLst>
              <a:ext uri="{FF2B5EF4-FFF2-40B4-BE49-F238E27FC236}">
                <a16:creationId xmlns:a16="http://schemas.microsoft.com/office/drawing/2014/main" id="{92913C35-B93D-4EBC-8810-BDFA2AF96087}"/>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242914" t="625" r="-31632" b="3403"/>
          <a:stretch/>
        </p:blipFill>
        <p:spPr>
          <a:xfrm>
            <a:off x="0" y="4515035"/>
            <a:ext cx="9144000" cy="2342965"/>
          </a:xfrm>
        </p:spPr>
      </p:pic>
      <p:sp>
        <p:nvSpPr>
          <p:cNvPr id="5" name="テキスト プレースホルダー 24">
            <a:extLst>
              <a:ext uri="{FF2B5EF4-FFF2-40B4-BE49-F238E27FC236}">
                <a16:creationId xmlns:a16="http://schemas.microsoft.com/office/drawing/2014/main" id="{EE78989A-62EB-4A7F-815E-8ED510863718}"/>
              </a:ext>
            </a:extLst>
          </p:cNvPr>
          <p:cNvSpPr>
            <a:spLocks noGrp="1"/>
          </p:cNvSpPr>
          <p:nvPr>
            <p:ph type="body" idx="1"/>
          </p:nvPr>
        </p:nvSpPr>
        <p:spPr>
          <a:xfrm>
            <a:off x="522514" y="2464429"/>
            <a:ext cx="7249886" cy="221599"/>
          </a:xfrm>
        </p:spPr>
        <p:txBody>
          <a:bodyPr/>
          <a:lstStyle/>
          <a:p>
            <a:r>
              <a:rPr lang="ja-JP" altLang="en-US" dirty="0"/>
              <a:t>命令をアーテックロボに覚えさせよう！</a:t>
            </a:r>
          </a:p>
        </p:txBody>
      </p:sp>
      <p:sp>
        <p:nvSpPr>
          <p:cNvPr id="6" name="テキスト ボックス 5">
            <a:extLst>
              <a:ext uri="{FF2B5EF4-FFF2-40B4-BE49-F238E27FC236}">
                <a16:creationId xmlns:a16="http://schemas.microsoft.com/office/drawing/2014/main" id="{1B5273AA-1B6B-4F86-A1E4-6D182A1DC713}"/>
              </a:ext>
            </a:extLst>
          </p:cNvPr>
          <p:cNvSpPr txBox="1"/>
          <p:nvPr/>
        </p:nvSpPr>
        <p:spPr>
          <a:xfrm>
            <a:off x="503286" y="2328242"/>
            <a:ext cx="631862" cy="200055"/>
          </a:xfrm>
          <a:prstGeom prst="rect">
            <a:avLst/>
          </a:prstGeom>
          <a:noFill/>
        </p:spPr>
        <p:txBody>
          <a:bodyPr wrap="square" rtlCol="0">
            <a:spAutoFit/>
          </a:bodyPr>
          <a:lstStyle/>
          <a:p>
            <a:pPr algn="ctr"/>
            <a:r>
              <a:rPr kumimoji="1" lang="ja-JP" altLang="en-US" sz="700" dirty="0">
                <a:solidFill>
                  <a:srgbClr val="067F9C"/>
                </a:solidFill>
                <a:latin typeface="メイリオ" panose="020B0604030504040204" pitchFamily="50" charset="-128"/>
                <a:ea typeface="メイリオ" panose="020B0604030504040204" pitchFamily="50" charset="-128"/>
              </a:rPr>
              <a:t>めいれい</a:t>
            </a:r>
            <a:endParaRPr kumimoji="1" lang="ja-JP" altLang="en-US" sz="800" dirty="0">
              <a:solidFill>
                <a:srgbClr val="067F9C"/>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24D0D030-CC78-470A-9DDC-BCC002F7C1BD}"/>
              </a:ext>
            </a:extLst>
          </p:cNvPr>
          <p:cNvSpPr txBox="1"/>
          <p:nvPr/>
        </p:nvSpPr>
        <p:spPr>
          <a:xfrm>
            <a:off x="2248983" y="2320180"/>
            <a:ext cx="479464" cy="200055"/>
          </a:xfrm>
          <a:prstGeom prst="rect">
            <a:avLst/>
          </a:prstGeom>
          <a:noFill/>
        </p:spPr>
        <p:txBody>
          <a:bodyPr wrap="square" rtlCol="0">
            <a:spAutoFit/>
          </a:bodyPr>
          <a:lstStyle/>
          <a:p>
            <a:pPr algn="ctr"/>
            <a:r>
              <a:rPr kumimoji="1" lang="ja-JP" altLang="en-US" sz="700" dirty="0">
                <a:solidFill>
                  <a:srgbClr val="067F9C"/>
                </a:solidFill>
                <a:latin typeface="メイリオ" panose="020B0604030504040204" pitchFamily="50" charset="-128"/>
                <a:ea typeface="メイリオ" panose="020B0604030504040204" pitchFamily="50" charset="-128"/>
              </a:rPr>
              <a:t>おぼ</a:t>
            </a:r>
            <a:endParaRPr kumimoji="1" lang="ja-JP" altLang="en-US" sz="800" dirty="0">
              <a:solidFill>
                <a:srgbClr val="067F9C"/>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72525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赤外線フォトリフレクタの値を確認しよう</a:t>
            </a:r>
          </a:p>
        </p:txBody>
      </p:sp>
      <p:sp>
        <p:nvSpPr>
          <p:cNvPr id="36" name="テキスト ボックス 35">
            <a:extLst>
              <a:ext uri="{FF2B5EF4-FFF2-40B4-BE49-F238E27FC236}">
                <a16:creationId xmlns:a16="http://schemas.microsoft.com/office/drawing/2014/main" id="{DA14A9DD-29C1-4A0B-B524-9A757AEA2053}"/>
              </a:ext>
            </a:extLst>
          </p:cNvPr>
          <p:cNvSpPr txBox="1"/>
          <p:nvPr/>
        </p:nvSpPr>
        <p:spPr>
          <a:xfrm>
            <a:off x="337523" y="380753"/>
            <a:ext cx="118071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せきがいせん</a:t>
            </a:r>
          </a:p>
        </p:txBody>
      </p:sp>
      <p:sp>
        <p:nvSpPr>
          <p:cNvPr id="48" name="テキスト ボックス 47">
            <a:extLst>
              <a:ext uri="{FF2B5EF4-FFF2-40B4-BE49-F238E27FC236}">
                <a16:creationId xmlns:a16="http://schemas.microsoft.com/office/drawing/2014/main" id="{176FC3B9-8F05-4CED-82E3-DBA96FD57AB8}"/>
              </a:ext>
            </a:extLst>
          </p:cNvPr>
          <p:cNvSpPr txBox="1"/>
          <p:nvPr/>
        </p:nvSpPr>
        <p:spPr>
          <a:xfrm>
            <a:off x="585925" y="993381"/>
            <a:ext cx="8129450" cy="630942"/>
          </a:xfrm>
          <a:prstGeom prst="rect">
            <a:avLst/>
          </a:prstGeom>
          <a:noFill/>
        </p:spPr>
        <p:txBody>
          <a:bodyPr wrap="square" rtlCol="0">
            <a:spAutoFit/>
          </a:bodyPr>
          <a:lstStyle/>
          <a:p>
            <a:pPr>
              <a:lnSpc>
                <a:spcPct val="200000"/>
              </a:lnSpc>
            </a:pPr>
            <a:r>
              <a:rPr kumimoji="1" lang="ja-JP" altLang="en-US" sz="2000" b="1" dirty="0">
                <a:solidFill>
                  <a:srgbClr val="C00000"/>
                </a:solidFill>
                <a:latin typeface="メイリオ" panose="020B0604030504040204" pitchFamily="50" charset="-128"/>
                <a:ea typeface="メイリオ" panose="020B0604030504040204" pitchFamily="50" charset="-128"/>
              </a:rPr>
              <a:t>赤外線フォトリフレクタに向けてリモコンのボタンを押してみよう</a:t>
            </a:r>
          </a:p>
        </p:txBody>
      </p:sp>
      <p:sp>
        <p:nvSpPr>
          <p:cNvPr id="49" name="テキスト ボックス 48">
            <a:extLst>
              <a:ext uri="{FF2B5EF4-FFF2-40B4-BE49-F238E27FC236}">
                <a16:creationId xmlns:a16="http://schemas.microsoft.com/office/drawing/2014/main" id="{2182334B-CB23-47A6-9366-98A74B435D06}"/>
              </a:ext>
            </a:extLst>
          </p:cNvPr>
          <p:cNvSpPr txBox="1"/>
          <p:nvPr/>
        </p:nvSpPr>
        <p:spPr>
          <a:xfrm>
            <a:off x="6720394" y="1078071"/>
            <a:ext cx="369638"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お</a:t>
            </a:r>
          </a:p>
        </p:txBody>
      </p:sp>
      <p:sp>
        <p:nvSpPr>
          <p:cNvPr id="52" name="テキスト ボックス 51">
            <a:extLst>
              <a:ext uri="{FF2B5EF4-FFF2-40B4-BE49-F238E27FC236}">
                <a16:creationId xmlns:a16="http://schemas.microsoft.com/office/drawing/2014/main" id="{17A26A42-2285-4493-8B33-09A4973FF7E4}"/>
              </a:ext>
            </a:extLst>
          </p:cNvPr>
          <p:cNvSpPr txBox="1"/>
          <p:nvPr/>
        </p:nvSpPr>
        <p:spPr>
          <a:xfrm>
            <a:off x="585925" y="1078071"/>
            <a:ext cx="994825"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せきがいせん</a:t>
            </a:r>
          </a:p>
        </p:txBody>
      </p:sp>
      <p:sp>
        <p:nvSpPr>
          <p:cNvPr id="10" name="テキスト ボックス 9">
            <a:extLst>
              <a:ext uri="{FF2B5EF4-FFF2-40B4-BE49-F238E27FC236}">
                <a16:creationId xmlns:a16="http://schemas.microsoft.com/office/drawing/2014/main" id="{39349D4B-C6A9-4CD7-B060-E90311862CA8}"/>
              </a:ext>
            </a:extLst>
          </p:cNvPr>
          <p:cNvSpPr txBox="1"/>
          <p:nvPr/>
        </p:nvSpPr>
        <p:spPr>
          <a:xfrm>
            <a:off x="4329526" y="380753"/>
            <a:ext cx="721868"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かくにん</a:t>
            </a:r>
          </a:p>
        </p:txBody>
      </p:sp>
      <p:sp>
        <p:nvSpPr>
          <p:cNvPr id="11" name="テキスト ボックス 10">
            <a:extLst>
              <a:ext uri="{FF2B5EF4-FFF2-40B4-BE49-F238E27FC236}">
                <a16:creationId xmlns:a16="http://schemas.microsoft.com/office/drawing/2014/main" id="{B0214901-7979-46C7-8C38-B187A27296AC}"/>
              </a:ext>
            </a:extLst>
          </p:cNvPr>
          <p:cNvSpPr txBox="1"/>
          <p:nvPr/>
        </p:nvSpPr>
        <p:spPr>
          <a:xfrm>
            <a:off x="3612163" y="380753"/>
            <a:ext cx="654661"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あたい</a:t>
            </a:r>
          </a:p>
        </p:txBody>
      </p:sp>
      <p:sp>
        <p:nvSpPr>
          <p:cNvPr id="15" name="テキスト ボックス 14">
            <a:extLst>
              <a:ext uri="{FF2B5EF4-FFF2-40B4-BE49-F238E27FC236}">
                <a16:creationId xmlns:a16="http://schemas.microsoft.com/office/drawing/2014/main" id="{FCB9316E-2A72-4CA4-8F12-023331089B4F}"/>
              </a:ext>
            </a:extLst>
          </p:cNvPr>
          <p:cNvSpPr txBox="1"/>
          <p:nvPr/>
        </p:nvSpPr>
        <p:spPr>
          <a:xfrm>
            <a:off x="3665896" y="1078071"/>
            <a:ext cx="369638"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む</a:t>
            </a:r>
          </a:p>
        </p:txBody>
      </p:sp>
      <p:pic>
        <p:nvPicPr>
          <p:cNvPr id="17" name="図 16">
            <a:extLst>
              <a:ext uri="{FF2B5EF4-FFF2-40B4-BE49-F238E27FC236}">
                <a16:creationId xmlns:a16="http://schemas.microsoft.com/office/drawing/2014/main" id="{E8D61F59-EC97-4E32-8565-0EEC57D84AE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2247620" y="2269845"/>
            <a:ext cx="4273600" cy="3606630"/>
          </a:xfrm>
          <a:prstGeom prst="rect">
            <a:avLst/>
          </a:prstGeom>
        </p:spPr>
      </p:pic>
      <p:pic>
        <p:nvPicPr>
          <p:cNvPr id="19" name="グラフィックス 18" descr="リモート コントロール">
            <a:extLst>
              <a:ext uri="{FF2B5EF4-FFF2-40B4-BE49-F238E27FC236}">
                <a16:creationId xmlns:a16="http://schemas.microsoft.com/office/drawing/2014/main" id="{1C72843E-EB1B-441F-9A2E-5DD6EEEB34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2273146" y="5520390"/>
            <a:ext cx="1226950" cy="1226950"/>
          </a:xfrm>
          <a:prstGeom prst="rect">
            <a:avLst/>
          </a:prstGeom>
        </p:spPr>
      </p:pic>
      <p:cxnSp>
        <p:nvCxnSpPr>
          <p:cNvPr id="20" name="直線矢印コネクタ 19">
            <a:extLst>
              <a:ext uri="{FF2B5EF4-FFF2-40B4-BE49-F238E27FC236}">
                <a16:creationId xmlns:a16="http://schemas.microsoft.com/office/drawing/2014/main" id="{316E0746-241D-422E-A196-6886A6535238}"/>
              </a:ext>
            </a:extLst>
          </p:cNvPr>
          <p:cNvCxnSpPr>
            <a:cxnSpLocks/>
          </p:cNvCxnSpPr>
          <p:nvPr/>
        </p:nvCxnSpPr>
        <p:spPr>
          <a:xfrm flipV="1">
            <a:off x="3463604" y="4582596"/>
            <a:ext cx="975215" cy="1039716"/>
          </a:xfrm>
          <a:prstGeom prst="straightConnector1">
            <a:avLst/>
          </a:prstGeom>
          <a:ln w="57150">
            <a:solidFill>
              <a:schemeClr val="bg1"/>
            </a:solidFill>
            <a:prstDash val="sysDot"/>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944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2FB13EB9-5EA6-4480-B37F-97103DE0315B}"/>
              </a:ext>
            </a:extLst>
          </p:cNvPr>
          <p:cNvPicPr>
            <a:picLocks noChangeAspect="1"/>
          </p:cNvPicPr>
          <p:nvPr/>
        </p:nvPicPr>
        <p:blipFill>
          <a:blip r:embed="rId2"/>
          <a:stretch>
            <a:fillRect/>
          </a:stretch>
        </p:blipFill>
        <p:spPr>
          <a:xfrm>
            <a:off x="4867688" y="1746089"/>
            <a:ext cx="2905125" cy="3771900"/>
          </a:xfrm>
          <a:prstGeom prst="rect">
            <a:avLst/>
          </a:prstGeom>
        </p:spPr>
      </p:pic>
      <p:sp>
        <p:nvSpPr>
          <p:cNvPr id="4" name="テキスト ボックス 3">
            <a:extLst>
              <a:ext uri="{FF2B5EF4-FFF2-40B4-BE49-F238E27FC236}">
                <a16:creationId xmlns:a16="http://schemas.microsoft.com/office/drawing/2014/main" id="{6F75F779-1E66-4597-85C2-E8ED1901E41F}"/>
              </a:ext>
            </a:extLst>
          </p:cNvPr>
          <p:cNvSpPr txBox="1"/>
          <p:nvPr/>
        </p:nvSpPr>
        <p:spPr>
          <a:xfrm>
            <a:off x="7261473" y="4881037"/>
            <a:ext cx="448384" cy="307777"/>
          </a:xfrm>
          <a:prstGeom prst="rect">
            <a:avLst/>
          </a:prstGeom>
          <a:solidFill>
            <a:schemeClr val="bg1"/>
          </a:solidFill>
        </p:spPr>
        <p:txBody>
          <a:bodyPr wrap="square" rtlCol="0">
            <a:spAutoFit/>
          </a:bodyPr>
          <a:lstStyle/>
          <a:p>
            <a:pPr algn="ctr"/>
            <a:r>
              <a:rPr kumimoji="1" lang="en-US" altLang="ja-JP" sz="1400" dirty="0">
                <a:solidFill>
                  <a:schemeClr val="tx1">
                    <a:lumMod val="85000"/>
                    <a:lumOff val="15000"/>
                  </a:schemeClr>
                </a:solidFill>
                <a:latin typeface="Yu Gothic UI" panose="020B0500000000000000" pitchFamily="50" charset="-128"/>
                <a:ea typeface="Yu Gothic UI" panose="020B0500000000000000" pitchFamily="50" charset="-128"/>
              </a:rPr>
              <a:t>98</a:t>
            </a:r>
            <a:endParaRPr kumimoji="1" lang="ja-JP" altLang="en-US" sz="1400" dirty="0">
              <a:solidFill>
                <a:schemeClr val="tx1">
                  <a:lumMod val="85000"/>
                  <a:lumOff val="15000"/>
                </a:schemeClr>
              </a:solidFill>
              <a:latin typeface="Yu Gothic UI" panose="020B0500000000000000" pitchFamily="50" charset="-128"/>
              <a:ea typeface="Yu Gothic UI" panose="020B0500000000000000" pitchFamily="50" charset="-128"/>
            </a:endParaRPr>
          </a:p>
        </p:txBody>
      </p:sp>
      <p:pic>
        <p:nvPicPr>
          <p:cNvPr id="3" name="図 2">
            <a:extLst>
              <a:ext uri="{FF2B5EF4-FFF2-40B4-BE49-F238E27FC236}">
                <a16:creationId xmlns:a16="http://schemas.microsoft.com/office/drawing/2014/main" id="{5B58AB6A-0FFF-4B57-8D9D-1619F47D6AA9}"/>
              </a:ext>
            </a:extLst>
          </p:cNvPr>
          <p:cNvPicPr>
            <a:picLocks noChangeAspect="1"/>
          </p:cNvPicPr>
          <p:nvPr/>
        </p:nvPicPr>
        <p:blipFill>
          <a:blip r:embed="rId2"/>
          <a:stretch>
            <a:fillRect/>
          </a:stretch>
        </p:blipFill>
        <p:spPr>
          <a:xfrm>
            <a:off x="1077034" y="1779972"/>
            <a:ext cx="2905125" cy="3771900"/>
          </a:xfrm>
          <a:prstGeom prst="rect">
            <a:avLst/>
          </a:prstGeom>
        </p:spPr>
      </p:pic>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赤外線フォトリフレクタの値を確認しよう</a:t>
            </a:r>
          </a:p>
        </p:txBody>
      </p:sp>
      <p:sp>
        <p:nvSpPr>
          <p:cNvPr id="36" name="テキスト ボックス 35">
            <a:extLst>
              <a:ext uri="{FF2B5EF4-FFF2-40B4-BE49-F238E27FC236}">
                <a16:creationId xmlns:a16="http://schemas.microsoft.com/office/drawing/2014/main" id="{DA14A9DD-29C1-4A0B-B524-9A757AEA2053}"/>
              </a:ext>
            </a:extLst>
          </p:cNvPr>
          <p:cNvSpPr txBox="1"/>
          <p:nvPr/>
        </p:nvSpPr>
        <p:spPr>
          <a:xfrm>
            <a:off x="337523" y="380753"/>
            <a:ext cx="118071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せきがいせん</a:t>
            </a:r>
          </a:p>
        </p:txBody>
      </p:sp>
      <p:sp>
        <p:nvSpPr>
          <p:cNvPr id="10" name="テキスト ボックス 9">
            <a:extLst>
              <a:ext uri="{FF2B5EF4-FFF2-40B4-BE49-F238E27FC236}">
                <a16:creationId xmlns:a16="http://schemas.microsoft.com/office/drawing/2014/main" id="{39349D4B-C6A9-4CD7-B060-E90311862CA8}"/>
              </a:ext>
            </a:extLst>
          </p:cNvPr>
          <p:cNvSpPr txBox="1"/>
          <p:nvPr/>
        </p:nvSpPr>
        <p:spPr>
          <a:xfrm>
            <a:off x="4329526" y="380753"/>
            <a:ext cx="721868"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かくにん</a:t>
            </a:r>
          </a:p>
        </p:txBody>
      </p:sp>
      <p:sp>
        <p:nvSpPr>
          <p:cNvPr id="11" name="テキスト ボックス 10">
            <a:extLst>
              <a:ext uri="{FF2B5EF4-FFF2-40B4-BE49-F238E27FC236}">
                <a16:creationId xmlns:a16="http://schemas.microsoft.com/office/drawing/2014/main" id="{B0214901-7979-46C7-8C38-B187A27296AC}"/>
              </a:ext>
            </a:extLst>
          </p:cNvPr>
          <p:cNvSpPr txBox="1"/>
          <p:nvPr/>
        </p:nvSpPr>
        <p:spPr>
          <a:xfrm>
            <a:off x="3612163" y="380753"/>
            <a:ext cx="654661"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あたい</a:t>
            </a:r>
          </a:p>
        </p:txBody>
      </p:sp>
      <p:sp>
        <p:nvSpPr>
          <p:cNvPr id="16" name="四角形: 角を丸くする 15">
            <a:extLst>
              <a:ext uri="{FF2B5EF4-FFF2-40B4-BE49-F238E27FC236}">
                <a16:creationId xmlns:a16="http://schemas.microsoft.com/office/drawing/2014/main" id="{F4545AC0-1509-4785-AFDF-EEFE3172B340}"/>
              </a:ext>
            </a:extLst>
          </p:cNvPr>
          <p:cNvSpPr/>
          <p:nvPr/>
        </p:nvSpPr>
        <p:spPr>
          <a:xfrm>
            <a:off x="1066754" y="4873841"/>
            <a:ext cx="2892687" cy="585927"/>
          </a:xfrm>
          <a:prstGeom prst="roundRect">
            <a:avLst>
              <a:gd name="adj" fmla="val 5730"/>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ja-JP" altLang="en-US">
              <a:solidFill>
                <a:schemeClr val="tx1"/>
              </a:solidFill>
            </a:endParaRPr>
          </a:p>
        </p:txBody>
      </p:sp>
      <p:sp>
        <p:nvSpPr>
          <p:cNvPr id="18" name="四角形: 角を丸くする 17">
            <a:extLst>
              <a:ext uri="{FF2B5EF4-FFF2-40B4-BE49-F238E27FC236}">
                <a16:creationId xmlns:a16="http://schemas.microsoft.com/office/drawing/2014/main" id="{CE12F9E8-F59C-432B-A614-5AC577A918EA}"/>
              </a:ext>
            </a:extLst>
          </p:cNvPr>
          <p:cNvSpPr/>
          <p:nvPr/>
        </p:nvSpPr>
        <p:spPr>
          <a:xfrm>
            <a:off x="3543106" y="4873841"/>
            <a:ext cx="356938" cy="351793"/>
          </a:xfrm>
          <a:prstGeom prst="roundRect">
            <a:avLst>
              <a:gd name="adj" fmla="val 5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7" name="グループ化 6">
            <a:extLst>
              <a:ext uri="{FF2B5EF4-FFF2-40B4-BE49-F238E27FC236}">
                <a16:creationId xmlns:a16="http://schemas.microsoft.com/office/drawing/2014/main" id="{F7BFF1AA-9A74-4771-9355-540410676185}"/>
              </a:ext>
            </a:extLst>
          </p:cNvPr>
          <p:cNvGrpSpPr/>
          <p:nvPr/>
        </p:nvGrpSpPr>
        <p:grpSpPr>
          <a:xfrm>
            <a:off x="1599413" y="1179079"/>
            <a:ext cx="1827368" cy="577081"/>
            <a:chOff x="1493279" y="1170430"/>
            <a:chExt cx="1827368" cy="577081"/>
          </a:xfrm>
        </p:grpSpPr>
        <p:sp>
          <p:nvSpPr>
            <p:cNvPr id="22" name="テキスト ボックス 21">
              <a:extLst>
                <a:ext uri="{FF2B5EF4-FFF2-40B4-BE49-F238E27FC236}">
                  <a16:creationId xmlns:a16="http://schemas.microsoft.com/office/drawing/2014/main" id="{E2D94AA7-C112-45A9-8324-A124C3E0086D}"/>
                </a:ext>
              </a:extLst>
            </p:cNvPr>
            <p:cNvSpPr txBox="1"/>
            <p:nvPr/>
          </p:nvSpPr>
          <p:spPr>
            <a:xfrm>
              <a:off x="1493279" y="1170430"/>
              <a:ext cx="1827368" cy="577081"/>
            </a:xfrm>
            <a:prstGeom prst="rect">
              <a:avLst/>
            </a:prstGeom>
            <a:noFill/>
          </p:spPr>
          <p:txBody>
            <a:bodyPr wrap="square" rtlCol="0">
              <a:spAutoFit/>
            </a:bodyPr>
            <a:lstStyle/>
            <a:p>
              <a:pP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何もしないとき</a:t>
              </a:r>
              <a:endParaRPr lang="en-US" altLang="ja-JP" b="1" i="0" dirty="0">
                <a:solidFill>
                  <a:srgbClr val="575E75"/>
                </a:solidFill>
                <a:effectLst/>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4FB09B88-9DE2-4D18-A85E-4FF3E211019C}"/>
                </a:ext>
              </a:extLst>
            </p:cNvPr>
            <p:cNvSpPr txBox="1"/>
            <p:nvPr/>
          </p:nvSpPr>
          <p:spPr>
            <a:xfrm>
              <a:off x="1493279" y="1234054"/>
              <a:ext cx="459807"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なに</a:t>
              </a:r>
              <a:endParaRPr kumimoji="1" lang="ja-JP" altLang="en-US" sz="1000" b="1" dirty="0">
                <a:latin typeface="メイリオ" panose="020B0604030504040204" pitchFamily="50" charset="-128"/>
                <a:ea typeface="メイリオ" panose="020B0604030504040204" pitchFamily="50" charset="-128"/>
              </a:endParaRPr>
            </a:p>
          </p:txBody>
        </p:sp>
      </p:grpSp>
      <p:grpSp>
        <p:nvGrpSpPr>
          <p:cNvPr id="8" name="グループ化 7">
            <a:extLst>
              <a:ext uri="{FF2B5EF4-FFF2-40B4-BE49-F238E27FC236}">
                <a16:creationId xmlns:a16="http://schemas.microsoft.com/office/drawing/2014/main" id="{F324D786-5BAC-4B85-9834-21712789AFC6}"/>
              </a:ext>
            </a:extLst>
          </p:cNvPr>
          <p:cNvGrpSpPr/>
          <p:nvPr/>
        </p:nvGrpSpPr>
        <p:grpSpPr>
          <a:xfrm>
            <a:off x="4598109" y="1169008"/>
            <a:ext cx="3463332" cy="577081"/>
            <a:chOff x="4598109" y="1169008"/>
            <a:chExt cx="3463332" cy="577081"/>
          </a:xfrm>
        </p:grpSpPr>
        <p:sp>
          <p:nvSpPr>
            <p:cNvPr id="26" name="テキスト ボックス 25">
              <a:extLst>
                <a:ext uri="{FF2B5EF4-FFF2-40B4-BE49-F238E27FC236}">
                  <a16:creationId xmlns:a16="http://schemas.microsoft.com/office/drawing/2014/main" id="{1306C1A8-A658-495E-A29E-9F177DFC8859}"/>
                </a:ext>
              </a:extLst>
            </p:cNvPr>
            <p:cNvSpPr txBox="1"/>
            <p:nvPr/>
          </p:nvSpPr>
          <p:spPr>
            <a:xfrm>
              <a:off x="4598109" y="1169008"/>
              <a:ext cx="3463332" cy="577081"/>
            </a:xfrm>
            <a:prstGeom prst="rect">
              <a:avLst/>
            </a:prstGeom>
            <a:noFill/>
          </p:spPr>
          <p:txBody>
            <a:bodyPr wrap="square" rtlCol="0">
              <a:spAutoFit/>
            </a:bodyPr>
            <a:lstStyle/>
            <a:p>
              <a:pP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リモコンのボタンを押したとき</a:t>
              </a:r>
              <a:endParaRPr lang="en-US" altLang="ja-JP" b="1" i="0" dirty="0">
                <a:solidFill>
                  <a:srgbClr val="575E75"/>
                </a:solidFill>
                <a:effectLst/>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1CB421BA-2BA0-4929-8941-1EC1BE707035}"/>
                </a:ext>
              </a:extLst>
            </p:cNvPr>
            <p:cNvSpPr txBox="1"/>
            <p:nvPr/>
          </p:nvSpPr>
          <p:spPr>
            <a:xfrm>
              <a:off x="6634403" y="1221399"/>
              <a:ext cx="459807"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お</a:t>
              </a:r>
              <a:endParaRPr kumimoji="1" lang="ja-JP" altLang="en-US" sz="1000" b="1" dirty="0">
                <a:latin typeface="メイリオ" panose="020B0604030504040204" pitchFamily="50" charset="-128"/>
                <a:ea typeface="メイリオ" panose="020B0604030504040204" pitchFamily="50" charset="-128"/>
              </a:endParaRPr>
            </a:p>
          </p:txBody>
        </p:sp>
      </p:grpSp>
      <p:sp>
        <p:nvSpPr>
          <p:cNvPr id="29" name="四角形: 角を丸くする 28">
            <a:extLst>
              <a:ext uri="{FF2B5EF4-FFF2-40B4-BE49-F238E27FC236}">
                <a16:creationId xmlns:a16="http://schemas.microsoft.com/office/drawing/2014/main" id="{1B07BC4A-FDF3-43B3-918D-43EE702EC4E5}"/>
              </a:ext>
            </a:extLst>
          </p:cNvPr>
          <p:cNvSpPr/>
          <p:nvPr/>
        </p:nvSpPr>
        <p:spPr>
          <a:xfrm>
            <a:off x="4867688" y="4873841"/>
            <a:ext cx="2892687" cy="585927"/>
          </a:xfrm>
          <a:prstGeom prst="roundRect">
            <a:avLst>
              <a:gd name="adj" fmla="val 5730"/>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ja-JP" altLang="en-US">
              <a:solidFill>
                <a:schemeClr val="tx1"/>
              </a:solidFill>
            </a:endParaRPr>
          </a:p>
        </p:txBody>
      </p:sp>
      <p:sp>
        <p:nvSpPr>
          <p:cNvPr id="30" name="四角形: 角を丸くする 29">
            <a:extLst>
              <a:ext uri="{FF2B5EF4-FFF2-40B4-BE49-F238E27FC236}">
                <a16:creationId xmlns:a16="http://schemas.microsoft.com/office/drawing/2014/main" id="{40ACFE4E-7A1B-4410-B93A-A14E1F8E0CF1}"/>
              </a:ext>
            </a:extLst>
          </p:cNvPr>
          <p:cNvSpPr/>
          <p:nvPr/>
        </p:nvSpPr>
        <p:spPr>
          <a:xfrm>
            <a:off x="7326284" y="4873841"/>
            <a:ext cx="356938" cy="351793"/>
          </a:xfrm>
          <a:prstGeom prst="roundRect">
            <a:avLst>
              <a:gd name="adj" fmla="val 5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1" name="図 40">
            <a:extLst>
              <a:ext uri="{FF2B5EF4-FFF2-40B4-BE49-F238E27FC236}">
                <a16:creationId xmlns:a16="http://schemas.microsoft.com/office/drawing/2014/main" id="{E2D0AB91-EE84-4E2A-838F-F830305708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1005" y="5465908"/>
            <a:ext cx="836096" cy="1416491"/>
          </a:xfrm>
          <a:prstGeom prst="rect">
            <a:avLst/>
          </a:prstGeom>
        </p:spPr>
      </p:pic>
      <p:grpSp>
        <p:nvGrpSpPr>
          <p:cNvPr id="6" name="グループ化 5">
            <a:extLst>
              <a:ext uri="{FF2B5EF4-FFF2-40B4-BE49-F238E27FC236}">
                <a16:creationId xmlns:a16="http://schemas.microsoft.com/office/drawing/2014/main" id="{6809F979-5951-4864-A950-08FA89C51E17}"/>
              </a:ext>
            </a:extLst>
          </p:cNvPr>
          <p:cNvGrpSpPr/>
          <p:nvPr/>
        </p:nvGrpSpPr>
        <p:grpSpPr>
          <a:xfrm>
            <a:off x="1953086" y="5921642"/>
            <a:ext cx="5397269" cy="588457"/>
            <a:chOff x="1953086" y="5921642"/>
            <a:chExt cx="5397269" cy="588457"/>
          </a:xfrm>
        </p:grpSpPr>
        <p:sp>
          <p:nvSpPr>
            <p:cNvPr id="42" name="吹き出し: 角を丸めた四角形 41">
              <a:extLst>
                <a:ext uri="{FF2B5EF4-FFF2-40B4-BE49-F238E27FC236}">
                  <a16:creationId xmlns:a16="http://schemas.microsoft.com/office/drawing/2014/main" id="{D0A9E2E6-86BB-4C8B-93B8-F37472313F2C}"/>
                </a:ext>
              </a:extLst>
            </p:cNvPr>
            <p:cNvSpPr/>
            <p:nvPr/>
          </p:nvSpPr>
          <p:spPr>
            <a:xfrm>
              <a:off x="1953086" y="5924172"/>
              <a:ext cx="5397269" cy="585927"/>
            </a:xfrm>
            <a:prstGeom prst="wedgeRoundRectCallout">
              <a:avLst>
                <a:gd name="adj1" fmla="val -55184"/>
                <a:gd name="adj2" fmla="val -5083"/>
                <a:gd name="adj3" fmla="val 16667"/>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solidFill>
                  <a:schemeClr val="tx1"/>
                </a:solidFill>
              </a:endParaRPr>
            </a:p>
          </p:txBody>
        </p:sp>
        <p:sp>
          <p:nvSpPr>
            <p:cNvPr id="43" name="テキスト ボックス 42">
              <a:extLst>
                <a:ext uri="{FF2B5EF4-FFF2-40B4-BE49-F238E27FC236}">
                  <a16:creationId xmlns:a16="http://schemas.microsoft.com/office/drawing/2014/main" id="{D788BE02-1CC8-4403-A102-68E96F4B6924}"/>
                </a:ext>
              </a:extLst>
            </p:cNvPr>
            <p:cNvSpPr txBox="1"/>
            <p:nvPr/>
          </p:nvSpPr>
          <p:spPr>
            <a:xfrm>
              <a:off x="2128464" y="5921642"/>
              <a:ext cx="5221891" cy="523220"/>
            </a:xfrm>
            <a:prstGeom prst="rect">
              <a:avLst/>
            </a:prstGeom>
            <a:noFill/>
          </p:spPr>
          <p:txBody>
            <a:bodyPr wrap="square" rtlCol="0">
              <a:spAutoFit/>
            </a:bodyPr>
            <a:lstStyle/>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リモコンから出る光が当たると数値が大きくなるね！</a:t>
              </a:r>
            </a:p>
          </p:txBody>
        </p:sp>
        <p:sp>
          <p:nvSpPr>
            <p:cNvPr id="45" name="テキスト ボックス 44">
              <a:extLst>
                <a:ext uri="{FF2B5EF4-FFF2-40B4-BE49-F238E27FC236}">
                  <a16:creationId xmlns:a16="http://schemas.microsoft.com/office/drawing/2014/main" id="{FF58D215-9A0D-4B28-BC60-18F06560CC93}"/>
                </a:ext>
              </a:extLst>
            </p:cNvPr>
            <p:cNvSpPr txBox="1"/>
            <p:nvPr/>
          </p:nvSpPr>
          <p:spPr>
            <a:xfrm>
              <a:off x="3320647" y="5982690"/>
              <a:ext cx="440305"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で</a:t>
              </a:r>
              <a:endParaRPr kumimoji="1" lang="ja-JP" altLang="en-US" sz="900"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C9F5CA84-208F-47C0-B897-F54DF53C0C7A}"/>
                </a:ext>
              </a:extLst>
            </p:cNvPr>
            <p:cNvSpPr txBox="1"/>
            <p:nvPr/>
          </p:nvSpPr>
          <p:spPr>
            <a:xfrm>
              <a:off x="3640153" y="5982690"/>
              <a:ext cx="640773"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ひかり</a:t>
              </a:r>
              <a:endParaRPr kumimoji="1" lang="ja-JP" altLang="en-US" sz="900" dirty="0">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E8748EAD-BD81-4EC8-9ECC-BF2019181BBE}"/>
                </a:ext>
              </a:extLst>
            </p:cNvPr>
            <p:cNvSpPr txBox="1"/>
            <p:nvPr/>
          </p:nvSpPr>
          <p:spPr>
            <a:xfrm>
              <a:off x="4194494" y="5982690"/>
              <a:ext cx="320550"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a:t>
              </a:r>
              <a:endParaRPr kumimoji="1" lang="ja-JP" altLang="en-US" sz="900" dirty="0">
                <a:latin typeface="メイリオ" panose="020B0604030504040204" pitchFamily="50" charset="-128"/>
                <a:ea typeface="メイリオ" panose="020B0604030504040204" pitchFamily="50" charset="-128"/>
              </a:endParaRPr>
            </a:p>
          </p:txBody>
        </p:sp>
        <p:sp>
          <p:nvSpPr>
            <p:cNvPr id="50" name="テキスト ボックス 49">
              <a:extLst>
                <a:ext uri="{FF2B5EF4-FFF2-40B4-BE49-F238E27FC236}">
                  <a16:creationId xmlns:a16="http://schemas.microsoft.com/office/drawing/2014/main" id="{675CFABB-CD34-433C-8A21-44012F2A7801}"/>
                </a:ext>
              </a:extLst>
            </p:cNvPr>
            <p:cNvSpPr txBox="1"/>
            <p:nvPr/>
          </p:nvSpPr>
          <p:spPr>
            <a:xfrm>
              <a:off x="5570020" y="5982690"/>
              <a:ext cx="440305"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おお</a:t>
              </a:r>
              <a:endParaRPr kumimoji="1" lang="ja-JP" altLang="en-US" sz="900" dirty="0">
                <a:latin typeface="メイリオ" panose="020B0604030504040204" pitchFamily="50" charset="-128"/>
                <a:ea typeface="メイリオ" panose="020B0604030504040204" pitchFamily="50" charset="-128"/>
              </a:endParaRPr>
            </a:p>
          </p:txBody>
        </p:sp>
        <p:sp>
          <p:nvSpPr>
            <p:cNvPr id="51" name="テキスト ボックス 50">
              <a:extLst>
                <a:ext uri="{FF2B5EF4-FFF2-40B4-BE49-F238E27FC236}">
                  <a16:creationId xmlns:a16="http://schemas.microsoft.com/office/drawing/2014/main" id="{2BDE03CD-BF0E-4BE1-9819-81E180D72647}"/>
                </a:ext>
              </a:extLst>
            </p:cNvPr>
            <p:cNvSpPr txBox="1"/>
            <p:nvPr/>
          </p:nvSpPr>
          <p:spPr>
            <a:xfrm>
              <a:off x="4934620" y="5982690"/>
              <a:ext cx="640773"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すうち</a:t>
              </a:r>
              <a:endParaRPr kumimoji="1" lang="ja-JP" altLang="en-US" sz="900" dirty="0">
                <a:latin typeface="メイリオ" panose="020B0604030504040204" pitchFamily="50" charset="-128"/>
                <a:ea typeface="メイリオ" panose="020B0604030504040204" pitchFamily="50" charset="-128"/>
              </a:endParaRPr>
            </a:p>
          </p:txBody>
        </p:sp>
      </p:grpSp>
      <p:sp>
        <p:nvSpPr>
          <p:cNvPr id="53" name="テキスト ボックス 52">
            <a:extLst>
              <a:ext uri="{FF2B5EF4-FFF2-40B4-BE49-F238E27FC236}">
                <a16:creationId xmlns:a16="http://schemas.microsoft.com/office/drawing/2014/main" id="{06A6BAC0-8A94-4064-BA1F-DCDE7C7DD6DC}"/>
              </a:ext>
            </a:extLst>
          </p:cNvPr>
          <p:cNvSpPr txBox="1"/>
          <p:nvPr/>
        </p:nvSpPr>
        <p:spPr>
          <a:xfrm>
            <a:off x="6827075" y="5315857"/>
            <a:ext cx="1555920" cy="461665"/>
          </a:xfrm>
          <a:prstGeom prst="rect">
            <a:avLst/>
          </a:prstGeom>
          <a:solidFill>
            <a:schemeClr val="bg1"/>
          </a:solidFill>
          <a:ln>
            <a:solidFill>
              <a:srgbClr val="FF0000"/>
            </a:solidFill>
          </a:ln>
        </p:spPr>
        <p:txBody>
          <a:bodyPr wrap="square" rtlCol="0">
            <a:spAutoFit/>
          </a:bodyPr>
          <a:lstStyle/>
          <a:p>
            <a:pPr algn="ctr"/>
            <a:r>
              <a:rPr kumimoji="1" lang="en-US" altLang="ja-JP" sz="2400" b="1" dirty="0">
                <a:solidFill>
                  <a:srgbClr val="FF0000"/>
                </a:solidFill>
                <a:latin typeface="Meiryo UI" panose="020B0604030504040204" pitchFamily="50" charset="-128"/>
                <a:ea typeface="Meiryo UI" panose="020B0604030504040204" pitchFamily="50" charset="-128"/>
              </a:rPr>
              <a:t>70</a:t>
            </a:r>
            <a:r>
              <a:rPr kumimoji="1" lang="ja-JP" altLang="en-US" sz="2400" b="1" dirty="0">
                <a:solidFill>
                  <a:srgbClr val="FF0000"/>
                </a:solidFill>
                <a:latin typeface="Meiryo UI" panose="020B0604030504040204" pitchFamily="50" charset="-128"/>
                <a:ea typeface="Meiryo UI" panose="020B0604030504040204" pitchFamily="50" charset="-128"/>
              </a:rPr>
              <a:t>～</a:t>
            </a:r>
            <a:r>
              <a:rPr kumimoji="1" lang="en-US" altLang="ja-JP" sz="2400" b="1" dirty="0">
                <a:solidFill>
                  <a:srgbClr val="FF0000"/>
                </a:solidFill>
                <a:latin typeface="Meiryo UI" panose="020B0604030504040204" pitchFamily="50" charset="-128"/>
                <a:ea typeface="Meiryo UI" panose="020B0604030504040204" pitchFamily="50" charset="-128"/>
              </a:rPr>
              <a:t>100</a:t>
            </a:r>
            <a:endParaRPr kumimoji="1" lang="ja-JP" altLang="en-US" sz="2400" b="1" dirty="0">
              <a:solidFill>
                <a:srgbClr val="FF0000"/>
              </a:solidFill>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F6036F83-B4AE-4A46-809A-51F22FC9ED83}"/>
              </a:ext>
            </a:extLst>
          </p:cNvPr>
          <p:cNvSpPr txBox="1"/>
          <p:nvPr/>
        </p:nvSpPr>
        <p:spPr>
          <a:xfrm>
            <a:off x="3042189" y="5313365"/>
            <a:ext cx="1555920" cy="461665"/>
          </a:xfrm>
          <a:prstGeom prst="rect">
            <a:avLst/>
          </a:prstGeom>
          <a:solidFill>
            <a:schemeClr val="bg1"/>
          </a:solidFill>
          <a:ln>
            <a:solidFill>
              <a:srgbClr val="FF0000"/>
            </a:solidFill>
          </a:ln>
        </p:spPr>
        <p:txBody>
          <a:bodyPr wrap="square" rtlCol="0">
            <a:spAutoFit/>
          </a:bodyPr>
          <a:lstStyle/>
          <a:p>
            <a:pPr algn="ctr"/>
            <a:r>
              <a:rPr kumimoji="1" lang="en-US" altLang="ja-JP" sz="2400" b="1" dirty="0">
                <a:solidFill>
                  <a:srgbClr val="FF0000"/>
                </a:solidFill>
                <a:latin typeface="Meiryo UI" panose="020B0604030504040204" pitchFamily="50" charset="-128"/>
                <a:ea typeface="Meiryo UI" panose="020B0604030504040204" pitchFamily="50" charset="-128"/>
              </a:rPr>
              <a:t>5</a:t>
            </a:r>
            <a:r>
              <a:rPr kumimoji="1" lang="ja-JP" altLang="en-US" sz="2400" b="1" dirty="0">
                <a:solidFill>
                  <a:srgbClr val="FF0000"/>
                </a:solidFill>
                <a:latin typeface="Meiryo UI" panose="020B0604030504040204" pitchFamily="50" charset="-128"/>
                <a:ea typeface="Meiryo UI" panose="020B0604030504040204" pitchFamily="50" charset="-128"/>
              </a:rPr>
              <a:t>～</a:t>
            </a:r>
            <a:r>
              <a:rPr kumimoji="1" lang="en-US" altLang="ja-JP" sz="2400" b="1" dirty="0">
                <a:solidFill>
                  <a:srgbClr val="FF0000"/>
                </a:solidFill>
                <a:latin typeface="Meiryo UI" panose="020B0604030504040204" pitchFamily="50" charset="-128"/>
                <a:ea typeface="Meiryo UI" panose="020B0604030504040204" pitchFamily="50" charset="-128"/>
              </a:rPr>
              <a:t>20</a:t>
            </a:r>
            <a:endParaRPr kumimoji="1" lang="ja-JP" altLang="en-US" sz="2400" b="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1772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8B7015B-9AC9-46B5-B439-F438EF5A3D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15750" y="1868507"/>
            <a:ext cx="4409305" cy="4409305"/>
          </a:xfrm>
          <a:prstGeom prst="rect">
            <a:avLst/>
          </a:prstGeom>
        </p:spPr>
      </p:pic>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メインユニットの</a:t>
            </a:r>
            <a:r>
              <a:rPr lang="en-US" altLang="ja-JP" dirty="0"/>
              <a:t>LED</a:t>
            </a:r>
            <a:r>
              <a:rPr lang="ja-JP" altLang="en-US" dirty="0"/>
              <a:t>を光らせよう</a:t>
            </a:r>
          </a:p>
        </p:txBody>
      </p:sp>
      <p:sp>
        <p:nvSpPr>
          <p:cNvPr id="48" name="テキスト ボックス 47">
            <a:extLst>
              <a:ext uri="{FF2B5EF4-FFF2-40B4-BE49-F238E27FC236}">
                <a16:creationId xmlns:a16="http://schemas.microsoft.com/office/drawing/2014/main" id="{176FC3B9-8F05-4CED-82E3-DBA96FD57AB8}"/>
              </a:ext>
            </a:extLst>
          </p:cNvPr>
          <p:cNvSpPr txBox="1"/>
          <p:nvPr/>
        </p:nvSpPr>
        <p:spPr>
          <a:xfrm>
            <a:off x="292958" y="993381"/>
            <a:ext cx="8886547" cy="630942"/>
          </a:xfrm>
          <a:prstGeom prst="rect">
            <a:avLst/>
          </a:prstGeom>
          <a:noFill/>
        </p:spPr>
        <p:txBody>
          <a:bodyPr wrap="square" rtlCol="0">
            <a:spAutoFit/>
          </a:bodyPr>
          <a:lstStyle/>
          <a:p>
            <a:pPr>
              <a:lnSpc>
                <a:spcPct val="200000"/>
              </a:lnSpc>
            </a:pPr>
            <a:r>
              <a:rPr kumimoji="1" lang="ja-JP" altLang="en-US" sz="2000" b="1" dirty="0">
                <a:solidFill>
                  <a:srgbClr val="C00000"/>
                </a:solidFill>
                <a:latin typeface="メイリオ" panose="020B0604030504040204" pitchFamily="50" charset="-128"/>
                <a:ea typeface="メイリオ" panose="020B0604030504040204" pitchFamily="50" charset="-128"/>
              </a:rPr>
              <a:t>リモコンの光が当たったとき、メインユニットの</a:t>
            </a:r>
            <a:r>
              <a:rPr kumimoji="1" lang="en-US" altLang="ja-JP" sz="2000" b="1" dirty="0">
                <a:solidFill>
                  <a:srgbClr val="C00000"/>
                </a:solidFill>
                <a:latin typeface="メイリオ" panose="020B0604030504040204" pitchFamily="50" charset="-128"/>
                <a:ea typeface="メイリオ" panose="020B0604030504040204" pitchFamily="50" charset="-128"/>
              </a:rPr>
              <a:t>LED</a:t>
            </a:r>
            <a:r>
              <a:rPr kumimoji="1" lang="ja-JP" altLang="en-US" sz="2000" b="1" dirty="0">
                <a:solidFill>
                  <a:srgbClr val="C00000"/>
                </a:solidFill>
                <a:latin typeface="メイリオ" panose="020B0604030504040204" pitchFamily="50" charset="-128"/>
                <a:ea typeface="メイリオ" panose="020B0604030504040204" pitchFamily="50" charset="-128"/>
              </a:rPr>
              <a:t>が光るようにしよう！</a:t>
            </a:r>
          </a:p>
        </p:txBody>
      </p:sp>
      <p:sp>
        <p:nvSpPr>
          <p:cNvPr id="52" name="テキスト ボックス 51">
            <a:extLst>
              <a:ext uri="{FF2B5EF4-FFF2-40B4-BE49-F238E27FC236}">
                <a16:creationId xmlns:a16="http://schemas.microsoft.com/office/drawing/2014/main" id="{17A26A42-2285-4493-8B33-09A4973FF7E4}"/>
              </a:ext>
            </a:extLst>
          </p:cNvPr>
          <p:cNvSpPr txBox="1"/>
          <p:nvPr/>
        </p:nvSpPr>
        <p:spPr>
          <a:xfrm>
            <a:off x="1474420" y="1085973"/>
            <a:ext cx="608675"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ひかり</a:t>
            </a:r>
          </a:p>
        </p:txBody>
      </p:sp>
      <p:sp>
        <p:nvSpPr>
          <p:cNvPr id="11" name="テキスト ボックス 10">
            <a:extLst>
              <a:ext uri="{FF2B5EF4-FFF2-40B4-BE49-F238E27FC236}">
                <a16:creationId xmlns:a16="http://schemas.microsoft.com/office/drawing/2014/main" id="{B0214901-7979-46C7-8C38-B187A27296AC}"/>
              </a:ext>
            </a:extLst>
          </p:cNvPr>
          <p:cNvSpPr txBox="1"/>
          <p:nvPr/>
        </p:nvSpPr>
        <p:spPr>
          <a:xfrm>
            <a:off x="3345833" y="362465"/>
            <a:ext cx="654661"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ひか</a:t>
            </a:r>
          </a:p>
        </p:txBody>
      </p:sp>
      <p:sp>
        <p:nvSpPr>
          <p:cNvPr id="15" name="テキスト ボックス 14">
            <a:extLst>
              <a:ext uri="{FF2B5EF4-FFF2-40B4-BE49-F238E27FC236}">
                <a16:creationId xmlns:a16="http://schemas.microsoft.com/office/drawing/2014/main" id="{FCB9316E-2A72-4CA4-8F12-023331089B4F}"/>
              </a:ext>
            </a:extLst>
          </p:cNvPr>
          <p:cNvSpPr txBox="1"/>
          <p:nvPr/>
        </p:nvSpPr>
        <p:spPr>
          <a:xfrm>
            <a:off x="2095129" y="1085973"/>
            <a:ext cx="369638"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あ</a:t>
            </a:r>
          </a:p>
        </p:txBody>
      </p:sp>
      <p:pic>
        <p:nvPicPr>
          <p:cNvPr id="19" name="グラフィックス 18" descr="リモート コントロール">
            <a:extLst>
              <a:ext uri="{FF2B5EF4-FFF2-40B4-BE49-F238E27FC236}">
                <a16:creationId xmlns:a16="http://schemas.microsoft.com/office/drawing/2014/main" id="{1C72843E-EB1B-441F-9A2E-5DD6EEEB34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3146" y="5631050"/>
            <a:ext cx="1226950" cy="1226950"/>
          </a:xfrm>
          <a:prstGeom prst="rect">
            <a:avLst/>
          </a:prstGeom>
        </p:spPr>
      </p:pic>
      <p:cxnSp>
        <p:nvCxnSpPr>
          <p:cNvPr id="20" name="直線矢印コネクタ 19">
            <a:extLst>
              <a:ext uri="{FF2B5EF4-FFF2-40B4-BE49-F238E27FC236}">
                <a16:creationId xmlns:a16="http://schemas.microsoft.com/office/drawing/2014/main" id="{316E0746-241D-422E-A196-6886A6535238}"/>
              </a:ext>
            </a:extLst>
          </p:cNvPr>
          <p:cNvCxnSpPr>
            <a:cxnSpLocks/>
            <a:stCxn id="19" idx="0"/>
          </p:cNvCxnSpPr>
          <p:nvPr/>
        </p:nvCxnSpPr>
        <p:spPr>
          <a:xfrm flipV="1">
            <a:off x="2886621" y="4298512"/>
            <a:ext cx="0" cy="1332538"/>
          </a:xfrm>
          <a:prstGeom prst="straightConnector1">
            <a:avLst/>
          </a:prstGeom>
          <a:ln w="57150">
            <a:solidFill>
              <a:srgbClr val="FF0000"/>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0D82FEAB-78FF-4D61-A7A1-E790B24D6C77}"/>
              </a:ext>
            </a:extLst>
          </p:cNvPr>
          <p:cNvSpPr txBox="1"/>
          <p:nvPr/>
        </p:nvSpPr>
        <p:spPr>
          <a:xfrm>
            <a:off x="6563649" y="1078020"/>
            <a:ext cx="608675"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ひか</a:t>
            </a:r>
          </a:p>
        </p:txBody>
      </p:sp>
      <p:pic>
        <p:nvPicPr>
          <p:cNvPr id="6" name="図 5">
            <a:extLst>
              <a:ext uri="{FF2B5EF4-FFF2-40B4-BE49-F238E27FC236}">
                <a16:creationId xmlns:a16="http://schemas.microsoft.com/office/drawing/2014/main" id="{BAD2449B-0D49-4D08-899B-BBDADB824F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4618945" y="1868506"/>
            <a:ext cx="4409305" cy="4409305"/>
          </a:xfrm>
          <a:prstGeom prst="rect">
            <a:avLst/>
          </a:prstGeom>
        </p:spPr>
      </p:pic>
      <p:sp>
        <p:nvSpPr>
          <p:cNvPr id="21" name="矢印: 右 20">
            <a:extLst>
              <a:ext uri="{FF2B5EF4-FFF2-40B4-BE49-F238E27FC236}">
                <a16:creationId xmlns:a16="http://schemas.microsoft.com/office/drawing/2014/main" id="{28B96F98-DDDC-46F1-9B64-F9C083EE0E3C}"/>
              </a:ext>
            </a:extLst>
          </p:cNvPr>
          <p:cNvSpPr/>
          <p:nvPr/>
        </p:nvSpPr>
        <p:spPr>
          <a:xfrm>
            <a:off x="4070287" y="3923249"/>
            <a:ext cx="738182" cy="750525"/>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20542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メインユニットの</a:t>
            </a:r>
            <a:r>
              <a:rPr lang="en-US" altLang="ja-JP" dirty="0"/>
              <a:t>LED</a:t>
            </a:r>
            <a:r>
              <a:rPr lang="ja-JP" altLang="en-US" dirty="0"/>
              <a:t>を光らせよう</a:t>
            </a:r>
          </a:p>
        </p:txBody>
      </p:sp>
      <p:sp>
        <p:nvSpPr>
          <p:cNvPr id="11" name="テキスト ボックス 10">
            <a:extLst>
              <a:ext uri="{FF2B5EF4-FFF2-40B4-BE49-F238E27FC236}">
                <a16:creationId xmlns:a16="http://schemas.microsoft.com/office/drawing/2014/main" id="{B0214901-7979-46C7-8C38-B187A27296AC}"/>
              </a:ext>
            </a:extLst>
          </p:cNvPr>
          <p:cNvSpPr txBox="1"/>
          <p:nvPr/>
        </p:nvSpPr>
        <p:spPr>
          <a:xfrm>
            <a:off x="3345833" y="362465"/>
            <a:ext cx="654661"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ひか</a:t>
            </a:r>
          </a:p>
        </p:txBody>
      </p:sp>
      <p:pic>
        <p:nvPicPr>
          <p:cNvPr id="14" name="図 13">
            <a:extLst>
              <a:ext uri="{FF2B5EF4-FFF2-40B4-BE49-F238E27FC236}">
                <a16:creationId xmlns:a16="http://schemas.microsoft.com/office/drawing/2014/main" id="{D274EF6E-873A-4E03-BC55-E7D6A1B4B4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0632" y="1228906"/>
            <a:ext cx="4043384" cy="3171825"/>
          </a:xfrm>
          <a:prstGeom prst="rect">
            <a:avLst/>
          </a:prstGeom>
        </p:spPr>
      </p:pic>
      <p:grpSp>
        <p:nvGrpSpPr>
          <p:cNvPr id="16" name="グループ化 15">
            <a:extLst>
              <a:ext uri="{FF2B5EF4-FFF2-40B4-BE49-F238E27FC236}">
                <a16:creationId xmlns:a16="http://schemas.microsoft.com/office/drawing/2014/main" id="{1CBAEC7B-619C-4948-90FE-D557E073CB08}"/>
              </a:ext>
            </a:extLst>
          </p:cNvPr>
          <p:cNvGrpSpPr/>
          <p:nvPr/>
        </p:nvGrpSpPr>
        <p:grpSpPr>
          <a:xfrm>
            <a:off x="4891347" y="1470806"/>
            <a:ext cx="4252653" cy="590327"/>
            <a:chOff x="4120077" y="2217378"/>
            <a:chExt cx="4252653" cy="590327"/>
          </a:xfrm>
        </p:grpSpPr>
        <p:sp>
          <p:nvSpPr>
            <p:cNvPr id="17" name="テキスト ボックス 16">
              <a:extLst>
                <a:ext uri="{FF2B5EF4-FFF2-40B4-BE49-F238E27FC236}">
                  <a16:creationId xmlns:a16="http://schemas.microsoft.com/office/drawing/2014/main" id="{07AC42FE-87D8-4A7F-9E8B-6D4E55A3D06A}"/>
                </a:ext>
              </a:extLst>
            </p:cNvPr>
            <p:cNvSpPr txBox="1"/>
            <p:nvPr/>
          </p:nvSpPr>
          <p:spPr>
            <a:xfrm>
              <a:off x="4120077" y="2217378"/>
              <a:ext cx="4252653"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イベント</a:t>
              </a:r>
              <a:r>
                <a:rPr lang="ja-JP" altLang="en-US" i="0" dirty="0">
                  <a:solidFill>
                    <a:srgbClr val="575E75"/>
                  </a:solidFill>
                  <a:effectLst/>
                  <a:latin typeface="メイリオ" panose="020B0604030504040204" pitchFamily="50" charset="-128"/>
                  <a:ea typeface="メイリオ" panose="020B0604030504040204" pitchFamily="50" charset="-128"/>
                </a:rPr>
                <a:t>」から　　　　　を選ぶ。</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29AF4304-7768-455D-B4D0-EF0E0DB61A71}"/>
                </a:ext>
              </a:extLst>
            </p:cNvPr>
            <p:cNvSpPr txBox="1"/>
            <p:nvPr/>
          </p:nvSpPr>
          <p:spPr>
            <a:xfrm>
              <a:off x="7280993" y="2259697"/>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22" name="図 21">
              <a:extLst>
                <a:ext uri="{FF2B5EF4-FFF2-40B4-BE49-F238E27FC236}">
                  <a16:creationId xmlns:a16="http://schemas.microsoft.com/office/drawing/2014/main" id="{DA44A014-588A-4DE2-99C0-148A95103F54}"/>
                </a:ext>
              </a:extLst>
            </p:cNvPr>
            <p:cNvPicPr>
              <a:picLocks noChangeAspect="1"/>
            </p:cNvPicPr>
            <p:nvPr/>
          </p:nvPicPr>
          <p:blipFill>
            <a:blip r:embed="rId3"/>
            <a:stretch>
              <a:fillRect/>
            </a:stretch>
          </p:blipFill>
          <p:spPr>
            <a:xfrm>
              <a:off x="6052879" y="2289500"/>
              <a:ext cx="1143099" cy="518205"/>
            </a:xfrm>
            <a:prstGeom prst="rect">
              <a:avLst/>
            </a:prstGeom>
          </p:spPr>
        </p:pic>
      </p:grpSp>
      <p:cxnSp>
        <p:nvCxnSpPr>
          <p:cNvPr id="23" name="直線矢印コネクタ 22">
            <a:extLst>
              <a:ext uri="{FF2B5EF4-FFF2-40B4-BE49-F238E27FC236}">
                <a16:creationId xmlns:a16="http://schemas.microsoft.com/office/drawing/2014/main" id="{E5461E07-FD7F-4CFE-BAB6-361615784966}"/>
              </a:ext>
            </a:extLst>
          </p:cNvPr>
          <p:cNvCxnSpPr>
            <a:cxnSpLocks/>
          </p:cNvCxnSpPr>
          <p:nvPr/>
        </p:nvCxnSpPr>
        <p:spPr>
          <a:xfrm>
            <a:off x="696575" y="1624704"/>
            <a:ext cx="258743"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4" name="グループ化 23">
            <a:extLst>
              <a:ext uri="{FF2B5EF4-FFF2-40B4-BE49-F238E27FC236}">
                <a16:creationId xmlns:a16="http://schemas.microsoft.com/office/drawing/2014/main" id="{14C560C9-49F7-49E6-ACF2-C11211C45E1D}"/>
              </a:ext>
            </a:extLst>
          </p:cNvPr>
          <p:cNvGrpSpPr/>
          <p:nvPr/>
        </p:nvGrpSpPr>
        <p:grpSpPr>
          <a:xfrm>
            <a:off x="44153" y="1163060"/>
            <a:ext cx="652422" cy="639195"/>
            <a:chOff x="268623" y="1661615"/>
            <a:chExt cx="652422" cy="639195"/>
          </a:xfrm>
        </p:grpSpPr>
        <p:sp>
          <p:nvSpPr>
            <p:cNvPr id="25" name="四角形: 角を丸くする 24">
              <a:extLst>
                <a:ext uri="{FF2B5EF4-FFF2-40B4-BE49-F238E27FC236}">
                  <a16:creationId xmlns:a16="http://schemas.microsoft.com/office/drawing/2014/main" id="{AD003C1F-8B36-4C44-8139-E0416E726738}"/>
                </a:ext>
              </a:extLst>
            </p:cNvPr>
            <p:cNvSpPr/>
            <p:nvPr/>
          </p:nvSpPr>
          <p:spPr>
            <a:xfrm>
              <a:off x="268623" y="1661615"/>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26" name="図 25">
              <a:extLst>
                <a:ext uri="{FF2B5EF4-FFF2-40B4-BE49-F238E27FC236}">
                  <a16:creationId xmlns:a16="http://schemas.microsoft.com/office/drawing/2014/main" id="{CF3BC05B-1C56-4BD4-85DD-E8FCF57F0662}"/>
                </a:ext>
              </a:extLst>
            </p:cNvPr>
            <p:cNvPicPr>
              <a:picLocks noChangeAspect="1"/>
            </p:cNvPicPr>
            <p:nvPr/>
          </p:nvPicPr>
          <p:blipFill>
            <a:blip r:embed="rId4"/>
            <a:stretch>
              <a:fillRect/>
            </a:stretch>
          </p:blipFill>
          <p:spPr>
            <a:xfrm>
              <a:off x="314034" y="1702677"/>
              <a:ext cx="571500" cy="571500"/>
            </a:xfrm>
            <a:prstGeom prst="rect">
              <a:avLst/>
            </a:prstGeom>
          </p:spPr>
        </p:pic>
      </p:grpSp>
      <p:grpSp>
        <p:nvGrpSpPr>
          <p:cNvPr id="27" name="グループ化 26">
            <a:extLst>
              <a:ext uri="{FF2B5EF4-FFF2-40B4-BE49-F238E27FC236}">
                <a16:creationId xmlns:a16="http://schemas.microsoft.com/office/drawing/2014/main" id="{4DCDC665-37F5-4DFB-B59A-3F901C84AB36}"/>
              </a:ext>
            </a:extLst>
          </p:cNvPr>
          <p:cNvGrpSpPr/>
          <p:nvPr/>
        </p:nvGrpSpPr>
        <p:grpSpPr>
          <a:xfrm>
            <a:off x="44153" y="1879932"/>
            <a:ext cx="652422" cy="639195"/>
            <a:chOff x="303415" y="2322618"/>
            <a:chExt cx="652422" cy="639195"/>
          </a:xfrm>
        </p:grpSpPr>
        <p:pic>
          <p:nvPicPr>
            <p:cNvPr id="28" name="図 27">
              <a:extLst>
                <a:ext uri="{FF2B5EF4-FFF2-40B4-BE49-F238E27FC236}">
                  <a16:creationId xmlns:a16="http://schemas.microsoft.com/office/drawing/2014/main" id="{370F3ED1-1D31-44A3-B029-EAFE5ACD0BED}"/>
                </a:ext>
              </a:extLst>
            </p:cNvPr>
            <p:cNvPicPr>
              <a:picLocks noChangeAspect="1"/>
            </p:cNvPicPr>
            <p:nvPr/>
          </p:nvPicPr>
          <p:blipFill>
            <a:blip r:embed="rId5"/>
            <a:stretch>
              <a:fillRect/>
            </a:stretch>
          </p:blipFill>
          <p:spPr>
            <a:xfrm>
              <a:off x="357516" y="2408035"/>
              <a:ext cx="561975" cy="485775"/>
            </a:xfrm>
            <a:prstGeom prst="rect">
              <a:avLst/>
            </a:prstGeom>
          </p:spPr>
        </p:pic>
        <p:sp>
          <p:nvSpPr>
            <p:cNvPr id="29" name="四角形: 角を丸くする 28">
              <a:extLst>
                <a:ext uri="{FF2B5EF4-FFF2-40B4-BE49-F238E27FC236}">
                  <a16:creationId xmlns:a16="http://schemas.microsoft.com/office/drawing/2014/main" id="{E97ABECA-2190-4397-A470-7B303B0ABA50}"/>
                </a:ext>
              </a:extLst>
            </p:cNvPr>
            <p:cNvSpPr/>
            <p:nvPr/>
          </p:nvSpPr>
          <p:spPr>
            <a:xfrm>
              <a:off x="303415" y="2322618"/>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cxnSp>
        <p:nvCxnSpPr>
          <p:cNvPr id="30" name="直線矢印コネクタ 29">
            <a:extLst>
              <a:ext uri="{FF2B5EF4-FFF2-40B4-BE49-F238E27FC236}">
                <a16:creationId xmlns:a16="http://schemas.microsoft.com/office/drawing/2014/main" id="{9C795F04-6512-4420-8B91-F49D98AC32CE}"/>
              </a:ext>
            </a:extLst>
          </p:cNvPr>
          <p:cNvCxnSpPr>
            <a:cxnSpLocks/>
          </p:cNvCxnSpPr>
          <p:nvPr/>
        </p:nvCxnSpPr>
        <p:spPr>
          <a:xfrm>
            <a:off x="716394" y="2199530"/>
            <a:ext cx="241106"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1" name="グループ化 30">
            <a:extLst>
              <a:ext uri="{FF2B5EF4-FFF2-40B4-BE49-F238E27FC236}">
                <a16:creationId xmlns:a16="http://schemas.microsoft.com/office/drawing/2014/main" id="{60FC6893-F971-4AFD-B944-E4FCAC738537}"/>
              </a:ext>
            </a:extLst>
          </p:cNvPr>
          <p:cNvGrpSpPr/>
          <p:nvPr/>
        </p:nvGrpSpPr>
        <p:grpSpPr>
          <a:xfrm>
            <a:off x="4899966" y="2378331"/>
            <a:ext cx="3648439" cy="769687"/>
            <a:chOff x="849236" y="5278182"/>
            <a:chExt cx="3648439" cy="769687"/>
          </a:xfrm>
        </p:grpSpPr>
        <p:sp>
          <p:nvSpPr>
            <p:cNvPr id="32" name="テキスト ボックス 31">
              <a:extLst>
                <a:ext uri="{FF2B5EF4-FFF2-40B4-BE49-F238E27FC236}">
                  <a16:creationId xmlns:a16="http://schemas.microsoft.com/office/drawing/2014/main" id="{2CD0B190-2D74-4B24-AE60-CA1362908FE4}"/>
                </a:ext>
              </a:extLst>
            </p:cNvPr>
            <p:cNvSpPr txBox="1"/>
            <p:nvPr/>
          </p:nvSpPr>
          <p:spPr>
            <a:xfrm>
              <a:off x="849236" y="5353930"/>
              <a:ext cx="3648439"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制御</a:t>
              </a:r>
              <a:r>
                <a:rPr lang="ja-JP" altLang="en-US" i="0" dirty="0">
                  <a:solidFill>
                    <a:srgbClr val="575E75"/>
                  </a:solidFill>
                  <a:effectLst/>
                  <a:latin typeface="メイリオ" panose="020B0604030504040204" pitchFamily="50" charset="-128"/>
                  <a:ea typeface="メイリオ" panose="020B0604030504040204" pitchFamily="50" charset="-128"/>
                </a:rPr>
                <a:t>」から　　　　　を選</a:t>
              </a:r>
              <a:r>
                <a:rPr lang="ja-JP" altLang="en-US" dirty="0">
                  <a:solidFill>
                    <a:srgbClr val="575E75"/>
                  </a:solidFill>
                  <a:latin typeface="メイリオ" panose="020B0604030504040204" pitchFamily="50" charset="-128"/>
                  <a:ea typeface="メイリオ" panose="020B0604030504040204" pitchFamily="50" charset="-128"/>
                </a:rPr>
                <a:t>ぶ。</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BE53E365-9FAB-4FE2-9BF9-40FD01324A06}"/>
                </a:ext>
              </a:extLst>
            </p:cNvPr>
            <p:cNvSpPr txBox="1"/>
            <p:nvPr/>
          </p:nvSpPr>
          <p:spPr>
            <a:xfrm>
              <a:off x="998615" y="5416805"/>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477D292E-FDF4-4FE7-99FB-B189E9B6E8A3}"/>
                </a:ext>
              </a:extLst>
            </p:cNvPr>
            <p:cNvSpPr txBox="1"/>
            <p:nvPr/>
          </p:nvSpPr>
          <p:spPr>
            <a:xfrm>
              <a:off x="3564607" y="5409733"/>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35" name="図 34">
              <a:extLst>
                <a:ext uri="{FF2B5EF4-FFF2-40B4-BE49-F238E27FC236}">
                  <a16:creationId xmlns:a16="http://schemas.microsoft.com/office/drawing/2014/main" id="{EA64FBB1-84B3-48A0-BC5D-000A55A5191E}"/>
                </a:ext>
              </a:extLst>
            </p:cNvPr>
            <p:cNvPicPr>
              <a:picLocks noChangeAspect="1"/>
            </p:cNvPicPr>
            <p:nvPr/>
          </p:nvPicPr>
          <p:blipFill>
            <a:blip r:embed="rId6"/>
            <a:stretch>
              <a:fillRect/>
            </a:stretch>
          </p:blipFill>
          <p:spPr>
            <a:xfrm>
              <a:off x="2339898" y="5278182"/>
              <a:ext cx="1143099" cy="769687"/>
            </a:xfrm>
            <a:prstGeom prst="rect">
              <a:avLst/>
            </a:prstGeom>
          </p:spPr>
        </p:pic>
      </p:grpSp>
      <p:grpSp>
        <p:nvGrpSpPr>
          <p:cNvPr id="10" name="グループ化 9">
            <a:extLst>
              <a:ext uri="{FF2B5EF4-FFF2-40B4-BE49-F238E27FC236}">
                <a16:creationId xmlns:a16="http://schemas.microsoft.com/office/drawing/2014/main" id="{343F6521-9F20-4A85-B8A2-85FE8357EAD4}"/>
              </a:ext>
            </a:extLst>
          </p:cNvPr>
          <p:cNvGrpSpPr/>
          <p:nvPr/>
        </p:nvGrpSpPr>
        <p:grpSpPr>
          <a:xfrm>
            <a:off x="660229" y="4383306"/>
            <a:ext cx="8155414" cy="577081"/>
            <a:chOff x="668990" y="4705021"/>
            <a:chExt cx="8155414" cy="577081"/>
          </a:xfrm>
        </p:grpSpPr>
        <p:sp>
          <p:nvSpPr>
            <p:cNvPr id="37" name="テキスト ボックス 36">
              <a:extLst>
                <a:ext uri="{FF2B5EF4-FFF2-40B4-BE49-F238E27FC236}">
                  <a16:creationId xmlns:a16="http://schemas.microsoft.com/office/drawing/2014/main" id="{C68B50C9-7F2C-48E8-ADF6-8B62F216F377}"/>
                </a:ext>
              </a:extLst>
            </p:cNvPr>
            <p:cNvSpPr txBox="1"/>
            <p:nvPr/>
          </p:nvSpPr>
          <p:spPr>
            <a:xfrm>
              <a:off x="668990" y="4705021"/>
              <a:ext cx="8155414"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演算</a:t>
              </a:r>
              <a:r>
                <a:rPr lang="ja-JP" altLang="en-US" i="0" dirty="0">
                  <a:solidFill>
                    <a:srgbClr val="575E75"/>
                  </a:solidFill>
                  <a:effectLst/>
                  <a:latin typeface="メイリオ" panose="020B0604030504040204" pitchFamily="50" charset="-128"/>
                  <a:ea typeface="メイリオ" panose="020B0604030504040204" pitchFamily="50" charset="-128"/>
                </a:rPr>
                <a:t>」から　　　　　を選び、</a:t>
              </a:r>
              <a:r>
                <a:rPr lang="ja-JP" altLang="en-US" dirty="0">
                  <a:solidFill>
                    <a:srgbClr val="575E75"/>
                  </a:solidFill>
                  <a:latin typeface="メイリオ" panose="020B0604030504040204" pitchFamily="50" charset="-128"/>
                  <a:ea typeface="メイリオ" panose="020B0604030504040204" pitchFamily="50" charset="-128"/>
                </a:rPr>
                <a:t>「調べる」から　　　　　　　　を入れる</a:t>
              </a:r>
              <a:r>
                <a:rPr lang="ja-JP" altLang="en-US" i="0" dirty="0">
                  <a:solidFill>
                    <a:srgbClr val="575E75"/>
                  </a:solidFill>
                  <a:effectLst/>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D327205A-8478-4DE1-BBB0-B1699F8F9928}"/>
                </a:ext>
              </a:extLst>
            </p:cNvPr>
            <p:cNvSpPr txBox="1"/>
            <p:nvPr/>
          </p:nvSpPr>
          <p:spPr>
            <a:xfrm>
              <a:off x="812045" y="4777156"/>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えんざん</a:t>
              </a:r>
              <a:endParaRPr kumimoji="1" lang="ja-JP" altLang="en-US" sz="1000" dirty="0">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115D900A-93E5-48C2-9B8D-08A84443DBE4}"/>
                </a:ext>
              </a:extLst>
            </p:cNvPr>
            <p:cNvSpPr txBox="1"/>
            <p:nvPr/>
          </p:nvSpPr>
          <p:spPr>
            <a:xfrm>
              <a:off x="3353548" y="4777156"/>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E796C904-26E0-4497-9D1A-3E3F4CED1807}"/>
                </a:ext>
              </a:extLst>
            </p:cNvPr>
            <p:cNvSpPr txBox="1"/>
            <p:nvPr/>
          </p:nvSpPr>
          <p:spPr>
            <a:xfrm>
              <a:off x="4262069" y="4769666"/>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しら</a:t>
              </a:r>
              <a:endParaRPr kumimoji="1" lang="ja-JP" altLang="en-US" sz="1000" dirty="0">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03CC5D41-2067-4ED9-B28B-EE8686C53CE1}"/>
                </a:ext>
              </a:extLst>
            </p:cNvPr>
            <p:cNvSpPr txBox="1"/>
            <p:nvPr/>
          </p:nvSpPr>
          <p:spPr>
            <a:xfrm>
              <a:off x="7797929" y="4751292"/>
              <a:ext cx="30817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い</a:t>
              </a:r>
              <a:endParaRPr kumimoji="1" lang="ja-JP" altLang="en-US" sz="1000" dirty="0">
                <a:latin typeface="メイリオ" panose="020B0604030504040204" pitchFamily="50" charset="-128"/>
                <a:ea typeface="メイリオ" panose="020B0604030504040204" pitchFamily="50" charset="-128"/>
              </a:endParaRPr>
            </a:p>
          </p:txBody>
        </p:sp>
        <p:pic>
          <p:nvPicPr>
            <p:cNvPr id="43" name="図 42">
              <a:extLst>
                <a:ext uri="{FF2B5EF4-FFF2-40B4-BE49-F238E27FC236}">
                  <a16:creationId xmlns:a16="http://schemas.microsoft.com/office/drawing/2014/main" id="{DF9AD2FA-D644-422B-9C2A-20EBAA8F4F40}"/>
                </a:ext>
              </a:extLst>
            </p:cNvPr>
            <p:cNvPicPr>
              <a:picLocks noChangeAspect="1"/>
            </p:cNvPicPr>
            <p:nvPr/>
          </p:nvPicPr>
          <p:blipFill>
            <a:blip r:embed="rId7"/>
            <a:stretch>
              <a:fillRect/>
            </a:stretch>
          </p:blipFill>
          <p:spPr>
            <a:xfrm>
              <a:off x="2154479" y="4891017"/>
              <a:ext cx="1036410" cy="327688"/>
            </a:xfrm>
            <a:prstGeom prst="rect">
              <a:avLst/>
            </a:prstGeom>
          </p:spPr>
        </p:pic>
        <p:pic>
          <p:nvPicPr>
            <p:cNvPr id="44" name="図 43">
              <a:extLst>
                <a:ext uri="{FF2B5EF4-FFF2-40B4-BE49-F238E27FC236}">
                  <a16:creationId xmlns:a16="http://schemas.microsoft.com/office/drawing/2014/main" id="{6DD6435F-3FF3-4E1E-A245-29E2F386349C}"/>
                </a:ext>
              </a:extLst>
            </p:cNvPr>
            <p:cNvPicPr>
              <a:picLocks noChangeAspect="1"/>
            </p:cNvPicPr>
            <p:nvPr/>
          </p:nvPicPr>
          <p:blipFill>
            <a:blip r:embed="rId8"/>
            <a:stretch>
              <a:fillRect/>
            </a:stretch>
          </p:blipFill>
          <p:spPr>
            <a:xfrm>
              <a:off x="5810228" y="4898637"/>
              <a:ext cx="1844200" cy="320068"/>
            </a:xfrm>
            <a:prstGeom prst="rect">
              <a:avLst/>
            </a:prstGeom>
          </p:spPr>
        </p:pic>
      </p:grpSp>
      <p:grpSp>
        <p:nvGrpSpPr>
          <p:cNvPr id="7" name="グループ化 6">
            <a:extLst>
              <a:ext uri="{FF2B5EF4-FFF2-40B4-BE49-F238E27FC236}">
                <a16:creationId xmlns:a16="http://schemas.microsoft.com/office/drawing/2014/main" id="{A6DBA575-2762-44A8-A808-BFD56D73920A}"/>
              </a:ext>
            </a:extLst>
          </p:cNvPr>
          <p:cNvGrpSpPr/>
          <p:nvPr/>
        </p:nvGrpSpPr>
        <p:grpSpPr>
          <a:xfrm>
            <a:off x="4891347" y="3359269"/>
            <a:ext cx="3648439" cy="823031"/>
            <a:chOff x="4878024" y="2939266"/>
            <a:chExt cx="3648439" cy="823031"/>
          </a:xfrm>
        </p:grpSpPr>
        <p:sp>
          <p:nvSpPr>
            <p:cNvPr id="47" name="テキスト ボックス 46">
              <a:extLst>
                <a:ext uri="{FF2B5EF4-FFF2-40B4-BE49-F238E27FC236}">
                  <a16:creationId xmlns:a16="http://schemas.microsoft.com/office/drawing/2014/main" id="{44F1FCD3-2EB5-48FA-848A-AB61C045D89F}"/>
                </a:ext>
              </a:extLst>
            </p:cNvPr>
            <p:cNvSpPr txBox="1"/>
            <p:nvPr/>
          </p:nvSpPr>
          <p:spPr>
            <a:xfrm>
              <a:off x="4878024" y="2996000"/>
              <a:ext cx="3648439"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制御</a:t>
              </a:r>
              <a:r>
                <a:rPr lang="ja-JP" altLang="en-US" i="0" dirty="0">
                  <a:solidFill>
                    <a:srgbClr val="575E75"/>
                  </a:solidFill>
                  <a:effectLst/>
                  <a:latin typeface="メイリオ" panose="020B0604030504040204" pitchFamily="50" charset="-128"/>
                  <a:ea typeface="メイリオ" panose="020B0604030504040204" pitchFamily="50" charset="-128"/>
                </a:rPr>
                <a:t>」から　　　　　を選</a:t>
              </a:r>
              <a:r>
                <a:rPr lang="ja-JP" altLang="en-US" dirty="0">
                  <a:solidFill>
                    <a:srgbClr val="575E75"/>
                  </a:solidFill>
                  <a:latin typeface="メイリオ" panose="020B0604030504040204" pitchFamily="50" charset="-128"/>
                  <a:ea typeface="メイリオ" panose="020B0604030504040204" pitchFamily="50" charset="-128"/>
                </a:rPr>
                <a:t>ぶ。</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627ECCBA-4AF6-475F-AFCB-881E2060396E}"/>
                </a:ext>
              </a:extLst>
            </p:cNvPr>
            <p:cNvSpPr txBox="1"/>
            <p:nvPr/>
          </p:nvSpPr>
          <p:spPr>
            <a:xfrm>
              <a:off x="5027403" y="3058875"/>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50" name="テキスト ボックス 49">
              <a:extLst>
                <a:ext uri="{FF2B5EF4-FFF2-40B4-BE49-F238E27FC236}">
                  <a16:creationId xmlns:a16="http://schemas.microsoft.com/office/drawing/2014/main" id="{F6538794-D676-4376-BCA8-3EF0ECA4D420}"/>
                </a:ext>
              </a:extLst>
            </p:cNvPr>
            <p:cNvSpPr txBox="1"/>
            <p:nvPr/>
          </p:nvSpPr>
          <p:spPr>
            <a:xfrm>
              <a:off x="7593395" y="3051803"/>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5C000565-DC76-4C83-9FD8-ED7052272DE0}"/>
                </a:ext>
              </a:extLst>
            </p:cNvPr>
            <p:cNvPicPr>
              <a:picLocks noChangeAspect="1"/>
            </p:cNvPicPr>
            <p:nvPr/>
          </p:nvPicPr>
          <p:blipFill>
            <a:blip r:embed="rId9"/>
            <a:stretch>
              <a:fillRect/>
            </a:stretch>
          </p:blipFill>
          <p:spPr>
            <a:xfrm>
              <a:off x="6359874" y="2939266"/>
              <a:ext cx="1127858" cy="823031"/>
            </a:xfrm>
            <a:prstGeom prst="rect">
              <a:avLst/>
            </a:prstGeom>
          </p:spPr>
        </p:pic>
      </p:grpSp>
      <p:grpSp>
        <p:nvGrpSpPr>
          <p:cNvPr id="53" name="グループ化 52">
            <a:extLst>
              <a:ext uri="{FF2B5EF4-FFF2-40B4-BE49-F238E27FC236}">
                <a16:creationId xmlns:a16="http://schemas.microsoft.com/office/drawing/2014/main" id="{8AF877C9-625B-474B-B776-80F21C77C9CE}"/>
              </a:ext>
            </a:extLst>
          </p:cNvPr>
          <p:cNvGrpSpPr/>
          <p:nvPr/>
        </p:nvGrpSpPr>
        <p:grpSpPr>
          <a:xfrm>
            <a:off x="3684844" y="1408692"/>
            <a:ext cx="652422" cy="639195"/>
            <a:chOff x="1474370" y="1416177"/>
            <a:chExt cx="652422" cy="639195"/>
          </a:xfrm>
        </p:grpSpPr>
        <p:sp>
          <p:nvSpPr>
            <p:cNvPr id="54" name="四角形: 角を丸くする 53">
              <a:extLst>
                <a:ext uri="{FF2B5EF4-FFF2-40B4-BE49-F238E27FC236}">
                  <a16:creationId xmlns:a16="http://schemas.microsoft.com/office/drawing/2014/main" id="{97356E83-3661-44FC-BEE0-A79E7CE897E1}"/>
                </a:ext>
              </a:extLst>
            </p:cNvPr>
            <p:cNvSpPr/>
            <p:nvPr/>
          </p:nvSpPr>
          <p:spPr>
            <a:xfrm>
              <a:off x="1474370" y="1416177"/>
              <a:ext cx="652422" cy="639195"/>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55" name="図 54">
              <a:extLst>
                <a:ext uri="{FF2B5EF4-FFF2-40B4-BE49-F238E27FC236}">
                  <a16:creationId xmlns:a16="http://schemas.microsoft.com/office/drawing/2014/main" id="{30D21FEF-A5EB-4741-A173-F24DC311721C}"/>
                </a:ext>
              </a:extLst>
            </p:cNvPr>
            <p:cNvPicPr>
              <a:picLocks noChangeAspect="1"/>
            </p:cNvPicPr>
            <p:nvPr/>
          </p:nvPicPr>
          <p:blipFill>
            <a:blip r:embed="rId10"/>
            <a:stretch>
              <a:fillRect/>
            </a:stretch>
          </p:blipFill>
          <p:spPr>
            <a:xfrm>
              <a:off x="1576096" y="1512917"/>
              <a:ext cx="466725" cy="514350"/>
            </a:xfrm>
            <a:prstGeom prst="rect">
              <a:avLst/>
            </a:prstGeom>
          </p:spPr>
        </p:pic>
      </p:grpSp>
      <p:grpSp>
        <p:nvGrpSpPr>
          <p:cNvPr id="56" name="グループ化 55">
            <a:extLst>
              <a:ext uri="{FF2B5EF4-FFF2-40B4-BE49-F238E27FC236}">
                <a16:creationId xmlns:a16="http://schemas.microsoft.com/office/drawing/2014/main" id="{DA441C19-380D-4EAA-A409-4BF3608DB9FE}"/>
              </a:ext>
            </a:extLst>
          </p:cNvPr>
          <p:cNvGrpSpPr/>
          <p:nvPr/>
        </p:nvGrpSpPr>
        <p:grpSpPr>
          <a:xfrm>
            <a:off x="2427044" y="1408692"/>
            <a:ext cx="652422" cy="639195"/>
            <a:chOff x="2525677" y="1416176"/>
            <a:chExt cx="652422" cy="639195"/>
          </a:xfrm>
        </p:grpSpPr>
        <p:sp>
          <p:nvSpPr>
            <p:cNvPr id="57" name="四角形: 角を丸くする 56">
              <a:extLst>
                <a:ext uri="{FF2B5EF4-FFF2-40B4-BE49-F238E27FC236}">
                  <a16:creationId xmlns:a16="http://schemas.microsoft.com/office/drawing/2014/main" id="{BB0A7DFB-3B23-45DD-94EA-D9E6DA6FAC76}"/>
                </a:ext>
              </a:extLst>
            </p:cNvPr>
            <p:cNvSpPr/>
            <p:nvPr/>
          </p:nvSpPr>
          <p:spPr>
            <a:xfrm>
              <a:off x="2525677" y="1416176"/>
              <a:ext cx="652422" cy="639195"/>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58" name="図 57">
              <a:extLst>
                <a:ext uri="{FF2B5EF4-FFF2-40B4-BE49-F238E27FC236}">
                  <a16:creationId xmlns:a16="http://schemas.microsoft.com/office/drawing/2014/main" id="{4EF769B1-0D3B-434E-B5EF-4FD37BBDD097}"/>
                </a:ext>
              </a:extLst>
            </p:cNvPr>
            <p:cNvPicPr>
              <a:picLocks noChangeAspect="1"/>
            </p:cNvPicPr>
            <p:nvPr/>
          </p:nvPicPr>
          <p:blipFill>
            <a:blip r:embed="rId11"/>
            <a:stretch>
              <a:fillRect/>
            </a:stretch>
          </p:blipFill>
          <p:spPr>
            <a:xfrm>
              <a:off x="2599475" y="1483360"/>
              <a:ext cx="504825" cy="504825"/>
            </a:xfrm>
            <a:prstGeom prst="rect">
              <a:avLst/>
            </a:prstGeom>
          </p:spPr>
        </p:pic>
      </p:grpSp>
      <p:cxnSp>
        <p:nvCxnSpPr>
          <p:cNvPr id="59" name="直線矢印コネクタ 58">
            <a:extLst>
              <a:ext uri="{FF2B5EF4-FFF2-40B4-BE49-F238E27FC236}">
                <a16:creationId xmlns:a16="http://schemas.microsoft.com/office/drawing/2014/main" id="{154952CA-C941-4C93-8EF5-031D50A05C9C}"/>
              </a:ext>
            </a:extLst>
          </p:cNvPr>
          <p:cNvCxnSpPr>
            <a:cxnSpLocks/>
          </p:cNvCxnSpPr>
          <p:nvPr/>
        </p:nvCxnSpPr>
        <p:spPr>
          <a:xfrm>
            <a:off x="4011056" y="2040083"/>
            <a:ext cx="0" cy="223645"/>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79565960-5A25-4505-B574-626D639F983D}"/>
              </a:ext>
            </a:extLst>
          </p:cNvPr>
          <p:cNvCxnSpPr>
            <a:cxnSpLocks/>
          </p:cNvCxnSpPr>
          <p:nvPr/>
        </p:nvCxnSpPr>
        <p:spPr>
          <a:xfrm>
            <a:off x="2752362" y="2040083"/>
            <a:ext cx="0" cy="223645"/>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B28FFA3E-B514-45A3-B985-CB292FD6D285}"/>
              </a:ext>
            </a:extLst>
          </p:cNvPr>
          <p:cNvCxnSpPr>
            <a:cxnSpLocks/>
            <a:stCxn id="64" idx="3"/>
          </p:cNvCxnSpPr>
          <p:nvPr/>
        </p:nvCxnSpPr>
        <p:spPr>
          <a:xfrm>
            <a:off x="691878" y="2885959"/>
            <a:ext cx="473966"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2" name="グループ化 61">
            <a:extLst>
              <a:ext uri="{FF2B5EF4-FFF2-40B4-BE49-F238E27FC236}">
                <a16:creationId xmlns:a16="http://schemas.microsoft.com/office/drawing/2014/main" id="{73EBC85F-84F5-44D1-BF73-414CF3EC6FD0}"/>
              </a:ext>
            </a:extLst>
          </p:cNvPr>
          <p:cNvGrpSpPr/>
          <p:nvPr/>
        </p:nvGrpSpPr>
        <p:grpSpPr>
          <a:xfrm>
            <a:off x="39456" y="2566361"/>
            <a:ext cx="652422" cy="639195"/>
            <a:chOff x="182102" y="2738437"/>
            <a:chExt cx="652422" cy="639195"/>
          </a:xfrm>
        </p:grpSpPr>
        <p:pic>
          <p:nvPicPr>
            <p:cNvPr id="63" name="図 62">
              <a:extLst>
                <a:ext uri="{FF2B5EF4-FFF2-40B4-BE49-F238E27FC236}">
                  <a16:creationId xmlns:a16="http://schemas.microsoft.com/office/drawing/2014/main" id="{E233A146-B70A-48C8-8424-8C7043F2E5F8}"/>
                </a:ext>
              </a:extLst>
            </p:cNvPr>
            <p:cNvPicPr>
              <a:picLocks noChangeAspect="1"/>
            </p:cNvPicPr>
            <p:nvPr/>
          </p:nvPicPr>
          <p:blipFill>
            <a:blip r:embed="rId12"/>
            <a:stretch>
              <a:fillRect/>
            </a:stretch>
          </p:blipFill>
          <p:spPr>
            <a:xfrm>
              <a:off x="260016" y="2808073"/>
              <a:ext cx="514350" cy="542925"/>
            </a:xfrm>
            <a:prstGeom prst="rect">
              <a:avLst/>
            </a:prstGeom>
          </p:spPr>
        </p:pic>
        <p:sp>
          <p:nvSpPr>
            <p:cNvPr id="64" name="四角形: 角を丸くする 63">
              <a:extLst>
                <a:ext uri="{FF2B5EF4-FFF2-40B4-BE49-F238E27FC236}">
                  <a16:creationId xmlns:a16="http://schemas.microsoft.com/office/drawing/2014/main" id="{D3AC44BF-08D8-487C-832C-8374DBB8C059}"/>
                </a:ext>
              </a:extLst>
            </p:cNvPr>
            <p:cNvSpPr/>
            <p:nvPr/>
          </p:nvSpPr>
          <p:spPr>
            <a:xfrm>
              <a:off x="182102" y="2738437"/>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pSp>
        <p:nvGrpSpPr>
          <p:cNvPr id="78" name="グループ化 77">
            <a:extLst>
              <a:ext uri="{FF2B5EF4-FFF2-40B4-BE49-F238E27FC236}">
                <a16:creationId xmlns:a16="http://schemas.microsoft.com/office/drawing/2014/main" id="{4E252B4E-1CF0-40C4-B761-0CF3C37541FC}"/>
              </a:ext>
            </a:extLst>
          </p:cNvPr>
          <p:cNvGrpSpPr/>
          <p:nvPr/>
        </p:nvGrpSpPr>
        <p:grpSpPr>
          <a:xfrm>
            <a:off x="657845" y="4923170"/>
            <a:ext cx="4233502" cy="577081"/>
            <a:chOff x="640481" y="5334123"/>
            <a:chExt cx="4233502" cy="577081"/>
          </a:xfrm>
        </p:grpSpPr>
        <p:sp>
          <p:nvSpPr>
            <p:cNvPr id="67" name="テキスト ボックス 66">
              <a:extLst>
                <a:ext uri="{FF2B5EF4-FFF2-40B4-BE49-F238E27FC236}">
                  <a16:creationId xmlns:a16="http://schemas.microsoft.com/office/drawing/2014/main" id="{D3681817-D748-4EC6-8032-3D36036A9127}"/>
                </a:ext>
              </a:extLst>
            </p:cNvPr>
            <p:cNvSpPr txBox="1"/>
            <p:nvPr/>
          </p:nvSpPr>
          <p:spPr>
            <a:xfrm>
              <a:off x="640481" y="5334123"/>
              <a:ext cx="4233502"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見た目</a:t>
              </a:r>
              <a:r>
                <a:rPr lang="ja-JP" altLang="en-US" i="0" dirty="0">
                  <a:solidFill>
                    <a:srgbClr val="575E75"/>
                  </a:solidFill>
                  <a:effectLst/>
                  <a:latin typeface="メイリオ" panose="020B0604030504040204" pitchFamily="50" charset="-128"/>
                  <a:ea typeface="メイリオ" panose="020B0604030504040204" pitchFamily="50" charset="-128"/>
                </a:rPr>
                <a:t>」から　　　　　　　を選ぶ。</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419388E4-4B7E-45D7-935B-F6CAADDE9D18}"/>
                </a:ext>
              </a:extLst>
            </p:cNvPr>
            <p:cNvSpPr txBox="1"/>
            <p:nvPr/>
          </p:nvSpPr>
          <p:spPr>
            <a:xfrm>
              <a:off x="4033959" y="5400284"/>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3F465D5D-28D6-4180-BD86-7B6368842516}"/>
                </a:ext>
              </a:extLst>
            </p:cNvPr>
            <p:cNvSpPr txBox="1"/>
            <p:nvPr/>
          </p:nvSpPr>
          <p:spPr>
            <a:xfrm>
              <a:off x="923771" y="5397178"/>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み</a:t>
              </a:r>
              <a:endParaRPr kumimoji="1" lang="ja-JP" altLang="en-US" sz="1000" dirty="0">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E48885CC-2ED4-4E89-AFD6-B10483B01CE3}"/>
                </a:ext>
              </a:extLst>
            </p:cNvPr>
            <p:cNvSpPr txBox="1"/>
            <p:nvPr/>
          </p:nvSpPr>
          <p:spPr>
            <a:xfrm>
              <a:off x="1368970" y="5391406"/>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め</a:t>
              </a:r>
              <a:endParaRPr kumimoji="1" lang="ja-JP" altLang="en-US" sz="1000" dirty="0">
                <a:latin typeface="メイリオ" panose="020B0604030504040204" pitchFamily="50" charset="-128"/>
                <a:ea typeface="メイリオ" panose="020B0604030504040204" pitchFamily="50" charset="-128"/>
              </a:endParaRPr>
            </a:p>
          </p:txBody>
        </p:sp>
        <p:pic>
          <p:nvPicPr>
            <p:cNvPr id="77" name="図 76">
              <a:extLst>
                <a:ext uri="{FF2B5EF4-FFF2-40B4-BE49-F238E27FC236}">
                  <a16:creationId xmlns:a16="http://schemas.microsoft.com/office/drawing/2014/main" id="{C243B3F3-1565-4F5C-A9B1-2E4AB965DAEA}"/>
                </a:ext>
              </a:extLst>
            </p:cNvPr>
            <p:cNvPicPr>
              <a:picLocks noChangeAspect="1"/>
            </p:cNvPicPr>
            <p:nvPr/>
          </p:nvPicPr>
          <p:blipFill>
            <a:blip r:embed="rId13"/>
            <a:stretch>
              <a:fillRect/>
            </a:stretch>
          </p:blipFill>
          <p:spPr>
            <a:xfrm>
              <a:off x="2437826" y="5476826"/>
              <a:ext cx="1371719" cy="434378"/>
            </a:xfrm>
            <a:prstGeom prst="rect">
              <a:avLst/>
            </a:prstGeom>
          </p:spPr>
        </p:pic>
      </p:grpSp>
      <p:grpSp>
        <p:nvGrpSpPr>
          <p:cNvPr id="86" name="グループ化 85">
            <a:extLst>
              <a:ext uri="{FF2B5EF4-FFF2-40B4-BE49-F238E27FC236}">
                <a16:creationId xmlns:a16="http://schemas.microsoft.com/office/drawing/2014/main" id="{931CCDF8-7158-4D8E-B054-BECE1BD90F21}"/>
              </a:ext>
            </a:extLst>
          </p:cNvPr>
          <p:cNvGrpSpPr/>
          <p:nvPr/>
        </p:nvGrpSpPr>
        <p:grpSpPr>
          <a:xfrm>
            <a:off x="660467" y="5513771"/>
            <a:ext cx="3683167" cy="579525"/>
            <a:chOff x="622367" y="5846535"/>
            <a:chExt cx="3683167" cy="579525"/>
          </a:xfrm>
        </p:grpSpPr>
        <p:sp>
          <p:nvSpPr>
            <p:cNvPr id="80" name="テキスト ボックス 79">
              <a:extLst>
                <a:ext uri="{FF2B5EF4-FFF2-40B4-BE49-F238E27FC236}">
                  <a16:creationId xmlns:a16="http://schemas.microsoft.com/office/drawing/2014/main" id="{62F6F77A-3133-4D53-BD77-6FAA861C2E5E}"/>
                </a:ext>
              </a:extLst>
            </p:cNvPr>
            <p:cNvSpPr txBox="1"/>
            <p:nvPr/>
          </p:nvSpPr>
          <p:spPr>
            <a:xfrm>
              <a:off x="622367" y="5846535"/>
              <a:ext cx="3683167"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制御</a:t>
              </a:r>
              <a:r>
                <a:rPr lang="ja-JP" altLang="en-US" i="0" dirty="0">
                  <a:solidFill>
                    <a:srgbClr val="575E75"/>
                  </a:solidFill>
                  <a:effectLst/>
                  <a:latin typeface="メイリオ" panose="020B0604030504040204" pitchFamily="50" charset="-128"/>
                  <a:ea typeface="メイリオ" panose="020B0604030504040204" pitchFamily="50" charset="-128"/>
                </a:rPr>
                <a:t>」から　　　　　を選</a:t>
              </a:r>
              <a:r>
                <a:rPr lang="ja-JP" altLang="en-US" dirty="0">
                  <a:solidFill>
                    <a:srgbClr val="575E75"/>
                  </a:solidFill>
                  <a:latin typeface="メイリオ" panose="020B0604030504040204" pitchFamily="50" charset="-128"/>
                  <a:ea typeface="メイリオ" panose="020B0604030504040204" pitchFamily="50" charset="-128"/>
                </a:rPr>
                <a:t>ぶ。</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81" name="テキスト ボックス 80">
              <a:extLst>
                <a:ext uri="{FF2B5EF4-FFF2-40B4-BE49-F238E27FC236}">
                  <a16:creationId xmlns:a16="http://schemas.microsoft.com/office/drawing/2014/main" id="{480ECA39-07E8-4FEF-AA7B-759F3E422105}"/>
                </a:ext>
              </a:extLst>
            </p:cNvPr>
            <p:cNvSpPr txBox="1"/>
            <p:nvPr/>
          </p:nvSpPr>
          <p:spPr>
            <a:xfrm>
              <a:off x="771746" y="5909410"/>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82" name="テキスト ボックス 81">
              <a:extLst>
                <a:ext uri="{FF2B5EF4-FFF2-40B4-BE49-F238E27FC236}">
                  <a16:creationId xmlns:a16="http://schemas.microsoft.com/office/drawing/2014/main" id="{96171F43-EA90-4C55-97A7-12C30050055D}"/>
                </a:ext>
              </a:extLst>
            </p:cNvPr>
            <p:cNvSpPr txBox="1"/>
            <p:nvPr/>
          </p:nvSpPr>
          <p:spPr>
            <a:xfrm>
              <a:off x="3311104" y="5902338"/>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83" name="図 82">
              <a:extLst>
                <a:ext uri="{FF2B5EF4-FFF2-40B4-BE49-F238E27FC236}">
                  <a16:creationId xmlns:a16="http://schemas.microsoft.com/office/drawing/2014/main" id="{09A2FCD2-E76C-4F18-BA8C-BDAF9EE0C167}"/>
                </a:ext>
              </a:extLst>
            </p:cNvPr>
            <p:cNvPicPr>
              <a:picLocks noChangeAspect="1"/>
            </p:cNvPicPr>
            <p:nvPr/>
          </p:nvPicPr>
          <p:blipFill>
            <a:blip r:embed="rId14"/>
            <a:stretch>
              <a:fillRect/>
            </a:stretch>
          </p:blipFill>
          <p:spPr>
            <a:xfrm>
              <a:off x="2117516" y="5953579"/>
              <a:ext cx="1082134" cy="472481"/>
            </a:xfrm>
            <a:prstGeom prst="rect">
              <a:avLst/>
            </a:prstGeom>
          </p:spPr>
        </p:pic>
      </p:grpSp>
      <p:grpSp>
        <p:nvGrpSpPr>
          <p:cNvPr id="95" name="グループ化 94">
            <a:extLst>
              <a:ext uri="{FF2B5EF4-FFF2-40B4-BE49-F238E27FC236}">
                <a16:creationId xmlns:a16="http://schemas.microsoft.com/office/drawing/2014/main" id="{03B01B2C-0DB5-4CFA-B441-9035BC5F93CE}"/>
              </a:ext>
            </a:extLst>
          </p:cNvPr>
          <p:cNvGrpSpPr/>
          <p:nvPr/>
        </p:nvGrpSpPr>
        <p:grpSpPr>
          <a:xfrm>
            <a:off x="657845" y="6128740"/>
            <a:ext cx="3685789" cy="616305"/>
            <a:chOff x="657845" y="6057716"/>
            <a:chExt cx="3685789" cy="616305"/>
          </a:xfrm>
        </p:grpSpPr>
        <p:sp>
          <p:nvSpPr>
            <p:cNvPr id="88" name="テキスト ボックス 87">
              <a:extLst>
                <a:ext uri="{FF2B5EF4-FFF2-40B4-BE49-F238E27FC236}">
                  <a16:creationId xmlns:a16="http://schemas.microsoft.com/office/drawing/2014/main" id="{191DB0AF-A2B5-4F7E-B030-881B3F0CD154}"/>
                </a:ext>
              </a:extLst>
            </p:cNvPr>
            <p:cNvSpPr txBox="1"/>
            <p:nvPr/>
          </p:nvSpPr>
          <p:spPr>
            <a:xfrm>
              <a:off x="657845" y="6057716"/>
              <a:ext cx="3685789"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見た目</a:t>
              </a:r>
              <a:r>
                <a:rPr lang="ja-JP" altLang="en-US" i="0" dirty="0">
                  <a:solidFill>
                    <a:srgbClr val="575E75"/>
                  </a:solidFill>
                  <a:effectLst/>
                  <a:latin typeface="メイリオ" panose="020B0604030504040204" pitchFamily="50" charset="-128"/>
                  <a:ea typeface="メイリオ" panose="020B0604030504040204" pitchFamily="50" charset="-128"/>
                </a:rPr>
                <a:t>」から　　　　を選ぶ。</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89" name="テキスト ボックス 88">
              <a:extLst>
                <a:ext uri="{FF2B5EF4-FFF2-40B4-BE49-F238E27FC236}">
                  <a16:creationId xmlns:a16="http://schemas.microsoft.com/office/drawing/2014/main" id="{9F8CDCE4-3752-46B9-9BA7-26175B188342}"/>
                </a:ext>
              </a:extLst>
            </p:cNvPr>
            <p:cNvSpPr txBox="1"/>
            <p:nvPr/>
          </p:nvSpPr>
          <p:spPr>
            <a:xfrm>
              <a:off x="3358505" y="6137336"/>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90" name="テキスト ボックス 89">
              <a:extLst>
                <a:ext uri="{FF2B5EF4-FFF2-40B4-BE49-F238E27FC236}">
                  <a16:creationId xmlns:a16="http://schemas.microsoft.com/office/drawing/2014/main" id="{A9A83BA4-00CC-48A0-BAC6-A8DD2AD7A87A}"/>
                </a:ext>
              </a:extLst>
            </p:cNvPr>
            <p:cNvSpPr txBox="1"/>
            <p:nvPr/>
          </p:nvSpPr>
          <p:spPr>
            <a:xfrm>
              <a:off x="941135" y="6120771"/>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み</a:t>
              </a:r>
              <a:endParaRPr kumimoji="1" lang="ja-JP" altLang="en-US" sz="1000" dirty="0">
                <a:latin typeface="メイリオ" panose="020B0604030504040204" pitchFamily="50" charset="-128"/>
                <a:ea typeface="メイリオ" panose="020B0604030504040204" pitchFamily="50" charset="-128"/>
              </a:endParaRPr>
            </a:p>
          </p:txBody>
        </p:sp>
        <p:sp>
          <p:nvSpPr>
            <p:cNvPr id="91" name="テキスト ボックス 90">
              <a:extLst>
                <a:ext uri="{FF2B5EF4-FFF2-40B4-BE49-F238E27FC236}">
                  <a16:creationId xmlns:a16="http://schemas.microsoft.com/office/drawing/2014/main" id="{92FFC6FD-8CBF-49E3-85E8-4A3793471C9F}"/>
                </a:ext>
              </a:extLst>
            </p:cNvPr>
            <p:cNvSpPr txBox="1"/>
            <p:nvPr/>
          </p:nvSpPr>
          <p:spPr>
            <a:xfrm>
              <a:off x="1386334" y="6114999"/>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め</a:t>
              </a:r>
              <a:endParaRPr kumimoji="1" lang="ja-JP" altLang="en-US" sz="1000" dirty="0">
                <a:latin typeface="メイリオ" panose="020B0604030504040204" pitchFamily="50" charset="-128"/>
                <a:ea typeface="メイリオ" panose="020B0604030504040204" pitchFamily="50" charset="-128"/>
              </a:endParaRPr>
            </a:p>
          </p:txBody>
        </p:sp>
        <p:pic>
          <p:nvPicPr>
            <p:cNvPr id="94" name="図 93">
              <a:extLst>
                <a:ext uri="{FF2B5EF4-FFF2-40B4-BE49-F238E27FC236}">
                  <a16:creationId xmlns:a16="http://schemas.microsoft.com/office/drawing/2014/main" id="{E648546D-B4A0-4EA1-AF26-A70816571860}"/>
                </a:ext>
              </a:extLst>
            </p:cNvPr>
            <p:cNvPicPr>
              <a:picLocks noChangeAspect="1"/>
            </p:cNvPicPr>
            <p:nvPr/>
          </p:nvPicPr>
          <p:blipFill>
            <a:blip r:embed="rId15"/>
            <a:stretch>
              <a:fillRect/>
            </a:stretch>
          </p:blipFill>
          <p:spPr>
            <a:xfrm>
              <a:off x="2380553" y="6209161"/>
              <a:ext cx="914479" cy="464860"/>
            </a:xfrm>
            <a:prstGeom prst="rect">
              <a:avLst/>
            </a:prstGeom>
          </p:spPr>
        </p:pic>
      </p:grpSp>
    </p:spTree>
    <p:extLst>
      <p:ext uri="{BB962C8B-B14F-4D97-AF65-F5344CB8AC3E}">
        <p14:creationId xmlns:p14="http://schemas.microsoft.com/office/powerpoint/2010/main" val="858801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メインユニットの</a:t>
            </a:r>
            <a:r>
              <a:rPr lang="en-US" altLang="ja-JP" dirty="0"/>
              <a:t>LED</a:t>
            </a:r>
            <a:r>
              <a:rPr lang="ja-JP" altLang="en-US" dirty="0"/>
              <a:t>を光らせよう</a:t>
            </a:r>
          </a:p>
        </p:txBody>
      </p:sp>
      <p:grpSp>
        <p:nvGrpSpPr>
          <p:cNvPr id="37" name="グループ化 36">
            <a:extLst>
              <a:ext uri="{FF2B5EF4-FFF2-40B4-BE49-F238E27FC236}">
                <a16:creationId xmlns:a16="http://schemas.microsoft.com/office/drawing/2014/main" id="{7D453533-43CE-497F-AA0C-26C7C1987859}"/>
              </a:ext>
            </a:extLst>
          </p:cNvPr>
          <p:cNvGrpSpPr/>
          <p:nvPr/>
        </p:nvGrpSpPr>
        <p:grpSpPr>
          <a:xfrm>
            <a:off x="618636" y="985598"/>
            <a:ext cx="5091159" cy="577081"/>
            <a:chOff x="618636" y="985598"/>
            <a:chExt cx="5091159" cy="577081"/>
          </a:xfrm>
        </p:grpSpPr>
        <p:sp>
          <p:nvSpPr>
            <p:cNvPr id="38" name="テキスト ボックス 37">
              <a:extLst>
                <a:ext uri="{FF2B5EF4-FFF2-40B4-BE49-F238E27FC236}">
                  <a16:creationId xmlns:a16="http://schemas.microsoft.com/office/drawing/2014/main" id="{C1DE7DD8-82A0-4BF9-B3FA-0F51C678847C}"/>
                </a:ext>
              </a:extLst>
            </p:cNvPr>
            <p:cNvSpPr txBox="1"/>
            <p:nvPr/>
          </p:nvSpPr>
          <p:spPr>
            <a:xfrm>
              <a:off x="618636" y="985598"/>
              <a:ext cx="5091159" cy="577081"/>
            </a:xfrm>
            <a:prstGeom prst="rect">
              <a:avLst/>
            </a:prstGeom>
            <a:noFill/>
          </p:spPr>
          <p:txBody>
            <a:bodyPr wrap="square" rtlCol="0">
              <a:spAutoFit/>
            </a:bodyPr>
            <a:lstStyle/>
            <a:p>
              <a:pP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プログラムをパソコンに保存しよう！</a:t>
              </a:r>
              <a:endParaRPr lang="en-US" altLang="ja-JP" b="1" i="0" dirty="0">
                <a:solidFill>
                  <a:srgbClr val="575E75"/>
                </a:solidFill>
                <a:effectLst/>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56FE5FE4-8114-4375-A9DD-E42CEB91F1A1}"/>
                </a:ext>
              </a:extLst>
            </p:cNvPr>
            <p:cNvSpPr txBox="1"/>
            <p:nvPr/>
          </p:nvSpPr>
          <p:spPr>
            <a:xfrm>
              <a:off x="3080226" y="1049531"/>
              <a:ext cx="764228"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ほぞん</a:t>
              </a:r>
              <a:endParaRPr kumimoji="1" lang="ja-JP" altLang="en-US" sz="1000" b="1" dirty="0">
                <a:latin typeface="メイリオ" panose="020B0604030504040204" pitchFamily="50" charset="-128"/>
                <a:ea typeface="メイリオ" panose="020B0604030504040204" pitchFamily="50" charset="-128"/>
              </a:endParaRPr>
            </a:p>
          </p:txBody>
        </p:sp>
      </p:grpSp>
      <p:sp>
        <p:nvSpPr>
          <p:cNvPr id="41" name="テキスト ボックス 40">
            <a:extLst>
              <a:ext uri="{FF2B5EF4-FFF2-40B4-BE49-F238E27FC236}">
                <a16:creationId xmlns:a16="http://schemas.microsoft.com/office/drawing/2014/main" id="{926358B3-456D-49E5-A68F-C2CEA54897F5}"/>
              </a:ext>
            </a:extLst>
          </p:cNvPr>
          <p:cNvSpPr txBox="1"/>
          <p:nvPr/>
        </p:nvSpPr>
        <p:spPr>
          <a:xfrm>
            <a:off x="968913" y="1585830"/>
            <a:ext cx="6541595"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ファイル　</a:t>
            </a:r>
            <a:r>
              <a:rPr lang="ja-JP" altLang="en-US" dirty="0">
                <a:solidFill>
                  <a:srgbClr val="575E75"/>
                </a:solidFill>
                <a:latin typeface="メイリオ" panose="020B0604030504040204" pitchFamily="50" charset="-128"/>
                <a:ea typeface="メイリオ" panose="020B0604030504040204" pitchFamily="50" charset="-128"/>
              </a:rPr>
              <a:t>　</a:t>
            </a:r>
            <a:r>
              <a:rPr lang="ja-JP" altLang="en-US" i="0" dirty="0">
                <a:solidFill>
                  <a:srgbClr val="575E75"/>
                </a:solidFill>
                <a:effectLst/>
                <a:latin typeface="メイリオ" panose="020B0604030504040204" pitchFamily="50" charset="-128"/>
                <a:ea typeface="メイリオ" panose="020B0604030504040204" pitchFamily="50" charset="-128"/>
              </a:rPr>
              <a:t>→　「コンピュータに保存する」を選択する</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8F1B2547-6F51-416B-8E4C-049D66997A5A}"/>
              </a:ext>
            </a:extLst>
          </p:cNvPr>
          <p:cNvSpPr txBox="1"/>
          <p:nvPr/>
        </p:nvSpPr>
        <p:spPr>
          <a:xfrm>
            <a:off x="4643021" y="1647422"/>
            <a:ext cx="59531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ほぞん</a:t>
            </a:r>
            <a:endParaRPr kumimoji="1" lang="ja-JP" altLang="en-US" sz="1000"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DA7DB132-6E84-4F56-A02E-32C05C010480}"/>
              </a:ext>
            </a:extLst>
          </p:cNvPr>
          <p:cNvSpPr txBox="1"/>
          <p:nvPr/>
        </p:nvSpPr>
        <p:spPr>
          <a:xfrm>
            <a:off x="5957429" y="1658130"/>
            <a:ext cx="72745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せんたく</a:t>
            </a:r>
            <a:endParaRPr kumimoji="1" lang="ja-JP" altLang="en-US" sz="1000"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FDBF3716-85F4-4A23-BC37-D5CFA1C389CB}"/>
              </a:ext>
            </a:extLst>
          </p:cNvPr>
          <p:cNvPicPr>
            <a:picLocks noChangeAspect="1"/>
          </p:cNvPicPr>
          <p:nvPr/>
        </p:nvPicPr>
        <p:blipFill>
          <a:blip r:embed="rId2"/>
          <a:stretch>
            <a:fillRect/>
          </a:stretch>
        </p:blipFill>
        <p:spPr>
          <a:xfrm>
            <a:off x="2286367" y="2578619"/>
            <a:ext cx="4477375" cy="2943636"/>
          </a:xfrm>
          <a:prstGeom prst="rect">
            <a:avLst/>
          </a:prstGeom>
        </p:spPr>
      </p:pic>
      <p:sp>
        <p:nvSpPr>
          <p:cNvPr id="47" name="四角形: 角を丸くする 46">
            <a:extLst>
              <a:ext uri="{FF2B5EF4-FFF2-40B4-BE49-F238E27FC236}">
                <a16:creationId xmlns:a16="http://schemas.microsoft.com/office/drawing/2014/main" id="{CF10E168-FE5B-4628-8002-9C3E2F9C642D}"/>
              </a:ext>
            </a:extLst>
          </p:cNvPr>
          <p:cNvSpPr/>
          <p:nvPr/>
        </p:nvSpPr>
        <p:spPr>
          <a:xfrm>
            <a:off x="2805344" y="3953933"/>
            <a:ext cx="2272684" cy="458270"/>
          </a:xfrm>
          <a:prstGeom prst="roundRect">
            <a:avLst>
              <a:gd name="adj" fmla="val 5730"/>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ja-JP" altLang="en-US">
              <a:solidFill>
                <a:schemeClr val="tx1"/>
              </a:solidFill>
            </a:endParaRPr>
          </a:p>
        </p:txBody>
      </p:sp>
      <p:sp>
        <p:nvSpPr>
          <p:cNvPr id="48" name="四角形: 角を丸くする 47">
            <a:extLst>
              <a:ext uri="{FF2B5EF4-FFF2-40B4-BE49-F238E27FC236}">
                <a16:creationId xmlns:a16="http://schemas.microsoft.com/office/drawing/2014/main" id="{5541B450-9B1A-4AC5-868F-8884913A339B}"/>
              </a:ext>
            </a:extLst>
          </p:cNvPr>
          <p:cNvSpPr/>
          <p:nvPr/>
        </p:nvSpPr>
        <p:spPr>
          <a:xfrm>
            <a:off x="2805344" y="2578619"/>
            <a:ext cx="914400" cy="528933"/>
          </a:xfrm>
          <a:prstGeom prst="roundRect">
            <a:avLst>
              <a:gd name="adj" fmla="val 5730"/>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ja-JP" altLang="en-US">
              <a:solidFill>
                <a:schemeClr val="tx1"/>
              </a:solidFill>
            </a:endParaRPr>
          </a:p>
        </p:txBody>
      </p:sp>
      <p:sp>
        <p:nvSpPr>
          <p:cNvPr id="15" name="テキスト ボックス 14">
            <a:extLst>
              <a:ext uri="{FF2B5EF4-FFF2-40B4-BE49-F238E27FC236}">
                <a16:creationId xmlns:a16="http://schemas.microsoft.com/office/drawing/2014/main" id="{6ABD0727-1A54-46B2-A52E-145C663BDA92}"/>
              </a:ext>
            </a:extLst>
          </p:cNvPr>
          <p:cNvSpPr txBox="1"/>
          <p:nvPr/>
        </p:nvSpPr>
        <p:spPr>
          <a:xfrm>
            <a:off x="3345833" y="362465"/>
            <a:ext cx="654661"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ひか</a:t>
            </a:r>
          </a:p>
        </p:txBody>
      </p:sp>
    </p:spTree>
    <p:extLst>
      <p:ext uri="{BB962C8B-B14F-4D97-AF65-F5344CB8AC3E}">
        <p14:creationId xmlns:p14="http://schemas.microsoft.com/office/powerpoint/2010/main" val="959791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45FD35C5-0FD2-427F-AAF7-D8DF416039A3}"/>
              </a:ext>
            </a:extLst>
          </p:cNvPr>
          <p:cNvPicPr>
            <a:picLocks noChangeAspect="1"/>
          </p:cNvPicPr>
          <p:nvPr/>
        </p:nvPicPr>
        <p:blipFill>
          <a:blip r:embed="rId2"/>
          <a:stretch>
            <a:fillRect/>
          </a:stretch>
        </p:blipFill>
        <p:spPr>
          <a:xfrm>
            <a:off x="100012" y="2264439"/>
            <a:ext cx="8943975" cy="4057650"/>
          </a:xfrm>
          <a:prstGeom prst="rect">
            <a:avLst/>
          </a:prstGeom>
          <a:ln>
            <a:solidFill>
              <a:schemeClr val="bg1">
                <a:lumMod val="65000"/>
              </a:schemeClr>
            </a:solidFill>
          </a:ln>
        </p:spPr>
      </p:pic>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メインユニットの</a:t>
            </a:r>
            <a:r>
              <a:rPr lang="en-US" altLang="ja-JP" dirty="0"/>
              <a:t>LED</a:t>
            </a:r>
            <a:r>
              <a:rPr lang="ja-JP" altLang="en-US" dirty="0"/>
              <a:t>を光らせよう</a:t>
            </a:r>
          </a:p>
        </p:txBody>
      </p:sp>
      <p:sp>
        <p:nvSpPr>
          <p:cNvPr id="16" name="テキスト ボックス 15">
            <a:extLst>
              <a:ext uri="{FF2B5EF4-FFF2-40B4-BE49-F238E27FC236}">
                <a16:creationId xmlns:a16="http://schemas.microsoft.com/office/drawing/2014/main" id="{7C69EF43-375B-4BE0-B34D-A37CF2B4ACFD}"/>
              </a:ext>
            </a:extLst>
          </p:cNvPr>
          <p:cNvSpPr txBox="1"/>
          <p:nvPr/>
        </p:nvSpPr>
        <p:spPr>
          <a:xfrm>
            <a:off x="334735" y="1226104"/>
            <a:ext cx="8943975" cy="1131079"/>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ファイル名を「（自分の名前）</a:t>
            </a:r>
            <a:r>
              <a:rPr lang="en-US" altLang="ja-JP" i="0" dirty="0">
                <a:solidFill>
                  <a:srgbClr val="575E75"/>
                </a:solidFill>
                <a:effectLst/>
                <a:latin typeface="メイリオ" panose="020B0604030504040204" pitchFamily="50" charset="-128"/>
                <a:ea typeface="メイリオ" panose="020B0604030504040204" pitchFamily="50" charset="-128"/>
              </a:rPr>
              <a:t>0601</a:t>
            </a:r>
            <a:r>
              <a:rPr lang="ja-JP" altLang="en-US" i="0" dirty="0">
                <a:solidFill>
                  <a:srgbClr val="575E75"/>
                </a:solidFill>
                <a:effectLst/>
                <a:latin typeface="メイリオ" panose="020B0604030504040204" pitchFamily="50" charset="-128"/>
                <a:ea typeface="メイリオ" panose="020B0604030504040204" pitchFamily="50" charset="-128"/>
              </a:rPr>
              <a:t>メインユニットてんとう」にして</a:t>
            </a:r>
            <a:endParaRPr lang="en-US" altLang="ja-JP" i="0" dirty="0">
              <a:solidFill>
                <a:srgbClr val="575E75"/>
              </a:solidFill>
              <a:effectLst/>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　　　　　　　　　　　　　　　　　　　　　　　</a:t>
            </a:r>
            <a:r>
              <a:rPr lang="ja-JP" altLang="en-US" i="0" dirty="0">
                <a:solidFill>
                  <a:srgbClr val="575E75"/>
                </a:solidFill>
                <a:effectLst/>
                <a:latin typeface="メイリオ" panose="020B0604030504040204" pitchFamily="50" charset="-128"/>
                <a:ea typeface="メイリオ" panose="020B0604030504040204" pitchFamily="50" charset="-128"/>
              </a:rPr>
              <a:t>「保存」ボタンを押す。</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7ABADBC5-A77E-4CFF-8BE9-955465424F43}"/>
              </a:ext>
            </a:extLst>
          </p:cNvPr>
          <p:cNvSpPr txBox="1"/>
          <p:nvPr/>
        </p:nvSpPr>
        <p:spPr>
          <a:xfrm>
            <a:off x="5702303" y="1807726"/>
            <a:ext cx="854100"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ほぞん</a:t>
            </a:r>
            <a:endParaRPr kumimoji="1" lang="ja-JP" altLang="en-US" sz="1000"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83ADB38D-7ACB-49BE-A69D-3CED1E325013}"/>
              </a:ext>
            </a:extLst>
          </p:cNvPr>
          <p:cNvSpPr txBox="1"/>
          <p:nvPr/>
        </p:nvSpPr>
        <p:spPr>
          <a:xfrm>
            <a:off x="2174117" y="1279808"/>
            <a:ext cx="64942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じぶん</a:t>
            </a:r>
            <a:endParaRPr kumimoji="1" lang="ja-JP" altLang="en-US" sz="10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52D8E054-C256-4EEB-86FF-5C686DD3F041}"/>
              </a:ext>
            </a:extLst>
          </p:cNvPr>
          <p:cNvSpPr txBox="1"/>
          <p:nvPr/>
        </p:nvSpPr>
        <p:spPr>
          <a:xfrm>
            <a:off x="2840176" y="1279808"/>
            <a:ext cx="64942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なまえ</a:t>
            </a:r>
            <a:endParaRPr kumimoji="1" lang="ja-JP" altLang="en-US" sz="100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039F94D7-DF6C-4C6E-900F-242FC9998466}"/>
              </a:ext>
            </a:extLst>
          </p:cNvPr>
          <p:cNvSpPr txBox="1"/>
          <p:nvPr/>
        </p:nvSpPr>
        <p:spPr>
          <a:xfrm>
            <a:off x="1150342" y="1279808"/>
            <a:ext cx="64942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めい</a:t>
            </a:r>
            <a:endParaRPr kumimoji="1" lang="ja-JP" altLang="en-US" sz="10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66C27149-E6C9-4E30-BEAD-4424B35107BE}"/>
              </a:ext>
            </a:extLst>
          </p:cNvPr>
          <p:cNvSpPr txBox="1"/>
          <p:nvPr/>
        </p:nvSpPr>
        <p:spPr>
          <a:xfrm>
            <a:off x="7297286" y="1807726"/>
            <a:ext cx="64942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お</a:t>
            </a:r>
            <a:endParaRPr kumimoji="1" lang="ja-JP" altLang="en-US" sz="1000" dirty="0">
              <a:latin typeface="メイリオ" panose="020B0604030504040204" pitchFamily="50" charset="-128"/>
              <a:ea typeface="メイリオ" panose="020B0604030504040204" pitchFamily="50" charset="-128"/>
            </a:endParaRPr>
          </a:p>
        </p:txBody>
      </p:sp>
      <p:sp>
        <p:nvSpPr>
          <p:cNvPr id="23" name="四角形: 角を丸くする 22">
            <a:extLst>
              <a:ext uri="{FF2B5EF4-FFF2-40B4-BE49-F238E27FC236}">
                <a16:creationId xmlns:a16="http://schemas.microsoft.com/office/drawing/2014/main" id="{AF43A743-804B-492E-8265-172E81D27C5D}"/>
              </a:ext>
            </a:extLst>
          </p:cNvPr>
          <p:cNvSpPr/>
          <p:nvPr/>
        </p:nvSpPr>
        <p:spPr>
          <a:xfrm>
            <a:off x="6596109" y="5874171"/>
            <a:ext cx="1102311" cy="3664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 name="テキスト ボックス 1">
            <a:extLst>
              <a:ext uri="{FF2B5EF4-FFF2-40B4-BE49-F238E27FC236}">
                <a16:creationId xmlns:a16="http://schemas.microsoft.com/office/drawing/2014/main" id="{377010D4-9170-4E72-931B-F2073DDC6B7C}"/>
              </a:ext>
            </a:extLst>
          </p:cNvPr>
          <p:cNvSpPr txBox="1"/>
          <p:nvPr/>
        </p:nvSpPr>
        <p:spPr>
          <a:xfrm>
            <a:off x="1590747" y="5069253"/>
            <a:ext cx="4776186" cy="216000"/>
          </a:xfrm>
          <a:prstGeom prst="rect">
            <a:avLst/>
          </a:prstGeom>
          <a:solidFill>
            <a:schemeClr val="bg1"/>
          </a:solid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いのうえななこ</a:t>
            </a:r>
            <a:r>
              <a:rPr kumimoji="1" lang="en-US" altLang="ja-JP" sz="1050" dirty="0">
                <a:latin typeface="メイリオ" panose="020B0604030504040204" pitchFamily="50" charset="-128"/>
                <a:ea typeface="メイリオ" panose="020B0604030504040204" pitchFamily="50" charset="-128"/>
              </a:rPr>
              <a:t>0601</a:t>
            </a:r>
            <a:r>
              <a:rPr kumimoji="1" lang="ja-JP" altLang="en-US" sz="1050" dirty="0">
                <a:latin typeface="メイリオ" panose="020B0604030504040204" pitchFamily="50" charset="-128"/>
                <a:ea typeface="メイリオ" panose="020B0604030504040204" pitchFamily="50" charset="-128"/>
              </a:rPr>
              <a:t>メインユニットてんとう</a:t>
            </a:r>
          </a:p>
        </p:txBody>
      </p:sp>
      <p:sp>
        <p:nvSpPr>
          <p:cNvPr id="22" name="四角形: 角を丸くする 21">
            <a:extLst>
              <a:ext uri="{FF2B5EF4-FFF2-40B4-BE49-F238E27FC236}">
                <a16:creationId xmlns:a16="http://schemas.microsoft.com/office/drawing/2014/main" id="{6088039C-9B0E-4C06-95C7-E813BB8A7F36}"/>
              </a:ext>
            </a:extLst>
          </p:cNvPr>
          <p:cNvSpPr/>
          <p:nvPr/>
        </p:nvSpPr>
        <p:spPr>
          <a:xfrm>
            <a:off x="1526960" y="5033305"/>
            <a:ext cx="3107184" cy="2898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5" name="テキスト ボックス 24">
            <a:extLst>
              <a:ext uri="{FF2B5EF4-FFF2-40B4-BE49-F238E27FC236}">
                <a16:creationId xmlns:a16="http://schemas.microsoft.com/office/drawing/2014/main" id="{2581DD87-4A96-43D1-83BD-BB23261DC5C1}"/>
              </a:ext>
            </a:extLst>
          </p:cNvPr>
          <p:cNvSpPr txBox="1"/>
          <p:nvPr/>
        </p:nvSpPr>
        <p:spPr>
          <a:xfrm>
            <a:off x="3345833" y="362465"/>
            <a:ext cx="654661"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ひか</a:t>
            </a:r>
          </a:p>
        </p:txBody>
      </p:sp>
    </p:spTree>
    <p:extLst>
      <p:ext uri="{BB962C8B-B14F-4D97-AF65-F5344CB8AC3E}">
        <p14:creationId xmlns:p14="http://schemas.microsoft.com/office/powerpoint/2010/main" val="22363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1D4E439-7AFE-41C2-9561-67F5879CAB86}"/>
              </a:ext>
            </a:extLst>
          </p:cNvPr>
          <p:cNvSpPr>
            <a:spLocks noGrp="1"/>
          </p:cNvSpPr>
          <p:nvPr>
            <p:ph type="title"/>
          </p:nvPr>
        </p:nvSpPr>
        <p:spPr/>
        <p:txBody>
          <a:bodyPr rtlCol="0"/>
          <a:lstStyle/>
          <a:p>
            <a:pPr rtl="0"/>
            <a:r>
              <a:rPr lang="ja-JP" altLang="en-US" dirty="0"/>
              <a:t>ロボットを組み立てよう！</a:t>
            </a:r>
          </a:p>
        </p:txBody>
      </p:sp>
      <p:sp>
        <p:nvSpPr>
          <p:cNvPr id="7" name="テキスト ボックス 6">
            <a:extLst>
              <a:ext uri="{FF2B5EF4-FFF2-40B4-BE49-F238E27FC236}">
                <a16:creationId xmlns:a16="http://schemas.microsoft.com/office/drawing/2014/main" id="{DE0FA59A-AB55-46F2-BA50-DF440BB2E6D0}"/>
              </a:ext>
            </a:extLst>
          </p:cNvPr>
          <p:cNvSpPr txBox="1"/>
          <p:nvPr/>
        </p:nvSpPr>
        <p:spPr>
          <a:xfrm>
            <a:off x="2317073" y="1386805"/>
            <a:ext cx="426128" cy="307777"/>
          </a:xfrm>
          <a:prstGeom prst="rect">
            <a:avLst/>
          </a:prstGeom>
          <a:noFill/>
        </p:spPr>
        <p:txBody>
          <a:bodyPr wrap="square" rtlCol="0">
            <a:spAutoFit/>
          </a:bodyPr>
          <a:lstStyle/>
          <a:p>
            <a:pPr algn="dist"/>
            <a:r>
              <a:rPr kumimoji="1" lang="ja-JP" altLang="en-US" sz="1400" b="1" dirty="0">
                <a:latin typeface="Meiryo UI" panose="020B0604030504040204" pitchFamily="50" charset="-128"/>
                <a:ea typeface="Meiryo UI" panose="020B0604030504040204" pitchFamily="50" charset="-128"/>
              </a:rPr>
              <a:t>く</a:t>
            </a:r>
          </a:p>
        </p:txBody>
      </p:sp>
      <p:pic>
        <p:nvPicPr>
          <p:cNvPr id="9" name="図プレースホルダー 8">
            <a:extLst>
              <a:ext uri="{FF2B5EF4-FFF2-40B4-BE49-F238E27FC236}">
                <a16:creationId xmlns:a16="http://schemas.microsoft.com/office/drawing/2014/main" id="{92913C35-B93D-4EBC-8810-BDFA2AF96087}"/>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242914" t="625" r="-31632" b="3403"/>
          <a:stretch/>
        </p:blipFill>
        <p:spPr>
          <a:xfrm>
            <a:off x="0" y="4515035"/>
            <a:ext cx="9144000" cy="2342965"/>
          </a:xfrm>
        </p:spPr>
      </p:pic>
      <p:sp>
        <p:nvSpPr>
          <p:cNvPr id="5" name="テキスト プレースホルダー 24">
            <a:extLst>
              <a:ext uri="{FF2B5EF4-FFF2-40B4-BE49-F238E27FC236}">
                <a16:creationId xmlns:a16="http://schemas.microsoft.com/office/drawing/2014/main" id="{9FC6828A-8E2C-4D6A-9A2B-2D71E76FBF43}"/>
              </a:ext>
            </a:extLst>
          </p:cNvPr>
          <p:cNvSpPr>
            <a:spLocks noGrp="1"/>
          </p:cNvSpPr>
          <p:nvPr>
            <p:ph type="body" idx="1"/>
          </p:nvPr>
        </p:nvSpPr>
        <p:spPr>
          <a:xfrm>
            <a:off x="522514" y="2464429"/>
            <a:ext cx="7249886" cy="221599"/>
          </a:xfrm>
        </p:spPr>
        <p:txBody>
          <a:bodyPr/>
          <a:lstStyle/>
          <a:p>
            <a:r>
              <a:rPr lang="ja-JP" altLang="en-US" dirty="0"/>
              <a:t>パーツを組み合わせてロボットを作ろう！</a:t>
            </a:r>
          </a:p>
        </p:txBody>
      </p:sp>
      <p:sp>
        <p:nvSpPr>
          <p:cNvPr id="6" name="テキスト ボックス 5">
            <a:extLst>
              <a:ext uri="{FF2B5EF4-FFF2-40B4-BE49-F238E27FC236}">
                <a16:creationId xmlns:a16="http://schemas.microsoft.com/office/drawing/2014/main" id="{DDF440BD-30B0-4B5E-8851-5E78BAF720E6}"/>
              </a:ext>
            </a:extLst>
          </p:cNvPr>
          <p:cNvSpPr txBox="1"/>
          <p:nvPr/>
        </p:nvSpPr>
        <p:spPr>
          <a:xfrm>
            <a:off x="1175657" y="2303607"/>
            <a:ext cx="391886" cy="215444"/>
          </a:xfrm>
          <a:prstGeom prst="rect">
            <a:avLst/>
          </a:prstGeom>
          <a:noFill/>
        </p:spPr>
        <p:txBody>
          <a:bodyPr wrap="square" rtlCol="0">
            <a:spAutoFit/>
          </a:bodyPr>
          <a:lstStyle/>
          <a:p>
            <a:pPr algn="ctr"/>
            <a:r>
              <a:rPr kumimoji="1" lang="ja-JP" altLang="en-US" sz="800" dirty="0">
                <a:solidFill>
                  <a:srgbClr val="067F9C"/>
                </a:solidFill>
                <a:latin typeface="メイリオ" panose="020B0604030504040204" pitchFamily="50" charset="-128"/>
                <a:ea typeface="メイリオ" panose="020B0604030504040204" pitchFamily="50" charset="-128"/>
              </a:rPr>
              <a:t>く</a:t>
            </a:r>
          </a:p>
        </p:txBody>
      </p:sp>
      <p:sp>
        <p:nvSpPr>
          <p:cNvPr id="8" name="テキスト ボックス 7">
            <a:extLst>
              <a:ext uri="{FF2B5EF4-FFF2-40B4-BE49-F238E27FC236}">
                <a16:creationId xmlns:a16="http://schemas.microsoft.com/office/drawing/2014/main" id="{4274E383-8113-4A58-A6FA-8453951B58DB}"/>
              </a:ext>
            </a:extLst>
          </p:cNvPr>
          <p:cNvSpPr txBox="1"/>
          <p:nvPr/>
        </p:nvSpPr>
        <p:spPr>
          <a:xfrm>
            <a:off x="2913356" y="2303607"/>
            <a:ext cx="522303" cy="215444"/>
          </a:xfrm>
          <a:prstGeom prst="rect">
            <a:avLst/>
          </a:prstGeom>
          <a:noFill/>
        </p:spPr>
        <p:txBody>
          <a:bodyPr wrap="square" rtlCol="0">
            <a:spAutoFit/>
          </a:bodyPr>
          <a:lstStyle/>
          <a:p>
            <a:pPr algn="ctr"/>
            <a:r>
              <a:rPr kumimoji="1" lang="ja-JP" altLang="en-US" sz="800" dirty="0">
                <a:solidFill>
                  <a:srgbClr val="067F9C"/>
                </a:solidFill>
                <a:latin typeface="メイリオ" panose="020B0604030504040204" pitchFamily="50" charset="-128"/>
                <a:ea typeface="メイリオ" panose="020B0604030504040204" pitchFamily="50" charset="-128"/>
              </a:rPr>
              <a:t>つく</a:t>
            </a:r>
          </a:p>
        </p:txBody>
      </p:sp>
      <p:sp>
        <p:nvSpPr>
          <p:cNvPr id="10" name="テキスト ボックス 9">
            <a:extLst>
              <a:ext uri="{FF2B5EF4-FFF2-40B4-BE49-F238E27FC236}">
                <a16:creationId xmlns:a16="http://schemas.microsoft.com/office/drawing/2014/main" id="{26596E63-9BD8-470C-A2AB-976B8A57848C}"/>
              </a:ext>
            </a:extLst>
          </p:cNvPr>
          <p:cNvSpPr txBox="1"/>
          <p:nvPr/>
        </p:nvSpPr>
        <p:spPr>
          <a:xfrm>
            <a:off x="3135298" y="1386804"/>
            <a:ext cx="426128" cy="307777"/>
          </a:xfrm>
          <a:prstGeom prst="rect">
            <a:avLst/>
          </a:prstGeom>
          <a:noFill/>
        </p:spPr>
        <p:txBody>
          <a:bodyPr wrap="square" rtlCol="0">
            <a:spAutoFit/>
          </a:bodyPr>
          <a:lstStyle/>
          <a:p>
            <a:pPr algn="dist"/>
            <a:r>
              <a:rPr kumimoji="1" lang="ja-JP" altLang="en-US" sz="1400" b="1" dirty="0">
                <a:latin typeface="Meiryo UI" panose="020B0604030504040204" pitchFamily="50" charset="-128"/>
                <a:ea typeface="Meiryo UI" panose="020B0604030504040204" pitchFamily="50" charset="-128"/>
              </a:rPr>
              <a:t>た</a:t>
            </a:r>
          </a:p>
        </p:txBody>
      </p:sp>
      <p:sp>
        <p:nvSpPr>
          <p:cNvPr id="11" name="テキスト ボックス 10">
            <a:extLst>
              <a:ext uri="{FF2B5EF4-FFF2-40B4-BE49-F238E27FC236}">
                <a16:creationId xmlns:a16="http://schemas.microsoft.com/office/drawing/2014/main" id="{807FC48C-917B-40F8-90BE-B0AABB242814}"/>
              </a:ext>
            </a:extLst>
          </p:cNvPr>
          <p:cNvSpPr txBox="1"/>
          <p:nvPr/>
        </p:nvSpPr>
        <p:spPr>
          <a:xfrm>
            <a:off x="1567543" y="2303607"/>
            <a:ext cx="314523" cy="215444"/>
          </a:xfrm>
          <a:prstGeom prst="rect">
            <a:avLst/>
          </a:prstGeom>
          <a:noFill/>
        </p:spPr>
        <p:txBody>
          <a:bodyPr wrap="square" rtlCol="0">
            <a:spAutoFit/>
          </a:bodyPr>
          <a:lstStyle/>
          <a:p>
            <a:pPr algn="ctr"/>
            <a:r>
              <a:rPr kumimoji="1" lang="ja-JP" altLang="en-US" sz="800" dirty="0">
                <a:solidFill>
                  <a:srgbClr val="067F9C"/>
                </a:solidFill>
                <a:latin typeface="メイリオ" panose="020B0604030504040204" pitchFamily="50" charset="-128"/>
                <a:ea typeface="メイリオ" panose="020B0604030504040204" pitchFamily="50" charset="-128"/>
              </a:rPr>
              <a:t>あ</a:t>
            </a:r>
          </a:p>
        </p:txBody>
      </p:sp>
    </p:spTree>
    <p:extLst>
      <p:ext uri="{BB962C8B-B14F-4D97-AF65-F5344CB8AC3E}">
        <p14:creationId xmlns:p14="http://schemas.microsoft.com/office/powerpoint/2010/main" val="1419908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メインユニットの</a:t>
            </a:r>
            <a:r>
              <a:rPr lang="en-US" altLang="ja-JP" dirty="0"/>
              <a:t>LED</a:t>
            </a:r>
            <a:r>
              <a:rPr lang="ja-JP" altLang="en-US" dirty="0"/>
              <a:t>を光らせよう</a:t>
            </a:r>
          </a:p>
        </p:txBody>
      </p:sp>
      <p:grpSp>
        <p:nvGrpSpPr>
          <p:cNvPr id="9" name="グループ化 8">
            <a:extLst>
              <a:ext uri="{FF2B5EF4-FFF2-40B4-BE49-F238E27FC236}">
                <a16:creationId xmlns:a16="http://schemas.microsoft.com/office/drawing/2014/main" id="{F72F7C18-E0D8-4FB0-91A9-CDD66B31D1E3}"/>
              </a:ext>
            </a:extLst>
          </p:cNvPr>
          <p:cNvGrpSpPr/>
          <p:nvPr/>
        </p:nvGrpSpPr>
        <p:grpSpPr>
          <a:xfrm>
            <a:off x="618636" y="1092133"/>
            <a:ext cx="5091159" cy="577081"/>
            <a:chOff x="618636" y="985598"/>
            <a:chExt cx="5091159" cy="577081"/>
          </a:xfrm>
        </p:grpSpPr>
        <p:sp>
          <p:nvSpPr>
            <p:cNvPr id="24" name="テキスト ボックス 23">
              <a:extLst>
                <a:ext uri="{FF2B5EF4-FFF2-40B4-BE49-F238E27FC236}">
                  <a16:creationId xmlns:a16="http://schemas.microsoft.com/office/drawing/2014/main" id="{02F11BD8-3D3B-49E4-A488-26BAE2F1B1DE}"/>
                </a:ext>
              </a:extLst>
            </p:cNvPr>
            <p:cNvSpPr txBox="1"/>
            <p:nvPr/>
          </p:nvSpPr>
          <p:spPr>
            <a:xfrm>
              <a:off x="618636" y="985598"/>
              <a:ext cx="5091159" cy="577081"/>
            </a:xfrm>
            <a:prstGeom prst="rect">
              <a:avLst/>
            </a:prstGeom>
            <a:noFill/>
          </p:spPr>
          <p:txBody>
            <a:bodyPr wrap="square" rtlCol="0">
              <a:spAutoFit/>
            </a:bodyPr>
            <a:lstStyle/>
            <a:p>
              <a:pP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プログラムを動かそう！</a:t>
              </a:r>
              <a:endParaRPr lang="en-US" altLang="ja-JP" b="1" i="0" dirty="0">
                <a:solidFill>
                  <a:srgbClr val="575E75"/>
                </a:solidFill>
                <a:effectLst/>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F9883E3B-0B63-4D41-977F-0193154B35E7}"/>
                </a:ext>
              </a:extLst>
            </p:cNvPr>
            <p:cNvSpPr txBox="1"/>
            <p:nvPr/>
          </p:nvSpPr>
          <p:spPr>
            <a:xfrm>
              <a:off x="1877628" y="1030372"/>
              <a:ext cx="612557"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うご</a:t>
              </a:r>
              <a:endParaRPr kumimoji="1" lang="en-US" altLang="ja-JP" sz="1000" b="1" dirty="0">
                <a:solidFill>
                  <a:srgbClr val="575E75"/>
                </a:solidFill>
                <a:latin typeface="メイリオ" panose="020B0604030504040204" pitchFamily="50" charset="-128"/>
                <a:ea typeface="メイリオ" panose="020B0604030504040204" pitchFamily="50" charset="-128"/>
              </a:endParaRPr>
            </a:p>
          </p:txBody>
        </p:sp>
      </p:grpSp>
      <p:grpSp>
        <p:nvGrpSpPr>
          <p:cNvPr id="8" name="グループ化 7">
            <a:extLst>
              <a:ext uri="{FF2B5EF4-FFF2-40B4-BE49-F238E27FC236}">
                <a16:creationId xmlns:a16="http://schemas.microsoft.com/office/drawing/2014/main" id="{61E9EC41-F441-4EAC-9CCB-E3007C061B08}"/>
              </a:ext>
            </a:extLst>
          </p:cNvPr>
          <p:cNvGrpSpPr/>
          <p:nvPr/>
        </p:nvGrpSpPr>
        <p:grpSpPr>
          <a:xfrm>
            <a:off x="334735" y="2786813"/>
            <a:ext cx="8640381" cy="3324689"/>
            <a:chOff x="334735" y="2786813"/>
            <a:chExt cx="8640381" cy="3324689"/>
          </a:xfrm>
        </p:grpSpPr>
        <p:pic>
          <p:nvPicPr>
            <p:cNvPr id="20" name="図 19">
              <a:extLst>
                <a:ext uri="{FF2B5EF4-FFF2-40B4-BE49-F238E27FC236}">
                  <a16:creationId xmlns:a16="http://schemas.microsoft.com/office/drawing/2014/main" id="{BE114A90-A9EC-4F33-9440-BFEE04774919}"/>
                </a:ext>
              </a:extLst>
            </p:cNvPr>
            <p:cNvPicPr>
              <a:picLocks noChangeAspect="1"/>
            </p:cNvPicPr>
            <p:nvPr/>
          </p:nvPicPr>
          <p:blipFill>
            <a:blip r:embed="rId2"/>
            <a:stretch>
              <a:fillRect/>
            </a:stretch>
          </p:blipFill>
          <p:spPr>
            <a:xfrm>
              <a:off x="334735" y="2786813"/>
              <a:ext cx="8640381" cy="3324689"/>
            </a:xfrm>
            <a:prstGeom prst="rect">
              <a:avLst/>
            </a:prstGeom>
          </p:spPr>
        </p:pic>
        <p:sp>
          <p:nvSpPr>
            <p:cNvPr id="21" name="テキスト ボックス 20">
              <a:extLst>
                <a:ext uri="{FF2B5EF4-FFF2-40B4-BE49-F238E27FC236}">
                  <a16:creationId xmlns:a16="http://schemas.microsoft.com/office/drawing/2014/main" id="{59696204-E48A-4262-82D5-D43933AEE27D}"/>
                </a:ext>
              </a:extLst>
            </p:cNvPr>
            <p:cNvSpPr txBox="1"/>
            <p:nvPr/>
          </p:nvSpPr>
          <p:spPr>
            <a:xfrm>
              <a:off x="1779291" y="4087838"/>
              <a:ext cx="5610198" cy="630942"/>
            </a:xfrm>
            <a:prstGeom prst="rect">
              <a:avLst/>
            </a:prstGeom>
            <a:noFill/>
          </p:spPr>
          <p:txBody>
            <a:bodyPr wrap="square" rtlCol="0">
              <a:spAutoFit/>
            </a:bodyPr>
            <a:lstStyle/>
            <a:p>
              <a:pPr algn="ctr">
                <a:lnSpc>
                  <a:spcPct val="200000"/>
                </a:lnSpc>
              </a:pPr>
              <a:r>
                <a:rPr lang="ja-JP" altLang="en-US" sz="2000" b="1" i="0" dirty="0">
                  <a:solidFill>
                    <a:srgbClr val="C55A11"/>
                  </a:solidFill>
                  <a:effectLst/>
                  <a:latin typeface="メイリオ" panose="020B0604030504040204" pitchFamily="50" charset="-128"/>
                  <a:ea typeface="メイリオ" panose="020B0604030504040204" pitchFamily="50" charset="-128"/>
                </a:rPr>
                <a:t>命令通りに動いたかな？</a:t>
              </a:r>
              <a:endParaRPr kumimoji="1" lang="ja-JP" altLang="en-US" sz="2000" b="1" dirty="0">
                <a:solidFill>
                  <a:srgbClr val="C55A11"/>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68C74596-1E3F-442C-92F6-138E1A6363C0}"/>
                </a:ext>
              </a:extLst>
            </p:cNvPr>
            <p:cNvSpPr txBox="1"/>
            <p:nvPr/>
          </p:nvSpPr>
          <p:spPr>
            <a:xfrm>
              <a:off x="4279218" y="4157087"/>
              <a:ext cx="610343" cy="246221"/>
            </a:xfrm>
            <a:prstGeom prst="rect">
              <a:avLst/>
            </a:prstGeom>
            <a:noFill/>
          </p:spPr>
          <p:txBody>
            <a:bodyPr wrap="square" rtlCol="0">
              <a:spAutoFit/>
            </a:bodyPr>
            <a:lstStyle/>
            <a:p>
              <a:pPr algn="ctr"/>
              <a:r>
                <a:rPr kumimoji="1" lang="ja-JP" altLang="en-US" sz="1000" b="1" dirty="0">
                  <a:solidFill>
                    <a:srgbClr val="C55A11"/>
                  </a:solidFill>
                  <a:latin typeface="メイリオ" panose="020B0604030504040204" pitchFamily="50" charset="-128"/>
                  <a:ea typeface="メイリオ" panose="020B0604030504040204" pitchFamily="50" charset="-128"/>
                </a:rPr>
                <a:t>うご</a:t>
              </a:r>
            </a:p>
          </p:txBody>
        </p:sp>
        <p:sp>
          <p:nvSpPr>
            <p:cNvPr id="25" name="テキスト ボックス 24">
              <a:extLst>
                <a:ext uri="{FF2B5EF4-FFF2-40B4-BE49-F238E27FC236}">
                  <a16:creationId xmlns:a16="http://schemas.microsoft.com/office/drawing/2014/main" id="{87E55EC1-47F1-495B-88F7-F1368A548B84}"/>
                </a:ext>
              </a:extLst>
            </p:cNvPr>
            <p:cNvSpPr txBox="1"/>
            <p:nvPr/>
          </p:nvSpPr>
          <p:spPr>
            <a:xfrm>
              <a:off x="3102608" y="4157088"/>
              <a:ext cx="1004087" cy="246221"/>
            </a:xfrm>
            <a:prstGeom prst="rect">
              <a:avLst/>
            </a:prstGeom>
            <a:noFill/>
          </p:spPr>
          <p:txBody>
            <a:bodyPr wrap="square" rtlCol="0">
              <a:spAutoFit/>
            </a:bodyPr>
            <a:lstStyle/>
            <a:p>
              <a:pPr algn="ctr"/>
              <a:r>
                <a:rPr kumimoji="1" lang="ja-JP" altLang="en-US" sz="1000" b="1" dirty="0">
                  <a:solidFill>
                    <a:srgbClr val="C55A11"/>
                  </a:solidFill>
                  <a:latin typeface="メイリオ" panose="020B0604030504040204" pitchFamily="50" charset="-128"/>
                  <a:ea typeface="メイリオ" panose="020B0604030504040204" pitchFamily="50" charset="-128"/>
                </a:rPr>
                <a:t>めいれいどお</a:t>
              </a:r>
            </a:p>
          </p:txBody>
        </p:sp>
      </p:grpSp>
      <p:grpSp>
        <p:nvGrpSpPr>
          <p:cNvPr id="4" name="グループ化 3">
            <a:extLst>
              <a:ext uri="{FF2B5EF4-FFF2-40B4-BE49-F238E27FC236}">
                <a16:creationId xmlns:a16="http://schemas.microsoft.com/office/drawing/2014/main" id="{B55F15B9-2C50-4B72-998B-6140B7160462}"/>
              </a:ext>
            </a:extLst>
          </p:cNvPr>
          <p:cNvGrpSpPr/>
          <p:nvPr/>
        </p:nvGrpSpPr>
        <p:grpSpPr>
          <a:xfrm>
            <a:off x="1080934" y="1923646"/>
            <a:ext cx="7006910" cy="577081"/>
            <a:chOff x="166246" y="1939473"/>
            <a:chExt cx="7006910" cy="577081"/>
          </a:xfrm>
        </p:grpSpPr>
        <p:sp>
          <p:nvSpPr>
            <p:cNvPr id="31" name="テキスト ボックス 30">
              <a:extLst>
                <a:ext uri="{FF2B5EF4-FFF2-40B4-BE49-F238E27FC236}">
                  <a16:creationId xmlns:a16="http://schemas.microsoft.com/office/drawing/2014/main" id="{C790B075-CF4B-443D-9310-C0DD90093CAF}"/>
                </a:ext>
              </a:extLst>
            </p:cNvPr>
            <p:cNvSpPr txBox="1"/>
            <p:nvPr/>
          </p:nvSpPr>
          <p:spPr>
            <a:xfrm>
              <a:off x="384131" y="1939473"/>
              <a:ext cx="6789025" cy="577081"/>
            </a:xfrm>
            <a:prstGeom prst="rect">
              <a:avLst/>
            </a:prstGeom>
            <a:noFill/>
          </p:spPr>
          <p:txBody>
            <a:bodyPr wrap="square" rtlCol="0">
              <a:spAutoFit/>
            </a:bodyPr>
            <a:lstStyle/>
            <a:p>
              <a:pPr>
                <a:lnSpc>
                  <a:spcPct val="200000"/>
                </a:lnSpc>
              </a:pPr>
              <a:r>
                <a:rPr lang="en-US" altLang="ja-JP" i="0" dirty="0" err="1">
                  <a:solidFill>
                    <a:srgbClr val="575E75"/>
                  </a:solidFill>
                  <a:effectLst/>
                  <a:latin typeface="メイリオ" panose="020B0604030504040204" pitchFamily="50" charset="-128"/>
                  <a:ea typeface="メイリオ" panose="020B0604030504040204" pitchFamily="50" charset="-128"/>
                </a:rPr>
                <a:t>studuino</a:t>
              </a:r>
              <a:r>
                <a:rPr lang="en-US" altLang="ja-JP" i="0" dirty="0">
                  <a:solidFill>
                    <a:srgbClr val="575E75"/>
                  </a:solidFill>
                  <a:effectLst/>
                  <a:latin typeface="メイリオ" panose="020B0604030504040204" pitchFamily="50" charset="-128"/>
                  <a:ea typeface="メイリオ" panose="020B0604030504040204" pitchFamily="50" charset="-128"/>
                </a:rPr>
                <a:t>-bit </a:t>
              </a:r>
              <a:r>
                <a:rPr lang="ja-JP" altLang="en-US" i="0" dirty="0">
                  <a:solidFill>
                    <a:srgbClr val="575E75"/>
                  </a:solidFill>
                  <a:effectLst/>
                  <a:latin typeface="メイリオ" panose="020B0604030504040204" pitchFamily="50" charset="-128"/>
                  <a:ea typeface="メイリオ" panose="020B0604030504040204" pitchFamily="50" charset="-128"/>
                </a:rPr>
                <a:t>の　　を押し、プログラムが動くか確かめよう！</a:t>
              </a:r>
            </a:p>
          </p:txBody>
        </p:sp>
        <p:sp>
          <p:nvSpPr>
            <p:cNvPr id="44" name="テキスト ボックス 43">
              <a:extLst>
                <a:ext uri="{FF2B5EF4-FFF2-40B4-BE49-F238E27FC236}">
                  <a16:creationId xmlns:a16="http://schemas.microsoft.com/office/drawing/2014/main" id="{F11642E3-92C3-4BE0-B4AA-99F957BA2291}"/>
                </a:ext>
              </a:extLst>
            </p:cNvPr>
            <p:cNvSpPr txBox="1"/>
            <p:nvPr/>
          </p:nvSpPr>
          <p:spPr>
            <a:xfrm>
              <a:off x="2750039" y="2013190"/>
              <a:ext cx="38640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お</a:t>
              </a:r>
              <a:endParaRPr kumimoji="1" lang="ja-JP" altLang="en-US" sz="1000" dirty="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73D7A43F-C7C0-4957-AABE-37E6989BBE9A}"/>
                </a:ext>
              </a:extLst>
            </p:cNvPr>
            <p:cNvSpPr txBox="1"/>
            <p:nvPr/>
          </p:nvSpPr>
          <p:spPr>
            <a:xfrm>
              <a:off x="4669549" y="1981861"/>
              <a:ext cx="60811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うご</a:t>
              </a:r>
              <a:endParaRPr kumimoji="1" lang="ja-JP" altLang="en-US" sz="1000" dirty="0">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0B6CE0D1-6537-4C83-9BAE-93D21368CB1C}"/>
                </a:ext>
              </a:extLst>
            </p:cNvPr>
            <p:cNvSpPr txBox="1"/>
            <p:nvPr/>
          </p:nvSpPr>
          <p:spPr>
            <a:xfrm>
              <a:off x="5399439" y="1981861"/>
              <a:ext cx="60811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たし</a:t>
              </a:r>
              <a:endParaRPr kumimoji="1" lang="ja-JP" altLang="en-US" sz="1000"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0C299E7C-906A-44A0-B4C4-58971DCDF482}"/>
                </a:ext>
              </a:extLst>
            </p:cNvPr>
            <p:cNvSpPr txBox="1"/>
            <p:nvPr/>
          </p:nvSpPr>
          <p:spPr>
            <a:xfrm>
              <a:off x="166246" y="2019841"/>
              <a:ext cx="1927687"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スタデュイーノ：ビット</a:t>
              </a:r>
              <a:endParaRPr kumimoji="1" lang="ja-JP" altLang="en-US" sz="10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D8CE8529-7ACD-460B-B79E-CADA6FDC78BC}"/>
                </a:ext>
              </a:extLst>
            </p:cNvPr>
            <p:cNvPicPr>
              <a:picLocks noChangeAspect="1"/>
            </p:cNvPicPr>
            <p:nvPr/>
          </p:nvPicPr>
          <p:blipFill>
            <a:blip r:embed="rId3"/>
            <a:stretch>
              <a:fillRect/>
            </a:stretch>
          </p:blipFill>
          <p:spPr>
            <a:xfrm>
              <a:off x="2195742" y="2104972"/>
              <a:ext cx="336411" cy="345265"/>
            </a:xfrm>
            <a:prstGeom prst="rect">
              <a:avLst/>
            </a:prstGeom>
          </p:spPr>
        </p:pic>
      </p:grpSp>
      <p:sp>
        <p:nvSpPr>
          <p:cNvPr id="27" name="テキスト ボックス 26">
            <a:extLst>
              <a:ext uri="{FF2B5EF4-FFF2-40B4-BE49-F238E27FC236}">
                <a16:creationId xmlns:a16="http://schemas.microsoft.com/office/drawing/2014/main" id="{0FC1CB57-E13C-4003-98C4-04A5DB1EA2FE}"/>
              </a:ext>
            </a:extLst>
          </p:cNvPr>
          <p:cNvSpPr txBox="1"/>
          <p:nvPr/>
        </p:nvSpPr>
        <p:spPr>
          <a:xfrm>
            <a:off x="3345833" y="362465"/>
            <a:ext cx="654661"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ひか</a:t>
            </a:r>
          </a:p>
        </p:txBody>
      </p:sp>
    </p:spTree>
    <p:extLst>
      <p:ext uri="{BB962C8B-B14F-4D97-AF65-F5344CB8AC3E}">
        <p14:creationId xmlns:p14="http://schemas.microsoft.com/office/powerpoint/2010/main" val="1048167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点数を表示しよう</a:t>
            </a:r>
          </a:p>
        </p:txBody>
      </p:sp>
      <p:sp>
        <p:nvSpPr>
          <p:cNvPr id="36" name="テキスト ボックス 35">
            <a:extLst>
              <a:ext uri="{FF2B5EF4-FFF2-40B4-BE49-F238E27FC236}">
                <a16:creationId xmlns:a16="http://schemas.microsoft.com/office/drawing/2014/main" id="{DA14A9DD-29C1-4A0B-B524-9A757AEA2053}"/>
              </a:ext>
            </a:extLst>
          </p:cNvPr>
          <p:cNvSpPr txBox="1"/>
          <p:nvPr/>
        </p:nvSpPr>
        <p:spPr>
          <a:xfrm>
            <a:off x="337523" y="383834"/>
            <a:ext cx="79881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てんすう</a:t>
            </a:r>
          </a:p>
        </p:txBody>
      </p:sp>
      <p:sp>
        <p:nvSpPr>
          <p:cNvPr id="48" name="テキスト ボックス 47">
            <a:extLst>
              <a:ext uri="{FF2B5EF4-FFF2-40B4-BE49-F238E27FC236}">
                <a16:creationId xmlns:a16="http://schemas.microsoft.com/office/drawing/2014/main" id="{176FC3B9-8F05-4CED-82E3-DBA96FD57AB8}"/>
              </a:ext>
            </a:extLst>
          </p:cNvPr>
          <p:cNvSpPr txBox="1"/>
          <p:nvPr/>
        </p:nvSpPr>
        <p:spPr>
          <a:xfrm>
            <a:off x="585925" y="993381"/>
            <a:ext cx="8129450" cy="1246495"/>
          </a:xfrm>
          <a:prstGeom prst="rect">
            <a:avLst/>
          </a:prstGeom>
          <a:noFill/>
        </p:spPr>
        <p:txBody>
          <a:bodyPr wrap="square" rtlCol="0">
            <a:spAutoFit/>
          </a:bodyPr>
          <a:lstStyle/>
          <a:p>
            <a:pPr>
              <a:lnSpc>
                <a:spcPct val="200000"/>
              </a:lnSpc>
            </a:pPr>
            <a:r>
              <a:rPr lang="ja-JP" altLang="en-US" sz="2000" b="1" i="0" dirty="0">
                <a:solidFill>
                  <a:srgbClr val="C00000"/>
                </a:solidFill>
                <a:effectLst/>
                <a:latin typeface="メイリオ" panose="020B0604030504040204" pitchFamily="50" charset="-128"/>
                <a:ea typeface="メイリオ" panose="020B0604030504040204" pitchFamily="50" charset="-128"/>
              </a:rPr>
              <a:t>リモコンの光が当たったとき、</a:t>
            </a:r>
            <a:r>
              <a:rPr lang="en-US" altLang="ja-JP" sz="2000" b="1" i="0" dirty="0">
                <a:solidFill>
                  <a:srgbClr val="C00000"/>
                </a:solidFill>
                <a:effectLst/>
                <a:latin typeface="メイリオ" panose="020B0604030504040204" pitchFamily="50" charset="-128"/>
                <a:ea typeface="メイリオ" panose="020B0604030504040204" pitchFamily="50" charset="-128"/>
              </a:rPr>
              <a:t>LED</a:t>
            </a:r>
            <a:r>
              <a:rPr lang="ja-JP" altLang="en-US" sz="2000" b="1" i="0" dirty="0">
                <a:solidFill>
                  <a:srgbClr val="C00000"/>
                </a:solidFill>
                <a:effectLst/>
                <a:latin typeface="メイリオ" panose="020B0604030504040204" pitchFamily="50" charset="-128"/>
                <a:ea typeface="メイリオ" panose="020B0604030504040204" pitchFamily="50" charset="-128"/>
              </a:rPr>
              <a:t>・赤のブロックを光らせよう。</a:t>
            </a:r>
            <a:endParaRPr lang="en-US" altLang="ja-JP" sz="2000" b="1" i="0" dirty="0">
              <a:solidFill>
                <a:srgbClr val="C00000"/>
              </a:solidFill>
              <a:effectLst/>
              <a:latin typeface="メイリオ" panose="020B0604030504040204" pitchFamily="50" charset="-128"/>
              <a:ea typeface="メイリオ" panose="020B0604030504040204" pitchFamily="50" charset="-128"/>
            </a:endParaRPr>
          </a:p>
          <a:p>
            <a:pPr>
              <a:lnSpc>
                <a:spcPct val="200000"/>
              </a:lnSpc>
            </a:pPr>
            <a:r>
              <a:rPr kumimoji="1" lang="ja-JP" altLang="en-US" sz="2000" b="1" dirty="0">
                <a:solidFill>
                  <a:srgbClr val="C00000"/>
                </a:solidFill>
                <a:latin typeface="メイリオ" panose="020B0604030504040204" pitchFamily="50" charset="-128"/>
                <a:ea typeface="メイリオ" panose="020B0604030504040204" pitchFamily="50" charset="-128"/>
              </a:rPr>
              <a:t>得点をメインユニットの</a:t>
            </a:r>
            <a:r>
              <a:rPr kumimoji="1" lang="en-US" altLang="ja-JP" sz="2000" b="1" dirty="0">
                <a:solidFill>
                  <a:srgbClr val="C00000"/>
                </a:solidFill>
                <a:latin typeface="メイリオ" panose="020B0604030504040204" pitchFamily="50" charset="-128"/>
                <a:ea typeface="メイリオ" panose="020B0604030504040204" pitchFamily="50" charset="-128"/>
              </a:rPr>
              <a:t>LED</a:t>
            </a:r>
            <a:r>
              <a:rPr kumimoji="1" lang="ja-JP" altLang="en-US" sz="2000" b="1" dirty="0">
                <a:solidFill>
                  <a:srgbClr val="C00000"/>
                </a:solidFill>
                <a:latin typeface="メイリオ" panose="020B0604030504040204" pitchFamily="50" charset="-128"/>
                <a:ea typeface="メイリオ" panose="020B0604030504040204" pitchFamily="50" charset="-128"/>
              </a:rPr>
              <a:t>に表示させよう。</a:t>
            </a:r>
          </a:p>
        </p:txBody>
      </p:sp>
      <p:sp>
        <p:nvSpPr>
          <p:cNvPr id="53" name="テキスト ボックス 52">
            <a:extLst>
              <a:ext uri="{FF2B5EF4-FFF2-40B4-BE49-F238E27FC236}">
                <a16:creationId xmlns:a16="http://schemas.microsoft.com/office/drawing/2014/main" id="{65E5DE13-D3D1-4FED-93F4-D4C4BDB7EEF6}"/>
              </a:ext>
            </a:extLst>
          </p:cNvPr>
          <p:cNvSpPr txBox="1"/>
          <p:nvPr/>
        </p:nvSpPr>
        <p:spPr>
          <a:xfrm>
            <a:off x="1792864" y="1086627"/>
            <a:ext cx="612986"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ひかり</a:t>
            </a:r>
          </a:p>
        </p:txBody>
      </p:sp>
      <p:sp>
        <p:nvSpPr>
          <p:cNvPr id="10" name="テキスト ボックス 9">
            <a:extLst>
              <a:ext uri="{FF2B5EF4-FFF2-40B4-BE49-F238E27FC236}">
                <a16:creationId xmlns:a16="http://schemas.microsoft.com/office/drawing/2014/main" id="{39349D4B-C6A9-4CD7-B060-E90311862CA8}"/>
              </a:ext>
            </a:extLst>
          </p:cNvPr>
          <p:cNvSpPr txBox="1"/>
          <p:nvPr/>
        </p:nvSpPr>
        <p:spPr>
          <a:xfrm>
            <a:off x="1319251" y="383834"/>
            <a:ext cx="79881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ひょうじ</a:t>
            </a:r>
          </a:p>
        </p:txBody>
      </p:sp>
      <p:sp>
        <p:nvSpPr>
          <p:cNvPr id="12" name="テキスト ボックス 11">
            <a:extLst>
              <a:ext uri="{FF2B5EF4-FFF2-40B4-BE49-F238E27FC236}">
                <a16:creationId xmlns:a16="http://schemas.microsoft.com/office/drawing/2014/main" id="{C4B7DB7E-480C-450E-B0B1-1FB857B66DC4}"/>
              </a:ext>
            </a:extLst>
          </p:cNvPr>
          <p:cNvSpPr txBox="1"/>
          <p:nvPr/>
        </p:nvSpPr>
        <p:spPr>
          <a:xfrm>
            <a:off x="585925" y="1705918"/>
            <a:ext cx="683246"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とくてん</a:t>
            </a:r>
          </a:p>
        </p:txBody>
      </p:sp>
      <p:sp>
        <p:nvSpPr>
          <p:cNvPr id="40" name="テキスト ボックス 39">
            <a:extLst>
              <a:ext uri="{FF2B5EF4-FFF2-40B4-BE49-F238E27FC236}">
                <a16:creationId xmlns:a16="http://schemas.microsoft.com/office/drawing/2014/main" id="{7724930C-B1E6-4789-90C9-DE06C7EE01EF}"/>
              </a:ext>
            </a:extLst>
          </p:cNvPr>
          <p:cNvSpPr txBox="1"/>
          <p:nvPr/>
        </p:nvSpPr>
        <p:spPr>
          <a:xfrm>
            <a:off x="6687692" y="1086627"/>
            <a:ext cx="448091"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ひか</a:t>
            </a:r>
          </a:p>
        </p:txBody>
      </p:sp>
      <p:sp>
        <p:nvSpPr>
          <p:cNvPr id="41" name="テキスト ボックス 40">
            <a:extLst>
              <a:ext uri="{FF2B5EF4-FFF2-40B4-BE49-F238E27FC236}">
                <a16:creationId xmlns:a16="http://schemas.microsoft.com/office/drawing/2014/main" id="{5420A8FD-8990-4675-99FD-3359BDFC2F68}"/>
              </a:ext>
            </a:extLst>
          </p:cNvPr>
          <p:cNvSpPr txBox="1"/>
          <p:nvPr/>
        </p:nvSpPr>
        <p:spPr>
          <a:xfrm>
            <a:off x="4160445" y="1705918"/>
            <a:ext cx="675952"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ひょうじ</a:t>
            </a:r>
          </a:p>
        </p:txBody>
      </p:sp>
      <p:sp>
        <p:nvSpPr>
          <p:cNvPr id="23" name="テキスト ボックス 22">
            <a:extLst>
              <a:ext uri="{FF2B5EF4-FFF2-40B4-BE49-F238E27FC236}">
                <a16:creationId xmlns:a16="http://schemas.microsoft.com/office/drawing/2014/main" id="{707C78DD-4295-4DB9-B529-A3E1E6EBC37A}"/>
              </a:ext>
            </a:extLst>
          </p:cNvPr>
          <p:cNvSpPr txBox="1"/>
          <p:nvPr/>
        </p:nvSpPr>
        <p:spPr>
          <a:xfrm>
            <a:off x="4907492" y="1086627"/>
            <a:ext cx="448091"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あか</a:t>
            </a:r>
          </a:p>
        </p:txBody>
      </p:sp>
      <p:sp>
        <p:nvSpPr>
          <p:cNvPr id="25" name="テキスト ボックス 24">
            <a:extLst>
              <a:ext uri="{FF2B5EF4-FFF2-40B4-BE49-F238E27FC236}">
                <a16:creationId xmlns:a16="http://schemas.microsoft.com/office/drawing/2014/main" id="{71E4887A-774C-436B-AD3C-15A8ADF45974}"/>
              </a:ext>
            </a:extLst>
          </p:cNvPr>
          <p:cNvSpPr txBox="1"/>
          <p:nvPr/>
        </p:nvSpPr>
        <p:spPr>
          <a:xfrm>
            <a:off x="2338313" y="1086627"/>
            <a:ext cx="448091" cy="228846"/>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あ</a:t>
            </a:r>
          </a:p>
        </p:txBody>
      </p:sp>
      <p:sp>
        <p:nvSpPr>
          <p:cNvPr id="28" name="テキスト ボックス 27">
            <a:extLst>
              <a:ext uri="{FF2B5EF4-FFF2-40B4-BE49-F238E27FC236}">
                <a16:creationId xmlns:a16="http://schemas.microsoft.com/office/drawing/2014/main" id="{E7FF832F-FD9A-45E3-87ED-011F0C2A7489}"/>
              </a:ext>
            </a:extLst>
          </p:cNvPr>
          <p:cNvSpPr txBox="1"/>
          <p:nvPr/>
        </p:nvSpPr>
        <p:spPr>
          <a:xfrm>
            <a:off x="575923" y="5309061"/>
            <a:ext cx="6285287"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先程作った</a:t>
            </a:r>
            <a:r>
              <a:rPr lang="en-US" altLang="ja-JP" dirty="0">
                <a:solidFill>
                  <a:srgbClr val="575E75"/>
                </a:solidFill>
                <a:latin typeface="メイリオ" panose="020B0604030504040204" pitchFamily="50" charset="-128"/>
                <a:ea typeface="メイリオ" panose="020B0604030504040204" pitchFamily="50" charset="-128"/>
              </a:rPr>
              <a:t>0601</a:t>
            </a:r>
            <a:r>
              <a:rPr lang="ja-JP" altLang="en-US" dirty="0">
                <a:solidFill>
                  <a:srgbClr val="575E75"/>
                </a:solidFill>
                <a:latin typeface="メイリオ" panose="020B0604030504040204" pitchFamily="50" charset="-128"/>
                <a:ea typeface="メイリオ" panose="020B0604030504040204" pitchFamily="50" charset="-128"/>
              </a:rPr>
              <a:t>のプログラムを改造して作ろう！</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9B40691F-1A24-40C5-B320-9BB9F7216CDF}"/>
              </a:ext>
            </a:extLst>
          </p:cNvPr>
          <p:cNvSpPr txBox="1"/>
          <p:nvPr/>
        </p:nvSpPr>
        <p:spPr>
          <a:xfrm>
            <a:off x="489779" y="5389005"/>
            <a:ext cx="101942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さきほど つく</a:t>
            </a:r>
            <a:endParaRPr kumimoji="1" lang="ja-JP" altLang="en-US" sz="1000"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4327B8EA-9F5F-46B3-A0F7-3AA463BFD613}"/>
              </a:ext>
            </a:extLst>
          </p:cNvPr>
          <p:cNvSpPr txBox="1"/>
          <p:nvPr/>
        </p:nvSpPr>
        <p:spPr>
          <a:xfrm>
            <a:off x="3805531" y="5389005"/>
            <a:ext cx="81177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かいぞう</a:t>
            </a:r>
            <a:endParaRPr kumimoji="1" lang="ja-JP" altLang="en-US" sz="10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37C1A485-25B1-48EF-BFFD-0ED22A00A9A9}"/>
              </a:ext>
            </a:extLst>
          </p:cNvPr>
          <p:cNvSpPr txBox="1"/>
          <p:nvPr/>
        </p:nvSpPr>
        <p:spPr>
          <a:xfrm>
            <a:off x="4738811" y="5389005"/>
            <a:ext cx="48159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つく</a:t>
            </a:r>
            <a:endParaRPr kumimoji="1" lang="ja-JP" altLang="en-US" sz="1000" dirty="0">
              <a:latin typeface="メイリオ" panose="020B0604030504040204" pitchFamily="50" charset="-128"/>
              <a:ea typeface="メイリオ" panose="020B0604030504040204" pitchFamily="50" charset="-128"/>
            </a:endParaRPr>
          </a:p>
        </p:txBody>
      </p:sp>
      <p:grpSp>
        <p:nvGrpSpPr>
          <p:cNvPr id="32" name="グループ化 31">
            <a:extLst>
              <a:ext uri="{FF2B5EF4-FFF2-40B4-BE49-F238E27FC236}">
                <a16:creationId xmlns:a16="http://schemas.microsoft.com/office/drawing/2014/main" id="{A2C6642C-08BD-43BC-9A43-7990CE09D404}"/>
              </a:ext>
            </a:extLst>
          </p:cNvPr>
          <p:cNvGrpSpPr/>
          <p:nvPr/>
        </p:nvGrpSpPr>
        <p:grpSpPr>
          <a:xfrm>
            <a:off x="793352" y="5818309"/>
            <a:ext cx="7235270" cy="1042504"/>
            <a:chOff x="793352" y="5818309"/>
            <a:chExt cx="7235270" cy="1042504"/>
          </a:xfrm>
        </p:grpSpPr>
        <p:sp>
          <p:nvSpPr>
            <p:cNvPr id="33" name="正方形/長方形 32">
              <a:extLst>
                <a:ext uri="{FF2B5EF4-FFF2-40B4-BE49-F238E27FC236}">
                  <a16:creationId xmlns:a16="http://schemas.microsoft.com/office/drawing/2014/main" id="{5216DFA7-799F-4D4C-9F20-55416C0BB6E3}"/>
                </a:ext>
              </a:extLst>
            </p:cNvPr>
            <p:cNvSpPr/>
            <p:nvPr/>
          </p:nvSpPr>
          <p:spPr>
            <a:xfrm>
              <a:off x="793352" y="5896929"/>
              <a:ext cx="7235270" cy="963884"/>
            </a:xfrm>
            <a:prstGeom prst="rect">
              <a:avLst/>
            </a:prstGeom>
            <a:solidFill>
              <a:schemeClr val="accent2">
                <a:lumMod val="20000"/>
                <a:lumOff val="80000"/>
                <a:alpha val="6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34" name="テキスト ボックス 33">
              <a:extLst>
                <a:ext uri="{FF2B5EF4-FFF2-40B4-BE49-F238E27FC236}">
                  <a16:creationId xmlns:a16="http://schemas.microsoft.com/office/drawing/2014/main" id="{D2C622FB-50AB-46E5-8E26-E0E8E6534C8A}"/>
                </a:ext>
              </a:extLst>
            </p:cNvPr>
            <p:cNvSpPr txBox="1"/>
            <p:nvPr/>
          </p:nvSpPr>
          <p:spPr>
            <a:xfrm>
              <a:off x="1166112" y="5818309"/>
              <a:ext cx="6773734" cy="1015663"/>
            </a:xfrm>
            <a:prstGeom prst="rect">
              <a:avLst/>
            </a:prstGeom>
            <a:noFill/>
          </p:spPr>
          <p:txBody>
            <a:bodyPr wrap="square" rtlCol="0">
              <a:spAutoFit/>
            </a:bodyPr>
            <a:lstStyle/>
            <a:p>
              <a:pPr marL="285750" indent="-285750">
                <a:lnSpc>
                  <a:spcPct val="200000"/>
                </a:lnSpc>
                <a:buFont typeface="Wingdings" panose="05000000000000000000" pitchFamily="2" charset="2"/>
                <a:buChar char="l"/>
              </a:pPr>
              <a:r>
                <a:rPr lang="ja-JP" altLang="en-US" sz="1600" b="1" i="0" dirty="0">
                  <a:solidFill>
                    <a:srgbClr val="575E75"/>
                  </a:solidFill>
                  <a:effectLst/>
                  <a:latin typeface="メイリオ" panose="020B0604030504040204" pitchFamily="50" charset="-128"/>
                  <a:ea typeface="メイリオ" panose="020B0604030504040204" pitchFamily="50" charset="-128"/>
                </a:rPr>
                <a:t>プログラムを保存しよう！</a:t>
              </a:r>
              <a:br>
                <a:rPr lang="en-US" altLang="ja-JP" sz="1600" b="1" i="0" dirty="0">
                  <a:solidFill>
                    <a:srgbClr val="575E75"/>
                  </a:solidFill>
                  <a:effectLst/>
                  <a:latin typeface="メイリオ" panose="020B0604030504040204" pitchFamily="50" charset="-128"/>
                  <a:ea typeface="メイリオ" panose="020B0604030504040204" pitchFamily="50" charset="-128"/>
                </a:rPr>
              </a:br>
              <a:r>
                <a:rPr lang="ja-JP" altLang="en-US" sz="1600" i="0" dirty="0">
                  <a:solidFill>
                    <a:srgbClr val="575E75"/>
                  </a:solidFill>
                  <a:effectLst/>
                  <a:latin typeface="メイリオ" panose="020B0604030504040204" pitchFamily="50" charset="-128"/>
                  <a:ea typeface="メイリオ" panose="020B0604030504040204" pitchFamily="50" charset="-128"/>
                </a:rPr>
                <a:t>（ファイル名：「（自分の名前）</a:t>
              </a:r>
              <a:r>
                <a:rPr lang="en-US" altLang="ja-JP" sz="1600" i="0" dirty="0">
                  <a:solidFill>
                    <a:srgbClr val="575E75"/>
                  </a:solidFill>
                  <a:effectLst/>
                  <a:latin typeface="メイリオ" panose="020B0604030504040204" pitchFamily="50" charset="-128"/>
                  <a:ea typeface="メイリオ" panose="020B0604030504040204" pitchFamily="50" charset="-128"/>
                </a:rPr>
                <a:t>0602</a:t>
              </a:r>
              <a:r>
                <a:rPr lang="ja-JP" altLang="en-US" sz="1600" i="0" dirty="0">
                  <a:solidFill>
                    <a:srgbClr val="575E75"/>
                  </a:solidFill>
                  <a:effectLst/>
                  <a:latin typeface="メイリオ" panose="020B0604030504040204" pitchFamily="50" charset="-128"/>
                  <a:ea typeface="メイリオ" panose="020B0604030504040204" pitchFamily="50" charset="-128"/>
                </a:rPr>
                <a:t>てんすうひょうじ」）</a:t>
              </a:r>
              <a:endParaRPr lang="ja-JP" altLang="en-US" sz="1600" b="1" i="0" dirty="0">
                <a:solidFill>
                  <a:srgbClr val="575E75"/>
                </a:solidFill>
                <a:effectLst/>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7280F9AB-10F3-4B9A-881B-8CB75CD31025}"/>
                </a:ext>
              </a:extLst>
            </p:cNvPr>
            <p:cNvSpPr txBox="1"/>
            <p:nvPr/>
          </p:nvSpPr>
          <p:spPr>
            <a:xfrm>
              <a:off x="2621566" y="5882773"/>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ほぞん</a:t>
              </a:r>
              <a:endParaRPr kumimoji="1" lang="ja-JP" altLang="en-US" sz="900"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E2E8FD26-A187-4C94-A06D-F7D90496C0D1}"/>
                </a:ext>
              </a:extLst>
            </p:cNvPr>
            <p:cNvSpPr txBox="1"/>
            <p:nvPr/>
          </p:nvSpPr>
          <p:spPr>
            <a:xfrm>
              <a:off x="2446440" y="6392717"/>
              <a:ext cx="419390"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めい</a:t>
              </a:r>
              <a:endParaRPr kumimoji="1" lang="ja-JP" altLang="en-US" sz="900" dirty="0">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D1705D16-181A-4DD8-A04E-28C7E34E45A3}"/>
                </a:ext>
              </a:extLst>
            </p:cNvPr>
            <p:cNvSpPr txBox="1"/>
            <p:nvPr/>
          </p:nvSpPr>
          <p:spPr>
            <a:xfrm>
              <a:off x="3225362" y="6395261"/>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じぶん</a:t>
              </a:r>
              <a:endParaRPr kumimoji="1" lang="ja-JP" altLang="en-US" sz="900" dirty="0">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8DDB3180-E387-4F05-B086-780835D314F1}"/>
                </a:ext>
              </a:extLst>
            </p:cNvPr>
            <p:cNvSpPr txBox="1"/>
            <p:nvPr/>
          </p:nvSpPr>
          <p:spPr>
            <a:xfrm>
              <a:off x="3853093" y="6395261"/>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なまえ</a:t>
              </a:r>
              <a:endParaRPr kumimoji="1" lang="ja-JP" altLang="en-US" sz="900" dirty="0">
                <a:latin typeface="メイリオ" panose="020B0604030504040204" pitchFamily="50" charset="-128"/>
                <a:ea typeface="メイリオ" panose="020B0604030504040204" pitchFamily="50" charset="-128"/>
              </a:endParaRPr>
            </a:p>
          </p:txBody>
        </p:sp>
      </p:grpSp>
      <p:pic>
        <p:nvPicPr>
          <p:cNvPr id="3" name="図 2">
            <a:extLst>
              <a:ext uri="{FF2B5EF4-FFF2-40B4-BE49-F238E27FC236}">
                <a16:creationId xmlns:a16="http://schemas.microsoft.com/office/drawing/2014/main" id="{25BB6A45-BE0B-4AE8-AA3D-EDC49C657B6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976920" y="1805791"/>
            <a:ext cx="3062019" cy="3864014"/>
          </a:xfrm>
          <a:prstGeom prst="rect">
            <a:avLst/>
          </a:prstGeom>
        </p:spPr>
      </p:pic>
      <p:pic>
        <p:nvPicPr>
          <p:cNvPr id="6" name="図 5">
            <a:extLst>
              <a:ext uri="{FF2B5EF4-FFF2-40B4-BE49-F238E27FC236}">
                <a16:creationId xmlns:a16="http://schemas.microsoft.com/office/drawing/2014/main" id="{C7C0D455-429D-4C3F-AAC6-72C1EDE6B7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5132086" y="1805791"/>
            <a:ext cx="3048370" cy="3864014"/>
          </a:xfrm>
          <a:prstGeom prst="rect">
            <a:avLst/>
          </a:prstGeom>
        </p:spPr>
      </p:pic>
      <p:sp>
        <p:nvSpPr>
          <p:cNvPr id="45" name="矢印: 右 44">
            <a:extLst>
              <a:ext uri="{FF2B5EF4-FFF2-40B4-BE49-F238E27FC236}">
                <a16:creationId xmlns:a16="http://schemas.microsoft.com/office/drawing/2014/main" id="{A8580EDA-62C2-49BA-8C21-CB6BB2683E54}"/>
              </a:ext>
            </a:extLst>
          </p:cNvPr>
          <p:cNvSpPr/>
          <p:nvPr/>
        </p:nvSpPr>
        <p:spPr>
          <a:xfrm>
            <a:off x="4202909" y="3347486"/>
            <a:ext cx="738182" cy="750525"/>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895386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点数を表示しよう</a:t>
            </a:r>
          </a:p>
        </p:txBody>
      </p:sp>
      <p:sp>
        <p:nvSpPr>
          <p:cNvPr id="36" name="テキスト ボックス 35">
            <a:extLst>
              <a:ext uri="{FF2B5EF4-FFF2-40B4-BE49-F238E27FC236}">
                <a16:creationId xmlns:a16="http://schemas.microsoft.com/office/drawing/2014/main" id="{DA14A9DD-29C1-4A0B-B524-9A757AEA2053}"/>
              </a:ext>
            </a:extLst>
          </p:cNvPr>
          <p:cNvSpPr txBox="1"/>
          <p:nvPr/>
        </p:nvSpPr>
        <p:spPr>
          <a:xfrm>
            <a:off x="337523" y="383834"/>
            <a:ext cx="79881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てんすう</a:t>
            </a:r>
          </a:p>
        </p:txBody>
      </p:sp>
      <p:sp>
        <p:nvSpPr>
          <p:cNvPr id="10" name="テキスト ボックス 9">
            <a:extLst>
              <a:ext uri="{FF2B5EF4-FFF2-40B4-BE49-F238E27FC236}">
                <a16:creationId xmlns:a16="http://schemas.microsoft.com/office/drawing/2014/main" id="{39349D4B-C6A9-4CD7-B060-E90311862CA8}"/>
              </a:ext>
            </a:extLst>
          </p:cNvPr>
          <p:cNvSpPr txBox="1"/>
          <p:nvPr/>
        </p:nvSpPr>
        <p:spPr>
          <a:xfrm>
            <a:off x="1319251" y="383834"/>
            <a:ext cx="79881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ひょうじ</a:t>
            </a:r>
          </a:p>
        </p:txBody>
      </p:sp>
      <p:sp>
        <p:nvSpPr>
          <p:cNvPr id="13" name="テキスト ボックス 12">
            <a:extLst>
              <a:ext uri="{FF2B5EF4-FFF2-40B4-BE49-F238E27FC236}">
                <a16:creationId xmlns:a16="http://schemas.microsoft.com/office/drawing/2014/main" id="{32A5C9F9-D85A-4DD6-B7EB-B0CE32A9335C}"/>
              </a:ext>
            </a:extLst>
          </p:cNvPr>
          <p:cNvSpPr txBox="1"/>
          <p:nvPr/>
        </p:nvSpPr>
        <p:spPr>
          <a:xfrm>
            <a:off x="457841" y="1097731"/>
            <a:ext cx="6857359" cy="577081"/>
          </a:xfrm>
          <a:prstGeom prst="rect">
            <a:avLst/>
          </a:prstGeom>
          <a:noFill/>
        </p:spPr>
        <p:txBody>
          <a:bodyPr wrap="square" rtlCol="0">
            <a:spAutoFit/>
          </a:bodyPr>
          <a:lstStyle/>
          <a:p>
            <a:pP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点数を保存する「変数」を準備しよう</a:t>
            </a:r>
            <a:endParaRPr lang="en-US" altLang="ja-JP" b="1" dirty="0">
              <a:solidFill>
                <a:srgbClr val="575E75"/>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A8C03D1A-FE18-45E4-897A-968C1785CE3E}"/>
              </a:ext>
            </a:extLst>
          </p:cNvPr>
          <p:cNvSpPr txBox="1"/>
          <p:nvPr/>
        </p:nvSpPr>
        <p:spPr>
          <a:xfrm>
            <a:off x="428594" y="1157826"/>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とくてん</a:t>
            </a:r>
            <a:endParaRPr kumimoji="1" lang="ja-JP" altLang="en-US" sz="10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675EAF8D-3403-4792-BF2B-16214E4CA126}"/>
              </a:ext>
            </a:extLst>
          </p:cNvPr>
          <p:cNvSpPr txBox="1"/>
          <p:nvPr/>
        </p:nvSpPr>
        <p:spPr>
          <a:xfrm>
            <a:off x="3169049" y="1157826"/>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じゅんび</a:t>
            </a:r>
            <a:endParaRPr kumimoji="1" lang="ja-JP" altLang="en-US" sz="1000"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75064A1B-A6D2-44ED-B60A-A9841DF41CA3}"/>
              </a:ext>
            </a:extLst>
          </p:cNvPr>
          <p:cNvSpPr txBox="1"/>
          <p:nvPr/>
        </p:nvSpPr>
        <p:spPr>
          <a:xfrm>
            <a:off x="1160689" y="1157826"/>
            <a:ext cx="605967"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ほぞん</a:t>
            </a:r>
            <a:endParaRPr kumimoji="1" lang="ja-JP" altLang="en-US" sz="10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71426C02-E03F-4DE1-867D-10E73F094100}"/>
              </a:ext>
            </a:extLst>
          </p:cNvPr>
          <p:cNvSpPr txBox="1"/>
          <p:nvPr/>
        </p:nvSpPr>
        <p:spPr>
          <a:xfrm>
            <a:off x="2253435" y="1157826"/>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へんすう</a:t>
            </a:r>
            <a:endParaRPr kumimoji="1" lang="ja-JP" altLang="en-US" sz="10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40676160-FCE3-4CA5-9D62-0953B32A7D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42555" y="2697217"/>
            <a:ext cx="1581150" cy="916620"/>
          </a:xfrm>
          <a:prstGeom prst="rect">
            <a:avLst/>
          </a:prstGeom>
        </p:spPr>
      </p:pic>
      <p:pic>
        <p:nvPicPr>
          <p:cNvPr id="6" name="図 5">
            <a:extLst>
              <a:ext uri="{FF2B5EF4-FFF2-40B4-BE49-F238E27FC236}">
                <a16:creationId xmlns:a16="http://schemas.microsoft.com/office/drawing/2014/main" id="{1FF9BF08-AA3A-4E64-86BD-24683C2E2FA5}"/>
              </a:ext>
            </a:extLst>
          </p:cNvPr>
          <p:cNvPicPr>
            <a:picLocks noChangeAspect="1"/>
          </p:cNvPicPr>
          <p:nvPr/>
        </p:nvPicPr>
        <p:blipFill>
          <a:blip r:embed="rId3"/>
          <a:stretch>
            <a:fillRect/>
          </a:stretch>
        </p:blipFill>
        <p:spPr>
          <a:xfrm>
            <a:off x="5155962" y="2167499"/>
            <a:ext cx="3521753" cy="2560576"/>
          </a:xfrm>
          <a:prstGeom prst="rect">
            <a:avLst/>
          </a:prstGeom>
        </p:spPr>
      </p:pic>
      <p:pic>
        <p:nvPicPr>
          <p:cNvPr id="8" name="図 7">
            <a:extLst>
              <a:ext uri="{FF2B5EF4-FFF2-40B4-BE49-F238E27FC236}">
                <a16:creationId xmlns:a16="http://schemas.microsoft.com/office/drawing/2014/main" id="{22F93966-9A24-48F7-AE20-7CB337A35907}"/>
              </a:ext>
            </a:extLst>
          </p:cNvPr>
          <p:cNvPicPr>
            <a:picLocks noChangeAspect="1"/>
          </p:cNvPicPr>
          <p:nvPr/>
        </p:nvPicPr>
        <p:blipFill>
          <a:blip r:embed="rId4"/>
          <a:stretch>
            <a:fillRect/>
          </a:stretch>
        </p:blipFill>
        <p:spPr>
          <a:xfrm>
            <a:off x="6265673" y="5324898"/>
            <a:ext cx="1457325" cy="1200150"/>
          </a:xfrm>
          <a:prstGeom prst="rect">
            <a:avLst/>
          </a:prstGeom>
        </p:spPr>
      </p:pic>
      <p:grpSp>
        <p:nvGrpSpPr>
          <p:cNvPr id="24" name="グループ化 23">
            <a:extLst>
              <a:ext uri="{FF2B5EF4-FFF2-40B4-BE49-F238E27FC236}">
                <a16:creationId xmlns:a16="http://schemas.microsoft.com/office/drawing/2014/main" id="{F28CC3BE-4EF6-4D7E-ABF5-DC7A0DF89EEB}"/>
              </a:ext>
            </a:extLst>
          </p:cNvPr>
          <p:cNvGrpSpPr/>
          <p:nvPr/>
        </p:nvGrpSpPr>
        <p:grpSpPr>
          <a:xfrm>
            <a:off x="547405" y="1812889"/>
            <a:ext cx="4114908" cy="577081"/>
            <a:chOff x="457093" y="3743918"/>
            <a:chExt cx="4114908" cy="577081"/>
          </a:xfrm>
        </p:grpSpPr>
        <p:sp>
          <p:nvSpPr>
            <p:cNvPr id="26" name="テキスト ボックス 25">
              <a:extLst>
                <a:ext uri="{FF2B5EF4-FFF2-40B4-BE49-F238E27FC236}">
                  <a16:creationId xmlns:a16="http://schemas.microsoft.com/office/drawing/2014/main" id="{CAFA0965-F935-4A31-AC11-C57134629FD8}"/>
                </a:ext>
              </a:extLst>
            </p:cNvPr>
            <p:cNvSpPr txBox="1"/>
            <p:nvPr/>
          </p:nvSpPr>
          <p:spPr>
            <a:xfrm>
              <a:off x="457093" y="3743918"/>
              <a:ext cx="4114908"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変数</a:t>
              </a:r>
              <a:r>
                <a:rPr lang="ja-JP" altLang="en-US" i="0" dirty="0">
                  <a:solidFill>
                    <a:srgbClr val="575E75"/>
                  </a:solidFill>
                  <a:effectLst/>
                  <a:latin typeface="メイリオ" panose="020B0604030504040204" pitchFamily="50" charset="-128"/>
                  <a:ea typeface="メイリオ" panose="020B0604030504040204" pitchFamily="50" charset="-128"/>
                </a:rPr>
                <a:t>」から「</a:t>
              </a:r>
              <a:r>
                <a:rPr lang="ja-JP" altLang="en-US" b="1" i="0" u="sng" dirty="0">
                  <a:solidFill>
                    <a:srgbClr val="575E75"/>
                  </a:solidFill>
                  <a:effectLst/>
                  <a:latin typeface="メイリオ" panose="020B0604030504040204" pitchFamily="50" charset="-128"/>
                  <a:ea typeface="メイリオ" panose="020B0604030504040204" pitchFamily="50" charset="-128"/>
                </a:rPr>
                <a:t>変数を作る</a:t>
              </a: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を</a:t>
              </a:r>
              <a:r>
                <a:rPr lang="ja-JP" altLang="en-US" i="0" dirty="0">
                  <a:solidFill>
                    <a:srgbClr val="575E75"/>
                  </a:solidFill>
                  <a:effectLst/>
                  <a:latin typeface="メイリオ" panose="020B0604030504040204" pitchFamily="50" charset="-128"/>
                  <a:ea typeface="メイリオ" panose="020B0604030504040204" pitchFamily="50" charset="-128"/>
                </a:rPr>
                <a:t>選ぶ。</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1AC2CA5C-7849-41A8-AE62-419F238EEA00}"/>
                </a:ext>
              </a:extLst>
            </p:cNvPr>
            <p:cNvSpPr txBox="1"/>
            <p:nvPr/>
          </p:nvSpPr>
          <p:spPr>
            <a:xfrm>
              <a:off x="1984779" y="3811766"/>
              <a:ext cx="776686"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へんすう</a:t>
              </a:r>
              <a:endParaRPr kumimoji="1" lang="ja-JP" altLang="en-US" sz="1000" b="1"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47387996-8DA6-463F-9D49-1B7F385A1488}"/>
                </a:ext>
              </a:extLst>
            </p:cNvPr>
            <p:cNvSpPr txBox="1"/>
            <p:nvPr/>
          </p:nvSpPr>
          <p:spPr>
            <a:xfrm>
              <a:off x="3599236" y="3811766"/>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8D53BEF4-D0BA-4B39-8C59-3093AB0051FC}"/>
                </a:ext>
              </a:extLst>
            </p:cNvPr>
            <p:cNvSpPr txBox="1"/>
            <p:nvPr/>
          </p:nvSpPr>
          <p:spPr>
            <a:xfrm>
              <a:off x="610526" y="3811766"/>
              <a:ext cx="7766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へんすう</a:t>
              </a:r>
              <a:endParaRPr kumimoji="1" lang="ja-JP" altLang="en-US" sz="1000"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D029C921-7965-4444-8380-0A10075FDCA6}"/>
                </a:ext>
              </a:extLst>
            </p:cNvPr>
            <p:cNvSpPr txBox="1"/>
            <p:nvPr/>
          </p:nvSpPr>
          <p:spPr>
            <a:xfrm>
              <a:off x="2635446" y="3811766"/>
              <a:ext cx="627933"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つく</a:t>
              </a:r>
              <a:endParaRPr kumimoji="1" lang="ja-JP" altLang="en-US" sz="1000" b="1" dirty="0">
                <a:latin typeface="メイリオ" panose="020B0604030504040204" pitchFamily="50" charset="-128"/>
                <a:ea typeface="メイリオ" panose="020B0604030504040204" pitchFamily="50" charset="-128"/>
              </a:endParaRPr>
            </a:p>
          </p:txBody>
        </p:sp>
      </p:grpSp>
      <p:cxnSp>
        <p:nvCxnSpPr>
          <p:cNvPr id="31" name="直線矢印コネクタ 30">
            <a:extLst>
              <a:ext uri="{FF2B5EF4-FFF2-40B4-BE49-F238E27FC236}">
                <a16:creationId xmlns:a16="http://schemas.microsoft.com/office/drawing/2014/main" id="{CF6223FF-3693-4E73-9900-4E5A29623EB1}"/>
              </a:ext>
            </a:extLst>
          </p:cNvPr>
          <p:cNvCxnSpPr>
            <a:cxnSpLocks/>
            <a:stCxn id="34" idx="3"/>
          </p:cNvCxnSpPr>
          <p:nvPr/>
        </p:nvCxnSpPr>
        <p:spPr>
          <a:xfrm flipV="1">
            <a:off x="1758352" y="2986560"/>
            <a:ext cx="284666" cy="1"/>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02D2D1BB-4A3D-4AEB-9D8A-DEA2B11892B9}"/>
              </a:ext>
            </a:extLst>
          </p:cNvPr>
          <p:cNvGrpSpPr/>
          <p:nvPr/>
        </p:nvGrpSpPr>
        <p:grpSpPr>
          <a:xfrm>
            <a:off x="1105930" y="2666963"/>
            <a:ext cx="652422" cy="639195"/>
            <a:chOff x="39456" y="2566361"/>
            <a:chExt cx="652422" cy="639195"/>
          </a:xfrm>
        </p:grpSpPr>
        <p:pic>
          <p:nvPicPr>
            <p:cNvPr id="11" name="図 10">
              <a:extLst>
                <a:ext uri="{FF2B5EF4-FFF2-40B4-BE49-F238E27FC236}">
                  <a16:creationId xmlns:a16="http://schemas.microsoft.com/office/drawing/2014/main" id="{76F2A312-2D43-4C9A-9BBF-65DDFDF8AE96}"/>
                </a:ext>
              </a:extLst>
            </p:cNvPr>
            <p:cNvPicPr>
              <a:picLocks noChangeAspect="1"/>
            </p:cNvPicPr>
            <p:nvPr/>
          </p:nvPicPr>
          <p:blipFill>
            <a:blip r:embed="rId5"/>
            <a:stretch>
              <a:fillRect/>
            </a:stretch>
          </p:blipFill>
          <p:spPr>
            <a:xfrm>
              <a:off x="126895" y="2637661"/>
              <a:ext cx="495300" cy="514350"/>
            </a:xfrm>
            <a:prstGeom prst="rect">
              <a:avLst/>
            </a:prstGeom>
          </p:spPr>
        </p:pic>
        <p:sp>
          <p:nvSpPr>
            <p:cNvPr id="34" name="四角形: 角を丸くする 33">
              <a:extLst>
                <a:ext uri="{FF2B5EF4-FFF2-40B4-BE49-F238E27FC236}">
                  <a16:creationId xmlns:a16="http://schemas.microsoft.com/office/drawing/2014/main" id="{CF2AC33B-8DEF-4FD4-88CF-E772E9DBFA99}"/>
                </a:ext>
              </a:extLst>
            </p:cNvPr>
            <p:cNvSpPr/>
            <p:nvPr/>
          </p:nvSpPr>
          <p:spPr>
            <a:xfrm>
              <a:off x="39456" y="2566361"/>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pSp>
        <p:nvGrpSpPr>
          <p:cNvPr id="21" name="グループ化 20">
            <a:extLst>
              <a:ext uri="{FF2B5EF4-FFF2-40B4-BE49-F238E27FC236}">
                <a16:creationId xmlns:a16="http://schemas.microsoft.com/office/drawing/2014/main" id="{57929B9A-B83C-41DF-A7FB-614CE4DB6CC2}"/>
              </a:ext>
            </a:extLst>
          </p:cNvPr>
          <p:cNvGrpSpPr/>
          <p:nvPr/>
        </p:nvGrpSpPr>
        <p:grpSpPr>
          <a:xfrm>
            <a:off x="718593" y="5005068"/>
            <a:ext cx="5051180" cy="1131079"/>
            <a:chOff x="718593" y="5005068"/>
            <a:chExt cx="5051180" cy="1131079"/>
          </a:xfrm>
        </p:grpSpPr>
        <p:sp>
          <p:nvSpPr>
            <p:cNvPr id="38" name="テキスト ボックス 37">
              <a:extLst>
                <a:ext uri="{FF2B5EF4-FFF2-40B4-BE49-F238E27FC236}">
                  <a16:creationId xmlns:a16="http://schemas.microsoft.com/office/drawing/2014/main" id="{F1959CE4-85A1-4A3B-8D32-36EAD4DF5917}"/>
                </a:ext>
              </a:extLst>
            </p:cNvPr>
            <p:cNvSpPr txBox="1"/>
            <p:nvPr/>
          </p:nvSpPr>
          <p:spPr>
            <a:xfrm>
              <a:off x="804360" y="5005068"/>
              <a:ext cx="4965413" cy="1131079"/>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新しい変数名に、</a:t>
              </a:r>
              <a:endParaRPr lang="en-US" altLang="ja-JP" i="0" dirty="0">
                <a:solidFill>
                  <a:srgbClr val="575E75"/>
                </a:solidFill>
                <a:effectLst/>
                <a:latin typeface="メイリオ" panose="020B0604030504040204" pitchFamily="50" charset="-128"/>
                <a:ea typeface="メイリオ" panose="020B0604030504040204" pitchFamily="50" charset="-128"/>
              </a:endParaRPr>
            </a:p>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変数の名前「</a:t>
              </a:r>
              <a:r>
                <a:rPr lang="en-US" altLang="ja-JP" b="1" i="0" dirty="0" err="1">
                  <a:solidFill>
                    <a:srgbClr val="575E75"/>
                  </a:solidFill>
                  <a:effectLst/>
                  <a:latin typeface="メイリオ" panose="020B0604030504040204" pitchFamily="50" charset="-128"/>
                  <a:ea typeface="メイリオ" panose="020B0604030504040204" pitchFamily="50" charset="-128"/>
                </a:rPr>
                <a:t>tensu</a:t>
              </a:r>
              <a:r>
                <a:rPr lang="ja-JP" altLang="en-US" i="0" dirty="0">
                  <a:solidFill>
                    <a:srgbClr val="575E75"/>
                  </a:solidFill>
                  <a:effectLst/>
                  <a:latin typeface="メイリオ" panose="020B0604030504040204" pitchFamily="50" charset="-128"/>
                  <a:ea typeface="メイリオ" panose="020B0604030504040204" pitchFamily="50" charset="-128"/>
                </a:rPr>
                <a:t>」を入力し</a:t>
              </a:r>
              <a:r>
                <a:rPr lang="ja-JP" altLang="en-US" dirty="0">
                  <a:solidFill>
                    <a:srgbClr val="575E75"/>
                  </a:solidFill>
                  <a:latin typeface="メイリオ" panose="020B0604030504040204" pitchFamily="50" charset="-128"/>
                  <a:ea typeface="メイリオ" panose="020B0604030504040204" pitchFamily="50" charset="-128"/>
                </a:rPr>
                <a:t>て、</a:t>
              </a:r>
              <a:r>
                <a:rPr lang="en-US" altLang="ja-JP" dirty="0">
                  <a:solidFill>
                    <a:srgbClr val="575E75"/>
                  </a:solidFill>
                  <a:latin typeface="メイリオ" panose="020B0604030504040204" pitchFamily="50" charset="-128"/>
                  <a:ea typeface="メイリオ" panose="020B0604030504040204" pitchFamily="50" charset="-128"/>
                </a:rPr>
                <a:t>OK</a:t>
              </a:r>
              <a:r>
                <a:rPr lang="ja-JP" altLang="en-US" dirty="0">
                  <a:solidFill>
                    <a:srgbClr val="575E75"/>
                  </a:solidFill>
                  <a:latin typeface="メイリオ" panose="020B0604030504040204" pitchFamily="50" charset="-128"/>
                  <a:ea typeface="メイリオ" panose="020B0604030504040204" pitchFamily="50" charset="-128"/>
                </a:rPr>
                <a:t>を押す。</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EEBBA231-4845-4C83-B2AA-30A7873F1861}"/>
                </a:ext>
              </a:extLst>
            </p:cNvPr>
            <p:cNvSpPr txBox="1"/>
            <p:nvPr/>
          </p:nvSpPr>
          <p:spPr>
            <a:xfrm>
              <a:off x="718593" y="5078677"/>
              <a:ext cx="58206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あたら</a:t>
              </a:r>
              <a:endParaRPr kumimoji="1" lang="ja-JP" altLang="en-US" sz="1000" dirty="0">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2FE266DB-2E72-431D-A380-80BA90023E3C}"/>
                </a:ext>
              </a:extLst>
            </p:cNvPr>
            <p:cNvSpPr txBox="1"/>
            <p:nvPr/>
          </p:nvSpPr>
          <p:spPr>
            <a:xfrm>
              <a:off x="1439313" y="5078677"/>
              <a:ext cx="946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へんすうめい</a:t>
              </a:r>
              <a:endParaRPr kumimoji="1" lang="ja-JP" altLang="en-US" sz="1000"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29AF2283-EDB3-4B9E-BE04-4881B13248A5}"/>
                </a:ext>
              </a:extLst>
            </p:cNvPr>
            <p:cNvSpPr txBox="1"/>
            <p:nvPr/>
          </p:nvSpPr>
          <p:spPr>
            <a:xfrm>
              <a:off x="3150487" y="5632144"/>
              <a:ext cx="996480"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にゅうりょく</a:t>
              </a:r>
              <a:endParaRPr kumimoji="1" lang="ja-JP" altLang="en-US" sz="1000" dirty="0">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A3455899-87D0-43B1-A23C-7735D711D5CB}"/>
                </a:ext>
              </a:extLst>
            </p:cNvPr>
            <p:cNvSpPr txBox="1"/>
            <p:nvPr/>
          </p:nvSpPr>
          <p:spPr>
            <a:xfrm>
              <a:off x="5029057" y="5616351"/>
              <a:ext cx="357517"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お</a:t>
              </a:r>
              <a:endParaRPr kumimoji="1" lang="ja-JP" altLang="en-US" sz="1000" dirty="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51A37E6B-FA02-45B4-853D-A734BAE8C64E}"/>
                </a:ext>
              </a:extLst>
            </p:cNvPr>
            <p:cNvSpPr txBox="1"/>
            <p:nvPr/>
          </p:nvSpPr>
          <p:spPr>
            <a:xfrm>
              <a:off x="729474" y="5632145"/>
              <a:ext cx="825337" cy="246220"/>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へんすう</a:t>
              </a:r>
              <a:endParaRPr kumimoji="1" lang="ja-JP" altLang="en-US" sz="1000"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F63C3783-3ABD-4D2C-BB81-C57BA9D0171A}"/>
                </a:ext>
              </a:extLst>
            </p:cNvPr>
            <p:cNvSpPr txBox="1"/>
            <p:nvPr/>
          </p:nvSpPr>
          <p:spPr>
            <a:xfrm>
              <a:off x="1504697" y="5632145"/>
              <a:ext cx="611575" cy="246220"/>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なまえ</a:t>
              </a:r>
              <a:endParaRPr kumimoji="1" lang="ja-JP" altLang="en-US" sz="1000" dirty="0">
                <a:latin typeface="メイリオ" panose="020B0604030504040204" pitchFamily="50" charset="-128"/>
                <a:ea typeface="メイリオ" panose="020B0604030504040204" pitchFamily="50" charset="-128"/>
              </a:endParaRPr>
            </a:p>
          </p:txBody>
        </p:sp>
      </p:grpSp>
      <p:sp>
        <p:nvSpPr>
          <p:cNvPr id="47" name="矢印: 右 46">
            <a:extLst>
              <a:ext uri="{FF2B5EF4-FFF2-40B4-BE49-F238E27FC236}">
                <a16:creationId xmlns:a16="http://schemas.microsoft.com/office/drawing/2014/main" id="{3F61D5F3-625B-441E-A8FE-C02407919568}"/>
              </a:ext>
            </a:extLst>
          </p:cNvPr>
          <p:cNvSpPr/>
          <p:nvPr/>
        </p:nvSpPr>
        <p:spPr>
          <a:xfrm>
            <a:off x="4155964" y="2913568"/>
            <a:ext cx="738182" cy="750525"/>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49" name="矢印: 右 48">
            <a:extLst>
              <a:ext uri="{FF2B5EF4-FFF2-40B4-BE49-F238E27FC236}">
                <a16:creationId xmlns:a16="http://schemas.microsoft.com/office/drawing/2014/main" id="{CDE81CAC-1388-45C5-AB0E-BD0422D28F16}"/>
              </a:ext>
            </a:extLst>
          </p:cNvPr>
          <p:cNvSpPr/>
          <p:nvPr/>
        </p:nvSpPr>
        <p:spPr>
          <a:xfrm rot="5400000">
            <a:off x="6625245" y="4566216"/>
            <a:ext cx="738182" cy="750525"/>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50" name="四角形: 角を丸くする 49">
            <a:extLst>
              <a:ext uri="{FF2B5EF4-FFF2-40B4-BE49-F238E27FC236}">
                <a16:creationId xmlns:a16="http://schemas.microsoft.com/office/drawing/2014/main" id="{E1377A04-B2D4-4B29-8A49-95121BA19B3D}"/>
              </a:ext>
            </a:extLst>
          </p:cNvPr>
          <p:cNvSpPr/>
          <p:nvPr/>
        </p:nvSpPr>
        <p:spPr>
          <a:xfrm>
            <a:off x="2057335" y="2747141"/>
            <a:ext cx="1360567" cy="394886"/>
          </a:xfrm>
          <a:prstGeom prst="roundRect">
            <a:avLst>
              <a:gd name="adj" fmla="val 5730"/>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ja-JP" altLang="en-US">
              <a:solidFill>
                <a:schemeClr val="tx1"/>
              </a:solidFill>
            </a:endParaRPr>
          </a:p>
        </p:txBody>
      </p:sp>
      <p:sp>
        <p:nvSpPr>
          <p:cNvPr id="51" name="四角形: 角を丸くする 50">
            <a:extLst>
              <a:ext uri="{FF2B5EF4-FFF2-40B4-BE49-F238E27FC236}">
                <a16:creationId xmlns:a16="http://schemas.microsoft.com/office/drawing/2014/main" id="{9BE7F651-0AFD-4161-B540-716F3A7F7CEF}"/>
              </a:ext>
            </a:extLst>
          </p:cNvPr>
          <p:cNvSpPr/>
          <p:nvPr/>
        </p:nvSpPr>
        <p:spPr>
          <a:xfrm>
            <a:off x="5571600" y="3288829"/>
            <a:ext cx="2649122" cy="448669"/>
          </a:xfrm>
          <a:prstGeom prst="roundRect">
            <a:avLst>
              <a:gd name="adj" fmla="val 5730"/>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607413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点数を表示しよう</a:t>
            </a:r>
          </a:p>
        </p:txBody>
      </p:sp>
      <p:sp>
        <p:nvSpPr>
          <p:cNvPr id="36" name="テキスト ボックス 35">
            <a:extLst>
              <a:ext uri="{FF2B5EF4-FFF2-40B4-BE49-F238E27FC236}">
                <a16:creationId xmlns:a16="http://schemas.microsoft.com/office/drawing/2014/main" id="{DA14A9DD-29C1-4A0B-B524-9A757AEA2053}"/>
              </a:ext>
            </a:extLst>
          </p:cNvPr>
          <p:cNvSpPr txBox="1"/>
          <p:nvPr/>
        </p:nvSpPr>
        <p:spPr>
          <a:xfrm>
            <a:off x="337523" y="383834"/>
            <a:ext cx="79881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てんすう</a:t>
            </a:r>
          </a:p>
        </p:txBody>
      </p:sp>
      <p:sp>
        <p:nvSpPr>
          <p:cNvPr id="10" name="テキスト ボックス 9">
            <a:extLst>
              <a:ext uri="{FF2B5EF4-FFF2-40B4-BE49-F238E27FC236}">
                <a16:creationId xmlns:a16="http://schemas.microsoft.com/office/drawing/2014/main" id="{39349D4B-C6A9-4CD7-B060-E90311862CA8}"/>
              </a:ext>
            </a:extLst>
          </p:cNvPr>
          <p:cNvSpPr txBox="1"/>
          <p:nvPr/>
        </p:nvSpPr>
        <p:spPr>
          <a:xfrm>
            <a:off x="1319251" y="383834"/>
            <a:ext cx="79881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ひょうじ</a:t>
            </a:r>
          </a:p>
        </p:txBody>
      </p:sp>
      <p:sp>
        <p:nvSpPr>
          <p:cNvPr id="13" name="テキスト ボックス 12">
            <a:extLst>
              <a:ext uri="{FF2B5EF4-FFF2-40B4-BE49-F238E27FC236}">
                <a16:creationId xmlns:a16="http://schemas.microsoft.com/office/drawing/2014/main" id="{32A5C9F9-D85A-4DD6-B7EB-B0CE32A9335C}"/>
              </a:ext>
            </a:extLst>
          </p:cNvPr>
          <p:cNvSpPr txBox="1"/>
          <p:nvPr/>
        </p:nvSpPr>
        <p:spPr>
          <a:xfrm>
            <a:off x="448963" y="1097731"/>
            <a:ext cx="7425530" cy="577081"/>
          </a:xfrm>
          <a:prstGeom prst="rect">
            <a:avLst/>
          </a:prstGeom>
          <a:noFill/>
        </p:spPr>
        <p:txBody>
          <a:bodyPr wrap="square" rtlCol="0">
            <a:spAutoFit/>
          </a:bodyPr>
          <a:lstStyle/>
          <a:p>
            <a:pPr>
              <a:lnSpc>
                <a:spcPct val="200000"/>
              </a:lnSpc>
            </a:pPr>
            <a:r>
              <a:rPr lang="en-US" altLang="ja-JP" b="1" dirty="0">
                <a:solidFill>
                  <a:srgbClr val="575E75"/>
                </a:solidFill>
                <a:latin typeface="メイリオ" panose="020B0604030504040204" pitchFamily="50" charset="-128"/>
                <a:ea typeface="メイリオ" panose="020B0604030504040204" pitchFamily="50" charset="-128"/>
              </a:rPr>
              <a:t>LED</a:t>
            </a:r>
            <a:r>
              <a:rPr lang="ja-JP" altLang="en-US" b="1" dirty="0">
                <a:solidFill>
                  <a:srgbClr val="575E75"/>
                </a:solidFill>
                <a:latin typeface="メイリオ" panose="020B0604030504040204" pitchFamily="50" charset="-128"/>
                <a:ea typeface="メイリオ" panose="020B0604030504040204" pitchFamily="50" charset="-128"/>
              </a:rPr>
              <a:t>・赤のブロックを光らせるように、プログラムを変更しよう！</a:t>
            </a:r>
            <a:endParaRPr lang="en-US" altLang="ja-JP" b="1" dirty="0">
              <a:solidFill>
                <a:srgbClr val="575E75"/>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675EAF8D-3403-4792-BF2B-16214E4CA126}"/>
              </a:ext>
            </a:extLst>
          </p:cNvPr>
          <p:cNvSpPr txBox="1"/>
          <p:nvPr/>
        </p:nvSpPr>
        <p:spPr>
          <a:xfrm>
            <a:off x="2707414" y="1157826"/>
            <a:ext cx="49055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ひか</a:t>
            </a:r>
            <a:endParaRPr kumimoji="1" lang="ja-JP" altLang="en-US" sz="1000"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75064A1B-A6D2-44ED-B60A-A9841DF41CA3}"/>
              </a:ext>
            </a:extLst>
          </p:cNvPr>
          <p:cNvSpPr txBox="1"/>
          <p:nvPr/>
        </p:nvSpPr>
        <p:spPr>
          <a:xfrm>
            <a:off x="1134056" y="1157826"/>
            <a:ext cx="49055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あか</a:t>
            </a:r>
            <a:endParaRPr kumimoji="1" lang="ja-JP" altLang="en-US" sz="1000" dirty="0">
              <a:latin typeface="メイリオ" panose="020B0604030504040204" pitchFamily="50" charset="-128"/>
              <a:ea typeface="メイリオ" panose="020B0604030504040204" pitchFamily="50" charset="-128"/>
            </a:endParaRPr>
          </a:p>
        </p:txBody>
      </p:sp>
      <p:pic>
        <p:nvPicPr>
          <p:cNvPr id="35" name="図 34">
            <a:extLst>
              <a:ext uri="{FF2B5EF4-FFF2-40B4-BE49-F238E27FC236}">
                <a16:creationId xmlns:a16="http://schemas.microsoft.com/office/drawing/2014/main" id="{E2E787E6-9EE6-484A-B075-7CD6BEC5E8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0143" y="2152184"/>
            <a:ext cx="4043384" cy="3171825"/>
          </a:xfrm>
          <a:prstGeom prst="rect">
            <a:avLst/>
          </a:prstGeom>
        </p:spPr>
      </p:pic>
      <p:sp>
        <p:nvSpPr>
          <p:cNvPr id="37" name="テキスト ボックス 36">
            <a:extLst>
              <a:ext uri="{FF2B5EF4-FFF2-40B4-BE49-F238E27FC236}">
                <a16:creationId xmlns:a16="http://schemas.microsoft.com/office/drawing/2014/main" id="{B9E578A1-3B7A-486F-AB7A-F9E3695067D8}"/>
              </a:ext>
            </a:extLst>
          </p:cNvPr>
          <p:cNvSpPr txBox="1"/>
          <p:nvPr/>
        </p:nvSpPr>
        <p:spPr>
          <a:xfrm>
            <a:off x="5910518" y="1149610"/>
            <a:ext cx="71222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へんこう</a:t>
            </a:r>
            <a:endParaRPr kumimoji="1" lang="ja-JP" altLang="en-US" sz="1000"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5929B808-C8B0-4005-886B-081FE25FC841}"/>
              </a:ext>
            </a:extLst>
          </p:cNvPr>
          <p:cNvPicPr>
            <a:picLocks noChangeAspect="1"/>
          </p:cNvPicPr>
          <p:nvPr/>
        </p:nvPicPr>
        <p:blipFill>
          <a:blip r:embed="rId3"/>
          <a:stretch>
            <a:fillRect/>
          </a:stretch>
        </p:blipFill>
        <p:spPr>
          <a:xfrm>
            <a:off x="4738132" y="2152184"/>
            <a:ext cx="4124325" cy="3200400"/>
          </a:xfrm>
          <a:prstGeom prst="rect">
            <a:avLst/>
          </a:prstGeom>
        </p:spPr>
      </p:pic>
      <p:sp>
        <p:nvSpPr>
          <p:cNvPr id="40" name="矢印: 右 39">
            <a:extLst>
              <a:ext uri="{FF2B5EF4-FFF2-40B4-BE49-F238E27FC236}">
                <a16:creationId xmlns:a16="http://schemas.microsoft.com/office/drawing/2014/main" id="{1D120192-1A14-413A-AC39-557E5935A10A}"/>
              </a:ext>
            </a:extLst>
          </p:cNvPr>
          <p:cNvSpPr/>
          <p:nvPr/>
        </p:nvSpPr>
        <p:spPr>
          <a:xfrm>
            <a:off x="3999950" y="3738096"/>
            <a:ext cx="738182" cy="750525"/>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41" name="正方形/長方形 40">
            <a:extLst>
              <a:ext uri="{FF2B5EF4-FFF2-40B4-BE49-F238E27FC236}">
                <a16:creationId xmlns:a16="http://schemas.microsoft.com/office/drawing/2014/main" id="{AE03D79F-D4BF-41BB-B5EA-41A094683548}"/>
              </a:ext>
            </a:extLst>
          </p:cNvPr>
          <p:cNvSpPr/>
          <p:nvPr/>
        </p:nvSpPr>
        <p:spPr>
          <a:xfrm>
            <a:off x="501135" y="3580929"/>
            <a:ext cx="1691649" cy="44065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8" name="正方形/長方形 47">
            <a:extLst>
              <a:ext uri="{FF2B5EF4-FFF2-40B4-BE49-F238E27FC236}">
                <a16:creationId xmlns:a16="http://schemas.microsoft.com/office/drawing/2014/main" id="{E6A6D0F0-4C57-4D06-A0C6-BCD6D75680A3}"/>
              </a:ext>
            </a:extLst>
          </p:cNvPr>
          <p:cNvSpPr/>
          <p:nvPr/>
        </p:nvSpPr>
        <p:spPr>
          <a:xfrm>
            <a:off x="473426" y="4345888"/>
            <a:ext cx="1691649" cy="44065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正方形/長方形 51">
            <a:extLst>
              <a:ext uri="{FF2B5EF4-FFF2-40B4-BE49-F238E27FC236}">
                <a16:creationId xmlns:a16="http://schemas.microsoft.com/office/drawing/2014/main" id="{34B095C2-BDAF-432C-A2DD-EBDE7D8FEC94}"/>
              </a:ext>
            </a:extLst>
          </p:cNvPr>
          <p:cNvSpPr/>
          <p:nvPr/>
        </p:nvSpPr>
        <p:spPr>
          <a:xfrm>
            <a:off x="5064693" y="3549812"/>
            <a:ext cx="1842134" cy="44065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正方形/長方形 52">
            <a:extLst>
              <a:ext uri="{FF2B5EF4-FFF2-40B4-BE49-F238E27FC236}">
                <a16:creationId xmlns:a16="http://schemas.microsoft.com/office/drawing/2014/main" id="{AB0207D2-748C-4A8C-A536-F179ABA183AD}"/>
              </a:ext>
            </a:extLst>
          </p:cNvPr>
          <p:cNvSpPr/>
          <p:nvPr/>
        </p:nvSpPr>
        <p:spPr>
          <a:xfrm>
            <a:off x="5055815" y="4328132"/>
            <a:ext cx="1842134" cy="44065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2" name="グループ化 11">
            <a:extLst>
              <a:ext uri="{FF2B5EF4-FFF2-40B4-BE49-F238E27FC236}">
                <a16:creationId xmlns:a16="http://schemas.microsoft.com/office/drawing/2014/main" id="{33185F6E-E9F1-4D3C-AA41-79F4971DAA9D}"/>
              </a:ext>
            </a:extLst>
          </p:cNvPr>
          <p:cNvGrpSpPr/>
          <p:nvPr/>
        </p:nvGrpSpPr>
        <p:grpSpPr>
          <a:xfrm>
            <a:off x="1319251" y="5450330"/>
            <a:ext cx="6404322" cy="1131079"/>
            <a:chOff x="1319251" y="5450330"/>
            <a:chExt cx="6404322" cy="1131079"/>
          </a:xfrm>
        </p:grpSpPr>
        <p:sp>
          <p:nvSpPr>
            <p:cNvPr id="55" name="テキスト ボックス 54">
              <a:extLst>
                <a:ext uri="{FF2B5EF4-FFF2-40B4-BE49-F238E27FC236}">
                  <a16:creationId xmlns:a16="http://schemas.microsoft.com/office/drawing/2014/main" id="{B708D90A-F2F2-4C2D-B49A-7A227DD583DA}"/>
                </a:ext>
              </a:extLst>
            </p:cNvPr>
            <p:cNvSpPr txBox="1"/>
            <p:nvPr/>
          </p:nvSpPr>
          <p:spPr>
            <a:xfrm>
              <a:off x="1390677" y="5450330"/>
              <a:ext cx="6332896" cy="1131079"/>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見た目</a:t>
              </a:r>
              <a:r>
                <a:rPr lang="ja-JP" altLang="en-US" i="0" dirty="0">
                  <a:solidFill>
                    <a:srgbClr val="575E75"/>
                  </a:solidFill>
                  <a:effectLst/>
                  <a:latin typeface="メイリオ" panose="020B0604030504040204" pitchFamily="50" charset="-128"/>
                  <a:ea typeface="メイリオ" panose="020B0604030504040204" pitchFamily="50" charset="-128"/>
                </a:rPr>
                <a:t>」から　　　　　　　を選び、</a:t>
              </a:r>
              <a:endParaRPr lang="en-US" altLang="ja-JP" i="0" dirty="0">
                <a:solidFill>
                  <a:srgbClr val="575E75"/>
                </a:solidFill>
                <a:effectLst/>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点灯するときは「</a:t>
              </a:r>
              <a:r>
                <a:rPr lang="en-US" altLang="ja-JP" b="1" dirty="0">
                  <a:solidFill>
                    <a:srgbClr val="575E75"/>
                  </a:solidFill>
                  <a:latin typeface="メイリオ" panose="020B0604030504040204" pitchFamily="50" charset="-128"/>
                  <a:ea typeface="メイリオ" panose="020B0604030504040204" pitchFamily="50" charset="-128"/>
                </a:rPr>
                <a:t>ON</a:t>
              </a:r>
              <a:r>
                <a:rPr lang="ja-JP" altLang="en-US" dirty="0">
                  <a:solidFill>
                    <a:srgbClr val="575E75"/>
                  </a:solidFill>
                  <a:latin typeface="メイリオ" panose="020B0604030504040204" pitchFamily="50" charset="-128"/>
                  <a:ea typeface="メイリオ" panose="020B0604030504040204" pitchFamily="50" charset="-128"/>
                </a:rPr>
                <a:t>」、消灯するときは「</a:t>
              </a:r>
              <a:r>
                <a:rPr lang="en-US" altLang="ja-JP" b="1" dirty="0">
                  <a:solidFill>
                    <a:srgbClr val="575E75"/>
                  </a:solidFill>
                  <a:latin typeface="メイリオ" panose="020B0604030504040204" pitchFamily="50" charset="-128"/>
                  <a:ea typeface="メイリオ" panose="020B0604030504040204" pitchFamily="50" charset="-128"/>
                </a:rPr>
                <a:t>OFF</a:t>
              </a:r>
              <a:r>
                <a:rPr lang="ja-JP" altLang="en-US" dirty="0">
                  <a:solidFill>
                    <a:srgbClr val="575E75"/>
                  </a:solidFill>
                  <a:latin typeface="メイリオ" panose="020B0604030504040204" pitchFamily="50" charset="-128"/>
                  <a:ea typeface="メイリオ" panose="020B0604030504040204" pitchFamily="50" charset="-128"/>
                </a:rPr>
                <a:t>」にする。</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736202EE-C05C-4B12-B4DD-098DC00827DF}"/>
                </a:ext>
              </a:extLst>
            </p:cNvPr>
            <p:cNvSpPr txBox="1"/>
            <p:nvPr/>
          </p:nvSpPr>
          <p:spPr>
            <a:xfrm>
              <a:off x="4784155" y="5516491"/>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57" name="テキスト ボックス 56">
              <a:extLst>
                <a:ext uri="{FF2B5EF4-FFF2-40B4-BE49-F238E27FC236}">
                  <a16:creationId xmlns:a16="http://schemas.microsoft.com/office/drawing/2014/main" id="{60C3F72F-1366-4749-A422-6F52158E23D2}"/>
                </a:ext>
              </a:extLst>
            </p:cNvPr>
            <p:cNvSpPr txBox="1"/>
            <p:nvPr/>
          </p:nvSpPr>
          <p:spPr>
            <a:xfrm>
              <a:off x="1673967" y="5513385"/>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み</a:t>
              </a:r>
              <a:endParaRPr kumimoji="1" lang="ja-JP" altLang="en-US" sz="1000" dirty="0">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7043EAD9-A619-4C03-81C9-3247C78723B9}"/>
                </a:ext>
              </a:extLst>
            </p:cNvPr>
            <p:cNvSpPr txBox="1"/>
            <p:nvPr/>
          </p:nvSpPr>
          <p:spPr>
            <a:xfrm>
              <a:off x="2119166" y="5507613"/>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め</a:t>
              </a:r>
              <a:endParaRPr kumimoji="1" lang="ja-JP" altLang="en-US" sz="1000" dirty="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FC73833D-D10D-4A9D-8713-C6C61A504512}"/>
                </a:ext>
              </a:extLst>
            </p:cNvPr>
            <p:cNvPicPr>
              <a:picLocks noChangeAspect="1"/>
            </p:cNvPicPr>
            <p:nvPr/>
          </p:nvPicPr>
          <p:blipFill>
            <a:blip r:embed="rId4"/>
            <a:stretch>
              <a:fillRect/>
            </a:stretch>
          </p:blipFill>
          <p:spPr>
            <a:xfrm>
              <a:off x="3150243" y="5606242"/>
              <a:ext cx="1508891" cy="426757"/>
            </a:xfrm>
            <a:prstGeom prst="rect">
              <a:avLst/>
            </a:prstGeom>
          </p:spPr>
        </p:pic>
        <p:sp>
          <p:nvSpPr>
            <p:cNvPr id="60" name="テキスト ボックス 59">
              <a:extLst>
                <a:ext uri="{FF2B5EF4-FFF2-40B4-BE49-F238E27FC236}">
                  <a16:creationId xmlns:a16="http://schemas.microsoft.com/office/drawing/2014/main" id="{754AF6CD-04F1-43E7-8A4D-3CB78904F997}"/>
                </a:ext>
              </a:extLst>
            </p:cNvPr>
            <p:cNvSpPr txBox="1"/>
            <p:nvPr/>
          </p:nvSpPr>
          <p:spPr>
            <a:xfrm>
              <a:off x="1319251" y="6057253"/>
              <a:ext cx="7633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てんとう</a:t>
              </a:r>
              <a:endParaRPr kumimoji="1" lang="ja-JP" altLang="en-US" sz="1000" dirty="0">
                <a:latin typeface="メイリオ" panose="020B0604030504040204" pitchFamily="50" charset="-128"/>
                <a:ea typeface="メイリオ" panose="020B0604030504040204" pitchFamily="50" charset="-128"/>
              </a:endParaRPr>
            </a:p>
          </p:txBody>
        </p:sp>
        <p:sp>
          <p:nvSpPr>
            <p:cNvPr id="61" name="テキスト ボックス 60">
              <a:extLst>
                <a:ext uri="{FF2B5EF4-FFF2-40B4-BE49-F238E27FC236}">
                  <a16:creationId xmlns:a16="http://schemas.microsoft.com/office/drawing/2014/main" id="{19194182-36DA-4089-BC24-6B3DE9673433}"/>
                </a:ext>
              </a:extLst>
            </p:cNvPr>
            <p:cNvSpPr txBox="1"/>
            <p:nvPr/>
          </p:nvSpPr>
          <p:spPr>
            <a:xfrm>
              <a:off x="3921843" y="6066131"/>
              <a:ext cx="826800"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しょうとう</a:t>
              </a:r>
              <a:endParaRPr kumimoji="1" lang="ja-JP" altLang="en-US" sz="10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93815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点数を表示しよう</a:t>
            </a:r>
          </a:p>
        </p:txBody>
      </p:sp>
      <p:sp>
        <p:nvSpPr>
          <p:cNvPr id="36" name="テキスト ボックス 35">
            <a:extLst>
              <a:ext uri="{FF2B5EF4-FFF2-40B4-BE49-F238E27FC236}">
                <a16:creationId xmlns:a16="http://schemas.microsoft.com/office/drawing/2014/main" id="{DA14A9DD-29C1-4A0B-B524-9A757AEA2053}"/>
              </a:ext>
            </a:extLst>
          </p:cNvPr>
          <p:cNvSpPr txBox="1"/>
          <p:nvPr/>
        </p:nvSpPr>
        <p:spPr>
          <a:xfrm>
            <a:off x="337523" y="383834"/>
            <a:ext cx="79881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てんすう</a:t>
            </a:r>
          </a:p>
        </p:txBody>
      </p:sp>
      <p:sp>
        <p:nvSpPr>
          <p:cNvPr id="10" name="テキスト ボックス 9">
            <a:extLst>
              <a:ext uri="{FF2B5EF4-FFF2-40B4-BE49-F238E27FC236}">
                <a16:creationId xmlns:a16="http://schemas.microsoft.com/office/drawing/2014/main" id="{39349D4B-C6A9-4CD7-B060-E90311862CA8}"/>
              </a:ext>
            </a:extLst>
          </p:cNvPr>
          <p:cNvSpPr txBox="1"/>
          <p:nvPr/>
        </p:nvSpPr>
        <p:spPr>
          <a:xfrm>
            <a:off x="1319251" y="383834"/>
            <a:ext cx="79881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ひょうじ</a:t>
            </a:r>
          </a:p>
        </p:txBody>
      </p:sp>
      <p:sp>
        <p:nvSpPr>
          <p:cNvPr id="13" name="テキスト ボックス 12">
            <a:extLst>
              <a:ext uri="{FF2B5EF4-FFF2-40B4-BE49-F238E27FC236}">
                <a16:creationId xmlns:a16="http://schemas.microsoft.com/office/drawing/2014/main" id="{32A5C9F9-D85A-4DD6-B7EB-B0CE32A9335C}"/>
              </a:ext>
            </a:extLst>
          </p:cNvPr>
          <p:cNvSpPr txBox="1"/>
          <p:nvPr/>
        </p:nvSpPr>
        <p:spPr>
          <a:xfrm>
            <a:off x="448963" y="1097731"/>
            <a:ext cx="7425530" cy="577081"/>
          </a:xfrm>
          <a:prstGeom prst="rect">
            <a:avLst/>
          </a:prstGeom>
          <a:noFill/>
        </p:spPr>
        <p:txBody>
          <a:bodyPr wrap="square" rtlCol="0">
            <a:spAutoFit/>
          </a:bodyPr>
          <a:lstStyle/>
          <a:p>
            <a:pP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当たったときに、点数をカウントするようにしよう！</a:t>
            </a:r>
            <a:endParaRPr lang="en-US" altLang="ja-JP" b="1" dirty="0">
              <a:solidFill>
                <a:srgbClr val="575E75"/>
              </a:solidFill>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B9E578A1-3B7A-486F-AB7A-F9E3695067D8}"/>
              </a:ext>
            </a:extLst>
          </p:cNvPr>
          <p:cNvSpPr txBox="1"/>
          <p:nvPr/>
        </p:nvSpPr>
        <p:spPr>
          <a:xfrm>
            <a:off x="2244042" y="1166856"/>
            <a:ext cx="71222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てんすう</a:t>
            </a:r>
            <a:endParaRPr kumimoji="1" lang="ja-JP" altLang="en-US" sz="10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6378D996-DB69-4635-A7E3-0AD827C3887D}"/>
              </a:ext>
            </a:extLst>
          </p:cNvPr>
          <p:cNvSpPr txBox="1"/>
          <p:nvPr/>
        </p:nvSpPr>
        <p:spPr>
          <a:xfrm>
            <a:off x="503414" y="1166855"/>
            <a:ext cx="295580"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あ</a:t>
            </a:r>
            <a:endParaRPr kumimoji="1" lang="ja-JP" altLang="en-US" sz="10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A1E9A805-BF1E-4837-BEDE-B344C2B1556D}"/>
              </a:ext>
            </a:extLst>
          </p:cNvPr>
          <p:cNvPicPr>
            <a:picLocks noChangeAspect="1"/>
          </p:cNvPicPr>
          <p:nvPr/>
        </p:nvPicPr>
        <p:blipFill>
          <a:blip r:embed="rId2"/>
          <a:stretch>
            <a:fillRect/>
          </a:stretch>
        </p:blipFill>
        <p:spPr>
          <a:xfrm>
            <a:off x="939642" y="1797869"/>
            <a:ext cx="4114800" cy="3962400"/>
          </a:xfrm>
          <a:prstGeom prst="rect">
            <a:avLst/>
          </a:prstGeom>
        </p:spPr>
      </p:pic>
      <p:cxnSp>
        <p:nvCxnSpPr>
          <p:cNvPr id="27" name="直線矢印コネクタ 26">
            <a:extLst>
              <a:ext uri="{FF2B5EF4-FFF2-40B4-BE49-F238E27FC236}">
                <a16:creationId xmlns:a16="http://schemas.microsoft.com/office/drawing/2014/main" id="{B362B01A-A611-4118-9459-9FBE864BC8FE}"/>
              </a:ext>
            </a:extLst>
          </p:cNvPr>
          <p:cNvCxnSpPr>
            <a:cxnSpLocks/>
            <a:stCxn id="30" idx="3"/>
          </p:cNvCxnSpPr>
          <p:nvPr/>
        </p:nvCxnSpPr>
        <p:spPr>
          <a:xfrm flipV="1">
            <a:off x="700543" y="2569310"/>
            <a:ext cx="284666" cy="1"/>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8" name="グループ化 27">
            <a:extLst>
              <a:ext uri="{FF2B5EF4-FFF2-40B4-BE49-F238E27FC236}">
                <a16:creationId xmlns:a16="http://schemas.microsoft.com/office/drawing/2014/main" id="{417BB1DC-F230-4281-AD56-C490C7C56E46}"/>
              </a:ext>
            </a:extLst>
          </p:cNvPr>
          <p:cNvGrpSpPr/>
          <p:nvPr/>
        </p:nvGrpSpPr>
        <p:grpSpPr>
          <a:xfrm>
            <a:off x="48121" y="2249713"/>
            <a:ext cx="652422" cy="639195"/>
            <a:chOff x="39456" y="2566361"/>
            <a:chExt cx="652422" cy="639195"/>
          </a:xfrm>
        </p:grpSpPr>
        <p:pic>
          <p:nvPicPr>
            <p:cNvPr id="29" name="図 28">
              <a:extLst>
                <a:ext uri="{FF2B5EF4-FFF2-40B4-BE49-F238E27FC236}">
                  <a16:creationId xmlns:a16="http://schemas.microsoft.com/office/drawing/2014/main" id="{E452CE16-BCBC-45AA-BEAC-8C28B339550F}"/>
                </a:ext>
              </a:extLst>
            </p:cNvPr>
            <p:cNvPicPr>
              <a:picLocks noChangeAspect="1"/>
            </p:cNvPicPr>
            <p:nvPr/>
          </p:nvPicPr>
          <p:blipFill>
            <a:blip r:embed="rId3"/>
            <a:stretch>
              <a:fillRect/>
            </a:stretch>
          </p:blipFill>
          <p:spPr>
            <a:xfrm>
              <a:off x="126895" y="2637661"/>
              <a:ext cx="495300" cy="514350"/>
            </a:xfrm>
            <a:prstGeom prst="rect">
              <a:avLst/>
            </a:prstGeom>
          </p:spPr>
        </p:pic>
        <p:sp>
          <p:nvSpPr>
            <p:cNvPr id="30" name="四角形: 角を丸くする 29">
              <a:extLst>
                <a:ext uri="{FF2B5EF4-FFF2-40B4-BE49-F238E27FC236}">
                  <a16:creationId xmlns:a16="http://schemas.microsoft.com/office/drawing/2014/main" id="{0FBA7744-3CC6-478C-BFF8-A7E5530352F1}"/>
                </a:ext>
              </a:extLst>
            </p:cNvPr>
            <p:cNvSpPr/>
            <p:nvPr/>
          </p:nvSpPr>
          <p:spPr>
            <a:xfrm>
              <a:off x="39456" y="2566361"/>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cxnSp>
        <p:nvCxnSpPr>
          <p:cNvPr id="7" name="コネクタ: カギ線 6">
            <a:extLst>
              <a:ext uri="{FF2B5EF4-FFF2-40B4-BE49-F238E27FC236}">
                <a16:creationId xmlns:a16="http://schemas.microsoft.com/office/drawing/2014/main" id="{F041F75E-D52C-45FF-85B0-3AE68DEA8060}"/>
              </a:ext>
            </a:extLst>
          </p:cNvPr>
          <p:cNvCxnSpPr>
            <a:stCxn id="30" idx="2"/>
          </p:cNvCxnSpPr>
          <p:nvPr/>
        </p:nvCxnSpPr>
        <p:spPr>
          <a:xfrm rot="16200000" flipH="1">
            <a:off x="-249573" y="3512813"/>
            <a:ext cx="2118098" cy="870288"/>
          </a:xfrm>
          <a:prstGeom prst="bentConnector3">
            <a:avLst>
              <a:gd name="adj1" fmla="val 99877"/>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7" name="グループ化 16">
            <a:extLst>
              <a:ext uri="{FF2B5EF4-FFF2-40B4-BE49-F238E27FC236}">
                <a16:creationId xmlns:a16="http://schemas.microsoft.com/office/drawing/2014/main" id="{25821EC6-6FEE-4FB9-9F9E-68A475551949}"/>
              </a:ext>
            </a:extLst>
          </p:cNvPr>
          <p:cNvGrpSpPr/>
          <p:nvPr/>
        </p:nvGrpSpPr>
        <p:grpSpPr>
          <a:xfrm>
            <a:off x="4918933" y="2117293"/>
            <a:ext cx="4114800" cy="577081"/>
            <a:chOff x="4981079" y="2117293"/>
            <a:chExt cx="4114800" cy="577081"/>
          </a:xfrm>
        </p:grpSpPr>
        <p:sp>
          <p:nvSpPr>
            <p:cNvPr id="38" name="テキスト ボックス 37">
              <a:extLst>
                <a:ext uri="{FF2B5EF4-FFF2-40B4-BE49-F238E27FC236}">
                  <a16:creationId xmlns:a16="http://schemas.microsoft.com/office/drawing/2014/main" id="{F8AB3F7A-A016-468F-853D-D56CF0BC641E}"/>
                </a:ext>
              </a:extLst>
            </p:cNvPr>
            <p:cNvSpPr txBox="1"/>
            <p:nvPr/>
          </p:nvSpPr>
          <p:spPr>
            <a:xfrm>
              <a:off x="4981079" y="2117293"/>
              <a:ext cx="4114800"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変数</a:t>
              </a:r>
              <a:r>
                <a:rPr lang="ja-JP" altLang="en-US" i="0" dirty="0">
                  <a:solidFill>
                    <a:srgbClr val="575E75"/>
                  </a:solidFill>
                  <a:effectLst/>
                  <a:latin typeface="メイリオ" panose="020B0604030504040204" pitchFamily="50" charset="-128"/>
                  <a:ea typeface="メイリオ" panose="020B0604030504040204" pitchFamily="50" charset="-128"/>
                </a:rPr>
                <a:t>」から　　　　　　　　</a:t>
              </a:r>
              <a:r>
                <a:rPr lang="ja-JP" altLang="en-US" dirty="0">
                  <a:solidFill>
                    <a:srgbClr val="575E75"/>
                  </a:solidFill>
                  <a:latin typeface="メイリオ" panose="020B0604030504040204" pitchFamily="50" charset="-128"/>
                  <a:ea typeface="メイリオ" panose="020B0604030504040204" pitchFamily="50" charset="-128"/>
                </a:rPr>
                <a:t>を</a:t>
              </a:r>
              <a:r>
                <a:rPr lang="ja-JP" altLang="en-US" i="0" dirty="0">
                  <a:solidFill>
                    <a:srgbClr val="575E75"/>
                  </a:solidFill>
                  <a:effectLst/>
                  <a:latin typeface="メイリオ" panose="020B0604030504040204" pitchFamily="50" charset="-128"/>
                  <a:ea typeface="メイリオ" panose="020B0604030504040204" pitchFamily="50" charset="-128"/>
                </a:rPr>
                <a:t>選ぶ。</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2FBF5014-FB65-44FD-BCA4-F4D9CAFB4643}"/>
                </a:ext>
              </a:extLst>
            </p:cNvPr>
            <p:cNvSpPr txBox="1"/>
            <p:nvPr/>
          </p:nvSpPr>
          <p:spPr>
            <a:xfrm>
              <a:off x="8360105" y="2203988"/>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5969F507-69D8-4AEC-9D26-39737A3E3E67}"/>
                </a:ext>
              </a:extLst>
            </p:cNvPr>
            <p:cNvSpPr txBox="1"/>
            <p:nvPr/>
          </p:nvSpPr>
          <p:spPr>
            <a:xfrm>
              <a:off x="5135959" y="2197693"/>
              <a:ext cx="7766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へんすう</a:t>
              </a:r>
              <a:endParaRPr kumimoji="1" lang="ja-JP" altLang="en-US" sz="1000" dirty="0">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43C537AA-9065-45BB-93D7-9377700EA94B}"/>
                </a:ext>
              </a:extLst>
            </p:cNvPr>
            <p:cNvPicPr>
              <a:picLocks noChangeAspect="1"/>
            </p:cNvPicPr>
            <p:nvPr/>
          </p:nvPicPr>
          <p:blipFill>
            <a:blip r:embed="rId4"/>
            <a:stretch>
              <a:fillRect/>
            </a:stretch>
          </p:blipFill>
          <p:spPr>
            <a:xfrm>
              <a:off x="6452102" y="2249713"/>
              <a:ext cx="1813717" cy="441998"/>
            </a:xfrm>
            <a:prstGeom prst="rect">
              <a:avLst/>
            </a:prstGeom>
          </p:spPr>
        </p:pic>
      </p:grpSp>
      <p:grpSp>
        <p:nvGrpSpPr>
          <p:cNvPr id="20" name="グループ化 19">
            <a:extLst>
              <a:ext uri="{FF2B5EF4-FFF2-40B4-BE49-F238E27FC236}">
                <a16:creationId xmlns:a16="http://schemas.microsoft.com/office/drawing/2014/main" id="{AE7F59E1-DB98-4C7A-9354-64954A1B5E4B}"/>
              </a:ext>
            </a:extLst>
          </p:cNvPr>
          <p:cNvGrpSpPr/>
          <p:nvPr/>
        </p:nvGrpSpPr>
        <p:grpSpPr>
          <a:xfrm>
            <a:off x="4918933" y="4586765"/>
            <a:ext cx="4114800" cy="1173504"/>
            <a:chOff x="4981079" y="4586765"/>
            <a:chExt cx="4114800" cy="1173504"/>
          </a:xfrm>
        </p:grpSpPr>
        <p:sp>
          <p:nvSpPr>
            <p:cNvPr id="50" name="テキスト ボックス 49">
              <a:extLst>
                <a:ext uri="{FF2B5EF4-FFF2-40B4-BE49-F238E27FC236}">
                  <a16:creationId xmlns:a16="http://schemas.microsoft.com/office/drawing/2014/main" id="{24864BCF-8AE8-4150-9A52-A99DAFF486C3}"/>
                </a:ext>
              </a:extLst>
            </p:cNvPr>
            <p:cNvSpPr txBox="1"/>
            <p:nvPr/>
          </p:nvSpPr>
          <p:spPr>
            <a:xfrm>
              <a:off x="4981079" y="4586765"/>
              <a:ext cx="4114800" cy="1131079"/>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変数</a:t>
              </a:r>
              <a:r>
                <a:rPr lang="ja-JP" altLang="en-US" i="0" dirty="0">
                  <a:solidFill>
                    <a:srgbClr val="575E75"/>
                  </a:solidFill>
                  <a:effectLst/>
                  <a:latin typeface="メイリオ" panose="020B0604030504040204" pitchFamily="50" charset="-128"/>
                  <a:ea typeface="メイリオ" panose="020B0604030504040204" pitchFamily="50" charset="-128"/>
                </a:rPr>
                <a:t>」から</a:t>
              </a:r>
              <a:endParaRPr lang="en-US" altLang="ja-JP" i="0" dirty="0">
                <a:solidFill>
                  <a:srgbClr val="575E75"/>
                </a:solidFill>
                <a:effectLst/>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　</a:t>
              </a:r>
              <a:r>
                <a:rPr lang="ja-JP" altLang="en-US" i="0" dirty="0">
                  <a:solidFill>
                    <a:srgbClr val="575E75"/>
                  </a:solidFill>
                  <a:effectLst/>
                  <a:latin typeface="メイリオ" panose="020B0604030504040204" pitchFamily="50" charset="-128"/>
                  <a:ea typeface="メイリオ" panose="020B0604030504040204" pitchFamily="50" charset="-128"/>
                </a:rPr>
                <a:t>　　　　　　　　　</a:t>
              </a:r>
              <a:r>
                <a:rPr lang="ja-JP" altLang="en-US" dirty="0">
                  <a:solidFill>
                    <a:srgbClr val="575E75"/>
                  </a:solidFill>
                  <a:latin typeface="メイリオ" panose="020B0604030504040204" pitchFamily="50" charset="-128"/>
                  <a:ea typeface="メイリオ" panose="020B0604030504040204" pitchFamily="50" charset="-128"/>
                </a:rPr>
                <a:t>を</a:t>
              </a:r>
              <a:r>
                <a:rPr lang="ja-JP" altLang="en-US" i="0" dirty="0">
                  <a:solidFill>
                    <a:srgbClr val="575E75"/>
                  </a:solidFill>
                  <a:effectLst/>
                  <a:latin typeface="メイリオ" panose="020B0604030504040204" pitchFamily="50" charset="-128"/>
                  <a:ea typeface="メイリオ" panose="020B0604030504040204" pitchFamily="50" charset="-128"/>
                </a:rPr>
                <a:t>選ぶ。</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51" name="テキスト ボックス 50">
              <a:extLst>
                <a:ext uri="{FF2B5EF4-FFF2-40B4-BE49-F238E27FC236}">
                  <a16:creationId xmlns:a16="http://schemas.microsoft.com/office/drawing/2014/main" id="{A06170A1-C500-4696-9D58-525337D0AE6F}"/>
                </a:ext>
              </a:extLst>
            </p:cNvPr>
            <p:cNvSpPr txBox="1"/>
            <p:nvPr/>
          </p:nvSpPr>
          <p:spPr>
            <a:xfrm>
              <a:off x="7433917" y="5211959"/>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EEDE0206-A3FC-48A0-979C-64CB980B9DB9}"/>
                </a:ext>
              </a:extLst>
            </p:cNvPr>
            <p:cNvSpPr txBox="1"/>
            <p:nvPr/>
          </p:nvSpPr>
          <p:spPr>
            <a:xfrm>
              <a:off x="5135959" y="4667165"/>
              <a:ext cx="7766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へんすう</a:t>
              </a:r>
              <a:endParaRPr kumimoji="1" lang="ja-JP" altLang="en-US" sz="1000" dirty="0">
                <a:latin typeface="メイリオ" panose="020B0604030504040204" pitchFamily="50" charset="-128"/>
                <a:ea typeface="メイリオ" panose="020B0604030504040204" pitchFamily="50" charset="-128"/>
              </a:endParaRPr>
            </a:p>
          </p:txBody>
        </p:sp>
        <p:pic>
          <p:nvPicPr>
            <p:cNvPr id="19" name="図 18">
              <a:extLst>
                <a:ext uri="{FF2B5EF4-FFF2-40B4-BE49-F238E27FC236}">
                  <a16:creationId xmlns:a16="http://schemas.microsoft.com/office/drawing/2014/main" id="{6A65D8AB-43B5-4653-842D-2289A4CB830C}"/>
                </a:ext>
              </a:extLst>
            </p:cNvPr>
            <p:cNvPicPr>
              <a:picLocks noChangeAspect="1"/>
            </p:cNvPicPr>
            <p:nvPr/>
          </p:nvPicPr>
          <p:blipFill>
            <a:blip r:embed="rId5"/>
            <a:stretch>
              <a:fillRect/>
            </a:stretch>
          </p:blipFill>
          <p:spPr>
            <a:xfrm>
              <a:off x="5324244" y="5295409"/>
              <a:ext cx="2034716" cy="464860"/>
            </a:xfrm>
            <a:prstGeom prst="rect">
              <a:avLst/>
            </a:prstGeom>
          </p:spPr>
        </p:pic>
      </p:grpSp>
    </p:spTree>
    <p:extLst>
      <p:ext uri="{BB962C8B-B14F-4D97-AF65-F5344CB8AC3E}">
        <p14:creationId xmlns:p14="http://schemas.microsoft.com/office/powerpoint/2010/main" val="1544381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56DC8FE-F943-4F44-94F6-712A3F23DDD7}"/>
              </a:ext>
            </a:extLst>
          </p:cNvPr>
          <p:cNvPicPr>
            <a:picLocks noChangeAspect="1"/>
          </p:cNvPicPr>
          <p:nvPr/>
        </p:nvPicPr>
        <p:blipFill>
          <a:blip r:embed="rId2"/>
          <a:stretch>
            <a:fillRect/>
          </a:stretch>
        </p:blipFill>
        <p:spPr>
          <a:xfrm>
            <a:off x="904130" y="1745004"/>
            <a:ext cx="4143375" cy="4333875"/>
          </a:xfrm>
          <a:prstGeom prst="rect">
            <a:avLst/>
          </a:prstGeom>
        </p:spPr>
      </p:pic>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点数を表示しよう</a:t>
            </a:r>
          </a:p>
        </p:txBody>
      </p:sp>
      <p:sp>
        <p:nvSpPr>
          <p:cNvPr id="36" name="テキスト ボックス 35">
            <a:extLst>
              <a:ext uri="{FF2B5EF4-FFF2-40B4-BE49-F238E27FC236}">
                <a16:creationId xmlns:a16="http://schemas.microsoft.com/office/drawing/2014/main" id="{DA14A9DD-29C1-4A0B-B524-9A757AEA2053}"/>
              </a:ext>
            </a:extLst>
          </p:cNvPr>
          <p:cNvSpPr txBox="1"/>
          <p:nvPr/>
        </p:nvSpPr>
        <p:spPr>
          <a:xfrm>
            <a:off x="337523" y="383834"/>
            <a:ext cx="79881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てんすう</a:t>
            </a:r>
          </a:p>
        </p:txBody>
      </p:sp>
      <p:sp>
        <p:nvSpPr>
          <p:cNvPr id="10" name="テキスト ボックス 9">
            <a:extLst>
              <a:ext uri="{FF2B5EF4-FFF2-40B4-BE49-F238E27FC236}">
                <a16:creationId xmlns:a16="http://schemas.microsoft.com/office/drawing/2014/main" id="{39349D4B-C6A9-4CD7-B060-E90311862CA8}"/>
              </a:ext>
            </a:extLst>
          </p:cNvPr>
          <p:cNvSpPr txBox="1"/>
          <p:nvPr/>
        </p:nvSpPr>
        <p:spPr>
          <a:xfrm>
            <a:off x="1319251" y="383834"/>
            <a:ext cx="798819"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ひょうじ</a:t>
            </a:r>
          </a:p>
        </p:txBody>
      </p:sp>
      <p:sp>
        <p:nvSpPr>
          <p:cNvPr id="13" name="テキスト ボックス 12">
            <a:extLst>
              <a:ext uri="{FF2B5EF4-FFF2-40B4-BE49-F238E27FC236}">
                <a16:creationId xmlns:a16="http://schemas.microsoft.com/office/drawing/2014/main" id="{32A5C9F9-D85A-4DD6-B7EB-B0CE32A9335C}"/>
              </a:ext>
            </a:extLst>
          </p:cNvPr>
          <p:cNvSpPr txBox="1"/>
          <p:nvPr/>
        </p:nvSpPr>
        <p:spPr>
          <a:xfrm>
            <a:off x="448963" y="1097731"/>
            <a:ext cx="7425530" cy="577081"/>
          </a:xfrm>
          <a:prstGeom prst="rect">
            <a:avLst/>
          </a:prstGeom>
          <a:noFill/>
        </p:spPr>
        <p:txBody>
          <a:bodyPr wrap="square" rtlCol="0">
            <a:spAutoFit/>
          </a:bodyPr>
          <a:lstStyle/>
          <a:p>
            <a:pP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点数をメインユニットの</a:t>
            </a:r>
            <a:r>
              <a:rPr lang="en-US" altLang="ja-JP" b="1" dirty="0">
                <a:solidFill>
                  <a:srgbClr val="575E75"/>
                </a:solidFill>
                <a:latin typeface="メイリオ" panose="020B0604030504040204" pitchFamily="50" charset="-128"/>
                <a:ea typeface="メイリオ" panose="020B0604030504040204" pitchFamily="50" charset="-128"/>
              </a:rPr>
              <a:t>LED</a:t>
            </a:r>
            <a:r>
              <a:rPr lang="ja-JP" altLang="en-US" b="1" dirty="0">
                <a:solidFill>
                  <a:srgbClr val="575E75"/>
                </a:solidFill>
                <a:latin typeface="メイリオ" panose="020B0604030504040204" pitchFamily="50" charset="-128"/>
                <a:ea typeface="メイリオ" panose="020B0604030504040204" pitchFamily="50" charset="-128"/>
              </a:rPr>
              <a:t>に表示しよう！</a:t>
            </a:r>
            <a:endParaRPr lang="en-US" altLang="ja-JP" b="1" dirty="0">
              <a:solidFill>
                <a:srgbClr val="575E75"/>
              </a:solidFill>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B9E578A1-3B7A-486F-AB7A-F9E3695067D8}"/>
              </a:ext>
            </a:extLst>
          </p:cNvPr>
          <p:cNvSpPr txBox="1"/>
          <p:nvPr/>
        </p:nvSpPr>
        <p:spPr>
          <a:xfrm>
            <a:off x="424120" y="1160049"/>
            <a:ext cx="71222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てんすう</a:t>
            </a:r>
            <a:endParaRPr kumimoji="1" lang="ja-JP" altLang="en-US" sz="10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D1169FC2-7E47-4E55-A055-DDF1BB955675}"/>
              </a:ext>
            </a:extLst>
          </p:cNvPr>
          <p:cNvSpPr txBox="1"/>
          <p:nvPr/>
        </p:nvSpPr>
        <p:spPr>
          <a:xfrm>
            <a:off x="3621561" y="1176801"/>
            <a:ext cx="71222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ひょうじ</a:t>
            </a:r>
            <a:endParaRPr kumimoji="1" lang="ja-JP" altLang="en-US" sz="1000" dirty="0">
              <a:latin typeface="メイリオ" panose="020B0604030504040204" pitchFamily="50" charset="-128"/>
              <a:ea typeface="メイリオ" panose="020B0604030504040204" pitchFamily="50" charset="-128"/>
            </a:endParaRPr>
          </a:p>
        </p:txBody>
      </p:sp>
      <p:cxnSp>
        <p:nvCxnSpPr>
          <p:cNvPr id="31" name="直線矢印コネクタ 30">
            <a:extLst>
              <a:ext uri="{FF2B5EF4-FFF2-40B4-BE49-F238E27FC236}">
                <a16:creationId xmlns:a16="http://schemas.microsoft.com/office/drawing/2014/main" id="{C78E80C6-7313-4A44-9605-D6110F57C993}"/>
              </a:ext>
            </a:extLst>
          </p:cNvPr>
          <p:cNvCxnSpPr>
            <a:cxnSpLocks/>
            <a:stCxn id="34" idx="3"/>
          </p:cNvCxnSpPr>
          <p:nvPr/>
        </p:nvCxnSpPr>
        <p:spPr>
          <a:xfrm>
            <a:off x="775174" y="5309562"/>
            <a:ext cx="473966"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2" name="グループ化 31">
            <a:extLst>
              <a:ext uri="{FF2B5EF4-FFF2-40B4-BE49-F238E27FC236}">
                <a16:creationId xmlns:a16="http://schemas.microsoft.com/office/drawing/2014/main" id="{6B44CEE1-40E1-48EC-A001-E4EA7813B759}"/>
              </a:ext>
            </a:extLst>
          </p:cNvPr>
          <p:cNvGrpSpPr/>
          <p:nvPr/>
        </p:nvGrpSpPr>
        <p:grpSpPr>
          <a:xfrm>
            <a:off x="122752" y="4989964"/>
            <a:ext cx="652422" cy="639195"/>
            <a:chOff x="182102" y="2738437"/>
            <a:chExt cx="652422" cy="639195"/>
          </a:xfrm>
        </p:grpSpPr>
        <p:pic>
          <p:nvPicPr>
            <p:cNvPr id="33" name="図 32">
              <a:extLst>
                <a:ext uri="{FF2B5EF4-FFF2-40B4-BE49-F238E27FC236}">
                  <a16:creationId xmlns:a16="http://schemas.microsoft.com/office/drawing/2014/main" id="{AD33A5A4-1DF9-4CE5-B6DE-E4741933715E}"/>
                </a:ext>
              </a:extLst>
            </p:cNvPr>
            <p:cNvPicPr>
              <a:picLocks noChangeAspect="1"/>
            </p:cNvPicPr>
            <p:nvPr/>
          </p:nvPicPr>
          <p:blipFill>
            <a:blip r:embed="rId3"/>
            <a:stretch>
              <a:fillRect/>
            </a:stretch>
          </p:blipFill>
          <p:spPr>
            <a:xfrm>
              <a:off x="260016" y="2808073"/>
              <a:ext cx="514350" cy="542925"/>
            </a:xfrm>
            <a:prstGeom prst="rect">
              <a:avLst/>
            </a:prstGeom>
          </p:spPr>
        </p:pic>
        <p:sp>
          <p:nvSpPr>
            <p:cNvPr id="34" name="四角形: 角を丸くする 33">
              <a:extLst>
                <a:ext uri="{FF2B5EF4-FFF2-40B4-BE49-F238E27FC236}">
                  <a16:creationId xmlns:a16="http://schemas.microsoft.com/office/drawing/2014/main" id="{CDB7F899-E862-456E-9D59-F7D21B290121}"/>
                </a:ext>
              </a:extLst>
            </p:cNvPr>
            <p:cNvSpPr/>
            <p:nvPr/>
          </p:nvSpPr>
          <p:spPr>
            <a:xfrm>
              <a:off x="182102" y="2738437"/>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pSp>
        <p:nvGrpSpPr>
          <p:cNvPr id="35" name="グループ化 34">
            <a:extLst>
              <a:ext uri="{FF2B5EF4-FFF2-40B4-BE49-F238E27FC236}">
                <a16:creationId xmlns:a16="http://schemas.microsoft.com/office/drawing/2014/main" id="{E96A5BC0-8C34-475C-9EFE-FF357262A04D}"/>
              </a:ext>
            </a:extLst>
          </p:cNvPr>
          <p:cNvGrpSpPr/>
          <p:nvPr/>
        </p:nvGrpSpPr>
        <p:grpSpPr>
          <a:xfrm>
            <a:off x="1647638" y="6149071"/>
            <a:ext cx="652422" cy="639195"/>
            <a:chOff x="39456" y="2566361"/>
            <a:chExt cx="652422" cy="639195"/>
          </a:xfrm>
        </p:grpSpPr>
        <p:pic>
          <p:nvPicPr>
            <p:cNvPr id="40" name="図 39">
              <a:extLst>
                <a:ext uri="{FF2B5EF4-FFF2-40B4-BE49-F238E27FC236}">
                  <a16:creationId xmlns:a16="http://schemas.microsoft.com/office/drawing/2014/main" id="{BD18400F-8AFB-49CC-9572-7F051732450B}"/>
                </a:ext>
              </a:extLst>
            </p:cNvPr>
            <p:cNvPicPr>
              <a:picLocks noChangeAspect="1"/>
            </p:cNvPicPr>
            <p:nvPr/>
          </p:nvPicPr>
          <p:blipFill>
            <a:blip r:embed="rId4"/>
            <a:stretch>
              <a:fillRect/>
            </a:stretch>
          </p:blipFill>
          <p:spPr>
            <a:xfrm>
              <a:off x="126895" y="2637661"/>
              <a:ext cx="495300" cy="514350"/>
            </a:xfrm>
            <a:prstGeom prst="rect">
              <a:avLst/>
            </a:prstGeom>
          </p:spPr>
        </p:pic>
        <p:sp>
          <p:nvSpPr>
            <p:cNvPr id="41" name="四角形: 角を丸くする 40">
              <a:extLst>
                <a:ext uri="{FF2B5EF4-FFF2-40B4-BE49-F238E27FC236}">
                  <a16:creationId xmlns:a16="http://schemas.microsoft.com/office/drawing/2014/main" id="{1022FEF6-C592-4B24-B315-17B65B235863}"/>
                </a:ext>
              </a:extLst>
            </p:cNvPr>
            <p:cNvSpPr/>
            <p:nvPr/>
          </p:nvSpPr>
          <p:spPr>
            <a:xfrm>
              <a:off x="39456" y="2566361"/>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cxnSp>
        <p:nvCxnSpPr>
          <p:cNvPr id="43" name="直線矢印コネクタ 42">
            <a:extLst>
              <a:ext uri="{FF2B5EF4-FFF2-40B4-BE49-F238E27FC236}">
                <a16:creationId xmlns:a16="http://schemas.microsoft.com/office/drawing/2014/main" id="{EBB4C427-94C7-4943-B321-2A726F137209}"/>
              </a:ext>
            </a:extLst>
          </p:cNvPr>
          <p:cNvCxnSpPr>
            <a:cxnSpLocks/>
            <a:stCxn id="41" idx="0"/>
          </p:cNvCxnSpPr>
          <p:nvPr/>
        </p:nvCxnSpPr>
        <p:spPr>
          <a:xfrm flipV="1">
            <a:off x="1973849" y="5477522"/>
            <a:ext cx="0" cy="671549"/>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308CD898-7CEC-45EE-8232-B71F27165C53}"/>
              </a:ext>
            </a:extLst>
          </p:cNvPr>
          <p:cNvGrpSpPr/>
          <p:nvPr/>
        </p:nvGrpSpPr>
        <p:grpSpPr>
          <a:xfrm>
            <a:off x="4333783" y="3654509"/>
            <a:ext cx="4717527" cy="1700118"/>
            <a:chOff x="5118931" y="1743717"/>
            <a:chExt cx="4717527" cy="1700118"/>
          </a:xfrm>
        </p:grpSpPr>
        <p:sp>
          <p:nvSpPr>
            <p:cNvPr id="45" name="テキスト ボックス 44">
              <a:extLst>
                <a:ext uri="{FF2B5EF4-FFF2-40B4-BE49-F238E27FC236}">
                  <a16:creationId xmlns:a16="http://schemas.microsoft.com/office/drawing/2014/main" id="{02E501D8-3E2A-4516-92F9-57A37F013F3B}"/>
                </a:ext>
              </a:extLst>
            </p:cNvPr>
            <p:cNvSpPr txBox="1"/>
            <p:nvPr/>
          </p:nvSpPr>
          <p:spPr>
            <a:xfrm>
              <a:off x="5118931" y="1743717"/>
              <a:ext cx="4717527" cy="1685077"/>
            </a:xfrm>
            <a:prstGeom prst="rect">
              <a:avLst/>
            </a:prstGeom>
            <a:solidFill>
              <a:schemeClr val="bg1"/>
            </a:solid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見た目</a:t>
              </a:r>
              <a:r>
                <a:rPr lang="ja-JP" altLang="en-US" i="0" dirty="0">
                  <a:solidFill>
                    <a:srgbClr val="575E75"/>
                  </a:solidFill>
                  <a:effectLst/>
                  <a:latin typeface="メイリオ" panose="020B0604030504040204" pitchFamily="50" charset="-128"/>
                  <a:ea typeface="メイリオ" panose="020B0604030504040204" pitchFamily="50" charset="-128"/>
                </a:rPr>
                <a:t>」から　　　　　　　　　を選び、</a:t>
              </a:r>
              <a:endParaRPr lang="en-US" altLang="ja-JP" i="0" dirty="0">
                <a:solidFill>
                  <a:srgbClr val="575E75"/>
                </a:solidFill>
                <a:effectLst/>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「変数」から　　を入れて</a:t>
              </a:r>
              <a:endParaRPr lang="en-US" altLang="ja-JP" dirty="0">
                <a:solidFill>
                  <a:srgbClr val="575E75"/>
                </a:solidFill>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　　　　　　　　　　にする。</a:t>
              </a:r>
              <a:endParaRPr lang="en-US" altLang="ja-JP" dirty="0">
                <a:solidFill>
                  <a:srgbClr val="575E75"/>
                </a:solidFill>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ABB2135F-45FE-457E-8A95-2A58307FB129}"/>
                </a:ext>
              </a:extLst>
            </p:cNvPr>
            <p:cNvSpPr txBox="1"/>
            <p:nvPr/>
          </p:nvSpPr>
          <p:spPr>
            <a:xfrm>
              <a:off x="8974048" y="1809878"/>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9262363F-2A2A-47FE-8C70-25A698CAF206}"/>
                </a:ext>
              </a:extLst>
            </p:cNvPr>
            <p:cNvSpPr txBox="1"/>
            <p:nvPr/>
          </p:nvSpPr>
          <p:spPr>
            <a:xfrm>
              <a:off x="5402221" y="1806772"/>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み</a:t>
              </a:r>
              <a:endParaRPr kumimoji="1" lang="ja-JP" altLang="en-US" sz="10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88C674FD-6CF6-4959-9C4B-415AC9852CBB}"/>
                </a:ext>
              </a:extLst>
            </p:cNvPr>
            <p:cNvSpPr txBox="1"/>
            <p:nvPr/>
          </p:nvSpPr>
          <p:spPr>
            <a:xfrm>
              <a:off x="5847420" y="1801000"/>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め</a:t>
              </a:r>
              <a:endParaRPr kumimoji="1" lang="ja-JP" altLang="en-US" sz="1000"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3825B976-7669-4DC2-A1A3-6CC493F43131}"/>
                </a:ext>
              </a:extLst>
            </p:cNvPr>
            <p:cNvSpPr txBox="1"/>
            <p:nvPr/>
          </p:nvSpPr>
          <p:spPr>
            <a:xfrm>
              <a:off x="5251695" y="2350640"/>
              <a:ext cx="7633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へんすう</a:t>
              </a:r>
              <a:endParaRPr kumimoji="1" lang="ja-JP" altLang="en-US" sz="1000" dirty="0">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53A9029C-F9A9-4C29-8013-5A1405C446C9}"/>
                </a:ext>
              </a:extLst>
            </p:cNvPr>
            <p:cNvSpPr txBox="1"/>
            <p:nvPr/>
          </p:nvSpPr>
          <p:spPr>
            <a:xfrm>
              <a:off x="7268355" y="2359518"/>
              <a:ext cx="22439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い</a:t>
              </a:r>
              <a:endParaRPr kumimoji="1" lang="ja-JP" altLang="en-US" sz="1000" dirty="0">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40C8EA87-83F7-4E1B-BBC5-24D79853A7D6}"/>
                </a:ext>
              </a:extLst>
            </p:cNvPr>
            <p:cNvPicPr>
              <a:picLocks noChangeAspect="1"/>
            </p:cNvPicPr>
            <p:nvPr/>
          </p:nvPicPr>
          <p:blipFill>
            <a:blip r:embed="rId5"/>
            <a:stretch>
              <a:fillRect/>
            </a:stretch>
          </p:blipFill>
          <p:spPr>
            <a:xfrm>
              <a:off x="6826652" y="1901021"/>
              <a:ext cx="2095682" cy="449619"/>
            </a:xfrm>
            <a:prstGeom prst="rect">
              <a:avLst/>
            </a:prstGeom>
          </p:spPr>
        </p:pic>
        <p:pic>
          <p:nvPicPr>
            <p:cNvPr id="16" name="図 15">
              <a:extLst>
                <a:ext uri="{FF2B5EF4-FFF2-40B4-BE49-F238E27FC236}">
                  <a16:creationId xmlns:a16="http://schemas.microsoft.com/office/drawing/2014/main" id="{5875F5F8-E961-436F-9BCC-D093EA9F80B7}"/>
                </a:ext>
              </a:extLst>
            </p:cNvPr>
            <p:cNvPicPr>
              <a:picLocks noChangeAspect="1"/>
            </p:cNvPicPr>
            <p:nvPr/>
          </p:nvPicPr>
          <p:blipFill>
            <a:blip r:embed="rId6"/>
            <a:stretch>
              <a:fillRect/>
            </a:stretch>
          </p:blipFill>
          <p:spPr>
            <a:xfrm>
              <a:off x="6578980" y="2482628"/>
              <a:ext cx="495343" cy="342930"/>
            </a:xfrm>
            <a:prstGeom prst="rect">
              <a:avLst/>
            </a:prstGeom>
          </p:spPr>
        </p:pic>
        <p:pic>
          <p:nvPicPr>
            <p:cNvPr id="21" name="図 20">
              <a:extLst>
                <a:ext uri="{FF2B5EF4-FFF2-40B4-BE49-F238E27FC236}">
                  <a16:creationId xmlns:a16="http://schemas.microsoft.com/office/drawing/2014/main" id="{14B4F1EF-7D4B-4D4D-884D-78B38E5D2046}"/>
                </a:ext>
              </a:extLst>
            </p:cNvPr>
            <p:cNvPicPr>
              <a:picLocks noChangeAspect="1"/>
            </p:cNvPicPr>
            <p:nvPr/>
          </p:nvPicPr>
          <p:blipFill>
            <a:blip r:embed="rId7"/>
            <a:stretch>
              <a:fillRect/>
            </a:stretch>
          </p:blipFill>
          <p:spPr>
            <a:xfrm>
              <a:off x="5324117" y="2963733"/>
              <a:ext cx="2088061" cy="480102"/>
            </a:xfrm>
            <a:prstGeom prst="rect">
              <a:avLst/>
            </a:prstGeom>
          </p:spPr>
        </p:pic>
      </p:grpSp>
      <p:grpSp>
        <p:nvGrpSpPr>
          <p:cNvPr id="60" name="グループ化 59">
            <a:extLst>
              <a:ext uri="{FF2B5EF4-FFF2-40B4-BE49-F238E27FC236}">
                <a16:creationId xmlns:a16="http://schemas.microsoft.com/office/drawing/2014/main" id="{DC1187C8-B0F1-4AB4-99F7-D0DB7882BD42}"/>
              </a:ext>
            </a:extLst>
          </p:cNvPr>
          <p:cNvGrpSpPr/>
          <p:nvPr/>
        </p:nvGrpSpPr>
        <p:grpSpPr>
          <a:xfrm>
            <a:off x="7800274" y="4492055"/>
            <a:ext cx="1137104" cy="1137104"/>
            <a:chOff x="7429847" y="3481542"/>
            <a:chExt cx="1137104" cy="1137104"/>
          </a:xfrm>
        </p:grpSpPr>
        <p:sp>
          <p:nvSpPr>
            <p:cNvPr id="61" name="楕円 60">
              <a:extLst>
                <a:ext uri="{FF2B5EF4-FFF2-40B4-BE49-F238E27FC236}">
                  <a16:creationId xmlns:a16="http://schemas.microsoft.com/office/drawing/2014/main" id="{183D819C-10FD-484B-A318-0069D8CA74A5}"/>
                </a:ext>
              </a:extLst>
            </p:cNvPr>
            <p:cNvSpPr/>
            <p:nvPr/>
          </p:nvSpPr>
          <p:spPr>
            <a:xfrm>
              <a:off x="7429847" y="3481542"/>
              <a:ext cx="1137104" cy="1137104"/>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solidFill>
                  <a:schemeClr val="tx1"/>
                </a:solidFill>
              </a:endParaRPr>
            </a:p>
          </p:txBody>
        </p:sp>
        <p:pic>
          <p:nvPicPr>
            <p:cNvPr id="62" name="グラフィックス 61" descr="ダウンロード">
              <a:extLst>
                <a:ext uri="{FF2B5EF4-FFF2-40B4-BE49-F238E27FC236}">
                  <a16:creationId xmlns:a16="http://schemas.microsoft.com/office/drawing/2014/main" id="{DC8ABA37-7602-4086-83A3-0F178B184E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17515" y="3515684"/>
              <a:ext cx="761767" cy="761767"/>
            </a:xfrm>
            <a:prstGeom prst="rect">
              <a:avLst/>
            </a:prstGeom>
          </p:spPr>
        </p:pic>
        <p:grpSp>
          <p:nvGrpSpPr>
            <p:cNvPr id="63" name="グループ化 62">
              <a:extLst>
                <a:ext uri="{FF2B5EF4-FFF2-40B4-BE49-F238E27FC236}">
                  <a16:creationId xmlns:a16="http://schemas.microsoft.com/office/drawing/2014/main" id="{544523E8-E6EE-48A7-A1F8-F8D31BC4350F}"/>
                </a:ext>
              </a:extLst>
            </p:cNvPr>
            <p:cNvGrpSpPr/>
            <p:nvPr/>
          </p:nvGrpSpPr>
          <p:grpSpPr>
            <a:xfrm>
              <a:off x="7640513" y="4095426"/>
              <a:ext cx="723371" cy="523220"/>
              <a:chOff x="6840404" y="5080504"/>
              <a:chExt cx="723371" cy="523220"/>
            </a:xfrm>
          </p:grpSpPr>
          <p:sp>
            <p:nvSpPr>
              <p:cNvPr id="64" name="テキスト ボックス 63">
                <a:extLst>
                  <a:ext uri="{FF2B5EF4-FFF2-40B4-BE49-F238E27FC236}">
                    <a16:creationId xmlns:a16="http://schemas.microsoft.com/office/drawing/2014/main" id="{FCADB24F-2F62-435D-AB42-168FAEF3B2C0}"/>
                  </a:ext>
                </a:extLst>
              </p:cNvPr>
              <p:cNvSpPr txBox="1"/>
              <p:nvPr/>
            </p:nvSpPr>
            <p:spPr>
              <a:xfrm>
                <a:off x="6840404" y="5080504"/>
                <a:ext cx="723371" cy="523220"/>
              </a:xfrm>
              <a:prstGeom prst="rect">
                <a:avLst/>
              </a:prstGeom>
              <a:noFill/>
            </p:spPr>
            <p:txBody>
              <a:bodyPr wrap="square" rtlCol="0">
                <a:spAutoFit/>
              </a:bodyPr>
              <a:lstStyle/>
              <a:p>
                <a:pPr algn="ctr">
                  <a:lnSpc>
                    <a:spcPct val="200000"/>
                  </a:lnSpc>
                </a:pPr>
                <a:r>
                  <a:rPr lang="ja-JP" altLang="en-US" sz="1600" b="1" i="0" dirty="0">
                    <a:solidFill>
                      <a:schemeClr val="accent1"/>
                    </a:solidFill>
                    <a:effectLst/>
                    <a:latin typeface="メイリオ" panose="020B0604030504040204" pitchFamily="50" charset="-128"/>
                    <a:ea typeface="メイリオ" panose="020B0604030504040204" pitchFamily="50" charset="-128"/>
                  </a:rPr>
                  <a:t>保存</a:t>
                </a:r>
                <a:endParaRPr lang="en-US" altLang="ja-JP" sz="1600" b="1" i="0" dirty="0">
                  <a:solidFill>
                    <a:schemeClr val="accent1"/>
                  </a:solidFill>
                  <a:effectLst/>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26B28794-C8E2-4A30-81C0-60011BA9A7BF}"/>
                  </a:ext>
                </a:extLst>
              </p:cNvPr>
              <p:cNvSpPr txBox="1"/>
              <p:nvPr/>
            </p:nvSpPr>
            <p:spPr>
              <a:xfrm>
                <a:off x="6840404" y="5126670"/>
                <a:ext cx="708844" cy="215444"/>
              </a:xfrm>
              <a:prstGeom prst="rect">
                <a:avLst/>
              </a:prstGeom>
              <a:noFill/>
            </p:spPr>
            <p:txBody>
              <a:bodyPr wrap="square" rtlCol="0">
                <a:spAutoFit/>
              </a:bodyPr>
              <a:lstStyle/>
              <a:p>
                <a:pPr algn="ctr"/>
                <a:r>
                  <a:rPr kumimoji="1" lang="ja-JP" altLang="en-US" sz="800" dirty="0">
                    <a:solidFill>
                      <a:schemeClr val="accent1"/>
                    </a:solidFill>
                    <a:latin typeface="メイリオ" panose="020B0604030504040204" pitchFamily="50" charset="-128"/>
                    <a:ea typeface="メイリオ" panose="020B0604030504040204" pitchFamily="50" charset="-128"/>
                  </a:rPr>
                  <a:t>ほぞん</a:t>
                </a:r>
              </a:p>
            </p:txBody>
          </p:sp>
        </p:grpSp>
      </p:grpSp>
      <p:grpSp>
        <p:nvGrpSpPr>
          <p:cNvPr id="66" name="グループ化 65">
            <a:extLst>
              <a:ext uri="{FF2B5EF4-FFF2-40B4-BE49-F238E27FC236}">
                <a16:creationId xmlns:a16="http://schemas.microsoft.com/office/drawing/2014/main" id="{53ABFEDA-0653-4628-A3F6-3D02A5973D3C}"/>
              </a:ext>
            </a:extLst>
          </p:cNvPr>
          <p:cNvGrpSpPr/>
          <p:nvPr/>
        </p:nvGrpSpPr>
        <p:grpSpPr>
          <a:xfrm>
            <a:off x="4466547" y="6238938"/>
            <a:ext cx="3949727" cy="549328"/>
            <a:chOff x="2727572" y="6161682"/>
            <a:chExt cx="3949727" cy="549328"/>
          </a:xfrm>
        </p:grpSpPr>
        <p:sp>
          <p:nvSpPr>
            <p:cNvPr id="56" name="正方形/長方形 55">
              <a:extLst>
                <a:ext uri="{FF2B5EF4-FFF2-40B4-BE49-F238E27FC236}">
                  <a16:creationId xmlns:a16="http://schemas.microsoft.com/office/drawing/2014/main" id="{90DEADB1-7BF8-474C-BCBC-DED62D71FABD}"/>
                </a:ext>
              </a:extLst>
            </p:cNvPr>
            <p:cNvSpPr/>
            <p:nvPr/>
          </p:nvSpPr>
          <p:spPr>
            <a:xfrm>
              <a:off x="2727572" y="6180666"/>
              <a:ext cx="3949727" cy="530344"/>
            </a:xfrm>
            <a:prstGeom prst="rect">
              <a:avLst/>
            </a:prstGeom>
            <a:solidFill>
              <a:schemeClr val="accent2">
                <a:lumMod val="20000"/>
                <a:lumOff val="80000"/>
                <a:alpha val="6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57" name="テキスト ボックス 56">
              <a:extLst>
                <a:ext uri="{FF2B5EF4-FFF2-40B4-BE49-F238E27FC236}">
                  <a16:creationId xmlns:a16="http://schemas.microsoft.com/office/drawing/2014/main" id="{A052FE41-D2A3-4CB4-8095-13C9BBEE4AC8}"/>
                </a:ext>
              </a:extLst>
            </p:cNvPr>
            <p:cNvSpPr txBox="1"/>
            <p:nvPr/>
          </p:nvSpPr>
          <p:spPr>
            <a:xfrm>
              <a:off x="2933149" y="6161682"/>
              <a:ext cx="3356026" cy="523220"/>
            </a:xfrm>
            <a:prstGeom prst="rect">
              <a:avLst/>
            </a:prstGeom>
            <a:noFill/>
          </p:spPr>
          <p:txBody>
            <a:bodyPr wrap="square" rtlCol="0">
              <a:spAutoFit/>
            </a:bodyPr>
            <a:lstStyle/>
            <a:p>
              <a:pPr marL="285750" indent="-285750">
                <a:lnSpc>
                  <a:spcPct val="200000"/>
                </a:lnSpc>
                <a:buFont typeface="Wingdings" panose="05000000000000000000" pitchFamily="2" charset="2"/>
                <a:buChar char="l"/>
              </a:pPr>
              <a:r>
                <a:rPr lang="ja-JP" altLang="en-US" sz="1600" b="1" i="0" dirty="0">
                  <a:solidFill>
                    <a:srgbClr val="575E75"/>
                  </a:solidFill>
                  <a:effectLst/>
                  <a:latin typeface="メイリオ" panose="020B0604030504040204" pitchFamily="50" charset="-128"/>
                  <a:ea typeface="メイリオ" panose="020B0604030504040204" pitchFamily="50" charset="-128"/>
                </a:rPr>
                <a:t>　　を押して実行してみよう！</a:t>
              </a:r>
            </a:p>
          </p:txBody>
        </p:sp>
        <p:sp>
          <p:nvSpPr>
            <p:cNvPr id="58" name="テキスト ボックス 57">
              <a:extLst>
                <a:ext uri="{FF2B5EF4-FFF2-40B4-BE49-F238E27FC236}">
                  <a16:creationId xmlns:a16="http://schemas.microsoft.com/office/drawing/2014/main" id="{BB15A527-08BE-4EE0-8E9A-B88A5A4BD8D7}"/>
                </a:ext>
              </a:extLst>
            </p:cNvPr>
            <p:cNvSpPr txBox="1"/>
            <p:nvPr/>
          </p:nvSpPr>
          <p:spPr>
            <a:xfrm>
              <a:off x="3851989" y="6205427"/>
              <a:ext cx="356027"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お</a:t>
              </a:r>
              <a:endParaRPr kumimoji="1" lang="ja-JP" altLang="en-US" sz="900" dirty="0">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F0C78F7F-6CD9-4A42-87C4-0AB606B9275A}"/>
                </a:ext>
              </a:extLst>
            </p:cNvPr>
            <p:cNvSpPr txBox="1"/>
            <p:nvPr/>
          </p:nvSpPr>
          <p:spPr>
            <a:xfrm>
              <a:off x="4377662" y="6214178"/>
              <a:ext cx="669843"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じっこう</a:t>
              </a:r>
              <a:endParaRPr kumimoji="1" lang="ja-JP" altLang="en-US" sz="900" dirty="0">
                <a:latin typeface="メイリオ" panose="020B0604030504040204" pitchFamily="50" charset="-128"/>
                <a:ea typeface="メイリオ" panose="020B0604030504040204" pitchFamily="50" charset="-128"/>
              </a:endParaRPr>
            </a:p>
          </p:txBody>
        </p:sp>
        <p:pic>
          <p:nvPicPr>
            <p:cNvPr id="26" name="図 25">
              <a:extLst>
                <a:ext uri="{FF2B5EF4-FFF2-40B4-BE49-F238E27FC236}">
                  <a16:creationId xmlns:a16="http://schemas.microsoft.com/office/drawing/2014/main" id="{D13877CE-388E-4718-BB34-C45CE5B28466}"/>
                </a:ext>
              </a:extLst>
            </p:cNvPr>
            <p:cNvPicPr>
              <a:picLocks noChangeAspect="1"/>
            </p:cNvPicPr>
            <p:nvPr/>
          </p:nvPicPr>
          <p:blipFill>
            <a:blip r:embed="rId10"/>
            <a:stretch>
              <a:fillRect/>
            </a:stretch>
          </p:blipFill>
          <p:spPr>
            <a:xfrm>
              <a:off x="3308425" y="6288796"/>
              <a:ext cx="377299" cy="387228"/>
            </a:xfrm>
            <a:prstGeom prst="rect">
              <a:avLst/>
            </a:prstGeom>
          </p:spPr>
        </p:pic>
      </p:grpSp>
    </p:spTree>
    <p:extLst>
      <p:ext uri="{BB962C8B-B14F-4D97-AF65-F5344CB8AC3E}">
        <p14:creationId xmlns:p14="http://schemas.microsoft.com/office/powerpoint/2010/main" val="2308611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腕を上げよう</a:t>
            </a:r>
          </a:p>
        </p:txBody>
      </p:sp>
      <p:sp>
        <p:nvSpPr>
          <p:cNvPr id="134" name="テキスト ボックス 133">
            <a:extLst>
              <a:ext uri="{FF2B5EF4-FFF2-40B4-BE49-F238E27FC236}">
                <a16:creationId xmlns:a16="http://schemas.microsoft.com/office/drawing/2014/main" id="{90D88A71-7CDA-41D6-9254-7CD0904ECC31}"/>
              </a:ext>
            </a:extLst>
          </p:cNvPr>
          <p:cNvSpPr txBox="1"/>
          <p:nvPr/>
        </p:nvSpPr>
        <p:spPr>
          <a:xfrm>
            <a:off x="575923" y="5309061"/>
            <a:ext cx="6285287"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先程作った</a:t>
            </a:r>
            <a:r>
              <a:rPr lang="en-US" altLang="ja-JP" dirty="0">
                <a:solidFill>
                  <a:srgbClr val="575E75"/>
                </a:solidFill>
                <a:latin typeface="メイリオ" panose="020B0604030504040204" pitchFamily="50" charset="-128"/>
                <a:ea typeface="メイリオ" panose="020B0604030504040204" pitchFamily="50" charset="-128"/>
              </a:rPr>
              <a:t>0602</a:t>
            </a:r>
            <a:r>
              <a:rPr lang="ja-JP" altLang="en-US" dirty="0">
                <a:solidFill>
                  <a:srgbClr val="575E75"/>
                </a:solidFill>
                <a:latin typeface="メイリオ" panose="020B0604030504040204" pitchFamily="50" charset="-128"/>
                <a:ea typeface="メイリオ" panose="020B0604030504040204" pitchFamily="50" charset="-128"/>
              </a:rPr>
              <a:t>のプログラムを改造して作ろう！</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35" name="テキスト ボックス 134">
            <a:extLst>
              <a:ext uri="{FF2B5EF4-FFF2-40B4-BE49-F238E27FC236}">
                <a16:creationId xmlns:a16="http://schemas.microsoft.com/office/drawing/2014/main" id="{E532AB3A-B44E-41E5-84E9-5261CDEFB915}"/>
              </a:ext>
            </a:extLst>
          </p:cNvPr>
          <p:cNvSpPr txBox="1"/>
          <p:nvPr/>
        </p:nvSpPr>
        <p:spPr>
          <a:xfrm>
            <a:off x="489779" y="5389005"/>
            <a:ext cx="101942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さきほど つく</a:t>
            </a:r>
            <a:endParaRPr kumimoji="1" lang="ja-JP" altLang="en-US" sz="1000" dirty="0">
              <a:latin typeface="メイリオ" panose="020B0604030504040204" pitchFamily="50" charset="-128"/>
              <a:ea typeface="メイリオ" panose="020B0604030504040204" pitchFamily="50" charset="-128"/>
            </a:endParaRPr>
          </a:p>
        </p:txBody>
      </p:sp>
      <p:sp>
        <p:nvSpPr>
          <p:cNvPr id="136" name="テキスト ボックス 135">
            <a:extLst>
              <a:ext uri="{FF2B5EF4-FFF2-40B4-BE49-F238E27FC236}">
                <a16:creationId xmlns:a16="http://schemas.microsoft.com/office/drawing/2014/main" id="{4A02F8CB-2D2E-43D0-A01F-D2D72F3DAD9A}"/>
              </a:ext>
            </a:extLst>
          </p:cNvPr>
          <p:cNvSpPr txBox="1"/>
          <p:nvPr/>
        </p:nvSpPr>
        <p:spPr>
          <a:xfrm>
            <a:off x="3805531" y="5389005"/>
            <a:ext cx="81177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かいぞう</a:t>
            </a:r>
            <a:endParaRPr kumimoji="1" lang="ja-JP" altLang="en-US" sz="1000" dirty="0">
              <a:latin typeface="メイリオ" panose="020B0604030504040204" pitchFamily="50" charset="-128"/>
              <a:ea typeface="メイリオ" panose="020B0604030504040204" pitchFamily="50" charset="-128"/>
            </a:endParaRPr>
          </a:p>
        </p:txBody>
      </p:sp>
      <p:sp>
        <p:nvSpPr>
          <p:cNvPr id="137" name="テキスト ボックス 136">
            <a:extLst>
              <a:ext uri="{FF2B5EF4-FFF2-40B4-BE49-F238E27FC236}">
                <a16:creationId xmlns:a16="http://schemas.microsoft.com/office/drawing/2014/main" id="{BC85958B-F24E-4D6B-ABE4-9E1B51EF240C}"/>
              </a:ext>
            </a:extLst>
          </p:cNvPr>
          <p:cNvSpPr txBox="1"/>
          <p:nvPr/>
        </p:nvSpPr>
        <p:spPr>
          <a:xfrm>
            <a:off x="4738811" y="5389005"/>
            <a:ext cx="48159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つく</a:t>
            </a:r>
            <a:endParaRPr kumimoji="1" lang="ja-JP" altLang="en-US" sz="1000" dirty="0">
              <a:latin typeface="メイリオ" panose="020B0604030504040204" pitchFamily="50" charset="-128"/>
              <a:ea typeface="メイリオ" panose="020B0604030504040204" pitchFamily="50" charset="-128"/>
            </a:endParaRPr>
          </a:p>
        </p:txBody>
      </p:sp>
      <p:grpSp>
        <p:nvGrpSpPr>
          <p:cNvPr id="138" name="グループ化 137">
            <a:extLst>
              <a:ext uri="{FF2B5EF4-FFF2-40B4-BE49-F238E27FC236}">
                <a16:creationId xmlns:a16="http://schemas.microsoft.com/office/drawing/2014/main" id="{DACE9104-79DA-4BDC-982A-66DF08BE1735}"/>
              </a:ext>
            </a:extLst>
          </p:cNvPr>
          <p:cNvGrpSpPr/>
          <p:nvPr/>
        </p:nvGrpSpPr>
        <p:grpSpPr>
          <a:xfrm>
            <a:off x="793352" y="5818309"/>
            <a:ext cx="7235270" cy="1042504"/>
            <a:chOff x="793352" y="5818309"/>
            <a:chExt cx="7235270" cy="1042504"/>
          </a:xfrm>
        </p:grpSpPr>
        <p:sp>
          <p:nvSpPr>
            <p:cNvPr id="139" name="正方形/長方形 138">
              <a:extLst>
                <a:ext uri="{FF2B5EF4-FFF2-40B4-BE49-F238E27FC236}">
                  <a16:creationId xmlns:a16="http://schemas.microsoft.com/office/drawing/2014/main" id="{AF1474F7-5280-4187-9324-843581D2811E}"/>
                </a:ext>
              </a:extLst>
            </p:cNvPr>
            <p:cNvSpPr/>
            <p:nvPr/>
          </p:nvSpPr>
          <p:spPr>
            <a:xfrm>
              <a:off x="793352" y="5896929"/>
              <a:ext cx="7235270" cy="963884"/>
            </a:xfrm>
            <a:prstGeom prst="rect">
              <a:avLst/>
            </a:prstGeom>
            <a:solidFill>
              <a:schemeClr val="accent2">
                <a:lumMod val="20000"/>
                <a:lumOff val="80000"/>
                <a:alpha val="6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140" name="テキスト ボックス 139">
              <a:extLst>
                <a:ext uri="{FF2B5EF4-FFF2-40B4-BE49-F238E27FC236}">
                  <a16:creationId xmlns:a16="http://schemas.microsoft.com/office/drawing/2014/main" id="{6E372E93-C7ED-467C-8677-B4B7A2750943}"/>
                </a:ext>
              </a:extLst>
            </p:cNvPr>
            <p:cNvSpPr txBox="1"/>
            <p:nvPr/>
          </p:nvSpPr>
          <p:spPr>
            <a:xfrm>
              <a:off x="1166112" y="5818309"/>
              <a:ext cx="6773734" cy="1015663"/>
            </a:xfrm>
            <a:prstGeom prst="rect">
              <a:avLst/>
            </a:prstGeom>
            <a:noFill/>
          </p:spPr>
          <p:txBody>
            <a:bodyPr wrap="square" rtlCol="0">
              <a:spAutoFit/>
            </a:bodyPr>
            <a:lstStyle/>
            <a:p>
              <a:pPr marL="285750" indent="-285750">
                <a:lnSpc>
                  <a:spcPct val="200000"/>
                </a:lnSpc>
                <a:buFont typeface="Wingdings" panose="05000000000000000000" pitchFamily="2" charset="2"/>
                <a:buChar char="l"/>
              </a:pPr>
              <a:r>
                <a:rPr lang="ja-JP" altLang="en-US" sz="1600" b="1" i="0" dirty="0">
                  <a:solidFill>
                    <a:srgbClr val="575E75"/>
                  </a:solidFill>
                  <a:effectLst/>
                  <a:latin typeface="メイリオ" panose="020B0604030504040204" pitchFamily="50" charset="-128"/>
                  <a:ea typeface="メイリオ" panose="020B0604030504040204" pitchFamily="50" charset="-128"/>
                </a:rPr>
                <a:t>プログラムを保存しよう！</a:t>
              </a:r>
              <a:br>
                <a:rPr lang="en-US" altLang="ja-JP" sz="1600" b="1" i="0" dirty="0">
                  <a:solidFill>
                    <a:srgbClr val="575E75"/>
                  </a:solidFill>
                  <a:effectLst/>
                  <a:latin typeface="メイリオ" panose="020B0604030504040204" pitchFamily="50" charset="-128"/>
                  <a:ea typeface="メイリオ" panose="020B0604030504040204" pitchFamily="50" charset="-128"/>
                </a:rPr>
              </a:br>
              <a:r>
                <a:rPr lang="ja-JP" altLang="en-US" sz="1600" i="0" dirty="0">
                  <a:solidFill>
                    <a:srgbClr val="575E75"/>
                  </a:solidFill>
                  <a:effectLst/>
                  <a:latin typeface="メイリオ" panose="020B0604030504040204" pitchFamily="50" charset="-128"/>
                  <a:ea typeface="メイリオ" panose="020B0604030504040204" pitchFamily="50" charset="-128"/>
                </a:rPr>
                <a:t>（ファイル名：「（自分の名前）</a:t>
              </a:r>
              <a:r>
                <a:rPr lang="en-US" altLang="ja-JP" sz="1600" i="0" dirty="0">
                  <a:solidFill>
                    <a:srgbClr val="575E75"/>
                  </a:solidFill>
                  <a:effectLst/>
                  <a:latin typeface="メイリオ" panose="020B0604030504040204" pitchFamily="50" charset="-128"/>
                  <a:ea typeface="メイリオ" panose="020B0604030504040204" pitchFamily="50" charset="-128"/>
                </a:rPr>
                <a:t>0603</a:t>
              </a:r>
              <a:r>
                <a:rPr lang="ja-JP" altLang="en-US" sz="1600" i="0" dirty="0">
                  <a:solidFill>
                    <a:srgbClr val="575E75"/>
                  </a:solidFill>
                  <a:effectLst/>
                  <a:latin typeface="メイリオ" panose="020B0604030504040204" pitchFamily="50" charset="-128"/>
                  <a:ea typeface="メイリオ" panose="020B0604030504040204" pitchFamily="50" charset="-128"/>
                </a:rPr>
                <a:t>うでをあげる」）</a:t>
              </a:r>
              <a:endParaRPr lang="ja-JP" altLang="en-US" sz="1600" b="1" i="0" dirty="0">
                <a:solidFill>
                  <a:srgbClr val="575E75"/>
                </a:solidFill>
                <a:effectLst/>
                <a:latin typeface="メイリオ" panose="020B0604030504040204" pitchFamily="50" charset="-128"/>
                <a:ea typeface="メイリオ" panose="020B0604030504040204" pitchFamily="50" charset="-128"/>
              </a:endParaRPr>
            </a:p>
          </p:txBody>
        </p:sp>
        <p:sp>
          <p:nvSpPr>
            <p:cNvPr id="141" name="テキスト ボックス 140">
              <a:extLst>
                <a:ext uri="{FF2B5EF4-FFF2-40B4-BE49-F238E27FC236}">
                  <a16:creationId xmlns:a16="http://schemas.microsoft.com/office/drawing/2014/main" id="{523E39D6-76FB-4439-8AAF-4478E1952240}"/>
                </a:ext>
              </a:extLst>
            </p:cNvPr>
            <p:cNvSpPr txBox="1"/>
            <p:nvPr/>
          </p:nvSpPr>
          <p:spPr>
            <a:xfrm>
              <a:off x="2621566" y="5882773"/>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ほぞん</a:t>
              </a:r>
              <a:endParaRPr kumimoji="1" lang="ja-JP" altLang="en-US" sz="900" dirty="0">
                <a:latin typeface="メイリオ" panose="020B0604030504040204" pitchFamily="50" charset="-128"/>
                <a:ea typeface="メイリオ" panose="020B0604030504040204" pitchFamily="50" charset="-128"/>
              </a:endParaRPr>
            </a:p>
          </p:txBody>
        </p:sp>
        <p:sp>
          <p:nvSpPr>
            <p:cNvPr id="142" name="テキスト ボックス 141">
              <a:extLst>
                <a:ext uri="{FF2B5EF4-FFF2-40B4-BE49-F238E27FC236}">
                  <a16:creationId xmlns:a16="http://schemas.microsoft.com/office/drawing/2014/main" id="{0F195422-F437-42FD-9A16-9EBC9BDCDCD2}"/>
                </a:ext>
              </a:extLst>
            </p:cNvPr>
            <p:cNvSpPr txBox="1"/>
            <p:nvPr/>
          </p:nvSpPr>
          <p:spPr>
            <a:xfrm>
              <a:off x="2446440" y="6392717"/>
              <a:ext cx="419390"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めい</a:t>
              </a:r>
              <a:endParaRPr kumimoji="1" lang="ja-JP" altLang="en-US" sz="900" dirty="0">
                <a:latin typeface="メイリオ" panose="020B0604030504040204" pitchFamily="50" charset="-128"/>
                <a:ea typeface="メイリオ" panose="020B0604030504040204" pitchFamily="50" charset="-128"/>
              </a:endParaRPr>
            </a:p>
          </p:txBody>
        </p:sp>
        <p:sp>
          <p:nvSpPr>
            <p:cNvPr id="143" name="テキスト ボックス 142">
              <a:extLst>
                <a:ext uri="{FF2B5EF4-FFF2-40B4-BE49-F238E27FC236}">
                  <a16:creationId xmlns:a16="http://schemas.microsoft.com/office/drawing/2014/main" id="{05CF7903-4CCD-4420-988B-C9A90965280F}"/>
                </a:ext>
              </a:extLst>
            </p:cNvPr>
            <p:cNvSpPr txBox="1"/>
            <p:nvPr/>
          </p:nvSpPr>
          <p:spPr>
            <a:xfrm>
              <a:off x="3225362" y="6395261"/>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じぶん</a:t>
              </a:r>
              <a:endParaRPr kumimoji="1" lang="ja-JP" altLang="en-US" sz="900" dirty="0">
                <a:latin typeface="メイリオ" panose="020B0604030504040204" pitchFamily="50" charset="-128"/>
                <a:ea typeface="メイリオ" panose="020B0604030504040204" pitchFamily="50" charset="-128"/>
              </a:endParaRPr>
            </a:p>
          </p:txBody>
        </p:sp>
        <p:sp>
          <p:nvSpPr>
            <p:cNvPr id="144" name="テキスト ボックス 143">
              <a:extLst>
                <a:ext uri="{FF2B5EF4-FFF2-40B4-BE49-F238E27FC236}">
                  <a16:creationId xmlns:a16="http://schemas.microsoft.com/office/drawing/2014/main" id="{30926243-8BD0-4163-9F35-809AB0B94F80}"/>
                </a:ext>
              </a:extLst>
            </p:cNvPr>
            <p:cNvSpPr txBox="1"/>
            <p:nvPr/>
          </p:nvSpPr>
          <p:spPr>
            <a:xfrm>
              <a:off x="3853093" y="6395261"/>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なまえ</a:t>
              </a:r>
              <a:endParaRPr kumimoji="1" lang="ja-JP" altLang="en-US" sz="900" dirty="0">
                <a:latin typeface="メイリオ" panose="020B0604030504040204" pitchFamily="50" charset="-128"/>
                <a:ea typeface="メイリオ" panose="020B0604030504040204" pitchFamily="50" charset="-128"/>
              </a:endParaRPr>
            </a:p>
          </p:txBody>
        </p:sp>
      </p:grpSp>
      <p:sp>
        <p:nvSpPr>
          <p:cNvPr id="92" name="テキスト ボックス 91">
            <a:extLst>
              <a:ext uri="{FF2B5EF4-FFF2-40B4-BE49-F238E27FC236}">
                <a16:creationId xmlns:a16="http://schemas.microsoft.com/office/drawing/2014/main" id="{C9A1004B-4F14-4AE7-8D27-55F4E9327DA5}"/>
              </a:ext>
            </a:extLst>
          </p:cNvPr>
          <p:cNvSpPr txBox="1"/>
          <p:nvPr/>
        </p:nvSpPr>
        <p:spPr>
          <a:xfrm>
            <a:off x="364158" y="383834"/>
            <a:ext cx="47418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うで</a:t>
            </a:r>
          </a:p>
        </p:txBody>
      </p:sp>
      <p:sp>
        <p:nvSpPr>
          <p:cNvPr id="93" name="テキスト ボックス 92">
            <a:extLst>
              <a:ext uri="{FF2B5EF4-FFF2-40B4-BE49-F238E27FC236}">
                <a16:creationId xmlns:a16="http://schemas.microsoft.com/office/drawing/2014/main" id="{396CE7B1-EBC4-477F-9734-7FAD259AC60F}"/>
              </a:ext>
            </a:extLst>
          </p:cNvPr>
          <p:cNvSpPr txBox="1"/>
          <p:nvPr/>
        </p:nvSpPr>
        <p:spPr>
          <a:xfrm>
            <a:off x="1031286" y="375273"/>
            <a:ext cx="323751"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あ</a:t>
            </a:r>
          </a:p>
        </p:txBody>
      </p:sp>
      <p:sp>
        <p:nvSpPr>
          <p:cNvPr id="45" name="テキスト ボックス 44">
            <a:extLst>
              <a:ext uri="{FF2B5EF4-FFF2-40B4-BE49-F238E27FC236}">
                <a16:creationId xmlns:a16="http://schemas.microsoft.com/office/drawing/2014/main" id="{9949046C-F52B-4E41-9F4F-A3482D0EBD58}"/>
              </a:ext>
            </a:extLst>
          </p:cNvPr>
          <p:cNvSpPr txBox="1"/>
          <p:nvPr/>
        </p:nvSpPr>
        <p:spPr>
          <a:xfrm>
            <a:off x="585925" y="993381"/>
            <a:ext cx="8129450" cy="630942"/>
          </a:xfrm>
          <a:prstGeom prst="rect">
            <a:avLst/>
          </a:prstGeom>
          <a:noFill/>
        </p:spPr>
        <p:txBody>
          <a:bodyPr wrap="square" rtlCol="0">
            <a:spAutoFit/>
          </a:bodyPr>
          <a:lstStyle/>
          <a:p>
            <a:pPr>
              <a:lnSpc>
                <a:spcPct val="200000"/>
              </a:lnSpc>
            </a:pPr>
            <a:r>
              <a:rPr lang="ja-JP" altLang="en-US" sz="2000" b="1" i="0" dirty="0">
                <a:solidFill>
                  <a:srgbClr val="C00000"/>
                </a:solidFill>
                <a:effectLst/>
                <a:latin typeface="メイリオ" panose="020B0604030504040204" pitchFamily="50" charset="-128"/>
                <a:ea typeface="メイリオ" panose="020B0604030504040204" pitchFamily="50" charset="-128"/>
              </a:rPr>
              <a:t>リモコンの光が当たったとき、ロボットの腕が上がるようにしよう</a:t>
            </a:r>
            <a:r>
              <a:rPr kumimoji="1" lang="ja-JP" altLang="en-US" sz="2000" b="1" dirty="0">
                <a:solidFill>
                  <a:srgbClr val="C00000"/>
                </a:solidFill>
                <a:latin typeface="メイリオ" panose="020B0604030504040204" pitchFamily="50" charset="-128"/>
                <a:ea typeface="メイリオ" panose="020B0604030504040204" pitchFamily="50" charset="-128"/>
              </a:rPr>
              <a:t>。</a:t>
            </a:r>
          </a:p>
        </p:txBody>
      </p:sp>
      <p:sp>
        <p:nvSpPr>
          <p:cNvPr id="46" name="テキスト ボックス 45">
            <a:extLst>
              <a:ext uri="{FF2B5EF4-FFF2-40B4-BE49-F238E27FC236}">
                <a16:creationId xmlns:a16="http://schemas.microsoft.com/office/drawing/2014/main" id="{5D745C1B-11EB-48F9-8257-65C78FD3CBFF}"/>
              </a:ext>
            </a:extLst>
          </p:cNvPr>
          <p:cNvSpPr txBox="1"/>
          <p:nvPr/>
        </p:nvSpPr>
        <p:spPr>
          <a:xfrm>
            <a:off x="1792864" y="1086627"/>
            <a:ext cx="612986"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ひかり</a:t>
            </a:r>
          </a:p>
        </p:txBody>
      </p:sp>
      <p:sp>
        <p:nvSpPr>
          <p:cNvPr id="48" name="テキスト ボックス 47">
            <a:extLst>
              <a:ext uri="{FF2B5EF4-FFF2-40B4-BE49-F238E27FC236}">
                <a16:creationId xmlns:a16="http://schemas.microsoft.com/office/drawing/2014/main" id="{5ACCD5CB-A1FF-49F2-9D3B-EF2AFDD1E549}"/>
              </a:ext>
            </a:extLst>
          </p:cNvPr>
          <p:cNvSpPr txBox="1"/>
          <p:nvPr/>
        </p:nvSpPr>
        <p:spPr>
          <a:xfrm>
            <a:off x="6012988" y="1086627"/>
            <a:ext cx="236891"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あ</a:t>
            </a:r>
          </a:p>
        </p:txBody>
      </p:sp>
      <p:sp>
        <p:nvSpPr>
          <p:cNvPr id="57" name="テキスト ボックス 56">
            <a:extLst>
              <a:ext uri="{FF2B5EF4-FFF2-40B4-BE49-F238E27FC236}">
                <a16:creationId xmlns:a16="http://schemas.microsoft.com/office/drawing/2014/main" id="{03B55460-77E9-4A9A-A8F1-B2748BBCDD87}"/>
              </a:ext>
            </a:extLst>
          </p:cNvPr>
          <p:cNvSpPr txBox="1"/>
          <p:nvPr/>
        </p:nvSpPr>
        <p:spPr>
          <a:xfrm>
            <a:off x="5422397" y="1078020"/>
            <a:ext cx="448091"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うで</a:t>
            </a:r>
          </a:p>
        </p:txBody>
      </p:sp>
      <p:sp>
        <p:nvSpPr>
          <p:cNvPr id="59" name="テキスト ボックス 58">
            <a:extLst>
              <a:ext uri="{FF2B5EF4-FFF2-40B4-BE49-F238E27FC236}">
                <a16:creationId xmlns:a16="http://schemas.microsoft.com/office/drawing/2014/main" id="{DA9F62E9-A8EB-4EFE-BC5E-21AF14D3826E}"/>
              </a:ext>
            </a:extLst>
          </p:cNvPr>
          <p:cNvSpPr txBox="1"/>
          <p:nvPr/>
        </p:nvSpPr>
        <p:spPr>
          <a:xfrm>
            <a:off x="2338313" y="1086627"/>
            <a:ext cx="448091" cy="228846"/>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あ</a:t>
            </a:r>
          </a:p>
        </p:txBody>
      </p:sp>
      <p:pic>
        <p:nvPicPr>
          <p:cNvPr id="3" name="図 2">
            <a:extLst>
              <a:ext uri="{FF2B5EF4-FFF2-40B4-BE49-F238E27FC236}">
                <a16:creationId xmlns:a16="http://schemas.microsoft.com/office/drawing/2014/main" id="{E159A0FF-3EFF-4B4F-9BD6-3064A6226A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4617303" y="1635110"/>
            <a:ext cx="3679950" cy="3679950"/>
          </a:xfrm>
          <a:prstGeom prst="rect">
            <a:avLst/>
          </a:prstGeom>
        </p:spPr>
      </p:pic>
      <p:pic>
        <p:nvPicPr>
          <p:cNvPr id="7" name="図 6">
            <a:extLst>
              <a:ext uri="{FF2B5EF4-FFF2-40B4-BE49-F238E27FC236}">
                <a16:creationId xmlns:a16="http://schemas.microsoft.com/office/drawing/2014/main" id="{E4EDBD8E-950A-42B6-8CC6-15E9CC5E60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781591" y="1624323"/>
            <a:ext cx="3679950" cy="3679950"/>
          </a:xfrm>
          <a:prstGeom prst="rect">
            <a:avLst/>
          </a:prstGeom>
        </p:spPr>
      </p:pic>
      <p:sp>
        <p:nvSpPr>
          <p:cNvPr id="63" name="矢印: 右 62">
            <a:extLst>
              <a:ext uri="{FF2B5EF4-FFF2-40B4-BE49-F238E27FC236}">
                <a16:creationId xmlns:a16="http://schemas.microsoft.com/office/drawing/2014/main" id="{F59E67ED-CD3B-4CD2-926D-AD345E3FFDD5}"/>
              </a:ext>
            </a:extLst>
          </p:cNvPr>
          <p:cNvSpPr/>
          <p:nvPr/>
        </p:nvSpPr>
        <p:spPr>
          <a:xfrm>
            <a:off x="4155964" y="3053737"/>
            <a:ext cx="738182" cy="750525"/>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009841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腕を上げよう</a:t>
            </a:r>
          </a:p>
        </p:txBody>
      </p:sp>
      <p:sp>
        <p:nvSpPr>
          <p:cNvPr id="50" name="テキスト ボックス 49">
            <a:extLst>
              <a:ext uri="{FF2B5EF4-FFF2-40B4-BE49-F238E27FC236}">
                <a16:creationId xmlns:a16="http://schemas.microsoft.com/office/drawing/2014/main" id="{52B259D5-F6D8-40C1-BDA8-2349CDD3DA12}"/>
              </a:ext>
            </a:extLst>
          </p:cNvPr>
          <p:cNvSpPr txBox="1"/>
          <p:nvPr/>
        </p:nvSpPr>
        <p:spPr>
          <a:xfrm>
            <a:off x="457841" y="1097731"/>
            <a:ext cx="8153499" cy="577081"/>
          </a:xfrm>
          <a:prstGeom prst="rect">
            <a:avLst/>
          </a:prstGeom>
          <a:noFill/>
        </p:spPr>
        <p:txBody>
          <a:bodyPr wrap="square" rtlCol="0">
            <a:spAutoFit/>
          </a:bodyPr>
          <a:lstStyle/>
          <a:p>
            <a:pP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サーボモーターの動きを確認しよう</a:t>
            </a:r>
            <a:endParaRPr lang="en-US" altLang="ja-JP" b="1" dirty="0">
              <a:solidFill>
                <a:srgbClr val="575E75"/>
              </a:solidFill>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93368AB1-CB72-4874-9AA5-C3298A9E43E9}"/>
              </a:ext>
            </a:extLst>
          </p:cNvPr>
          <p:cNvSpPr txBox="1"/>
          <p:nvPr/>
        </p:nvSpPr>
        <p:spPr>
          <a:xfrm>
            <a:off x="2934219" y="1166683"/>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かくにん</a:t>
            </a:r>
            <a:endParaRPr kumimoji="1" lang="ja-JP" altLang="en-US" sz="1000" dirty="0">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3B9C8872-0932-45B9-B264-E3530D27CA45}"/>
              </a:ext>
            </a:extLst>
          </p:cNvPr>
          <p:cNvSpPr txBox="1"/>
          <p:nvPr/>
        </p:nvSpPr>
        <p:spPr>
          <a:xfrm>
            <a:off x="2248483" y="1171533"/>
            <a:ext cx="48880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うご</a:t>
            </a:r>
            <a:endParaRPr kumimoji="1" lang="ja-JP" altLang="en-US" sz="1000" dirty="0">
              <a:latin typeface="メイリオ" panose="020B0604030504040204" pitchFamily="50" charset="-128"/>
              <a:ea typeface="メイリオ" panose="020B0604030504040204" pitchFamily="50" charset="-128"/>
            </a:endParaRPr>
          </a:p>
        </p:txBody>
      </p:sp>
      <p:sp>
        <p:nvSpPr>
          <p:cNvPr id="92" name="テキスト ボックス 91">
            <a:extLst>
              <a:ext uri="{FF2B5EF4-FFF2-40B4-BE49-F238E27FC236}">
                <a16:creationId xmlns:a16="http://schemas.microsoft.com/office/drawing/2014/main" id="{C9A1004B-4F14-4AE7-8D27-55F4E9327DA5}"/>
              </a:ext>
            </a:extLst>
          </p:cNvPr>
          <p:cNvSpPr txBox="1"/>
          <p:nvPr/>
        </p:nvSpPr>
        <p:spPr>
          <a:xfrm>
            <a:off x="364158" y="383834"/>
            <a:ext cx="47418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うで</a:t>
            </a:r>
          </a:p>
        </p:txBody>
      </p:sp>
      <p:sp>
        <p:nvSpPr>
          <p:cNvPr id="93" name="テキスト ボックス 92">
            <a:extLst>
              <a:ext uri="{FF2B5EF4-FFF2-40B4-BE49-F238E27FC236}">
                <a16:creationId xmlns:a16="http://schemas.microsoft.com/office/drawing/2014/main" id="{396CE7B1-EBC4-477F-9734-7FAD259AC60F}"/>
              </a:ext>
            </a:extLst>
          </p:cNvPr>
          <p:cNvSpPr txBox="1"/>
          <p:nvPr/>
        </p:nvSpPr>
        <p:spPr>
          <a:xfrm>
            <a:off x="1031286" y="375273"/>
            <a:ext cx="323751"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あ</a:t>
            </a:r>
          </a:p>
        </p:txBody>
      </p:sp>
      <p:pic>
        <p:nvPicPr>
          <p:cNvPr id="7" name="図 6">
            <a:extLst>
              <a:ext uri="{FF2B5EF4-FFF2-40B4-BE49-F238E27FC236}">
                <a16:creationId xmlns:a16="http://schemas.microsoft.com/office/drawing/2014/main" id="{55AA8DA2-8A34-46BC-9DE1-F48CE1CFCF23}"/>
              </a:ext>
            </a:extLst>
          </p:cNvPr>
          <p:cNvPicPr>
            <a:picLocks noChangeAspect="1"/>
          </p:cNvPicPr>
          <p:nvPr/>
        </p:nvPicPr>
        <p:blipFill>
          <a:blip r:embed="rId2"/>
          <a:stretch>
            <a:fillRect/>
          </a:stretch>
        </p:blipFill>
        <p:spPr>
          <a:xfrm>
            <a:off x="6551080" y="3178760"/>
            <a:ext cx="2482910" cy="1917183"/>
          </a:xfrm>
          <a:prstGeom prst="rect">
            <a:avLst/>
          </a:prstGeom>
        </p:spPr>
      </p:pic>
      <p:pic>
        <p:nvPicPr>
          <p:cNvPr id="9" name="図 8">
            <a:extLst>
              <a:ext uri="{FF2B5EF4-FFF2-40B4-BE49-F238E27FC236}">
                <a16:creationId xmlns:a16="http://schemas.microsoft.com/office/drawing/2014/main" id="{97B68483-EC7E-42AE-9EF8-2F6C0D5BD158}"/>
              </a:ext>
            </a:extLst>
          </p:cNvPr>
          <p:cNvPicPr>
            <a:picLocks noChangeAspect="1"/>
          </p:cNvPicPr>
          <p:nvPr/>
        </p:nvPicPr>
        <p:blipFill>
          <a:blip r:embed="rId3"/>
          <a:stretch>
            <a:fillRect/>
          </a:stretch>
        </p:blipFill>
        <p:spPr>
          <a:xfrm>
            <a:off x="2005625" y="3178760"/>
            <a:ext cx="2396480" cy="1901470"/>
          </a:xfrm>
          <a:prstGeom prst="rect">
            <a:avLst/>
          </a:prstGeom>
        </p:spPr>
      </p:pic>
      <p:grpSp>
        <p:nvGrpSpPr>
          <p:cNvPr id="15" name="グループ化 14">
            <a:extLst>
              <a:ext uri="{FF2B5EF4-FFF2-40B4-BE49-F238E27FC236}">
                <a16:creationId xmlns:a16="http://schemas.microsoft.com/office/drawing/2014/main" id="{0409DB45-D4D8-4D8B-B10E-F8E004D01A86}"/>
              </a:ext>
            </a:extLst>
          </p:cNvPr>
          <p:cNvGrpSpPr/>
          <p:nvPr/>
        </p:nvGrpSpPr>
        <p:grpSpPr>
          <a:xfrm>
            <a:off x="364158" y="1598031"/>
            <a:ext cx="8660739" cy="612886"/>
            <a:chOff x="54636" y="1537698"/>
            <a:chExt cx="8660739" cy="612886"/>
          </a:xfrm>
        </p:grpSpPr>
        <p:sp>
          <p:nvSpPr>
            <p:cNvPr id="59" name="テキスト ボックス 58">
              <a:extLst>
                <a:ext uri="{FF2B5EF4-FFF2-40B4-BE49-F238E27FC236}">
                  <a16:creationId xmlns:a16="http://schemas.microsoft.com/office/drawing/2014/main" id="{AB0CA56E-BD9E-41B0-A376-F89A6A2678B9}"/>
                </a:ext>
              </a:extLst>
            </p:cNvPr>
            <p:cNvSpPr txBox="1"/>
            <p:nvPr/>
          </p:nvSpPr>
          <p:spPr>
            <a:xfrm>
              <a:off x="54636" y="1537698"/>
              <a:ext cx="8660739"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「動き」から　　　　　　　　　　　を選び、</a:t>
              </a:r>
              <a:r>
                <a:rPr lang="ja-JP" altLang="en-US" dirty="0">
                  <a:solidFill>
                    <a:srgbClr val="575E75"/>
                  </a:solidFill>
                  <a:latin typeface="メイリオ" panose="020B0604030504040204" pitchFamily="50" charset="-128"/>
                  <a:ea typeface="メイリオ" panose="020B0604030504040204" pitchFamily="50" charset="-128"/>
                </a:rPr>
                <a:t>矢印を動かして、動きを確認する。</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7BBAE7E8-F36A-4700-B5E6-2FB71169175C}"/>
                </a:ext>
              </a:extLst>
            </p:cNvPr>
            <p:cNvSpPr txBox="1"/>
            <p:nvPr/>
          </p:nvSpPr>
          <p:spPr>
            <a:xfrm>
              <a:off x="4124164" y="1594978"/>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DA38FE02-A66C-4051-A5F6-856568E24F1A}"/>
                </a:ext>
              </a:extLst>
            </p:cNvPr>
            <p:cNvSpPr txBox="1"/>
            <p:nvPr/>
          </p:nvSpPr>
          <p:spPr>
            <a:xfrm>
              <a:off x="284605" y="1594978"/>
              <a:ext cx="44519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うご</a:t>
              </a:r>
              <a:endParaRPr kumimoji="1" lang="ja-JP" altLang="en-US" sz="1000" dirty="0">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5005BF77-0C91-4C7C-9534-A1CE7F67C8F2}"/>
                </a:ext>
              </a:extLst>
            </p:cNvPr>
            <p:cNvSpPr txBox="1"/>
            <p:nvPr/>
          </p:nvSpPr>
          <p:spPr>
            <a:xfrm>
              <a:off x="4817854" y="1594978"/>
              <a:ext cx="72980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やじるし</a:t>
              </a:r>
              <a:endParaRPr kumimoji="1" lang="ja-JP" altLang="en-US" sz="1000"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513721B1-0125-4D42-9638-D282F76825A9}"/>
                </a:ext>
              </a:extLst>
            </p:cNvPr>
            <p:cNvPicPr>
              <a:picLocks noChangeAspect="1"/>
            </p:cNvPicPr>
            <p:nvPr/>
          </p:nvPicPr>
          <p:blipFill>
            <a:blip r:embed="rId4"/>
            <a:stretch>
              <a:fillRect/>
            </a:stretch>
          </p:blipFill>
          <p:spPr>
            <a:xfrm>
              <a:off x="1570977" y="1685724"/>
              <a:ext cx="2362405" cy="464860"/>
            </a:xfrm>
            <a:prstGeom prst="rect">
              <a:avLst/>
            </a:prstGeom>
          </p:spPr>
        </p:pic>
        <p:sp>
          <p:nvSpPr>
            <p:cNvPr id="71" name="テキスト ボックス 70">
              <a:extLst>
                <a:ext uri="{FF2B5EF4-FFF2-40B4-BE49-F238E27FC236}">
                  <a16:creationId xmlns:a16="http://schemas.microsoft.com/office/drawing/2014/main" id="{B9D7F9D3-5769-475F-97A0-35F25BB1D573}"/>
                </a:ext>
              </a:extLst>
            </p:cNvPr>
            <p:cNvSpPr txBox="1"/>
            <p:nvPr/>
          </p:nvSpPr>
          <p:spPr>
            <a:xfrm>
              <a:off x="5495920" y="1594978"/>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うご</a:t>
              </a:r>
              <a:endParaRPr kumimoji="1" lang="ja-JP" altLang="en-US" sz="1000" dirty="0">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C6F56F9E-12E3-41DA-9D17-D5196FDC2CAB}"/>
                </a:ext>
              </a:extLst>
            </p:cNvPr>
            <p:cNvSpPr txBox="1"/>
            <p:nvPr/>
          </p:nvSpPr>
          <p:spPr>
            <a:xfrm>
              <a:off x="6619099" y="1594978"/>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うご</a:t>
              </a:r>
              <a:endParaRPr kumimoji="1" lang="ja-JP" altLang="en-US" sz="1000" dirty="0">
                <a:latin typeface="メイリオ" panose="020B0604030504040204" pitchFamily="50" charset="-128"/>
                <a:ea typeface="メイリオ" panose="020B0604030504040204" pitchFamily="50" charset="-128"/>
              </a:endParaRPr>
            </a:p>
          </p:txBody>
        </p:sp>
        <p:sp>
          <p:nvSpPr>
            <p:cNvPr id="74" name="テキスト ボックス 73">
              <a:extLst>
                <a:ext uri="{FF2B5EF4-FFF2-40B4-BE49-F238E27FC236}">
                  <a16:creationId xmlns:a16="http://schemas.microsoft.com/office/drawing/2014/main" id="{F10F2D11-1145-468B-A87F-85F0758B1535}"/>
                </a:ext>
              </a:extLst>
            </p:cNvPr>
            <p:cNvSpPr txBox="1"/>
            <p:nvPr/>
          </p:nvSpPr>
          <p:spPr>
            <a:xfrm>
              <a:off x="7310956" y="1594978"/>
              <a:ext cx="72980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かくにん</a:t>
              </a:r>
              <a:endParaRPr kumimoji="1" lang="ja-JP" altLang="en-US" sz="1000" dirty="0">
                <a:latin typeface="メイリオ" panose="020B0604030504040204" pitchFamily="50" charset="-128"/>
                <a:ea typeface="メイリオ" panose="020B0604030504040204" pitchFamily="50" charset="-128"/>
              </a:endParaRPr>
            </a:p>
          </p:txBody>
        </p:sp>
      </p:grpSp>
      <p:pic>
        <p:nvPicPr>
          <p:cNvPr id="75" name="図 74">
            <a:extLst>
              <a:ext uri="{FF2B5EF4-FFF2-40B4-BE49-F238E27FC236}">
                <a16:creationId xmlns:a16="http://schemas.microsoft.com/office/drawing/2014/main" id="{F33BED2F-F9A5-4AB0-8A71-5509E13B119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4649609" y="3194472"/>
            <a:ext cx="1901471" cy="1901471"/>
          </a:xfrm>
          <a:prstGeom prst="rect">
            <a:avLst/>
          </a:prstGeom>
        </p:spPr>
      </p:pic>
      <p:pic>
        <p:nvPicPr>
          <p:cNvPr id="76" name="図 75">
            <a:extLst>
              <a:ext uri="{FF2B5EF4-FFF2-40B4-BE49-F238E27FC236}">
                <a16:creationId xmlns:a16="http://schemas.microsoft.com/office/drawing/2014/main" id="{452FFC63-7295-4F07-8AF1-05D737796F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60824" y="3194473"/>
            <a:ext cx="1901471" cy="1901471"/>
          </a:xfrm>
          <a:prstGeom prst="rect">
            <a:avLst/>
          </a:prstGeom>
        </p:spPr>
      </p:pic>
      <p:grpSp>
        <p:nvGrpSpPr>
          <p:cNvPr id="16" name="グループ化 15">
            <a:extLst>
              <a:ext uri="{FF2B5EF4-FFF2-40B4-BE49-F238E27FC236}">
                <a16:creationId xmlns:a16="http://schemas.microsoft.com/office/drawing/2014/main" id="{AD299252-4459-497A-9284-60B4458667D3}"/>
              </a:ext>
            </a:extLst>
          </p:cNvPr>
          <p:cNvGrpSpPr/>
          <p:nvPr/>
        </p:nvGrpSpPr>
        <p:grpSpPr>
          <a:xfrm>
            <a:off x="6918" y="2573510"/>
            <a:ext cx="3000323" cy="577081"/>
            <a:chOff x="6678831" y="571859"/>
            <a:chExt cx="3000323" cy="577081"/>
          </a:xfrm>
        </p:grpSpPr>
        <p:sp>
          <p:nvSpPr>
            <p:cNvPr id="101" name="テキスト ボックス 100">
              <a:extLst>
                <a:ext uri="{FF2B5EF4-FFF2-40B4-BE49-F238E27FC236}">
                  <a16:creationId xmlns:a16="http://schemas.microsoft.com/office/drawing/2014/main" id="{F15A6183-AD71-427F-9885-B64778D9F1D3}"/>
                </a:ext>
              </a:extLst>
            </p:cNvPr>
            <p:cNvSpPr txBox="1"/>
            <p:nvPr/>
          </p:nvSpPr>
          <p:spPr>
            <a:xfrm>
              <a:off x="6678831" y="571859"/>
              <a:ext cx="3000323" cy="577081"/>
            </a:xfrm>
            <a:prstGeom prst="rect">
              <a:avLst/>
            </a:prstGeom>
            <a:noFill/>
          </p:spPr>
          <p:txBody>
            <a:bodyPr wrap="square" rtlCol="0">
              <a:spAutoFit/>
            </a:bodyPr>
            <a:lstStyle/>
            <a:p>
              <a:pP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腕を上げたとき</a:t>
              </a:r>
              <a:r>
                <a:rPr lang="en-US" altLang="ja-JP" b="1" dirty="0">
                  <a:solidFill>
                    <a:srgbClr val="575E75"/>
                  </a:solidFill>
                  <a:latin typeface="メイリオ" panose="020B0604030504040204" pitchFamily="50" charset="-128"/>
                  <a:ea typeface="メイリオ" panose="020B0604030504040204" pitchFamily="50" charset="-128"/>
                </a:rPr>
                <a:t>…60</a:t>
              </a:r>
              <a:r>
                <a:rPr lang="ja-JP" altLang="en-US" b="1" dirty="0">
                  <a:solidFill>
                    <a:srgbClr val="575E75"/>
                  </a:solidFill>
                  <a:latin typeface="メイリオ" panose="020B0604030504040204" pitchFamily="50" charset="-128"/>
                  <a:ea typeface="メイリオ" panose="020B0604030504040204" pitchFamily="50" charset="-128"/>
                </a:rPr>
                <a:t>～</a:t>
              </a:r>
              <a:r>
                <a:rPr lang="en-US" altLang="ja-JP" b="1" dirty="0">
                  <a:solidFill>
                    <a:srgbClr val="575E75"/>
                  </a:solidFill>
                  <a:latin typeface="メイリオ" panose="020B0604030504040204" pitchFamily="50" charset="-128"/>
                  <a:ea typeface="メイリオ" panose="020B0604030504040204" pitchFamily="50" charset="-128"/>
                </a:rPr>
                <a:t>80</a:t>
              </a:r>
              <a:endParaRPr lang="en-US" altLang="ja-JP" b="1" i="0" dirty="0">
                <a:solidFill>
                  <a:srgbClr val="575E75"/>
                </a:solidFill>
                <a:effectLst/>
                <a:latin typeface="メイリオ" panose="020B0604030504040204" pitchFamily="50" charset="-128"/>
                <a:ea typeface="メイリオ" panose="020B0604030504040204" pitchFamily="50" charset="-128"/>
              </a:endParaRPr>
            </a:p>
          </p:txBody>
        </p:sp>
        <p:sp>
          <p:nvSpPr>
            <p:cNvPr id="103" name="テキスト ボックス 102">
              <a:extLst>
                <a:ext uri="{FF2B5EF4-FFF2-40B4-BE49-F238E27FC236}">
                  <a16:creationId xmlns:a16="http://schemas.microsoft.com/office/drawing/2014/main" id="{BAFBEAA1-4F91-4D69-80C2-0710028B573C}"/>
                </a:ext>
              </a:extLst>
            </p:cNvPr>
            <p:cNvSpPr txBox="1"/>
            <p:nvPr/>
          </p:nvSpPr>
          <p:spPr>
            <a:xfrm>
              <a:off x="6678831" y="621275"/>
              <a:ext cx="445199"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うで</a:t>
              </a:r>
              <a:endParaRPr kumimoji="1" lang="ja-JP" altLang="en-US" sz="1000" b="1" dirty="0">
                <a:latin typeface="メイリオ" panose="020B0604030504040204" pitchFamily="50" charset="-128"/>
                <a:ea typeface="メイリオ" panose="020B0604030504040204" pitchFamily="50" charset="-128"/>
              </a:endParaRPr>
            </a:p>
          </p:txBody>
        </p:sp>
        <p:sp>
          <p:nvSpPr>
            <p:cNvPr id="106" name="テキスト ボックス 105">
              <a:extLst>
                <a:ext uri="{FF2B5EF4-FFF2-40B4-BE49-F238E27FC236}">
                  <a16:creationId xmlns:a16="http://schemas.microsoft.com/office/drawing/2014/main" id="{5066EB0A-EFBB-4135-92B0-49816D9A6BD8}"/>
                </a:ext>
              </a:extLst>
            </p:cNvPr>
            <p:cNvSpPr txBox="1"/>
            <p:nvPr/>
          </p:nvSpPr>
          <p:spPr>
            <a:xfrm>
              <a:off x="7124030" y="621049"/>
              <a:ext cx="445199"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あ</a:t>
              </a:r>
              <a:endParaRPr kumimoji="1" lang="ja-JP" altLang="en-US" sz="1000" b="1" dirty="0">
                <a:latin typeface="メイリオ" panose="020B0604030504040204" pitchFamily="50" charset="-128"/>
                <a:ea typeface="メイリオ" panose="020B0604030504040204" pitchFamily="50" charset="-128"/>
              </a:endParaRPr>
            </a:p>
          </p:txBody>
        </p:sp>
      </p:grpSp>
      <p:grpSp>
        <p:nvGrpSpPr>
          <p:cNvPr id="107" name="グループ化 106">
            <a:extLst>
              <a:ext uri="{FF2B5EF4-FFF2-40B4-BE49-F238E27FC236}">
                <a16:creationId xmlns:a16="http://schemas.microsoft.com/office/drawing/2014/main" id="{1A7B8D03-124D-4B14-8AD2-DCE66539205C}"/>
              </a:ext>
            </a:extLst>
          </p:cNvPr>
          <p:cNvGrpSpPr/>
          <p:nvPr/>
        </p:nvGrpSpPr>
        <p:grpSpPr>
          <a:xfrm>
            <a:off x="4577427" y="2601679"/>
            <a:ext cx="3000323" cy="577081"/>
            <a:chOff x="6678831" y="571859"/>
            <a:chExt cx="3000323" cy="577081"/>
          </a:xfrm>
        </p:grpSpPr>
        <p:sp>
          <p:nvSpPr>
            <p:cNvPr id="108" name="テキスト ボックス 107">
              <a:extLst>
                <a:ext uri="{FF2B5EF4-FFF2-40B4-BE49-F238E27FC236}">
                  <a16:creationId xmlns:a16="http://schemas.microsoft.com/office/drawing/2014/main" id="{C421B7B2-9FCF-4E12-99B4-B5FF018A6F0E}"/>
                </a:ext>
              </a:extLst>
            </p:cNvPr>
            <p:cNvSpPr txBox="1"/>
            <p:nvPr/>
          </p:nvSpPr>
          <p:spPr>
            <a:xfrm>
              <a:off x="6678831" y="571859"/>
              <a:ext cx="3000323" cy="577081"/>
            </a:xfrm>
            <a:prstGeom prst="rect">
              <a:avLst/>
            </a:prstGeom>
            <a:noFill/>
          </p:spPr>
          <p:txBody>
            <a:bodyPr wrap="square" rtlCol="0">
              <a:spAutoFit/>
            </a:bodyPr>
            <a:lstStyle/>
            <a:p>
              <a:pP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腕を下げたとき</a:t>
              </a:r>
              <a:r>
                <a:rPr lang="en-US" altLang="ja-JP" b="1" dirty="0">
                  <a:solidFill>
                    <a:srgbClr val="575E75"/>
                  </a:solidFill>
                  <a:latin typeface="メイリオ" panose="020B0604030504040204" pitchFamily="50" charset="-128"/>
                  <a:ea typeface="メイリオ" panose="020B0604030504040204" pitchFamily="50" charset="-128"/>
                </a:rPr>
                <a:t>…0</a:t>
              </a:r>
              <a:r>
                <a:rPr lang="ja-JP" altLang="en-US" b="1" dirty="0">
                  <a:solidFill>
                    <a:srgbClr val="575E75"/>
                  </a:solidFill>
                  <a:latin typeface="メイリオ" panose="020B0604030504040204" pitchFamily="50" charset="-128"/>
                  <a:ea typeface="メイリオ" panose="020B0604030504040204" pitchFamily="50" charset="-128"/>
                </a:rPr>
                <a:t>～</a:t>
              </a:r>
              <a:r>
                <a:rPr lang="en-US" altLang="ja-JP" b="1" dirty="0">
                  <a:solidFill>
                    <a:srgbClr val="575E75"/>
                  </a:solidFill>
                  <a:latin typeface="メイリオ" panose="020B0604030504040204" pitchFamily="50" charset="-128"/>
                  <a:ea typeface="メイリオ" panose="020B0604030504040204" pitchFamily="50" charset="-128"/>
                </a:rPr>
                <a:t>10</a:t>
              </a:r>
              <a:endParaRPr lang="en-US" altLang="ja-JP" b="1" i="0" dirty="0">
                <a:solidFill>
                  <a:srgbClr val="575E75"/>
                </a:solidFill>
                <a:effectLst/>
                <a:latin typeface="メイリオ" panose="020B0604030504040204" pitchFamily="50" charset="-128"/>
                <a:ea typeface="メイリオ" panose="020B0604030504040204" pitchFamily="50" charset="-128"/>
              </a:endParaRPr>
            </a:p>
          </p:txBody>
        </p:sp>
        <p:sp>
          <p:nvSpPr>
            <p:cNvPr id="109" name="テキスト ボックス 108">
              <a:extLst>
                <a:ext uri="{FF2B5EF4-FFF2-40B4-BE49-F238E27FC236}">
                  <a16:creationId xmlns:a16="http://schemas.microsoft.com/office/drawing/2014/main" id="{507AB4CA-A636-486B-90D4-DD7015814590}"/>
                </a:ext>
              </a:extLst>
            </p:cNvPr>
            <p:cNvSpPr txBox="1"/>
            <p:nvPr/>
          </p:nvSpPr>
          <p:spPr>
            <a:xfrm>
              <a:off x="6678831" y="621275"/>
              <a:ext cx="445199"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うで</a:t>
              </a:r>
              <a:endParaRPr kumimoji="1" lang="ja-JP" altLang="en-US" sz="1000" b="1" dirty="0">
                <a:latin typeface="メイリオ" panose="020B0604030504040204" pitchFamily="50" charset="-128"/>
                <a:ea typeface="メイリオ" panose="020B0604030504040204" pitchFamily="50" charset="-128"/>
              </a:endParaRPr>
            </a:p>
          </p:txBody>
        </p:sp>
        <p:sp>
          <p:nvSpPr>
            <p:cNvPr id="110" name="テキスト ボックス 109">
              <a:extLst>
                <a:ext uri="{FF2B5EF4-FFF2-40B4-BE49-F238E27FC236}">
                  <a16:creationId xmlns:a16="http://schemas.microsoft.com/office/drawing/2014/main" id="{B60EA50C-8B44-4486-A014-0F305B4085BF}"/>
                </a:ext>
              </a:extLst>
            </p:cNvPr>
            <p:cNvSpPr txBox="1"/>
            <p:nvPr/>
          </p:nvSpPr>
          <p:spPr>
            <a:xfrm>
              <a:off x="7124030" y="621049"/>
              <a:ext cx="445199"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さ</a:t>
              </a:r>
              <a:endParaRPr kumimoji="1" lang="ja-JP" altLang="en-US" sz="1000" b="1" dirty="0">
                <a:latin typeface="メイリオ" panose="020B0604030504040204" pitchFamily="50" charset="-128"/>
                <a:ea typeface="メイリオ" panose="020B0604030504040204" pitchFamily="50" charset="-128"/>
              </a:endParaRPr>
            </a:p>
          </p:txBody>
        </p:sp>
      </p:grpSp>
      <p:pic>
        <p:nvPicPr>
          <p:cNvPr id="111" name="図 110">
            <a:extLst>
              <a:ext uri="{FF2B5EF4-FFF2-40B4-BE49-F238E27FC236}">
                <a16:creationId xmlns:a16="http://schemas.microsoft.com/office/drawing/2014/main" id="{C2063779-33DA-486C-9EF1-5DE8DF915421}"/>
              </a:ext>
            </a:extLst>
          </p:cNvPr>
          <p:cNvPicPr>
            <a:picLocks noChangeAspect="1"/>
          </p:cNvPicPr>
          <p:nvPr/>
        </p:nvPicPr>
        <p:blipFill>
          <a:blip r:embed="rId7"/>
          <a:stretch>
            <a:fillRect/>
          </a:stretch>
        </p:blipFill>
        <p:spPr>
          <a:xfrm>
            <a:off x="6867409" y="5161636"/>
            <a:ext cx="1064481" cy="1696364"/>
          </a:xfrm>
          <a:prstGeom prst="rect">
            <a:avLst/>
          </a:prstGeom>
        </p:spPr>
      </p:pic>
      <p:grpSp>
        <p:nvGrpSpPr>
          <p:cNvPr id="17" name="グループ化 16">
            <a:extLst>
              <a:ext uri="{FF2B5EF4-FFF2-40B4-BE49-F238E27FC236}">
                <a16:creationId xmlns:a16="http://schemas.microsoft.com/office/drawing/2014/main" id="{19E21703-CFFD-4086-BC33-C9BEBEA2A52A}"/>
              </a:ext>
            </a:extLst>
          </p:cNvPr>
          <p:cNvGrpSpPr/>
          <p:nvPr/>
        </p:nvGrpSpPr>
        <p:grpSpPr>
          <a:xfrm>
            <a:off x="2340929" y="5259969"/>
            <a:ext cx="4185513" cy="1255913"/>
            <a:chOff x="2340929" y="5259969"/>
            <a:chExt cx="4185513" cy="1255913"/>
          </a:xfrm>
        </p:grpSpPr>
        <p:sp>
          <p:nvSpPr>
            <p:cNvPr id="112" name="吹き出し: 角を丸めた四角形 111">
              <a:extLst>
                <a:ext uri="{FF2B5EF4-FFF2-40B4-BE49-F238E27FC236}">
                  <a16:creationId xmlns:a16="http://schemas.microsoft.com/office/drawing/2014/main" id="{1E8DE8AA-6141-4A30-B9C1-1A85B88F6EE6}"/>
                </a:ext>
              </a:extLst>
            </p:cNvPr>
            <p:cNvSpPr/>
            <p:nvPr/>
          </p:nvSpPr>
          <p:spPr>
            <a:xfrm>
              <a:off x="2340929" y="5259969"/>
              <a:ext cx="4185513" cy="1255913"/>
            </a:xfrm>
            <a:prstGeom prst="wedgeRoundRectCallout">
              <a:avLst>
                <a:gd name="adj1" fmla="val 56944"/>
                <a:gd name="adj2" fmla="val -5881"/>
                <a:gd name="adj3" fmla="val 16667"/>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solidFill>
                  <a:schemeClr val="tx1"/>
                </a:solidFill>
              </a:endParaRPr>
            </a:p>
          </p:txBody>
        </p:sp>
        <p:sp>
          <p:nvSpPr>
            <p:cNvPr id="113" name="テキスト ボックス 112">
              <a:extLst>
                <a:ext uri="{FF2B5EF4-FFF2-40B4-BE49-F238E27FC236}">
                  <a16:creationId xmlns:a16="http://schemas.microsoft.com/office/drawing/2014/main" id="{356517DB-D8B3-484C-B33F-24FB254E8041}"/>
                </a:ext>
              </a:extLst>
            </p:cNvPr>
            <p:cNvSpPr txBox="1"/>
            <p:nvPr/>
          </p:nvSpPr>
          <p:spPr>
            <a:xfrm>
              <a:off x="2547103" y="5353370"/>
              <a:ext cx="3979339" cy="1015663"/>
            </a:xfrm>
            <a:prstGeom prst="rect">
              <a:avLst/>
            </a:prstGeom>
            <a:noFill/>
          </p:spPr>
          <p:txBody>
            <a:bodyPr wrap="square" rtlCol="0">
              <a:spAutoFit/>
            </a:bodyPr>
            <a:lstStyle/>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キミのロボットで測定した結果を使って、</a:t>
              </a:r>
              <a:endParaRPr kumimoji="1" lang="en-US" altLang="ja-JP" sz="1600"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プログラミングを進めよう！！</a:t>
              </a:r>
            </a:p>
          </p:txBody>
        </p:sp>
        <p:sp>
          <p:nvSpPr>
            <p:cNvPr id="114" name="テキスト ボックス 113">
              <a:extLst>
                <a:ext uri="{FF2B5EF4-FFF2-40B4-BE49-F238E27FC236}">
                  <a16:creationId xmlns:a16="http://schemas.microsoft.com/office/drawing/2014/main" id="{C055FC7E-B538-4358-B1F3-93A474FE05BF}"/>
                </a:ext>
              </a:extLst>
            </p:cNvPr>
            <p:cNvSpPr txBox="1"/>
            <p:nvPr/>
          </p:nvSpPr>
          <p:spPr>
            <a:xfrm>
              <a:off x="4088698" y="5419440"/>
              <a:ext cx="736158"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そくてい</a:t>
              </a:r>
              <a:endParaRPr kumimoji="1" lang="ja-JP" altLang="en-US" sz="900" dirty="0">
                <a:latin typeface="メイリオ" panose="020B0604030504040204" pitchFamily="50" charset="-128"/>
                <a:ea typeface="メイリオ" panose="020B0604030504040204" pitchFamily="50" charset="-128"/>
              </a:endParaRPr>
            </a:p>
          </p:txBody>
        </p:sp>
        <p:sp>
          <p:nvSpPr>
            <p:cNvPr id="115" name="テキスト ボックス 114">
              <a:extLst>
                <a:ext uri="{FF2B5EF4-FFF2-40B4-BE49-F238E27FC236}">
                  <a16:creationId xmlns:a16="http://schemas.microsoft.com/office/drawing/2014/main" id="{3E4CC3AA-D80D-44EC-BC1B-1282C19664DC}"/>
                </a:ext>
              </a:extLst>
            </p:cNvPr>
            <p:cNvSpPr txBox="1"/>
            <p:nvPr/>
          </p:nvSpPr>
          <p:spPr>
            <a:xfrm>
              <a:off x="4169975" y="5878736"/>
              <a:ext cx="440305"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すす</a:t>
              </a:r>
              <a:endParaRPr kumimoji="1" lang="ja-JP" altLang="en-US" sz="900" dirty="0">
                <a:latin typeface="メイリオ" panose="020B0604030504040204" pitchFamily="50" charset="-128"/>
                <a:ea typeface="メイリオ" panose="020B0604030504040204" pitchFamily="50" charset="-128"/>
              </a:endParaRPr>
            </a:p>
          </p:txBody>
        </p:sp>
        <p:sp>
          <p:nvSpPr>
            <p:cNvPr id="116" name="テキスト ボックス 115">
              <a:extLst>
                <a:ext uri="{FF2B5EF4-FFF2-40B4-BE49-F238E27FC236}">
                  <a16:creationId xmlns:a16="http://schemas.microsoft.com/office/drawing/2014/main" id="{9506904B-747F-4632-B258-30566FD87F6E}"/>
                </a:ext>
              </a:extLst>
            </p:cNvPr>
            <p:cNvSpPr txBox="1"/>
            <p:nvPr/>
          </p:nvSpPr>
          <p:spPr>
            <a:xfrm>
              <a:off x="4919518" y="5419440"/>
              <a:ext cx="736158"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けっか</a:t>
              </a:r>
              <a:endParaRPr kumimoji="1" lang="ja-JP" altLang="en-US" sz="900" dirty="0">
                <a:latin typeface="メイリオ" panose="020B0604030504040204" pitchFamily="50" charset="-128"/>
                <a:ea typeface="メイリオ" panose="020B0604030504040204" pitchFamily="50" charset="-128"/>
              </a:endParaRPr>
            </a:p>
          </p:txBody>
        </p:sp>
        <p:sp>
          <p:nvSpPr>
            <p:cNvPr id="117" name="テキスト ボックス 116">
              <a:extLst>
                <a:ext uri="{FF2B5EF4-FFF2-40B4-BE49-F238E27FC236}">
                  <a16:creationId xmlns:a16="http://schemas.microsoft.com/office/drawing/2014/main" id="{52699887-E0BD-4959-9B8B-B414EE79EFF8}"/>
                </a:ext>
              </a:extLst>
            </p:cNvPr>
            <p:cNvSpPr txBox="1"/>
            <p:nvPr/>
          </p:nvSpPr>
          <p:spPr>
            <a:xfrm>
              <a:off x="5586508" y="5419440"/>
              <a:ext cx="416438"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つか</a:t>
              </a:r>
              <a:endParaRPr kumimoji="1" lang="ja-JP" altLang="en-US" sz="9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296176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腕を上げよう</a:t>
            </a:r>
          </a:p>
        </p:txBody>
      </p:sp>
      <p:sp>
        <p:nvSpPr>
          <p:cNvPr id="50" name="テキスト ボックス 49">
            <a:extLst>
              <a:ext uri="{FF2B5EF4-FFF2-40B4-BE49-F238E27FC236}">
                <a16:creationId xmlns:a16="http://schemas.microsoft.com/office/drawing/2014/main" id="{52B259D5-F6D8-40C1-BDA8-2349CDD3DA12}"/>
              </a:ext>
            </a:extLst>
          </p:cNvPr>
          <p:cNvSpPr txBox="1"/>
          <p:nvPr/>
        </p:nvSpPr>
        <p:spPr>
          <a:xfrm>
            <a:off x="457841" y="1097731"/>
            <a:ext cx="8153499" cy="577081"/>
          </a:xfrm>
          <a:prstGeom prst="rect">
            <a:avLst/>
          </a:prstGeom>
          <a:noFill/>
        </p:spPr>
        <p:txBody>
          <a:bodyPr wrap="square" rtlCol="0">
            <a:spAutoFit/>
          </a:bodyPr>
          <a:lstStyle/>
          <a:p>
            <a:pP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サーボモーターの動きを確認しよう</a:t>
            </a:r>
            <a:endParaRPr lang="en-US" altLang="ja-JP" b="1" dirty="0">
              <a:solidFill>
                <a:srgbClr val="575E75"/>
              </a:solidFill>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93368AB1-CB72-4874-9AA5-C3298A9E43E9}"/>
              </a:ext>
            </a:extLst>
          </p:cNvPr>
          <p:cNvSpPr txBox="1"/>
          <p:nvPr/>
        </p:nvSpPr>
        <p:spPr>
          <a:xfrm>
            <a:off x="2934219" y="1166683"/>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かくにん</a:t>
            </a:r>
            <a:endParaRPr kumimoji="1" lang="ja-JP" altLang="en-US" sz="1000" dirty="0">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3B9C8872-0932-45B9-B264-E3530D27CA45}"/>
              </a:ext>
            </a:extLst>
          </p:cNvPr>
          <p:cNvSpPr txBox="1"/>
          <p:nvPr/>
        </p:nvSpPr>
        <p:spPr>
          <a:xfrm>
            <a:off x="2248483" y="1171533"/>
            <a:ext cx="48880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うご</a:t>
            </a:r>
            <a:endParaRPr kumimoji="1" lang="ja-JP" altLang="en-US" sz="1000" dirty="0">
              <a:latin typeface="メイリオ" panose="020B0604030504040204" pitchFamily="50" charset="-128"/>
              <a:ea typeface="メイリオ" panose="020B0604030504040204" pitchFamily="50" charset="-128"/>
            </a:endParaRPr>
          </a:p>
        </p:txBody>
      </p:sp>
      <p:sp>
        <p:nvSpPr>
          <p:cNvPr id="92" name="テキスト ボックス 91">
            <a:extLst>
              <a:ext uri="{FF2B5EF4-FFF2-40B4-BE49-F238E27FC236}">
                <a16:creationId xmlns:a16="http://schemas.microsoft.com/office/drawing/2014/main" id="{C9A1004B-4F14-4AE7-8D27-55F4E9327DA5}"/>
              </a:ext>
            </a:extLst>
          </p:cNvPr>
          <p:cNvSpPr txBox="1"/>
          <p:nvPr/>
        </p:nvSpPr>
        <p:spPr>
          <a:xfrm>
            <a:off x="364158" y="383834"/>
            <a:ext cx="47418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うで</a:t>
            </a:r>
          </a:p>
        </p:txBody>
      </p:sp>
      <p:sp>
        <p:nvSpPr>
          <p:cNvPr id="93" name="テキスト ボックス 92">
            <a:extLst>
              <a:ext uri="{FF2B5EF4-FFF2-40B4-BE49-F238E27FC236}">
                <a16:creationId xmlns:a16="http://schemas.microsoft.com/office/drawing/2014/main" id="{396CE7B1-EBC4-477F-9734-7FAD259AC60F}"/>
              </a:ext>
            </a:extLst>
          </p:cNvPr>
          <p:cNvSpPr txBox="1"/>
          <p:nvPr/>
        </p:nvSpPr>
        <p:spPr>
          <a:xfrm>
            <a:off x="1031286" y="375273"/>
            <a:ext cx="323751"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あ</a:t>
            </a:r>
          </a:p>
        </p:txBody>
      </p:sp>
      <p:pic>
        <p:nvPicPr>
          <p:cNvPr id="7" name="図 6">
            <a:extLst>
              <a:ext uri="{FF2B5EF4-FFF2-40B4-BE49-F238E27FC236}">
                <a16:creationId xmlns:a16="http://schemas.microsoft.com/office/drawing/2014/main" id="{55AA8DA2-8A34-46BC-9DE1-F48CE1CFCF23}"/>
              </a:ext>
            </a:extLst>
          </p:cNvPr>
          <p:cNvPicPr>
            <a:picLocks noChangeAspect="1"/>
          </p:cNvPicPr>
          <p:nvPr/>
        </p:nvPicPr>
        <p:blipFill>
          <a:blip r:embed="rId2"/>
          <a:stretch>
            <a:fillRect/>
          </a:stretch>
        </p:blipFill>
        <p:spPr>
          <a:xfrm>
            <a:off x="6551080" y="3178760"/>
            <a:ext cx="2482910" cy="1917183"/>
          </a:xfrm>
          <a:prstGeom prst="rect">
            <a:avLst/>
          </a:prstGeom>
        </p:spPr>
      </p:pic>
      <p:pic>
        <p:nvPicPr>
          <p:cNvPr id="9" name="図 8">
            <a:extLst>
              <a:ext uri="{FF2B5EF4-FFF2-40B4-BE49-F238E27FC236}">
                <a16:creationId xmlns:a16="http://schemas.microsoft.com/office/drawing/2014/main" id="{97B68483-EC7E-42AE-9EF8-2F6C0D5BD158}"/>
              </a:ext>
            </a:extLst>
          </p:cNvPr>
          <p:cNvPicPr>
            <a:picLocks noChangeAspect="1"/>
          </p:cNvPicPr>
          <p:nvPr/>
        </p:nvPicPr>
        <p:blipFill>
          <a:blip r:embed="rId3"/>
          <a:stretch>
            <a:fillRect/>
          </a:stretch>
        </p:blipFill>
        <p:spPr>
          <a:xfrm>
            <a:off x="2005625" y="3178760"/>
            <a:ext cx="2396480" cy="1901470"/>
          </a:xfrm>
          <a:prstGeom prst="rect">
            <a:avLst/>
          </a:prstGeom>
        </p:spPr>
      </p:pic>
      <p:grpSp>
        <p:nvGrpSpPr>
          <p:cNvPr id="15" name="グループ化 14">
            <a:extLst>
              <a:ext uri="{FF2B5EF4-FFF2-40B4-BE49-F238E27FC236}">
                <a16:creationId xmlns:a16="http://schemas.microsoft.com/office/drawing/2014/main" id="{0409DB45-D4D8-4D8B-B10E-F8E004D01A86}"/>
              </a:ext>
            </a:extLst>
          </p:cNvPr>
          <p:cNvGrpSpPr/>
          <p:nvPr/>
        </p:nvGrpSpPr>
        <p:grpSpPr>
          <a:xfrm>
            <a:off x="364158" y="1598031"/>
            <a:ext cx="8660739" cy="612886"/>
            <a:chOff x="54636" y="1537698"/>
            <a:chExt cx="8660739" cy="612886"/>
          </a:xfrm>
        </p:grpSpPr>
        <p:sp>
          <p:nvSpPr>
            <p:cNvPr id="59" name="テキスト ボックス 58">
              <a:extLst>
                <a:ext uri="{FF2B5EF4-FFF2-40B4-BE49-F238E27FC236}">
                  <a16:creationId xmlns:a16="http://schemas.microsoft.com/office/drawing/2014/main" id="{AB0CA56E-BD9E-41B0-A376-F89A6A2678B9}"/>
                </a:ext>
              </a:extLst>
            </p:cNvPr>
            <p:cNvSpPr txBox="1"/>
            <p:nvPr/>
          </p:nvSpPr>
          <p:spPr>
            <a:xfrm>
              <a:off x="54636" y="1537698"/>
              <a:ext cx="8660739"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「動き」から　　　　　　　　　　　を選び、</a:t>
              </a:r>
              <a:r>
                <a:rPr lang="ja-JP" altLang="en-US" dirty="0">
                  <a:solidFill>
                    <a:srgbClr val="575E75"/>
                  </a:solidFill>
                  <a:latin typeface="メイリオ" panose="020B0604030504040204" pitchFamily="50" charset="-128"/>
                  <a:ea typeface="メイリオ" panose="020B0604030504040204" pitchFamily="50" charset="-128"/>
                </a:rPr>
                <a:t>矢印を動かして、動きを確認する。</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7BBAE7E8-F36A-4700-B5E6-2FB71169175C}"/>
                </a:ext>
              </a:extLst>
            </p:cNvPr>
            <p:cNvSpPr txBox="1"/>
            <p:nvPr/>
          </p:nvSpPr>
          <p:spPr>
            <a:xfrm>
              <a:off x="4124164" y="1594978"/>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DA38FE02-A66C-4051-A5F6-856568E24F1A}"/>
                </a:ext>
              </a:extLst>
            </p:cNvPr>
            <p:cNvSpPr txBox="1"/>
            <p:nvPr/>
          </p:nvSpPr>
          <p:spPr>
            <a:xfrm>
              <a:off x="284605" y="1594978"/>
              <a:ext cx="44519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うご</a:t>
              </a:r>
              <a:endParaRPr kumimoji="1" lang="ja-JP" altLang="en-US" sz="1000" dirty="0">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5005BF77-0C91-4C7C-9534-A1CE7F67C8F2}"/>
                </a:ext>
              </a:extLst>
            </p:cNvPr>
            <p:cNvSpPr txBox="1"/>
            <p:nvPr/>
          </p:nvSpPr>
          <p:spPr>
            <a:xfrm>
              <a:off x="4817854" y="1594978"/>
              <a:ext cx="72980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やじるし</a:t>
              </a:r>
              <a:endParaRPr kumimoji="1" lang="ja-JP" altLang="en-US" sz="1000"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513721B1-0125-4D42-9638-D282F76825A9}"/>
                </a:ext>
              </a:extLst>
            </p:cNvPr>
            <p:cNvPicPr>
              <a:picLocks noChangeAspect="1"/>
            </p:cNvPicPr>
            <p:nvPr/>
          </p:nvPicPr>
          <p:blipFill>
            <a:blip r:embed="rId4"/>
            <a:stretch>
              <a:fillRect/>
            </a:stretch>
          </p:blipFill>
          <p:spPr>
            <a:xfrm>
              <a:off x="1570977" y="1685724"/>
              <a:ext cx="2362405" cy="464860"/>
            </a:xfrm>
            <a:prstGeom prst="rect">
              <a:avLst/>
            </a:prstGeom>
          </p:spPr>
        </p:pic>
        <p:sp>
          <p:nvSpPr>
            <p:cNvPr id="71" name="テキスト ボックス 70">
              <a:extLst>
                <a:ext uri="{FF2B5EF4-FFF2-40B4-BE49-F238E27FC236}">
                  <a16:creationId xmlns:a16="http://schemas.microsoft.com/office/drawing/2014/main" id="{B9D7F9D3-5769-475F-97A0-35F25BB1D573}"/>
                </a:ext>
              </a:extLst>
            </p:cNvPr>
            <p:cNvSpPr txBox="1"/>
            <p:nvPr/>
          </p:nvSpPr>
          <p:spPr>
            <a:xfrm>
              <a:off x="5495920" y="1594978"/>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うご</a:t>
              </a:r>
              <a:endParaRPr kumimoji="1" lang="ja-JP" altLang="en-US" sz="1000" dirty="0">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C6F56F9E-12E3-41DA-9D17-D5196FDC2CAB}"/>
                </a:ext>
              </a:extLst>
            </p:cNvPr>
            <p:cNvSpPr txBox="1"/>
            <p:nvPr/>
          </p:nvSpPr>
          <p:spPr>
            <a:xfrm>
              <a:off x="6619099" y="1594978"/>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うご</a:t>
              </a:r>
              <a:endParaRPr kumimoji="1" lang="ja-JP" altLang="en-US" sz="1000" dirty="0">
                <a:latin typeface="メイリオ" panose="020B0604030504040204" pitchFamily="50" charset="-128"/>
                <a:ea typeface="メイリオ" panose="020B0604030504040204" pitchFamily="50" charset="-128"/>
              </a:endParaRPr>
            </a:p>
          </p:txBody>
        </p:sp>
        <p:sp>
          <p:nvSpPr>
            <p:cNvPr id="74" name="テキスト ボックス 73">
              <a:extLst>
                <a:ext uri="{FF2B5EF4-FFF2-40B4-BE49-F238E27FC236}">
                  <a16:creationId xmlns:a16="http://schemas.microsoft.com/office/drawing/2014/main" id="{F10F2D11-1145-468B-A87F-85F0758B1535}"/>
                </a:ext>
              </a:extLst>
            </p:cNvPr>
            <p:cNvSpPr txBox="1"/>
            <p:nvPr/>
          </p:nvSpPr>
          <p:spPr>
            <a:xfrm>
              <a:off x="7310956" y="1594978"/>
              <a:ext cx="72980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かくにん</a:t>
              </a:r>
              <a:endParaRPr kumimoji="1" lang="ja-JP" altLang="en-US" sz="1000" dirty="0">
                <a:latin typeface="メイリオ" panose="020B0604030504040204" pitchFamily="50" charset="-128"/>
                <a:ea typeface="メイリオ" panose="020B0604030504040204" pitchFamily="50" charset="-128"/>
              </a:endParaRPr>
            </a:p>
          </p:txBody>
        </p:sp>
      </p:grpSp>
      <p:pic>
        <p:nvPicPr>
          <p:cNvPr id="75" name="図 74">
            <a:extLst>
              <a:ext uri="{FF2B5EF4-FFF2-40B4-BE49-F238E27FC236}">
                <a16:creationId xmlns:a16="http://schemas.microsoft.com/office/drawing/2014/main" id="{F33BED2F-F9A5-4AB0-8A71-5509E13B119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4649609" y="3194472"/>
            <a:ext cx="1901471" cy="1901471"/>
          </a:xfrm>
          <a:prstGeom prst="rect">
            <a:avLst/>
          </a:prstGeom>
        </p:spPr>
      </p:pic>
      <p:pic>
        <p:nvPicPr>
          <p:cNvPr id="76" name="図 75">
            <a:extLst>
              <a:ext uri="{FF2B5EF4-FFF2-40B4-BE49-F238E27FC236}">
                <a16:creationId xmlns:a16="http://schemas.microsoft.com/office/drawing/2014/main" id="{452FFC63-7295-4F07-8AF1-05D737796F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60824" y="3194473"/>
            <a:ext cx="1901471" cy="1901471"/>
          </a:xfrm>
          <a:prstGeom prst="rect">
            <a:avLst/>
          </a:prstGeom>
        </p:spPr>
      </p:pic>
      <p:grpSp>
        <p:nvGrpSpPr>
          <p:cNvPr id="16" name="グループ化 15">
            <a:extLst>
              <a:ext uri="{FF2B5EF4-FFF2-40B4-BE49-F238E27FC236}">
                <a16:creationId xmlns:a16="http://schemas.microsoft.com/office/drawing/2014/main" id="{AD299252-4459-497A-9284-60B4458667D3}"/>
              </a:ext>
            </a:extLst>
          </p:cNvPr>
          <p:cNvGrpSpPr/>
          <p:nvPr/>
        </p:nvGrpSpPr>
        <p:grpSpPr>
          <a:xfrm>
            <a:off x="6918" y="2573510"/>
            <a:ext cx="3000323" cy="577081"/>
            <a:chOff x="6678831" y="571859"/>
            <a:chExt cx="3000323" cy="577081"/>
          </a:xfrm>
        </p:grpSpPr>
        <p:sp>
          <p:nvSpPr>
            <p:cNvPr id="101" name="テキスト ボックス 100">
              <a:extLst>
                <a:ext uri="{FF2B5EF4-FFF2-40B4-BE49-F238E27FC236}">
                  <a16:creationId xmlns:a16="http://schemas.microsoft.com/office/drawing/2014/main" id="{F15A6183-AD71-427F-9885-B64778D9F1D3}"/>
                </a:ext>
              </a:extLst>
            </p:cNvPr>
            <p:cNvSpPr txBox="1"/>
            <p:nvPr/>
          </p:nvSpPr>
          <p:spPr>
            <a:xfrm>
              <a:off x="6678831" y="571859"/>
              <a:ext cx="3000323" cy="577081"/>
            </a:xfrm>
            <a:prstGeom prst="rect">
              <a:avLst/>
            </a:prstGeom>
            <a:noFill/>
          </p:spPr>
          <p:txBody>
            <a:bodyPr wrap="square" rtlCol="0">
              <a:spAutoFit/>
            </a:bodyPr>
            <a:lstStyle/>
            <a:p>
              <a:pP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腕を上げたとき</a:t>
              </a:r>
              <a:r>
                <a:rPr lang="en-US" altLang="ja-JP" b="1" dirty="0">
                  <a:solidFill>
                    <a:srgbClr val="575E75"/>
                  </a:solidFill>
                  <a:latin typeface="メイリオ" panose="020B0604030504040204" pitchFamily="50" charset="-128"/>
                  <a:ea typeface="メイリオ" panose="020B0604030504040204" pitchFamily="50" charset="-128"/>
                </a:rPr>
                <a:t>…60</a:t>
              </a:r>
              <a:r>
                <a:rPr lang="ja-JP" altLang="en-US" b="1" dirty="0">
                  <a:solidFill>
                    <a:srgbClr val="575E75"/>
                  </a:solidFill>
                  <a:latin typeface="メイリオ" panose="020B0604030504040204" pitchFamily="50" charset="-128"/>
                  <a:ea typeface="メイリオ" panose="020B0604030504040204" pitchFamily="50" charset="-128"/>
                </a:rPr>
                <a:t>～</a:t>
              </a:r>
              <a:r>
                <a:rPr lang="en-US" altLang="ja-JP" b="1" dirty="0">
                  <a:solidFill>
                    <a:srgbClr val="575E75"/>
                  </a:solidFill>
                  <a:latin typeface="メイリオ" panose="020B0604030504040204" pitchFamily="50" charset="-128"/>
                  <a:ea typeface="メイリオ" panose="020B0604030504040204" pitchFamily="50" charset="-128"/>
                </a:rPr>
                <a:t>80</a:t>
              </a:r>
              <a:endParaRPr lang="en-US" altLang="ja-JP" b="1" i="0" dirty="0">
                <a:solidFill>
                  <a:srgbClr val="575E75"/>
                </a:solidFill>
                <a:effectLst/>
                <a:latin typeface="メイリオ" panose="020B0604030504040204" pitchFamily="50" charset="-128"/>
                <a:ea typeface="メイリオ" panose="020B0604030504040204" pitchFamily="50" charset="-128"/>
              </a:endParaRPr>
            </a:p>
          </p:txBody>
        </p:sp>
        <p:sp>
          <p:nvSpPr>
            <p:cNvPr id="103" name="テキスト ボックス 102">
              <a:extLst>
                <a:ext uri="{FF2B5EF4-FFF2-40B4-BE49-F238E27FC236}">
                  <a16:creationId xmlns:a16="http://schemas.microsoft.com/office/drawing/2014/main" id="{BAFBEAA1-4F91-4D69-80C2-0710028B573C}"/>
                </a:ext>
              </a:extLst>
            </p:cNvPr>
            <p:cNvSpPr txBox="1"/>
            <p:nvPr/>
          </p:nvSpPr>
          <p:spPr>
            <a:xfrm>
              <a:off x="6678831" y="621275"/>
              <a:ext cx="445199"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うで</a:t>
              </a:r>
              <a:endParaRPr kumimoji="1" lang="ja-JP" altLang="en-US" sz="1000" b="1" dirty="0">
                <a:latin typeface="メイリオ" panose="020B0604030504040204" pitchFamily="50" charset="-128"/>
                <a:ea typeface="メイリオ" panose="020B0604030504040204" pitchFamily="50" charset="-128"/>
              </a:endParaRPr>
            </a:p>
          </p:txBody>
        </p:sp>
        <p:sp>
          <p:nvSpPr>
            <p:cNvPr id="106" name="テキスト ボックス 105">
              <a:extLst>
                <a:ext uri="{FF2B5EF4-FFF2-40B4-BE49-F238E27FC236}">
                  <a16:creationId xmlns:a16="http://schemas.microsoft.com/office/drawing/2014/main" id="{5066EB0A-EFBB-4135-92B0-49816D9A6BD8}"/>
                </a:ext>
              </a:extLst>
            </p:cNvPr>
            <p:cNvSpPr txBox="1"/>
            <p:nvPr/>
          </p:nvSpPr>
          <p:spPr>
            <a:xfrm>
              <a:off x="7124030" y="621049"/>
              <a:ext cx="445199"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あ</a:t>
              </a:r>
              <a:endParaRPr kumimoji="1" lang="ja-JP" altLang="en-US" sz="1000" b="1" dirty="0">
                <a:latin typeface="メイリオ" panose="020B0604030504040204" pitchFamily="50" charset="-128"/>
                <a:ea typeface="メイリオ" panose="020B0604030504040204" pitchFamily="50" charset="-128"/>
              </a:endParaRPr>
            </a:p>
          </p:txBody>
        </p:sp>
      </p:grpSp>
      <p:grpSp>
        <p:nvGrpSpPr>
          <p:cNvPr id="107" name="グループ化 106">
            <a:extLst>
              <a:ext uri="{FF2B5EF4-FFF2-40B4-BE49-F238E27FC236}">
                <a16:creationId xmlns:a16="http://schemas.microsoft.com/office/drawing/2014/main" id="{1A7B8D03-124D-4B14-8AD2-DCE66539205C}"/>
              </a:ext>
            </a:extLst>
          </p:cNvPr>
          <p:cNvGrpSpPr/>
          <p:nvPr/>
        </p:nvGrpSpPr>
        <p:grpSpPr>
          <a:xfrm>
            <a:off x="4577427" y="2601679"/>
            <a:ext cx="3000323" cy="577081"/>
            <a:chOff x="6678831" y="571859"/>
            <a:chExt cx="3000323" cy="577081"/>
          </a:xfrm>
        </p:grpSpPr>
        <p:sp>
          <p:nvSpPr>
            <p:cNvPr id="108" name="テキスト ボックス 107">
              <a:extLst>
                <a:ext uri="{FF2B5EF4-FFF2-40B4-BE49-F238E27FC236}">
                  <a16:creationId xmlns:a16="http://schemas.microsoft.com/office/drawing/2014/main" id="{C421B7B2-9FCF-4E12-99B4-B5FF018A6F0E}"/>
                </a:ext>
              </a:extLst>
            </p:cNvPr>
            <p:cNvSpPr txBox="1"/>
            <p:nvPr/>
          </p:nvSpPr>
          <p:spPr>
            <a:xfrm>
              <a:off x="6678831" y="571859"/>
              <a:ext cx="3000323" cy="577081"/>
            </a:xfrm>
            <a:prstGeom prst="rect">
              <a:avLst/>
            </a:prstGeom>
            <a:noFill/>
          </p:spPr>
          <p:txBody>
            <a:bodyPr wrap="square" rtlCol="0">
              <a:spAutoFit/>
            </a:bodyPr>
            <a:lstStyle/>
            <a:p>
              <a:pP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腕を下げたとき</a:t>
              </a:r>
              <a:r>
                <a:rPr lang="en-US" altLang="ja-JP" b="1" dirty="0">
                  <a:solidFill>
                    <a:srgbClr val="575E75"/>
                  </a:solidFill>
                  <a:latin typeface="メイリオ" panose="020B0604030504040204" pitchFamily="50" charset="-128"/>
                  <a:ea typeface="メイリオ" panose="020B0604030504040204" pitchFamily="50" charset="-128"/>
                </a:rPr>
                <a:t>…0</a:t>
              </a:r>
              <a:r>
                <a:rPr lang="ja-JP" altLang="en-US" b="1" dirty="0">
                  <a:solidFill>
                    <a:srgbClr val="575E75"/>
                  </a:solidFill>
                  <a:latin typeface="メイリオ" panose="020B0604030504040204" pitchFamily="50" charset="-128"/>
                  <a:ea typeface="メイリオ" panose="020B0604030504040204" pitchFamily="50" charset="-128"/>
                </a:rPr>
                <a:t>～</a:t>
              </a:r>
              <a:r>
                <a:rPr lang="en-US" altLang="ja-JP" b="1" dirty="0">
                  <a:solidFill>
                    <a:srgbClr val="575E75"/>
                  </a:solidFill>
                  <a:latin typeface="メイリオ" panose="020B0604030504040204" pitchFamily="50" charset="-128"/>
                  <a:ea typeface="メイリオ" panose="020B0604030504040204" pitchFamily="50" charset="-128"/>
                </a:rPr>
                <a:t>10</a:t>
              </a:r>
              <a:endParaRPr lang="en-US" altLang="ja-JP" b="1" i="0" dirty="0">
                <a:solidFill>
                  <a:srgbClr val="575E75"/>
                </a:solidFill>
                <a:effectLst/>
                <a:latin typeface="メイリオ" panose="020B0604030504040204" pitchFamily="50" charset="-128"/>
                <a:ea typeface="メイリオ" panose="020B0604030504040204" pitchFamily="50" charset="-128"/>
              </a:endParaRPr>
            </a:p>
          </p:txBody>
        </p:sp>
        <p:sp>
          <p:nvSpPr>
            <p:cNvPr id="109" name="テキスト ボックス 108">
              <a:extLst>
                <a:ext uri="{FF2B5EF4-FFF2-40B4-BE49-F238E27FC236}">
                  <a16:creationId xmlns:a16="http://schemas.microsoft.com/office/drawing/2014/main" id="{507AB4CA-A636-486B-90D4-DD7015814590}"/>
                </a:ext>
              </a:extLst>
            </p:cNvPr>
            <p:cNvSpPr txBox="1"/>
            <p:nvPr/>
          </p:nvSpPr>
          <p:spPr>
            <a:xfrm>
              <a:off x="6678831" y="621275"/>
              <a:ext cx="445199"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うで</a:t>
              </a:r>
              <a:endParaRPr kumimoji="1" lang="ja-JP" altLang="en-US" sz="1000" b="1" dirty="0">
                <a:latin typeface="メイリオ" panose="020B0604030504040204" pitchFamily="50" charset="-128"/>
                <a:ea typeface="メイリオ" panose="020B0604030504040204" pitchFamily="50" charset="-128"/>
              </a:endParaRPr>
            </a:p>
          </p:txBody>
        </p:sp>
        <p:sp>
          <p:nvSpPr>
            <p:cNvPr id="110" name="テキスト ボックス 109">
              <a:extLst>
                <a:ext uri="{FF2B5EF4-FFF2-40B4-BE49-F238E27FC236}">
                  <a16:creationId xmlns:a16="http://schemas.microsoft.com/office/drawing/2014/main" id="{B60EA50C-8B44-4486-A014-0F305B4085BF}"/>
                </a:ext>
              </a:extLst>
            </p:cNvPr>
            <p:cNvSpPr txBox="1"/>
            <p:nvPr/>
          </p:nvSpPr>
          <p:spPr>
            <a:xfrm>
              <a:off x="7124030" y="621049"/>
              <a:ext cx="445199"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さ</a:t>
              </a:r>
              <a:endParaRPr kumimoji="1" lang="ja-JP" altLang="en-US" sz="1000" b="1" dirty="0">
                <a:latin typeface="メイリオ" panose="020B0604030504040204" pitchFamily="50" charset="-128"/>
                <a:ea typeface="メイリオ" panose="020B0604030504040204" pitchFamily="50" charset="-128"/>
              </a:endParaRPr>
            </a:p>
          </p:txBody>
        </p:sp>
      </p:grpSp>
      <p:pic>
        <p:nvPicPr>
          <p:cNvPr id="111" name="図 110">
            <a:extLst>
              <a:ext uri="{FF2B5EF4-FFF2-40B4-BE49-F238E27FC236}">
                <a16:creationId xmlns:a16="http://schemas.microsoft.com/office/drawing/2014/main" id="{C2063779-33DA-486C-9EF1-5DE8DF915421}"/>
              </a:ext>
            </a:extLst>
          </p:cNvPr>
          <p:cNvPicPr>
            <a:picLocks noChangeAspect="1"/>
          </p:cNvPicPr>
          <p:nvPr/>
        </p:nvPicPr>
        <p:blipFill>
          <a:blip r:embed="rId7"/>
          <a:stretch>
            <a:fillRect/>
          </a:stretch>
        </p:blipFill>
        <p:spPr>
          <a:xfrm>
            <a:off x="6867409" y="5161636"/>
            <a:ext cx="1064481" cy="1696364"/>
          </a:xfrm>
          <a:prstGeom prst="rect">
            <a:avLst/>
          </a:prstGeom>
        </p:spPr>
      </p:pic>
      <p:grpSp>
        <p:nvGrpSpPr>
          <p:cNvPr id="17" name="グループ化 16">
            <a:extLst>
              <a:ext uri="{FF2B5EF4-FFF2-40B4-BE49-F238E27FC236}">
                <a16:creationId xmlns:a16="http://schemas.microsoft.com/office/drawing/2014/main" id="{19E21703-CFFD-4086-BC33-C9BEBEA2A52A}"/>
              </a:ext>
            </a:extLst>
          </p:cNvPr>
          <p:cNvGrpSpPr/>
          <p:nvPr/>
        </p:nvGrpSpPr>
        <p:grpSpPr>
          <a:xfrm>
            <a:off x="2340929" y="5259969"/>
            <a:ext cx="4185513" cy="1255913"/>
            <a:chOff x="2340929" y="5259969"/>
            <a:chExt cx="4185513" cy="1255913"/>
          </a:xfrm>
        </p:grpSpPr>
        <p:sp>
          <p:nvSpPr>
            <p:cNvPr id="112" name="吹き出し: 角を丸めた四角形 111">
              <a:extLst>
                <a:ext uri="{FF2B5EF4-FFF2-40B4-BE49-F238E27FC236}">
                  <a16:creationId xmlns:a16="http://schemas.microsoft.com/office/drawing/2014/main" id="{1E8DE8AA-6141-4A30-B9C1-1A85B88F6EE6}"/>
                </a:ext>
              </a:extLst>
            </p:cNvPr>
            <p:cNvSpPr/>
            <p:nvPr/>
          </p:nvSpPr>
          <p:spPr>
            <a:xfrm>
              <a:off x="2340929" y="5259969"/>
              <a:ext cx="4185513" cy="1255913"/>
            </a:xfrm>
            <a:prstGeom prst="wedgeRoundRectCallout">
              <a:avLst>
                <a:gd name="adj1" fmla="val 56944"/>
                <a:gd name="adj2" fmla="val -5881"/>
                <a:gd name="adj3" fmla="val 16667"/>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solidFill>
                  <a:schemeClr val="tx1"/>
                </a:solidFill>
              </a:endParaRPr>
            </a:p>
          </p:txBody>
        </p:sp>
        <p:sp>
          <p:nvSpPr>
            <p:cNvPr id="113" name="テキスト ボックス 112">
              <a:extLst>
                <a:ext uri="{FF2B5EF4-FFF2-40B4-BE49-F238E27FC236}">
                  <a16:creationId xmlns:a16="http://schemas.microsoft.com/office/drawing/2014/main" id="{356517DB-D8B3-484C-B33F-24FB254E8041}"/>
                </a:ext>
              </a:extLst>
            </p:cNvPr>
            <p:cNvSpPr txBox="1"/>
            <p:nvPr/>
          </p:nvSpPr>
          <p:spPr>
            <a:xfrm>
              <a:off x="2547103" y="5353370"/>
              <a:ext cx="3979339" cy="1015663"/>
            </a:xfrm>
            <a:prstGeom prst="rect">
              <a:avLst/>
            </a:prstGeom>
            <a:noFill/>
          </p:spPr>
          <p:txBody>
            <a:bodyPr wrap="square" rtlCol="0">
              <a:spAutoFit/>
            </a:bodyPr>
            <a:lstStyle/>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キミのロボットで測定した結果を使って、</a:t>
              </a:r>
              <a:endParaRPr kumimoji="1" lang="en-US" altLang="ja-JP" sz="1600"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600" dirty="0">
                  <a:solidFill>
                    <a:srgbClr val="575E75"/>
                  </a:solidFill>
                  <a:latin typeface="メイリオ" panose="020B0604030504040204" pitchFamily="50" charset="-128"/>
                  <a:ea typeface="メイリオ" panose="020B0604030504040204" pitchFamily="50" charset="-128"/>
                </a:rPr>
                <a:t>プログラミングを進めよう！！</a:t>
              </a:r>
            </a:p>
          </p:txBody>
        </p:sp>
        <p:sp>
          <p:nvSpPr>
            <p:cNvPr id="114" name="テキスト ボックス 113">
              <a:extLst>
                <a:ext uri="{FF2B5EF4-FFF2-40B4-BE49-F238E27FC236}">
                  <a16:creationId xmlns:a16="http://schemas.microsoft.com/office/drawing/2014/main" id="{C055FC7E-B538-4358-B1F3-93A474FE05BF}"/>
                </a:ext>
              </a:extLst>
            </p:cNvPr>
            <p:cNvSpPr txBox="1"/>
            <p:nvPr/>
          </p:nvSpPr>
          <p:spPr>
            <a:xfrm>
              <a:off x="4088698" y="5419440"/>
              <a:ext cx="736158"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そくてい</a:t>
              </a:r>
              <a:endParaRPr kumimoji="1" lang="ja-JP" altLang="en-US" sz="900" dirty="0">
                <a:latin typeface="メイリオ" panose="020B0604030504040204" pitchFamily="50" charset="-128"/>
                <a:ea typeface="メイリオ" panose="020B0604030504040204" pitchFamily="50" charset="-128"/>
              </a:endParaRPr>
            </a:p>
          </p:txBody>
        </p:sp>
        <p:sp>
          <p:nvSpPr>
            <p:cNvPr id="115" name="テキスト ボックス 114">
              <a:extLst>
                <a:ext uri="{FF2B5EF4-FFF2-40B4-BE49-F238E27FC236}">
                  <a16:creationId xmlns:a16="http://schemas.microsoft.com/office/drawing/2014/main" id="{3E4CC3AA-D80D-44EC-BC1B-1282C19664DC}"/>
                </a:ext>
              </a:extLst>
            </p:cNvPr>
            <p:cNvSpPr txBox="1"/>
            <p:nvPr/>
          </p:nvSpPr>
          <p:spPr>
            <a:xfrm>
              <a:off x="4169975" y="5878736"/>
              <a:ext cx="440305"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すす</a:t>
              </a:r>
              <a:endParaRPr kumimoji="1" lang="ja-JP" altLang="en-US" sz="900" dirty="0">
                <a:latin typeface="メイリオ" panose="020B0604030504040204" pitchFamily="50" charset="-128"/>
                <a:ea typeface="メイリオ" panose="020B0604030504040204" pitchFamily="50" charset="-128"/>
              </a:endParaRPr>
            </a:p>
          </p:txBody>
        </p:sp>
        <p:sp>
          <p:nvSpPr>
            <p:cNvPr id="116" name="テキスト ボックス 115">
              <a:extLst>
                <a:ext uri="{FF2B5EF4-FFF2-40B4-BE49-F238E27FC236}">
                  <a16:creationId xmlns:a16="http://schemas.microsoft.com/office/drawing/2014/main" id="{9506904B-747F-4632-B258-30566FD87F6E}"/>
                </a:ext>
              </a:extLst>
            </p:cNvPr>
            <p:cNvSpPr txBox="1"/>
            <p:nvPr/>
          </p:nvSpPr>
          <p:spPr>
            <a:xfrm>
              <a:off x="4919518" y="5419440"/>
              <a:ext cx="736158"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けっか</a:t>
              </a:r>
              <a:endParaRPr kumimoji="1" lang="ja-JP" altLang="en-US" sz="900" dirty="0">
                <a:latin typeface="メイリオ" panose="020B0604030504040204" pitchFamily="50" charset="-128"/>
                <a:ea typeface="メイリオ" panose="020B0604030504040204" pitchFamily="50" charset="-128"/>
              </a:endParaRPr>
            </a:p>
          </p:txBody>
        </p:sp>
        <p:sp>
          <p:nvSpPr>
            <p:cNvPr id="117" name="テキスト ボックス 116">
              <a:extLst>
                <a:ext uri="{FF2B5EF4-FFF2-40B4-BE49-F238E27FC236}">
                  <a16:creationId xmlns:a16="http://schemas.microsoft.com/office/drawing/2014/main" id="{52699887-E0BD-4959-9B8B-B414EE79EFF8}"/>
                </a:ext>
              </a:extLst>
            </p:cNvPr>
            <p:cNvSpPr txBox="1"/>
            <p:nvPr/>
          </p:nvSpPr>
          <p:spPr>
            <a:xfrm>
              <a:off x="5586508" y="5419440"/>
              <a:ext cx="416438"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つか</a:t>
              </a:r>
              <a:endParaRPr kumimoji="1" lang="ja-JP" altLang="en-US" sz="9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29960877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BD71901F-40FB-43FC-9791-17783B895C1C}"/>
              </a:ext>
            </a:extLst>
          </p:cNvPr>
          <p:cNvPicPr>
            <a:picLocks noChangeAspect="1"/>
          </p:cNvPicPr>
          <p:nvPr/>
        </p:nvPicPr>
        <p:blipFill>
          <a:blip r:embed="rId2"/>
          <a:stretch>
            <a:fillRect/>
          </a:stretch>
        </p:blipFill>
        <p:spPr>
          <a:xfrm>
            <a:off x="811262" y="1216098"/>
            <a:ext cx="5495925" cy="5514975"/>
          </a:xfrm>
          <a:prstGeom prst="rect">
            <a:avLst/>
          </a:prstGeom>
        </p:spPr>
      </p:pic>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腕を上げよう</a:t>
            </a:r>
          </a:p>
        </p:txBody>
      </p:sp>
      <p:sp>
        <p:nvSpPr>
          <p:cNvPr id="92" name="テキスト ボックス 91">
            <a:extLst>
              <a:ext uri="{FF2B5EF4-FFF2-40B4-BE49-F238E27FC236}">
                <a16:creationId xmlns:a16="http://schemas.microsoft.com/office/drawing/2014/main" id="{C9A1004B-4F14-4AE7-8D27-55F4E9327DA5}"/>
              </a:ext>
            </a:extLst>
          </p:cNvPr>
          <p:cNvSpPr txBox="1"/>
          <p:nvPr/>
        </p:nvSpPr>
        <p:spPr>
          <a:xfrm>
            <a:off x="364158" y="383834"/>
            <a:ext cx="47418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うで</a:t>
            </a:r>
          </a:p>
        </p:txBody>
      </p:sp>
      <p:sp>
        <p:nvSpPr>
          <p:cNvPr id="93" name="テキスト ボックス 92">
            <a:extLst>
              <a:ext uri="{FF2B5EF4-FFF2-40B4-BE49-F238E27FC236}">
                <a16:creationId xmlns:a16="http://schemas.microsoft.com/office/drawing/2014/main" id="{396CE7B1-EBC4-477F-9734-7FAD259AC60F}"/>
              </a:ext>
            </a:extLst>
          </p:cNvPr>
          <p:cNvSpPr txBox="1"/>
          <p:nvPr/>
        </p:nvSpPr>
        <p:spPr>
          <a:xfrm>
            <a:off x="1031286" y="375273"/>
            <a:ext cx="323751"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あ</a:t>
            </a:r>
          </a:p>
        </p:txBody>
      </p:sp>
      <p:cxnSp>
        <p:nvCxnSpPr>
          <p:cNvPr id="39" name="直線矢印コネクタ 38">
            <a:extLst>
              <a:ext uri="{FF2B5EF4-FFF2-40B4-BE49-F238E27FC236}">
                <a16:creationId xmlns:a16="http://schemas.microsoft.com/office/drawing/2014/main" id="{25AC9E29-194F-4B81-A1E9-E284FE2F778D}"/>
              </a:ext>
            </a:extLst>
          </p:cNvPr>
          <p:cNvCxnSpPr>
            <a:cxnSpLocks/>
          </p:cNvCxnSpPr>
          <p:nvPr/>
        </p:nvCxnSpPr>
        <p:spPr>
          <a:xfrm>
            <a:off x="690369" y="1938542"/>
            <a:ext cx="241786"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3C8E508A-EA5D-40D6-AB45-B45D58C0502C}"/>
              </a:ext>
            </a:extLst>
          </p:cNvPr>
          <p:cNvGrpSpPr/>
          <p:nvPr/>
        </p:nvGrpSpPr>
        <p:grpSpPr>
          <a:xfrm>
            <a:off x="37947" y="1637370"/>
            <a:ext cx="652422" cy="639195"/>
            <a:chOff x="4219998" y="2929126"/>
            <a:chExt cx="652422" cy="639195"/>
          </a:xfrm>
        </p:grpSpPr>
        <p:sp>
          <p:nvSpPr>
            <p:cNvPr id="41" name="四角形: 角を丸くする 40">
              <a:extLst>
                <a:ext uri="{FF2B5EF4-FFF2-40B4-BE49-F238E27FC236}">
                  <a16:creationId xmlns:a16="http://schemas.microsoft.com/office/drawing/2014/main" id="{BCAFFBDD-D7F3-4F72-830A-DDEACE91872D}"/>
                </a:ext>
              </a:extLst>
            </p:cNvPr>
            <p:cNvSpPr/>
            <p:nvPr/>
          </p:nvSpPr>
          <p:spPr>
            <a:xfrm>
              <a:off x="4219998" y="2929126"/>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42" name="図 41">
              <a:extLst>
                <a:ext uri="{FF2B5EF4-FFF2-40B4-BE49-F238E27FC236}">
                  <a16:creationId xmlns:a16="http://schemas.microsoft.com/office/drawing/2014/main" id="{60A1FBFD-E64F-41A0-B5EE-8D927100885C}"/>
                </a:ext>
              </a:extLst>
            </p:cNvPr>
            <p:cNvPicPr>
              <a:picLocks noChangeAspect="1"/>
            </p:cNvPicPr>
            <p:nvPr/>
          </p:nvPicPr>
          <p:blipFill>
            <a:blip r:embed="rId3"/>
            <a:stretch>
              <a:fillRect/>
            </a:stretch>
          </p:blipFill>
          <p:spPr>
            <a:xfrm>
              <a:off x="4303322" y="3001073"/>
              <a:ext cx="485775" cy="495300"/>
            </a:xfrm>
            <a:prstGeom prst="rect">
              <a:avLst/>
            </a:prstGeom>
          </p:spPr>
        </p:pic>
      </p:grpSp>
      <p:grpSp>
        <p:nvGrpSpPr>
          <p:cNvPr id="12" name="グループ化 11">
            <a:extLst>
              <a:ext uri="{FF2B5EF4-FFF2-40B4-BE49-F238E27FC236}">
                <a16:creationId xmlns:a16="http://schemas.microsoft.com/office/drawing/2014/main" id="{3BFFD86B-95FC-4BF0-9E49-8FD654734B6C}"/>
              </a:ext>
            </a:extLst>
          </p:cNvPr>
          <p:cNvGrpSpPr/>
          <p:nvPr/>
        </p:nvGrpSpPr>
        <p:grpSpPr>
          <a:xfrm>
            <a:off x="4052709" y="1174247"/>
            <a:ext cx="4975881" cy="1131079"/>
            <a:chOff x="4130172" y="1143777"/>
            <a:chExt cx="4975881" cy="1131079"/>
          </a:xfrm>
        </p:grpSpPr>
        <p:sp>
          <p:nvSpPr>
            <p:cNvPr id="57" name="テキスト ボックス 56">
              <a:extLst>
                <a:ext uri="{FF2B5EF4-FFF2-40B4-BE49-F238E27FC236}">
                  <a16:creationId xmlns:a16="http://schemas.microsoft.com/office/drawing/2014/main" id="{42461028-3E34-4206-8D97-2C1BA96B40C5}"/>
                </a:ext>
              </a:extLst>
            </p:cNvPr>
            <p:cNvSpPr txBox="1"/>
            <p:nvPr/>
          </p:nvSpPr>
          <p:spPr>
            <a:xfrm>
              <a:off x="4130172" y="1143777"/>
              <a:ext cx="4975881" cy="1131079"/>
            </a:xfrm>
            <a:prstGeom prst="rect">
              <a:avLst/>
            </a:prstGeom>
            <a:solidFill>
              <a:schemeClr val="bg1"/>
            </a:solid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「動き」から　　　　　　　　　　を選び、</a:t>
              </a:r>
              <a:endParaRPr lang="en-US" altLang="ja-JP" i="0" dirty="0">
                <a:solidFill>
                  <a:srgbClr val="575E75"/>
                </a:solidFill>
                <a:effectLst/>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a:t>
              </a:r>
              <a:r>
                <a:rPr lang="en-US" altLang="ja-JP" b="1" dirty="0">
                  <a:solidFill>
                    <a:srgbClr val="575E75"/>
                  </a:solidFill>
                  <a:latin typeface="メイリオ" panose="020B0604030504040204" pitchFamily="50" charset="-128"/>
                  <a:ea typeface="メイリオ" panose="020B0604030504040204" pitchFamily="50" charset="-128"/>
                </a:rPr>
                <a:t>5</a:t>
              </a:r>
              <a:r>
                <a:rPr lang="ja-JP" altLang="en-US" b="1" dirty="0">
                  <a:solidFill>
                    <a:srgbClr val="575E75"/>
                  </a:solidFill>
                  <a:latin typeface="メイリオ" panose="020B0604030504040204" pitchFamily="50" charset="-128"/>
                  <a:ea typeface="メイリオ" panose="020B0604030504040204" pitchFamily="50" charset="-128"/>
                </a:rPr>
                <a:t>度</a:t>
              </a:r>
              <a:r>
                <a:rPr lang="ja-JP" altLang="en-US" dirty="0">
                  <a:solidFill>
                    <a:srgbClr val="575E75"/>
                  </a:solidFill>
                  <a:latin typeface="メイリオ" panose="020B0604030504040204" pitchFamily="50" charset="-128"/>
                  <a:ea typeface="メイリオ" panose="020B0604030504040204" pitchFamily="50" charset="-128"/>
                </a:rPr>
                <a:t>」 「</a:t>
              </a:r>
              <a:r>
                <a:rPr lang="en-US" altLang="ja-JP" b="1" dirty="0">
                  <a:solidFill>
                    <a:srgbClr val="575E75"/>
                  </a:solidFill>
                  <a:latin typeface="メイリオ" panose="020B0604030504040204" pitchFamily="50" charset="-128"/>
                  <a:ea typeface="メイリオ" panose="020B0604030504040204" pitchFamily="50" charset="-128"/>
                </a:rPr>
                <a:t>75</a:t>
              </a:r>
              <a:r>
                <a:rPr lang="ja-JP" altLang="en-US" b="1" dirty="0">
                  <a:solidFill>
                    <a:srgbClr val="575E75"/>
                  </a:solidFill>
                  <a:latin typeface="メイリオ" panose="020B0604030504040204" pitchFamily="50" charset="-128"/>
                  <a:ea typeface="メイリオ" panose="020B0604030504040204" pitchFamily="50" charset="-128"/>
                </a:rPr>
                <a:t>度</a:t>
              </a:r>
              <a:r>
                <a:rPr lang="ja-JP" altLang="en-US" dirty="0">
                  <a:solidFill>
                    <a:srgbClr val="575E75"/>
                  </a:solidFill>
                  <a:latin typeface="メイリオ" panose="020B0604030504040204" pitchFamily="50" charset="-128"/>
                  <a:ea typeface="メイリオ" panose="020B0604030504040204" pitchFamily="50" charset="-128"/>
                </a:rPr>
                <a:t>」にする。</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844ED106-54DF-4897-A662-92C25925A92E}"/>
                </a:ext>
              </a:extLst>
            </p:cNvPr>
            <p:cNvSpPr txBox="1"/>
            <p:nvPr/>
          </p:nvSpPr>
          <p:spPr>
            <a:xfrm>
              <a:off x="7975786" y="1186390"/>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60" name="テキスト ボックス 59">
              <a:extLst>
                <a:ext uri="{FF2B5EF4-FFF2-40B4-BE49-F238E27FC236}">
                  <a16:creationId xmlns:a16="http://schemas.microsoft.com/office/drawing/2014/main" id="{BCB024A9-2B36-4D62-A7E5-E7FE9A35D2D4}"/>
                </a:ext>
              </a:extLst>
            </p:cNvPr>
            <p:cNvSpPr txBox="1"/>
            <p:nvPr/>
          </p:nvSpPr>
          <p:spPr>
            <a:xfrm>
              <a:off x="4360142" y="1201059"/>
              <a:ext cx="44519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うご</a:t>
              </a:r>
              <a:endParaRPr kumimoji="1" lang="ja-JP" altLang="en-US" sz="1000" dirty="0">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0B197B35-6C3D-4E42-AE4C-B426384853C5}"/>
                </a:ext>
              </a:extLst>
            </p:cNvPr>
            <p:cNvPicPr>
              <a:picLocks noChangeAspect="1"/>
            </p:cNvPicPr>
            <p:nvPr/>
          </p:nvPicPr>
          <p:blipFill>
            <a:blip r:embed="rId4"/>
            <a:stretch>
              <a:fillRect/>
            </a:stretch>
          </p:blipFill>
          <p:spPr>
            <a:xfrm>
              <a:off x="5569558" y="1274047"/>
              <a:ext cx="2362405" cy="464860"/>
            </a:xfrm>
            <a:prstGeom prst="rect">
              <a:avLst/>
            </a:prstGeom>
          </p:spPr>
        </p:pic>
        <p:sp>
          <p:nvSpPr>
            <p:cNvPr id="66" name="テキスト ボックス 65">
              <a:extLst>
                <a:ext uri="{FF2B5EF4-FFF2-40B4-BE49-F238E27FC236}">
                  <a16:creationId xmlns:a16="http://schemas.microsoft.com/office/drawing/2014/main" id="{E7892B6B-BCAF-49E4-8935-74C42CBA86CC}"/>
                </a:ext>
              </a:extLst>
            </p:cNvPr>
            <p:cNvSpPr txBox="1"/>
            <p:nvPr/>
          </p:nvSpPr>
          <p:spPr>
            <a:xfrm>
              <a:off x="4535890" y="1753680"/>
              <a:ext cx="373463"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ど</a:t>
              </a:r>
              <a:endParaRPr kumimoji="1" lang="ja-JP" altLang="en-US" sz="1000" dirty="0">
                <a:latin typeface="メイリオ" panose="020B0604030504040204" pitchFamily="50" charset="-128"/>
                <a:ea typeface="メイリオ" panose="020B0604030504040204" pitchFamily="50" charset="-128"/>
              </a:endParaRPr>
            </a:p>
          </p:txBody>
        </p:sp>
        <p:sp>
          <p:nvSpPr>
            <p:cNvPr id="67" name="テキスト ボックス 66">
              <a:extLst>
                <a:ext uri="{FF2B5EF4-FFF2-40B4-BE49-F238E27FC236}">
                  <a16:creationId xmlns:a16="http://schemas.microsoft.com/office/drawing/2014/main" id="{64E2672B-6397-41AC-9CB9-576619F78D04}"/>
                </a:ext>
              </a:extLst>
            </p:cNvPr>
            <p:cNvSpPr txBox="1"/>
            <p:nvPr/>
          </p:nvSpPr>
          <p:spPr>
            <a:xfrm>
              <a:off x="5602547" y="1756663"/>
              <a:ext cx="373463"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ど</a:t>
              </a:r>
              <a:endParaRPr kumimoji="1" lang="ja-JP" altLang="en-US" sz="1000" dirty="0">
                <a:latin typeface="メイリオ" panose="020B0604030504040204" pitchFamily="50" charset="-128"/>
                <a:ea typeface="メイリオ" panose="020B0604030504040204" pitchFamily="50" charset="-128"/>
              </a:endParaRPr>
            </a:p>
          </p:txBody>
        </p:sp>
      </p:grpSp>
      <p:cxnSp>
        <p:nvCxnSpPr>
          <p:cNvPr id="68" name="直線矢印コネクタ 67">
            <a:extLst>
              <a:ext uri="{FF2B5EF4-FFF2-40B4-BE49-F238E27FC236}">
                <a16:creationId xmlns:a16="http://schemas.microsoft.com/office/drawing/2014/main" id="{F7423A28-0712-4A3B-A4C1-3F77197760D0}"/>
              </a:ext>
            </a:extLst>
          </p:cNvPr>
          <p:cNvCxnSpPr>
            <a:cxnSpLocks/>
          </p:cNvCxnSpPr>
          <p:nvPr/>
        </p:nvCxnSpPr>
        <p:spPr>
          <a:xfrm flipH="1" flipV="1">
            <a:off x="3729911" y="1876792"/>
            <a:ext cx="473515" cy="163344"/>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8" name="グループ化 27">
            <a:extLst>
              <a:ext uri="{FF2B5EF4-FFF2-40B4-BE49-F238E27FC236}">
                <a16:creationId xmlns:a16="http://schemas.microsoft.com/office/drawing/2014/main" id="{92FC0622-76A3-4E97-B719-C6396A7F7BD1}"/>
              </a:ext>
            </a:extLst>
          </p:cNvPr>
          <p:cNvGrpSpPr/>
          <p:nvPr/>
        </p:nvGrpSpPr>
        <p:grpSpPr>
          <a:xfrm>
            <a:off x="4008912" y="2833151"/>
            <a:ext cx="5135088" cy="1160922"/>
            <a:chOff x="4008912" y="3377835"/>
            <a:chExt cx="5135088" cy="1160922"/>
          </a:xfrm>
        </p:grpSpPr>
        <p:sp>
          <p:nvSpPr>
            <p:cNvPr id="78" name="テキスト ボックス 77">
              <a:extLst>
                <a:ext uri="{FF2B5EF4-FFF2-40B4-BE49-F238E27FC236}">
                  <a16:creationId xmlns:a16="http://schemas.microsoft.com/office/drawing/2014/main" id="{917AA6AD-31CF-4195-9BFD-75E2642EAA66}"/>
                </a:ext>
              </a:extLst>
            </p:cNvPr>
            <p:cNvSpPr txBox="1"/>
            <p:nvPr/>
          </p:nvSpPr>
          <p:spPr>
            <a:xfrm>
              <a:off x="4008912" y="3377835"/>
              <a:ext cx="5135088" cy="1131079"/>
            </a:xfrm>
            <a:prstGeom prst="rect">
              <a:avLst/>
            </a:prstGeom>
            <a:solidFill>
              <a:schemeClr val="bg1"/>
            </a:solid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「動き」から</a:t>
              </a:r>
              <a:endParaRPr lang="en-US" altLang="ja-JP" i="0" dirty="0">
                <a:solidFill>
                  <a:srgbClr val="575E75"/>
                </a:solidFill>
                <a:effectLst/>
                <a:latin typeface="メイリオ" panose="020B0604030504040204" pitchFamily="50" charset="-128"/>
                <a:ea typeface="メイリオ" panose="020B0604030504040204" pitchFamily="50" charset="-128"/>
              </a:endParaRPr>
            </a:p>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　　　　　　　　　　　　　　　　　　を選ぶ。</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79" name="テキスト ボックス 78">
              <a:extLst>
                <a:ext uri="{FF2B5EF4-FFF2-40B4-BE49-F238E27FC236}">
                  <a16:creationId xmlns:a16="http://schemas.microsoft.com/office/drawing/2014/main" id="{BF18DB38-4A4D-49CA-8602-01D69B2E8205}"/>
                </a:ext>
              </a:extLst>
            </p:cNvPr>
            <p:cNvSpPr txBox="1"/>
            <p:nvPr/>
          </p:nvSpPr>
          <p:spPr>
            <a:xfrm>
              <a:off x="8312610" y="3981966"/>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80" name="テキスト ボックス 79">
              <a:extLst>
                <a:ext uri="{FF2B5EF4-FFF2-40B4-BE49-F238E27FC236}">
                  <a16:creationId xmlns:a16="http://schemas.microsoft.com/office/drawing/2014/main" id="{1F0099B6-6EAF-43A7-B1EA-896F95FF59D0}"/>
                </a:ext>
              </a:extLst>
            </p:cNvPr>
            <p:cNvSpPr txBox="1"/>
            <p:nvPr/>
          </p:nvSpPr>
          <p:spPr>
            <a:xfrm>
              <a:off x="4238882" y="3435117"/>
              <a:ext cx="44519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うご</a:t>
              </a:r>
              <a:endParaRPr kumimoji="1" lang="ja-JP" altLang="en-US" sz="1000" dirty="0">
                <a:latin typeface="メイリオ" panose="020B0604030504040204" pitchFamily="50" charset="-128"/>
                <a:ea typeface="メイリオ" panose="020B0604030504040204" pitchFamily="50" charset="-128"/>
              </a:endParaRPr>
            </a:p>
          </p:txBody>
        </p:sp>
        <p:pic>
          <p:nvPicPr>
            <p:cNvPr id="27" name="図 26">
              <a:extLst>
                <a:ext uri="{FF2B5EF4-FFF2-40B4-BE49-F238E27FC236}">
                  <a16:creationId xmlns:a16="http://schemas.microsoft.com/office/drawing/2014/main" id="{A1435878-2611-4236-8287-83ED372C4D15}"/>
                </a:ext>
              </a:extLst>
            </p:cNvPr>
            <p:cNvPicPr>
              <a:picLocks noChangeAspect="1"/>
            </p:cNvPicPr>
            <p:nvPr/>
          </p:nvPicPr>
          <p:blipFill>
            <a:blip r:embed="rId5"/>
            <a:stretch>
              <a:fillRect/>
            </a:stretch>
          </p:blipFill>
          <p:spPr>
            <a:xfrm>
              <a:off x="4052709" y="4089138"/>
              <a:ext cx="4168501" cy="449619"/>
            </a:xfrm>
            <a:prstGeom prst="rect">
              <a:avLst/>
            </a:prstGeom>
          </p:spPr>
        </p:pic>
      </p:grpSp>
      <p:grpSp>
        <p:nvGrpSpPr>
          <p:cNvPr id="29" name="グループ化 28">
            <a:extLst>
              <a:ext uri="{FF2B5EF4-FFF2-40B4-BE49-F238E27FC236}">
                <a16:creationId xmlns:a16="http://schemas.microsoft.com/office/drawing/2014/main" id="{1D464FCC-22C8-44AB-BC53-3D82D7E8C7C2}"/>
              </a:ext>
            </a:extLst>
          </p:cNvPr>
          <p:cNvGrpSpPr/>
          <p:nvPr/>
        </p:nvGrpSpPr>
        <p:grpSpPr>
          <a:xfrm>
            <a:off x="4017164" y="3921910"/>
            <a:ext cx="4950549" cy="577081"/>
            <a:chOff x="4193451" y="4931676"/>
            <a:chExt cx="4950549" cy="577081"/>
          </a:xfrm>
        </p:grpSpPr>
        <p:sp>
          <p:nvSpPr>
            <p:cNvPr id="86" name="テキスト ボックス 85">
              <a:extLst>
                <a:ext uri="{FF2B5EF4-FFF2-40B4-BE49-F238E27FC236}">
                  <a16:creationId xmlns:a16="http://schemas.microsoft.com/office/drawing/2014/main" id="{38EB4CF2-FF33-452E-BD73-F6C2A3EE368E}"/>
                </a:ext>
              </a:extLst>
            </p:cNvPr>
            <p:cNvSpPr txBox="1"/>
            <p:nvPr/>
          </p:nvSpPr>
          <p:spPr>
            <a:xfrm>
              <a:off x="4193451" y="4931676"/>
              <a:ext cx="4950549" cy="577081"/>
            </a:xfrm>
            <a:prstGeom prst="rect">
              <a:avLst/>
            </a:prstGeom>
            <a:solidFill>
              <a:schemeClr val="bg1"/>
            </a:solidFill>
          </p:spPr>
          <p:txBody>
            <a:bodyPr wrap="square" rtlCol="0">
              <a:spAutoFit/>
            </a:bodyPr>
            <a:lstStyle/>
            <a:p>
              <a:pPr>
                <a:lnSpc>
                  <a:spcPct val="200000"/>
                </a:lnSpc>
              </a:pPr>
              <a:r>
                <a:rPr lang="en-US" altLang="ja-JP" dirty="0">
                  <a:solidFill>
                    <a:srgbClr val="575E75"/>
                  </a:solidFill>
                  <a:latin typeface="メイリオ" panose="020B0604030504040204" pitchFamily="50" charset="-128"/>
                  <a:ea typeface="メイリオ" panose="020B0604030504040204" pitchFamily="50" charset="-128"/>
                </a:rPr>
                <a:t>P15</a:t>
              </a:r>
              <a:r>
                <a:rPr lang="ja-JP" altLang="en-US" dirty="0">
                  <a:solidFill>
                    <a:srgbClr val="575E75"/>
                  </a:solidFill>
                  <a:latin typeface="メイリオ" panose="020B0604030504040204" pitchFamily="50" charset="-128"/>
                  <a:ea typeface="メイリオ" panose="020B0604030504040204" pitchFamily="50" charset="-128"/>
                </a:rPr>
                <a:t>を「</a:t>
              </a:r>
              <a:r>
                <a:rPr lang="en-US" altLang="ja-JP" b="1" dirty="0">
                  <a:solidFill>
                    <a:srgbClr val="575E75"/>
                  </a:solidFill>
                  <a:latin typeface="メイリオ" panose="020B0604030504040204" pitchFamily="50" charset="-128"/>
                  <a:ea typeface="メイリオ" panose="020B0604030504040204" pitchFamily="50" charset="-128"/>
                </a:rPr>
                <a:t>5</a:t>
              </a:r>
              <a:r>
                <a:rPr lang="ja-JP" altLang="en-US" b="1" dirty="0">
                  <a:solidFill>
                    <a:srgbClr val="575E75"/>
                  </a:solidFill>
                  <a:latin typeface="メイリオ" panose="020B0604030504040204" pitchFamily="50" charset="-128"/>
                  <a:ea typeface="メイリオ" panose="020B0604030504040204" pitchFamily="50" charset="-128"/>
                </a:rPr>
                <a:t>度</a:t>
              </a:r>
              <a:r>
                <a:rPr lang="ja-JP" altLang="en-US" dirty="0">
                  <a:solidFill>
                    <a:srgbClr val="575E75"/>
                  </a:solidFill>
                  <a:latin typeface="メイリオ" panose="020B0604030504040204" pitchFamily="50" charset="-128"/>
                  <a:ea typeface="メイリオ" panose="020B0604030504040204" pitchFamily="50" charset="-128"/>
                </a:rPr>
                <a:t>」、速さを 「</a:t>
              </a:r>
              <a:r>
                <a:rPr lang="en-US" altLang="ja-JP" b="1" dirty="0">
                  <a:solidFill>
                    <a:srgbClr val="575E75"/>
                  </a:solidFill>
                  <a:latin typeface="メイリオ" panose="020B0604030504040204" pitchFamily="50" charset="-128"/>
                  <a:ea typeface="メイリオ" panose="020B0604030504040204" pitchFamily="50" charset="-128"/>
                </a:rPr>
                <a:t>15</a:t>
              </a:r>
              <a:r>
                <a:rPr lang="ja-JP" altLang="en-US" dirty="0">
                  <a:solidFill>
                    <a:srgbClr val="575E75"/>
                  </a:solidFill>
                  <a:latin typeface="メイリオ" panose="020B0604030504040204" pitchFamily="50" charset="-128"/>
                  <a:ea typeface="メイリオ" panose="020B0604030504040204" pitchFamily="50" charset="-128"/>
                </a:rPr>
                <a:t>」にする。</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87" name="テキスト ボックス 86">
              <a:extLst>
                <a:ext uri="{FF2B5EF4-FFF2-40B4-BE49-F238E27FC236}">
                  <a16:creationId xmlns:a16="http://schemas.microsoft.com/office/drawing/2014/main" id="{C8C7C2C8-E79B-4C8A-A228-160F41E4A102}"/>
                </a:ext>
              </a:extLst>
            </p:cNvPr>
            <p:cNvSpPr txBox="1"/>
            <p:nvPr/>
          </p:nvSpPr>
          <p:spPr>
            <a:xfrm>
              <a:off x="5863947" y="5003839"/>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はや</a:t>
              </a:r>
              <a:endParaRPr kumimoji="1" lang="ja-JP" altLang="en-US" sz="1000" dirty="0">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68F6D31A-C672-4B0A-8577-DB48BD68DC8B}"/>
                </a:ext>
              </a:extLst>
            </p:cNvPr>
            <p:cNvSpPr txBox="1"/>
            <p:nvPr/>
          </p:nvSpPr>
          <p:spPr>
            <a:xfrm>
              <a:off x="5229084" y="4973995"/>
              <a:ext cx="373463"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ど</a:t>
              </a:r>
              <a:endParaRPr kumimoji="1" lang="ja-JP" altLang="en-US" sz="1000" dirty="0">
                <a:latin typeface="メイリオ" panose="020B0604030504040204" pitchFamily="50" charset="-128"/>
                <a:ea typeface="メイリオ" panose="020B0604030504040204" pitchFamily="50" charset="-128"/>
              </a:endParaRPr>
            </a:p>
          </p:txBody>
        </p:sp>
      </p:grpSp>
      <p:cxnSp>
        <p:nvCxnSpPr>
          <p:cNvPr id="73" name="直線矢印コネクタ 72">
            <a:extLst>
              <a:ext uri="{FF2B5EF4-FFF2-40B4-BE49-F238E27FC236}">
                <a16:creationId xmlns:a16="http://schemas.microsoft.com/office/drawing/2014/main" id="{8CF402CC-4ACA-4CE8-AB0B-D9562821724C}"/>
              </a:ext>
            </a:extLst>
          </p:cNvPr>
          <p:cNvCxnSpPr>
            <a:cxnSpLocks/>
          </p:cNvCxnSpPr>
          <p:nvPr/>
        </p:nvCxnSpPr>
        <p:spPr>
          <a:xfrm flipH="1">
            <a:off x="3277068" y="2086252"/>
            <a:ext cx="1852716" cy="165115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1" name="グループ化 90">
            <a:extLst>
              <a:ext uri="{FF2B5EF4-FFF2-40B4-BE49-F238E27FC236}">
                <a16:creationId xmlns:a16="http://schemas.microsoft.com/office/drawing/2014/main" id="{5322CFBE-CC1D-4317-A012-67ED31412114}"/>
              </a:ext>
            </a:extLst>
          </p:cNvPr>
          <p:cNvGrpSpPr/>
          <p:nvPr/>
        </p:nvGrpSpPr>
        <p:grpSpPr>
          <a:xfrm>
            <a:off x="7800274" y="4492055"/>
            <a:ext cx="1137104" cy="1137104"/>
            <a:chOff x="7429847" y="3481542"/>
            <a:chExt cx="1137104" cy="1137104"/>
          </a:xfrm>
        </p:grpSpPr>
        <p:sp>
          <p:nvSpPr>
            <p:cNvPr id="94" name="楕円 93">
              <a:extLst>
                <a:ext uri="{FF2B5EF4-FFF2-40B4-BE49-F238E27FC236}">
                  <a16:creationId xmlns:a16="http://schemas.microsoft.com/office/drawing/2014/main" id="{4DF7DB09-51E4-424A-90BC-0BD5799ED12D}"/>
                </a:ext>
              </a:extLst>
            </p:cNvPr>
            <p:cNvSpPr/>
            <p:nvPr/>
          </p:nvSpPr>
          <p:spPr>
            <a:xfrm>
              <a:off x="7429847" y="3481542"/>
              <a:ext cx="1137104" cy="1137104"/>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solidFill>
                  <a:schemeClr val="tx1"/>
                </a:solidFill>
              </a:endParaRPr>
            </a:p>
          </p:txBody>
        </p:sp>
        <p:pic>
          <p:nvPicPr>
            <p:cNvPr id="95" name="グラフィックス 94" descr="ダウンロード">
              <a:extLst>
                <a:ext uri="{FF2B5EF4-FFF2-40B4-BE49-F238E27FC236}">
                  <a16:creationId xmlns:a16="http://schemas.microsoft.com/office/drawing/2014/main" id="{FAA22041-6FDF-486A-8251-951B1F181B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7515" y="3515684"/>
              <a:ext cx="761767" cy="761767"/>
            </a:xfrm>
            <a:prstGeom prst="rect">
              <a:avLst/>
            </a:prstGeom>
          </p:spPr>
        </p:pic>
        <p:grpSp>
          <p:nvGrpSpPr>
            <p:cNvPr id="96" name="グループ化 95">
              <a:extLst>
                <a:ext uri="{FF2B5EF4-FFF2-40B4-BE49-F238E27FC236}">
                  <a16:creationId xmlns:a16="http://schemas.microsoft.com/office/drawing/2014/main" id="{B1723A54-90E4-47C8-997C-B9528E1AD874}"/>
                </a:ext>
              </a:extLst>
            </p:cNvPr>
            <p:cNvGrpSpPr/>
            <p:nvPr/>
          </p:nvGrpSpPr>
          <p:grpSpPr>
            <a:xfrm>
              <a:off x="7640513" y="4095426"/>
              <a:ext cx="723371" cy="523220"/>
              <a:chOff x="6840404" y="5080504"/>
              <a:chExt cx="723371" cy="523220"/>
            </a:xfrm>
          </p:grpSpPr>
          <p:sp>
            <p:nvSpPr>
              <p:cNvPr id="97" name="テキスト ボックス 96">
                <a:extLst>
                  <a:ext uri="{FF2B5EF4-FFF2-40B4-BE49-F238E27FC236}">
                    <a16:creationId xmlns:a16="http://schemas.microsoft.com/office/drawing/2014/main" id="{07AF9F35-012F-4CFF-82D8-2BDA934B4DF8}"/>
                  </a:ext>
                </a:extLst>
              </p:cNvPr>
              <p:cNvSpPr txBox="1"/>
              <p:nvPr/>
            </p:nvSpPr>
            <p:spPr>
              <a:xfrm>
                <a:off x="6840404" y="5080504"/>
                <a:ext cx="723371" cy="523220"/>
              </a:xfrm>
              <a:prstGeom prst="rect">
                <a:avLst/>
              </a:prstGeom>
              <a:noFill/>
            </p:spPr>
            <p:txBody>
              <a:bodyPr wrap="square" rtlCol="0">
                <a:spAutoFit/>
              </a:bodyPr>
              <a:lstStyle/>
              <a:p>
                <a:pPr algn="ctr">
                  <a:lnSpc>
                    <a:spcPct val="200000"/>
                  </a:lnSpc>
                </a:pPr>
                <a:r>
                  <a:rPr lang="ja-JP" altLang="en-US" sz="1600" b="1" i="0" dirty="0">
                    <a:solidFill>
                      <a:schemeClr val="accent1"/>
                    </a:solidFill>
                    <a:effectLst/>
                    <a:latin typeface="メイリオ" panose="020B0604030504040204" pitchFamily="50" charset="-128"/>
                    <a:ea typeface="メイリオ" panose="020B0604030504040204" pitchFamily="50" charset="-128"/>
                  </a:rPr>
                  <a:t>保存</a:t>
                </a:r>
                <a:endParaRPr lang="en-US" altLang="ja-JP" sz="1600" b="1" i="0" dirty="0">
                  <a:solidFill>
                    <a:schemeClr val="accent1"/>
                  </a:solidFill>
                  <a:effectLst/>
                  <a:latin typeface="メイリオ" panose="020B0604030504040204" pitchFamily="50" charset="-128"/>
                  <a:ea typeface="メイリオ" panose="020B0604030504040204" pitchFamily="50" charset="-128"/>
                </a:endParaRPr>
              </a:p>
            </p:txBody>
          </p:sp>
          <p:sp>
            <p:nvSpPr>
              <p:cNvPr id="98" name="テキスト ボックス 97">
                <a:extLst>
                  <a:ext uri="{FF2B5EF4-FFF2-40B4-BE49-F238E27FC236}">
                    <a16:creationId xmlns:a16="http://schemas.microsoft.com/office/drawing/2014/main" id="{9CC1E0E7-2AFF-431E-A73A-24E75ED322F2}"/>
                  </a:ext>
                </a:extLst>
              </p:cNvPr>
              <p:cNvSpPr txBox="1"/>
              <p:nvPr/>
            </p:nvSpPr>
            <p:spPr>
              <a:xfrm>
                <a:off x="6840404" y="5126670"/>
                <a:ext cx="708844" cy="215444"/>
              </a:xfrm>
              <a:prstGeom prst="rect">
                <a:avLst/>
              </a:prstGeom>
              <a:noFill/>
            </p:spPr>
            <p:txBody>
              <a:bodyPr wrap="square" rtlCol="0">
                <a:spAutoFit/>
              </a:bodyPr>
              <a:lstStyle/>
              <a:p>
                <a:pPr algn="ctr"/>
                <a:r>
                  <a:rPr kumimoji="1" lang="ja-JP" altLang="en-US" sz="800" dirty="0">
                    <a:solidFill>
                      <a:schemeClr val="accent1"/>
                    </a:solidFill>
                    <a:latin typeface="メイリオ" panose="020B0604030504040204" pitchFamily="50" charset="-128"/>
                    <a:ea typeface="メイリオ" panose="020B0604030504040204" pitchFamily="50" charset="-128"/>
                  </a:rPr>
                  <a:t>ほぞん</a:t>
                </a:r>
              </a:p>
            </p:txBody>
          </p:sp>
        </p:grpSp>
      </p:grpSp>
      <p:grpSp>
        <p:nvGrpSpPr>
          <p:cNvPr id="99" name="グループ化 98">
            <a:extLst>
              <a:ext uri="{FF2B5EF4-FFF2-40B4-BE49-F238E27FC236}">
                <a16:creationId xmlns:a16="http://schemas.microsoft.com/office/drawing/2014/main" id="{17466DAF-CF57-464F-B3B1-D44FA93C4178}"/>
              </a:ext>
            </a:extLst>
          </p:cNvPr>
          <p:cNvGrpSpPr/>
          <p:nvPr/>
        </p:nvGrpSpPr>
        <p:grpSpPr>
          <a:xfrm>
            <a:off x="4440974" y="6317731"/>
            <a:ext cx="3949727" cy="549328"/>
            <a:chOff x="2727572" y="6161682"/>
            <a:chExt cx="3949727" cy="549328"/>
          </a:xfrm>
        </p:grpSpPr>
        <p:sp>
          <p:nvSpPr>
            <p:cNvPr id="100" name="正方形/長方形 99">
              <a:extLst>
                <a:ext uri="{FF2B5EF4-FFF2-40B4-BE49-F238E27FC236}">
                  <a16:creationId xmlns:a16="http://schemas.microsoft.com/office/drawing/2014/main" id="{487499C9-EDAD-4811-8D0A-63B9C6D761CF}"/>
                </a:ext>
              </a:extLst>
            </p:cNvPr>
            <p:cNvSpPr/>
            <p:nvPr/>
          </p:nvSpPr>
          <p:spPr>
            <a:xfrm>
              <a:off x="2727572" y="6180666"/>
              <a:ext cx="3949727" cy="530344"/>
            </a:xfrm>
            <a:prstGeom prst="rect">
              <a:avLst/>
            </a:prstGeom>
            <a:solidFill>
              <a:schemeClr val="accent2">
                <a:lumMod val="20000"/>
                <a:lumOff val="80000"/>
                <a:alpha val="6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102" name="テキスト ボックス 101">
              <a:extLst>
                <a:ext uri="{FF2B5EF4-FFF2-40B4-BE49-F238E27FC236}">
                  <a16:creationId xmlns:a16="http://schemas.microsoft.com/office/drawing/2014/main" id="{4B7272B7-A6F1-4C0C-8DFC-6F7A9A4EDEBC}"/>
                </a:ext>
              </a:extLst>
            </p:cNvPr>
            <p:cNvSpPr txBox="1"/>
            <p:nvPr/>
          </p:nvSpPr>
          <p:spPr>
            <a:xfrm>
              <a:off x="2933149" y="6161682"/>
              <a:ext cx="3356026" cy="523220"/>
            </a:xfrm>
            <a:prstGeom prst="rect">
              <a:avLst/>
            </a:prstGeom>
            <a:noFill/>
          </p:spPr>
          <p:txBody>
            <a:bodyPr wrap="square" rtlCol="0">
              <a:spAutoFit/>
            </a:bodyPr>
            <a:lstStyle/>
            <a:p>
              <a:pPr marL="285750" indent="-285750">
                <a:lnSpc>
                  <a:spcPct val="200000"/>
                </a:lnSpc>
                <a:buFont typeface="Wingdings" panose="05000000000000000000" pitchFamily="2" charset="2"/>
                <a:buChar char="l"/>
              </a:pPr>
              <a:r>
                <a:rPr lang="ja-JP" altLang="en-US" sz="1600" b="1" i="0" dirty="0">
                  <a:solidFill>
                    <a:srgbClr val="575E75"/>
                  </a:solidFill>
                  <a:effectLst/>
                  <a:latin typeface="メイリオ" panose="020B0604030504040204" pitchFamily="50" charset="-128"/>
                  <a:ea typeface="メイリオ" panose="020B0604030504040204" pitchFamily="50" charset="-128"/>
                </a:rPr>
                <a:t>　　を押して実行してみよう！</a:t>
              </a:r>
            </a:p>
          </p:txBody>
        </p:sp>
        <p:sp>
          <p:nvSpPr>
            <p:cNvPr id="104" name="テキスト ボックス 103">
              <a:extLst>
                <a:ext uri="{FF2B5EF4-FFF2-40B4-BE49-F238E27FC236}">
                  <a16:creationId xmlns:a16="http://schemas.microsoft.com/office/drawing/2014/main" id="{7BCE0907-3AAB-4DC4-804C-E35FE73F0419}"/>
                </a:ext>
              </a:extLst>
            </p:cNvPr>
            <p:cNvSpPr txBox="1"/>
            <p:nvPr/>
          </p:nvSpPr>
          <p:spPr>
            <a:xfrm>
              <a:off x="3851989" y="6205427"/>
              <a:ext cx="356027"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お</a:t>
              </a:r>
              <a:endParaRPr kumimoji="1" lang="ja-JP" altLang="en-US" sz="900" dirty="0">
                <a:latin typeface="メイリオ" panose="020B0604030504040204" pitchFamily="50" charset="-128"/>
                <a:ea typeface="メイリオ" panose="020B0604030504040204" pitchFamily="50" charset="-128"/>
              </a:endParaRPr>
            </a:p>
          </p:txBody>
        </p:sp>
        <p:sp>
          <p:nvSpPr>
            <p:cNvPr id="105" name="テキスト ボックス 104">
              <a:extLst>
                <a:ext uri="{FF2B5EF4-FFF2-40B4-BE49-F238E27FC236}">
                  <a16:creationId xmlns:a16="http://schemas.microsoft.com/office/drawing/2014/main" id="{4B8E94D3-8C14-4869-8345-49B47A9823D6}"/>
                </a:ext>
              </a:extLst>
            </p:cNvPr>
            <p:cNvSpPr txBox="1"/>
            <p:nvPr/>
          </p:nvSpPr>
          <p:spPr>
            <a:xfrm>
              <a:off x="4377662" y="6214178"/>
              <a:ext cx="669843"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じっこう</a:t>
              </a:r>
              <a:endParaRPr kumimoji="1" lang="ja-JP" altLang="en-US" sz="900" dirty="0">
                <a:latin typeface="メイリオ" panose="020B0604030504040204" pitchFamily="50" charset="-128"/>
                <a:ea typeface="メイリオ" panose="020B0604030504040204" pitchFamily="50" charset="-128"/>
              </a:endParaRPr>
            </a:p>
          </p:txBody>
        </p:sp>
        <p:pic>
          <p:nvPicPr>
            <p:cNvPr id="118" name="図 117">
              <a:extLst>
                <a:ext uri="{FF2B5EF4-FFF2-40B4-BE49-F238E27FC236}">
                  <a16:creationId xmlns:a16="http://schemas.microsoft.com/office/drawing/2014/main" id="{39322206-5467-46A0-B883-CDC082E3FF3C}"/>
                </a:ext>
              </a:extLst>
            </p:cNvPr>
            <p:cNvPicPr>
              <a:picLocks noChangeAspect="1"/>
            </p:cNvPicPr>
            <p:nvPr/>
          </p:nvPicPr>
          <p:blipFill>
            <a:blip r:embed="rId8"/>
            <a:stretch>
              <a:fillRect/>
            </a:stretch>
          </p:blipFill>
          <p:spPr>
            <a:xfrm>
              <a:off x="3308425" y="6288796"/>
              <a:ext cx="377299" cy="387228"/>
            </a:xfrm>
            <a:prstGeom prst="rect">
              <a:avLst/>
            </a:prstGeom>
          </p:spPr>
        </p:pic>
      </p:grpSp>
      <p:sp>
        <p:nvSpPr>
          <p:cNvPr id="119" name="正方形/長方形 118">
            <a:extLst>
              <a:ext uri="{FF2B5EF4-FFF2-40B4-BE49-F238E27FC236}">
                <a16:creationId xmlns:a16="http://schemas.microsoft.com/office/drawing/2014/main" id="{5165D4FB-E8A3-4595-A6B5-7412B87246B1}"/>
              </a:ext>
            </a:extLst>
          </p:cNvPr>
          <p:cNvSpPr/>
          <p:nvPr/>
        </p:nvSpPr>
        <p:spPr>
          <a:xfrm>
            <a:off x="864172" y="1736639"/>
            <a:ext cx="2865739" cy="44065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0" name="正方形/長方形 119">
            <a:extLst>
              <a:ext uri="{FF2B5EF4-FFF2-40B4-BE49-F238E27FC236}">
                <a16:creationId xmlns:a16="http://schemas.microsoft.com/office/drawing/2014/main" id="{96429F01-9AF3-428A-9582-047A1B703FD5}"/>
              </a:ext>
            </a:extLst>
          </p:cNvPr>
          <p:cNvSpPr/>
          <p:nvPr/>
        </p:nvSpPr>
        <p:spPr>
          <a:xfrm>
            <a:off x="1105517" y="3750987"/>
            <a:ext cx="2849901" cy="44065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1" name="正方形/長方形 120">
            <a:extLst>
              <a:ext uri="{FF2B5EF4-FFF2-40B4-BE49-F238E27FC236}">
                <a16:creationId xmlns:a16="http://schemas.microsoft.com/office/drawing/2014/main" id="{DD3ED1E2-3E35-4B06-BB38-EE14A3CB1132}"/>
              </a:ext>
            </a:extLst>
          </p:cNvPr>
          <p:cNvSpPr/>
          <p:nvPr/>
        </p:nvSpPr>
        <p:spPr>
          <a:xfrm>
            <a:off x="1105517" y="4519193"/>
            <a:ext cx="5201670" cy="44065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2" name="グループ化 31">
            <a:extLst>
              <a:ext uri="{FF2B5EF4-FFF2-40B4-BE49-F238E27FC236}">
                <a16:creationId xmlns:a16="http://schemas.microsoft.com/office/drawing/2014/main" id="{C8E02192-B501-4825-9800-6B290D57D245}"/>
              </a:ext>
            </a:extLst>
          </p:cNvPr>
          <p:cNvGrpSpPr/>
          <p:nvPr/>
        </p:nvGrpSpPr>
        <p:grpSpPr>
          <a:xfrm>
            <a:off x="4831890" y="5044658"/>
            <a:ext cx="3020732" cy="1206969"/>
            <a:chOff x="-5151410" y="2884742"/>
            <a:chExt cx="3020732" cy="1206969"/>
          </a:xfrm>
        </p:grpSpPr>
        <p:pic>
          <p:nvPicPr>
            <p:cNvPr id="122" name="図 121">
              <a:extLst>
                <a:ext uri="{FF2B5EF4-FFF2-40B4-BE49-F238E27FC236}">
                  <a16:creationId xmlns:a16="http://schemas.microsoft.com/office/drawing/2014/main" id="{B19CB2BE-219F-401D-BDFD-C06FFA4A0BC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88060" y="2884742"/>
              <a:ext cx="757382" cy="1206969"/>
            </a:xfrm>
            <a:prstGeom prst="rect">
              <a:avLst/>
            </a:prstGeom>
          </p:spPr>
        </p:pic>
        <p:sp>
          <p:nvSpPr>
            <p:cNvPr id="123" name="吹き出し: 角を丸めた四角形 122">
              <a:extLst>
                <a:ext uri="{FF2B5EF4-FFF2-40B4-BE49-F238E27FC236}">
                  <a16:creationId xmlns:a16="http://schemas.microsoft.com/office/drawing/2014/main" id="{A0B8154F-FF59-43B0-8BA0-2D3503552669}"/>
                </a:ext>
              </a:extLst>
            </p:cNvPr>
            <p:cNvSpPr/>
            <p:nvPr/>
          </p:nvSpPr>
          <p:spPr>
            <a:xfrm>
              <a:off x="-5092600" y="2978611"/>
              <a:ext cx="2046162" cy="985618"/>
            </a:xfrm>
            <a:prstGeom prst="wedgeRoundRectCallout">
              <a:avLst>
                <a:gd name="adj1" fmla="val 53939"/>
                <a:gd name="adj2" fmla="val -2346"/>
                <a:gd name="adj3" fmla="val 16667"/>
              </a:avLst>
            </a:prstGeom>
            <a:solidFill>
              <a:schemeClr val="bg1"/>
            </a:solid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solidFill>
                  <a:schemeClr val="tx1"/>
                </a:solidFill>
              </a:endParaRPr>
            </a:p>
          </p:txBody>
        </p:sp>
        <p:sp>
          <p:nvSpPr>
            <p:cNvPr id="124" name="テキスト ボックス 123">
              <a:extLst>
                <a:ext uri="{FF2B5EF4-FFF2-40B4-BE49-F238E27FC236}">
                  <a16:creationId xmlns:a16="http://schemas.microsoft.com/office/drawing/2014/main" id="{3D8BA932-48FE-4EA3-87B9-DD22660AB739}"/>
                </a:ext>
              </a:extLst>
            </p:cNvPr>
            <p:cNvSpPr txBox="1"/>
            <p:nvPr/>
          </p:nvSpPr>
          <p:spPr>
            <a:xfrm>
              <a:off x="-5092599" y="3034682"/>
              <a:ext cx="2046162" cy="900246"/>
            </a:xfrm>
            <a:prstGeom prst="rect">
              <a:avLst/>
            </a:prstGeom>
            <a:noFill/>
          </p:spPr>
          <p:txBody>
            <a:bodyPr wrap="square" rtlCol="0">
              <a:spAutoFit/>
            </a:bodyPr>
            <a:lstStyle/>
            <a:p>
              <a:pPr>
                <a:lnSpc>
                  <a:spcPct val="200000"/>
                </a:lnSpc>
              </a:pPr>
              <a:r>
                <a:rPr kumimoji="1" lang="ja-JP" altLang="en-US" sz="1400" dirty="0">
                  <a:solidFill>
                    <a:srgbClr val="575E75"/>
                  </a:solidFill>
                  <a:latin typeface="メイリオ" panose="020B0604030504040204" pitchFamily="50" charset="-128"/>
                  <a:ea typeface="メイリオ" panose="020B0604030504040204" pitchFamily="50" charset="-128"/>
                </a:rPr>
                <a:t>角度はキミが確認した</a:t>
              </a:r>
              <a:endParaRPr kumimoji="1" lang="en-US" altLang="ja-JP" sz="1400"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400" dirty="0">
                  <a:solidFill>
                    <a:srgbClr val="575E75"/>
                  </a:solidFill>
                  <a:latin typeface="メイリオ" panose="020B0604030504040204" pitchFamily="50" charset="-128"/>
                  <a:ea typeface="メイリオ" panose="020B0604030504040204" pitchFamily="50" charset="-128"/>
                </a:rPr>
                <a:t>結果を使ってね！</a:t>
              </a:r>
            </a:p>
          </p:txBody>
        </p:sp>
        <p:sp>
          <p:nvSpPr>
            <p:cNvPr id="126" name="テキスト ボックス 125">
              <a:extLst>
                <a:ext uri="{FF2B5EF4-FFF2-40B4-BE49-F238E27FC236}">
                  <a16:creationId xmlns:a16="http://schemas.microsoft.com/office/drawing/2014/main" id="{8730EEB0-F152-4ED1-9597-5BC5947BF263}"/>
                </a:ext>
              </a:extLst>
            </p:cNvPr>
            <p:cNvSpPr txBox="1"/>
            <p:nvPr/>
          </p:nvSpPr>
          <p:spPr>
            <a:xfrm>
              <a:off x="-4572901" y="3517516"/>
              <a:ext cx="440305"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つか</a:t>
              </a:r>
              <a:endParaRPr kumimoji="1" lang="ja-JP" altLang="en-US" sz="800" dirty="0">
                <a:latin typeface="メイリオ" panose="020B0604030504040204" pitchFamily="50" charset="-128"/>
                <a:ea typeface="メイリオ" panose="020B0604030504040204" pitchFamily="50" charset="-128"/>
              </a:endParaRPr>
            </a:p>
          </p:txBody>
        </p:sp>
        <p:sp>
          <p:nvSpPr>
            <p:cNvPr id="127" name="テキスト ボックス 126">
              <a:extLst>
                <a:ext uri="{FF2B5EF4-FFF2-40B4-BE49-F238E27FC236}">
                  <a16:creationId xmlns:a16="http://schemas.microsoft.com/office/drawing/2014/main" id="{E019E77C-8D27-4ECF-BEF0-52F385C3158E}"/>
                </a:ext>
              </a:extLst>
            </p:cNvPr>
            <p:cNvSpPr txBox="1"/>
            <p:nvPr/>
          </p:nvSpPr>
          <p:spPr>
            <a:xfrm>
              <a:off x="-5084108" y="3095374"/>
              <a:ext cx="56931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かくど</a:t>
              </a:r>
              <a:endParaRPr kumimoji="1" lang="ja-JP" altLang="en-US" sz="800" dirty="0">
                <a:latin typeface="メイリオ" panose="020B0604030504040204" pitchFamily="50" charset="-128"/>
                <a:ea typeface="メイリオ" panose="020B0604030504040204" pitchFamily="50" charset="-128"/>
              </a:endParaRPr>
            </a:p>
          </p:txBody>
        </p:sp>
        <p:sp>
          <p:nvSpPr>
            <p:cNvPr id="130" name="テキスト ボックス 129">
              <a:extLst>
                <a:ext uri="{FF2B5EF4-FFF2-40B4-BE49-F238E27FC236}">
                  <a16:creationId xmlns:a16="http://schemas.microsoft.com/office/drawing/2014/main" id="{8DE5A690-68E6-49FC-9DCB-CFF76E5F00F6}"/>
                </a:ext>
              </a:extLst>
            </p:cNvPr>
            <p:cNvSpPr txBox="1"/>
            <p:nvPr/>
          </p:nvSpPr>
          <p:spPr>
            <a:xfrm>
              <a:off x="-4043896" y="3095374"/>
              <a:ext cx="646536"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かくにん</a:t>
              </a:r>
              <a:endParaRPr kumimoji="1" lang="ja-JP" altLang="en-US" sz="800" dirty="0">
                <a:latin typeface="メイリオ" panose="020B0604030504040204" pitchFamily="50" charset="-128"/>
                <a:ea typeface="メイリオ" panose="020B0604030504040204" pitchFamily="50" charset="-128"/>
              </a:endParaRPr>
            </a:p>
          </p:txBody>
        </p:sp>
        <p:sp>
          <p:nvSpPr>
            <p:cNvPr id="131" name="テキスト ボックス 130">
              <a:extLst>
                <a:ext uri="{FF2B5EF4-FFF2-40B4-BE49-F238E27FC236}">
                  <a16:creationId xmlns:a16="http://schemas.microsoft.com/office/drawing/2014/main" id="{31382263-131C-4845-8EDF-96EC20C2ACC3}"/>
                </a:ext>
              </a:extLst>
            </p:cNvPr>
            <p:cNvSpPr txBox="1"/>
            <p:nvPr/>
          </p:nvSpPr>
          <p:spPr>
            <a:xfrm>
              <a:off x="-5151410" y="3514749"/>
              <a:ext cx="708962" cy="215444"/>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けっか</a:t>
              </a:r>
              <a:endParaRPr kumimoji="1" lang="ja-JP" altLang="en-US" sz="8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266545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5A167D8-A10A-4DF8-82D8-FC5CC6E75B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606627" y="5098860"/>
            <a:ext cx="1442740" cy="1442740"/>
          </a:xfrm>
          <a:prstGeom prst="rect">
            <a:avLst/>
          </a:prstGeom>
        </p:spPr>
      </p:pic>
      <p:sp>
        <p:nvSpPr>
          <p:cNvPr id="20" name="テキスト ボックス 19">
            <a:extLst>
              <a:ext uri="{FF2B5EF4-FFF2-40B4-BE49-F238E27FC236}">
                <a16:creationId xmlns:a16="http://schemas.microsoft.com/office/drawing/2014/main" id="{676932C2-15E2-4248-A820-0403E445F332}"/>
              </a:ext>
            </a:extLst>
          </p:cNvPr>
          <p:cNvSpPr txBox="1"/>
          <p:nvPr/>
        </p:nvSpPr>
        <p:spPr>
          <a:xfrm>
            <a:off x="3586762" y="5976837"/>
            <a:ext cx="2600973" cy="469359"/>
          </a:xfrm>
          <a:prstGeom prst="rect">
            <a:avLst/>
          </a:prstGeom>
          <a:noFill/>
        </p:spPr>
        <p:txBody>
          <a:bodyPr wrap="square" rtlCol="0">
            <a:spAutoFit/>
          </a:bodyPr>
          <a:lstStyle/>
          <a:p>
            <a:pPr>
              <a:lnSpc>
                <a:spcPct val="200000"/>
              </a:lnSpc>
            </a:pPr>
            <a:r>
              <a:rPr kumimoji="1" lang="en-US" altLang="ja-JP" sz="1400" dirty="0">
                <a:solidFill>
                  <a:srgbClr val="575E75"/>
                </a:solidFill>
                <a:latin typeface="メイリオ" panose="020B0604030504040204" pitchFamily="50" charset="-128"/>
                <a:ea typeface="メイリオ" panose="020B0604030504040204" pitchFamily="50" charset="-128"/>
              </a:rPr>
              <a:t>※</a:t>
            </a:r>
            <a:r>
              <a:rPr kumimoji="1" lang="ja-JP" altLang="en-US" sz="1400" dirty="0">
                <a:solidFill>
                  <a:srgbClr val="575E75"/>
                </a:solidFill>
                <a:latin typeface="メイリオ" panose="020B0604030504040204" pitchFamily="50" charset="-128"/>
                <a:ea typeface="メイリオ" panose="020B0604030504040204" pitchFamily="50" charset="-128"/>
              </a:rPr>
              <a:t>電池を入れてください。</a:t>
            </a:r>
            <a:endParaRPr kumimoji="1" lang="ja-JP" altLang="en-US" sz="14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ADC472E3-15FF-4C80-96BB-D2AE427BA7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605139" y="3542560"/>
            <a:ext cx="1442740" cy="1442740"/>
          </a:xfrm>
          <a:prstGeom prst="rect">
            <a:avLst/>
          </a:prstGeom>
        </p:spPr>
      </p:pic>
      <p:sp>
        <p:nvSpPr>
          <p:cNvPr id="5" name="タイトル 4">
            <a:extLst>
              <a:ext uri="{FF2B5EF4-FFF2-40B4-BE49-F238E27FC236}">
                <a16:creationId xmlns:a16="http://schemas.microsoft.com/office/drawing/2014/main" id="{6ADFF4CC-F8F9-4419-AD4F-6F0CCD5DDEE5}"/>
              </a:ext>
            </a:extLst>
          </p:cNvPr>
          <p:cNvSpPr>
            <a:spLocks noGrp="1"/>
          </p:cNvSpPr>
          <p:nvPr>
            <p:ph type="title"/>
          </p:nvPr>
        </p:nvSpPr>
        <p:spPr>
          <a:xfrm>
            <a:off x="334735" y="562545"/>
            <a:ext cx="8380640" cy="466281"/>
          </a:xfrm>
        </p:spPr>
        <p:txBody>
          <a:bodyPr/>
          <a:lstStyle/>
          <a:p>
            <a:r>
              <a:rPr lang="ja-JP" altLang="en-US" dirty="0"/>
              <a:t>準備するパーツ</a:t>
            </a:r>
          </a:p>
        </p:txBody>
      </p:sp>
      <p:sp>
        <p:nvSpPr>
          <p:cNvPr id="7" name="テキスト ボックス 6">
            <a:extLst>
              <a:ext uri="{FF2B5EF4-FFF2-40B4-BE49-F238E27FC236}">
                <a16:creationId xmlns:a16="http://schemas.microsoft.com/office/drawing/2014/main" id="{526D07D7-3FFF-4011-BC85-9F5AB8E4A953}"/>
              </a:ext>
            </a:extLst>
          </p:cNvPr>
          <p:cNvSpPr txBox="1"/>
          <p:nvPr/>
        </p:nvSpPr>
        <p:spPr>
          <a:xfrm>
            <a:off x="404561" y="398093"/>
            <a:ext cx="763264"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じゅんび</a:t>
            </a:r>
          </a:p>
        </p:txBody>
      </p:sp>
      <p:sp>
        <p:nvSpPr>
          <p:cNvPr id="47" name="テキスト ボックス 46">
            <a:extLst>
              <a:ext uri="{FF2B5EF4-FFF2-40B4-BE49-F238E27FC236}">
                <a16:creationId xmlns:a16="http://schemas.microsoft.com/office/drawing/2014/main" id="{11128F3D-B7A9-4E7A-826B-8BF59280C2F6}"/>
              </a:ext>
            </a:extLst>
          </p:cNvPr>
          <p:cNvSpPr txBox="1"/>
          <p:nvPr/>
        </p:nvSpPr>
        <p:spPr>
          <a:xfrm>
            <a:off x="3406835" y="5514864"/>
            <a:ext cx="1557262" cy="577081"/>
          </a:xfrm>
          <a:prstGeom prst="rect">
            <a:avLst/>
          </a:prstGeom>
          <a:noFill/>
        </p:spPr>
        <p:txBody>
          <a:bodyPr wrap="square" rtlCol="0">
            <a:spAutoFit/>
          </a:bodyPr>
          <a:lstStyle/>
          <a:p>
            <a:pPr>
              <a:lnSpc>
                <a:spcPct val="200000"/>
              </a:lnSpc>
            </a:pPr>
            <a:r>
              <a:rPr kumimoji="1" lang="ja-JP" altLang="en-US" b="1" dirty="0">
                <a:solidFill>
                  <a:srgbClr val="575E75"/>
                </a:solidFill>
                <a:latin typeface="メイリオ" panose="020B0604030504040204" pitchFamily="50" charset="-128"/>
                <a:ea typeface="メイリオ" panose="020B0604030504040204" pitchFamily="50" charset="-128"/>
              </a:rPr>
              <a:t>電池ボックス</a:t>
            </a:r>
            <a:endParaRPr kumimoji="1" lang="ja-JP" altLang="en-US" b="1" dirty="0">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DE2F7F19-5BCD-4233-B1BB-CD193B0A332A}"/>
              </a:ext>
            </a:extLst>
          </p:cNvPr>
          <p:cNvSpPr txBox="1"/>
          <p:nvPr/>
        </p:nvSpPr>
        <p:spPr>
          <a:xfrm>
            <a:off x="1316547" y="1193278"/>
            <a:ext cx="4187608" cy="5770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パーツの名前</a:t>
            </a:r>
            <a:endParaRPr kumimoji="1" lang="ja-JP" altLang="en-US" b="1"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0DE3205E-6B11-455B-B6FC-0BB617E35FEF}"/>
              </a:ext>
            </a:extLst>
          </p:cNvPr>
          <p:cNvSpPr txBox="1"/>
          <p:nvPr/>
        </p:nvSpPr>
        <p:spPr>
          <a:xfrm>
            <a:off x="5637320" y="1193278"/>
            <a:ext cx="2074724" cy="5770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必要な数</a:t>
            </a:r>
            <a:endParaRPr kumimoji="1" lang="ja-JP" altLang="en-US" b="1" dirty="0">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EBE733A2-A15E-4376-B0A0-E67705EBAFAA}"/>
              </a:ext>
            </a:extLst>
          </p:cNvPr>
          <p:cNvSpPr txBox="1"/>
          <p:nvPr/>
        </p:nvSpPr>
        <p:spPr>
          <a:xfrm>
            <a:off x="3406835" y="2424698"/>
            <a:ext cx="2106198" cy="577081"/>
          </a:xfrm>
          <a:prstGeom prst="rect">
            <a:avLst/>
          </a:prstGeom>
          <a:noFill/>
        </p:spPr>
        <p:txBody>
          <a:bodyPr wrap="square" rtlCol="0">
            <a:spAutoFit/>
          </a:bodyPr>
          <a:lstStyle/>
          <a:p>
            <a:pP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メインユニット</a:t>
            </a:r>
            <a:endParaRPr kumimoji="1" lang="ja-JP" altLang="en-US" b="1"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595957A7-2F38-4299-9D92-F7A5A099C846}"/>
              </a:ext>
            </a:extLst>
          </p:cNvPr>
          <p:cNvSpPr txBox="1"/>
          <p:nvPr/>
        </p:nvSpPr>
        <p:spPr>
          <a:xfrm>
            <a:off x="3406835" y="3969781"/>
            <a:ext cx="1847515" cy="577081"/>
          </a:xfrm>
          <a:prstGeom prst="rect">
            <a:avLst/>
          </a:prstGeom>
          <a:noFill/>
        </p:spPr>
        <p:txBody>
          <a:bodyPr wrap="square" rtlCol="0">
            <a:spAutoFit/>
          </a:bodyPr>
          <a:lstStyle/>
          <a:p>
            <a:pPr>
              <a:lnSpc>
                <a:spcPct val="200000"/>
              </a:lnSpc>
            </a:pPr>
            <a:r>
              <a:rPr kumimoji="1" lang="ja-JP" altLang="en-US" b="1" dirty="0">
                <a:solidFill>
                  <a:srgbClr val="575E75"/>
                </a:solidFill>
                <a:latin typeface="メイリオ" panose="020B0604030504040204" pitchFamily="50" charset="-128"/>
                <a:ea typeface="メイリオ" panose="020B0604030504040204" pitchFamily="50" charset="-128"/>
              </a:rPr>
              <a:t>拡張ユニット</a:t>
            </a:r>
            <a:endParaRPr kumimoji="1" lang="ja-JP" altLang="en-US" b="1" dirty="0">
              <a:latin typeface="メイリオ" panose="020B0604030504040204" pitchFamily="50" charset="-128"/>
              <a:ea typeface="メイリオ" panose="020B0604030504040204" pitchFamily="50" charset="-128"/>
            </a:endParaRPr>
          </a:p>
        </p:txBody>
      </p:sp>
      <p:sp>
        <p:nvSpPr>
          <p:cNvPr id="57" name="テキスト ボックス 56">
            <a:extLst>
              <a:ext uri="{FF2B5EF4-FFF2-40B4-BE49-F238E27FC236}">
                <a16:creationId xmlns:a16="http://schemas.microsoft.com/office/drawing/2014/main" id="{3A0F11B3-B637-4CFA-8825-B65509786958}"/>
              </a:ext>
            </a:extLst>
          </p:cNvPr>
          <p:cNvSpPr txBox="1"/>
          <p:nvPr/>
        </p:nvSpPr>
        <p:spPr>
          <a:xfrm>
            <a:off x="6320190" y="2424698"/>
            <a:ext cx="551127" cy="577081"/>
          </a:xfrm>
          <a:prstGeom prst="rect">
            <a:avLst/>
          </a:prstGeom>
          <a:noFill/>
        </p:spPr>
        <p:txBody>
          <a:bodyPr wrap="square" rtlCol="0">
            <a:spAutoFit/>
          </a:bodyPr>
          <a:lstStyle/>
          <a:p>
            <a:pPr algn="ctr">
              <a:lnSpc>
                <a:spcPct val="200000"/>
              </a:lnSpc>
            </a:pPr>
            <a:r>
              <a:rPr lang="en-US" altLang="ja-JP" b="1" i="0" dirty="0">
                <a:solidFill>
                  <a:srgbClr val="575E75"/>
                </a:solidFill>
                <a:effectLst/>
                <a:latin typeface="メイリオ" panose="020B0604030504040204" pitchFamily="50" charset="-128"/>
                <a:ea typeface="メイリオ" panose="020B0604030504040204" pitchFamily="50" charset="-128"/>
              </a:rPr>
              <a:t>1</a:t>
            </a:r>
            <a:endParaRPr kumimoji="1" lang="ja-JP" altLang="en-US" b="1" dirty="0">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11104B60-7B2E-42CF-9897-E1B88C21E75B}"/>
              </a:ext>
            </a:extLst>
          </p:cNvPr>
          <p:cNvSpPr txBox="1"/>
          <p:nvPr/>
        </p:nvSpPr>
        <p:spPr>
          <a:xfrm>
            <a:off x="6320190" y="3969781"/>
            <a:ext cx="551127" cy="577081"/>
          </a:xfrm>
          <a:prstGeom prst="rect">
            <a:avLst/>
          </a:prstGeom>
          <a:noFill/>
        </p:spPr>
        <p:txBody>
          <a:bodyPr wrap="square" rtlCol="0">
            <a:spAutoFit/>
          </a:bodyPr>
          <a:lstStyle/>
          <a:p>
            <a:pPr algn="ctr">
              <a:lnSpc>
                <a:spcPct val="200000"/>
              </a:lnSpc>
            </a:pPr>
            <a:r>
              <a:rPr lang="en-US" altLang="ja-JP" b="1" i="0" dirty="0">
                <a:solidFill>
                  <a:srgbClr val="575E75"/>
                </a:solidFill>
                <a:effectLst/>
                <a:latin typeface="メイリオ" panose="020B0604030504040204" pitchFamily="50" charset="-128"/>
                <a:ea typeface="メイリオ" panose="020B0604030504040204" pitchFamily="50" charset="-128"/>
              </a:rPr>
              <a:t>1</a:t>
            </a:r>
            <a:endParaRPr kumimoji="1" lang="ja-JP" altLang="en-US" b="1" dirty="0">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1A79ED9F-F72C-441A-9E82-10F93538E283}"/>
              </a:ext>
            </a:extLst>
          </p:cNvPr>
          <p:cNvSpPr txBox="1"/>
          <p:nvPr/>
        </p:nvSpPr>
        <p:spPr>
          <a:xfrm>
            <a:off x="6320189" y="5514864"/>
            <a:ext cx="551127" cy="577081"/>
          </a:xfrm>
          <a:prstGeom prst="rect">
            <a:avLst/>
          </a:prstGeom>
          <a:noFill/>
        </p:spPr>
        <p:txBody>
          <a:bodyPr wrap="square" rtlCol="0">
            <a:spAutoFit/>
          </a:bodyPr>
          <a:lstStyle/>
          <a:p>
            <a:pPr algn="ctr">
              <a:lnSpc>
                <a:spcPct val="200000"/>
              </a:lnSpc>
            </a:pPr>
            <a:r>
              <a:rPr kumimoji="1" lang="en-US" altLang="ja-JP" b="1" dirty="0">
                <a:solidFill>
                  <a:srgbClr val="575E75"/>
                </a:solidFill>
                <a:latin typeface="メイリオ" panose="020B0604030504040204" pitchFamily="50" charset="-128"/>
                <a:ea typeface="メイリオ" panose="020B0604030504040204" pitchFamily="50" charset="-128"/>
              </a:rPr>
              <a:t>1</a:t>
            </a:r>
            <a:endParaRPr kumimoji="1" lang="ja-JP" altLang="en-US" b="1" dirty="0">
              <a:solidFill>
                <a:srgbClr val="575E75"/>
              </a:solidFill>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6BEF4CBA-14EF-41F8-92E1-50EB3A9595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616355" y="1997476"/>
            <a:ext cx="1431524" cy="1431524"/>
          </a:xfrm>
          <a:prstGeom prst="rect">
            <a:avLst/>
          </a:prstGeom>
        </p:spPr>
      </p:pic>
      <p:sp>
        <p:nvSpPr>
          <p:cNvPr id="61" name="テキスト ボックス 60">
            <a:extLst>
              <a:ext uri="{FF2B5EF4-FFF2-40B4-BE49-F238E27FC236}">
                <a16:creationId xmlns:a16="http://schemas.microsoft.com/office/drawing/2014/main" id="{69356341-BD00-4F27-91D5-487EF377D85F}"/>
              </a:ext>
            </a:extLst>
          </p:cNvPr>
          <p:cNvSpPr txBox="1"/>
          <p:nvPr/>
        </p:nvSpPr>
        <p:spPr>
          <a:xfrm>
            <a:off x="3372282" y="4012100"/>
            <a:ext cx="827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かくちょう</a:t>
            </a:r>
            <a:endParaRPr kumimoji="1" lang="ja-JP" altLang="en-US" sz="1000" dirty="0">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0F31C4AA-682D-4F84-9373-BDF4C5F506E7}"/>
              </a:ext>
            </a:extLst>
          </p:cNvPr>
          <p:cNvSpPr txBox="1"/>
          <p:nvPr/>
        </p:nvSpPr>
        <p:spPr>
          <a:xfrm>
            <a:off x="3579116" y="1266605"/>
            <a:ext cx="579716" cy="246221"/>
          </a:xfrm>
          <a:prstGeom prst="rect">
            <a:avLst/>
          </a:prstGeom>
          <a:noFill/>
        </p:spPr>
        <p:txBody>
          <a:bodyPr wrap="square" rtlCol="0">
            <a:spAutoFit/>
          </a:bodyPr>
          <a:lstStyle/>
          <a:p>
            <a:pPr algn="dist"/>
            <a:r>
              <a:rPr kumimoji="1" lang="ja-JP" altLang="en-US" sz="1000" dirty="0">
                <a:solidFill>
                  <a:srgbClr val="575E75"/>
                </a:solidFill>
                <a:latin typeface="メイリオ" panose="020B0604030504040204" pitchFamily="50" charset="-128"/>
                <a:ea typeface="メイリオ" panose="020B0604030504040204" pitchFamily="50" charset="-128"/>
              </a:rPr>
              <a:t>なまえ</a:t>
            </a:r>
            <a:endParaRPr kumimoji="1" lang="ja-JP" altLang="en-US" sz="1000" dirty="0">
              <a:latin typeface="メイリオ" panose="020B0604030504040204" pitchFamily="50" charset="-128"/>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63D8060C-3902-4FE2-907A-9C9E02A80BCB}"/>
              </a:ext>
            </a:extLst>
          </p:cNvPr>
          <p:cNvSpPr txBox="1"/>
          <p:nvPr/>
        </p:nvSpPr>
        <p:spPr>
          <a:xfrm>
            <a:off x="6096030" y="1278032"/>
            <a:ext cx="73977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ひつよう</a:t>
            </a:r>
            <a:endParaRPr kumimoji="1" lang="ja-JP" altLang="en-US" sz="1000" dirty="0">
              <a:latin typeface="メイリオ" panose="020B0604030504040204" pitchFamily="50" charset="-128"/>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D928FA76-8E31-4376-9DEA-818979A07BB8}"/>
              </a:ext>
            </a:extLst>
          </p:cNvPr>
          <p:cNvSpPr txBox="1"/>
          <p:nvPr/>
        </p:nvSpPr>
        <p:spPr>
          <a:xfrm>
            <a:off x="6765326" y="1278032"/>
            <a:ext cx="50859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かず</a:t>
            </a:r>
            <a:endParaRPr kumimoji="1" lang="ja-JP" altLang="en-US" sz="10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19F09FD7-4F6D-4AAA-82F0-5682C55DD163}"/>
              </a:ext>
            </a:extLst>
          </p:cNvPr>
          <p:cNvSpPr txBox="1"/>
          <p:nvPr/>
        </p:nvSpPr>
        <p:spPr>
          <a:xfrm>
            <a:off x="3763815" y="6014547"/>
            <a:ext cx="532978" cy="222535"/>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でんち</a:t>
            </a:r>
            <a:endParaRPr kumimoji="1" lang="ja-JP" altLang="en-US" sz="8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C53D37F3-A43B-4052-BD49-1CCA5EC6054B}"/>
              </a:ext>
            </a:extLst>
          </p:cNvPr>
          <p:cNvSpPr txBox="1"/>
          <p:nvPr/>
        </p:nvSpPr>
        <p:spPr>
          <a:xfrm>
            <a:off x="3433948" y="5591395"/>
            <a:ext cx="579716" cy="249182"/>
          </a:xfrm>
          <a:prstGeom prst="rect">
            <a:avLst/>
          </a:prstGeom>
          <a:noFill/>
        </p:spPr>
        <p:txBody>
          <a:bodyPr wrap="square" rtlCol="0">
            <a:spAutoFit/>
          </a:bodyPr>
          <a:lstStyle/>
          <a:p>
            <a:pPr algn="dist"/>
            <a:r>
              <a:rPr kumimoji="1" lang="ja-JP" altLang="en-US" sz="1000" dirty="0">
                <a:solidFill>
                  <a:srgbClr val="575E75"/>
                </a:solidFill>
                <a:latin typeface="メイリオ" panose="020B0604030504040204" pitchFamily="50" charset="-128"/>
                <a:ea typeface="メイリオ" panose="020B0604030504040204" pitchFamily="50" charset="-128"/>
              </a:rPr>
              <a:t>でんち</a:t>
            </a:r>
            <a:endParaRPr kumimoji="1" lang="ja-JP" altLang="en-US" sz="10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3427388F-9F6F-488E-8E33-32C0F811E803}"/>
              </a:ext>
            </a:extLst>
          </p:cNvPr>
          <p:cNvSpPr txBox="1"/>
          <p:nvPr/>
        </p:nvSpPr>
        <p:spPr>
          <a:xfrm>
            <a:off x="4275998" y="6005670"/>
            <a:ext cx="395695" cy="213658"/>
          </a:xfrm>
          <a:prstGeom prst="rect">
            <a:avLst/>
          </a:prstGeom>
          <a:noFill/>
        </p:spPr>
        <p:txBody>
          <a:bodyPr wrap="square" rtlCol="0">
            <a:spAutoFit/>
          </a:bodyPr>
          <a:lstStyle/>
          <a:p>
            <a:pPr algn="ctr"/>
            <a:r>
              <a:rPr kumimoji="1" lang="ja-JP" altLang="en-US" sz="800" dirty="0">
                <a:solidFill>
                  <a:srgbClr val="575E75"/>
                </a:solidFill>
                <a:latin typeface="メイリオ" panose="020B0604030504040204" pitchFamily="50" charset="-128"/>
                <a:ea typeface="メイリオ" panose="020B0604030504040204" pitchFamily="50" charset="-128"/>
              </a:rPr>
              <a:t>い</a:t>
            </a:r>
            <a:endParaRPr kumimoji="1" lang="ja-JP" altLang="en-US" sz="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54716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1D4E439-7AFE-41C2-9561-67F5879CAB86}"/>
              </a:ext>
            </a:extLst>
          </p:cNvPr>
          <p:cNvSpPr>
            <a:spLocks noGrp="1"/>
          </p:cNvSpPr>
          <p:nvPr>
            <p:ph type="title"/>
          </p:nvPr>
        </p:nvSpPr>
        <p:spPr/>
        <p:txBody>
          <a:bodyPr rtlCol="0"/>
          <a:lstStyle/>
          <a:p>
            <a:pPr rtl="0"/>
            <a:r>
              <a:rPr lang="ja-JP" altLang="en-US" dirty="0"/>
              <a:t>ステップアップ！</a:t>
            </a:r>
          </a:p>
        </p:txBody>
      </p:sp>
      <p:pic>
        <p:nvPicPr>
          <p:cNvPr id="9" name="図プレースホルダー 8">
            <a:extLst>
              <a:ext uri="{FF2B5EF4-FFF2-40B4-BE49-F238E27FC236}">
                <a16:creationId xmlns:a16="http://schemas.microsoft.com/office/drawing/2014/main" id="{92913C35-B93D-4EBC-8810-BDFA2AF96087}"/>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242914" t="625" r="-31632" b="3403"/>
          <a:stretch/>
        </p:blipFill>
        <p:spPr>
          <a:xfrm>
            <a:off x="0" y="4515035"/>
            <a:ext cx="9144000" cy="2342965"/>
          </a:xfrm>
        </p:spPr>
      </p:pic>
      <p:sp>
        <p:nvSpPr>
          <p:cNvPr id="5" name="テキスト プレースホルダー 24">
            <a:extLst>
              <a:ext uri="{FF2B5EF4-FFF2-40B4-BE49-F238E27FC236}">
                <a16:creationId xmlns:a16="http://schemas.microsoft.com/office/drawing/2014/main" id="{EE78989A-62EB-4A7F-815E-8ED510863718}"/>
              </a:ext>
            </a:extLst>
          </p:cNvPr>
          <p:cNvSpPr>
            <a:spLocks noGrp="1"/>
          </p:cNvSpPr>
          <p:nvPr>
            <p:ph type="body" idx="1"/>
          </p:nvPr>
        </p:nvSpPr>
        <p:spPr>
          <a:xfrm>
            <a:off x="522514" y="2464429"/>
            <a:ext cx="7249886" cy="221599"/>
          </a:xfrm>
        </p:spPr>
        <p:txBody>
          <a:bodyPr/>
          <a:lstStyle/>
          <a:p>
            <a:r>
              <a:rPr lang="ja-JP" altLang="en-US" dirty="0"/>
              <a:t>少し複雑な動きを追加しよう！</a:t>
            </a:r>
          </a:p>
        </p:txBody>
      </p:sp>
      <p:sp>
        <p:nvSpPr>
          <p:cNvPr id="6" name="テキスト ボックス 5">
            <a:extLst>
              <a:ext uri="{FF2B5EF4-FFF2-40B4-BE49-F238E27FC236}">
                <a16:creationId xmlns:a16="http://schemas.microsoft.com/office/drawing/2014/main" id="{1B5273AA-1B6B-4F86-A1E4-6D182A1DC713}"/>
              </a:ext>
            </a:extLst>
          </p:cNvPr>
          <p:cNvSpPr txBox="1"/>
          <p:nvPr/>
        </p:nvSpPr>
        <p:spPr>
          <a:xfrm>
            <a:off x="858393" y="2323288"/>
            <a:ext cx="631862" cy="200055"/>
          </a:xfrm>
          <a:prstGeom prst="rect">
            <a:avLst/>
          </a:prstGeom>
          <a:noFill/>
        </p:spPr>
        <p:txBody>
          <a:bodyPr wrap="square" rtlCol="0">
            <a:spAutoFit/>
          </a:bodyPr>
          <a:lstStyle/>
          <a:p>
            <a:pPr algn="ctr"/>
            <a:r>
              <a:rPr kumimoji="1" lang="ja-JP" altLang="en-US" sz="700" dirty="0">
                <a:solidFill>
                  <a:srgbClr val="067F9C"/>
                </a:solidFill>
                <a:latin typeface="メイリオ" panose="020B0604030504040204" pitchFamily="50" charset="-128"/>
                <a:ea typeface="メイリオ" panose="020B0604030504040204" pitchFamily="50" charset="-128"/>
              </a:rPr>
              <a:t>ふくざつ</a:t>
            </a:r>
            <a:endParaRPr kumimoji="1" lang="ja-JP" altLang="en-US" sz="800" dirty="0">
              <a:solidFill>
                <a:srgbClr val="067F9C"/>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24D0D030-CC78-470A-9DDC-BCC002F7C1BD}"/>
              </a:ext>
            </a:extLst>
          </p:cNvPr>
          <p:cNvSpPr txBox="1"/>
          <p:nvPr/>
        </p:nvSpPr>
        <p:spPr>
          <a:xfrm>
            <a:off x="477356" y="2320626"/>
            <a:ext cx="479464" cy="200055"/>
          </a:xfrm>
          <a:prstGeom prst="rect">
            <a:avLst/>
          </a:prstGeom>
          <a:noFill/>
        </p:spPr>
        <p:txBody>
          <a:bodyPr wrap="square" rtlCol="0">
            <a:spAutoFit/>
          </a:bodyPr>
          <a:lstStyle/>
          <a:p>
            <a:pPr algn="ctr"/>
            <a:r>
              <a:rPr kumimoji="1" lang="ja-JP" altLang="en-US" sz="700" dirty="0">
                <a:solidFill>
                  <a:srgbClr val="067F9C"/>
                </a:solidFill>
                <a:latin typeface="メイリオ" panose="020B0604030504040204" pitchFamily="50" charset="-128"/>
                <a:ea typeface="メイリオ" panose="020B0604030504040204" pitchFamily="50" charset="-128"/>
              </a:rPr>
              <a:t>すこ</a:t>
            </a:r>
            <a:endParaRPr kumimoji="1" lang="ja-JP" altLang="en-US" sz="800" dirty="0">
              <a:solidFill>
                <a:srgbClr val="067F9C"/>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DEF541CE-3810-4C3E-B248-91787025B747}"/>
              </a:ext>
            </a:extLst>
          </p:cNvPr>
          <p:cNvSpPr txBox="1"/>
          <p:nvPr/>
        </p:nvSpPr>
        <p:spPr>
          <a:xfrm>
            <a:off x="1399089" y="2320626"/>
            <a:ext cx="479464" cy="200055"/>
          </a:xfrm>
          <a:prstGeom prst="rect">
            <a:avLst/>
          </a:prstGeom>
          <a:noFill/>
        </p:spPr>
        <p:txBody>
          <a:bodyPr wrap="square" rtlCol="0">
            <a:spAutoFit/>
          </a:bodyPr>
          <a:lstStyle/>
          <a:p>
            <a:pPr algn="ctr"/>
            <a:r>
              <a:rPr kumimoji="1" lang="ja-JP" altLang="en-US" sz="700" dirty="0">
                <a:solidFill>
                  <a:srgbClr val="067F9C"/>
                </a:solidFill>
                <a:latin typeface="メイリオ" panose="020B0604030504040204" pitchFamily="50" charset="-128"/>
                <a:ea typeface="メイリオ" panose="020B0604030504040204" pitchFamily="50" charset="-128"/>
              </a:rPr>
              <a:t>うご</a:t>
            </a:r>
            <a:endParaRPr kumimoji="1" lang="ja-JP" altLang="en-US" sz="800" dirty="0">
              <a:solidFill>
                <a:srgbClr val="067F9C"/>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EDBEE89-9DD5-4963-AD58-4A285524BD57}"/>
              </a:ext>
            </a:extLst>
          </p:cNvPr>
          <p:cNvSpPr txBox="1"/>
          <p:nvPr/>
        </p:nvSpPr>
        <p:spPr>
          <a:xfrm>
            <a:off x="1932524" y="2320626"/>
            <a:ext cx="631862" cy="200055"/>
          </a:xfrm>
          <a:prstGeom prst="rect">
            <a:avLst/>
          </a:prstGeom>
          <a:noFill/>
        </p:spPr>
        <p:txBody>
          <a:bodyPr wrap="square" rtlCol="0">
            <a:spAutoFit/>
          </a:bodyPr>
          <a:lstStyle/>
          <a:p>
            <a:pPr algn="ctr"/>
            <a:r>
              <a:rPr kumimoji="1" lang="ja-JP" altLang="en-US" sz="700" dirty="0">
                <a:solidFill>
                  <a:srgbClr val="067F9C"/>
                </a:solidFill>
                <a:latin typeface="メイリオ" panose="020B0604030504040204" pitchFamily="50" charset="-128"/>
                <a:ea typeface="メイリオ" panose="020B0604030504040204" pitchFamily="50" charset="-128"/>
              </a:rPr>
              <a:t>ついか</a:t>
            </a:r>
            <a:endParaRPr kumimoji="1" lang="ja-JP" altLang="en-US" sz="800" dirty="0">
              <a:solidFill>
                <a:srgbClr val="067F9C"/>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224352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制限時間を決めよう</a:t>
            </a:r>
          </a:p>
        </p:txBody>
      </p:sp>
      <p:sp>
        <p:nvSpPr>
          <p:cNvPr id="37" name="テキスト ボックス 36">
            <a:extLst>
              <a:ext uri="{FF2B5EF4-FFF2-40B4-BE49-F238E27FC236}">
                <a16:creationId xmlns:a16="http://schemas.microsoft.com/office/drawing/2014/main" id="{9DE1D434-FE89-419C-980D-79DD22BB8117}"/>
              </a:ext>
            </a:extLst>
          </p:cNvPr>
          <p:cNvSpPr txBox="1"/>
          <p:nvPr/>
        </p:nvSpPr>
        <p:spPr>
          <a:xfrm>
            <a:off x="417250" y="1018161"/>
            <a:ext cx="8513687" cy="1246495"/>
          </a:xfrm>
          <a:prstGeom prst="rect">
            <a:avLst/>
          </a:prstGeom>
          <a:noFill/>
        </p:spPr>
        <p:txBody>
          <a:bodyPr wrap="square" rtlCol="0">
            <a:spAutoFit/>
          </a:bodyPr>
          <a:lstStyle/>
          <a:p>
            <a:pPr>
              <a:lnSpc>
                <a:spcPct val="200000"/>
              </a:lnSpc>
            </a:pPr>
            <a:r>
              <a:rPr lang="ja-JP" altLang="en-US" sz="2000" b="1" i="0" dirty="0">
                <a:solidFill>
                  <a:srgbClr val="C00000"/>
                </a:solidFill>
                <a:effectLst/>
                <a:latin typeface="メイリオ" panose="020B0604030504040204" pitchFamily="50" charset="-128"/>
                <a:ea typeface="メイリオ" panose="020B0604030504040204" pitchFamily="50" charset="-128"/>
              </a:rPr>
              <a:t>一定の時間が経過したらゲームが終了するようにしよう。</a:t>
            </a:r>
            <a:endParaRPr lang="en-US" altLang="ja-JP" sz="2000" b="1" i="0" dirty="0">
              <a:solidFill>
                <a:srgbClr val="C00000"/>
              </a:solidFill>
              <a:effectLst/>
              <a:latin typeface="メイリオ" panose="020B0604030504040204" pitchFamily="50" charset="-128"/>
              <a:ea typeface="メイリオ" panose="020B0604030504040204" pitchFamily="50" charset="-128"/>
            </a:endParaRPr>
          </a:p>
          <a:p>
            <a:pPr>
              <a:lnSpc>
                <a:spcPct val="200000"/>
              </a:lnSpc>
            </a:pPr>
            <a:r>
              <a:rPr lang="ja-JP" altLang="en-US" sz="2000" b="1" dirty="0">
                <a:solidFill>
                  <a:srgbClr val="C00000"/>
                </a:solidFill>
                <a:latin typeface="メイリオ" panose="020B0604030504040204" pitchFamily="50" charset="-128"/>
                <a:ea typeface="メイリオ" panose="020B0604030504040204" pitchFamily="50" charset="-128"/>
              </a:rPr>
              <a:t>最後に合計点を青色で表示しよう。</a:t>
            </a:r>
            <a:endParaRPr lang="en-US" altLang="ja-JP" sz="2000" b="1" i="0" dirty="0">
              <a:solidFill>
                <a:srgbClr val="C00000"/>
              </a:solidFill>
              <a:effectLst/>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317995C5-0C69-4C6C-96F4-21884C3449E7}"/>
              </a:ext>
            </a:extLst>
          </p:cNvPr>
          <p:cNvSpPr txBox="1"/>
          <p:nvPr/>
        </p:nvSpPr>
        <p:spPr>
          <a:xfrm>
            <a:off x="1938158" y="1097759"/>
            <a:ext cx="661849" cy="246221"/>
          </a:xfrm>
          <a:prstGeom prst="rect">
            <a:avLst/>
          </a:prstGeom>
          <a:noFill/>
        </p:spPr>
        <p:txBody>
          <a:bodyPr wrap="square" rtlCol="0">
            <a:spAutoFit/>
          </a:bodyPr>
          <a:lstStyle/>
          <a:p>
            <a:pPr algn="ctr"/>
            <a:r>
              <a:rPr kumimoji="1" lang="ja-JP" altLang="en-US" sz="1000" b="1" dirty="0">
                <a:solidFill>
                  <a:srgbClr val="C00000"/>
                </a:solidFill>
                <a:latin typeface="メイリオ" panose="020B0604030504040204" pitchFamily="50" charset="-128"/>
                <a:ea typeface="メイリオ" panose="020B0604030504040204" pitchFamily="50" charset="-128"/>
              </a:rPr>
              <a:t>けいか</a:t>
            </a:r>
          </a:p>
        </p:txBody>
      </p:sp>
      <p:sp>
        <p:nvSpPr>
          <p:cNvPr id="40" name="テキスト ボックス 39">
            <a:extLst>
              <a:ext uri="{FF2B5EF4-FFF2-40B4-BE49-F238E27FC236}">
                <a16:creationId xmlns:a16="http://schemas.microsoft.com/office/drawing/2014/main" id="{D27EFAD8-8FF4-43EA-977F-604C3155BFF4}"/>
              </a:ext>
            </a:extLst>
          </p:cNvPr>
          <p:cNvSpPr txBox="1"/>
          <p:nvPr/>
        </p:nvSpPr>
        <p:spPr>
          <a:xfrm>
            <a:off x="3972102" y="1088798"/>
            <a:ext cx="1113866" cy="246221"/>
          </a:xfrm>
          <a:prstGeom prst="rect">
            <a:avLst/>
          </a:prstGeom>
          <a:noFill/>
        </p:spPr>
        <p:txBody>
          <a:bodyPr wrap="square" rtlCol="0">
            <a:spAutoFit/>
          </a:bodyPr>
          <a:lstStyle/>
          <a:p>
            <a:pPr algn="ctr"/>
            <a:r>
              <a:rPr kumimoji="1" lang="ja-JP" altLang="en-US" sz="1000" b="1" dirty="0">
                <a:solidFill>
                  <a:srgbClr val="C00000"/>
                </a:solidFill>
                <a:latin typeface="メイリオ" panose="020B0604030504040204" pitchFamily="50" charset="-128"/>
                <a:ea typeface="メイリオ" panose="020B0604030504040204" pitchFamily="50" charset="-128"/>
              </a:rPr>
              <a:t>しゅうりょう</a:t>
            </a:r>
          </a:p>
        </p:txBody>
      </p:sp>
      <p:sp>
        <p:nvSpPr>
          <p:cNvPr id="41" name="テキスト ボックス 40">
            <a:extLst>
              <a:ext uri="{FF2B5EF4-FFF2-40B4-BE49-F238E27FC236}">
                <a16:creationId xmlns:a16="http://schemas.microsoft.com/office/drawing/2014/main" id="{C47A95F4-9EDE-43F7-B680-9F8E2D070CE3}"/>
              </a:ext>
            </a:extLst>
          </p:cNvPr>
          <p:cNvSpPr txBox="1"/>
          <p:nvPr/>
        </p:nvSpPr>
        <p:spPr>
          <a:xfrm>
            <a:off x="1205163" y="1097759"/>
            <a:ext cx="654236" cy="246221"/>
          </a:xfrm>
          <a:prstGeom prst="rect">
            <a:avLst/>
          </a:prstGeom>
          <a:noFill/>
        </p:spPr>
        <p:txBody>
          <a:bodyPr wrap="square" rtlCol="0">
            <a:spAutoFit/>
          </a:bodyPr>
          <a:lstStyle/>
          <a:p>
            <a:pPr algn="ctr"/>
            <a:r>
              <a:rPr kumimoji="1" lang="ja-JP" altLang="en-US" sz="1000" b="1" dirty="0">
                <a:solidFill>
                  <a:srgbClr val="C00000"/>
                </a:solidFill>
                <a:latin typeface="メイリオ" panose="020B0604030504040204" pitchFamily="50" charset="-128"/>
                <a:ea typeface="メイリオ" panose="020B0604030504040204" pitchFamily="50" charset="-128"/>
              </a:rPr>
              <a:t>じかん</a:t>
            </a:r>
          </a:p>
        </p:txBody>
      </p:sp>
      <p:sp>
        <p:nvSpPr>
          <p:cNvPr id="42" name="テキスト ボックス 41">
            <a:extLst>
              <a:ext uri="{FF2B5EF4-FFF2-40B4-BE49-F238E27FC236}">
                <a16:creationId xmlns:a16="http://schemas.microsoft.com/office/drawing/2014/main" id="{D4FADD04-0F03-48B2-8953-A8DA4E8044AA}"/>
              </a:ext>
            </a:extLst>
          </p:cNvPr>
          <p:cNvSpPr txBox="1"/>
          <p:nvPr/>
        </p:nvSpPr>
        <p:spPr>
          <a:xfrm>
            <a:off x="404854" y="1097759"/>
            <a:ext cx="702848"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いってい</a:t>
            </a:r>
          </a:p>
        </p:txBody>
      </p:sp>
      <p:sp>
        <p:nvSpPr>
          <p:cNvPr id="35" name="テキスト ボックス 34">
            <a:extLst>
              <a:ext uri="{FF2B5EF4-FFF2-40B4-BE49-F238E27FC236}">
                <a16:creationId xmlns:a16="http://schemas.microsoft.com/office/drawing/2014/main" id="{A7F59F8D-F660-4A16-901A-7D92096364DF}"/>
              </a:ext>
            </a:extLst>
          </p:cNvPr>
          <p:cNvSpPr txBox="1"/>
          <p:nvPr/>
        </p:nvSpPr>
        <p:spPr>
          <a:xfrm>
            <a:off x="575923" y="5309061"/>
            <a:ext cx="6285287"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先程作った</a:t>
            </a:r>
            <a:r>
              <a:rPr lang="en-US" altLang="ja-JP" dirty="0">
                <a:solidFill>
                  <a:srgbClr val="575E75"/>
                </a:solidFill>
                <a:latin typeface="メイリオ" panose="020B0604030504040204" pitchFamily="50" charset="-128"/>
                <a:ea typeface="メイリオ" panose="020B0604030504040204" pitchFamily="50" charset="-128"/>
              </a:rPr>
              <a:t>0603</a:t>
            </a:r>
            <a:r>
              <a:rPr lang="ja-JP" altLang="en-US" dirty="0">
                <a:solidFill>
                  <a:srgbClr val="575E75"/>
                </a:solidFill>
                <a:latin typeface="メイリオ" panose="020B0604030504040204" pitchFamily="50" charset="-128"/>
                <a:ea typeface="メイリオ" panose="020B0604030504040204" pitchFamily="50" charset="-128"/>
              </a:rPr>
              <a:t>のプログラムを改造して作ろう！</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AA90A3D0-FE96-46D8-AD2C-5ADA87644722}"/>
              </a:ext>
            </a:extLst>
          </p:cNvPr>
          <p:cNvSpPr txBox="1"/>
          <p:nvPr/>
        </p:nvSpPr>
        <p:spPr>
          <a:xfrm>
            <a:off x="489779" y="5389005"/>
            <a:ext cx="101942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さきほど つく</a:t>
            </a:r>
            <a:endParaRPr kumimoji="1" lang="ja-JP" altLang="en-US" sz="1000" dirty="0">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9223323B-F863-42F6-9D56-2065E59F58D7}"/>
              </a:ext>
            </a:extLst>
          </p:cNvPr>
          <p:cNvSpPr txBox="1"/>
          <p:nvPr/>
        </p:nvSpPr>
        <p:spPr>
          <a:xfrm>
            <a:off x="3805531" y="5389005"/>
            <a:ext cx="81177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かいぞう</a:t>
            </a:r>
            <a:endParaRPr kumimoji="1" lang="ja-JP" altLang="en-US" sz="10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FEB96BDA-DC72-4E76-9058-4ACB02ACB7C0}"/>
              </a:ext>
            </a:extLst>
          </p:cNvPr>
          <p:cNvSpPr txBox="1"/>
          <p:nvPr/>
        </p:nvSpPr>
        <p:spPr>
          <a:xfrm>
            <a:off x="4738811" y="5389005"/>
            <a:ext cx="48159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つく</a:t>
            </a:r>
            <a:endParaRPr kumimoji="1" lang="ja-JP" altLang="en-US" sz="1000"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E5F56108-C5EE-4DF5-8D2B-323E4CF11DF7}"/>
              </a:ext>
            </a:extLst>
          </p:cNvPr>
          <p:cNvGrpSpPr/>
          <p:nvPr/>
        </p:nvGrpSpPr>
        <p:grpSpPr>
          <a:xfrm>
            <a:off x="793352" y="5818309"/>
            <a:ext cx="7235270" cy="1042504"/>
            <a:chOff x="793352" y="5818309"/>
            <a:chExt cx="7235270" cy="1042504"/>
          </a:xfrm>
        </p:grpSpPr>
        <p:sp>
          <p:nvSpPr>
            <p:cNvPr id="50" name="正方形/長方形 49">
              <a:extLst>
                <a:ext uri="{FF2B5EF4-FFF2-40B4-BE49-F238E27FC236}">
                  <a16:creationId xmlns:a16="http://schemas.microsoft.com/office/drawing/2014/main" id="{6598BF6D-07FF-4E0E-998E-B7CB85162EE2}"/>
                </a:ext>
              </a:extLst>
            </p:cNvPr>
            <p:cNvSpPr/>
            <p:nvPr/>
          </p:nvSpPr>
          <p:spPr>
            <a:xfrm>
              <a:off x="793352" y="5896929"/>
              <a:ext cx="7235270" cy="963884"/>
            </a:xfrm>
            <a:prstGeom prst="rect">
              <a:avLst/>
            </a:prstGeom>
            <a:solidFill>
              <a:schemeClr val="accent2">
                <a:lumMod val="20000"/>
                <a:lumOff val="80000"/>
                <a:alpha val="6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51" name="テキスト ボックス 50">
              <a:extLst>
                <a:ext uri="{FF2B5EF4-FFF2-40B4-BE49-F238E27FC236}">
                  <a16:creationId xmlns:a16="http://schemas.microsoft.com/office/drawing/2014/main" id="{55FCDDA8-F229-4038-ADAA-88F9D2606ACB}"/>
                </a:ext>
              </a:extLst>
            </p:cNvPr>
            <p:cNvSpPr txBox="1"/>
            <p:nvPr/>
          </p:nvSpPr>
          <p:spPr>
            <a:xfrm>
              <a:off x="1166112" y="5818309"/>
              <a:ext cx="6773734" cy="1015663"/>
            </a:xfrm>
            <a:prstGeom prst="rect">
              <a:avLst/>
            </a:prstGeom>
            <a:noFill/>
          </p:spPr>
          <p:txBody>
            <a:bodyPr wrap="square" rtlCol="0">
              <a:spAutoFit/>
            </a:bodyPr>
            <a:lstStyle/>
            <a:p>
              <a:pPr marL="285750" indent="-285750">
                <a:lnSpc>
                  <a:spcPct val="200000"/>
                </a:lnSpc>
                <a:buFont typeface="Wingdings" panose="05000000000000000000" pitchFamily="2" charset="2"/>
                <a:buChar char="l"/>
              </a:pPr>
              <a:r>
                <a:rPr lang="ja-JP" altLang="en-US" sz="1600" b="1" i="0" dirty="0">
                  <a:solidFill>
                    <a:srgbClr val="575E75"/>
                  </a:solidFill>
                  <a:effectLst/>
                  <a:latin typeface="メイリオ" panose="020B0604030504040204" pitchFamily="50" charset="-128"/>
                  <a:ea typeface="メイリオ" panose="020B0604030504040204" pitchFamily="50" charset="-128"/>
                </a:rPr>
                <a:t>プログラムを保存しよう！</a:t>
              </a:r>
              <a:br>
                <a:rPr lang="en-US" altLang="ja-JP" sz="1600" b="1" i="0" dirty="0">
                  <a:solidFill>
                    <a:srgbClr val="575E75"/>
                  </a:solidFill>
                  <a:effectLst/>
                  <a:latin typeface="メイリオ" panose="020B0604030504040204" pitchFamily="50" charset="-128"/>
                  <a:ea typeface="メイリオ" panose="020B0604030504040204" pitchFamily="50" charset="-128"/>
                </a:rPr>
              </a:br>
              <a:r>
                <a:rPr lang="ja-JP" altLang="en-US" sz="1600" i="0" dirty="0">
                  <a:solidFill>
                    <a:srgbClr val="575E75"/>
                  </a:solidFill>
                  <a:effectLst/>
                  <a:latin typeface="メイリオ" panose="020B0604030504040204" pitchFamily="50" charset="-128"/>
                  <a:ea typeface="メイリオ" panose="020B0604030504040204" pitchFamily="50" charset="-128"/>
                </a:rPr>
                <a:t>（ファイル名：「（自分の名前）</a:t>
              </a:r>
              <a:r>
                <a:rPr lang="en-US" altLang="ja-JP" sz="1600" i="0" dirty="0">
                  <a:solidFill>
                    <a:srgbClr val="575E75"/>
                  </a:solidFill>
                  <a:effectLst/>
                  <a:latin typeface="メイリオ" panose="020B0604030504040204" pitchFamily="50" charset="-128"/>
                  <a:ea typeface="メイリオ" panose="020B0604030504040204" pitchFamily="50" charset="-128"/>
                </a:rPr>
                <a:t>0604</a:t>
              </a:r>
              <a:r>
                <a:rPr lang="ja-JP" altLang="en-US" sz="1600" dirty="0">
                  <a:solidFill>
                    <a:srgbClr val="575E75"/>
                  </a:solidFill>
                  <a:latin typeface="メイリオ" panose="020B0604030504040204" pitchFamily="50" charset="-128"/>
                  <a:ea typeface="メイリオ" panose="020B0604030504040204" pitchFamily="50" charset="-128"/>
                </a:rPr>
                <a:t>せいげんじかん</a:t>
              </a:r>
              <a:r>
                <a:rPr lang="ja-JP" altLang="en-US" sz="1600" i="0" dirty="0">
                  <a:solidFill>
                    <a:srgbClr val="575E75"/>
                  </a:solidFill>
                  <a:effectLst/>
                  <a:latin typeface="メイリオ" panose="020B0604030504040204" pitchFamily="50" charset="-128"/>
                  <a:ea typeface="メイリオ" panose="020B0604030504040204" pitchFamily="50" charset="-128"/>
                </a:rPr>
                <a:t>」）</a:t>
              </a:r>
              <a:endParaRPr lang="ja-JP" altLang="en-US" sz="1600" b="1" i="0" dirty="0">
                <a:solidFill>
                  <a:srgbClr val="575E75"/>
                </a:solidFill>
                <a:effectLst/>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3C8A98A0-E994-487D-BC05-EAEF2EA3CBC5}"/>
                </a:ext>
              </a:extLst>
            </p:cNvPr>
            <p:cNvSpPr txBox="1"/>
            <p:nvPr/>
          </p:nvSpPr>
          <p:spPr>
            <a:xfrm>
              <a:off x="2621566" y="5882773"/>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ほぞん</a:t>
              </a:r>
              <a:endParaRPr kumimoji="1" lang="ja-JP" altLang="en-US" sz="900" dirty="0">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05196C0A-3837-4816-B0F9-70777DB90D02}"/>
                </a:ext>
              </a:extLst>
            </p:cNvPr>
            <p:cNvSpPr txBox="1"/>
            <p:nvPr/>
          </p:nvSpPr>
          <p:spPr>
            <a:xfrm>
              <a:off x="2446440" y="6392717"/>
              <a:ext cx="419390"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めい</a:t>
              </a:r>
              <a:endParaRPr kumimoji="1" lang="ja-JP" altLang="en-US" sz="900" dirty="0">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C3F2BB1A-891E-47AC-B542-37B9A7A45817}"/>
                </a:ext>
              </a:extLst>
            </p:cNvPr>
            <p:cNvSpPr txBox="1"/>
            <p:nvPr/>
          </p:nvSpPr>
          <p:spPr>
            <a:xfrm>
              <a:off x="3225362" y="6395261"/>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じぶん</a:t>
              </a:r>
              <a:endParaRPr kumimoji="1" lang="ja-JP" altLang="en-US" sz="900"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22ED9DD0-75BF-4303-BD9D-201B153EC73B}"/>
                </a:ext>
              </a:extLst>
            </p:cNvPr>
            <p:cNvSpPr txBox="1"/>
            <p:nvPr/>
          </p:nvSpPr>
          <p:spPr>
            <a:xfrm>
              <a:off x="3853093" y="6395261"/>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なまえ</a:t>
              </a:r>
              <a:endParaRPr kumimoji="1" lang="ja-JP" altLang="en-US" sz="900" dirty="0">
                <a:latin typeface="メイリオ" panose="020B0604030504040204" pitchFamily="50" charset="-128"/>
                <a:ea typeface="メイリオ" panose="020B0604030504040204" pitchFamily="50" charset="-128"/>
              </a:endParaRPr>
            </a:p>
          </p:txBody>
        </p:sp>
      </p:grpSp>
      <p:sp>
        <p:nvSpPr>
          <p:cNvPr id="33" name="テキスト ボックス 32">
            <a:extLst>
              <a:ext uri="{FF2B5EF4-FFF2-40B4-BE49-F238E27FC236}">
                <a16:creationId xmlns:a16="http://schemas.microsoft.com/office/drawing/2014/main" id="{DF74A600-B9FE-40D2-91DF-B111342011A5}"/>
              </a:ext>
            </a:extLst>
          </p:cNvPr>
          <p:cNvSpPr txBox="1"/>
          <p:nvPr/>
        </p:nvSpPr>
        <p:spPr>
          <a:xfrm>
            <a:off x="378220" y="409107"/>
            <a:ext cx="1448078"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せいげんじかん</a:t>
            </a:r>
          </a:p>
        </p:txBody>
      </p:sp>
      <p:sp>
        <p:nvSpPr>
          <p:cNvPr id="34" name="テキスト ボックス 33">
            <a:extLst>
              <a:ext uri="{FF2B5EF4-FFF2-40B4-BE49-F238E27FC236}">
                <a16:creationId xmlns:a16="http://schemas.microsoft.com/office/drawing/2014/main" id="{DF5A04E7-D7E7-43A1-9979-9236F6F44467}"/>
              </a:ext>
            </a:extLst>
          </p:cNvPr>
          <p:cNvSpPr txBox="1"/>
          <p:nvPr/>
        </p:nvSpPr>
        <p:spPr>
          <a:xfrm>
            <a:off x="2041860" y="394348"/>
            <a:ext cx="377133"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き</a:t>
            </a:r>
          </a:p>
        </p:txBody>
      </p:sp>
      <p:pic>
        <p:nvPicPr>
          <p:cNvPr id="3" name="図 2">
            <a:extLst>
              <a:ext uri="{FF2B5EF4-FFF2-40B4-BE49-F238E27FC236}">
                <a16:creationId xmlns:a16="http://schemas.microsoft.com/office/drawing/2014/main" id="{8B612ED2-F61D-47DE-9453-8798BEAC3A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414820" y="1956060"/>
            <a:ext cx="3436668" cy="3436668"/>
          </a:xfrm>
          <a:prstGeom prst="rect">
            <a:avLst/>
          </a:prstGeom>
        </p:spPr>
      </p:pic>
      <p:pic>
        <p:nvPicPr>
          <p:cNvPr id="6" name="図 5">
            <a:extLst>
              <a:ext uri="{FF2B5EF4-FFF2-40B4-BE49-F238E27FC236}">
                <a16:creationId xmlns:a16="http://schemas.microsoft.com/office/drawing/2014/main" id="{B4B9D38E-9CE2-4389-81FB-E470E7E948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2740787" y="2491754"/>
            <a:ext cx="2552525" cy="2552525"/>
          </a:xfrm>
          <a:prstGeom prst="rect">
            <a:avLst/>
          </a:prstGeom>
        </p:spPr>
      </p:pic>
      <p:pic>
        <p:nvPicPr>
          <p:cNvPr id="8" name="図 7">
            <a:extLst>
              <a:ext uri="{FF2B5EF4-FFF2-40B4-BE49-F238E27FC236}">
                <a16:creationId xmlns:a16="http://schemas.microsoft.com/office/drawing/2014/main" id="{F4A0049E-49B0-49F0-B914-AF91D1E053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94373" y="2491754"/>
            <a:ext cx="2552525" cy="2552525"/>
          </a:xfrm>
          <a:prstGeom prst="rect">
            <a:avLst/>
          </a:prstGeom>
        </p:spPr>
      </p:pic>
      <p:sp>
        <p:nvSpPr>
          <p:cNvPr id="64" name="矢印: 右 63">
            <a:extLst>
              <a:ext uri="{FF2B5EF4-FFF2-40B4-BE49-F238E27FC236}">
                <a16:creationId xmlns:a16="http://schemas.microsoft.com/office/drawing/2014/main" id="{E816B528-7962-4F0E-9B9A-E57E2CEE7215}"/>
              </a:ext>
            </a:extLst>
          </p:cNvPr>
          <p:cNvSpPr/>
          <p:nvPr/>
        </p:nvSpPr>
        <p:spPr>
          <a:xfrm>
            <a:off x="5006240" y="3421016"/>
            <a:ext cx="759507" cy="772207"/>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65" name="テキスト ボックス 64">
            <a:extLst>
              <a:ext uri="{FF2B5EF4-FFF2-40B4-BE49-F238E27FC236}">
                <a16:creationId xmlns:a16="http://schemas.microsoft.com/office/drawing/2014/main" id="{4A0FCE43-D41B-4BDC-B30F-4F92664702DA}"/>
              </a:ext>
            </a:extLst>
          </p:cNvPr>
          <p:cNvSpPr txBox="1"/>
          <p:nvPr/>
        </p:nvSpPr>
        <p:spPr>
          <a:xfrm>
            <a:off x="466998" y="1725228"/>
            <a:ext cx="545058"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さいご</a:t>
            </a:r>
          </a:p>
        </p:txBody>
      </p:sp>
      <p:sp>
        <p:nvSpPr>
          <p:cNvPr id="66" name="テキスト ボックス 65">
            <a:extLst>
              <a:ext uri="{FF2B5EF4-FFF2-40B4-BE49-F238E27FC236}">
                <a16:creationId xmlns:a16="http://schemas.microsoft.com/office/drawing/2014/main" id="{9E8082F7-BAD8-4883-AC22-BDD417858BB9}"/>
              </a:ext>
            </a:extLst>
          </p:cNvPr>
          <p:cNvSpPr txBox="1"/>
          <p:nvPr/>
        </p:nvSpPr>
        <p:spPr>
          <a:xfrm>
            <a:off x="1160969" y="1720056"/>
            <a:ext cx="934157"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ごうけいてん</a:t>
            </a:r>
          </a:p>
        </p:txBody>
      </p:sp>
      <p:sp>
        <p:nvSpPr>
          <p:cNvPr id="67" name="テキスト ボックス 66">
            <a:extLst>
              <a:ext uri="{FF2B5EF4-FFF2-40B4-BE49-F238E27FC236}">
                <a16:creationId xmlns:a16="http://schemas.microsoft.com/office/drawing/2014/main" id="{12AA9698-F285-4F7C-A7EE-4218E45DE60F}"/>
              </a:ext>
            </a:extLst>
          </p:cNvPr>
          <p:cNvSpPr txBox="1"/>
          <p:nvPr/>
        </p:nvSpPr>
        <p:spPr>
          <a:xfrm>
            <a:off x="2132928" y="1718114"/>
            <a:ext cx="805581"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あおいろ</a:t>
            </a:r>
          </a:p>
        </p:txBody>
      </p:sp>
      <p:sp>
        <p:nvSpPr>
          <p:cNvPr id="68" name="テキスト ボックス 67">
            <a:extLst>
              <a:ext uri="{FF2B5EF4-FFF2-40B4-BE49-F238E27FC236}">
                <a16:creationId xmlns:a16="http://schemas.microsoft.com/office/drawing/2014/main" id="{DB5BE0BC-2E42-4171-A0A1-72A54CA662D2}"/>
              </a:ext>
            </a:extLst>
          </p:cNvPr>
          <p:cNvSpPr txBox="1"/>
          <p:nvPr/>
        </p:nvSpPr>
        <p:spPr>
          <a:xfrm>
            <a:off x="2912985" y="1718114"/>
            <a:ext cx="805581"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ひょうじ</a:t>
            </a:r>
          </a:p>
        </p:txBody>
      </p:sp>
      <p:pic>
        <p:nvPicPr>
          <p:cNvPr id="10" name="グラフィックス 9" descr="ストップウォッチ">
            <a:extLst>
              <a:ext uri="{FF2B5EF4-FFF2-40B4-BE49-F238E27FC236}">
                <a16:creationId xmlns:a16="http://schemas.microsoft.com/office/drawing/2014/main" id="{D98480E3-9D74-49CD-9524-FC5001ADDC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488" y="2507143"/>
            <a:ext cx="833090" cy="833090"/>
          </a:xfrm>
          <a:prstGeom prst="rect">
            <a:avLst/>
          </a:prstGeom>
        </p:spPr>
      </p:pic>
    </p:spTree>
    <p:extLst>
      <p:ext uri="{BB962C8B-B14F-4D97-AF65-F5344CB8AC3E}">
        <p14:creationId xmlns:p14="http://schemas.microsoft.com/office/powerpoint/2010/main" val="963500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制限時間を決めよう</a:t>
            </a:r>
          </a:p>
        </p:txBody>
      </p:sp>
      <p:sp>
        <p:nvSpPr>
          <p:cNvPr id="33" name="テキスト ボックス 32">
            <a:extLst>
              <a:ext uri="{FF2B5EF4-FFF2-40B4-BE49-F238E27FC236}">
                <a16:creationId xmlns:a16="http://schemas.microsoft.com/office/drawing/2014/main" id="{DF74A600-B9FE-40D2-91DF-B111342011A5}"/>
              </a:ext>
            </a:extLst>
          </p:cNvPr>
          <p:cNvSpPr txBox="1"/>
          <p:nvPr/>
        </p:nvSpPr>
        <p:spPr>
          <a:xfrm>
            <a:off x="378220" y="409107"/>
            <a:ext cx="1448078"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せいげんじかん</a:t>
            </a:r>
          </a:p>
        </p:txBody>
      </p:sp>
      <p:sp>
        <p:nvSpPr>
          <p:cNvPr id="34" name="テキスト ボックス 33">
            <a:extLst>
              <a:ext uri="{FF2B5EF4-FFF2-40B4-BE49-F238E27FC236}">
                <a16:creationId xmlns:a16="http://schemas.microsoft.com/office/drawing/2014/main" id="{DF5A04E7-D7E7-43A1-9979-9236F6F44467}"/>
              </a:ext>
            </a:extLst>
          </p:cNvPr>
          <p:cNvSpPr txBox="1"/>
          <p:nvPr/>
        </p:nvSpPr>
        <p:spPr>
          <a:xfrm>
            <a:off x="2041860" y="394348"/>
            <a:ext cx="377133"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き</a:t>
            </a:r>
          </a:p>
        </p:txBody>
      </p:sp>
      <p:sp>
        <p:nvSpPr>
          <p:cNvPr id="22" name="テキスト ボックス 21">
            <a:extLst>
              <a:ext uri="{FF2B5EF4-FFF2-40B4-BE49-F238E27FC236}">
                <a16:creationId xmlns:a16="http://schemas.microsoft.com/office/drawing/2014/main" id="{32B2397E-889A-4785-B427-62F0EA8E1042}"/>
              </a:ext>
            </a:extLst>
          </p:cNvPr>
          <p:cNvSpPr txBox="1"/>
          <p:nvPr/>
        </p:nvSpPr>
        <p:spPr>
          <a:xfrm>
            <a:off x="428625" y="961850"/>
            <a:ext cx="8513687" cy="577081"/>
          </a:xfrm>
          <a:prstGeom prst="rect">
            <a:avLst/>
          </a:prstGeom>
          <a:noFill/>
        </p:spPr>
        <p:txBody>
          <a:bodyPr wrap="square" rtlCol="0">
            <a:spAutoFit/>
          </a:bodyPr>
          <a:lstStyle/>
          <a:p>
            <a:pP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リモコンの光が当たったときの動きを関数にしよう</a:t>
            </a:r>
            <a:endParaRPr lang="en-US" altLang="ja-JP" b="1" dirty="0">
              <a:solidFill>
                <a:srgbClr val="575E75"/>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A15FC7B1-74C7-4DA7-A3D3-C39A41D9BDB1}"/>
              </a:ext>
            </a:extLst>
          </p:cNvPr>
          <p:cNvSpPr txBox="1"/>
          <p:nvPr/>
        </p:nvSpPr>
        <p:spPr>
          <a:xfrm>
            <a:off x="1432845" y="1041241"/>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ひかり</a:t>
            </a:r>
            <a:endParaRPr kumimoji="1" lang="ja-JP" altLang="en-US" sz="10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745F86BF-32DA-4B47-96DD-F68FE86785F4}"/>
              </a:ext>
            </a:extLst>
          </p:cNvPr>
          <p:cNvSpPr txBox="1"/>
          <p:nvPr/>
        </p:nvSpPr>
        <p:spPr>
          <a:xfrm>
            <a:off x="4271450" y="1041241"/>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かんすう</a:t>
            </a:r>
            <a:endParaRPr kumimoji="1" lang="ja-JP" altLang="en-US" sz="1000" dirty="0">
              <a:latin typeface="メイリオ" panose="020B0604030504040204" pitchFamily="50" charset="-128"/>
              <a:ea typeface="メイリオ" panose="020B0604030504040204" pitchFamily="50" charset="-128"/>
            </a:endParaRPr>
          </a:p>
        </p:txBody>
      </p:sp>
      <p:sp>
        <p:nvSpPr>
          <p:cNvPr id="76" name="テキスト ボックス 75">
            <a:extLst>
              <a:ext uri="{FF2B5EF4-FFF2-40B4-BE49-F238E27FC236}">
                <a16:creationId xmlns:a16="http://schemas.microsoft.com/office/drawing/2014/main" id="{720A6F5E-0A39-4382-9976-DDF9D1D95040}"/>
              </a:ext>
            </a:extLst>
          </p:cNvPr>
          <p:cNvSpPr txBox="1"/>
          <p:nvPr/>
        </p:nvSpPr>
        <p:spPr>
          <a:xfrm>
            <a:off x="1986281" y="1041241"/>
            <a:ext cx="47959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あ</a:t>
            </a:r>
            <a:endParaRPr kumimoji="1" lang="ja-JP" altLang="en-US" sz="1000" dirty="0">
              <a:latin typeface="メイリオ" panose="020B0604030504040204" pitchFamily="50" charset="-128"/>
              <a:ea typeface="メイリオ" panose="020B0604030504040204" pitchFamily="50" charset="-128"/>
            </a:endParaRPr>
          </a:p>
        </p:txBody>
      </p:sp>
      <p:sp>
        <p:nvSpPr>
          <p:cNvPr id="77" name="テキスト ボックス 76">
            <a:extLst>
              <a:ext uri="{FF2B5EF4-FFF2-40B4-BE49-F238E27FC236}">
                <a16:creationId xmlns:a16="http://schemas.microsoft.com/office/drawing/2014/main" id="{61C47A6F-D06A-41B7-84D3-B24268960D80}"/>
              </a:ext>
            </a:extLst>
          </p:cNvPr>
          <p:cNvSpPr txBox="1"/>
          <p:nvPr/>
        </p:nvSpPr>
        <p:spPr>
          <a:xfrm>
            <a:off x="3577438" y="1041241"/>
            <a:ext cx="47959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うご</a:t>
            </a:r>
            <a:endParaRPr kumimoji="1" lang="ja-JP" altLang="en-US" sz="1000" dirty="0">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91E4E761-C8B4-474E-8518-D728D34D3E7A}"/>
              </a:ext>
            </a:extLst>
          </p:cNvPr>
          <p:cNvGrpSpPr/>
          <p:nvPr/>
        </p:nvGrpSpPr>
        <p:grpSpPr>
          <a:xfrm>
            <a:off x="93337" y="5299979"/>
            <a:ext cx="8863435" cy="577081"/>
            <a:chOff x="378219" y="5578353"/>
            <a:chExt cx="8863435" cy="577081"/>
          </a:xfrm>
        </p:grpSpPr>
        <p:sp>
          <p:nvSpPr>
            <p:cNvPr id="68" name="テキスト ボックス 67">
              <a:extLst>
                <a:ext uri="{FF2B5EF4-FFF2-40B4-BE49-F238E27FC236}">
                  <a16:creationId xmlns:a16="http://schemas.microsoft.com/office/drawing/2014/main" id="{260CB2D0-6D50-4132-9398-E79C13A233B0}"/>
                </a:ext>
              </a:extLst>
            </p:cNvPr>
            <p:cNvSpPr txBox="1"/>
            <p:nvPr/>
          </p:nvSpPr>
          <p:spPr>
            <a:xfrm>
              <a:off x="378219" y="5578353"/>
              <a:ext cx="8863435"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関数</a:t>
              </a:r>
              <a:r>
                <a:rPr lang="ja-JP" altLang="en-US" i="0" dirty="0">
                  <a:solidFill>
                    <a:srgbClr val="575E75"/>
                  </a:solidFill>
                  <a:effectLst/>
                  <a:latin typeface="メイリオ" panose="020B0604030504040204" pitchFamily="50" charset="-128"/>
                  <a:ea typeface="メイリオ" panose="020B0604030504040204" pitchFamily="50" charset="-128"/>
                </a:rPr>
                <a:t>」から「</a:t>
              </a:r>
              <a:r>
                <a:rPr lang="ja-JP" altLang="en-US" b="1" i="0" dirty="0">
                  <a:solidFill>
                    <a:srgbClr val="575E75"/>
                  </a:solidFill>
                  <a:effectLst/>
                  <a:latin typeface="メイリオ" panose="020B0604030504040204" pitchFamily="50" charset="-128"/>
                  <a:ea typeface="メイリオ" panose="020B0604030504040204" pitchFamily="50" charset="-128"/>
                </a:rPr>
                <a:t>ブロックを作る</a:t>
              </a: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を</a:t>
              </a:r>
              <a:r>
                <a:rPr lang="ja-JP" altLang="en-US" i="0" dirty="0">
                  <a:solidFill>
                    <a:srgbClr val="575E75"/>
                  </a:solidFill>
                  <a:effectLst/>
                  <a:latin typeface="メイリオ" panose="020B0604030504040204" pitchFamily="50" charset="-128"/>
                  <a:ea typeface="メイリオ" panose="020B0604030504040204" pitchFamily="50" charset="-128"/>
                </a:rPr>
                <a:t>選び</a:t>
              </a:r>
              <a:r>
                <a:rPr lang="ja-JP" altLang="en-US" dirty="0">
                  <a:solidFill>
                    <a:srgbClr val="575E75"/>
                  </a:solidFill>
                  <a:latin typeface="メイリオ" panose="020B0604030504040204" pitchFamily="50" charset="-128"/>
                  <a:ea typeface="メイリオ" panose="020B0604030504040204" pitchFamily="50" charset="-128"/>
                </a:rPr>
                <a:t>、「</a:t>
              </a:r>
              <a:r>
                <a:rPr lang="ja-JP" altLang="en-US" b="1" dirty="0">
                  <a:solidFill>
                    <a:srgbClr val="575E75"/>
                  </a:solidFill>
                  <a:latin typeface="メイリオ" panose="020B0604030504040204" pitchFamily="50" charset="-128"/>
                  <a:ea typeface="メイリオ" panose="020B0604030504040204" pitchFamily="50" charset="-128"/>
                </a:rPr>
                <a:t>当たり判定</a:t>
              </a:r>
              <a:r>
                <a:rPr lang="ja-JP" altLang="en-US" dirty="0">
                  <a:solidFill>
                    <a:srgbClr val="575E75"/>
                  </a:solidFill>
                  <a:latin typeface="メイリオ" panose="020B0604030504040204" pitchFamily="50" charset="-128"/>
                  <a:ea typeface="メイリオ" panose="020B0604030504040204" pitchFamily="50" charset="-128"/>
                </a:rPr>
                <a:t>」という名前の関数を作る</a:t>
              </a:r>
              <a:r>
                <a:rPr lang="ja-JP" altLang="en-US" i="0" dirty="0">
                  <a:solidFill>
                    <a:srgbClr val="575E75"/>
                  </a:solidFill>
                  <a:effectLst/>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02B66FF3-306F-4F95-91B0-70B620A9AED7}"/>
                </a:ext>
              </a:extLst>
            </p:cNvPr>
            <p:cNvSpPr txBox="1"/>
            <p:nvPr/>
          </p:nvSpPr>
          <p:spPr>
            <a:xfrm>
              <a:off x="3992349" y="5649929"/>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CF11B17D-270C-41AF-AD38-68AD5CEBDBEC}"/>
                </a:ext>
              </a:extLst>
            </p:cNvPr>
            <p:cNvSpPr txBox="1"/>
            <p:nvPr/>
          </p:nvSpPr>
          <p:spPr>
            <a:xfrm>
              <a:off x="533100" y="5649929"/>
              <a:ext cx="7766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かんすう</a:t>
              </a:r>
              <a:endParaRPr kumimoji="1" lang="ja-JP" altLang="en-US" sz="1000" dirty="0">
                <a:latin typeface="メイリオ" panose="020B0604030504040204" pitchFamily="50" charset="-128"/>
                <a:ea typeface="メイリオ" panose="020B0604030504040204" pitchFamily="50" charset="-128"/>
              </a:endParaRPr>
            </a:p>
          </p:txBody>
        </p:sp>
        <p:sp>
          <p:nvSpPr>
            <p:cNvPr id="71" name="テキスト ボックス 70">
              <a:extLst>
                <a:ext uri="{FF2B5EF4-FFF2-40B4-BE49-F238E27FC236}">
                  <a16:creationId xmlns:a16="http://schemas.microsoft.com/office/drawing/2014/main" id="{4727C648-8F4A-437F-AEB6-B4F5942B38AE}"/>
                </a:ext>
              </a:extLst>
            </p:cNvPr>
            <p:cNvSpPr txBox="1"/>
            <p:nvPr/>
          </p:nvSpPr>
          <p:spPr>
            <a:xfrm>
              <a:off x="3035001" y="5649929"/>
              <a:ext cx="627933"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つく</a:t>
              </a:r>
              <a:endParaRPr kumimoji="1" lang="ja-JP" altLang="en-US" sz="1000" b="1" dirty="0">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567455DD-B656-4AD1-82EC-A3F92356B4F9}"/>
                </a:ext>
              </a:extLst>
            </p:cNvPr>
            <p:cNvSpPr txBox="1"/>
            <p:nvPr/>
          </p:nvSpPr>
          <p:spPr>
            <a:xfrm>
              <a:off x="7655526" y="5649929"/>
              <a:ext cx="7766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かんすう</a:t>
              </a:r>
              <a:endParaRPr kumimoji="1" lang="ja-JP" altLang="en-US" sz="1000" dirty="0">
                <a:latin typeface="メイリオ" panose="020B0604030504040204" pitchFamily="50" charset="-128"/>
                <a:ea typeface="メイリオ" panose="020B0604030504040204" pitchFamily="50" charset="-128"/>
              </a:endParaRPr>
            </a:p>
          </p:txBody>
        </p:sp>
        <p:sp>
          <p:nvSpPr>
            <p:cNvPr id="73" name="テキスト ボックス 72">
              <a:extLst>
                <a:ext uri="{FF2B5EF4-FFF2-40B4-BE49-F238E27FC236}">
                  <a16:creationId xmlns:a16="http://schemas.microsoft.com/office/drawing/2014/main" id="{077C358B-C37D-4B37-B75E-6FEAD340FEC3}"/>
                </a:ext>
              </a:extLst>
            </p:cNvPr>
            <p:cNvSpPr txBox="1"/>
            <p:nvPr/>
          </p:nvSpPr>
          <p:spPr>
            <a:xfrm>
              <a:off x="6958760" y="5649929"/>
              <a:ext cx="7766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なまえ</a:t>
              </a:r>
              <a:endParaRPr kumimoji="1" lang="ja-JP" altLang="en-US" sz="1000" dirty="0">
                <a:latin typeface="メイリオ" panose="020B0604030504040204" pitchFamily="50" charset="-128"/>
                <a:ea typeface="メイリオ" panose="020B0604030504040204" pitchFamily="50" charset="-128"/>
              </a:endParaRPr>
            </a:p>
          </p:txBody>
        </p:sp>
        <p:sp>
          <p:nvSpPr>
            <p:cNvPr id="74" name="テキスト ボックス 73">
              <a:extLst>
                <a:ext uri="{FF2B5EF4-FFF2-40B4-BE49-F238E27FC236}">
                  <a16:creationId xmlns:a16="http://schemas.microsoft.com/office/drawing/2014/main" id="{D7C44279-E3FA-4134-A5E4-D345AF9FF73B}"/>
                </a:ext>
              </a:extLst>
            </p:cNvPr>
            <p:cNvSpPr txBox="1"/>
            <p:nvPr/>
          </p:nvSpPr>
          <p:spPr>
            <a:xfrm>
              <a:off x="8319727" y="5649929"/>
              <a:ext cx="58234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つく</a:t>
              </a:r>
              <a:endParaRPr kumimoji="1" lang="ja-JP" altLang="en-US" sz="1000" dirty="0">
                <a:latin typeface="メイリオ" panose="020B0604030504040204" pitchFamily="50" charset="-128"/>
                <a:ea typeface="メイリオ" panose="020B0604030504040204" pitchFamily="50" charset="-128"/>
              </a:endParaRPr>
            </a:p>
          </p:txBody>
        </p:sp>
        <p:sp>
          <p:nvSpPr>
            <p:cNvPr id="75" name="テキスト ボックス 74">
              <a:extLst>
                <a:ext uri="{FF2B5EF4-FFF2-40B4-BE49-F238E27FC236}">
                  <a16:creationId xmlns:a16="http://schemas.microsoft.com/office/drawing/2014/main" id="{F0403BFA-946A-4D34-A196-7C448177A7FB}"/>
                </a:ext>
              </a:extLst>
            </p:cNvPr>
            <p:cNvSpPr txBox="1"/>
            <p:nvPr/>
          </p:nvSpPr>
          <p:spPr>
            <a:xfrm>
              <a:off x="5601590" y="5649929"/>
              <a:ext cx="739613" cy="246221"/>
            </a:xfrm>
            <a:prstGeom prst="rect">
              <a:avLst/>
            </a:prstGeom>
            <a:noFill/>
          </p:spPr>
          <p:txBody>
            <a:bodyPr wrap="square" rtlCol="0">
              <a:spAutoFit/>
            </a:bodyPr>
            <a:lstStyle/>
            <a:p>
              <a:pPr algn="ctr"/>
              <a:r>
                <a:rPr kumimoji="1" lang="ja-JP" altLang="en-US" sz="1000" b="1">
                  <a:solidFill>
                    <a:srgbClr val="575E75"/>
                  </a:solidFill>
                  <a:latin typeface="メイリオ" panose="020B0604030504040204" pitchFamily="50" charset="-128"/>
                  <a:ea typeface="メイリオ" panose="020B0604030504040204" pitchFamily="50" charset="-128"/>
                </a:rPr>
                <a:t>はんてい</a:t>
              </a:r>
              <a:endParaRPr kumimoji="1" lang="ja-JP" altLang="en-US" sz="1000" b="1" dirty="0">
                <a:latin typeface="メイリオ" panose="020B0604030504040204" pitchFamily="50" charset="-128"/>
                <a:ea typeface="メイリオ" panose="020B0604030504040204" pitchFamily="50" charset="-128"/>
              </a:endParaRPr>
            </a:p>
          </p:txBody>
        </p:sp>
        <p:sp>
          <p:nvSpPr>
            <p:cNvPr id="78" name="テキスト ボックス 77">
              <a:extLst>
                <a:ext uri="{FF2B5EF4-FFF2-40B4-BE49-F238E27FC236}">
                  <a16:creationId xmlns:a16="http://schemas.microsoft.com/office/drawing/2014/main" id="{5C99A600-EDC7-45B0-92D3-C5EC96709E2D}"/>
                </a:ext>
              </a:extLst>
            </p:cNvPr>
            <p:cNvSpPr txBox="1"/>
            <p:nvPr/>
          </p:nvSpPr>
          <p:spPr>
            <a:xfrm>
              <a:off x="4981798" y="5649929"/>
              <a:ext cx="369807"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あ</a:t>
              </a:r>
              <a:endParaRPr kumimoji="1" lang="ja-JP" altLang="en-US" sz="1000" b="1" dirty="0">
                <a:latin typeface="メイリオ" panose="020B0604030504040204" pitchFamily="50" charset="-128"/>
                <a:ea typeface="メイリオ" panose="020B0604030504040204" pitchFamily="50" charset="-128"/>
              </a:endParaRPr>
            </a:p>
          </p:txBody>
        </p:sp>
      </p:grpSp>
      <p:pic>
        <p:nvPicPr>
          <p:cNvPr id="79" name="図 78">
            <a:extLst>
              <a:ext uri="{FF2B5EF4-FFF2-40B4-BE49-F238E27FC236}">
                <a16:creationId xmlns:a16="http://schemas.microsoft.com/office/drawing/2014/main" id="{ABE7129C-8D5B-4080-8E09-597D872A5BA8}"/>
              </a:ext>
            </a:extLst>
          </p:cNvPr>
          <p:cNvPicPr>
            <a:picLocks noChangeAspect="1"/>
          </p:cNvPicPr>
          <p:nvPr/>
        </p:nvPicPr>
        <p:blipFill>
          <a:blip r:embed="rId2"/>
          <a:stretch>
            <a:fillRect/>
          </a:stretch>
        </p:blipFill>
        <p:spPr>
          <a:xfrm>
            <a:off x="236063" y="1516691"/>
            <a:ext cx="3718284" cy="3731172"/>
          </a:xfrm>
          <a:prstGeom prst="rect">
            <a:avLst/>
          </a:prstGeom>
        </p:spPr>
      </p:pic>
      <p:pic>
        <p:nvPicPr>
          <p:cNvPr id="4" name="図 3">
            <a:extLst>
              <a:ext uri="{FF2B5EF4-FFF2-40B4-BE49-F238E27FC236}">
                <a16:creationId xmlns:a16="http://schemas.microsoft.com/office/drawing/2014/main" id="{7889A686-5633-4F3C-85A7-40C4D6073FFA}"/>
              </a:ext>
            </a:extLst>
          </p:cNvPr>
          <p:cNvPicPr>
            <a:picLocks noChangeAspect="1"/>
          </p:cNvPicPr>
          <p:nvPr/>
        </p:nvPicPr>
        <p:blipFill>
          <a:blip r:embed="rId3"/>
          <a:stretch>
            <a:fillRect/>
          </a:stretch>
        </p:blipFill>
        <p:spPr>
          <a:xfrm>
            <a:off x="4257123" y="1435483"/>
            <a:ext cx="4833039" cy="3835472"/>
          </a:xfrm>
          <a:prstGeom prst="rect">
            <a:avLst/>
          </a:prstGeom>
        </p:spPr>
      </p:pic>
      <p:sp>
        <p:nvSpPr>
          <p:cNvPr id="80" name="正方形/長方形 79">
            <a:extLst>
              <a:ext uri="{FF2B5EF4-FFF2-40B4-BE49-F238E27FC236}">
                <a16:creationId xmlns:a16="http://schemas.microsoft.com/office/drawing/2014/main" id="{1A9B469C-B3B2-4524-9641-6D9D45D3BEBF}"/>
              </a:ext>
            </a:extLst>
          </p:cNvPr>
          <p:cNvSpPr/>
          <p:nvPr/>
        </p:nvSpPr>
        <p:spPr>
          <a:xfrm>
            <a:off x="355934" y="2618911"/>
            <a:ext cx="3621355" cy="235258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1" name="正方形/長方形 80">
            <a:extLst>
              <a:ext uri="{FF2B5EF4-FFF2-40B4-BE49-F238E27FC236}">
                <a16:creationId xmlns:a16="http://schemas.microsoft.com/office/drawing/2014/main" id="{9215A300-104A-40C8-A262-18333D710066}"/>
              </a:ext>
            </a:extLst>
          </p:cNvPr>
          <p:cNvSpPr/>
          <p:nvPr/>
        </p:nvSpPr>
        <p:spPr>
          <a:xfrm>
            <a:off x="4271450" y="2045939"/>
            <a:ext cx="4818712" cy="322501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9" name="グループ化 8">
            <a:extLst>
              <a:ext uri="{FF2B5EF4-FFF2-40B4-BE49-F238E27FC236}">
                <a16:creationId xmlns:a16="http://schemas.microsoft.com/office/drawing/2014/main" id="{BA14575F-FAC3-4C3B-A498-5541460C0E69}"/>
              </a:ext>
            </a:extLst>
          </p:cNvPr>
          <p:cNvGrpSpPr/>
          <p:nvPr/>
        </p:nvGrpSpPr>
        <p:grpSpPr>
          <a:xfrm>
            <a:off x="93337" y="5930893"/>
            <a:ext cx="4880961" cy="769687"/>
            <a:chOff x="93337" y="6028547"/>
            <a:chExt cx="4880961" cy="769687"/>
          </a:xfrm>
        </p:grpSpPr>
        <p:sp>
          <p:nvSpPr>
            <p:cNvPr id="83" name="テキスト ボックス 82">
              <a:extLst>
                <a:ext uri="{FF2B5EF4-FFF2-40B4-BE49-F238E27FC236}">
                  <a16:creationId xmlns:a16="http://schemas.microsoft.com/office/drawing/2014/main" id="{8F7DDFCA-5315-4566-8E74-3E6BFF0BAD9A}"/>
                </a:ext>
              </a:extLst>
            </p:cNvPr>
            <p:cNvSpPr txBox="1"/>
            <p:nvPr/>
          </p:nvSpPr>
          <p:spPr>
            <a:xfrm>
              <a:off x="93337" y="6061542"/>
              <a:ext cx="4880961"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　　　　　　の中にあるブロックを移動する。</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84" name="テキスト ボックス 83">
              <a:extLst>
                <a:ext uri="{FF2B5EF4-FFF2-40B4-BE49-F238E27FC236}">
                  <a16:creationId xmlns:a16="http://schemas.microsoft.com/office/drawing/2014/main" id="{3D9EBA21-C7C3-4198-A8E2-10A33172B155}"/>
                </a:ext>
              </a:extLst>
            </p:cNvPr>
            <p:cNvSpPr txBox="1"/>
            <p:nvPr/>
          </p:nvSpPr>
          <p:spPr>
            <a:xfrm>
              <a:off x="1625772" y="6144078"/>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なか</a:t>
              </a:r>
              <a:endParaRPr kumimoji="1" lang="ja-JP" altLang="en-US" sz="1000" dirty="0">
                <a:latin typeface="メイリオ" panose="020B0604030504040204" pitchFamily="50" charset="-128"/>
                <a:ea typeface="メイリオ" panose="020B0604030504040204" pitchFamily="50" charset="-128"/>
              </a:endParaRPr>
            </a:p>
          </p:txBody>
        </p:sp>
        <p:sp>
          <p:nvSpPr>
            <p:cNvPr id="85" name="テキスト ボックス 84">
              <a:extLst>
                <a:ext uri="{FF2B5EF4-FFF2-40B4-BE49-F238E27FC236}">
                  <a16:creationId xmlns:a16="http://schemas.microsoft.com/office/drawing/2014/main" id="{BDF2D9E5-16C0-45B6-B1DC-B62A321578B4}"/>
                </a:ext>
              </a:extLst>
            </p:cNvPr>
            <p:cNvSpPr txBox="1"/>
            <p:nvPr/>
          </p:nvSpPr>
          <p:spPr>
            <a:xfrm>
              <a:off x="3668694" y="6126954"/>
              <a:ext cx="7766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いどう</a:t>
              </a:r>
            </a:p>
          </p:txBody>
        </p:sp>
        <p:pic>
          <p:nvPicPr>
            <p:cNvPr id="8" name="図 7">
              <a:extLst>
                <a:ext uri="{FF2B5EF4-FFF2-40B4-BE49-F238E27FC236}">
                  <a16:creationId xmlns:a16="http://schemas.microsoft.com/office/drawing/2014/main" id="{0807ABFB-7303-4212-B994-95E5C8E14CEA}"/>
                </a:ext>
              </a:extLst>
            </p:cNvPr>
            <p:cNvPicPr>
              <a:picLocks noChangeAspect="1"/>
            </p:cNvPicPr>
            <p:nvPr/>
          </p:nvPicPr>
          <p:blipFill>
            <a:blip r:embed="rId4"/>
            <a:stretch>
              <a:fillRect/>
            </a:stretch>
          </p:blipFill>
          <p:spPr>
            <a:xfrm>
              <a:off x="301809" y="6028547"/>
              <a:ext cx="1143099" cy="769687"/>
            </a:xfrm>
            <a:prstGeom prst="rect">
              <a:avLst/>
            </a:prstGeom>
          </p:spPr>
        </p:pic>
      </p:grpSp>
      <p:sp>
        <p:nvSpPr>
          <p:cNvPr id="93" name="矢印: 右 92">
            <a:extLst>
              <a:ext uri="{FF2B5EF4-FFF2-40B4-BE49-F238E27FC236}">
                <a16:creationId xmlns:a16="http://schemas.microsoft.com/office/drawing/2014/main" id="{A984E601-5ECA-453F-9C63-E997A6E2E673}"/>
              </a:ext>
            </a:extLst>
          </p:cNvPr>
          <p:cNvSpPr/>
          <p:nvPr/>
        </p:nvSpPr>
        <p:spPr>
          <a:xfrm>
            <a:off x="3877789" y="3069947"/>
            <a:ext cx="567591" cy="577082"/>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421861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制限時間を決めよう</a:t>
            </a:r>
          </a:p>
        </p:txBody>
      </p:sp>
      <p:sp>
        <p:nvSpPr>
          <p:cNvPr id="23" name="テキスト ボックス 22">
            <a:extLst>
              <a:ext uri="{FF2B5EF4-FFF2-40B4-BE49-F238E27FC236}">
                <a16:creationId xmlns:a16="http://schemas.microsoft.com/office/drawing/2014/main" id="{0A140CEA-771D-4891-BECF-E54D50D5B3EF}"/>
              </a:ext>
            </a:extLst>
          </p:cNvPr>
          <p:cNvSpPr txBox="1"/>
          <p:nvPr/>
        </p:nvSpPr>
        <p:spPr>
          <a:xfrm>
            <a:off x="417251" y="1018160"/>
            <a:ext cx="7963270" cy="577081"/>
          </a:xfrm>
          <a:prstGeom prst="rect">
            <a:avLst/>
          </a:prstGeom>
          <a:noFill/>
        </p:spPr>
        <p:txBody>
          <a:bodyPr wrap="square" rtlCol="0">
            <a:spAutoFit/>
          </a:bodyPr>
          <a:lstStyle/>
          <a:p>
            <a:pP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時間を設定しよう</a:t>
            </a:r>
            <a:endParaRPr lang="en-US" altLang="ja-JP" b="1" dirty="0">
              <a:solidFill>
                <a:srgbClr val="575E75"/>
              </a:solidFill>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5EE46C3D-CBB1-447C-A53D-A4CFF25A9C73}"/>
              </a:ext>
            </a:extLst>
          </p:cNvPr>
          <p:cNvSpPr txBox="1"/>
          <p:nvPr/>
        </p:nvSpPr>
        <p:spPr>
          <a:xfrm>
            <a:off x="388003" y="1087113"/>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じかん</a:t>
            </a:r>
            <a:endParaRPr kumimoji="1" lang="ja-JP" altLang="en-US" sz="10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1E6B4C3F-4B52-4D2B-860B-6F5C6B26C7F4}"/>
              </a:ext>
            </a:extLst>
          </p:cNvPr>
          <p:cNvSpPr txBox="1"/>
          <p:nvPr/>
        </p:nvSpPr>
        <p:spPr>
          <a:xfrm>
            <a:off x="1055948" y="1094956"/>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せってい</a:t>
            </a:r>
            <a:endParaRPr kumimoji="1" lang="ja-JP" altLang="en-US" sz="10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5A0BBBB9-ADAB-4352-B43A-8495ECCB0007}"/>
              </a:ext>
            </a:extLst>
          </p:cNvPr>
          <p:cNvSpPr txBox="1"/>
          <p:nvPr/>
        </p:nvSpPr>
        <p:spPr>
          <a:xfrm>
            <a:off x="378220" y="409107"/>
            <a:ext cx="1448078"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せいげんじかん</a:t>
            </a:r>
          </a:p>
        </p:txBody>
      </p:sp>
      <p:sp>
        <p:nvSpPr>
          <p:cNvPr id="49" name="テキスト ボックス 48">
            <a:extLst>
              <a:ext uri="{FF2B5EF4-FFF2-40B4-BE49-F238E27FC236}">
                <a16:creationId xmlns:a16="http://schemas.microsoft.com/office/drawing/2014/main" id="{C5FC2A06-A0C2-488E-AD84-91BEC936EAEA}"/>
              </a:ext>
            </a:extLst>
          </p:cNvPr>
          <p:cNvSpPr txBox="1"/>
          <p:nvPr/>
        </p:nvSpPr>
        <p:spPr>
          <a:xfrm>
            <a:off x="2041860" y="394348"/>
            <a:ext cx="377133"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き</a:t>
            </a:r>
          </a:p>
        </p:txBody>
      </p:sp>
      <p:pic>
        <p:nvPicPr>
          <p:cNvPr id="3" name="図 2">
            <a:extLst>
              <a:ext uri="{FF2B5EF4-FFF2-40B4-BE49-F238E27FC236}">
                <a16:creationId xmlns:a16="http://schemas.microsoft.com/office/drawing/2014/main" id="{CBD8B239-4163-43E7-A48D-13DF6CD12D33}"/>
              </a:ext>
            </a:extLst>
          </p:cNvPr>
          <p:cNvPicPr>
            <a:picLocks noChangeAspect="1"/>
          </p:cNvPicPr>
          <p:nvPr/>
        </p:nvPicPr>
        <p:blipFill>
          <a:blip r:embed="rId2"/>
          <a:stretch>
            <a:fillRect/>
          </a:stretch>
        </p:blipFill>
        <p:spPr>
          <a:xfrm>
            <a:off x="5250461" y="1497587"/>
            <a:ext cx="3019425" cy="2667000"/>
          </a:xfrm>
          <a:prstGeom prst="rect">
            <a:avLst/>
          </a:prstGeom>
        </p:spPr>
      </p:pic>
      <p:pic>
        <p:nvPicPr>
          <p:cNvPr id="8" name="図 7">
            <a:extLst>
              <a:ext uri="{FF2B5EF4-FFF2-40B4-BE49-F238E27FC236}">
                <a16:creationId xmlns:a16="http://schemas.microsoft.com/office/drawing/2014/main" id="{4EE1C47A-5FD3-4818-8157-C087DD10B5B0}"/>
              </a:ext>
            </a:extLst>
          </p:cNvPr>
          <p:cNvPicPr>
            <a:picLocks noChangeAspect="1"/>
          </p:cNvPicPr>
          <p:nvPr/>
        </p:nvPicPr>
        <p:blipFill>
          <a:blip r:embed="rId3"/>
          <a:stretch>
            <a:fillRect/>
          </a:stretch>
        </p:blipFill>
        <p:spPr>
          <a:xfrm>
            <a:off x="559622" y="1603084"/>
            <a:ext cx="2952750" cy="2209800"/>
          </a:xfrm>
          <a:prstGeom prst="rect">
            <a:avLst/>
          </a:prstGeom>
        </p:spPr>
      </p:pic>
      <p:cxnSp>
        <p:nvCxnSpPr>
          <p:cNvPr id="51" name="直線矢印コネクタ 50">
            <a:extLst>
              <a:ext uri="{FF2B5EF4-FFF2-40B4-BE49-F238E27FC236}">
                <a16:creationId xmlns:a16="http://schemas.microsoft.com/office/drawing/2014/main" id="{757E003D-51E9-43F7-A595-8983DC3DCC14}"/>
              </a:ext>
            </a:extLst>
          </p:cNvPr>
          <p:cNvCxnSpPr>
            <a:cxnSpLocks/>
          </p:cNvCxnSpPr>
          <p:nvPr/>
        </p:nvCxnSpPr>
        <p:spPr>
          <a:xfrm>
            <a:off x="5010691" y="2249258"/>
            <a:ext cx="331555"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55" name="グループ化 54">
            <a:extLst>
              <a:ext uri="{FF2B5EF4-FFF2-40B4-BE49-F238E27FC236}">
                <a16:creationId xmlns:a16="http://schemas.microsoft.com/office/drawing/2014/main" id="{85A0AE8E-C3D6-43EC-BCA5-18B65716904F}"/>
              </a:ext>
            </a:extLst>
          </p:cNvPr>
          <p:cNvGrpSpPr/>
          <p:nvPr/>
        </p:nvGrpSpPr>
        <p:grpSpPr>
          <a:xfrm>
            <a:off x="6664432" y="3856238"/>
            <a:ext cx="652422" cy="639195"/>
            <a:chOff x="1474370" y="1416177"/>
            <a:chExt cx="652422" cy="639195"/>
          </a:xfrm>
        </p:grpSpPr>
        <p:sp>
          <p:nvSpPr>
            <p:cNvPr id="56" name="四角形: 角を丸くする 55">
              <a:extLst>
                <a:ext uri="{FF2B5EF4-FFF2-40B4-BE49-F238E27FC236}">
                  <a16:creationId xmlns:a16="http://schemas.microsoft.com/office/drawing/2014/main" id="{0AE94EDA-29A0-405D-8906-989C31C61D0E}"/>
                </a:ext>
              </a:extLst>
            </p:cNvPr>
            <p:cNvSpPr/>
            <p:nvPr/>
          </p:nvSpPr>
          <p:spPr>
            <a:xfrm>
              <a:off x="1474370" y="1416177"/>
              <a:ext cx="652422" cy="639195"/>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57" name="図 56">
              <a:extLst>
                <a:ext uri="{FF2B5EF4-FFF2-40B4-BE49-F238E27FC236}">
                  <a16:creationId xmlns:a16="http://schemas.microsoft.com/office/drawing/2014/main" id="{B7878FF2-29CE-493C-85D2-58F03FEAAD47}"/>
                </a:ext>
              </a:extLst>
            </p:cNvPr>
            <p:cNvPicPr>
              <a:picLocks noChangeAspect="1"/>
            </p:cNvPicPr>
            <p:nvPr/>
          </p:nvPicPr>
          <p:blipFill>
            <a:blip r:embed="rId4"/>
            <a:stretch>
              <a:fillRect/>
            </a:stretch>
          </p:blipFill>
          <p:spPr>
            <a:xfrm>
              <a:off x="1576096" y="1512917"/>
              <a:ext cx="466725" cy="514350"/>
            </a:xfrm>
            <a:prstGeom prst="rect">
              <a:avLst/>
            </a:prstGeom>
          </p:spPr>
        </p:pic>
      </p:grpSp>
      <p:grpSp>
        <p:nvGrpSpPr>
          <p:cNvPr id="58" name="グループ化 57">
            <a:extLst>
              <a:ext uri="{FF2B5EF4-FFF2-40B4-BE49-F238E27FC236}">
                <a16:creationId xmlns:a16="http://schemas.microsoft.com/office/drawing/2014/main" id="{02F0A6DF-0667-4E6B-8D70-5E4998EF37C2}"/>
              </a:ext>
            </a:extLst>
          </p:cNvPr>
          <p:cNvGrpSpPr/>
          <p:nvPr/>
        </p:nvGrpSpPr>
        <p:grpSpPr>
          <a:xfrm>
            <a:off x="5892125" y="3845889"/>
            <a:ext cx="652422" cy="639195"/>
            <a:chOff x="2525677" y="1416176"/>
            <a:chExt cx="652422" cy="639195"/>
          </a:xfrm>
        </p:grpSpPr>
        <p:sp>
          <p:nvSpPr>
            <p:cNvPr id="59" name="四角形: 角を丸くする 58">
              <a:extLst>
                <a:ext uri="{FF2B5EF4-FFF2-40B4-BE49-F238E27FC236}">
                  <a16:creationId xmlns:a16="http://schemas.microsoft.com/office/drawing/2014/main" id="{1E06EB9A-40C1-44D9-B081-5AA46BF02A2F}"/>
                </a:ext>
              </a:extLst>
            </p:cNvPr>
            <p:cNvSpPr/>
            <p:nvPr/>
          </p:nvSpPr>
          <p:spPr>
            <a:xfrm>
              <a:off x="2525677" y="1416176"/>
              <a:ext cx="652422" cy="639195"/>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60" name="図 59">
              <a:extLst>
                <a:ext uri="{FF2B5EF4-FFF2-40B4-BE49-F238E27FC236}">
                  <a16:creationId xmlns:a16="http://schemas.microsoft.com/office/drawing/2014/main" id="{6008D8D2-DB41-4453-B64D-D07640781206}"/>
                </a:ext>
              </a:extLst>
            </p:cNvPr>
            <p:cNvPicPr>
              <a:picLocks noChangeAspect="1"/>
            </p:cNvPicPr>
            <p:nvPr/>
          </p:nvPicPr>
          <p:blipFill>
            <a:blip r:embed="rId5"/>
            <a:stretch>
              <a:fillRect/>
            </a:stretch>
          </p:blipFill>
          <p:spPr>
            <a:xfrm>
              <a:off x="2599475" y="1483360"/>
              <a:ext cx="504825" cy="504825"/>
            </a:xfrm>
            <a:prstGeom prst="rect">
              <a:avLst/>
            </a:prstGeom>
          </p:spPr>
        </p:pic>
      </p:grpSp>
      <p:cxnSp>
        <p:nvCxnSpPr>
          <p:cNvPr id="61" name="直線矢印コネクタ 60">
            <a:extLst>
              <a:ext uri="{FF2B5EF4-FFF2-40B4-BE49-F238E27FC236}">
                <a16:creationId xmlns:a16="http://schemas.microsoft.com/office/drawing/2014/main" id="{9FDCAB4B-E28E-42D9-94B1-AB7C405F5BFB}"/>
              </a:ext>
            </a:extLst>
          </p:cNvPr>
          <p:cNvCxnSpPr>
            <a:cxnSpLocks/>
          </p:cNvCxnSpPr>
          <p:nvPr/>
        </p:nvCxnSpPr>
        <p:spPr>
          <a:xfrm flipV="1">
            <a:off x="6990643" y="3604376"/>
            <a:ext cx="0" cy="251863"/>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E56C941D-47FB-43F6-86C3-FF797B8262D4}"/>
              </a:ext>
            </a:extLst>
          </p:cNvPr>
          <p:cNvCxnSpPr>
            <a:cxnSpLocks/>
          </p:cNvCxnSpPr>
          <p:nvPr/>
        </p:nvCxnSpPr>
        <p:spPr>
          <a:xfrm flipV="1">
            <a:off x="6223731" y="3594026"/>
            <a:ext cx="0" cy="251863"/>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70" name="グループ化 69">
            <a:extLst>
              <a:ext uri="{FF2B5EF4-FFF2-40B4-BE49-F238E27FC236}">
                <a16:creationId xmlns:a16="http://schemas.microsoft.com/office/drawing/2014/main" id="{FF6C7A9E-E064-4DFF-9634-CF0EB69B9343}"/>
              </a:ext>
            </a:extLst>
          </p:cNvPr>
          <p:cNvGrpSpPr/>
          <p:nvPr/>
        </p:nvGrpSpPr>
        <p:grpSpPr>
          <a:xfrm>
            <a:off x="4358269" y="2965181"/>
            <a:ext cx="652422" cy="639195"/>
            <a:chOff x="303415" y="2322618"/>
            <a:chExt cx="652422" cy="639195"/>
          </a:xfrm>
        </p:grpSpPr>
        <p:pic>
          <p:nvPicPr>
            <p:cNvPr id="71" name="図 70">
              <a:extLst>
                <a:ext uri="{FF2B5EF4-FFF2-40B4-BE49-F238E27FC236}">
                  <a16:creationId xmlns:a16="http://schemas.microsoft.com/office/drawing/2014/main" id="{C9825557-118B-44A7-A6B3-03C3AE0897DC}"/>
                </a:ext>
              </a:extLst>
            </p:cNvPr>
            <p:cNvPicPr>
              <a:picLocks noChangeAspect="1"/>
            </p:cNvPicPr>
            <p:nvPr/>
          </p:nvPicPr>
          <p:blipFill>
            <a:blip r:embed="rId6"/>
            <a:stretch>
              <a:fillRect/>
            </a:stretch>
          </p:blipFill>
          <p:spPr>
            <a:xfrm>
              <a:off x="357516" y="2408035"/>
              <a:ext cx="561975" cy="485775"/>
            </a:xfrm>
            <a:prstGeom prst="rect">
              <a:avLst/>
            </a:prstGeom>
          </p:spPr>
        </p:pic>
        <p:sp>
          <p:nvSpPr>
            <p:cNvPr id="72" name="四角形: 角を丸くする 71">
              <a:extLst>
                <a:ext uri="{FF2B5EF4-FFF2-40B4-BE49-F238E27FC236}">
                  <a16:creationId xmlns:a16="http://schemas.microsoft.com/office/drawing/2014/main" id="{6640742A-EE47-44ED-AD0D-EC9AF0A75AA5}"/>
                </a:ext>
              </a:extLst>
            </p:cNvPr>
            <p:cNvSpPr/>
            <p:nvPr/>
          </p:nvSpPr>
          <p:spPr>
            <a:xfrm>
              <a:off x="303415" y="2322618"/>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cxnSp>
        <p:nvCxnSpPr>
          <p:cNvPr id="73" name="直線矢印コネクタ 72">
            <a:extLst>
              <a:ext uri="{FF2B5EF4-FFF2-40B4-BE49-F238E27FC236}">
                <a16:creationId xmlns:a16="http://schemas.microsoft.com/office/drawing/2014/main" id="{EFA82BA2-3807-4E8D-A7A7-62FACE7D83B3}"/>
              </a:ext>
            </a:extLst>
          </p:cNvPr>
          <p:cNvCxnSpPr>
            <a:cxnSpLocks/>
          </p:cNvCxnSpPr>
          <p:nvPr/>
        </p:nvCxnSpPr>
        <p:spPr>
          <a:xfrm>
            <a:off x="5011497" y="3293656"/>
            <a:ext cx="331555"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4" name="矢印: 右 73">
            <a:extLst>
              <a:ext uri="{FF2B5EF4-FFF2-40B4-BE49-F238E27FC236}">
                <a16:creationId xmlns:a16="http://schemas.microsoft.com/office/drawing/2014/main" id="{A5F3E9FE-0B24-43A3-A983-60CAF14D165B}"/>
              </a:ext>
            </a:extLst>
          </p:cNvPr>
          <p:cNvSpPr/>
          <p:nvPr/>
        </p:nvSpPr>
        <p:spPr>
          <a:xfrm>
            <a:off x="3464138" y="2299466"/>
            <a:ext cx="828347" cy="842198"/>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nvGrpSpPr>
          <p:cNvPr id="17" name="グループ化 16">
            <a:extLst>
              <a:ext uri="{FF2B5EF4-FFF2-40B4-BE49-F238E27FC236}">
                <a16:creationId xmlns:a16="http://schemas.microsoft.com/office/drawing/2014/main" id="{0CDD7910-896E-4586-9CE1-7F788A511FCB}"/>
              </a:ext>
            </a:extLst>
          </p:cNvPr>
          <p:cNvGrpSpPr/>
          <p:nvPr/>
        </p:nvGrpSpPr>
        <p:grpSpPr>
          <a:xfrm>
            <a:off x="898614" y="4034018"/>
            <a:ext cx="3900764" cy="614755"/>
            <a:chOff x="447348" y="4199552"/>
            <a:chExt cx="3900764" cy="614755"/>
          </a:xfrm>
        </p:grpSpPr>
        <p:sp>
          <p:nvSpPr>
            <p:cNvPr id="84" name="テキスト ボックス 83">
              <a:extLst>
                <a:ext uri="{FF2B5EF4-FFF2-40B4-BE49-F238E27FC236}">
                  <a16:creationId xmlns:a16="http://schemas.microsoft.com/office/drawing/2014/main" id="{A69EE0AA-7B04-42D5-A2DF-2D543AFEA479}"/>
                </a:ext>
              </a:extLst>
            </p:cNvPr>
            <p:cNvSpPr txBox="1"/>
            <p:nvPr/>
          </p:nvSpPr>
          <p:spPr>
            <a:xfrm>
              <a:off x="447348" y="4199552"/>
              <a:ext cx="3900764"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「調べる」から　　　　　を選ぶ。</a:t>
              </a:r>
              <a:endParaRPr lang="en-US" altLang="ja-JP" dirty="0">
                <a:solidFill>
                  <a:srgbClr val="575E75"/>
                </a:solidFill>
                <a:latin typeface="メイリオ" panose="020B0604030504040204" pitchFamily="50" charset="-128"/>
                <a:ea typeface="メイリオ" panose="020B0604030504040204" pitchFamily="50" charset="-128"/>
              </a:endParaRPr>
            </a:p>
          </p:txBody>
        </p:sp>
        <p:sp>
          <p:nvSpPr>
            <p:cNvPr id="86" name="テキスト ボックス 85">
              <a:extLst>
                <a:ext uri="{FF2B5EF4-FFF2-40B4-BE49-F238E27FC236}">
                  <a16:creationId xmlns:a16="http://schemas.microsoft.com/office/drawing/2014/main" id="{6B0AB136-6C16-4C33-93EE-82DC4FC4501F}"/>
                </a:ext>
              </a:extLst>
            </p:cNvPr>
            <p:cNvSpPr txBox="1"/>
            <p:nvPr/>
          </p:nvSpPr>
          <p:spPr>
            <a:xfrm>
              <a:off x="3399768" y="4241871"/>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87" name="テキスト ボックス 86">
              <a:extLst>
                <a:ext uri="{FF2B5EF4-FFF2-40B4-BE49-F238E27FC236}">
                  <a16:creationId xmlns:a16="http://schemas.microsoft.com/office/drawing/2014/main" id="{3CBEA6A7-7954-4CAD-B5E3-C6FB9E00B309}"/>
                </a:ext>
              </a:extLst>
            </p:cNvPr>
            <p:cNvSpPr txBox="1"/>
            <p:nvPr/>
          </p:nvSpPr>
          <p:spPr>
            <a:xfrm>
              <a:off x="593161" y="4270020"/>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しら</a:t>
              </a:r>
              <a:endParaRPr kumimoji="1" lang="ja-JP" altLang="en-US" sz="1000" dirty="0">
                <a:latin typeface="メイリオ" panose="020B0604030504040204" pitchFamily="50" charset="-128"/>
                <a:ea typeface="メイリオ" panose="020B0604030504040204" pitchFamily="50" charset="-128"/>
              </a:endParaRPr>
            </a:p>
          </p:txBody>
        </p:sp>
        <p:pic>
          <p:nvPicPr>
            <p:cNvPr id="16" name="図 15">
              <a:extLst>
                <a:ext uri="{FF2B5EF4-FFF2-40B4-BE49-F238E27FC236}">
                  <a16:creationId xmlns:a16="http://schemas.microsoft.com/office/drawing/2014/main" id="{27BD8BEA-57BD-484C-8452-0566417A5038}"/>
                </a:ext>
              </a:extLst>
            </p:cNvPr>
            <p:cNvPicPr>
              <a:picLocks noChangeAspect="1"/>
            </p:cNvPicPr>
            <p:nvPr/>
          </p:nvPicPr>
          <p:blipFill>
            <a:blip r:embed="rId7"/>
            <a:stretch>
              <a:fillRect/>
            </a:stretch>
          </p:blipFill>
          <p:spPr>
            <a:xfrm>
              <a:off x="2138670" y="4349447"/>
              <a:ext cx="1097375" cy="464860"/>
            </a:xfrm>
            <a:prstGeom prst="rect">
              <a:avLst/>
            </a:prstGeom>
          </p:spPr>
        </p:pic>
      </p:grpSp>
      <p:grpSp>
        <p:nvGrpSpPr>
          <p:cNvPr id="93" name="グループ化 92">
            <a:extLst>
              <a:ext uri="{FF2B5EF4-FFF2-40B4-BE49-F238E27FC236}">
                <a16:creationId xmlns:a16="http://schemas.microsoft.com/office/drawing/2014/main" id="{AEDFCDB4-66FD-428B-BE28-9835C1BC7948}"/>
              </a:ext>
            </a:extLst>
          </p:cNvPr>
          <p:cNvGrpSpPr/>
          <p:nvPr/>
        </p:nvGrpSpPr>
        <p:grpSpPr>
          <a:xfrm>
            <a:off x="4348112" y="1886703"/>
            <a:ext cx="652422" cy="639195"/>
            <a:chOff x="2525677" y="1416176"/>
            <a:chExt cx="652422" cy="639195"/>
          </a:xfrm>
        </p:grpSpPr>
        <p:sp>
          <p:nvSpPr>
            <p:cNvPr id="94" name="四角形: 角を丸くする 93">
              <a:extLst>
                <a:ext uri="{FF2B5EF4-FFF2-40B4-BE49-F238E27FC236}">
                  <a16:creationId xmlns:a16="http://schemas.microsoft.com/office/drawing/2014/main" id="{C621490F-69F0-4C30-A91F-7A3DF6760B21}"/>
                </a:ext>
              </a:extLst>
            </p:cNvPr>
            <p:cNvSpPr/>
            <p:nvPr/>
          </p:nvSpPr>
          <p:spPr>
            <a:xfrm>
              <a:off x="2525677" y="1416176"/>
              <a:ext cx="652422" cy="639195"/>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95" name="図 94">
              <a:extLst>
                <a:ext uri="{FF2B5EF4-FFF2-40B4-BE49-F238E27FC236}">
                  <a16:creationId xmlns:a16="http://schemas.microsoft.com/office/drawing/2014/main" id="{1E6BE3D5-4F73-49A6-8982-0E4C3611B57E}"/>
                </a:ext>
              </a:extLst>
            </p:cNvPr>
            <p:cNvPicPr>
              <a:picLocks noChangeAspect="1"/>
            </p:cNvPicPr>
            <p:nvPr/>
          </p:nvPicPr>
          <p:blipFill>
            <a:blip r:embed="rId5"/>
            <a:stretch>
              <a:fillRect/>
            </a:stretch>
          </p:blipFill>
          <p:spPr>
            <a:xfrm>
              <a:off x="2599475" y="1483360"/>
              <a:ext cx="504825" cy="504825"/>
            </a:xfrm>
            <a:prstGeom prst="rect">
              <a:avLst/>
            </a:prstGeom>
          </p:spPr>
        </p:pic>
      </p:grpSp>
      <p:grpSp>
        <p:nvGrpSpPr>
          <p:cNvPr id="30" name="グループ化 29">
            <a:extLst>
              <a:ext uri="{FF2B5EF4-FFF2-40B4-BE49-F238E27FC236}">
                <a16:creationId xmlns:a16="http://schemas.microsoft.com/office/drawing/2014/main" id="{2C2A7ACF-3849-4289-A2F0-D6C75B8CA98F}"/>
              </a:ext>
            </a:extLst>
          </p:cNvPr>
          <p:cNvGrpSpPr/>
          <p:nvPr/>
        </p:nvGrpSpPr>
        <p:grpSpPr>
          <a:xfrm>
            <a:off x="891364" y="4650006"/>
            <a:ext cx="7001017" cy="845893"/>
            <a:chOff x="447347" y="4976829"/>
            <a:chExt cx="7001017" cy="845893"/>
          </a:xfrm>
        </p:grpSpPr>
        <p:pic>
          <p:nvPicPr>
            <p:cNvPr id="27" name="図 26">
              <a:extLst>
                <a:ext uri="{FF2B5EF4-FFF2-40B4-BE49-F238E27FC236}">
                  <a16:creationId xmlns:a16="http://schemas.microsoft.com/office/drawing/2014/main" id="{C5876C6D-5D4C-4085-893A-850DE2351B39}"/>
                </a:ext>
              </a:extLst>
            </p:cNvPr>
            <p:cNvPicPr>
              <a:picLocks noChangeAspect="1"/>
            </p:cNvPicPr>
            <p:nvPr/>
          </p:nvPicPr>
          <p:blipFill>
            <a:blip r:embed="rId8"/>
            <a:stretch>
              <a:fillRect/>
            </a:stretch>
          </p:blipFill>
          <p:spPr>
            <a:xfrm>
              <a:off x="1985158" y="4976829"/>
              <a:ext cx="1486029" cy="845893"/>
            </a:xfrm>
            <a:prstGeom prst="rect">
              <a:avLst/>
            </a:prstGeom>
          </p:spPr>
        </p:pic>
        <p:sp>
          <p:nvSpPr>
            <p:cNvPr id="102" name="テキスト ボックス 101">
              <a:extLst>
                <a:ext uri="{FF2B5EF4-FFF2-40B4-BE49-F238E27FC236}">
                  <a16:creationId xmlns:a16="http://schemas.microsoft.com/office/drawing/2014/main" id="{AD54DD87-0E1B-49E8-9590-2138B146A884}"/>
                </a:ext>
              </a:extLst>
            </p:cNvPr>
            <p:cNvSpPr txBox="1"/>
            <p:nvPr/>
          </p:nvSpPr>
          <p:spPr>
            <a:xfrm>
              <a:off x="447347" y="5041399"/>
              <a:ext cx="7001017"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制御</a:t>
              </a:r>
              <a:r>
                <a:rPr lang="ja-JP" altLang="en-US" i="0" dirty="0">
                  <a:solidFill>
                    <a:srgbClr val="575E75"/>
                  </a:solidFill>
                  <a:effectLst/>
                  <a:latin typeface="メイリオ" panose="020B0604030504040204" pitchFamily="50" charset="-128"/>
                  <a:ea typeface="メイリオ" panose="020B0604030504040204" pitchFamily="50" charset="-128"/>
                </a:rPr>
                <a:t>」から　　　　　　　を選び、　　　　　と入れ替える</a:t>
              </a:r>
              <a:r>
                <a:rPr lang="ja-JP" altLang="en-US" dirty="0">
                  <a:solidFill>
                    <a:srgbClr val="575E75"/>
                  </a:solidFill>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03" name="テキスト ボックス 102">
              <a:extLst>
                <a:ext uri="{FF2B5EF4-FFF2-40B4-BE49-F238E27FC236}">
                  <a16:creationId xmlns:a16="http://schemas.microsoft.com/office/drawing/2014/main" id="{42D06803-2AA4-44AA-9A2D-49F692088850}"/>
                </a:ext>
              </a:extLst>
            </p:cNvPr>
            <p:cNvSpPr txBox="1"/>
            <p:nvPr/>
          </p:nvSpPr>
          <p:spPr>
            <a:xfrm>
              <a:off x="596726" y="5104274"/>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104" name="テキスト ボックス 103">
              <a:extLst>
                <a:ext uri="{FF2B5EF4-FFF2-40B4-BE49-F238E27FC236}">
                  <a16:creationId xmlns:a16="http://schemas.microsoft.com/office/drawing/2014/main" id="{AD6B777E-DB1D-4CBB-8D26-CC0F7BC564FE}"/>
                </a:ext>
              </a:extLst>
            </p:cNvPr>
            <p:cNvSpPr txBox="1"/>
            <p:nvPr/>
          </p:nvSpPr>
          <p:spPr>
            <a:xfrm>
              <a:off x="3588787" y="5103888"/>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24" name="図 23">
              <a:extLst>
                <a:ext uri="{FF2B5EF4-FFF2-40B4-BE49-F238E27FC236}">
                  <a16:creationId xmlns:a16="http://schemas.microsoft.com/office/drawing/2014/main" id="{E7C2B165-8F47-43A4-9225-650152029836}"/>
                </a:ext>
              </a:extLst>
            </p:cNvPr>
            <p:cNvPicPr>
              <a:picLocks noChangeAspect="1"/>
            </p:cNvPicPr>
            <p:nvPr/>
          </p:nvPicPr>
          <p:blipFill>
            <a:blip r:embed="rId9"/>
            <a:stretch>
              <a:fillRect/>
            </a:stretch>
          </p:blipFill>
          <p:spPr>
            <a:xfrm>
              <a:off x="4348112" y="4992072"/>
              <a:ext cx="1143099" cy="769687"/>
            </a:xfrm>
            <a:prstGeom prst="rect">
              <a:avLst/>
            </a:prstGeom>
          </p:spPr>
        </p:pic>
        <p:sp>
          <p:nvSpPr>
            <p:cNvPr id="110" name="テキスト ボックス 109">
              <a:extLst>
                <a:ext uri="{FF2B5EF4-FFF2-40B4-BE49-F238E27FC236}">
                  <a16:creationId xmlns:a16="http://schemas.microsoft.com/office/drawing/2014/main" id="{77C8611D-6958-41C3-B25B-2AF028D10457}"/>
                </a:ext>
              </a:extLst>
            </p:cNvPr>
            <p:cNvSpPr txBox="1"/>
            <p:nvPr/>
          </p:nvSpPr>
          <p:spPr>
            <a:xfrm>
              <a:off x="5694042" y="5103888"/>
              <a:ext cx="39604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い</a:t>
              </a:r>
              <a:endParaRPr kumimoji="1" lang="ja-JP" altLang="en-US" sz="1000" dirty="0">
                <a:latin typeface="メイリオ" panose="020B0604030504040204" pitchFamily="50" charset="-128"/>
                <a:ea typeface="メイリオ" panose="020B0604030504040204" pitchFamily="50" charset="-128"/>
              </a:endParaRPr>
            </a:p>
          </p:txBody>
        </p:sp>
        <p:sp>
          <p:nvSpPr>
            <p:cNvPr id="111" name="テキスト ボックス 110">
              <a:extLst>
                <a:ext uri="{FF2B5EF4-FFF2-40B4-BE49-F238E27FC236}">
                  <a16:creationId xmlns:a16="http://schemas.microsoft.com/office/drawing/2014/main" id="{B4984C3F-C668-44A0-919E-10FFF37C8660}"/>
                </a:ext>
              </a:extLst>
            </p:cNvPr>
            <p:cNvSpPr txBox="1"/>
            <p:nvPr/>
          </p:nvSpPr>
          <p:spPr>
            <a:xfrm>
              <a:off x="6161237" y="5103944"/>
              <a:ext cx="39604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a:t>
              </a:r>
              <a:endParaRPr kumimoji="1" lang="ja-JP" altLang="en-US" sz="1000" dirty="0">
                <a:latin typeface="メイリオ" panose="020B0604030504040204" pitchFamily="50" charset="-128"/>
                <a:ea typeface="メイリオ" panose="020B0604030504040204" pitchFamily="50" charset="-128"/>
              </a:endParaRPr>
            </a:p>
          </p:txBody>
        </p:sp>
      </p:grpSp>
      <p:grpSp>
        <p:nvGrpSpPr>
          <p:cNvPr id="31" name="グループ化 30">
            <a:extLst>
              <a:ext uri="{FF2B5EF4-FFF2-40B4-BE49-F238E27FC236}">
                <a16:creationId xmlns:a16="http://schemas.microsoft.com/office/drawing/2014/main" id="{23228775-3F81-437E-B745-B6A608962B6D}"/>
              </a:ext>
            </a:extLst>
          </p:cNvPr>
          <p:cNvGrpSpPr/>
          <p:nvPr/>
        </p:nvGrpSpPr>
        <p:grpSpPr>
          <a:xfrm>
            <a:off x="898614" y="5453651"/>
            <a:ext cx="6785535" cy="1406104"/>
            <a:chOff x="447348" y="5360413"/>
            <a:chExt cx="6785535" cy="1406104"/>
          </a:xfrm>
        </p:grpSpPr>
        <p:sp>
          <p:nvSpPr>
            <p:cNvPr id="76" name="テキスト ボックス 75">
              <a:extLst>
                <a:ext uri="{FF2B5EF4-FFF2-40B4-BE49-F238E27FC236}">
                  <a16:creationId xmlns:a16="http://schemas.microsoft.com/office/drawing/2014/main" id="{56E224BA-1BE3-4BA5-8B0E-BE4BD7F83899}"/>
                </a:ext>
              </a:extLst>
            </p:cNvPr>
            <p:cNvSpPr txBox="1"/>
            <p:nvPr/>
          </p:nvSpPr>
          <p:spPr>
            <a:xfrm>
              <a:off x="447348" y="5360413"/>
              <a:ext cx="6785535" cy="1131079"/>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演算</a:t>
              </a:r>
              <a:r>
                <a:rPr lang="ja-JP" altLang="en-US" i="0" dirty="0">
                  <a:solidFill>
                    <a:srgbClr val="575E75"/>
                  </a:solidFill>
                  <a:effectLst/>
                  <a:latin typeface="メイリオ" panose="020B0604030504040204" pitchFamily="50" charset="-128"/>
                  <a:ea typeface="メイリオ" panose="020B0604030504040204" pitchFamily="50" charset="-128"/>
                </a:rPr>
                <a:t>」から　　　　　を選び、</a:t>
              </a:r>
              <a:r>
                <a:rPr lang="ja-JP" altLang="en-US" dirty="0">
                  <a:solidFill>
                    <a:srgbClr val="575E75"/>
                  </a:solidFill>
                  <a:latin typeface="メイリオ" panose="020B0604030504040204" pitchFamily="50" charset="-128"/>
                  <a:ea typeface="メイリオ" panose="020B0604030504040204" pitchFamily="50" charset="-128"/>
                </a:rPr>
                <a:t>「調べる」から　　　を入れ、</a:t>
              </a:r>
              <a:endParaRPr lang="en-US" altLang="ja-JP" dirty="0">
                <a:solidFill>
                  <a:srgbClr val="575E75"/>
                </a:solidFill>
                <a:latin typeface="メイリオ" panose="020B0604030504040204" pitchFamily="50" charset="-128"/>
                <a:ea typeface="メイリオ" panose="020B0604030504040204" pitchFamily="50" charset="-128"/>
              </a:endParaRPr>
            </a:p>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　　　　　　にして　　　　　　　に入れる　　　　　</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77" name="テキスト ボックス 76">
              <a:extLst>
                <a:ext uri="{FF2B5EF4-FFF2-40B4-BE49-F238E27FC236}">
                  <a16:creationId xmlns:a16="http://schemas.microsoft.com/office/drawing/2014/main" id="{01AA4BDF-8F22-4ED7-93A8-B0C9105992D4}"/>
                </a:ext>
              </a:extLst>
            </p:cNvPr>
            <p:cNvSpPr txBox="1"/>
            <p:nvPr/>
          </p:nvSpPr>
          <p:spPr>
            <a:xfrm>
              <a:off x="590403" y="5432548"/>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えんざん</a:t>
              </a:r>
              <a:endParaRPr kumimoji="1" lang="ja-JP" altLang="en-US" sz="1000" dirty="0">
                <a:latin typeface="メイリオ" panose="020B0604030504040204" pitchFamily="50" charset="-128"/>
                <a:ea typeface="メイリオ" panose="020B0604030504040204" pitchFamily="50" charset="-128"/>
              </a:endParaRPr>
            </a:p>
          </p:txBody>
        </p:sp>
        <p:sp>
          <p:nvSpPr>
            <p:cNvPr id="78" name="テキスト ボックス 77">
              <a:extLst>
                <a:ext uri="{FF2B5EF4-FFF2-40B4-BE49-F238E27FC236}">
                  <a16:creationId xmlns:a16="http://schemas.microsoft.com/office/drawing/2014/main" id="{F9389FA6-EB5C-46B2-B8C2-A0C6BC706587}"/>
                </a:ext>
              </a:extLst>
            </p:cNvPr>
            <p:cNvSpPr txBox="1"/>
            <p:nvPr/>
          </p:nvSpPr>
          <p:spPr>
            <a:xfrm>
              <a:off x="3131906" y="5432548"/>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79" name="テキスト ボックス 78">
              <a:extLst>
                <a:ext uri="{FF2B5EF4-FFF2-40B4-BE49-F238E27FC236}">
                  <a16:creationId xmlns:a16="http://schemas.microsoft.com/office/drawing/2014/main" id="{29946144-1018-43DA-8B3D-45AA427582E9}"/>
                </a:ext>
              </a:extLst>
            </p:cNvPr>
            <p:cNvSpPr txBox="1"/>
            <p:nvPr/>
          </p:nvSpPr>
          <p:spPr>
            <a:xfrm>
              <a:off x="4040427" y="5425058"/>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しら</a:t>
              </a:r>
              <a:endParaRPr kumimoji="1" lang="ja-JP" altLang="en-US" sz="1000" dirty="0">
                <a:latin typeface="メイリオ" panose="020B0604030504040204" pitchFamily="50" charset="-128"/>
                <a:ea typeface="メイリオ" panose="020B0604030504040204" pitchFamily="50" charset="-128"/>
              </a:endParaRPr>
            </a:p>
          </p:txBody>
        </p:sp>
        <p:sp>
          <p:nvSpPr>
            <p:cNvPr id="80" name="テキスト ボックス 79">
              <a:extLst>
                <a:ext uri="{FF2B5EF4-FFF2-40B4-BE49-F238E27FC236}">
                  <a16:creationId xmlns:a16="http://schemas.microsoft.com/office/drawing/2014/main" id="{2A3529F8-8CDF-4888-89AA-69C535A03B05}"/>
                </a:ext>
              </a:extLst>
            </p:cNvPr>
            <p:cNvSpPr txBox="1"/>
            <p:nvPr/>
          </p:nvSpPr>
          <p:spPr>
            <a:xfrm>
              <a:off x="6460666" y="5412340"/>
              <a:ext cx="262696" cy="246404"/>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い</a:t>
              </a:r>
              <a:endParaRPr kumimoji="1" lang="ja-JP" altLang="en-US" sz="1000" dirty="0">
                <a:latin typeface="メイリオ" panose="020B0604030504040204" pitchFamily="50" charset="-128"/>
                <a:ea typeface="メイリオ" panose="020B0604030504040204" pitchFamily="50" charset="-128"/>
              </a:endParaRPr>
            </a:p>
          </p:txBody>
        </p:sp>
        <p:pic>
          <p:nvPicPr>
            <p:cNvPr id="81" name="図 80">
              <a:extLst>
                <a:ext uri="{FF2B5EF4-FFF2-40B4-BE49-F238E27FC236}">
                  <a16:creationId xmlns:a16="http://schemas.microsoft.com/office/drawing/2014/main" id="{7A901187-7511-45F8-B88D-4AD4093B6215}"/>
                </a:ext>
              </a:extLst>
            </p:cNvPr>
            <p:cNvPicPr>
              <a:picLocks noChangeAspect="1"/>
            </p:cNvPicPr>
            <p:nvPr/>
          </p:nvPicPr>
          <p:blipFill>
            <a:blip r:embed="rId10"/>
            <a:stretch>
              <a:fillRect/>
            </a:stretch>
          </p:blipFill>
          <p:spPr>
            <a:xfrm>
              <a:off x="1932837" y="5546409"/>
              <a:ext cx="1036410" cy="327688"/>
            </a:xfrm>
            <a:prstGeom prst="rect">
              <a:avLst/>
            </a:prstGeom>
          </p:spPr>
        </p:pic>
        <p:pic>
          <p:nvPicPr>
            <p:cNvPr id="19" name="図 18">
              <a:extLst>
                <a:ext uri="{FF2B5EF4-FFF2-40B4-BE49-F238E27FC236}">
                  <a16:creationId xmlns:a16="http://schemas.microsoft.com/office/drawing/2014/main" id="{3092A46C-D46F-4E3C-AF5F-6C49D3E3A303}"/>
                </a:ext>
              </a:extLst>
            </p:cNvPr>
            <p:cNvPicPr>
              <a:picLocks noChangeAspect="1"/>
            </p:cNvPicPr>
            <p:nvPr/>
          </p:nvPicPr>
          <p:blipFill>
            <a:blip r:embed="rId11"/>
            <a:stretch>
              <a:fillRect/>
            </a:stretch>
          </p:blipFill>
          <p:spPr>
            <a:xfrm>
              <a:off x="5570768" y="5570074"/>
              <a:ext cx="670618" cy="350550"/>
            </a:xfrm>
            <a:prstGeom prst="rect">
              <a:avLst/>
            </a:prstGeom>
          </p:spPr>
        </p:pic>
        <p:pic>
          <p:nvPicPr>
            <p:cNvPr id="21" name="図 20">
              <a:extLst>
                <a:ext uri="{FF2B5EF4-FFF2-40B4-BE49-F238E27FC236}">
                  <a16:creationId xmlns:a16="http://schemas.microsoft.com/office/drawing/2014/main" id="{256F7810-AB10-4006-B5A9-53DE9F041B65}"/>
                </a:ext>
              </a:extLst>
            </p:cNvPr>
            <p:cNvPicPr>
              <a:picLocks noChangeAspect="1"/>
            </p:cNvPicPr>
            <p:nvPr/>
          </p:nvPicPr>
          <p:blipFill>
            <a:blip r:embed="rId12"/>
            <a:stretch>
              <a:fillRect/>
            </a:stretch>
          </p:blipFill>
          <p:spPr>
            <a:xfrm>
              <a:off x="589477" y="6075481"/>
              <a:ext cx="1303133" cy="373412"/>
            </a:xfrm>
            <a:prstGeom prst="rect">
              <a:avLst/>
            </a:prstGeom>
          </p:spPr>
        </p:pic>
        <p:pic>
          <p:nvPicPr>
            <p:cNvPr id="114" name="図 113">
              <a:extLst>
                <a:ext uri="{FF2B5EF4-FFF2-40B4-BE49-F238E27FC236}">
                  <a16:creationId xmlns:a16="http://schemas.microsoft.com/office/drawing/2014/main" id="{69C51B33-2F45-4B84-9CE1-71C75429B0E7}"/>
                </a:ext>
              </a:extLst>
            </p:cNvPr>
            <p:cNvPicPr>
              <a:picLocks noChangeAspect="1"/>
            </p:cNvPicPr>
            <p:nvPr/>
          </p:nvPicPr>
          <p:blipFill>
            <a:blip r:embed="rId8"/>
            <a:stretch>
              <a:fillRect/>
            </a:stretch>
          </p:blipFill>
          <p:spPr>
            <a:xfrm>
              <a:off x="2636348" y="5920624"/>
              <a:ext cx="1486029" cy="845893"/>
            </a:xfrm>
            <a:prstGeom prst="rect">
              <a:avLst/>
            </a:prstGeom>
          </p:spPr>
        </p:pic>
        <p:sp>
          <p:nvSpPr>
            <p:cNvPr id="115" name="テキスト ボックス 114">
              <a:extLst>
                <a:ext uri="{FF2B5EF4-FFF2-40B4-BE49-F238E27FC236}">
                  <a16:creationId xmlns:a16="http://schemas.microsoft.com/office/drawing/2014/main" id="{81102682-8EC2-474F-8E8E-DDC926FF9D7D}"/>
                </a:ext>
              </a:extLst>
            </p:cNvPr>
            <p:cNvSpPr txBox="1"/>
            <p:nvPr/>
          </p:nvSpPr>
          <p:spPr>
            <a:xfrm>
              <a:off x="4411626" y="5972377"/>
              <a:ext cx="262696" cy="246404"/>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い</a:t>
              </a:r>
              <a:endParaRPr kumimoji="1" lang="ja-JP" altLang="en-US" sz="10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3774807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9D721D7-385F-44AD-ABD0-885CC36E066D}"/>
              </a:ext>
            </a:extLst>
          </p:cNvPr>
          <p:cNvPicPr>
            <a:picLocks noChangeAspect="1"/>
          </p:cNvPicPr>
          <p:nvPr/>
        </p:nvPicPr>
        <p:blipFill>
          <a:blip r:embed="rId2"/>
          <a:stretch>
            <a:fillRect/>
          </a:stretch>
        </p:blipFill>
        <p:spPr>
          <a:xfrm>
            <a:off x="875961" y="1595241"/>
            <a:ext cx="3095625" cy="4010025"/>
          </a:xfrm>
          <a:prstGeom prst="rect">
            <a:avLst/>
          </a:prstGeom>
        </p:spPr>
      </p:pic>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制限時間を決めよう</a:t>
            </a:r>
          </a:p>
        </p:txBody>
      </p:sp>
      <p:sp>
        <p:nvSpPr>
          <p:cNvPr id="23" name="テキスト ボックス 22">
            <a:extLst>
              <a:ext uri="{FF2B5EF4-FFF2-40B4-BE49-F238E27FC236}">
                <a16:creationId xmlns:a16="http://schemas.microsoft.com/office/drawing/2014/main" id="{0A140CEA-771D-4891-BECF-E54D50D5B3EF}"/>
              </a:ext>
            </a:extLst>
          </p:cNvPr>
          <p:cNvSpPr txBox="1"/>
          <p:nvPr/>
        </p:nvSpPr>
        <p:spPr>
          <a:xfrm>
            <a:off x="417251" y="1018160"/>
            <a:ext cx="7963270" cy="577081"/>
          </a:xfrm>
          <a:prstGeom prst="rect">
            <a:avLst/>
          </a:prstGeom>
          <a:noFill/>
        </p:spPr>
        <p:txBody>
          <a:bodyPr wrap="square" rtlCol="0">
            <a:spAutoFit/>
          </a:bodyPr>
          <a:lstStyle/>
          <a:p>
            <a:pP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当たり判定を設定し、ゲーム終了後に合計点を表示しよう！</a:t>
            </a:r>
            <a:endParaRPr lang="en-US" altLang="ja-JP" b="1" dirty="0">
              <a:solidFill>
                <a:srgbClr val="575E75"/>
              </a:solidFill>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5EE46C3D-CBB1-447C-A53D-A4CFF25A9C73}"/>
              </a:ext>
            </a:extLst>
          </p:cNvPr>
          <p:cNvSpPr txBox="1"/>
          <p:nvPr/>
        </p:nvSpPr>
        <p:spPr>
          <a:xfrm>
            <a:off x="5146432" y="1091668"/>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ひょうじ</a:t>
            </a:r>
            <a:endParaRPr kumimoji="1" lang="ja-JP" altLang="en-US" sz="10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1E6B4C3F-4B52-4D2B-860B-6F5C6B26C7F4}"/>
              </a:ext>
            </a:extLst>
          </p:cNvPr>
          <p:cNvSpPr txBox="1"/>
          <p:nvPr/>
        </p:nvSpPr>
        <p:spPr>
          <a:xfrm>
            <a:off x="1781908" y="1091668"/>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せってい</a:t>
            </a:r>
            <a:endParaRPr kumimoji="1" lang="ja-JP" altLang="en-US" sz="10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5A0BBBB9-ADAB-4352-B43A-8495ECCB0007}"/>
              </a:ext>
            </a:extLst>
          </p:cNvPr>
          <p:cNvSpPr txBox="1"/>
          <p:nvPr/>
        </p:nvSpPr>
        <p:spPr>
          <a:xfrm>
            <a:off x="378220" y="409107"/>
            <a:ext cx="1448078"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せいげんじかん</a:t>
            </a:r>
          </a:p>
        </p:txBody>
      </p:sp>
      <p:sp>
        <p:nvSpPr>
          <p:cNvPr id="49" name="テキスト ボックス 48">
            <a:extLst>
              <a:ext uri="{FF2B5EF4-FFF2-40B4-BE49-F238E27FC236}">
                <a16:creationId xmlns:a16="http://schemas.microsoft.com/office/drawing/2014/main" id="{C5FC2A06-A0C2-488E-AD84-91BEC936EAEA}"/>
              </a:ext>
            </a:extLst>
          </p:cNvPr>
          <p:cNvSpPr txBox="1"/>
          <p:nvPr/>
        </p:nvSpPr>
        <p:spPr>
          <a:xfrm>
            <a:off x="2041860" y="394348"/>
            <a:ext cx="377133"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き</a:t>
            </a:r>
          </a:p>
        </p:txBody>
      </p:sp>
      <p:sp>
        <p:nvSpPr>
          <p:cNvPr id="52" name="テキスト ボックス 51">
            <a:extLst>
              <a:ext uri="{FF2B5EF4-FFF2-40B4-BE49-F238E27FC236}">
                <a16:creationId xmlns:a16="http://schemas.microsoft.com/office/drawing/2014/main" id="{D979CC81-B678-4678-94A4-8D8E4B01DE7E}"/>
              </a:ext>
            </a:extLst>
          </p:cNvPr>
          <p:cNvSpPr txBox="1"/>
          <p:nvPr/>
        </p:nvSpPr>
        <p:spPr>
          <a:xfrm>
            <a:off x="4234649" y="1091668"/>
            <a:ext cx="994293"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ごうけいてん</a:t>
            </a:r>
            <a:endParaRPr kumimoji="1" lang="ja-JP" altLang="en-US" sz="1000" dirty="0">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2B5FF33D-F8D9-42DD-AE58-8D4E471AF6ED}"/>
              </a:ext>
            </a:extLst>
          </p:cNvPr>
          <p:cNvSpPr txBox="1"/>
          <p:nvPr/>
        </p:nvSpPr>
        <p:spPr>
          <a:xfrm>
            <a:off x="1086752" y="1091668"/>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はんてい</a:t>
            </a:r>
            <a:endParaRPr kumimoji="1" lang="ja-JP" altLang="en-US" sz="1000" dirty="0">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2FFBE163-1B70-4491-893C-972ED57FF894}"/>
              </a:ext>
            </a:extLst>
          </p:cNvPr>
          <p:cNvSpPr txBox="1"/>
          <p:nvPr/>
        </p:nvSpPr>
        <p:spPr>
          <a:xfrm>
            <a:off x="3179913" y="1091668"/>
            <a:ext cx="113282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しゅうりょうご</a:t>
            </a:r>
            <a:endParaRPr kumimoji="1" lang="ja-JP" altLang="en-US" sz="1000" dirty="0">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553A3509-AB85-4347-9D2E-294FA3FD1555}"/>
              </a:ext>
            </a:extLst>
          </p:cNvPr>
          <p:cNvSpPr txBox="1"/>
          <p:nvPr/>
        </p:nvSpPr>
        <p:spPr>
          <a:xfrm>
            <a:off x="453359" y="1091668"/>
            <a:ext cx="348113"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あ</a:t>
            </a:r>
            <a:endParaRPr kumimoji="1" lang="ja-JP" altLang="en-US" sz="1000" dirty="0">
              <a:latin typeface="メイリオ" panose="020B0604030504040204" pitchFamily="50" charset="-128"/>
              <a:ea typeface="メイリオ" panose="020B0604030504040204" pitchFamily="50" charset="-128"/>
            </a:endParaRPr>
          </a:p>
        </p:txBody>
      </p:sp>
      <p:cxnSp>
        <p:nvCxnSpPr>
          <p:cNvPr id="63" name="直線矢印コネクタ 62">
            <a:extLst>
              <a:ext uri="{FF2B5EF4-FFF2-40B4-BE49-F238E27FC236}">
                <a16:creationId xmlns:a16="http://schemas.microsoft.com/office/drawing/2014/main" id="{BA5596AF-232E-49E9-B9D5-F186C51B7FCC}"/>
              </a:ext>
            </a:extLst>
          </p:cNvPr>
          <p:cNvCxnSpPr>
            <a:cxnSpLocks/>
          </p:cNvCxnSpPr>
          <p:nvPr/>
        </p:nvCxnSpPr>
        <p:spPr>
          <a:xfrm>
            <a:off x="766559" y="3999391"/>
            <a:ext cx="360000"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4" name="グループ化 63">
            <a:extLst>
              <a:ext uri="{FF2B5EF4-FFF2-40B4-BE49-F238E27FC236}">
                <a16:creationId xmlns:a16="http://schemas.microsoft.com/office/drawing/2014/main" id="{0C10A5BD-339B-4B4B-8FB5-72854C53A01D}"/>
              </a:ext>
            </a:extLst>
          </p:cNvPr>
          <p:cNvGrpSpPr/>
          <p:nvPr/>
        </p:nvGrpSpPr>
        <p:grpSpPr>
          <a:xfrm>
            <a:off x="114137" y="3444856"/>
            <a:ext cx="652422" cy="639195"/>
            <a:chOff x="569798" y="2158618"/>
            <a:chExt cx="652422" cy="639195"/>
          </a:xfrm>
        </p:grpSpPr>
        <p:sp>
          <p:nvSpPr>
            <p:cNvPr id="65" name="四角形: 角を丸くする 64">
              <a:extLst>
                <a:ext uri="{FF2B5EF4-FFF2-40B4-BE49-F238E27FC236}">
                  <a16:creationId xmlns:a16="http://schemas.microsoft.com/office/drawing/2014/main" id="{B7D6FFE4-4F60-4590-AC80-356CDD0D89E5}"/>
                </a:ext>
              </a:extLst>
            </p:cNvPr>
            <p:cNvSpPr/>
            <p:nvPr/>
          </p:nvSpPr>
          <p:spPr>
            <a:xfrm>
              <a:off x="569798" y="2158618"/>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66" name="図 65">
              <a:extLst>
                <a:ext uri="{FF2B5EF4-FFF2-40B4-BE49-F238E27FC236}">
                  <a16:creationId xmlns:a16="http://schemas.microsoft.com/office/drawing/2014/main" id="{9BB0B9D3-6036-4D15-A56C-54C371337EDE}"/>
                </a:ext>
              </a:extLst>
            </p:cNvPr>
            <p:cNvPicPr>
              <a:picLocks noChangeAspect="1"/>
            </p:cNvPicPr>
            <p:nvPr/>
          </p:nvPicPr>
          <p:blipFill>
            <a:blip r:embed="rId3"/>
            <a:stretch>
              <a:fillRect/>
            </a:stretch>
          </p:blipFill>
          <p:spPr>
            <a:xfrm>
              <a:off x="686459" y="2247491"/>
              <a:ext cx="419100" cy="485775"/>
            </a:xfrm>
            <a:prstGeom prst="rect">
              <a:avLst/>
            </a:prstGeom>
          </p:spPr>
        </p:pic>
      </p:grpSp>
      <p:grpSp>
        <p:nvGrpSpPr>
          <p:cNvPr id="67" name="グループ化 66">
            <a:extLst>
              <a:ext uri="{FF2B5EF4-FFF2-40B4-BE49-F238E27FC236}">
                <a16:creationId xmlns:a16="http://schemas.microsoft.com/office/drawing/2014/main" id="{1A20CC2D-6E3A-40AA-8D32-38E500F063C7}"/>
              </a:ext>
            </a:extLst>
          </p:cNvPr>
          <p:cNvGrpSpPr/>
          <p:nvPr/>
        </p:nvGrpSpPr>
        <p:grpSpPr>
          <a:xfrm>
            <a:off x="114137" y="4172924"/>
            <a:ext cx="652422" cy="639195"/>
            <a:chOff x="303415" y="2322618"/>
            <a:chExt cx="652422" cy="639195"/>
          </a:xfrm>
        </p:grpSpPr>
        <p:pic>
          <p:nvPicPr>
            <p:cNvPr id="68" name="図 67">
              <a:extLst>
                <a:ext uri="{FF2B5EF4-FFF2-40B4-BE49-F238E27FC236}">
                  <a16:creationId xmlns:a16="http://schemas.microsoft.com/office/drawing/2014/main" id="{FD7CC6FB-AC79-449D-A409-BBCCF8C1FE0B}"/>
                </a:ext>
              </a:extLst>
            </p:cNvPr>
            <p:cNvPicPr>
              <a:picLocks noChangeAspect="1"/>
            </p:cNvPicPr>
            <p:nvPr/>
          </p:nvPicPr>
          <p:blipFill>
            <a:blip r:embed="rId4"/>
            <a:stretch>
              <a:fillRect/>
            </a:stretch>
          </p:blipFill>
          <p:spPr>
            <a:xfrm>
              <a:off x="357516" y="2408035"/>
              <a:ext cx="561975" cy="485775"/>
            </a:xfrm>
            <a:prstGeom prst="rect">
              <a:avLst/>
            </a:prstGeom>
          </p:spPr>
        </p:pic>
        <p:sp>
          <p:nvSpPr>
            <p:cNvPr id="75" name="四角形: 角を丸くする 74">
              <a:extLst>
                <a:ext uri="{FF2B5EF4-FFF2-40B4-BE49-F238E27FC236}">
                  <a16:creationId xmlns:a16="http://schemas.microsoft.com/office/drawing/2014/main" id="{5937288A-F934-4E76-9CAB-B0161F6FAED8}"/>
                </a:ext>
              </a:extLst>
            </p:cNvPr>
            <p:cNvSpPr/>
            <p:nvPr/>
          </p:nvSpPr>
          <p:spPr>
            <a:xfrm>
              <a:off x="303415" y="2322618"/>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cxnSp>
        <p:nvCxnSpPr>
          <p:cNvPr id="82" name="直線矢印コネクタ 81">
            <a:extLst>
              <a:ext uri="{FF2B5EF4-FFF2-40B4-BE49-F238E27FC236}">
                <a16:creationId xmlns:a16="http://schemas.microsoft.com/office/drawing/2014/main" id="{F9046488-4469-406F-965A-F30DE89D837C}"/>
              </a:ext>
            </a:extLst>
          </p:cNvPr>
          <p:cNvCxnSpPr>
            <a:cxnSpLocks/>
          </p:cNvCxnSpPr>
          <p:nvPr/>
        </p:nvCxnSpPr>
        <p:spPr>
          <a:xfrm>
            <a:off x="778147" y="4581132"/>
            <a:ext cx="241960"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直線矢印コネクタ 82">
            <a:extLst>
              <a:ext uri="{FF2B5EF4-FFF2-40B4-BE49-F238E27FC236}">
                <a16:creationId xmlns:a16="http://schemas.microsoft.com/office/drawing/2014/main" id="{1502F32B-4BB9-4622-8294-CDF79EEE0D8F}"/>
              </a:ext>
            </a:extLst>
          </p:cNvPr>
          <p:cNvCxnSpPr>
            <a:cxnSpLocks/>
          </p:cNvCxnSpPr>
          <p:nvPr/>
        </p:nvCxnSpPr>
        <p:spPr>
          <a:xfrm>
            <a:off x="766559" y="5060527"/>
            <a:ext cx="360000"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5" name="グループ化 84">
            <a:extLst>
              <a:ext uri="{FF2B5EF4-FFF2-40B4-BE49-F238E27FC236}">
                <a16:creationId xmlns:a16="http://schemas.microsoft.com/office/drawing/2014/main" id="{3A47ACA3-9A4F-4733-8948-9F41D7D65505}"/>
              </a:ext>
            </a:extLst>
          </p:cNvPr>
          <p:cNvGrpSpPr/>
          <p:nvPr/>
        </p:nvGrpSpPr>
        <p:grpSpPr>
          <a:xfrm>
            <a:off x="114137" y="4882972"/>
            <a:ext cx="652422" cy="639195"/>
            <a:chOff x="182102" y="2738437"/>
            <a:chExt cx="652422" cy="639195"/>
          </a:xfrm>
        </p:grpSpPr>
        <p:pic>
          <p:nvPicPr>
            <p:cNvPr id="88" name="図 87">
              <a:extLst>
                <a:ext uri="{FF2B5EF4-FFF2-40B4-BE49-F238E27FC236}">
                  <a16:creationId xmlns:a16="http://schemas.microsoft.com/office/drawing/2014/main" id="{25CF66D3-CC6F-45D6-A717-26CF9DEB49F8}"/>
                </a:ext>
              </a:extLst>
            </p:cNvPr>
            <p:cNvPicPr>
              <a:picLocks noChangeAspect="1"/>
            </p:cNvPicPr>
            <p:nvPr/>
          </p:nvPicPr>
          <p:blipFill>
            <a:blip r:embed="rId5"/>
            <a:stretch>
              <a:fillRect/>
            </a:stretch>
          </p:blipFill>
          <p:spPr>
            <a:xfrm>
              <a:off x="260016" y="2808073"/>
              <a:ext cx="514350" cy="542925"/>
            </a:xfrm>
            <a:prstGeom prst="rect">
              <a:avLst/>
            </a:prstGeom>
          </p:spPr>
        </p:pic>
        <p:sp>
          <p:nvSpPr>
            <p:cNvPr id="89" name="四角形: 角を丸くする 88">
              <a:extLst>
                <a:ext uri="{FF2B5EF4-FFF2-40B4-BE49-F238E27FC236}">
                  <a16:creationId xmlns:a16="http://schemas.microsoft.com/office/drawing/2014/main" id="{044C160D-4E32-4ECB-8D5F-31F6042A4E79}"/>
                </a:ext>
              </a:extLst>
            </p:cNvPr>
            <p:cNvSpPr/>
            <p:nvPr/>
          </p:nvSpPr>
          <p:spPr>
            <a:xfrm>
              <a:off x="182102" y="2738437"/>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pSp>
        <p:nvGrpSpPr>
          <p:cNvPr id="90" name="グループ化 89">
            <a:extLst>
              <a:ext uri="{FF2B5EF4-FFF2-40B4-BE49-F238E27FC236}">
                <a16:creationId xmlns:a16="http://schemas.microsoft.com/office/drawing/2014/main" id="{F5744D8C-4C39-40D3-82DC-9DD549582B77}"/>
              </a:ext>
            </a:extLst>
          </p:cNvPr>
          <p:cNvGrpSpPr/>
          <p:nvPr/>
        </p:nvGrpSpPr>
        <p:grpSpPr>
          <a:xfrm>
            <a:off x="1500087" y="5672831"/>
            <a:ext cx="652422" cy="639195"/>
            <a:chOff x="39456" y="2566361"/>
            <a:chExt cx="652422" cy="639195"/>
          </a:xfrm>
        </p:grpSpPr>
        <p:pic>
          <p:nvPicPr>
            <p:cNvPr id="91" name="図 90">
              <a:extLst>
                <a:ext uri="{FF2B5EF4-FFF2-40B4-BE49-F238E27FC236}">
                  <a16:creationId xmlns:a16="http://schemas.microsoft.com/office/drawing/2014/main" id="{1FE03E9C-0936-432B-B40F-4CCE8F277384}"/>
                </a:ext>
              </a:extLst>
            </p:cNvPr>
            <p:cNvPicPr>
              <a:picLocks noChangeAspect="1"/>
            </p:cNvPicPr>
            <p:nvPr/>
          </p:nvPicPr>
          <p:blipFill>
            <a:blip r:embed="rId6"/>
            <a:stretch>
              <a:fillRect/>
            </a:stretch>
          </p:blipFill>
          <p:spPr>
            <a:xfrm>
              <a:off x="126895" y="2637661"/>
              <a:ext cx="495300" cy="514350"/>
            </a:xfrm>
            <a:prstGeom prst="rect">
              <a:avLst/>
            </a:prstGeom>
          </p:spPr>
        </p:pic>
        <p:sp>
          <p:nvSpPr>
            <p:cNvPr id="92" name="四角形: 角を丸くする 91">
              <a:extLst>
                <a:ext uri="{FF2B5EF4-FFF2-40B4-BE49-F238E27FC236}">
                  <a16:creationId xmlns:a16="http://schemas.microsoft.com/office/drawing/2014/main" id="{043AD1ED-9B1F-4D54-988B-E00A1C6A9D34}"/>
                </a:ext>
              </a:extLst>
            </p:cNvPr>
            <p:cNvSpPr/>
            <p:nvPr/>
          </p:nvSpPr>
          <p:spPr>
            <a:xfrm>
              <a:off x="39456" y="2566361"/>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cxnSp>
        <p:nvCxnSpPr>
          <p:cNvPr id="96" name="直線矢印コネクタ 95">
            <a:extLst>
              <a:ext uri="{FF2B5EF4-FFF2-40B4-BE49-F238E27FC236}">
                <a16:creationId xmlns:a16="http://schemas.microsoft.com/office/drawing/2014/main" id="{A0F0F6CA-D18A-451E-85A7-CE5F4EF63C87}"/>
              </a:ext>
            </a:extLst>
          </p:cNvPr>
          <p:cNvCxnSpPr>
            <a:cxnSpLocks/>
          </p:cNvCxnSpPr>
          <p:nvPr/>
        </p:nvCxnSpPr>
        <p:spPr>
          <a:xfrm flipV="1">
            <a:off x="1826298" y="5191070"/>
            <a:ext cx="0" cy="481761"/>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5" name="グループ化 14">
            <a:extLst>
              <a:ext uri="{FF2B5EF4-FFF2-40B4-BE49-F238E27FC236}">
                <a16:creationId xmlns:a16="http://schemas.microsoft.com/office/drawing/2014/main" id="{48DDADB7-F205-4013-8E7A-B65519FF8D3A}"/>
              </a:ext>
            </a:extLst>
          </p:cNvPr>
          <p:cNvGrpSpPr/>
          <p:nvPr/>
        </p:nvGrpSpPr>
        <p:grpSpPr>
          <a:xfrm>
            <a:off x="3971587" y="1833706"/>
            <a:ext cx="3095625" cy="613826"/>
            <a:chOff x="3971587" y="1833706"/>
            <a:chExt cx="3095625" cy="613826"/>
          </a:xfrm>
        </p:grpSpPr>
        <p:sp>
          <p:nvSpPr>
            <p:cNvPr id="98" name="テキスト ボックス 97">
              <a:extLst>
                <a:ext uri="{FF2B5EF4-FFF2-40B4-BE49-F238E27FC236}">
                  <a16:creationId xmlns:a16="http://schemas.microsoft.com/office/drawing/2014/main" id="{910BB587-11A1-42FE-97FB-C5706D6C2084}"/>
                </a:ext>
              </a:extLst>
            </p:cNvPr>
            <p:cNvSpPr txBox="1"/>
            <p:nvPr/>
          </p:nvSpPr>
          <p:spPr>
            <a:xfrm>
              <a:off x="3971587" y="1833706"/>
              <a:ext cx="3095625"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関数</a:t>
              </a:r>
              <a:r>
                <a:rPr lang="ja-JP" altLang="en-US" i="0" dirty="0">
                  <a:solidFill>
                    <a:srgbClr val="575E75"/>
                  </a:solidFill>
                  <a:effectLst/>
                  <a:latin typeface="メイリオ" panose="020B0604030504040204" pitchFamily="50" charset="-128"/>
                  <a:ea typeface="メイリオ" panose="020B0604030504040204" pitchFamily="50" charset="-128"/>
                </a:rPr>
                <a:t>」から　　　を選ぶ</a:t>
              </a:r>
              <a:r>
                <a:rPr lang="ja-JP" altLang="en-US" dirty="0">
                  <a:solidFill>
                    <a:srgbClr val="575E75"/>
                  </a:solidFill>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00" name="テキスト ボックス 99">
              <a:extLst>
                <a:ext uri="{FF2B5EF4-FFF2-40B4-BE49-F238E27FC236}">
                  <a16:creationId xmlns:a16="http://schemas.microsoft.com/office/drawing/2014/main" id="{A856BEFC-4DBC-47FC-81D2-A1B5F1CF5881}"/>
                </a:ext>
              </a:extLst>
            </p:cNvPr>
            <p:cNvSpPr txBox="1"/>
            <p:nvPr/>
          </p:nvSpPr>
          <p:spPr>
            <a:xfrm>
              <a:off x="6207562" y="1902659"/>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106" name="テキスト ボックス 105">
              <a:extLst>
                <a:ext uri="{FF2B5EF4-FFF2-40B4-BE49-F238E27FC236}">
                  <a16:creationId xmlns:a16="http://schemas.microsoft.com/office/drawing/2014/main" id="{25EFE7E3-5564-4726-AD4E-663527F99A51}"/>
                </a:ext>
              </a:extLst>
            </p:cNvPr>
            <p:cNvSpPr txBox="1"/>
            <p:nvPr/>
          </p:nvSpPr>
          <p:spPr>
            <a:xfrm>
              <a:off x="4164633" y="1902659"/>
              <a:ext cx="70902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かんすう</a:t>
              </a:r>
              <a:endParaRPr kumimoji="1" lang="ja-JP" altLang="en-US" sz="1000" dirty="0">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5320E01D-8616-41C2-985D-168CCE0B7FE0}"/>
                </a:ext>
              </a:extLst>
            </p:cNvPr>
            <p:cNvPicPr>
              <a:picLocks noChangeAspect="1"/>
            </p:cNvPicPr>
            <p:nvPr/>
          </p:nvPicPr>
          <p:blipFill>
            <a:blip r:embed="rId7"/>
            <a:stretch>
              <a:fillRect/>
            </a:stretch>
          </p:blipFill>
          <p:spPr>
            <a:xfrm>
              <a:off x="5413951" y="1959810"/>
              <a:ext cx="723963" cy="487722"/>
            </a:xfrm>
            <a:prstGeom prst="rect">
              <a:avLst/>
            </a:prstGeom>
          </p:spPr>
        </p:pic>
      </p:grpSp>
      <p:grpSp>
        <p:nvGrpSpPr>
          <p:cNvPr id="22" name="グループ化 21">
            <a:extLst>
              <a:ext uri="{FF2B5EF4-FFF2-40B4-BE49-F238E27FC236}">
                <a16:creationId xmlns:a16="http://schemas.microsoft.com/office/drawing/2014/main" id="{D5305CFF-E1E3-4F67-A00D-1D7305ADF4DE}"/>
              </a:ext>
            </a:extLst>
          </p:cNvPr>
          <p:cNvGrpSpPr/>
          <p:nvPr/>
        </p:nvGrpSpPr>
        <p:grpSpPr>
          <a:xfrm>
            <a:off x="3971586" y="2606583"/>
            <a:ext cx="3849642" cy="1201444"/>
            <a:chOff x="3971586" y="2606583"/>
            <a:chExt cx="3849642" cy="1201444"/>
          </a:xfrm>
        </p:grpSpPr>
        <p:sp>
          <p:nvSpPr>
            <p:cNvPr id="112" name="テキスト ボックス 111">
              <a:extLst>
                <a:ext uri="{FF2B5EF4-FFF2-40B4-BE49-F238E27FC236}">
                  <a16:creationId xmlns:a16="http://schemas.microsoft.com/office/drawing/2014/main" id="{4C16EBA0-6814-4E80-B7E3-E1FF4CD3A4D7}"/>
                </a:ext>
              </a:extLst>
            </p:cNvPr>
            <p:cNvSpPr txBox="1"/>
            <p:nvPr/>
          </p:nvSpPr>
          <p:spPr>
            <a:xfrm>
              <a:off x="3971586" y="2676948"/>
              <a:ext cx="3849642" cy="1131079"/>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制御</a:t>
              </a:r>
              <a:r>
                <a:rPr lang="ja-JP" altLang="en-US" i="0" dirty="0">
                  <a:solidFill>
                    <a:srgbClr val="575E75"/>
                  </a:solidFill>
                  <a:effectLst/>
                  <a:latin typeface="メイリオ" panose="020B0604030504040204" pitchFamily="50" charset="-128"/>
                  <a:ea typeface="メイリオ" panose="020B0604030504040204" pitchFamily="50" charset="-128"/>
                </a:rPr>
                <a:t>」から　　　　　　を選</a:t>
              </a:r>
              <a:r>
                <a:rPr lang="ja-JP" altLang="en-US" dirty="0">
                  <a:solidFill>
                    <a:srgbClr val="575E75"/>
                  </a:solidFill>
                  <a:latin typeface="メイリオ" panose="020B0604030504040204" pitchFamily="50" charset="-128"/>
                  <a:ea typeface="メイリオ" panose="020B0604030504040204" pitchFamily="50" charset="-128"/>
                </a:rPr>
                <a:t>び、</a:t>
              </a:r>
              <a:endParaRPr lang="en-US" altLang="ja-JP" dirty="0">
                <a:solidFill>
                  <a:srgbClr val="575E75"/>
                </a:solidFill>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a:t>
              </a:r>
              <a:r>
                <a:rPr lang="en-US" altLang="ja-JP" b="1" dirty="0">
                  <a:solidFill>
                    <a:srgbClr val="575E75"/>
                  </a:solidFill>
                  <a:latin typeface="メイリオ" panose="020B0604030504040204" pitchFamily="50" charset="-128"/>
                  <a:ea typeface="メイリオ" panose="020B0604030504040204" pitchFamily="50" charset="-128"/>
                </a:rPr>
                <a:t>5</a:t>
              </a:r>
              <a:r>
                <a:rPr lang="ja-JP" altLang="en-US" b="1" dirty="0">
                  <a:solidFill>
                    <a:srgbClr val="575E75"/>
                  </a:solidFill>
                  <a:latin typeface="メイリオ" panose="020B0604030504040204" pitchFamily="50" charset="-128"/>
                  <a:ea typeface="メイリオ" panose="020B0604030504040204" pitchFamily="50" charset="-128"/>
                </a:rPr>
                <a:t>回</a:t>
              </a:r>
              <a:r>
                <a:rPr lang="ja-JP" altLang="en-US" dirty="0">
                  <a:solidFill>
                    <a:srgbClr val="575E75"/>
                  </a:solidFill>
                  <a:latin typeface="メイリオ" panose="020B0604030504040204" pitchFamily="50" charset="-128"/>
                  <a:ea typeface="メイリオ" panose="020B0604030504040204" pitchFamily="50" charset="-128"/>
                </a:rPr>
                <a:t>」に変更する。</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13" name="テキスト ボックス 112">
              <a:extLst>
                <a:ext uri="{FF2B5EF4-FFF2-40B4-BE49-F238E27FC236}">
                  <a16:creationId xmlns:a16="http://schemas.microsoft.com/office/drawing/2014/main" id="{7212DD86-A033-4467-9734-E380639E4453}"/>
                </a:ext>
              </a:extLst>
            </p:cNvPr>
            <p:cNvSpPr txBox="1"/>
            <p:nvPr/>
          </p:nvSpPr>
          <p:spPr>
            <a:xfrm>
              <a:off x="4120964" y="2739823"/>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116" name="テキスト ボックス 115">
              <a:extLst>
                <a:ext uri="{FF2B5EF4-FFF2-40B4-BE49-F238E27FC236}">
                  <a16:creationId xmlns:a16="http://schemas.microsoft.com/office/drawing/2014/main" id="{CBB5FEF9-BC58-4615-8104-36F0881450D6}"/>
                </a:ext>
              </a:extLst>
            </p:cNvPr>
            <p:cNvSpPr txBox="1"/>
            <p:nvPr/>
          </p:nvSpPr>
          <p:spPr>
            <a:xfrm>
              <a:off x="6893143" y="2739822"/>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20" name="図 19">
              <a:extLst>
                <a:ext uri="{FF2B5EF4-FFF2-40B4-BE49-F238E27FC236}">
                  <a16:creationId xmlns:a16="http://schemas.microsoft.com/office/drawing/2014/main" id="{F0E6D927-0ED5-44A6-A720-82B105318802}"/>
                </a:ext>
              </a:extLst>
            </p:cNvPr>
            <p:cNvPicPr>
              <a:picLocks noChangeAspect="1"/>
            </p:cNvPicPr>
            <p:nvPr/>
          </p:nvPicPr>
          <p:blipFill>
            <a:blip r:embed="rId8"/>
            <a:stretch>
              <a:fillRect/>
            </a:stretch>
          </p:blipFill>
          <p:spPr>
            <a:xfrm>
              <a:off x="5543537" y="2606583"/>
              <a:ext cx="1265030" cy="838273"/>
            </a:xfrm>
            <a:prstGeom prst="rect">
              <a:avLst/>
            </a:prstGeom>
          </p:spPr>
        </p:pic>
        <p:sp>
          <p:nvSpPr>
            <p:cNvPr id="118" name="テキスト ボックス 117">
              <a:extLst>
                <a:ext uri="{FF2B5EF4-FFF2-40B4-BE49-F238E27FC236}">
                  <a16:creationId xmlns:a16="http://schemas.microsoft.com/office/drawing/2014/main" id="{D8AC69EC-FDD2-48F8-9FCD-83E39E1D4CCF}"/>
                </a:ext>
              </a:extLst>
            </p:cNvPr>
            <p:cNvSpPr txBox="1"/>
            <p:nvPr/>
          </p:nvSpPr>
          <p:spPr>
            <a:xfrm>
              <a:off x="4283824" y="3314142"/>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かい</a:t>
              </a:r>
              <a:endParaRPr kumimoji="1" lang="ja-JP" altLang="en-US" sz="1000" dirty="0">
                <a:latin typeface="メイリオ" panose="020B0604030504040204" pitchFamily="50" charset="-128"/>
                <a:ea typeface="メイリオ" panose="020B0604030504040204" pitchFamily="50" charset="-128"/>
              </a:endParaRPr>
            </a:p>
          </p:txBody>
        </p:sp>
        <p:sp>
          <p:nvSpPr>
            <p:cNvPr id="119" name="テキスト ボックス 118">
              <a:extLst>
                <a:ext uri="{FF2B5EF4-FFF2-40B4-BE49-F238E27FC236}">
                  <a16:creationId xmlns:a16="http://schemas.microsoft.com/office/drawing/2014/main" id="{30ED0882-1513-47D0-A184-AA000E801F86}"/>
                </a:ext>
              </a:extLst>
            </p:cNvPr>
            <p:cNvSpPr txBox="1"/>
            <p:nvPr/>
          </p:nvSpPr>
          <p:spPr>
            <a:xfrm>
              <a:off x="4944643" y="3316029"/>
              <a:ext cx="833617"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へんこう</a:t>
              </a:r>
              <a:endParaRPr kumimoji="1" lang="ja-JP" altLang="en-US" sz="1000" dirty="0">
                <a:latin typeface="メイリオ" panose="020B0604030504040204" pitchFamily="50" charset="-128"/>
                <a:ea typeface="メイリオ" panose="020B0604030504040204" pitchFamily="50" charset="-128"/>
              </a:endParaRPr>
            </a:p>
          </p:txBody>
        </p:sp>
      </p:grpSp>
      <p:grpSp>
        <p:nvGrpSpPr>
          <p:cNvPr id="130" name="グループ化 129">
            <a:extLst>
              <a:ext uri="{FF2B5EF4-FFF2-40B4-BE49-F238E27FC236}">
                <a16:creationId xmlns:a16="http://schemas.microsoft.com/office/drawing/2014/main" id="{0EBD6455-9CF1-42B1-99C1-AC11EF11C6D7}"/>
              </a:ext>
            </a:extLst>
          </p:cNvPr>
          <p:cNvGrpSpPr/>
          <p:nvPr/>
        </p:nvGrpSpPr>
        <p:grpSpPr>
          <a:xfrm>
            <a:off x="7464339" y="4619495"/>
            <a:ext cx="1137104" cy="1137104"/>
            <a:chOff x="7429847" y="3481542"/>
            <a:chExt cx="1137104" cy="1137104"/>
          </a:xfrm>
        </p:grpSpPr>
        <p:sp>
          <p:nvSpPr>
            <p:cNvPr id="131" name="楕円 130">
              <a:extLst>
                <a:ext uri="{FF2B5EF4-FFF2-40B4-BE49-F238E27FC236}">
                  <a16:creationId xmlns:a16="http://schemas.microsoft.com/office/drawing/2014/main" id="{1F267D6D-F917-48E3-96A1-A28015CD3A33}"/>
                </a:ext>
              </a:extLst>
            </p:cNvPr>
            <p:cNvSpPr/>
            <p:nvPr/>
          </p:nvSpPr>
          <p:spPr>
            <a:xfrm>
              <a:off x="7429847" y="3481542"/>
              <a:ext cx="1137104" cy="1137104"/>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solidFill>
                  <a:schemeClr val="tx1"/>
                </a:solidFill>
              </a:endParaRPr>
            </a:p>
          </p:txBody>
        </p:sp>
        <p:pic>
          <p:nvPicPr>
            <p:cNvPr id="132" name="グラフィックス 131" descr="ダウンロード">
              <a:extLst>
                <a:ext uri="{FF2B5EF4-FFF2-40B4-BE49-F238E27FC236}">
                  <a16:creationId xmlns:a16="http://schemas.microsoft.com/office/drawing/2014/main" id="{0AA8B32D-129A-49D2-B12E-DAE76658E1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17515" y="3515684"/>
              <a:ext cx="761767" cy="761767"/>
            </a:xfrm>
            <a:prstGeom prst="rect">
              <a:avLst/>
            </a:prstGeom>
          </p:spPr>
        </p:pic>
        <p:grpSp>
          <p:nvGrpSpPr>
            <p:cNvPr id="133" name="グループ化 132">
              <a:extLst>
                <a:ext uri="{FF2B5EF4-FFF2-40B4-BE49-F238E27FC236}">
                  <a16:creationId xmlns:a16="http://schemas.microsoft.com/office/drawing/2014/main" id="{D0B9D50E-8E22-4704-83FD-4F8227CEE952}"/>
                </a:ext>
              </a:extLst>
            </p:cNvPr>
            <p:cNvGrpSpPr/>
            <p:nvPr/>
          </p:nvGrpSpPr>
          <p:grpSpPr>
            <a:xfrm>
              <a:off x="7640513" y="4095426"/>
              <a:ext cx="723371" cy="523220"/>
              <a:chOff x="6840404" y="5080504"/>
              <a:chExt cx="723371" cy="523220"/>
            </a:xfrm>
          </p:grpSpPr>
          <p:sp>
            <p:nvSpPr>
              <p:cNvPr id="134" name="テキスト ボックス 133">
                <a:extLst>
                  <a:ext uri="{FF2B5EF4-FFF2-40B4-BE49-F238E27FC236}">
                    <a16:creationId xmlns:a16="http://schemas.microsoft.com/office/drawing/2014/main" id="{39EDA323-C18A-4B73-A9B5-90D380B1744D}"/>
                  </a:ext>
                </a:extLst>
              </p:cNvPr>
              <p:cNvSpPr txBox="1"/>
              <p:nvPr/>
            </p:nvSpPr>
            <p:spPr>
              <a:xfrm>
                <a:off x="6840404" y="5080504"/>
                <a:ext cx="723371" cy="523220"/>
              </a:xfrm>
              <a:prstGeom prst="rect">
                <a:avLst/>
              </a:prstGeom>
              <a:noFill/>
            </p:spPr>
            <p:txBody>
              <a:bodyPr wrap="square" rtlCol="0">
                <a:spAutoFit/>
              </a:bodyPr>
              <a:lstStyle/>
              <a:p>
                <a:pPr algn="ctr">
                  <a:lnSpc>
                    <a:spcPct val="200000"/>
                  </a:lnSpc>
                </a:pPr>
                <a:r>
                  <a:rPr lang="ja-JP" altLang="en-US" sz="1600" b="1" i="0" dirty="0">
                    <a:solidFill>
                      <a:schemeClr val="accent1"/>
                    </a:solidFill>
                    <a:effectLst/>
                    <a:latin typeface="メイリオ" panose="020B0604030504040204" pitchFamily="50" charset="-128"/>
                    <a:ea typeface="メイリオ" panose="020B0604030504040204" pitchFamily="50" charset="-128"/>
                  </a:rPr>
                  <a:t>保存</a:t>
                </a:r>
                <a:endParaRPr lang="en-US" altLang="ja-JP" sz="1600" b="1" i="0" dirty="0">
                  <a:solidFill>
                    <a:schemeClr val="accent1"/>
                  </a:solidFill>
                  <a:effectLst/>
                  <a:latin typeface="メイリオ" panose="020B0604030504040204" pitchFamily="50" charset="-128"/>
                  <a:ea typeface="メイリオ" panose="020B0604030504040204" pitchFamily="50" charset="-128"/>
                </a:endParaRPr>
              </a:p>
            </p:txBody>
          </p:sp>
          <p:sp>
            <p:nvSpPr>
              <p:cNvPr id="135" name="テキスト ボックス 134">
                <a:extLst>
                  <a:ext uri="{FF2B5EF4-FFF2-40B4-BE49-F238E27FC236}">
                    <a16:creationId xmlns:a16="http://schemas.microsoft.com/office/drawing/2014/main" id="{3282D19D-F865-43CF-A0F8-B1276C16F914}"/>
                  </a:ext>
                </a:extLst>
              </p:cNvPr>
              <p:cNvSpPr txBox="1"/>
              <p:nvPr/>
            </p:nvSpPr>
            <p:spPr>
              <a:xfrm>
                <a:off x="6840404" y="5126670"/>
                <a:ext cx="708844" cy="215444"/>
              </a:xfrm>
              <a:prstGeom prst="rect">
                <a:avLst/>
              </a:prstGeom>
              <a:noFill/>
            </p:spPr>
            <p:txBody>
              <a:bodyPr wrap="square" rtlCol="0">
                <a:spAutoFit/>
              </a:bodyPr>
              <a:lstStyle/>
              <a:p>
                <a:pPr algn="ctr"/>
                <a:r>
                  <a:rPr kumimoji="1" lang="ja-JP" altLang="en-US" sz="800" dirty="0">
                    <a:solidFill>
                      <a:schemeClr val="accent1"/>
                    </a:solidFill>
                    <a:latin typeface="メイリオ" panose="020B0604030504040204" pitchFamily="50" charset="-128"/>
                    <a:ea typeface="メイリオ" panose="020B0604030504040204" pitchFamily="50" charset="-128"/>
                  </a:rPr>
                  <a:t>ほぞん</a:t>
                </a:r>
              </a:p>
            </p:txBody>
          </p:sp>
        </p:grpSp>
      </p:grpSp>
      <p:grpSp>
        <p:nvGrpSpPr>
          <p:cNvPr id="136" name="グループ化 135">
            <a:extLst>
              <a:ext uri="{FF2B5EF4-FFF2-40B4-BE49-F238E27FC236}">
                <a16:creationId xmlns:a16="http://schemas.microsoft.com/office/drawing/2014/main" id="{C154FD96-F399-4D50-88E7-36110A4EACC2}"/>
              </a:ext>
            </a:extLst>
          </p:cNvPr>
          <p:cNvGrpSpPr/>
          <p:nvPr/>
        </p:nvGrpSpPr>
        <p:grpSpPr>
          <a:xfrm>
            <a:off x="4322168" y="6142433"/>
            <a:ext cx="3949727" cy="549328"/>
            <a:chOff x="2727572" y="6161682"/>
            <a:chExt cx="3949727" cy="549328"/>
          </a:xfrm>
        </p:grpSpPr>
        <p:sp>
          <p:nvSpPr>
            <p:cNvPr id="137" name="正方形/長方形 136">
              <a:extLst>
                <a:ext uri="{FF2B5EF4-FFF2-40B4-BE49-F238E27FC236}">
                  <a16:creationId xmlns:a16="http://schemas.microsoft.com/office/drawing/2014/main" id="{ED84DE7D-FBE1-4D4B-8AC0-54EFCE99AD0C}"/>
                </a:ext>
              </a:extLst>
            </p:cNvPr>
            <p:cNvSpPr/>
            <p:nvPr/>
          </p:nvSpPr>
          <p:spPr>
            <a:xfrm>
              <a:off x="2727572" y="6180666"/>
              <a:ext cx="3949727" cy="530344"/>
            </a:xfrm>
            <a:prstGeom prst="rect">
              <a:avLst/>
            </a:prstGeom>
            <a:solidFill>
              <a:schemeClr val="accent2">
                <a:lumMod val="20000"/>
                <a:lumOff val="80000"/>
                <a:alpha val="6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138" name="テキスト ボックス 137">
              <a:extLst>
                <a:ext uri="{FF2B5EF4-FFF2-40B4-BE49-F238E27FC236}">
                  <a16:creationId xmlns:a16="http://schemas.microsoft.com/office/drawing/2014/main" id="{69302620-7964-414D-BE11-3373AE5AB01D}"/>
                </a:ext>
              </a:extLst>
            </p:cNvPr>
            <p:cNvSpPr txBox="1"/>
            <p:nvPr/>
          </p:nvSpPr>
          <p:spPr>
            <a:xfrm>
              <a:off x="2933149" y="6161682"/>
              <a:ext cx="3356026" cy="523220"/>
            </a:xfrm>
            <a:prstGeom prst="rect">
              <a:avLst/>
            </a:prstGeom>
            <a:noFill/>
          </p:spPr>
          <p:txBody>
            <a:bodyPr wrap="square" rtlCol="0">
              <a:spAutoFit/>
            </a:bodyPr>
            <a:lstStyle/>
            <a:p>
              <a:pPr marL="285750" indent="-285750">
                <a:lnSpc>
                  <a:spcPct val="200000"/>
                </a:lnSpc>
                <a:buFont typeface="Wingdings" panose="05000000000000000000" pitchFamily="2" charset="2"/>
                <a:buChar char="l"/>
              </a:pPr>
              <a:r>
                <a:rPr lang="ja-JP" altLang="en-US" sz="1600" b="1" i="0" dirty="0">
                  <a:solidFill>
                    <a:srgbClr val="575E75"/>
                  </a:solidFill>
                  <a:effectLst/>
                  <a:latin typeface="メイリオ" panose="020B0604030504040204" pitchFamily="50" charset="-128"/>
                  <a:ea typeface="メイリオ" panose="020B0604030504040204" pitchFamily="50" charset="-128"/>
                </a:rPr>
                <a:t>　　を押して実行してみよう！</a:t>
              </a:r>
            </a:p>
          </p:txBody>
        </p:sp>
        <p:sp>
          <p:nvSpPr>
            <p:cNvPr id="139" name="テキスト ボックス 138">
              <a:extLst>
                <a:ext uri="{FF2B5EF4-FFF2-40B4-BE49-F238E27FC236}">
                  <a16:creationId xmlns:a16="http://schemas.microsoft.com/office/drawing/2014/main" id="{B5FF062D-62BF-4715-A04E-A7D70F9D2E2E}"/>
                </a:ext>
              </a:extLst>
            </p:cNvPr>
            <p:cNvSpPr txBox="1"/>
            <p:nvPr/>
          </p:nvSpPr>
          <p:spPr>
            <a:xfrm>
              <a:off x="3851989" y="6205427"/>
              <a:ext cx="356027"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お</a:t>
              </a:r>
              <a:endParaRPr kumimoji="1" lang="ja-JP" altLang="en-US" sz="900" dirty="0">
                <a:latin typeface="メイリオ" panose="020B0604030504040204" pitchFamily="50" charset="-128"/>
                <a:ea typeface="メイリオ" panose="020B0604030504040204" pitchFamily="50" charset="-128"/>
              </a:endParaRPr>
            </a:p>
          </p:txBody>
        </p:sp>
        <p:sp>
          <p:nvSpPr>
            <p:cNvPr id="140" name="テキスト ボックス 139">
              <a:extLst>
                <a:ext uri="{FF2B5EF4-FFF2-40B4-BE49-F238E27FC236}">
                  <a16:creationId xmlns:a16="http://schemas.microsoft.com/office/drawing/2014/main" id="{4EC5B701-B56D-40B4-B6C1-E457FB90CA65}"/>
                </a:ext>
              </a:extLst>
            </p:cNvPr>
            <p:cNvSpPr txBox="1"/>
            <p:nvPr/>
          </p:nvSpPr>
          <p:spPr>
            <a:xfrm>
              <a:off x="4377662" y="6214178"/>
              <a:ext cx="669843"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じっこう</a:t>
              </a:r>
              <a:endParaRPr kumimoji="1" lang="ja-JP" altLang="en-US" sz="900" dirty="0">
                <a:latin typeface="メイリオ" panose="020B0604030504040204" pitchFamily="50" charset="-128"/>
                <a:ea typeface="メイリオ" panose="020B0604030504040204" pitchFamily="50" charset="-128"/>
              </a:endParaRPr>
            </a:p>
          </p:txBody>
        </p:sp>
        <p:pic>
          <p:nvPicPr>
            <p:cNvPr id="141" name="図 140">
              <a:extLst>
                <a:ext uri="{FF2B5EF4-FFF2-40B4-BE49-F238E27FC236}">
                  <a16:creationId xmlns:a16="http://schemas.microsoft.com/office/drawing/2014/main" id="{4787A0FB-89CF-4B41-B5B9-B5EB06B4235B}"/>
                </a:ext>
              </a:extLst>
            </p:cNvPr>
            <p:cNvPicPr>
              <a:picLocks noChangeAspect="1"/>
            </p:cNvPicPr>
            <p:nvPr/>
          </p:nvPicPr>
          <p:blipFill>
            <a:blip r:embed="rId11"/>
            <a:stretch>
              <a:fillRect/>
            </a:stretch>
          </p:blipFill>
          <p:spPr>
            <a:xfrm>
              <a:off x="3308425" y="6288796"/>
              <a:ext cx="377299" cy="387228"/>
            </a:xfrm>
            <a:prstGeom prst="rect">
              <a:avLst/>
            </a:prstGeom>
          </p:spPr>
        </p:pic>
      </p:grpSp>
      <p:pic>
        <p:nvPicPr>
          <p:cNvPr id="29" name="図 28">
            <a:extLst>
              <a:ext uri="{FF2B5EF4-FFF2-40B4-BE49-F238E27FC236}">
                <a16:creationId xmlns:a16="http://schemas.microsoft.com/office/drawing/2014/main" id="{A42AF4FD-3F09-42F0-BC65-1936B7D43623}"/>
              </a:ext>
            </a:extLst>
          </p:cNvPr>
          <p:cNvPicPr>
            <a:picLocks noChangeAspect="1"/>
          </p:cNvPicPr>
          <p:nvPr/>
        </p:nvPicPr>
        <p:blipFill>
          <a:blip r:embed="rId12"/>
          <a:stretch>
            <a:fillRect/>
          </a:stretch>
        </p:blipFill>
        <p:spPr>
          <a:xfrm>
            <a:off x="2397687" y="5233379"/>
            <a:ext cx="1264206" cy="1615984"/>
          </a:xfrm>
          <a:prstGeom prst="rect">
            <a:avLst/>
          </a:prstGeom>
        </p:spPr>
      </p:pic>
      <p:grpSp>
        <p:nvGrpSpPr>
          <p:cNvPr id="34" name="グループ化 33">
            <a:extLst>
              <a:ext uri="{FF2B5EF4-FFF2-40B4-BE49-F238E27FC236}">
                <a16:creationId xmlns:a16="http://schemas.microsoft.com/office/drawing/2014/main" id="{65455554-CCED-4796-86B3-6BDADA83913B}"/>
              </a:ext>
            </a:extLst>
          </p:cNvPr>
          <p:cNvGrpSpPr/>
          <p:nvPr/>
        </p:nvGrpSpPr>
        <p:grpSpPr>
          <a:xfrm>
            <a:off x="3997848" y="3781949"/>
            <a:ext cx="4717527" cy="1733677"/>
            <a:chOff x="3997848" y="3781949"/>
            <a:chExt cx="4717527" cy="1733677"/>
          </a:xfrm>
        </p:grpSpPr>
        <p:sp>
          <p:nvSpPr>
            <p:cNvPr id="121" name="テキスト ボックス 120">
              <a:extLst>
                <a:ext uri="{FF2B5EF4-FFF2-40B4-BE49-F238E27FC236}">
                  <a16:creationId xmlns:a16="http://schemas.microsoft.com/office/drawing/2014/main" id="{C9BEF594-C92D-44E8-9530-43B333C1C49F}"/>
                </a:ext>
              </a:extLst>
            </p:cNvPr>
            <p:cNvSpPr txBox="1"/>
            <p:nvPr/>
          </p:nvSpPr>
          <p:spPr>
            <a:xfrm>
              <a:off x="3997848" y="3781949"/>
              <a:ext cx="4717527" cy="1685077"/>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見た目</a:t>
              </a:r>
              <a:r>
                <a:rPr lang="ja-JP" altLang="en-US" i="0" dirty="0">
                  <a:solidFill>
                    <a:srgbClr val="575E75"/>
                  </a:solidFill>
                  <a:effectLst/>
                  <a:latin typeface="メイリオ" panose="020B0604030504040204" pitchFamily="50" charset="-128"/>
                  <a:ea typeface="メイリオ" panose="020B0604030504040204" pitchFamily="50" charset="-128"/>
                </a:rPr>
                <a:t>」から　　　　　　　　　を選び、</a:t>
              </a:r>
              <a:endParaRPr lang="en-US" altLang="ja-JP" i="0" dirty="0">
                <a:solidFill>
                  <a:srgbClr val="575E75"/>
                </a:solidFill>
                <a:effectLst/>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「変数」から　　を入れて</a:t>
              </a:r>
              <a:endParaRPr lang="en-US" altLang="ja-JP" dirty="0">
                <a:solidFill>
                  <a:srgbClr val="575E75"/>
                </a:solidFill>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　　　　　　　　　　にする。</a:t>
              </a:r>
              <a:endParaRPr lang="en-US" altLang="ja-JP" dirty="0">
                <a:solidFill>
                  <a:srgbClr val="575E75"/>
                </a:solidFill>
                <a:latin typeface="メイリオ" panose="020B0604030504040204" pitchFamily="50" charset="-128"/>
                <a:ea typeface="メイリオ" panose="020B0604030504040204" pitchFamily="50" charset="-128"/>
              </a:endParaRPr>
            </a:p>
          </p:txBody>
        </p:sp>
        <p:sp>
          <p:nvSpPr>
            <p:cNvPr id="122" name="テキスト ボックス 121">
              <a:extLst>
                <a:ext uri="{FF2B5EF4-FFF2-40B4-BE49-F238E27FC236}">
                  <a16:creationId xmlns:a16="http://schemas.microsoft.com/office/drawing/2014/main" id="{FB23B055-FC48-4927-841E-B4CA72D1A0A6}"/>
                </a:ext>
              </a:extLst>
            </p:cNvPr>
            <p:cNvSpPr txBox="1"/>
            <p:nvPr/>
          </p:nvSpPr>
          <p:spPr>
            <a:xfrm>
              <a:off x="7852965" y="3848110"/>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123" name="テキスト ボックス 122">
              <a:extLst>
                <a:ext uri="{FF2B5EF4-FFF2-40B4-BE49-F238E27FC236}">
                  <a16:creationId xmlns:a16="http://schemas.microsoft.com/office/drawing/2014/main" id="{45DB2FDF-4B64-43E4-B7B8-6AF77C6EFD6B}"/>
                </a:ext>
              </a:extLst>
            </p:cNvPr>
            <p:cNvSpPr txBox="1"/>
            <p:nvPr/>
          </p:nvSpPr>
          <p:spPr>
            <a:xfrm>
              <a:off x="4281138" y="3845004"/>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み</a:t>
              </a:r>
              <a:endParaRPr kumimoji="1" lang="ja-JP" altLang="en-US" sz="1000" dirty="0">
                <a:latin typeface="メイリオ" panose="020B0604030504040204" pitchFamily="50" charset="-128"/>
                <a:ea typeface="メイリオ" panose="020B0604030504040204" pitchFamily="50" charset="-128"/>
              </a:endParaRPr>
            </a:p>
          </p:txBody>
        </p:sp>
        <p:sp>
          <p:nvSpPr>
            <p:cNvPr id="124" name="テキスト ボックス 123">
              <a:extLst>
                <a:ext uri="{FF2B5EF4-FFF2-40B4-BE49-F238E27FC236}">
                  <a16:creationId xmlns:a16="http://schemas.microsoft.com/office/drawing/2014/main" id="{11BC65E8-38D6-44C8-8FE6-E473144763C1}"/>
                </a:ext>
              </a:extLst>
            </p:cNvPr>
            <p:cNvSpPr txBox="1"/>
            <p:nvPr/>
          </p:nvSpPr>
          <p:spPr>
            <a:xfrm>
              <a:off x="4726337" y="3839232"/>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め</a:t>
              </a:r>
              <a:endParaRPr kumimoji="1" lang="ja-JP" altLang="en-US" sz="1000" dirty="0">
                <a:latin typeface="メイリオ" panose="020B0604030504040204" pitchFamily="50" charset="-128"/>
                <a:ea typeface="メイリオ" panose="020B0604030504040204" pitchFamily="50" charset="-128"/>
              </a:endParaRPr>
            </a:p>
          </p:txBody>
        </p:sp>
        <p:sp>
          <p:nvSpPr>
            <p:cNvPr id="125" name="テキスト ボックス 124">
              <a:extLst>
                <a:ext uri="{FF2B5EF4-FFF2-40B4-BE49-F238E27FC236}">
                  <a16:creationId xmlns:a16="http://schemas.microsoft.com/office/drawing/2014/main" id="{E960A570-0CE4-4ED1-8EAC-E24E867C74B9}"/>
                </a:ext>
              </a:extLst>
            </p:cNvPr>
            <p:cNvSpPr txBox="1"/>
            <p:nvPr/>
          </p:nvSpPr>
          <p:spPr>
            <a:xfrm>
              <a:off x="4130612" y="4388872"/>
              <a:ext cx="7633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へんすう</a:t>
              </a:r>
              <a:endParaRPr kumimoji="1" lang="ja-JP" altLang="en-US" sz="1000" dirty="0">
                <a:latin typeface="メイリオ" panose="020B0604030504040204" pitchFamily="50" charset="-128"/>
                <a:ea typeface="メイリオ" panose="020B0604030504040204" pitchFamily="50" charset="-128"/>
              </a:endParaRPr>
            </a:p>
          </p:txBody>
        </p:sp>
        <p:sp>
          <p:nvSpPr>
            <p:cNvPr id="126" name="テキスト ボックス 125">
              <a:extLst>
                <a:ext uri="{FF2B5EF4-FFF2-40B4-BE49-F238E27FC236}">
                  <a16:creationId xmlns:a16="http://schemas.microsoft.com/office/drawing/2014/main" id="{012E1221-1A4F-4C9F-A18A-5B500D22E458}"/>
                </a:ext>
              </a:extLst>
            </p:cNvPr>
            <p:cNvSpPr txBox="1"/>
            <p:nvPr/>
          </p:nvSpPr>
          <p:spPr>
            <a:xfrm>
              <a:off x="6147272" y="4397750"/>
              <a:ext cx="22439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い</a:t>
              </a:r>
              <a:endParaRPr kumimoji="1" lang="ja-JP" altLang="en-US" sz="1000" dirty="0">
                <a:latin typeface="メイリオ" panose="020B0604030504040204" pitchFamily="50" charset="-128"/>
                <a:ea typeface="メイリオ" panose="020B0604030504040204" pitchFamily="50" charset="-128"/>
              </a:endParaRPr>
            </a:p>
          </p:txBody>
        </p:sp>
        <p:pic>
          <p:nvPicPr>
            <p:cNvPr id="127" name="図 126">
              <a:extLst>
                <a:ext uri="{FF2B5EF4-FFF2-40B4-BE49-F238E27FC236}">
                  <a16:creationId xmlns:a16="http://schemas.microsoft.com/office/drawing/2014/main" id="{64C10D43-C91C-4060-8A56-0C38AB1F817C}"/>
                </a:ext>
              </a:extLst>
            </p:cNvPr>
            <p:cNvPicPr>
              <a:picLocks noChangeAspect="1"/>
            </p:cNvPicPr>
            <p:nvPr/>
          </p:nvPicPr>
          <p:blipFill>
            <a:blip r:embed="rId13"/>
            <a:stretch>
              <a:fillRect/>
            </a:stretch>
          </p:blipFill>
          <p:spPr>
            <a:xfrm>
              <a:off x="5705569" y="3939253"/>
              <a:ext cx="2095682" cy="449619"/>
            </a:xfrm>
            <a:prstGeom prst="rect">
              <a:avLst/>
            </a:prstGeom>
            <a:noFill/>
          </p:spPr>
        </p:pic>
        <p:pic>
          <p:nvPicPr>
            <p:cNvPr id="128" name="図 127">
              <a:extLst>
                <a:ext uri="{FF2B5EF4-FFF2-40B4-BE49-F238E27FC236}">
                  <a16:creationId xmlns:a16="http://schemas.microsoft.com/office/drawing/2014/main" id="{39EB8761-6E10-4F28-A45D-396AD3538920}"/>
                </a:ext>
              </a:extLst>
            </p:cNvPr>
            <p:cNvPicPr>
              <a:picLocks noChangeAspect="1"/>
            </p:cNvPicPr>
            <p:nvPr/>
          </p:nvPicPr>
          <p:blipFill>
            <a:blip r:embed="rId14"/>
            <a:stretch>
              <a:fillRect/>
            </a:stretch>
          </p:blipFill>
          <p:spPr>
            <a:xfrm>
              <a:off x="5457897" y="4520860"/>
              <a:ext cx="495343" cy="342930"/>
            </a:xfrm>
            <a:prstGeom prst="rect">
              <a:avLst/>
            </a:prstGeom>
            <a:noFill/>
          </p:spPr>
        </p:pic>
        <p:pic>
          <p:nvPicPr>
            <p:cNvPr id="33" name="図 32">
              <a:extLst>
                <a:ext uri="{FF2B5EF4-FFF2-40B4-BE49-F238E27FC236}">
                  <a16:creationId xmlns:a16="http://schemas.microsoft.com/office/drawing/2014/main" id="{6A8F30C5-4D8B-46F3-A8ED-03ECFB7E233B}"/>
                </a:ext>
              </a:extLst>
            </p:cNvPr>
            <p:cNvPicPr>
              <a:picLocks noChangeAspect="1"/>
            </p:cNvPicPr>
            <p:nvPr/>
          </p:nvPicPr>
          <p:blipFill>
            <a:blip r:embed="rId15"/>
            <a:stretch>
              <a:fillRect/>
            </a:stretch>
          </p:blipFill>
          <p:spPr>
            <a:xfrm>
              <a:off x="4193730" y="5035524"/>
              <a:ext cx="2103302" cy="480102"/>
            </a:xfrm>
            <a:prstGeom prst="rect">
              <a:avLst/>
            </a:prstGeom>
          </p:spPr>
        </p:pic>
      </p:grpSp>
    </p:spTree>
    <p:extLst>
      <p:ext uri="{BB962C8B-B14F-4D97-AF65-F5344CB8AC3E}">
        <p14:creationId xmlns:p14="http://schemas.microsoft.com/office/powerpoint/2010/main" val="293704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1D4E439-7AFE-41C2-9561-67F5879CAB86}"/>
              </a:ext>
            </a:extLst>
          </p:cNvPr>
          <p:cNvSpPr>
            <a:spLocks noGrp="1"/>
          </p:cNvSpPr>
          <p:nvPr>
            <p:ph type="title"/>
          </p:nvPr>
        </p:nvSpPr>
        <p:spPr/>
        <p:txBody>
          <a:bodyPr rtlCol="0"/>
          <a:lstStyle/>
          <a:p>
            <a:pPr rtl="0"/>
            <a:r>
              <a:rPr lang="ja-JP" altLang="en-US" dirty="0"/>
              <a:t>チャレンジ！</a:t>
            </a:r>
          </a:p>
        </p:txBody>
      </p:sp>
      <p:pic>
        <p:nvPicPr>
          <p:cNvPr id="9" name="図プレースホルダー 8">
            <a:extLst>
              <a:ext uri="{FF2B5EF4-FFF2-40B4-BE49-F238E27FC236}">
                <a16:creationId xmlns:a16="http://schemas.microsoft.com/office/drawing/2014/main" id="{92913C35-B93D-4EBC-8810-BDFA2AF96087}"/>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242914" t="625" r="-31632" b="3403"/>
          <a:stretch/>
        </p:blipFill>
        <p:spPr>
          <a:xfrm>
            <a:off x="0" y="4515035"/>
            <a:ext cx="9144000" cy="2342965"/>
          </a:xfrm>
        </p:spPr>
      </p:pic>
      <p:sp>
        <p:nvSpPr>
          <p:cNvPr id="5" name="テキスト プレースホルダー 24">
            <a:extLst>
              <a:ext uri="{FF2B5EF4-FFF2-40B4-BE49-F238E27FC236}">
                <a16:creationId xmlns:a16="http://schemas.microsoft.com/office/drawing/2014/main" id="{EE78989A-62EB-4A7F-815E-8ED510863718}"/>
              </a:ext>
            </a:extLst>
          </p:cNvPr>
          <p:cNvSpPr>
            <a:spLocks noGrp="1"/>
          </p:cNvSpPr>
          <p:nvPr>
            <p:ph type="body" idx="1"/>
          </p:nvPr>
        </p:nvSpPr>
        <p:spPr>
          <a:xfrm>
            <a:off x="522514" y="2464429"/>
            <a:ext cx="7249886" cy="221599"/>
          </a:xfrm>
        </p:spPr>
        <p:txBody>
          <a:bodyPr/>
          <a:lstStyle/>
          <a:p>
            <a:r>
              <a:rPr lang="ja-JP" altLang="en-US" dirty="0"/>
              <a:t>もっとおもしろい動きにしてみよう！</a:t>
            </a:r>
          </a:p>
        </p:txBody>
      </p:sp>
      <p:sp>
        <p:nvSpPr>
          <p:cNvPr id="8" name="テキスト ボックス 7">
            <a:extLst>
              <a:ext uri="{FF2B5EF4-FFF2-40B4-BE49-F238E27FC236}">
                <a16:creationId xmlns:a16="http://schemas.microsoft.com/office/drawing/2014/main" id="{DEF541CE-3810-4C3E-B248-91787025B747}"/>
              </a:ext>
            </a:extLst>
          </p:cNvPr>
          <p:cNvSpPr txBox="1"/>
          <p:nvPr/>
        </p:nvSpPr>
        <p:spPr>
          <a:xfrm>
            <a:off x="1692052" y="2311302"/>
            <a:ext cx="479464" cy="200055"/>
          </a:xfrm>
          <a:prstGeom prst="rect">
            <a:avLst/>
          </a:prstGeom>
          <a:noFill/>
        </p:spPr>
        <p:txBody>
          <a:bodyPr wrap="square" rtlCol="0">
            <a:spAutoFit/>
          </a:bodyPr>
          <a:lstStyle/>
          <a:p>
            <a:pPr algn="ctr"/>
            <a:r>
              <a:rPr kumimoji="1" lang="ja-JP" altLang="en-US" sz="700" dirty="0">
                <a:solidFill>
                  <a:srgbClr val="067F9C"/>
                </a:solidFill>
                <a:latin typeface="メイリオ" panose="020B0604030504040204" pitchFamily="50" charset="-128"/>
                <a:ea typeface="メイリオ" panose="020B0604030504040204" pitchFamily="50" charset="-128"/>
              </a:rPr>
              <a:t>うご</a:t>
            </a:r>
            <a:endParaRPr kumimoji="1" lang="ja-JP" altLang="en-US" sz="800" dirty="0">
              <a:solidFill>
                <a:srgbClr val="067F9C"/>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0878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ゲームの始まりと終わりを光で知らせよう</a:t>
            </a:r>
          </a:p>
        </p:txBody>
      </p:sp>
      <p:sp>
        <p:nvSpPr>
          <p:cNvPr id="37" name="テキスト ボックス 36">
            <a:extLst>
              <a:ext uri="{FF2B5EF4-FFF2-40B4-BE49-F238E27FC236}">
                <a16:creationId xmlns:a16="http://schemas.microsoft.com/office/drawing/2014/main" id="{9DE1D434-FE89-419C-980D-79DD22BB8117}"/>
              </a:ext>
            </a:extLst>
          </p:cNvPr>
          <p:cNvSpPr txBox="1"/>
          <p:nvPr/>
        </p:nvSpPr>
        <p:spPr>
          <a:xfrm>
            <a:off x="417251" y="1018161"/>
            <a:ext cx="7759084" cy="1246495"/>
          </a:xfrm>
          <a:prstGeom prst="rect">
            <a:avLst/>
          </a:prstGeom>
          <a:noFill/>
        </p:spPr>
        <p:txBody>
          <a:bodyPr wrap="square" rtlCol="0">
            <a:spAutoFit/>
          </a:bodyPr>
          <a:lstStyle/>
          <a:p>
            <a:pPr>
              <a:lnSpc>
                <a:spcPct val="200000"/>
              </a:lnSpc>
            </a:pPr>
            <a:r>
              <a:rPr lang="ja-JP" altLang="en-US" sz="2000" b="1" i="0" dirty="0">
                <a:solidFill>
                  <a:srgbClr val="C00000"/>
                </a:solidFill>
                <a:effectLst/>
                <a:latin typeface="メイリオ" panose="020B0604030504040204" pitchFamily="50" charset="-128"/>
                <a:ea typeface="メイリオ" panose="020B0604030504040204" pitchFamily="50" charset="-128"/>
              </a:rPr>
              <a:t>メインユニットの</a:t>
            </a:r>
            <a:r>
              <a:rPr lang="en-US" altLang="ja-JP" sz="2000" b="1" i="0" dirty="0">
                <a:solidFill>
                  <a:srgbClr val="C00000"/>
                </a:solidFill>
                <a:effectLst/>
                <a:latin typeface="メイリオ" panose="020B0604030504040204" pitchFamily="50" charset="-128"/>
                <a:ea typeface="メイリオ" panose="020B0604030504040204" pitchFamily="50" charset="-128"/>
              </a:rPr>
              <a:t>LED</a:t>
            </a:r>
            <a:r>
              <a:rPr lang="ja-JP" altLang="en-US" sz="2000" b="1" i="0" dirty="0">
                <a:solidFill>
                  <a:srgbClr val="C00000"/>
                </a:solidFill>
                <a:effectLst/>
                <a:latin typeface="メイリオ" panose="020B0604030504040204" pitchFamily="50" charset="-128"/>
                <a:ea typeface="メイリオ" panose="020B0604030504040204" pitchFamily="50" charset="-128"/>
              </a:rPr>
              <a:t>で、ゲームの始まりと終わりを知らせよう。</a:t>
            </a:r>
            <a:endParaRPr lang="en-US" altLang="ja-JP" sz="2000" b="1" i="0" dirty="0">
              <a:solidFill>
                <a:srgbClr val="C00000"/>
              </a:solidFill>
              <a:effectLst/>
              <a:latin typeface="メイリオ" panose="020B0604030504040204" pitchFamily="50" charset="-128"/>
              <a:ea typeface="メイリオ" panose="020B0604030504040204" pitchFamily="50" charset="-128"/>
            </a:endParaRPr>
          </a:p>
          <a:p>
            <a:pPr algn="ctr">
              <a:lnSpc>
                <a:spcPct val="200000"/>
              </a:lnSpc>
            </a:pPr>
            <a:r>
              <a:rPr lang="ja-JP" altLang="en-US" sz="2000" b="1" i="0" dirty="0">
                <a:solidFill>
                  <a:srgbClr val="C00000"/>
                </a:solidFill>
                <a:effectLst/>
                <a:latin typeface="メイリオ" panose="020B0604030504040204" pitchFamily="50" charset="-128"/>
                <a:ea typeface="メイリオ" panose="020B0604030504040204" pitchFamily="50" charset="-128"/>
              </a:rPr>
              <a:t>始まり</a:t>
            </a:r>
            <a:r>
              <a:rPr lang="en-US" altLang="ja-JP" sz="2000" b="1" i="0" dirty="0">
                <a:solidFill>
                  <a:srgbClr val="C00000"/>
                </a:solidFill>
                <a:effectLst/>
                <a:latin typeface="メイリオ" panose="020B0604030504040204" pitchFamily="50" charset="-128"/>
                <a:ea typeface="メイリオ" panose="020B0604030504040204" pitchFamily="50" charset="-128"/>
              </a:rPr>
              <a:t>…</a:t>
            </a:r>
            <a:r>
              <a:rPr lang="ja-JP" altLang="en-US" sz="2000" b="1" i="0" dirty="0">
                <a:solidFill>
                  <a:srgbClr val="C00000"/>
                </a:solidFill>
                <a:effectLst/>
                <a:latin typeface="メイリオ" panose="020B0604030504040204" pitchFamily="50" charset="-128"/>
                <a:ea typeface="メイリオ" panose="020B0604030504040204" pitchFamily="50" charset="-128"/>
              </a:rPr>
              <a:t>赤色で</a:t>
            </a:r>
            <a:r>
              <a:rPr lang="en-US" altLang="ja-JP" sz="2000" b="1" i="0" dirty="0">
                <a:solidFill>
                  <a:srgbClr val="C00000"/>
                </a:solidFill>
                <a:effectLst/>
                <a:latin typeface="メイリオ" panose="020B0604030504040204" pitchFamily="50" charset="-128"/>
                <a:ea typeface="メイリオ" panose="020B0604030504040204" pitchFamily="50" charset="-128"/>
              </a:rPr>
              <a:t>5</a:t>
            </a:r>
            <a:r>
              <a:rPr lang="ja-JP" altLang="en-US" sz="2000" b="1" i="0" dirty="0">
                <a:solidFill>
                  <a:srgbClr val="C00000"/>
                </a:solidFill>
                <a:effectLst/>
                <a:latin typeface="メイリオ" panose="020B0604030504040204" pitchFamily="50" charset="-128"/>
                <a:ea typeface="メイリオ" panose="020B0604030504040204" pitchFamily="50" charset="-128"/>
              </a:rPr>
              <a:t>回点滅　終わり</a:t>
            </a:r>
            <a:r>
              <a:rPr lang="en-US" altLang="ja-JP" sz="2000" b="1" i="0" dirty="0">
                <a:solidFill>
                  <a:srgbClr val="C00000"/>
                </a:solidFill>
                <a:effectLst/>
                <a:latin typeface="メイリオ" panose="020B0604030504040204" pitchFamily="50" charset="-128"/>
                <a:ea typeface="メイリオ" panose="020B0604030504040204" pitchFamily="50" charset="-128"/>
              </a:rPr>
              <a:t>…</a:t>
            </a:r>
            <a:r>
              <a:rPr lang="ja-JP" altLang="en-US" sz="2000" b="1" i="0" dirty="0">
                <a:solidFill>
                  <a:srgbClr val="C00000"/>
                </a:solidFill>
                <a:effectLst/>
                <a:latin typeface="メイリオ" panose="020B0604030504040204" pitchFamily="50" charset="-128"/>
                <a:ea typeface="メイリオ" panose="020B0604030504040204" pitchFamily="50" charset="-128"/>
              </a:rPr>
              <a:t>青色で</a:t>
            </a:r>
            <a:r>
              <a:rPr lang="en-US" altLang="ja-JP" sz="2000" b="1" i="0" dirty="0">
                <a:solidFill>
                  <a:srgbClr val="C00000"/>
                </a:solidFill>
                <a:effectLst/>
                <a:latin typeface="メイリオ" panose="020B0604030504040204" pitchFamily="50" charset="-128"/>
                <a:ea typeface="メイリオ" panose="020B0604030504040204" pitchFamily="50" charset="-128"/>
              </a:rPr>
              <a:t>5</a:t>
            </a:r>
            <a:r>
              <a:rPr lang="ja-JP" altLang="en-US" sz="2000" b="1" i="0" dirty="0">
                <a:solidFill>
                  <a:srgbClr val="C00000"/>
                </a:solidFill>
                <a:effectLst/>
                <a:latin typeface="メイリオ" panose="020B0604030504040204" pitchFamily="50" charset="-128"/>
                <a:ea typeface="メイリオ" panose="020B0604030504040204" pitchFamily="50" charset="-128"/>
              </a:rPr>
              <a:t>回点滅</a:t>
            </a:r>
            <a:endParaRPr lang="en-US" altLang="ja-JP" sz="2000" b="1" i="0" dirty="0">
              <a:solidFill>
                <a:srgbClr val="C00000"/>
              </a:solidFill>
              <a:effectLst/>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D27EFAD8-8FF4-43EA-977F-604C3155BFF4}"/>
              </a:ext>
            </a:extLst>
          </p:cNvPr>
          <p:cNvSpPr txBox="1"/>
          <p:nvPr/>
        </p:nvSpPr>
        <p:spPr>
          <a:xfrm>
            <a:off x="6239858" y="1720056"/>
            <a:ext cx="1045278" cy="245641"/>
          </a:xfrm>
          <a:prstGeom prst="rect">
            <a:avLst/>
          </a:prstGeom>
          <a:noFill/>
        </p:spPr>
        <p:txBody>
          <a:bodyPr wrap="square" rtlCol="0">
            <a:spAutoFit/>
          </a:bodyPr>
          <a:lstStyle/>
          <a:p>
            <a:pPr algn="ctr"/>
            <a:r>
              <a:rPr kumimoji="1" lang="ja-JP" altLang="en-US" sz="1000" b="1" dirty="0">
                <a:solidFill>
                  <a:srgbClr val="C00000"/>
                </a:solidFill>
                <a:latin typeface="メイリオ" panose="020B0604030504040204" pitchFamily="50" charset="-128"/>
                <a:ea typeface="メイリオ" panose="020B0604030504040204" pitchFamily="50" charset="-128"/>
              </a:rPr>
              <a:t>かい てんめつ</a:t>
            </a:r>
          </a:p>
        </p:txBody>
      </p:sp>
      <p:sp>
        <p:nvSpPr>
          <p:cNvPr id="35" name="テキスト ボックス 34">
            <a:extLst>
              <a:ext uri="{FF2B5EF4-FFF2-40B4-BE49-F238E27FC236}">
                <a16:creationId xmlns:a16="http://schemas.microsoft.com/office/drawing/2014/main" id="{A7F59F8D-F660-4A16-901A-7D92096364DF}"/>
              </a:ext>
            </a:extLst>
          </p:cNvPr>
          <p:cNvSpPr txBox="1"/>
          <p:nvPr/>
        </p:nvSpPr>
        <p:spPr>
          <a:xfrm>
            <a:off x="575923" y="5309061"/>
            <a:ext cx="6285287"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先程作った</a:t>
            </a:r>
            <a:r>
              <a:rPr lang="en-US" altLang="ja-JP" dirty="0">
                <a:solidFill>
                  <a:srgbClr val="575E75"/>
                </a:solidFill>
                <a:latin typeface="メイリオ" panose="020B0604030504040204" pitchFamily="50" charset="-128"/>
                <a:ea typeface="メイリオ" panose="020B0604030504040204" pitchFamily="50" charset="-128"/>
              </a:rPr>
              <a:t>0604</a:t>
            </a:r>
            <a:r>
              <a:rPr lang="ja-JP" altLang="en-US" dirty="0">
                <a:solidFill>
                  <a:srgbClr val="575E75"/>
                </a:solidFill>
                <a:latin typeface="メイリオ" panose="020B0604030504040204" pitchFamily="50" charset="-128"/>
                <a:ea typeface="メイリオ" panose="020B0604030504040204" pitchFamily="50" charset="-128"/>
              </a:rPr>
              <a:t>のプログラムを改造して作ろう！</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AA90A3D0-FE96-46D8-AD2C-5ADA87644722}"/>
              </a:ext>
            </a:extLst>
          </p:cNvPr>
          <p:cNvSpPr txBox="1"/>
          <p:nvPr/>
        </p:nvSpPr>
        <p:spPr>
          <a:xfrm>
            <a:off x="489779" y="5389005"/>
            <a:ext cx="101942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さきほど つく</a:t>
            </a:r>
            <a:endParaRPr kumimoji="1" lang="ja-JP" altLang="en-US" sz="1000" dirty="0">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9223323B-F863-42F6-9D56-2065E59F58D7}"/>
              </a:ext>
            </a:extLst>
          </p:cNvPr>
          <p:cNvSpPr txBox="1"/>
          <p:nvPr/>
        </p:nvSpPr>
        <p:spPr>
          <a:xfrm>
            <a:off x="3805531" y="5389005"/>
            <a:ext cx="81177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かいぞう</a:t>
            </a:r>
            <a:endParaRPr kumimoji="1" lang="ja-JP" altLang="en-US" sz="10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FEB96BDA-DC72-4E76-9058-4ACB02ACB7C0}"/>
              </a:ext>
            </a:extLst>
          </p:cNvPr>
          <p:cNvSpPr txBox="1"/>
          <p:nvPr/>
        </p:nvSpPr>
        <p:spPr>
          <a:xfrm>
            <a:off x="4738811" y="5389005"/>
            <a:ext cx="48159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つく</a:t>
            </a:r>
            <a:endParaRPr kumimoji="1" lang="ja-JP" altLang="en-US" sz="1000"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E5F56108-C5EE-4DF5-8D2B-323E4CF11DF7}"/>
              </a:ext>
            </a:extLst>
          </p:cNvPr>
          <p:cNvGrpSpPr/>
          <p:nvPr/>
        </p:nvGrpSpPr>
        <p:grpSpPr>
          <a:xfrm>
            <a:off x="793352" y="5818309"/>
            <a:ext cx="7235270" cy="1042504"/>
            <a:chOff x="793352" y="5818309"/>
            <a:chExt cx="7235270" cy="1042504"/>
          </a:xfrm>
        </p:grpSpPr>
        <p:sp>
          <p:nvSpPr>
            <p:cNvPr id="50" name="正方形/長方形 49">
              <a:extLst>
                <a:ext uri="{FF2B5EF4-FFF2-40B4-BE49-F238E27FC236}">
                  <a16:creationId xmlns:a16="http://schemas.microsoft.com/office/drawing/2014/main" id="{6598BF6D-07FF-4E0E-998E-B7CB85162EE2}"/>
                </a:ext>
              </a:extLst>
            </p:cNvPr>
            <p:cNvSpPr/>
            <p:nvPr/>
          </p:nvSpPr>
          <p:spPr>
            <a:xfrm>
              <a:off x="793352" y="5896929"/>
              <a:ext cx="7235270" cy="963884"/>
            </a:xfrm>
            <a:prstGeom prst="rect">
              <a:avLst/>
            </a:prstGeom>
            <a:solidFill>
              <a:schemeClr val="accent2">
                <a:lumMod val="20000"/>
                <a:lumOff val="80000"/>
                <a:alpha val="6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51" name="テキスト ボックス 50">
              <a:extLst>
                <a:ext uri="{FF2B5EF4-FFF2-40B4-BE49-F238E27FC236}">
                  <a16:creationId xmlns:a16="http://schemas.microsoft.com/office/drawing/2014/main" id="{55FCDDA8-F229-4038-ADAA-88F9D2606ACB}"/>
                </a:ext>
              </a:extLst>
            </p:cNvPr>
            <p:cNvSpPr txBox="1"/>
            <p:nvPr/>
          </p:nvSpPr>
          <p:spPr>
            <a:xfrm>
              <a:off x="1166112" y="5818309"/>
              <a:ext cx="6773734" cy="1015663"/>
            </a:xfrm>
            <a:prstGeom prst="rect">
              <a:avLst/>
            </a:prstGeom>
            <a:noFill/>
          </p:spPr>
          <p:txBody>
            <a:bodyPr wrap="square" rtlCol="0">
              <a:spAutoFit/>
            </a:bodyPr>
            <a:lstStyle/>
            <a:p>
              <a:pPr marL="285750" indent="-285750">
                <a:lnSpc>
                  <a:spcPct val="200000"/>
                </a:lnSpc>
                <a:buFont typeface="Wingdings" panose="05000000000000000000" pitchFamily="2" charset="2"/>
                <a:buChar char="l"/>
              </a:pPr>
              <a:r>
                <a:rPr lang="ja-JP" altLang="en-US" sz="1600" b="1" i="0" dirty="0">
                  <a:solidFill>
                    <a:srgbClr val="575E75"/>
                  </a:solidFill>
                  <a:effectLst/>
                  <a:latin typeface="メイリオ" panose="020B0604030504040204" pitchFamily="50" charset="-128"/>
                  <a:ea typeface="メイリオ" panose="020B0604030504040204" pitchFamily="50" charset="-128"/>
                </a:rPr>
                <a:t>プログラムを保存しよう！</a:t>
              </a:r>
              <a:br>
                <a:rPr lang="en-US" altLang="ja-JP" sz="1600" b="1" i="0" dirty="0">
                  <a:solidFill>
                    <a:srgbClr val="575E75"/>
                  </a:solidFill>
                  <a:effectLst/>
                  <a:latin typeface="メイリオ" panose="020B0604030504040204" pitchFamily="50" charset="-128"/>
                  <a:ea typeface="メイリオ" panose="020B0604030504040204" pitchFamily="50" charset="-128"/>
                </a:rPr>
              </a:br>
              <a:r>
                <a:rPr lang="ja-JP" altLang="en-US" sz="1600" i="0" dirty="0">
                  <a:solidFill>
                    <a:srgbClr val="575E75"/>
                  </a:solidFill>
                  <a:effectLst/>
                  <a:latin typeface="メイリオ" panose="020B0604030504040204" pitchFamily="50" charset="-128"/>
                  <a:ea typeface="メイリオ" panose="020B0604030504040204" pitchFamily="50" charset="-128"/>
                </a:rPr>
                <a:t>（ファイル名：「（自分の名前）</a:t>
              </a:r>
              <a:r>
                <a:rPr lang="en-US" altLang="ja-JP" sz="1600" i="0" dirty="0">
                  <a:solidFill>
                    <a:srgbClr val="575E75"/>
                  </a:solidFill>
                  <a:effectLst/>
                  <a:latin typeface="メイリオ" panose="020B0604030504040204" pitchFamily="50" charset="-128"/>
                  <a:ea typeface="メイリオ" panose="020B0604030504040204" pitchFamily="50" charset="-128"/>
                </a:rPr>
                <a:t>0605</a:t>
              </a:r>
              <a:r>
                <a:rPr lang="ja-JP" altLang="en-US" sz="1600" i="0" dirty="0">
                  <a:solidFill>
                    <a:srgbClr val="575E75"/>
                  </a:solidFill>
                  <a:effectLst/>
                  <a:latin typeface="メイリオ" panose="020B0604030504040204" pitchFamily="50" charset="-128"/>
                  <a:ea typeface="メイリオ" panose="020B0604030504040204" pitchFamily="50" charset="-128"/>
                </a:rPr>
                <a:t>ひかりでしらせる」）</a:t>
              </a:r>
              <a:endParaRPr lang="ja-JP" altLang="en-US" sz="1600" b="1" i="0" dirty="0">
                <a:solidFill>
                  <a:srgbClr val="575E75"/>
                </a:solidFill>
                <a:effectLst/>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3C8A98A0-E994-487D-BC05-EAEF2EA3CBC5}"/>
                </a:ext>
              </a:extLst>
            </p:cNvPr>
            <p:cNvSpPr txBox="1"/>
            <p:nvPr/>
          </p:nvSpPr>
          <p:spPr>
            <a:xfrm>
              <a:off x="2621566" y="5882773"/>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ほぞん</a:t>
              </a:r>
              <a:endParaRPr kumimoji="1" lang="ja-JP" altLang="en-US" sz="900" dirty="0">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05196C0A-3837-4816-B0F9-70777DB90D02}"/>
                </a:ext>
              </a:extLst>
            </p:cNvPr>
            <p:cNvSpPr txBox="1"/>
            <p:nvPr/>
          </p:nvSpPr>
          <p:spPr>
            <a:xfrm>
              <a:off x="2446440" y="6392717"/>
              <a:ext cx="419390"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めい</a:t>
              </a:r>
              <a:endParaRPr kumimoji="1" lang="ja-JP" altLang="en-US" sz="900" dirty="0">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C3F2BB1A-891E-47AC-B542-37B9A7A45817}"/>
                </a:ext>
              </a:extLst>
            </p:cNvPr>
            <p:cNvSpPr txBox="1"/>
            <p:nvPr/>
          </p:nvSpPr>
          <p:spPr>
            <a:xfrm>
              <a:off x="3225362" y="6395261"/>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じぶん</a:t>
              </a:r>
              <a:endParaRPr kumimoji="1" lang="ja-JP" altLang="en-US" sz="900"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22ED9DD0-75BF-4303-BD9D-201B153EC73B}"/>
                </a:ext>
              </a:extLst>
            </p:cNvPr>
            <p:cNvSpPr txBox="1"/>
            <p:nvPr/>
          </p:nvSpPr>
          <p:spPr>
            <a:xfrm>
              <a:off x="3853093" y="6395261"/>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なまえ</a:t>
              </a:r>
              <a:endParaRPr kumimoji="1" lang="ja-JP" altLang="en-US" sz="900" dirty="0">
                <a:latin typeface="メイリオ" panose="020B0604030504040204" pitchFamily="50" charset="-128"/>
                <a:ea typeface="メイリオ" panose="020B0604030504040204" pitchFamily="50" charset="-128"/>
              </a:endParaRPr>
            </a:p>
          </p:txBody>
        </p:sp>
      </p:grpSp>
      <p:sp>
        <p:nvSpPr>
          <p:cNvPr id="34" name="テキスト ボックス 33">
            <a:extLst>
              <a:ext uri="{FF2B5EF4-FFF2-40B4-BE49-F238E27FC236}">
                <a16:creationId xmlns:a16="http://schemas.microsoft.com/office/drawing/2014/main" id="{DF5A04E7-D7E7-43A1-9979-9236F6F44467}"/>
              </a:ext>
            </a:extLst>
          </p:cNvPr>
          <p:cNvSpPr txBox="1"/>
          <p:nvPr/>
        </p:nvSpPr>
        <p:spPr>
          <a:xfrm>
            <a:off x="1532281" y="386985"/>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はじ</a:t>
            </a:r>
          </a:p>
        </p:txBody>
      </p:sp>
      <p:sp>
        <p:nvSpPr>
          <p:cNvPr id="65" name="テキスト ボックス 64">
            <a:extLst>
              <a:ext uri="{FF2B5EF4-FFF2-40B4-BE49-F238E27FC236}">
                <a16:creationId xmlns:a16="http://schemas.microsoft.com/office/drawing/2014/main" id="{4A0FCE43-D41B-4BDC-B30F-4F92664702DA}"/>
              </a:ext>
            </a:extLst>
          </p:cNvPr>
          <p:cNvSpPr txBox="1"/>
          <p:nvPr/>
        </p:nvSpPr>
        <p:spPr>
          <a:xfrm>
            <a:off x="4329555" y="1720056"/>
            <a:ext cx="435890"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お</a:t>
            </a:r>
          </a:p>
        </p:txBody>
      </p:sp>
      <p:sp>
        <p:nvSpPr>
          <p:cNvPr id="67" name="テキスト ボックス 66">
            <a:extLst>
              <a:ext uri="{FF2B5EF4-FFF2-40B4-BE49-F238E27FC236}">
                <a16:creationId xmlns:a16="http://schemas.microsoft.com/office/drawing/2014/main" id="{12AA9698-F285-4F7C-A7EE-4218E45DE60F}"/>
              </a:ext>
            </a:extLst>
          </p:cNvPr>
          <p:cNvSpPr txBox="1"/>
          <p:nvPr/>
        </p:nvSpPr>
        <p:spPr>
          <a:xfrm>
            <a:off x="5369052" y="1720056"/>
            <a:ext cx="650012"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あおいろ</a:t>
            </a:r>
          </a:p>
        </p:txBody>
      </p:sp>
      <p:sp>
        <p:nvSpPr>
          <p:cNvPr id="30" name="テキスト ボックス 29">
            <a:extLst>
              <a:ext uri="{FF2B5EF4-FFF2-40B4-BE49-F238E27FC236}">
                <a16:creationId xmlns:a16="http://schemas.microsoft.com/office/drawing/2014/main" id="{AB22AB3A-F344-4B52-A65D-71AB00F6A491}"/>
              </a:ext>
            </a:extLst>
          </p:cNvPr>
          <p:cNvSpPr txBox="1"/>
          <p:nvPr/>
        </p:nvSpPr>
        <p:spPr>
          <a:xfrm>
            <a:off x="2600007" y="386985"/>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お</a:t>
            </a:r>
          </a:p>
        </p:txBody>
      </p:sp>
      <p:sp>
        <p:nvSpPr>
          <p:cNvPr id="31" name="テキスト ボックス 30">
            <a:extLst>
              <a:ext uri="{FF2B5EF4-FFF2-40B4-BE49-F238E27FC236}">
                <a16:creationId xmlns:a16="http://schemas.microsoft.com/office/drawing/2014/main" id="{9691598D-7214-44A6-B14A-7AEFFA20BE7B}"/>
              </a:ext>
            </a:extLst>
          </p:cNvPr>
          <p:cNvSpPr txBox="1"/>
          <p:nvPr/>
        </p:nvSpPr>
        <p:spPr>
          <a:xfrm>
            <a:off x="3668367" y="386985"/>
            <a:ext cx="56628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ひかり</a:t>
            </a:r>
          </a:p>
        </p:txBody>
      </p:sp>
      <p:sp>
        <p:nvSpPr>
          <p:cNvPr id="32" name="テキスト ボックス 31">
            <a:extLst>
              <a:ext uri="{FF2B5EF4-FFF2-40B4-BE49-F238E27FC236}">
                <a16:creationId xmlns:a16="http://schemas.microsoft.com/office/drawing/2014/main" id="{96549F8F-1A05-4251-907C-1C5D6D4D238D}"/>
              </a:ext>
            </a:extLst>
          </p:cNvPr>
          <p:cNvSpPr txBox="1"/>
          <p:nvPr/>
        </p:nvSpPr>
        <p:spPr>
          <a:xfrm>
            <a:off x="4305093" y="386985"/>
            <a:ext cx="56628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し</a:t>
            </a:r>
          </a:p>
        </p:txBody>
      </p:sp>
      <p:sp>
        <p:nvSpPr>
          <p:cNvPr id="36" name="テキスト ボックス 35">
            <a:extLst>
              <a:ext uri="{FF2B5EF4-FFF2-40B4-BE49-F238E27FC236}">
                <a16:creationId xmlns:a16="http://schemas.microsoft.com/office/drawing/2014/main" id="{8A5B3AA3-3D58-4A36-92B6-18914837DF3C}"/>
              </a:ext>
            </a:extLst>
          </p:cNvPr>
          <p:cNvSpPr txBox="1"/>
          <p:nvPr/>
        </p:nvSpPr>
        <p:spPr>
          <a:xfrm>
            <a:off x="3261116" y="1720056"/>
            <a:ext cx="1045278" cy="245641"/>
          </a:xfrm>
          <a:prstGeom prst="rect">
            <a:avLst/>
          </a:prstGeom>
          <a:noFill/>
        </p:spPr>
        <p:txBody>
          <a:bodyPr wrap="square" rtlCol="0">
            <a:spAutoFit/>
          </a:bodyPr>
          <a:lstStyle/>
          <a:p>
            <a:pPr algn="ctr"/>
            <a:r>
              <a:rPr kumimoji="1" lang="ja-JP" altLang="en-US" sz="1000" b="1" dirty="0">
                <a:solidFill>
                  <a:srgbClr val="C00000"/>
                </a:solidFill>
                <a:latin typeface="メイリオ" panose="020B0604030504040204" pitchFamily="50" charset="-128"/>
                <a:ea typeface="メイリオ" panose="020B0604030504040204" pitchFamily="50" charset="-128"/>
              </a:rPr>
              <a:t>かい てんめつ</a:t>
            </a:r>
          </a:p>
        </p:txBody>
      </p:sp>
      <p:sp>
        <p:nvSpPr>
          <p:cNvPr id="38" name="テキスト ボックス 37">
            <a:extLst>
              <a:ext uri="{FF2B5EF4-FFF2-40B4-BE49-F238E27FC236}">
                <a16:creationId xmlns:a16="http://schemas.microsoft.com/office/drawing/2014/main" id="{FAC92383-1A6D-4689-B86D-F6DCF02B00C5}"/>
              </a:ext>
            </a:extLst>
          </p:cNvPr>
          <p:cNvSpPr txBox="1"/>
          <p:nvPr/>
        </p:nvSpPr>
        <p:spPr>
          <a:xfrm>
            <a:off x="2390310" y="1720056"/>
            <a:ext cx="650012"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あかいろ</a:t>
            </a:r>
          </a:p>
        </p:txBody>
      </p:sp>
      <p:sp>
        <p:nvSpPr>
          <p:cNvPr id="43" name="テキスト ボックス 42">
            <a:extLst>
              <a:ext uri="{FF2B5EF4-FFF2-40B4-BE49-F238E27FC236}">
                <a16:creationId xmlns:a16="http://schemas.microsoft.com/office/drawing/2014/main" id="{84D32F66-835E-4945-935C-2E21665672CB}"/>
              </a:ext>
            </a:extLst>
          </p:cNvPr>
          <p:cNvSpPr txBox="1"/>
          <p:nvPr/>
        </p:nvSpPr>
        <p:spPr>
          <a:xfrm>
            <a:off x="1375862" y="1720056"/>
            <a:ext cx="435890"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はじ</a:t>
            </a:r>
          </a:p>
        </p:txBody>
      </p:sp>
      <p:sp>
        <p:nvSpPr>
          <p:cNvPr id="44" name="テキスト ボックス 43">
            <a:extLst>
              <a:ext uri="{FF2B5EF4-FFF2-40B4-BE49-F238E27FC236}">
                <a16:creationId xmlns:a16="http://schemas.microsoft.com/office/drawing/2014/main" id="{A1646F8D-99DA-458E-B621-E7ACC667A425}"/>
              </a:ext>
            </a:extLst>
          </p:cNvPr>
          <p:cNvSpPr txBox="1"/>
          <p:nvPr/>
        </p:nvSpPr>
        <p:spPr>
          <a:xfrm>
            <a:off x="5511853" y="1121241"/>
            <a:ext cx="435890"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お</a:t>
            </a:r>
          </a:p>
        </p:txBody>
      </p:sp>
      <p:sp>
        <p:nvSpPr>
          <p:cNvPr id="45" name="テキスト ボックス 44">
            <a:extLst>
              <a:ext uri="{FF2B5EF4-FFF2-40B4-BE49-F238E27FC236}">
                <a16:creationId xmlns:a16="http://schemas.microsoft.com/office/drawing/2014/main" id="{1B42FE9F-65F0-4C7B-B084-910BE2F38CDB}"/>
              </a:ext>
            </a:extLst>
          </p:cNvPr>
          <p:cNvSpPr txBox="1"/>
          <p:nvPr/>
        </p:nvSpPr>
        <p:spPr>
          <a:xfrm>
            <a:off x="4505595" y="1121241"/>
            <a:ext cx="435890"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はじ</a:t>
            </a:r>
          </a:p>
        </p:txBody>
      </p:sp>
      <p:sp>
        <p:nvSpPr>
          <p:cNvPr id="49" name="テキスト ボックス 48">
            <a:extLst>
              <a:ext uri="{FF2B5EF4-FFF2-40B4-BE49-F238E27FC236}">
                <a16:creationId xmlns:a16="http://schemas.microsoft.com/office/drawing/2014/main" id="{45AE776B-278D-4C5A-8F7E-13F30DC53241}"/>
              </a:ext>
            </a:extLst>
          </p:cNvPr>
          <p:cNvSpPr txBox="1"/>
          <p:nvPr/>
        </p:nvSpPr>
        <p:spPr>
          <a:xfrm>
            <a:off x="6529463" y="1121241"/>
            <a:ext cx="435890"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し</a:t>
            </a:r>
          </a:p>
        </p:txBody>
      </p:sp>
      <p:pic>
        <p:nvPicPr>
          <p:cNvPr id="4" name="図 3">
            <a:extLst>
              <a:ext uri="{FF2B5EF4-FFF2-40B4-BE49-F238E27FC236}">
                <a16:creationId xmlns:a16="http://schemas.microsoft.com/office/drawing/2014/main" id="{142A1A17-4514-4710-94D6-A71DDD79474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1375862" y="2232326"/>
            <a:ext cx="3015851" cy="3015851"/>
          </a:xfrm>
          <a:prstGeom prst="rect">
            <a:avLst/>
          </a:prstGeom>
        </p:spPr>
      </p:pic>
      <p:pic>
        <p:nvPicPr>
          <p:cNvPr id="9" name="図 8">
            <a:extLst>
              <a:ext uri="{FF2B5EF4-FFF2-40B4-BE49-F238E27FC236}">
                <a16:creationId xmlns:a16="http://schemas.microsoft.com/office/drawing/2014/main" id="{B9C96D53-CD62-4FAA-BE1C-C0B2171F52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4629003" y="2232326"/>
            <a:ext cx="3015850" cy="3015850"/>
          </a:xfrm>
          <a:prstGeom prst="rect">
            <a:avLst/>
          </a:prstGeom>
        </p:spPr>
      </p:pic>
      <p:grpSp>
        <p:nvGrpSpPr>
          <p:cNvPr id="16" name="グループ化 15">
            <a:extLst>
              <a:ext uri="{FF2B5EF4-FFF2-40B4-BE49-F238E27FC236}">
                <a16:creationId xmlns:a16="http://schemas.microsoft.com/office/drawing/2014/main" id="{C507D2FD-868A-4D69-B420-142C72285096}"/>
              </a:ext>
            </a:extLst>
          </p:cNvPr>
          <p:cNvGrpSpPr/>
          <p:nvPr/>
        </p:nvGrpSpPr>
        <p:grpSpPr>
          <a:xfrm>
            <a:off x="2334300" y="2307185"/>
            <a:ext cx="1570810" cy="1479673"/>
            <a:chOff x="2334300" y="2307185"/>
            <a:chExt cx="1570810" cy="1479673"/>
          </a:xfrm>
        </p:grpSpPr>
        <p:cxnSp>
          <p:nvCxnSpPr>
            <p:cNvPr id="13" name="直線コネクタ 12">
              <a:extLst>
                <a:ext uri="{FF2B5EF4-FFF2-40B4-BE49-F238E27FC236}">
                  <a16:creationId xmlns:a16="http://schemas.microsoft.com/office/drawing/2014/main" id="{A3543559-0219-4BCC-A8F6-C21C6588142A}"/>
                </a:ext>
              </a:extLst>
            </p:cNvPr>
            <p:cNvCxnSpPr>
              <a:cxnSpLocks/>
            </p:cNvCxnSpPr>
            <p:nvPr/>
          </p:nvCxnSpPr>
          <p:spPr>
            <a:xfrm>
              <a:off x="3080842" y="2307185"/>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7EC9CE47-9DE1-4B9C-9620-51E6A3AEF5E8}"/>
                </a:ext>
              </a:extLst>
            </p:cNvPr>
            <p:cNvCxnSpPr>
              <a:cxnSpLocks/>
            </p:cNvCxnSpPr>
            <p:nvPr/>
          </p:nvCxnSpPr>
          <p:spPr>
            <a:xfrm>
              <a:off x="3079335" y="3405842"/>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47908CD9-88BA-4836-BACE-C1DDAD1629C0}"/>
                </a:ext>
              </a:extLst>
            </p:cNvPr>
            <p:cNvCxnSpPr>
              <a:cxnSpLocks/>
            </p:cNvCxnSpPr>
            <p:nvPr/>
          </p:nvCxnSpPr>
          <p:spPr>
            <a:xfrm rot="16200000" flipV="1">
              <a:off x="2524054" y="2847272"/>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8B1A34A5-C974-41EC-9BED-F6E792EF5796}"/>
                </a:ext>
              </a:extLst>
            </p:cNvPr>
            <p:cNvCxnSpPr>
              <a:cxnSpLocks/>
            </p:cNvCxnSpPr>
            <p:nvPr/>
          </p:nvCxnSpPr>
          <p:spPr>
            <a:xfrm rot="16200000" flipV="1">
              <a:off x="3713848" y="2847272"/>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0979E847-2599-4EB6-A9CB-A8710CCDCF6B}"/>
                </a:ext>
              </a:extLst>
            </p:cNvPr>
            <p:cNvCxnSpPr>
              <a:cxnSpLocks/>
            </p:cNvCxnSpPr>
            <p:nvPr/>
          </p:nvCxnSpPr>
          <p:spPr>
            <a:xfrm rot="2700000" flipV="1">
              <a:off x="2655382" y="3329807"/>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FD514F68-DA39-44EC-9375-719BADA3D544}"/>
                </a:ext>
              </a:extLst>
            </p:cNvPr>
            <p:cNvCxnSpPr>
              <a:cxnSpLocks/>
            </p:cNvCxnSpPr>
            <p:nvPr/>
          </p:nvCxnSpPr>
          <p:spPr>
            <a:xfrm rot="2700000" flipV="1">
              <a:off x="3540871" y="2456652"/>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1389EF1D-B0BF-4A8A-B5C2-F5DC98D17F17}"/>
                </a:ext>
              </a:extLst>
            </p:cNvPr>
            <p:cNvCxnSpPr>
              <a:cxnSpLocks/>
            </p:cNvCxnSpPr>
            <p:nvPr/>
          </p:nvCxnSpPr>
          <p:spPr>
            <a:xfrm rot="18900000" flipH="1" flipV="1">
              <a:off x="3578606" y="3333667"/>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B3B7548D-C820-4FD1-90EC-292A810C6D0B}"/>
                </a:ext>
              </a:extLst>
            </p:cNvPr>
            <p:cNvCxnSpPr>
              <a:cxnSpLocks/>
            </p:cNvCxnSpPr>
            <p:nvPr/>
          </p:nvCxnSpPr>
          <p:spPr>
            <a:xfrm rot="18900000" flipH="1" flipV="1">
              <a:off x="2620813" y="2472350"/>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69" name="グループ化 68">
            <a:extLst>
              <a:ext uri="{FF2B5EF4-FFF2-40B4-BE49-F238E27FC236}">
                <a16:creationId xmlns:a16="http://schemas.microsoft.com/office/drawing/2014/main" id="{4B4D7FB8-0DA9-4435-BFFB-A22CA506788A}"/>
              </a:ext>
            </a:extLst>
          </p:cNvPr>
          <p:cNvGrpSpPr/>
          <p:nvPr/>
        </p:nvGrpSpPr>
        <p:grpSpPr>
          <a:xfrm>
            <a:off x="5681218" y="2276742"/>
            <a:ext cx="1570810" cy="1479673"/>
            <a:chOff x="2334300" y="2307185"/>
            <a:chExt cx="1570810" cy="1479673"/>
          </a:xfrm>
        </p:grpSpPr>
        <p:cxnSp>
          <p:nvCxnSpPr>
            <p:cNvPr id="70" name="直線コネクタ 69">
              <a:extLst>
                <a:ext uri="{FF2B5EF4-FFF2-40B4-BE49-F238E27FC236}">
                  <a16:creationId xmlns:a16="http://schemas.microsoft.com/office/drawing/2014/main" id="{61FF2A73-DE12-4626-BA20-9B36371A1ECD}"/>
                </a:ext>
              </a:extLst>
            </p:cNvPr>
            <p:cNvCxnSpPr>
              <a:cxnSpLocks/>
            </p:cNvCxnSpPr>
            <p:nvPr/>
          </p:nvCxnSpPr>
          <p:spPr>
            <a:xfrm>
              <a:off x="3080842" y="2307185"/>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F620F337-0EE5-4633-A8E1-7172217AAE56}"/>
                </a:ext>
              </a:extLst>
            </p:cNvPr>
            <p:cNvCxnSpPr>
              <a:cxnSpLocks/>
            </p:cNvCxnSpPr>
            <p:nvPr/>
          </p:nvCxnSpPr>
          <p:spPr>
            <a:xfrm>
              <a:off x="3079335" y="3405842"/>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A79AD03-FC1D-4908-BB84-A5600E4CE3F0}"/>
                </a:ext>
              </a:extLst>
            </p:cNvPr>
            <p:cNvCxnSpPr>
              <a:cxnSpLocks/>
            </p:cNvCxnSpPr>
            <p:nvPr/>
          </p:nvCxnSpPr>
          <p:spPr>
            <a:xfrm rot="16200000" flipV="1">
              <a:off x="2524054" y="2847272"/>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367AD936-7C5C-40AF-AF6F-5DC5D49B32A6}"/>
                </a:ext>
              </a:extLst>
            </p:cNvPr>
            <p:cNvCxnSpPr>
              <a:cxnSpLocks/>
            </p:cNvCxnSpPr>
            <p:nvPr/>
          </p:nvCxnSpPr>
          <p:spPr>
            <a:xfrm rot="16200000" flipV="1">
              <a:off x="3713848" y="2847272"/>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96663876-641A-4016-9AD3-680D15FBF8FE}"/>
                </a:ext>
              </a:extLst>
            </p:cNvPr>
            <p:cNvCxnSpPr>
              <a:cxnSpLocks/>
            </p:cNvCxnSpPr>
            <p:nvPr/>
          </p:nvCxnSpPr>
          <p:spPr>
            <a:xfrm rot="2700000" flipV="1">
              <a:off x="2655382" y="3329807"/>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36143F7D-A2B1-4006-998D-FB765DD100AC}"/>
                </a:ext>
              </a:extLst>
            </p:cNvPr>
            <p:cNvCxnSpPr>
              <a:cxnSpLocks/>
            </p:cNvCxnSpPr>
            <p:nvPr/>
          </p:nvCxnSpPr>
          <p:spPr>
            <a:xfrm rot="2700000" flipV="1">
              <a:off x="3540871" y="2456652"/>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DDD5CA7E-60C3-4BFF-8BDB-F0AFB78A3FAB}"/>
                </a:ext>
              </a:extLst>
            </p:cNvPr>
            <p:cNvCxnSpPr>
              <a:cxnSpLocks/>
            </p:cNvCxnSpPr>
            <p:nvPr/>
          </p:nvCxnSpPr>
          <p:spPr>
            <a:xfrm rot="18900000" flipH="1" flipV="1">
              <a:off x="3578606" y="3333667"/>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9A45D81C-708E-467C-A143-1DE35F838035}"/>
                </a:ext>
              </a:extLst>
            </p:cNvPr>
            <p:cNvCxnSpPr>
              <a:cxnSpLocks/>
            </p:cNvCxnSpPr>
            <p:nvPr/>
          </p:nvCxnSpPr>
          <p:spPr>
            <a:xfrm rot="18900000" flipH="1" flipV="1">
              <a:off x="2620813" y="2472350"/>
              <a:ext cx="1507" cy="38101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03941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ゲームの始まりと終わりを光で知らせよう</a:t>
            </a:r>
          </a:p>
        </p:txBody>
      </p:sp>
      <p:sp>
        <p:nvSpPr>
          <p:cNvPr id="34" name="テキスト ボックス 33">
            <a:extLst>
              <a:ext uri="{FF2B5EF4-FFF2-40B4-BE49-F238E27FC236}">
                <a16:creationId xmlns:a16="http://schemas.microsoft.com/office/drawing/2014/main" id="{DF5A04E7-D7E7-43A1-9979-9236F6F44467}"/>
              </a:ext>
            </a:extLst>
          </p:cNvPr>
          <p:cNvSpPr txBox="1"/>
          <p:nvPr/>
        </p:nvSpPr>
        <p:spPr>
          <a:xfrm>
            <a:off x="1532281" y="386985"/>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はじ</a:t>
            </a:r>
          </a:p>
        </p:txBody>
      </p:sp>
      <p:sp>
        <p:nvSpPr>
          <p:cNvPr id="30" name="テキスト ボックス 29">
            <a:extLst>
              <a:ext uri="{FF2B5EF4-FFF2-40B4-BE49-F238E27FC236}">
                <a16:creationId xmlns:a16="http://schemas.microsoft.com/office/drawing/2014/main" id="{AB22AB3A-F344-4B52-A65D-71AB00F6A491}"/>
              </a:ext>
            </a:extLst>
          </p:cNvPr>
          <p:cNvSpPr txBox="1"/>
          <p:nvPr/>
        </p:nvSpPr>
        <p:spPr>
          <a:xfrm>
            <a:off x="2600007" y="386985"/>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お</a:t>
            </a:r>
          </a:p>
        </p:txBody>
      </p:sp>
      <p:sp>
        <p:nvSpPr>
          <p:cNvPr id="31" name="テキスト ボックス 30">
            <a:extLst>
              <a:ext uri="{FF2B5EF4-FFF2-40B4-BE49-F238E27FC236}">
                <a16:creationId xmlns:a16="http://schemas.microsoft.com/office/drawing/2014/main" id="{9691598D-7214-44A6-B14A-7AEFFA20BE7B}"/>
              </a:ext>
            </a:extLst>
          </p:cNvPr>
          <p:cNvSpPr txBox="1"/>
          <p:nvPr/>
        </p:nvSpPr>
        <p:spPr>
          <a:xfrm>
            <a:off x="3668367" y="386985"/>
            <a:ext cx="56628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ひかり</a:t>
            </a:r>
          </a:p>
        </p:txBody>
      </p:sp>
      <p:sp>
        <p:nvSpPr>
          <p:cNvPr id="32" name="テキスト ボックス 31">
            <a:extLst>
              <a:ext uri="{FF2B5EF4-FFF2-40B4-BE49-F238E27FC236}">
                <a16:creationId xmlns:a16="http://schemas.microsoft.com/office/drawing/2014/main" id="{96549F8F-1A05-4251-907C-1C5D6D4D238D}"/>
              </a:ext>
            </a:extLst>
          </p:cNvPr>
          <p:cNvSpPr txBox="1"/>
          <p:nvPr/>
        </p:nvSpPr>
        <p:spPr>
          <a:xfrm>
            <a:off x="4305093" y="386985"/>
            <a:ext cx="56628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し</a:t>
            </a:r>
          </a:p>
        </p:txBody>
      </p:sp>
      <p:sp>
        <p:nvSpPr>
          <p:cNvPr id="56" name="テキスト ボックス 55">
            <a:extLst>
              <a:ext uri="{FF2B5EF4-FFF2-40B4-BE49-F238E27FC236}">
                <a16:creationId xmlns:a16="http://schemas.microsoft.com/office/drawing/2014/main" id="{C1607FA2-1FEC-498F-84C3-7827139D66FD}"/>
              </a:ext>
            </a:extLst>
          </p:cNvPr>
          <p:cNvSpPr txBox="1"/>
          <p:nvPr/>
        </p:nvSpPr>
        <p:spPr>
          <a:xfrm>
            <a:off x="417250" y="1222348"/>
            <a:ext cx="8513687" cy="577081"/>
          </a:xfrm>
          <a:prstGeom prst="rect">
            <a:avLst/>
          </a:prstGeom>
          <a:noFill/>
        </p:spPr>
        <p:txBody>
          <a:bodyPr wrap="square" rtlCol="0">
            <a:spAutoFit/>
          </a:bodyPr>
          <a:lstStyle/>
          <a:p>
            <a:pP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点滅するプログラムをつくろう</a:t>
            </a:r>
            <a:endParaRPr lang="en-US" altLang="ja-JP" b="1" dirty="0">
              <a:solidFill>
                <a:srgbClr val="575E75"/>
              </a:solidFill>
              <a:latin typeface="メイリオ" panose="020B0604030504040204" pitchFamily="50" charset="-128"/>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BDC164F1-7889-464B-8322-DC8588012352}"/>
              </a:ext>
            </a:extLst>
          </p:cNvPr>
          <p:cNvSpPr txBox="1"/>
          <p:nvPr/>
        </p:nvSpPr>
        <p:spPr>
          <a:xfrm>
            <a:off x="388003" y="1291301"/>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てんめつ</a:t>
            </a:r>
            <a:endParaRPr kumimoji="1" lang="ja-JP" altLang="en-US" sz="10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3E632EAF-3C29-4E51-85B2-010BA24C4FCF}"/>
              </a:ext>
            </a:extLst>
          </p:cNvPr>
          <p:cNvPicPr>
            <a:picLocks noChangeAspect="1"/>
          </p:cNvPicPr>
          <p:nvPr/>
        </p:nvPicPr>
        <p:blipFill>
          <a:blip r:embed="rId2"/>
          <a:stretch>
            <a:fillRect/>
          </a:stretch>
        </p:blipFill>
        <p:spPr>
          <a:xfrm>
            <a:off x="1312480" y="2507219"/>
            <a:ext cx="1857375" cy="2343150"/>
          </a:xfrm>
          <a:prstGeom prst="rect">
            <a:avLst/>
          </a:prstGeom>
        </p:spPr>
      </p:pic>
      <p:grpSp>
        <p:nvGrpSpPr>
          <p:cNvPr id="68" name="グループ化 67">
            <a:extLst>
              <a:ext uri="{FF2B5EF4-FFF2-40B4-BE49-F238E27FC236}">
                <a16:creationId xmlns:a16="http://schemas.microsoft.com/office/drawing/2014/main" id="{1DEF3ED3-9F60-409E-ACB9-CB671171ED9E}"/>
              </a:ext>
            </a:extLst>
          </p:cNvPr>
          <p:cNvGrpSpPr/>
          <p:nvPr/>
        </p:nvGrpSpPr>
        <p:grpSpPr>
          <a:xfrm>
            <a:off x="358555" y="2281837"/>
            <a:ext cx="652422" cy="639195"/>
            <a:chOff x="303415" y="2322618"/>
            <a:chExt cx="652422" cy="639195"/>
          </a:xfrm>
        </p:grpSpPr>
        <p:pic>
          <p:nvPicPr>
            <p:cNvPr id="78" name="図 77">
              <a:extLst>
                <a:ext uri="{FF2B5EF4-FFF2-40B4-BE49-F238E27FC236}">
                  <a16:creationId xmlns:a16="http://schemas.microsoft.com/office/drawing/2014/main" id="{9596A353-1EA1-4B36-8FE6-45B980084E59}"/>
                </a:ext>
              </a:extLst>
            </p:cNvPr>
            <p:cNvPicPr>
              <a:picLocks noChangeAspect="1"/>
            </p:cNvPicPr>
            <p:nvPr/>
          </p:nvPicPr>
          <p:blipFill>
            <a:blip r:embed="rId3"/>
            <a:stretch>
              <a:fillRect/>
            </a:stretch>
          </p:blipFill>
          <p:spPr>
            <a:xfrm>
              <a:off x="357516" y="2408035"/>
              <a:ext cx="561975" cy="485775"/>
            </a:xfrm>
            <a:prstGeom prst="rect">
              <a:avLst/>
            </a:prstGeom>
          </p:spPr>
        </p:pic>
        <p:sp>
          <p:nvSpPr>
            <p:cNvPr id="79" name="四角形: 角を丸くする 78">
              <a:extLst>
                <a:ext uri="{FF2B5EF4-FFF2-40B4-BE49-F238E27FC236}">
                  <a16:creationId xmlns:a16="http://schemas.microsoft.com/office/drawing/2014/main" id="{2E439EF3-BED1-42E2-89FB-4AFABEF0825B}"/>
                </a:ext>
              </a:extLst>
            </p:cNvPr>
            <p:cNvSpPr/>
            <p:nvPr/>
          </p:nvSpPr>
          <p:spPr>
            <a:xfrm>
              <a:off x="303415" y="2322618"/>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cxnSp>
        <p:nvCxnSpPr>
          <p:cNvPr id="80" name="直線矢印コネクタ 79">
            <a:extLst>
              <a:ext uri="{FF2B5EF4-FFF2-40B4-BE49-F238E27FC236}">
                <a16:creationId xmlns:a16="http://schemas.microsoft.com/office/drawing/2014/main" id="{5A01BFC1-611E-4A01-B1E4-96D12337F630}"/>
              </a:ext>
            </a:extLst>
          </p:cNvPr>
          <p:cNvCxnSpPr>
            <a:cxnSpLocks/>
          </p:cNvCxnSpPr>
          <p:nvPr/>
        </p:nvCxnSpPr>
        <p:spPr>
          <a:xfrm>
            <a:off x="1023155" y="2725998"/>
            <a:ext cx="331555"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52E264A5-DADF-46BD-B727-62017E3ED9AB}"/>
              </a:ext>
            </a:extLst>
          </p:cNvPr>
          <p:cNvGrpSpPr/>
          <p:nvPr/>
        </p:nvGrpSpPr>
        <p:grpSpPr>
          <a:xfrm>
            <a:off x="461380" y="1704410"/>
            <a:ext cx="1645846" cy="577081"/>
            <a:chOff x="5616088" y="4040610"/>
            <a:chExt cx="1645846" cy="577081"/>
          </a:xfrm>
        </p:grpSpPr>
        <p:sp>
          <p:nvSpPr>
            <p:cNvPr id="87" name="テキスト ボックス 86">
              <a:extLst>
                <a:ext uri="{FF2B5EF4-FFF2-40B4-BE49-F238E27FC236}">
                  <a16:creationId xmlns:a16="http://schemas.microsoft.com/office/drawing/2014/main" id="{4661853C-AA67-4321-9DAD-69187ADC1B71}"/>
                </a:ext>
              </a:extLst>
            </p:cNvPr>
            <p:cNvSpPr txBox="1"/>
            <p:nvPr/>
          </p:nvSpPr>
          <p:spPr>
            <a:xfrm>
              <a:off x="5616088" y="4040610"/>
              <a:ext cx="1645846" cy="577081"/>
            </a:xfrm>
            <a:prstGeom prst="rect">
              <a:avLst/>
            </a:prstGeom>
            <a:noFill/>
          </p:spPr>
          <p:txBody>
            <a:bodyPr wrap="square" rtlCol="0">
              <a:spAutoFit/>
            </a:bodyPr>
            <a:lstStyle/>
            <a:p>
              <a:pPr algn="ct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赤色</a:t>
              </a:r>
              <a:r>
                <a:rPr lang="ja-JP" altLang="en-US" b="1" dirty="0">
                  <a:solidFill>
                    <a:srgbClr val="575E75"/>
                  </a:solidFill>
                  <a:latin typeface="メイリオ" panose="020B0604030504040204" pitchFamily="50" charset="-128"/>
                  <a:ea typeface="メイリオ" panose="020B0604030504040204" pitchFamily="50" charset="-128"/>
                </a:rPr>
                <a:t>の</a:t>
              </a:r>
              <a:r>
                <a:rPr lang="ja-JP" altLang="en-US" b="1" i="0" dirty="0">
                  <a:solidFill>
                    <a:srgbClr val="575E75"/>
                  </a:solidFill>
                  <a:effectLst/>
                  <a:latin typeface="メイリオ" panose="020B0604030504040204" pitchFamily="50" charset="-128"/>
                  <a:ea typeface="メイリオ" panose="020B0604030504040204" pitchFamily="50" charset="-128"/>
                </a:rPr>
                <a:t>点滅</a:t>
              </a:r>
              <a:endParaRPr lang="en-US" altLang="ja-JP" b="1" i="0" dirty="0">
                <a:solidFill>
                  <a:srgbClr val="575E75"/>
                </a:solidFill>
                <a:effectLst/>
                <a:latin typeface="メイリオ" panose="020B0604030504040204" pitchFamily="50" charset="-128"/>
                <a:ea typeface="メイリオ" panose="020B0604030504040204" pitchFamily="50" charset="-128"/>
              </a:endParaRPr>
            </a:p>
          </p:txBody>
        </p:sp>
        <p:sp>
          <p:nvSpPr>
            <p:cNvPr id="88" name="テキスト ボックス 87">
              <a:extLst>
                <a:ext uri="{FF2B5EF4-FFF2-40B4-BE49-F238E27FC236}">
                  <a16:creationId xmlns:a16="http://schemas.microsoft.com/office/drawing/2014/main" id="{ADB7B294-9AFA-4C95-9B55-546B74B25733}"/>
                </a:ext>
              </a:extLst>
            </p:cNvPr>
            <p:cNvSpPr txBox="1"/>
            <p:nvPr/>
          </p:nvSpPr>
          <p:spPr>
            <a:xfrm>
              <a:off x="5673332" y="4127319"/>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あかいろ</a:t>
              </a:r>
              <a:endParaRPr kumimoji="1" lang="ja-JP" altLang="en-US" sz="1000" dirty="0">
                <a:latin typeface="メイリオ" panose="020B0604030504040204" pitchFamily="50" charset="-128"/>
                <a:ea typeface="メイリオ" panose="020B0604030504040204" pitchFamily="50" charset="-128"/>
              </a:endParaRPr>
            </a:p>
          </p:txBody>
        </p:sp>
        <p:sp>
          <p:nvSpPr>
            <p:cNvPr id="91" name="テキスト ボックス 90">
              <a:extLst>
                <a:ext uri="{FF2B5EF4-FFF2-40B4-BE49-F238E27FC236}">
                  <a16:creationId xmlns:a16="http://schemas.microsoft.com/office/drawing/2014/main" id="{9AAEA220-F4C7-4CFD-BF0B-7D07D0CC22C1}"/>
                </a:ext>
              </a:extLst>
            </p:cNvPr>
            <p:cNvSpPr txBox="1"/>
            <p:nvPr/>
          </p:nvSpPr>
          <p:spPr>
            <a:xfrm>
              <a:off x="6393903" y="4109563"/>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てんめつ</a:t>
              </a:r>
              <a:endParaRPr kumimoji="1" lang="ja-JP" altLang="en-US" sz="1000" dirty="0">
                <a:latin typeface="メイリオ" panose="020B0604030504040204" pitchFamily="50" charset="-128"/>
                <a:ea typeface="メイリオ" panose="020B0604030504040204" pitchFamily="50" charset="-128"/>
              </a:endParaRPr>
            </a:p>
          </p:txBody>
        </p:sp>
      </p:grpSp>
      <p:grpSp>
        <p:nvGrpSpPr>
          <p:cNvPr id="14" name="グループ化 13">
            <a:extLst>
              <a:ext uri="{FF2B5EF4-FFF2-40B4-BE49-F238E27FC236}">
                <a16:creationId xmlns:a16="http://schemas.microsoft.com/office/drawing/2014/main" id="{C6CC76DE-1B3D-4390-B3F3-DC4C7D83C9A9}"/>
              </a:ext>
            </a:extLst>
          </p:cNvPr>
          <p:cNvGrpSpPr/>
          <p:nvPr/>
        </p:nvGrpSpPr>
        <p:grpSpPr>
          <a:xfrm>
            <a:off x="3080842" y="2367254"/>
            <a:ext cx="6183408" cy="838273"/>
            <a:chOff x="3333454" y="2130289"/>
            <a:chExt cx="6183408" cy="838273"/>
          </a:xfrm>
        </p:grpSpPr>
        <p:sp>
          <p:nvSpPr>
            <p:cNvPr id="82" name="テキスト ボックス 81">
              <a:extLst>
                <a:ext uri="{FF2B5EF4-FFF2-40B4-BE49-F238E27FC236}">
                  <a16:creationId xmlns:a16="http://schemas.microsoft.com/office/drawing/2014/main" id="{5D0DBED7-30A6-413C-8C61-65C41757097C}"/>
                </a:ext>
              </a:extLst>
            </p:cNvPr>
            <p:cNvSpPr txBox="1"/>
            <p:nvPr/>
          </p:nvSpPr>
          <p:spPr>
            <a:xfrm>
              <a:off x="3333454" y="2182558"/>
              <a:ext cx="6183408"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制御</a:t>
              </a:r>
              <a:r>
                <a:rPr lang="ja-JP" altLang="en-US" i="0" dirty="0">
                  <a:solidFill>
                    <a:srgbClr val="575E75"/>
                  </a:solidFill>
                  <a:effectLst/>
                  <a:latin typeface="メイリオ" panose="020B0604030504040204" pitchFamily="50" charset="-128"/>
                  <a:ea typeface="メイリオ" panose="020B0604030504040204" pitchFamily="50" charset="-128"/>
                </a:rPr>
                <a:t>」から　　　　　　を選び、「</a:t>
              </a:r>
              <a:r>
                <a:rPr lang="en-US" altLang="ja-JP" b="1" dirty="0">
                  <a:solidFill>
                    <a:srgbClr val="575E75"/>
                  </a:solidFill>
                  <a:latin typeface="メイリオ" panose="020B0604030504040204" pitchFamily="50" charset="-128"/>
                  <a:ea typeface="メイリオ" panose="020B0604030504040204" pitchFamily="50" charset="-128"/>
                </a:rPr>
                <a:t>5</a:t>
              </a:r>
              <a:r>
                <a:rPr lang="ja-JP" altLang="en-US" b="1" dirty="0">
                  <a:solidFill>
                    <a:srgbClr val="575E75"/>
                  </a:solidFill>
                  <a:latin typeface="メイリオ" panose="020B0604030504040204" pitchFamily="50" charset="-128"/>
                  <a:ea typeface="メイリオ" panose="020B0604030504040204" pitchFamily="50" charset="-128"/>
                </a:rPr>
                <a:t>回</a:t>
              </a:r>
              <a:r>
                <a:rPr lang="ja-JP" altLang="en-US" i="0" dirty="0">
                  <a:solidFill>
                    <a:srgbClr val="575E75"/>
                  </a:solidFill>
                  <a:effectLst/>
                  <a:latin typeface="メイリオ" panose="020B0604030504040204" pitchFamily="50" charset="-128"/>
                  <a:ea typeface="メイリオ" panose="020B0604030504040204" pitchFamily="50" charset="-128"/>
                </a:rPr>
                <a:t>」に変更する</a:t>
              </a:r>
              <a:r>
                <a:rPr lang="ja-JP" altLang="en-US" dirty="0">
                  <a:solidFill>
                    <a:srgbClr val="575E75"/>
                  </a:solidFill>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C204D188-A965-4B43-AE53-AAA4BD4FEAC4}"/>
                </a:ext>
              </a:extLst>
            </p:cNvPr>
            <p:cNvSpPr txBox="1"/>
            <p:nvPr/>
          </p:nvSpPr>
          <p:spPr>
            <a:xfrm>
              <a:off x="3482833" y="2245433"/>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84" name="テキスト ボックス 83">
              <a:extLst>
                <a:ext uri="{FF2B5EF4-FFF2-40B4-BE49-F238E27FC236}">
                  <a16:creationId xmlns:a16="http://schemas.microsoft.com/office/drawing/2014/main" id="{DF1DADAB-1069-48B1-B714-BC52A1E9F676}"/>
                </a:ext>
              </a:extLst>
            </p:cNvPr>
            <p:cNvSpPr txBox="1"/>
            <p:nvPr/>
          </p:nvSpPr>
          <p:spPr>
            <a:xfrm>
              <a:off x="6263887" y="2245432"/>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A4BD6423-5C5B-40AF-A19D-F516289174AC}"/>
                </a:ext>
              </a:extLst>
            </p:cNvPr>
            <p:cNvPicPr>
              <a:picLocks noChangeAspect="1"/>
            </p:cNvPicPr>
            <p:nvPr/>
          </p:nvPicPr>
          <p:blipFill>
            <a:blip r:embed="rId4"/>
            <a:stretch>
              <a:fillRect/>
            </a:stretch>
          </p:blipFill>
          <p:spPr>
            <a:xfrm>
              <a:off x="4829885" y="2130289"/>
              <a:ext cx="1265030" cy="838273"/>
            </a:xfrm>
            <a:prstGeom prst="rect">
              <a:avLst/>
            </a:prstGeom>
          </p:spPr>
        </p:pic>
        <p:sp>
          <p:nvSpPr>
            <p:cNvPr id="92" name="テキスト ボックス 91">
              <a:extLst>
                <a:ext uri="{FF2B5EF4-FFF2-40B4-BE49-F238E27FC236}">
                  <a16:creationId xmlns:a16="http://schemas.microsoft.com/office/drawing/2014/main" id="{BF231B7D-1E1D-4B76-9F90-F28A3634714E}"/>
                </a:ext>
              </a:extLst>
            </p:cNvPr>
            <p:cNvSpPr txBox="1"/>
            <p:nvPr/>
          </p:nvSpPr>
          <p:spPr>
            <a:xfrm>
              <a:off x="7297766" y="2242633"/>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かい</a:t>
              </a:r>
              <a:endParaRPr kumimoji="1" lang="ja-JP" altLang="en-US" sz="1000" dirty="0">
                <a:latin typeface="メイリオ" panose="020B0604030504040204" pitchFamily="50" charset="-128"/>
                <a:ea typeface="メイリオ" panose="020B0604030504040204" pitchFamily="50" charset="-128"/>
              </a:endParaRPr>
            </a:p>
          </p:txBody>
        </p:sp>
        <p:sp>
          <p:nvSpPr>
            <p:cNvPr id="93" name="テキスト ボックス 92">
              <a:extLst>
                <a:ext uri="{FF2B5EF4-FFF2-40B4-BE49-F238E27FC236}">
                  <a16:creationId xmlns:a16="http://schemas.microsoft.com/office/drawing/2014/main" id="{B2433B30-AE2E-4691-9DA2-B24B98522A50}"/>
                </a:ext>
              </a:extLst>
            </p:cNvPr>
            <p:cNvSpPr txBox="1"/>
            <p:nvPr/>
          </p:nvSpPr>
          <p:spPr>
            <a:xfrm>
              <a:off x="8012774" y="2254221"/>
              <a:ext cx="7026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へんこう</a:t>
              </a:r>
              <a:endParaRPr kumimoji="1" lang="ja-JP" altLang="en-US" sz="1000" dirty="0">
                <a:latin typeface="メイリオ" panose="020B0604030504040204" pitchFamily="50" charset="-128"/>
                <a:ea typeface="メイリオ" panose="020B0604030504040204" pitchFamily="50" charset="-128"/>
              </a:endParaRPr>
            </a:p>
          </p:txBody>
        </p:sp>
      </p:grpSp>
      <p:cxnSp>
        <p:nvCxnSpPr>
          <p:cNvPr id="98" name="直線矢印コネクタ 97">
            <a:extLst>
              <a:ext uri="{FF2B5EF4-FFF2-40B4-BE49-F238E27FC236}">
                <a16:creationId xmlns:a16="http://schemas.microsoft.com/office/drawing/2014/main" id="{5B0D2C5F-19E2-4C3F-A7B1-DB151B062053}"/>
              </a:ext>
            </a:extLst>
          </p:cNvPr>
          <p:cNvCxnSpPr>
            <a:cxnSpLocks/>
          </p:cNvCxnSpPr>
          <p:nvPr/>
        </p:nvCxnSpPr>
        <p:spPr>
          <a:xfrm>
            <a:off x="1035341" y="3140147"/>
            <a:ext cx="473966"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9" name="グループ化 98">
            <a:extLst>
              <a:ext uri="{FF2B5EF4-FFF2-40B4-BE49-F238E27FC236}">
                <a16:creationId xmlns:a16="http://schemas.microsoft.com/office/drawing/2014/main" id="{432514F3-6826-4CF8-A427-F558CA1962C8}"/>
              </a:ext>
            </a:extLst>
          </p:cNvPr>
          <p:cNvGrpSpPr/>
          <p:nvPr/>
        </p:nvGrpSpPr>
        <p:grpSpPr>
          <a:xfrm>
            <a:off x="370733" y="2984802"/>
            <a:ext cx="652422" cy="639195"/>
            <a:chOff x="182102" y="2738437"/>
            <a:chExt cx="652422" cy="639195"/>
          </a:xfrm>
        </p:grpSpPr>
        <p:pic>
          <p:nvPicPr>
            <p:cNvPr id="100" name="図 99">
              <a:extLst>
                <a:ext uri="{FF2B5EF4-FFF2-40B4-BE49-F238E27FC236}">
                  <a16:creationId xmlns:a16="http://schemas.microsoft.com/office/drawing/2014/main" id="{19312853-0DB2-4111-9928-C326BD826B8F}"/>
                </a:ext>
              </a:extLst>
            </p:cNvPr>
            <p:cNvPicPr>
              <a:picLocks noChangeAspect="1"/>
            </p:cNvPicPr>
            <p:nvPr/>
          </p:nvPicPr>
          <p:blipFill>
            <a:blip r:embed="rId5"/>
            <a:stretch>
              <a:fillRect/>
            </a:stretch>
          </p:blipFill>
          <p:spPr>
            <a:xfrm>
              <a:off x="260016" y="2808073"/>
              <a:ext cx="514350" cy="542925"/>
            </a:xfrm>
            <a:prstGeom prst="rect">
              <a:avLst/>
            </a:prstGeom>
          </p:spPr>
        </p:pic>
        <p:sp>
          <p:nvSpPr>
            <p:cNvPr id="101" name="四角形: 角を丸くする 100">
              <a:extLst>
                <a:ext uri="{FF2B5EF4-FFF2-40B4-BE49-F238E27FC236}">
                  <a16:creationId xmlns:a16="http://schemas.microsoft.com/office/drawing/2014/main" id="{4277E8FE-7157-4B8C-9FE3-A1E2E1F1C737}"/>
                </a:ext>
              </a:extLst>
            </p:cNvPr>
            <p:cNvSpPr/>
            <p:nvPr/>
          </p:nvSpPr>
          <p:spPr>
            <a:xfrm>
              <a:off x="182102" y="2738437"/>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pSp>
        <p:nvGrpSpPr>
          <p:cNvPr id="102" name="グループ化 101">
            <a:extLst>
              <a:ext uri="{FF2B5EF4-FFF2-40B4-BE49-F238E27FC236}">
                <a16:creationId xmlns:a16="http://schemas.microsoft.com/office/drawing/2014/main" id="{66BB4B1F-889C-42E7-9B79-181C111BE47A}"/>
              </a:ext>
            </a:extLst>
          </p:cNvPr>
          <p:cNvGrpSpPr/>
          <p:nvPr/>
        </p:nvGrpSpPr>
        <p:grpSpPr>
          <a:xfrm>
            <a:off x="3084471" y="3205527"/>
            <a:ext cx="4233502" cy="577081"/>
            <a:chOff x="640481" y="5334123"/>
            <a:chExt cx="4233502" cy="577081"/>
          </a:xfrm>
        </p:grpSpPr>
        <p:sp>
          <p:nvSpPr>
            <p:cNvPr id="103" name="テキスト ボックス 102">
              <a:extLst>
                <a:ext uri="{FF2B5EF4-FFF2-40B4-BE49-F238E27FC236}">
                  <a16:creationId xmlns:a16="http://schemas.microsoft.com/office/drawing/2014/main" id="{A2F3A264-E392-4126-B6ED-AB294EE42F32}"/>
                </a:ext>
              </a:extLst>
            </p:cNvPr>
            <p:cNvSpPr txBox="1"/>
            <p:nvPr/>
          </p:nvSpPr>
          <p:spPr>
            <a:xfrm>
              <a:off x="640481" y="5334123"/>
              <a:ext cx="4233502"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見た目</a:t>
              </a:r>
              <a:r>
                <a:rPr lang="ja-JP" altLang="en-US" i="0" dirty="0">
                  <a:solidFill>
                    <a:srgbClr val="575E75"/>
                  </a:solidFill>
                  <a:effectLst/>
                  <a:latin typeface="メイリオ" panose="020B0604030504040204" pitchFamily="50" charset="-128"/>
                  <a:ea typeface="メイリオ" panose="020B0604030504040204" pitchFamily="50" charset="-128"/>
                </a:rPr>
                <a:t>」から　　　　　　　を選ぶ。</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04" name="テキスト ボックス 103">
              <a:extLst>
                <a:ext uri="{FF2B5EF4-FFF2-40B4-BE49-F238E27FC236}">
                  <a16:creationId xmlns:a16="http://schemas.microsoft.com/office/drawing/2014/main" id="{0238DB0B-0167-423A-A3A5-A0C0DC65F79F}"/>
                </a:ext>
              </a:extLst>
            </p:cNvPr>
            <p:cNvSpPr txBox="1"/>
            <p:nvPr/>
          </p:nvSpPr>
          <p:spPr>
            <a:xfrm>
              <a:off x="4033959" y="5400284"/>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105" name="テキスト ボックス 104">
              <a:extLst>
                <a:ext uri="{FF2B5EF4-FFF2-40B4-BE49-F238E27FC236}">
                  <a16:creationId xmlns:a16="http://schemas.microsoft.com/office/drawing/2014/main" id="{E5963C43-5648-4F3F-864C-ECCEF30CDB4B}"/>
                </a:ext>
              </a:extLst>
            </p:cNvPr>
            <p:cNvSpPr txBox="1"/>
            <p:nvPr/>
          </p:nvSpPr>
          <p:spPr>
            <a:xfrm>
              <a:off x="923771" y="5397178"/>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み</a:t>
              </a:r>
              <a:endParaRPr kumimoji="1" lang="ja-JP" altLang="en-US" sz="1000" dirty="0">
                <a:latin typeface="メイリオ" panose="020B0604030504040204" pitchFamily="50" charset="-128"/>
                <a:ea typeface="メイリオ" panose="020B0604030504040204" pitchFamily="50" charset="-128"/>
              </a:endParaRPr>
            </a:p>
          </p:txBody>
        </p:sp>
        <p:sp>
          <p:nvSpPr>
            <p:cNvPr id="106" name="テキスト ボックス 105">
              <a:extLst>
                <a:ext uri="{FF2B5EF4-FFF2-40B4-BE49-F238E27FC236}">
                  <a16:creationId xmlns:a16="http://schemas.microsoft.com/office/drawing/2014/main" id="{1AD80E4F-C5F7-4DD3-8A43-8ADAA83F4756}"/>
                </a:ext>
              </a:extLst>
            </p:cNvPr>
            <p:cNvSpPr txBox="1"/>
            <p:nvPr/>
          </p:nvSpPr>
          <p:spPr>
            <a:xfrm>
              <a:off x="1368970" y="5391406"/>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め</a:t>
              </a:r>
              <a:endParaRPr kumimoji="1" lang="ja-JP" altLang="en-US" sz="1000" dirty="0">
                <a:latin typeface="メイリオ" panose="020B0604030504040204" pitchFamily="50" charset="-128"/>
                <a:ea typeface="メイリオ" panose="020B0604030504040204" pitchFamily="50" charset="-128"/>
              </a:endParaRPr>
            </a:p>
          </p:txBody>
        </p:sp>
        <p:pic>
          <p:nvPicPr>
            <p:cNvPr id="107" name="図 106">
              <a:extLst>
                <a:ext uri="{FF2B5EF4-FFF2-40B4-BE49-F238E27FC236}">
                  <a16:creationId xmlns:a16="http://schemas.microsoft.com/office/drawing/2014/main" id="{EAF50C39-B656-4151-A422-F115157EA327}"/>
                </a:ext>
              </a:extLst>
            </p:cNvPr>
            <p:cNvPicPr>
              <a:picLocks noChangeAspect="1"/>
            </p:cNvPicPr>
            <p:nvPr/>
          </p:nvPicPr>
          <p:blipFill>
            <a:blip r:embed="rId6"/>
            <a:stretch>
              <a:fillRect/>
            </a:stretch>
          </p:blipFill>
          <p:spPr>
            <a:xfrm>
              <a:off x="2437826" y="5476826"/>
              <a:ext cx="1371719" cy="434378"/>
            </a:xfrm>
            <a:prstGeom prst="rect">
              <a:avLst/>
            </a:prstGeom>
          </p:spPr>
        </p:pic>
      </p:grpSp>
      <p:grpSp>
        <p:nvGrpSpPr>
          <p:cNvPr id="113" name="グループ化 112">
            <a:extLst>
              <a:ext uri="{FF2B5EF4-FFF2-40B4-BE49-F238E27FC236}">
                <a16:creationId xmlns:a16="http://schemas.microsoft.com/office/drawing/2014/main" id="{F5870E39-9739-4315-B7C4-C399912C52E1}"/>
              </a:ext>
            </a:extLst>
          </p:cNvPr>
          <p:cNvGrpSpPr/>
          <p:nvPr/>
        </p:nvGrpSpPr>
        <p:grpSpPr>
          <a:xfrm>
            <a:off x="3094364" y="4736615"/>
            <a:ext cx="3685789" cy="616305"/>
            <a:chOff x="657845" y="6057716"/>
            <a:chExt cx="3685789" cy="616305"/>
          </a:xfrm>
        </p:grpSpPr>
        <p:sp>
          <p:nvSpPr>
            <p:cNvPr id="114" name="テキスト ボックス 113">
              <a:extLst>
                <a:ext uri="{FF2B5EF4-FFF2-40B4-BE49-F238E27FC236}">
                  <a16:creationId xmlns:a16="http://schemas.microsoft.com/office/drawing/2014/main" id="{ADE995D0-C679-4094-8FCD-7EA26906A7D5}"/>
                </a:ext>
              </a:extLst>
            </p:cNvPr>
            <p:cNvSpPr txBox="1"/>
            <p:nvPr/>
          </p:nvSpPr>
          <p:spPr>
            <a:xfrm>
              <a:off x="657845" y="6057716"/>
              <a:ext cx="3685789"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見た目</a:t>
              </a:r>
              <a:r>
                <a:rPr lang="ja-JP" altLang="en-US" i="0" dirty="0">
                  <a:solidFill>
                    <a:srgbClr val="575E75"/>
                  </a:solidFill>
                  <a:effectLst/>
                  <a:latin typeface="メイリオ" panose="020B0604030504040204" pitchFamily="50" charset="-128"/>
                  <a:ea typeface="メイリオ" panose="020B0604030504040204" pitchFamily="50" charset="-128"/>
                </a:rPr>
                <a:t>」から　　　　を選ぶ。</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15" name="テキスト ボックス 114">
              <a:extLst>
                <a:ext uri="{FF2B5EF4-FFF2-40B4-BE49-F238E27FC236}">
                  <a16:creationId xmlns:a16="http://schemas.microsoft.com/office/drawing/2014/main" id="{F23E2625-A0B6-407E-8511-8974B5DD49AC}"/>
                </a:ext>
              </a:extLst>
            </p:cNvPr>
            <p:cNvSpPr txBox="1"/>
            <p:nvPr/>
          </p:nvSpPr>
          <p:spPr>
            <a:xfrm>
              <a:off x="3358505" y="6137336"/>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116" name="テキスト ボックス 115">
              <a:extLst>
                <a:ext uri="{FF2B5EF4-FFF2-40B4-BE49-F238E27FC236}">
                  <a16:creationId xmlns:a16="http://schemas.microsoft.com/office/drawing/2014/main" id="{976FF8E4-501F-4A01-AF30-87125868C246}"/>
                </a:ext>
              </a:extLst>
            </p:cNvPr>
            <p:cNvSpPr txBox="1"/>
            <p:nvPr/>
          </p:nvSpPr>
          <p:spPr>
            <a:xfrm>
              <a:off x="941135" y="6120771"/>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み</a:t>
              </a:r>
              <a:endParaRPr kumimoji="1" lang="ja-JP" altLang="en-US" sz="1000" dirty="0">
                <a:latin typeface="メイリオ" panose="020B0604030504040204" pitchFamily="50" charset="-128"/>
                <a:ea typeface="メイリオ" panose="020B0604030504040204" pitchFamily="50" charset="-128"/>
              </a:endParaRPr>
            </a:p>
          </p:txBody>
        </p:sp>
        <p:sp>
          <p:nvSpPr>
            <p:cNvPr id="117" name="テキスト ボックス 116">
              <a:extLst>
                <a:ext uri="{FF2B5EF4-FFF2-40B4-BE49-F238E27FC236}">
                  <a16:creationId xmlns:a16="http://schemas.microsoft.com/office/drawing/2014/main" id="{458EA69D-5DF8-4B98-B3EF-D95D6CF71256}"/>
                </a:ext>
              </a:extLst>
            </p:cNvPr>
            <p:cNvSpPr txBox="1"/>
            <p:nvPr/>
          </p:nvSpPr>
          <p:spPr>
            <a:xfrm>
              <a:off x="1386334" y="6114999"/>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め</a:t>
              </a:r>
              <a:endParaRPr kumimoji="1" lang="ja-JP" altLang="en-US" sz="1000" dirty="0">
                <a:latin typeface="メイリオ" panose="020B0604030504040204" pitchFamily="50" charset="-128"/>
                <a:ea typeface="メイリオ" panose="020B0604030504040204" pitchFamily="50" charset="-128"/>
              </a:endParaRPr>
            </a:p>
          </p:txBody>
        </p:sp>
        <p:pic>
          <p:nvPicPr>
            <p:cNvPr id="118" name="図 117">
              <a:extLst>
                <a:ext uri="{FF2B5EF4-FFF2-40B4-BE49-F238E27FC236}">
                  <a16:creationId xmlns:a16="http://schemas.microsoft.com/office/drawing/2014/main" id="{351F0C53-5D4C-4DD8-802C-C4235FE1124C}"/>
                </a:ext>
              </a:extLst>
            </p:cNvPr>
            <p:cNvPicPr>
              <a:picLocks noChangeAspect="1"/>
            </p:cNvPicPr>
            <p:nvPr/>
          </p:nvPicPr>
          <p:blipFill>
            <a:blip r:embed="rId7"/>
            <a:stretch>
              <a:fillRect/>
            </a:stretch>
          </p:blipFill>
          <p:spPr>
            <a:xfrm>
              <a:off x="2380553" y="6209161"/>
              <a:ext cx="914479" cy="464860"/>
            </a:xfrm>
            <a:prstGeom prst="rect">
              <a:avLst/>
            </a:prstGeom>
          </p:spPr>
        </p:pic>
      </p:grpSp>
      <p:grpSp>
        <p:nvGrpSpPr>
          <p:cNvPr id="15" name="グループ化 14">
            <a:extLst>
              <a:ext uri="{FF2B5EF4-FFF2-40B4-BE49-F238E27FC236}">
                <a16:creationId xmlns:a16="http://schemas.microsoft.com/office/drawing/2014/main" id="{3EED9485-61E9-420D-ACA5-CB312C22324E}"/>
              </a:ext>
            </a:extLst>
          </p:cNvPr>
          <p:cNvGrpSpPr/>
          <p:nvPr/>
        </p:nvGrpSpPr>
        <p:grpSpPr>
          <a:xfrm>
            <a:off x="3102978" y="3974083"/>
            <a:ext cx="5952009" cy="579525"/>
            <a:chOff x="2978928" y="3452212"/>
            <a:chExt cx="5952009" cy="579525"/>
          </a:xfrm>
        </p:grpSpPr>
        <p:sp>
          <p:nvSpPr>
            <p:cNvPr id="109" name="テキスト ボックス 108">
              <a:extLst>
                <a:ext uri="{FF2B5EF4-FFF2-40B4-BE49-F238E27FC236}">
                  <a16:creationId xmlns:a16="http://schemas.microsoft.com/office/drawing/2014/main" id="{89BE2FDD-2345-465B-B41B-1CA5BC5E1824}"/>
                </a:ext>
              </a:extLst>
            </p:cNvPr>
            <p:cNvSpPr txBox="1"/>
            <p:nvPr/>
          </p:nvSpPr>
          <p:spPr>
            <a:xfrm>
              <a:off x="2978928" y="3452212"/>
              <a:ext cx="5952009"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制御</a:t>
              </a:r>
              <a:r>
                <a:rPr lang="ja-JP" altLang="en-US" i="0" dirty="0">
                  <a:solidFill>
                    <a:srgbClr val="575E75"/>
                  </a:solidFill>
                  <a:effectLst/>
                  <a:latin typeface="メイリオ" panose="020B0604030504040204" pitchFamily="50" charset="-128"/>
                  <a:ea typeface="メイリオ" panose="020B0604030504040204" pitchFamily="50" charset="-128"/>
                </a:rPr>
                <a:t>」から　　　　　を選</a:t>
              </a:r>
              <a:r>
                <a:rPr lang="ja-JP" altLang="en-US" dirty="0">
                  <a:solidFill>
                    <a:srgbClr val="575E75"/>
                  </a:solidFill>
                  <a:latin typeface="メイリオ" panose="020B0604030504040204" pitchFamily="50" charset="-128"/>
                  <a:ea typeface="メイリオ" panose="020B0604030504040204" pitchFamily="50" charset="-128"/>
                </a:rPr>
                <a:t>び、</a:t>
              </a:r>
              <a:r>
                <a:rPr lang="ja-JP" altLang="en-US" i="0" dirty="0">
                  <a:solidFill>
                    <a:srgbClr val="575E75"/>
                  </a:solidFill>
                  <a:effectLst/>
                  <a:latin typeface="メイリオ" panose="020B0604030504040204" pitchFamily="50" charset="-128"/>
                  <a:ea typeface="メイリオ" panose="020B0604030504040204" pitchFamily="50" charset="-128"/>
                </a:rPr>
                <a:t>「</a:t>
              </a:r>
              <a:r>
                <a:rPr lang="en-US" altLang="ja-JP" b="1" dirty="0">
                  <a:solidFill>
                    <a:srgbClr val="575E75"/>
                  </a:solidFill>
                  <a:latin typeface="メイリオ" panose="020B0604030504040204" pitchFamily="50" charset="-128"/>
                  <a:ea typeface="メイリオ" panose="020B0604030504040204" pitchFamily="50" charset="-128"/>
                </a:rPr>
                <a:t>0.2</a:t>
              </a:r>
              <a:r>
                <a:rPr lang="ja-JP" altLang="en-US" b="1" dirty="0">
                  <a:solidFill>
                    <a:srgbClr val="575E75"/>
                  </a:solidFill>
                  <a:latin typeface="メイリオ" panose="020B0604030504040204" pitchFamily="50" charset="-128"/>
                  <a:ea typeface="メイリオ" panose="020B0604030504040204" pitchFamily="50" charset="-128"/>
                </a:rPr>
                <a:t>秒</a:t>
              </a:r>
              <a:r>
                <a:rPr lang="ja-JP" altLang="en-US" i="0" dirty="0">
                  <a:solidFill>
                    <a:srgbClr val="575E75"/>
                  </a:solidFill>
                  <a:effectLst/>
                  <a:latin typeface="メイリオ" panose="020B0604030504040204" pitchFamily="50" charset="-128"/>
                  <a:ea typeface="メイリオ" panose="020B0604030504040204" pitchFamily="50" charset="-128"/>
                </a:rPr>
                <a:t>」に変更する</a:t>
              </a:r>
              <a:r>
                <a:rPr lang="ja-JP" altLang="en-US" dirty="0">
                  <a:solidFill>
                    <a:srgbClr val="575E75"/>
                  </a:solidFill>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10" name="テキスト ボックス 109">
              <a:extLst>
                <a:ext uri="{FF2B5EF4-FFF2-40B4-BE49-F238E27FC236}">
                  <a16:creationId xmlns:a16="http://schemas.microsoft.com/office/drawing/2014/main" id="{8B6FBF9D-6266-4720-823B-67B4B63B30F9}"/>
                </a:ext>
              </a:extLst>
            </p:cNvPr>
            <p:cNvSpPr txBox="1"/>
            <p:nvPr/>
          </p:nvSpPr>
          <p:spPr>
            <a:xfrm>
              <a:off x="3128307" y="3515087"/>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111" name="テキスト ボックス 110">
              <a:extLst>
                <a:ext uri="{FF2B5EF4-FFF2-40B4-BE49-F238E27FC236}">
                  <a16:creationId xmlns:a16="http://schemas.microsoft.com/office/drawing/2014/main" id="{E3490A8F-319F-4115-9F05-14A8C025B71C}"/>
                </a:ext>
              </a:extLst>
            </p:cNvPr>
            <p:cNvSpPr txBox="1"/>
            <p:nvPr/>
          </p:nvSpPr>
          <p:spPr>
            <a:xfrm>
              <a:off x="5667665" y="3508015"/>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112" name="図 111">
              <a:extLst>
                <a:ext uri="{FF2B5EF4-FFF2-40B4-BE49-F238E27FC236}">
                  <a16:creationId xmlns:a16="http://schemas.microsoft.com/office/drawing/2014/main" id="{84C9C28F-5331-4F21-9B6F-1026B2D96E19}"/>
                </a:ext>
              </a:extLst>
            </p:cNvPr>
            <p:cNvPicPr>
              <a:picLocks noChangeAspect="1"/>
            </p:cNvPicPr>
            <p:nvPr/>
          </p:nvPicPr>
          <p:blipFill>
            <a:blip r:embed="rId8"/>
            <a:stretch>
              <a:fillRect/>
            </a:stretch>
          </p:blipFill>
          <p:spPr>
            <a:xfrm>
              <a:off x="4474077" y="3559256"/>
              <a:ext cx="1082134" cy="472481"/>
            </a:xfrm>
            <a:prstGeom prst="rect">
              <a:avLst/>
            </a:prstGeom>
          </p:spPr>
        </p:pic>
        <p:sp>
          <p:nvSpPr>
            <p:cNvPr id="119" name="テキスト ボックス 118">
              <a:extLst>
                <a:ext uri="{FF2B5EF4-FFF2-40B4-BE49-F238E27FC236}">
                  <a16:creationId xmlns:a16="http://schemas.microsoft.com/office/drawing/2014/main" id="{3E7E7BF3-D98E-4D4B-A998-F8D7667BA02A}"/>
                </a:ext>
              </a:extLst>
            </p:cNvPr>
            <p:cNvSpPr txBox="1"/>
            <p:nvPr/>
          </p:nvSpPr>
          <p:spPr>
            <a:xfrm>
              <a:off x="7675214" y="3529648"/>
              <a:ext cx="7026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へんこう</a:t>
              </a:r>
              <a:endParaRPr kumimoji="1" lang="ja-JP" altLang="en-US" sz="1000" dirty="0">
                <a:latin typeface="メイリオ" panose="020B0604030504040204" pitchFamily="50" charset="-128"/>
                <a:ea typeface="メイリオ" panose="020B0604030504040204" pitchFamily="50" charset="-128"/>
              </a:endParaRPr>
            </a:p>
          </p:txBody>
        </p:sp>
        <p:sp>
          <p:nvSpPr>
            <p:cNvPr id="120" name="テキスト ボックス 119">
              <a:extLst>
                <a:ext uri="{FF2B5EF4-FFF2-40B4-BE49-F238E27FC236}">
                  <a16:creationId xmlns:a16="http://schemas.microsoft.com/office/drawing/2014/main" id="{FC588AD4-3B73-4FB7-A21B-08A2844C7F70}"/>
                </a:ext>
              </a:extLst>
            </p:cNvPr>
            <p:cNvSpPr txBox="1"/>
            <p:nvPr/>
          </p:nvSpPr>
          <p:spPr>
            <a:xfrm>
              <a:off x="6904768" y="3521891"/>
              <a:ext cx="610755"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びょう</a:t>
              </a:r>
              <a:endParaRPr kumimoji="1" lang="ja-JP" altLang="en-US" sz="1000" dirty="0">
                <a:latin typeface="メイリオ" panose="020B0604030504040204" pitchFamily="50" charset="-128"/>
                <a:ea typeface="メイリオ" panose="020B0604030504040204" pitchFamily="50" charset="-128"/>
              </a:endParaRPr>
            </a:p>
          </p:txBody>
        </p:sp>
      </p:grpSp>
      <p:grpSp>
        <p:nvGrpSpPr>
          <p:cNvPr id="121" name="グループ化 120">
            <a:extLst>
              <a:ext uri="{FF2B5EF4-FFF2-40B4-BE49-F238E27FC236}">
                <a16:creationId xmlns:a16="http://schemas.microsoft.com/office/drawing/2014/main" id="{480CFC6D-778D-4DF7-9EE3-B4B5A8D341C4}"/>
              </a:ext>
            </a:extLst>
          </p:cNvPr>
          <p:cNvGrpSpPr/>
          <p:nvPr/>
        </p:nvGrpSpPr>
        <p:grpSpPr>
          <a:xfrm>
            <a:off x="3102978" y="5528643"/>
            <a:ext cx="5952009" cy="579525"/>
            <a:chOff x="2978928" y="3452212"/>
            <a:chExt cx="5952009" cy="579525"/>
          </a:xfrm>
        </p:grpSpPr>
        <p:sp>
          <p:nvSpPr>
            <p:cNvPr id="122" name="テキスト ボックス 121">
              <a:extLst>
                <a:ext uri="{FF2B5EF4-FFF2-40B4-BE49-F238E27FC236}">
                  <a16:creationId xmlns:a16="http://schemas.microsoft.com/office/drawing/2014/main" id="{73EF361E-FE85-4944-9FAB-19E6C3CEA322}"/>
                </a:ext>
              </a:extLst>
            </p:cNvPr>
            <p:cNvSpPr txBox="1"/>
            <p:nvPr/>
          </p:nvSpPr>
          <p:spPr>
            <a:xfrm>
              <a:off x="2978928" y="3452212"/>
              <a:ext cx="5952009"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制御</a:t>
              </a:r>
              <a:r>
                <a:rPr lang="ja-JP" altLang="en-US" i="0" dirty="0">
                  <a:solidFill>
                    <a:srgbClr val="575E75"/>
                  </a:solidFill>
                  <a:effectLst/>
                  <a:latin typeface="メイリオ" panose="020B0604030504040204" pitchFamily="50" charset="-128"/>
                  <a:ea typeface="メイリオ" panose="020B0604030504040204" pitchFamily="50" charset="-128"/>
                </a:rPr>
                <a:t>」から　　　　　を選</a:t>
              </a:r>
              <a:r>
                <a:rPr lang="ja-JP" altLang="en-US" dirty="0">
                  <a:solidFill>
                    <a:srgbClr val="575E75"/>
                  </a:solidFill>
                  <a:latin typeface="メイリオ" panose="020B0604030504040204" pitchFamily="50" charset="-128"/>
                  <a:ea typeface="メイリオ" panose="020B0604030504040204" pitchFamily="50" charset="-128"/>
                </a:rPr>
                <a:t>び、</a:t>
              </a:r>
              <a:r>
                <a:rPr lang="ja-JP" altLang="en-US" i="0" dirty="0">
                  <a:solidFill>
                    <a:srgbClr val="575E75"/>
                  </a:solidFill>
                  <a:effectLst/>
                  <a:latin typeface="メイリオ" panose="020B0604030504040204" pitchFamily="50" charset="-128"/>
                  <a:ea typeface="メイリオ" panose="020B0604030504040204" pitchFamily="50" charset="-128"/>
                </a:rPr>
                <a:t>「</a:t>
              </a:r>
              <a:r>
                <a:rPr lang="en-US" altLang="ja-JP" b="1" dirty="0">
                  <a:solidFill>
                    <a:srgbClr val="575E75"/>
                  </a:solidFill>
                  <a:latin typeface="メイリオ" panose="020B0604030504040204" pitchFamily="50" charset="-128"/>
                  <a:ea typeface="メイリオ" panose="020B0604030504040204" pitchFamily="50" charset="-128"/>
                </a:rPr>
                <a:t>0.2</a:t>
              </a:r>
              <a:r>
                <a:rPr lang="ja-JP" altLang="en-US" b="1" dirty="0">
                  <a:solidFill>
                    <a:srgbClr val="575E75"/>
                  </a:solidFill>
                  <a:latin typeface="メイリオ" panose="020B0604030504040204" pitchFamily="50" charset="-128"/>
                  <a:ea typeface="メイリオ" panose="020B0604030504040204" pitchFamily="50" charset="-128"/>
                </a:rPr>
                <a:t>秒</a:t>
              </a:r>
              <a:r>
                <a:rPr lang="ja-JP" altLang="en-US" i="0" dirty="0">
                  <a:solidFill>
                    <a:srgbClr val="575E75"/>
                  </a:solidFill>
                  <a:effectLst/>
                  <a:latin typeface="メイリオ" panose="020B0604030504040204" pitchFamily="50" charset="-128"/>
                  <a:ea typeface="メイリオ" panose="020B0604030504040204" pitchFamily="50" charset="-128"/>
                </a:rPr>
                <a:t>」に変更する</a:t>
              </a:r>
              <a:r>
                <a:rPr lang="ja-JP" altLang="en-US" dirty="0">
                  <a:solidFill>
                    <a:srgbClr val="575E75"/>
                  </a:solidFill>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23" name="テキスト ボックス 122">
              <a:extLst>
                <a:ext uri="{FF2B5EF4-FFF2-40B4-BE49-F238E27FC236}">
                  <a16:creationId xmlns:a16="http://schemas.microsoft.com/office/drawing/2014/main" id="{5670F19B-FACD-422C-B616-787F9929D644}"/>
                </a:ext>
              </a:extLst>
            </p:cNvPr>
            <p:cNvSpPr txBox="1"/>
            <p:nvPr/>
          </p:nvSpPr>
          <p:spPr>
            <a:xfrm>
              <a:off x="3128307" y="3515087"/>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124" name="テキスト ボックス 123">
              <a:extLst>
                <a:ext uri="{FF2B5EF4-FFF2-40B4-BE49-F238E27FC236}">
                  <a16:creationId xmlns:a16="http://schemas.microsoft.com/office/drawing/2014/main" id="{4F5A1F33-EBE8-4971-B999-422D72145F48}"/>
                </a:ext>
              </a:extLst>
            </p:cNvPr>
            <p:cNvSpPr txBox="1"/>
            <p:nvPr/>
          </p:nvSpPr>
          <p:spPr>
            <a:xfrm>
              <a:off x="5667665" y="3508015"/>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125" name="図 124">
              <a:extLst>
                <a:ext uri="{FF2B5EF4-FFF2-40B4-BE49-F238E27FC236}">
                  <a16:creationId xmlns:a16="http://schemas.microsoft.com/office/drawing/2014/main" id="{6B17FFFF-85BF-47C8-BD43-59B5CF69D125}"/>
                </a:ext>
              </a:extLst>
            </p:cNvPr>
            <p:cNvPicPr>
              <a:picLocks noChangeAspect="1"/>
            </p:cNvPicPr>
            <p:nvPr/>
          </p:nvPicPr>
          <p:blipFill>
            <a:blip r:embed="rId8"/>
            <a:stretch>
              <a:fillRect/>
            </a:stretch>
          </p:blipFill>
          <p:spPr>
            <a:xfrm>
              <a:off x="4474077" y="3559256"/>
              <a:ext cx="1082134" cy="472481"/>
            </a:xfrm>
            <a:prstGeom prst="rect">
              <a:avLst/>
            </a:prstGeom>
          </p:spPr>
        </p:pic>
        <p:sp>
          <p:nvSpPr>
            <p:cNvPr id="126" name="テキスト ボックス 125">
              <a:extLst>
                <a:ext uri="{FF2B5EF4-FFF2-40B4-BE49-F238E27FC236}">
                  <a16:creationId xmlns:a16="http://schemas.microsoft.com/office/drawing/2014/main" id="{BBB9015B-79ED-4E87-875D-CC33F7EC9C8A}"/>
                </a:ext>
              </a:extLst>
            </p:cNvPr>
            <p:cNvSpPr txBox="1"/>
            <p:nvPr/>
          </p:nvSpPr>
          <p:spPr>
            <a:xfrm>
              <a:off x="7675214" y="3529648"/>
              <a:ext cx="7026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へんこう</a:t>
              </a:r>
              <a:endParaRPr kumimoji="1" lang="ja-JP" altLang="en-US" sz="1000" dirty="0">
                <a:latin typeface="メイリオ" panose="020B0604030504040204" pitchFamily="50" charset="-128"/>
                <a:ea typeface="メイリオ" panose="020B0604030504040204" pitchFamily="50" charset="-128"/>
              </a:endParaRPr>
            </a:p>
          </p:txBody>
        </p:sp>
        <p:sp>
          <p:nvSpPr>
            <p:cNvPr id="127" name="テキスト ボックス 126">
              <a:extLst>
                <a:ext uri="{FF2B5EF4-FFF2-40B4-BE49-F238E27FC236}">
                  <a16:creationId xmlns:a16="http://schemas.microsoft.com/office/drawing/2014/main" id="{19676EAB-7337-4626-B4ED-0FF5EA8F819E}"/>
                </a:ext>
              </a:extLst>
            </p:cNvPr>
            <p:cNvSpPr txBox="1"/>
            <p:nvPr/>
          </p:nvSpPr>
          <p:spPr>
            <a:xfrm>
              <a:off x="6904768" y="3521891"/>
              <a:ext cx="610755"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びょう</a:t>
              </a:r>
              <a:endParaRPr kumimoji="1" lang="ja-JP" altLang="en-US" sz="10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41617713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021F17E-0B02-4E74-9706-4DF7842CAAAE}"/>
              </a:ext>
            </a:extLst>
          </p:cNvPr>
          <p:cNvPicPr>
            <a:picLocks noChangeAspect="1"/>
          </p:cNvPicPr>
          <p:nvPr/>
        </p:nvPicPr>
        <p:blipFill>
          <a:blip r:embed="rId2"/>
          <a:stretch>
            <a:fillRect/>
          </a:stretch>
        </p:blipFill>
        <p:spPr>
          <a:xfrm>
            <a:off x="1002801" y="2238375"/>
            <a:ext cx="1800225" cy="2381250"/>
          </a:xfrm>
          <a:prstGeom prst="rect">
            <a:avLst/>
          </a:prstGeom>
        </p:spPr>
      </p:pic>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ゲームの始まりと終わりを光で知らせよう</a:t>
            </a:r>
          </a:p>
        </p:txBody>
      </p:sp>
      <p:sp>
        <p:nvSpPr>
          <p:cNvPr id="34" name="テキスト ボックス 33">
            <a:extLst>
              <a:ext uri="{FF2B5EF4-FFF2-40B4-BE49-F238E27FC236}">
                <a16:creationId xmlns:a16="http://schemas.microsoft.com/office/drawing/2014/main" id="{DF5A04E7-D7E7-43A1-9979-9236F6F44467}"/>
              </a:ext>
            </a:extLst>
          </p:cNvPr>
          <p:cNvSpPr txBox="1"/>
          <p:nvPr/>
        </p:nvSpPr>
        <p:spPr>
          <a:xfrm>
            <a:off x="1532281" y="386985"/>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はじ</a:t>
            </a:r>
          </a:p>
        </p:txBody>
      </p:sp>
      <p:sp>
        <p:nvSpPr>
          <p:cNvPr id="30" name="テキスト ボックス 29">
            <a:extLst>
              <a:ext uri="{FF2B5EF4-FFF2-40B4-BE49-F238E27FC236}">
                <a16:creationId xmlns:a16="http://schemas.microsoft.com/office/drawing/2014/main" id="{AB22AB3A-F344-4B52-A65D-71AB00F6A491}"/>
              </a:ext>
            </a:extLst>
          </p:cNvPr>
          <p:cNvSpPr txBox="1"/>
          <p:nvPr/>
        </p:nvSpPr>
        <p:spPr>
          <a:xfrm>
            <a:off x="2600007" y="386985"/>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お</a:t>
            </a:r>
          </a:p>
        </p:txBody>
      </p:sp>
      <p:sp>
        <p:nvSpPr>
          <p:cNvPr id="31" name="テキスト ボックス 30">
            <a:extLst>
              <a:ext uri="{FF2B5EF4-FFF2-40B4-BE49-F238E27FC236}">
                <a16:creationId xmlns:a16="http://schemas.microsoft.com/office/drawing/2014/main" id="{9691598D-7214-44A6-B14A-7AEFFA20BE7B}"/>
              </a:ext>
            </a:extLst>
          </p:cNvPr>
          <p:cNvSpPr txBox="1"/>
          <p:nvPr/>
        </p:nvSpPr>
        <p:spPr>
          <a:xfrm>
            <a:off x="3668367" y="386985"/>
            <a:ext cx="56628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ひかり</a:t>
            </a:r>
          </a:p>
        </p:txBody>
      </p:sp>
      <p:sp>
        <p:nvSpPr>
          <p:cNvPr id="32" name="テキスト ボックス 31">
            <a:extLst>
              <a:ext uri="{FF2B5EF4-FFF2-40B4-BE49-F238E27FC236}">
                <a16:creationId xmlns:a16="http://schemas.microsoft.com/office/drawing/2014/main" id="{96549F8F-1A05-4251-907C-1C5D6D4D238D}"/>
              </a:ext>
            </a:extLst>
          </p:cNvPr>
          <p:cNvSpPr txBox="1"/>
          <p:nvPr/>
        </p:nvSpPr>
        <p:spPr>
          <a:xfrm>
            <a:off x="4305093" y="386985"/>
            <a:ext cx="56628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し</a:t>
            </a:r>
          </a:p>
        </p:txBody>
      </p:sp>
      <p:grpSp>
        <p:nvGrpSpPr>
          <p:cNvPr id="68" name="グループ化 67">
            <a:extLst>
              <a:ext uri="{FF2B5EF4-FFF2-40B4-BE49-F238E27FC236}">
                <a16:creationId xmlns:a16="http://schemas.microsoft.com/office/drawing/2014/main" id="{1DEF3ED3-9F60-409E-ACB9-CB671171ED9E}"/>
              </a:ext>
            </a:extLst>
          </p:cNvPr>
          <p:cNvGrpSpPr/>
          <p:nvPr/>
        </p:nvGrpSpPr>
        <p:grpSpPr>
          <a:xfrm>
            <a:off x="70965" y="2072576"/>
            <a:ext cx="652422" cy="639195"/>
            <a:chOff x="303415" y="2322618"/>
            <a:chExt cx="652422" cy="639195"/>
          </a:xfrm>
        </p:grpSpPr>
        <p:pic>
          <p:nvPicPr>
            <p:cNvPr id="78" name="図 77">
              <a:extLst>
                <a:ext uri="{FF2B5EF4-FFF2-40B4-BE49-F238E27FC236}">
                  <a16:creationId xmlns:a16="http://schemas.microsoft.com/office/drawing/2014/main" id="{9596A353-1EA1-4B36-8FE6-45B980084E59}"/>
                </a:ext>
              </a:extLst>
            </p:cNvPr>
            <p:cNvPicPr>
              <a:picLocks noChangeAspect="1"/>
            </p:cNvPicPr>
            <p:nvPr/>
          </p:nvPicPr>
          <p:blipFill>
            <a:blip r:embed="rId3"/>
            <a:stretch>
              <a:fillRect/>
            </a:stretch>
          </p:blipFill>
          <p:spPr>
            <a:xfrm>
              <a:off x="357516" y="2408035"/>
              <a:ext cx="561975" cy="485775"/>
            </a:xfrm>
            <a:prstGeom prst="rect">
              <a:avLst/>
            </a:prstGeom>
          </p:spPr>
        </p:pic>
        <p:sp>
          <p:nvSpPr>
            <p:cNvPr id="79" name="四角形: 角を丸くする 78">
              <a:extLst>
                <a:ext uri="{FF2B5EF4-FFF2-40B4-BE49-F238E27FC236}">
                  <a16:creationId xmlns:a16="http://schemas.microsoft.com/office/drawing/2014/main" id="{2E439EF3-BED1-42E2-89FB-4AFABEF0825B}"/>
                </a:ext>
              </a:extLst>
            </p:cNvPr>
            <p:cNvSpPr/>
            <p:nvPr/>
          </p:nvSpPr>
          <p:spPr>
            <a:xfrm>
              <a:off x="303415" y="2322618"/>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cxnSp>
        <p:nvCxnSpPr>
          <p:cNvPr id="80" name="直線矢印コネクタ 79">
            <a:extLst>
              <a:ext uri="{FF2B5EF4-FFF2-40B4-BE49-F238E27FC236}">
                <a16:creationId xmlns:a16="http://schemas.microsoft.com/office/drawing/2014/main" id="{5A01BFC1-611E-4A01-B1E4-96D12337F630}"/>
              </a:ext>
            </a:extLst>
          </p:cNvPr>
          <p:cNvCxnSpPr>
            <a:cxnSpLocks/>
          </p:cNvCxnSpPr>
          <p:nvPr/>
        </p:nvCxnSpPr>
        <p:spPr>
          <a:xfrm>
            <a:off x="740165" y="2500483"/>
            <a:ext cx="331555"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52E264A5-DADF-46BD-B727-62017E3ED9AB}"/>
              </a:ext>
            </a:extLst>
          </p:cNvPr>
          <p:cNvGrpSpPr/>
          <p:nvPr/>
        </p:nvGrpSpPr>
        <p:grpSpPr>
          <a:xfrm>
            <a:off x="257068" y="1204386"/>
            <a:ext cx="1645846" cy="577081"/>
            <a:chOff x="5616088" y="4040610"/>
            <a:chExt cx="1645846" cy="577081"/>
          </a:xfrm>
        </p:grpSpPr>
        <p:sp>
          <p:nvSpPr>
            <p:cNvPr id="87" name="テキスト ボックス 86">
              <a:extLst>
                <a:ext uri="{FF2B5EF4-FFF2-40B4-BE49-F238E27FC236}">
                  <a16:creationId xmlns:a16="http://schemas.microsoft.com/office/drawing/2014/main" id="{4661853C-AA67-4321-9DAD-69187ADC1B71}"/>
                </a:ext>
              </a:extLst>
            </p:cNvPr>
            <p:cNvSpPr txBox="1"/>
            <p:nvPr/>
          </p:nvSpPr>
          <p:spPr>
            <a:xfrm>
              <a:off x="5616088" y="4040610"/>
              <a:ext cx="1645846" cy="577081"/>
            </a:xfrm>
            <a:prstGeom prst="rect">
              <a:avLst/>
            </a:prstGeom>
            <a:noFill/>
          </p:spPr>
          <p:txBody>
            <a:bodyPr wrap="square" rtlCol="0">
              <a:spAutoFit/>
            </a:bodyPr>
            <a:lstStyle/>
            <a:p>
              <a:pPr algn="ct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青色</a:t>
              </a:r>
              <a:r>
                <a:rPr lang="ja-JP" altLang="en-US" b="1" dirty="0">
                  <a:solidFill>
                    <a:srgbClr val="575E75"/>
                  </a:solidFill>
                  <a:latin typeface="メイリオ" panose="020B0604030504040204" pitchFamily="50" charset="-128"/>
                  <a:ea typeface="メイリオ" panose="020B0604030504040204" pitchFamily="50" charset="-128"/>
                </a:rPr>
                <a:t>の</a:t>
              </a:r>
              <a:r>
                <a:rPr lang="ja-JP" altLang="en-US" b="1" i="0" dirty="0">
                  <a:solidFill>
                    <a:srgbClr val="575E75"/>
                  </a:solidFill>
                  <a:effectLst/>
                  <a:latin typeface="メイリオ" panose="020B0604030504040204" pitchFamily="50" charset="-128"/>
                  <a:ea typeface="メイリオ" panose="020B0604030504040204" pitchFamily="50" charset="-128"/>
                </a:rPr>
                <a:t>点滅</a:t>
              </a:r>
              <a:endParaRPr lang="en-US" altLang="ja-JP" b="1" i="0" dirty="0">
                <a:solidFill>
                  <a:srgbClr val="575E75"/>
                </a:solidFill>
                <a:effectLst/>
                <a:latin typeface="メイリオ" panose="020B0604030504040204" pitchFamily="50" charset="-128"/>
                <a:ea typeface="メイリオ" panose="020B0604030504040204" pitchFamily="50" charset="-128"/>
              </a:endParaRPr>
            </a:p>
          </p:txBody>
        </p:sp>
        <p:sp>
          <p:nvSpPr>
            <p:cNvPr id="88" name="テキスト ボックス 87">
              <a:extLst>
                <a:ext uri="{FF2B5EF4-FFF2-40B4-BE49-F238E27FC236}">
                  <a16:creationId xmlns:a16="http://schemas.microsoft.com/office/drawing/2014/main" id="{ADB7B294-9AFA-4C95-9B55-546B74B25733}"/>
                </a:ext>
              </a:extLst>
            </p:cNvPr>
            <p:cNvSpPr txBox="1"/>
            <p:nvPr/>
          </p:nvSpPr>
          <p:spPr>
            <a:xfrm>
              <a:off x="5673332" y="4127319"/>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あおいろ</a:t>
              </a:r>
              <a:endParaRPr kumimoji="1" lang="ja-JP" altLang="en-US" sz="1000" dirty="0">
                <a:latin typeface="メイリオ" panose="020B0604030504040204" pitchFamily="50" charset="-128"/>
                <a:ea typeface="メイリオ" panose="020B0604030504040204" pitchFamily="50" charset="-128"/>
              </a:endParaRPr>
            </a:p>
          </p:txBody>
        </p:sp>
        <p:sp>
          <p:nvSpPr>
            <p:cNvPr id="91" name="テキスト ボックス 90">
              <a:extLst>
                <a:ext uri="{FF2B5EF4-FFF2-40B4-BE49-F238E27FC236}">
                  <a16:creationId xmlns:a16="http://schemas.microsoft.com/office/drawing/2014/main" id="{9AAEA220-F4C7-4CFD-BF0B-7D07D0CC22C1}"/>
                </a:ext>
              </a:extLst>
            </p:cNvPr>
            <p:cNvSpPr txBox="1"/>
            <p:nvPr/>
          </p:nvSpPr>
          <p:spPr>
            <a:xfrm>
              <a:off x="6393903" y="4109563"/>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てんめつ</a:t>
              </a:r>
              <a:endParaRPr kumimoji="1" lang="ja-JP" altLang="en-US" sz="1000" dirty="0">
                <a:latin typeface="メイリオ" panose="020B0604030504040204" pitchFamily="50" charset="-128"/>
                <a:ea typeface="メイリオ" panose="020B0604030504040204" pitchFamily="50" charset="-128"/>
              </a:endParaRPr>
            </a:p>
          </p:txBody>
        </p:sp>
      </p:grpSp>
      <p:grpSp>
        <p:nvGrpSpPr>
          <p:cNvPr id="14" name="グループ化 13">
            <a:extLst>
              <a:ext uri="{FF2B5EF4-FFF2-40B4-BE49-F238E27FC236}">
                <a16:creationId xmlns:a16="http://schemas.microsoft.com/office/drawing/2014/main" id="{C6CC76DE-1B3D-4390-B3F3-DC4C7D83C9A9}"/>
              </a:ext>
            </a:extLst>
          </p:cNvPr>
          <p:cNvGrpSpPr/>
          <p:nvPr/>
        </p:nvGrpSpPr>
        <p:grpSpPr>
          <a:xfrm>
            <a:off x="2803026" y="2182294"/>
            <a:ext cx="6183408" cy="838273"/>
            <a:chOff x="3333454" y="2130289"/>
            <a:chExt cx="6183408" cy="838273"/>
          </a:xfrm>
        </p:grpSpPr>
        <p:sp>
          <p:nvSpPr>
            <p:cNvPr id="82" name="テキスト ボックス 81">
              <a:extLst>
                <a:ext uri="{FF2B5EF4-FFF2-40B4-BE49-F238E27FC236}">
                  <a16:creationId xmlns:a16="http://schemas.microsoft.com/office/drawing/2014/main" id="{5D0DBED7-30A6-413C-8C61-65C41757097C}"/>
                </a:ext>
              </a:extLst>
            </p:cNvPr>
            <p:cNvSpPr txBox="1"/>
            <p:nvPr/>
          </p:nvSpPr>
          <p:spPr>
            <a:xfrm>
              <a:off x="3333454" y="2182558"/>
              <a:ext cx="6183408"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制御</a:t>
              </a:r>
              <a:r>
                <a:rPr lang="ja-JP" altLang="en-US" i="0" dirty="0">
                  <a:solidFill>
                    <a:srgbClr val="575E75"/>
                  </a:solidFill>
                  <a:effectLst/>
                  <a:latin typeface="メイリオ" panose="020B0604030504040204" pitchFamily="50" charset="-128"/>
                  <a:ea typeface="メイリオ" panose="020B0604030504040204" pitchFamily="50" charset="-128"/>
                </a:rPr>
                <a:t>」から　　　　　　を選び、「</a:t>
              </a:r>
              <a:r>
                <a:rPr lang="en-US" altLang="ja-JP" b="1" dirty="0">
                  <a:solidFill>
                    <a:srgbClr val="575E75"/>
                  </a:solidFill>
                  <a:latin typeface="メイリオ" panose="020B0604030504040204" pitchFamily="50" charset="-128"/>
                  <a:ea typeface="メイリオ" panose="020B0604030504040204" pitchFamily="50" charset="-128"/>
                </a:rPr>
                <a:t>5</a:t>
              </a:r>
              <a:r>
                <a:rPr lang="ja-JP" altLang="en-US" b="1" dirty="0">
                  <a:solidFill>
                    <a:srgbClr val="575E75"/>
                  </a:solidFill>
                  <a:latin typeface="メイリオ" panose="020B0604030504040204" pitchFamily="50" charset="-128"/>
                  <a:ea typeface="メイリオ" panose="020B0604030504040204" pitchFamily="50" charset="-128"/>
                </a:rPr>
                <a:t>回</a:t>
              </a:r>
              <a:r>
                <a:rPr lang="ja-JP" altLang="en-US" i="0" dirty="0">
                  <a:solidFill>
                    <a:srgbClr val="575E75"/>
                  </a:solidFill>
                  <a:effectLst/>
                  <a:latin typeface="メイリオ" panose="020B0604030504040204" pitchFamily="50" charset="-128"/>
                  <a:ea typeface="メイリオ" panose="020B0604030504040204" pitchFamily="50" charset="-128"/>
                </a:rPr>
                <a:t>」に変更する</a:t>
              </a:r>
              <a:r>
                <a:rPr lang="ja-JP" altLang="en-US" dirty="0">
                  <a:solidFill>
                    <a:srgbClr val="575E75"/>
                  </a:solidFill>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C204D188-A965-4B43-AE53-AAA4BD4FEAC4}"/>
                </a:ext>
              </a:extLst>
            </p:cNvPr>
            <p:cNvSpPr txBox="1"/>
            <p:nvPr/>
          </p:nvSpPr>
          <p:spPr>
            <a:xfrm>
              <a:off x="3482833" y="2245433"/>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84" name="テキスト ボックス 83">
              <a:extLst>
                <a:ext uri="{FF2B5EF4-FFF2-40B4-BE49-F238E27FC236}">
                  <a16:creationId xmlns:a16="http://schemas.microsoft.com/office/drawing/2014/main" id="{DF1DADAB-1069-48B1-B714-BC52A1E9F676}"/>
                </a:ext>
              </a:extLst>
            </p:cNvPr>
            <p:cNvSpPr txBox="1"/>
            <p:nvPr/>
          </p:nvSpPr>
          <p:spPr>
            <a:xfrm>
              <a:off x="6263887" y="2245432"/>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A4BD6423-5C5B-40AF-A19D-F516289174AC}"/>
                </a:ext>
              </a:extLst>
            </p:cNvPr>
            <p:cNvPicPr>
              <a:picLocks noChangeAspect="1"/>
            </p:cNvPicPr>
            <p:nvPr/>
          </p:nvPicPr>
          <p:blipFill>
            <a:blip r:embed="rId4"/>
            <a:stretch>
              <a:fillRect/>
            </a:stretch>
          </p:blipFill>
          <p:spPr>
            <a:xfrm>
              <a:off x="4829885" y="2130289"/>
              <a:ext cx="1265030" cy="838273"/>
            </a:xfrm>
            <a:prstGeom prst="rect">
              <a:avLst/>
            </a:prstGeom>
          </p:spPr>
        </p:pic>
        <p:sp>
          <p:nvSpPr>
            <p:cNvPr id="92" name="テキスト ボックス 91">
              <a:extLst>
                <a:ext uri="{FF2B5EF4-FFF2-40B4-BE49-F238E27FC236}">
                  <a16:creationId xmlns:a16="http://schemas.microsoft.com/office/drawing/2014/main" id="{BF231B7D-1E1D-4B76-9F90-F28A3634714E}"/>
                </a:ext>
              </a:extLst>
            </p:cNvPr>
            <p:cNvSpPr txBox="1"/>
            <p:nvPr/>
          </p:nvSpPr>
          <p:spPr>
            <a:xfrm>
              <a:off x="7297766" y="2242633"/>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かい</a:t>
              </a:r>
              <a:endParaRPr kumimoji="1" lang="ja-JP" altLang="en-US" sz="1000" dirty="0">
                <a:latin typeface="メイリオ" panose="020B0604030504040204" pitchFamily="50" charset="-128"/>
                <a:ea typeface="メイリオ" panose="020B0604030504040204" pitchFamily="50" charset="-128"/>
              </a:endParaRPr>
            </a:p>
          </p:txBody>
        </p:sp>
        <p:sp>
          <p:nvSpPr>
            <p:cNvPr id="93" name="テキスト ボックス 92">
              <a:extLst>
                <a:ext uri="{FF2B5EF4-FFF2-40B4-BE49-F238E27FC236}">
                  <a16:creationId xmlns:a16="http://schemas.microsoft.com/office/drawing/2014/main" id="{B2433B30-AE2E-4691-9DA2-B24B98522A50}"/>
                </a:ext>
              </a:extLst>
            </p:cNvPr>
            <p:cNvSpPr txBox="1"/>
            <p:nvPr/>
          </p:nvSpPr>
          <p:spPr>
            <a:xfrm>
              <a:off x="8012774" y="2254221"/>
              <a:ext cx="7026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へんこう</a:t>
              </a:r>
              <a:endParaRPr kumimoji="1" lang="ja-JP" altLang="en-US" sz="1000" dirty="0">
                <a:latin typeface="メイリオ" panose="020B0604030504040204" pitchFamily="50" charset="-128"/>
                <a:ea typeface="メイリオ" panose="020B0604030504040204" pitchFamily="50" charset="-128"/>
              </a:endParaRPr>
            </a:p>
          </p:txBody>
        </p:sp>
      </p:grpSp>
      <p:cxnSp>
        <p:nvCxnSpPr>
          <p:cNvPr id="98" name="直線矢印コネクタ 97">
            <a:extLst>
              <a:ext uri="{FF2B5EF4-FFF2-40B4-BE49-F238E27FC236}">
                <a16:creationId xmlns:a16="http://schemas.microsoft.com/office/drawing/2014/main" id="{5B0D2C5F-19E2-4C3F-A7B1-DB151B062053}"/>
              </a:ext>
            </a:extLst>
          </p:cNvPr>
          <p:cNvCxnSpPr>
            <a:cxnSpLocks/>
          </p:cNvCxnSpPr>
          <p:nvPr/>
        </p:nvCxnSpPr>
        <p:spPr>
          <a:xfrm>
            <a:off x="740165" y="2890353"/>
            <a:ext cx="473966"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9" name="グループ化 98">
            <a:extLst>
              <a:ext uri="{FF2B5EF4-FFF2-40B4-BE49-F238E27FC236}">
                <a16:creationId xmlns:a16="http://schemas.microsoft.com/office/drawing/2014/main" id="{432514F3-6826-4CF8-A427-F558CA1962C8}"/>
              </a:ext>
            </a:extLst>
          </p:cNvPr>
          <p:cNvGrpSpPr/>
          <p:nvPr/>
        </p:nvGrpSpPr>
        <p:grpSpPr>
          <a:xfrm>
            <a:off x="83143" y="2775541"/>
            <a:ext cx="652422" cy="639195"/>
            <a:chOff x="182102" y="2738437"/>
            <a:chExt cx="652422" cy="639195"/>
          </a:xfrm>
        </p:grpSpPr>
        <p:pic>
          <p:nvPicPr>
            <p:cNvPr id="100" name="図 99">
              <a:extLst>
                <a:ext uri="{FF2B5EF4-FFF2-40B4-BE49-F238E27FC236}">
                  <a16:creationId xmlns:a16="http://schemas.microsoft.com/office/drawing/2014/main" id="{19312853-0DB2-4111-9928-C326BD826B8F}"/>
                </a:ext>
              </a:extLst>
            </p:cNvPr>
            <p:cNvPicPr>
              <a:picLocks noChangeAspect="1"/>
            </p:cNvPicPr>
            <p:nvPr/>
          </p:nvPicPr>
          <p:blipFill>
            <a:blip r:embed="rId5"/>
            <a:stretch>
              <a:fillRect/>
            </a:stretch>
          </p:blipFill>
          <p:spPr>
            <a:xfrm>
              <a:off x="260016" y="2808073"/>
              <a:ext cx="514350" cy="542925"/>
            </a:xfrm>
            <a:prstGeom prst="rect">
              <a:avLst/>
            </a:prstGeom>
          </p:spPr>
        </p:pic>
        <p:sp>
          <p:nvSpPr>
            <p:cNvPr id="101" name="四角形: 角を丸くする 100">
              <a:extLst>
                <a:ext uri="{FF2B5EF4-FFF2-40B4-BE49-F238E27FC236}">
                  <a16:creationId xmlns:a16="http://schemas.microsoft.com/office/drawing/2014/main" id="{4277E8FE-7157-4B8C-9FE3-A1E2E1F1C737}"/>
                </a:ext>
              </a:extLst>
            </p:cNvPr>
            <p:cNvSpPr/>
            <p:nvPr/>
          </p:nvSpPr>
          <p:spPr>
            <a:xfrm>
              <a:off x="182102" y="2738437"/>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pSp>
        <p:nvGrpSpPr>
          <p:cNvPr id="113" name="グループ化 112">
            <a:extLst>
              <a:ext uri="{FF2B5EF4-FFF2-40B4-BE49-F238E27FC236}">
                <a16:creationId xmlns:a16="http://schemas.microsoft.com/office/drawing/2014/main" id="{F5870E39-9739-4315-B7C4-C399912C52E1}"/>
              </a:ext>
            </a:extLst>
          </p:cNvPr>
          <p:cNvGrpSpPr/>
          <p:nvPr/>
        </p:nvGrpSpPr>
        <p:grpSpPr>
          <a:xfrm>
            <a:off x="2803026" y="5137523"/>
            <a:ext cx="3685789" cy="616305"/>
            <a:chOff x="657845" y="6057716"/>
            <a:chExt cx="3685789" cy="616305"/>
          </a:xfrm>
        </p:grpSpPr>
        <p:sp>
          <p:nvSpPr>
            <p:cNvPr id="114" name="テキスト ボックス 113">
              <a:extLst>
                <a:ext uri="{FF2B5EF4-FFF2-40B4-BE49-F238E27FC236}">
                  <a16:creationId xmlns:a16="http://schemas.microsoft.com/office/drawing/2014/main" id="{ADE995D0-C679-4094-8FCD-7EA26906A7D5}"/>
                </a:ext>
              </a:extLst>
            </p:cNvPr>
            <p:cNvSpPr txBox="1"/>
            <p:nvPr/>
          </p:nvSpPr>
          <p:spPr>
            <a:xfrm>
              <a:off x="657845" y="6057716"/>
              <a:ext cx="3685789"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見た目</a:t>
              </a:r>
              <a:r>
                <a:rPr lang="ja-JP" altLang="en-US" i="0" dirty="0">
                  <a:solidFill>
                    <a:srgbClr val="575E75"/>
                  </a:solidFill>
                  <a:effectLst/>
                  <a:latin typeface="メイリオ" panose="020B0604030504040204" pitchFamily="50" charset="-128"/>
                  <a:ea typeface="メイリオ" panose="020B0604030504040204" pitchFamily="50" charset="-128"/>
                </a:rPr>
                <a:t>」から　　　　を選ぶ。</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15" name="テキスト ボックス 114">
              <a:extLst>
                <a:ext uri="{FF2B5EF4-FFF2-40B4-BE49-F238E27FC236}">
                  <a16:creationId xmlns:a16="http://schemas.microsoft.com/office/drawing/2014/main" id="{F23E2625-A0B6-407E-8511-8974B5DD49AC}"/>
                </a:ext>
              </a:extLst>
            </p:cNvPr>
            <p:cNvSpPr txBox="1"/>
            <p:nvPr/>
          </p:nvSpPr>
          <p:spPr>
            <a:xfrm>
              <a:off x="3358505" y="6137336"/>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116" name="テキスト ボックス 115">
              <a:extLst>
                <a:ext uri="{FF2B5EF4-FFF2-40B4-BE49-F238E27FC236}">
                  <a16:creationId xmlns:a16="http://schemas.microsoft.com/office/drawing/2014/main" id="{976FF8E4-501F-4A01-AF30-87125868C246}"/>
                </a:ext>
              </a:extLst>
            </p:cNvPr>
            <p:cNvSpPr txBox="1"/>
            <p:nvPr/>
          </p:nvSpPr>
          <p:spPr>
            <a:xfrm>
              <a:off x="941135" y="6120771"/>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み</a:t>
              </a:r>
              <a:endParaRPr kumimoji="1" lang="ja-JP" altLang="en-US" sz="1000" dirty="0">
                <a:latin typeface="メイリオ" panose="020B0604030504040204" pitchFamily="50" charset="-128"/>
                <a:ea typeface="メイリオ" panose="020B0604030504040204" pitchFamily="50" charset="-128"/>
              </a:endParaRPr>
            </a:p>
          </p:txBody>
        </p:sp>
        <p:sp>
          <p:nvSpPr>
            <p:cNvPr id="117" name="テキスト ボックス 116">
              <a:extLst>
                <a:ext uri="{FF2B5EF4-FFF2-40B4-BE49-F238E27FC236}">
                  <a16:creationId xmlns:a16="http://schemas.microsoft.com/office/drawing/2014/main" id="{458EA69D-5DF8-4B98-B3EF-D95D6CF71256}"/>
                </a:ext>
              </a:extLst>
            </p:cNvPr>
            <p:cNvSpPr txBox="1"/>
            <p:nvPr/>
          </p:nvSpPr>
          <p:spPr>
            <a:xfrm>
              <a:off x="1386334" y="6114999"/>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め</a:t>
              </a:r>
              <a:endParaRPr kumimoji="1" lang="ja-JP" altLang="en-US" sz="1000" dirty="0">
                <a:latin typeface="メイリオ" panose="020B0604030504040204" pitchFamily="50" charset="-128"/>
                <a:ea typeface="メイリオ" panose="020B0604030504040204" pitchFamily="50" charset="-128"/>
              </a:endParaRPr>
            </a:p>
          </p:txBody>
        </p:sp>
        <p:pic>
          <p:nvPicPr>
            <p:cNvPr id="118" name="図 117">
              <a:extLst>
                <a:ext uri="{FF2B5EF4-FFF2-40B4-BE49-F238E27FC236}">
                  <a16:creationId xmlns:a16="http://schemas.microsoft.com/office/drawing/2014/main" id="{351F0C53-5D4C-4DD8-802C-C4235FE1124C}"/>
                </a:ext>
              </a:extLst>
            </p:cNvPr>
            <p:cNvPicPr>
              <a:picLocks noChangeAspect="1"/>
            </p:cNvPicPr>
            <p:nvPr/>
          </p:nvPicPr>
          <p:blipFill>
            <a:blip r:embed="rId6"/>
            <a:stretch>
              <a:fillRect/>
            </a:stretch>
          </p:blipFill>
          <p:spPr>
            <a:xfrm>
              <a:off x="2380553" y="6209161"/>
              <a:ext cx="914479" cy="464860"/>
            </a:xfrm>
            <a:prstGeom prst="rect">
              <a:avLst/>
            </a:prstGeom>
          </p:spPr>
        </p:pic>
      </p:grpSp>
      <p:grpSp>
        <p:nvGrpSpPr>
          <p:cNvPr id="15" name="グループ化 14">
            <a:extLst>
              <a:ext uri="{FF2B5EF4-FFF2-40B4-BE49-F238E27FC236}">
                <a16:creationId xmlns:a16="http://schemas.microsoft.com/office/drawing/2014/main" id="{3EED9485-61E9-420D-ACA5-CB312C22324E}"/>
              </a:ext>
            </a:extLst>
          </p:cNvPr>
          <p:cNvGrpSpPr/>
          <p:nvPr/>
        </p:nvGrpSpPr>
        <p:grpSpPr>
          <a:xfrm>
            <a:off x="2808011" y="4560442"/>
            <a:ext cx="5952009" cy="579525"/>
            <a:chOff x="2978928" y="3452212"/>
            <a:chExt cx="5952009" cy="579525"/>
          </a:xfrm>
        </p:grpSpPr>
        <p:sp>
          <p:nvSpPr>
            <p:cNvPr id="109" name="テキスト ボックス 108">
              <a:extLst>
                <a:ext uri="{FF2B5EF4-FFF2-40B4-BE49-F238E27FC236}">
                  <a16:creationId xmlns:a16="http://schemas.microsoft.com/office/drawing/2014/main" id="{89BE2FDD-2345-465B-B41B-1CA5BC5E1824}"/>
                </a:ext>
              </a:extLst>
            </p:cNvPr>
            <p:cNvSpPr txBox="1"/>
            <p:nvPr/>
          </p:nvSpPr>
          <p:spPr>
            <a:xfrm>
              <a:off x="2978928" y="3452212"/>
              <a:ext cx="5952009"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制御</a:t>
              </a:r>
              <a:r>
                <a:rPr lang="ja-JP" altLang="en-US" i="0" dirty="0">
                  <a:solidFill>
                    <a:srgbClr val="575E75"/>
                  </a:solidFill>
                  <a:effectLst/>
                  <a:latin typeface="メイリオ" panose="020B0604030504040204" pitchFamily="50" charset="-128"/>
                  <a:ea typeface="メイリオ" panose="020B0604030504040204" pitchFamily="50" charset="-128"/>
                </a:rPr>
                <a:t>」から　　　　　を選</a:t>
              </a:r>
              <a:r>
                <a:rPr lang="ja-JP" altLang="en-US" dirty="0">
                  <a:solidFill>
                    <a:srgbClr val="575E75"/>
                  </a:solidFill>
                  <a:latin typeface="メイリオ" panose="020B0604030504040204" pitchFamily="50" charset="-128"/>
                  <a:ea typeface="メイリオ" panose="020B0604030504040204" pitchFamily="50" charset="-128"/>
                </a:rPr>
                <a:t>び、</a:t>
              </a:r>
              <a:r>
                <a:rPr lang="ja-JP" altLang="en-US" i="0" dirty="0">
                  <a:solidFill>
                    <a:srgbClr val="575E75"/>
                  </a:solidFill>
                  <a:effectLst/>
                  <a:latin typeface="メイリオ" panose="020B0604030504040204" pitchFamily="50" charset="-128"/>
                  <a:ea typeface="メイリオ" panose="020B0604030504040204" pitchFamily="50" charset="-128"/>
                </a:rPr>
                <a:t>「</a:t>
              </a:r>
              <a:r>
                <a:rPr lang="en-US" altLang="ja-JP" b="1" dirty="0">
                  <a:solidFill>
                    <a:srgbClr val="575E75"/>
                  </a:solidFill>
                  <a:latin typeface="メイリオ" panose="020B0604030504040204" pitchFamily="50" charset="-128"/>
                  <a:ea typeface="メイリオ" panose="020B0604030504040204" pitchFamily="50" charset="-128"/>
                </a:rPr>
                <a:t>0.2</a:t>
              </a:r>
              <a:r>
                <a:rPr lang="ja-JP" altLang="en-US" b="1" dirty="0">
                  <a:solidFill>
                    <a:srgbClr val="575E75"/>
                  </a:solidFill>
                  <a:latin typeface="メイリオ" panose="020B0604030504040204" pitchFamily="50" charset="-128"/>
                  <a:ea typeface="メイリオ" panose="020B0604030504040204" pitchFamily="50" charset="-128"/>
                </a:rPr>
                <a:t>秒</a:t>
              </a:r>
              <a:r>
                <a:rPr lang="ja-JP" altLang="en-US" i="0" dirty="0">
                  <a:solidFill>
                    <a:srgbClr val="575E75"/>
                  </a:solidFill>
                  <a:effectLst/>
                  <a:latin typeface="メイリオ" panose="020B0604030504040204" pitchFamily="50" charset="-128"/>
                  <a:ea typeface="メイリオ" panose="020B0604030504040204" pitchFamily="50" charset="-128"/>
                </a:rPr>
                <a:t>」に変更する</a:t>
              </a:r>
              <a:r>
                <a:rPr lang="ja-JP" altLang="en-US" dirty="0">
                  <a:solidFill>
                    <a:srgbClr val="575E75"/>
                  </a:solidFill>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10" name="テキスト ボックス 109">
              <a:extLst>
                <a:ext uri="{FF2B5EF4-FFF2-40B4-BE49-F238E27FC236}">
                  <a16:creationId xmlns:a16="http://schemas.microsoft.com/office/drawing/2014/main" id="{8B6FBF9D-6266-4720-823B-67B4B63B30F9}"/>
                </a:ext>
              </a:extLst>
            </p:cNvPr>
            <p:cNvSpPr txBox="1"/>
            <p:nvPr/>
          </p:nvSpPr>
          <p:spPr>
            <a:xfrm>
              <a:off x="3128307" y="3515087"/>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111" name="テキスト ボックス 110">
              <a:extLst>
                <a:ext uri="{FF2B5EF4-FFF2-40B4-BE49-F238E27FC236}">
                  <a16:creationId xmlns:a16="http://schemas.microsoft.com/office/drawing/2014/main" id="{E3490A8F-319F-4115-9F05-14A8C025B71C}"/>
                </a:ext>
              </a:extLst>
            </p:cNvPr>
            <p:cNvSpPr txBox="1"/>
            <p:nvPr/>
          </p:nvSpPr>
          <p:spPr>
            <a:xfrm>
              <a:off x="5667665" y="3508015"/>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112" name="図 111">
              <a:extLst>
                <a:ext uri="{FF2B5EF4-FFF2-40B4-BE49-F238E27FC236}">
                  <a16:creationId xmlns:a16="http://schemas.microsoft.com/office/drawing/2014/main" id="{84C9C28F-5331-4F21-9B6F-1026B2D96E19}"/>
                </a:ext>
              </a:extLst>
            </p:cNvPr>
            <p:cNvPicPr>
              <a:picLocks noChangeAspect="1"/>
            </p:cNvPicPr>
            <p:nvPr/>
          </p:nvPicPr>
          <p:blipFill>
            <a:blip r:embed="rId7"/>
            <a:stretch>
              <a:fillRect/>
            </a:stretch>
          </p:blipFill>
          <p:spPr>
            <a:xfrm>
              <a:off x="4474077" y="3559256"/>
              <a:ext cx="1082134" cy="472481"/>
            </a:xfrm>
            <a:prstGeom prst="rect">
              <a:avLst/>
            </a:prstGeom>
          </p:spPr>
        </p:pic>
        <p:sp>
          <p:nvSpPr>
            <p:cNvPr id="119" name="テキスト ボックス 118">
              <a:extLst>
                <a:ext uri="{FF2B5EF4-FFF2-40B4-BE49-F238E27FC236}">
                  <a16:creationId xmlns:a16="http://schemas.microsoft.com/office/drawing/2014/main" id="{3E7E7BF3-D98E-4D4B-A998-F8D7667BA02A}"/>
                </a:ext>
              </a:extLst>
            </p:cNvPr>
            <p:cNvSpPr txBox="1"/>
            <p:nvPr/>
          </p:nvSpPr>
          <p:spPr>
            <a:xfrm>
              <a:off x="7675214" y="3529648"/>
              <a:ext cx="7026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へんこう</a:t>
              </a:r>
              <a:endParaRPr kumimoji="1" lang="ja-JP" altLang="en-US" sz="1000" dirty="0">
                <a:latin typeface="メイリオ" panose="020B0604030504040204" pitchFamily="50" charset="-128"/>
                <a:ea typeface="メイリオ" panose="020B0604030504040204" pitchFamily="50" charset="-128"/>
              </a:endParaRPr>
            </a:p>
          </p:txBody>
        </p:sp>
        <p:sp>
          <p:nvSpPr>
            <p:cNvPr id="120" name="テキスト ボックス 119">
              <a:extLst>
                <a:ext uri="{FF2B5EF4-FFF2-40B4-BE49-F238E27FC236}">
                  <a16:creationId xmlns:a16="http://schemas.microsoft.com/office/drawing/2014/main" id="{FC588AD4-3B73-4FB7-A21B-08A2844C7F70}"/>
                </a:ext>
              </a:extLst>
            </p:cNvPr>
            <p:cNvSpPr txBox="1"/>
            <p:nvPr/>
          </p:nvSpPr>
          <p:spPr>
            <a:xfrm>
              <a:off x="6904768" y="3521891"/>
              <a:ext cx="610755"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びょう</a:t>
              </a:r>
              <a:endParaRPr kumimoji="1" lang="ja-JP" altLang="en-US" sz="1000" dirty="0">
                <a:latin typeface="メイリオ" panose="020B0604030504040204" pitchFamily="50" charset="-128"/>
                <a:ea typeface="メイリオ" panose="020B0604030504040204" pitchFamily="50" charset="-128"/>
              </a:endParaRPr>
            </a:p>
          </p:txBody>
        </p:sp>
      </p:grpSp>
      <p:grpSp>
        <p:nvGrpSpPr>
          <p:cNvPr id="121" name="グループ化 120">
            <a:extLst>
              <a:ext uri="{FF2B5EF4-FFF2-40B4-BE49-F238E27FC236}">
                <a16:creationId xmlns:a16="http://schemas.microsoft.com/office/drawing/2014/main" id="{480CFC6D-778D-4DF7-9EE3-B4B5A8D341C4}"/>
              </a:ext>
            </a:extLst>
          </p:cNvPr>
          <p:cNvGrpSpPr/>
          <p:nvPr/>
        </p:nvGrpSpPr>
        <p:grpSpPr>
          <a:xfrm>
            <a:off x="2789504" y="5692826"/>
            <a:ext cx="5952009" cy="579525"/>
            <a:chOff x="2978928" y="3452212"/>
            <a:chExt cx="5952009" cy="579525"/>
          </a:xfrm>
        </p:grpSpPr>
        <p:sp>
          <p:nvSpPr>
            <p:cNvPr id="122" name="テキスト ボックス 121">
              <a:extLst>
                <a:ext uri="{FF2B5EF4-FFF2-40B4-BE49-F238E27FC236}">
                  <a16:creationId xmlns:a16="http://schemas.microsoft.com/office/drawing/2014/main" id="{73EF361E-FE85-4944-9FAB-19E6C3CEA322}"/>
                </a:ext>
              </a:extLst>
            </p:cNvPr>
            <p:cNvSpPr txBox="1"/>
            <p:nvPr/>
          </p:nvSpPr>
          <p:spPr>
            <a:xfrm>
              <a:off x="2978928" y="3452212"/>
              <a:ext cx="5952009"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制御</a:t>
              </a:r>
              <a:r>
                <a:rPr lang="ja-JP" altLang="en-US" i="0" dirty="0">
                  <a:solidFill>
                    <a:srgbClr val="575E75"/>
                  </a:solidFill>
                  <a:effectLst/>
                  <a:latin typeface="メイリオ" panose="020B0604030504040204" pitchFamily="50" charset="-128"/>
                  <a:ea typeface="メイリオ" panose="020B0604030504040204" pitchFamily="50" charset="-128"/>
                </a:rPr>
                <a:t>」から　　　　　を選</a:t>
              </a:r>
              <a:r>
                <a:rPr lang="ja-JP" altLang="en-US" dirty="0">
                  <a:solidFill>
                    <a:srgbClr val="575E75"/>
                  </a:solidFill>
                  <a:latin typeface="メイリオ" panose="020B0604030504040204" pitchFamily="50" charset="-128"/>
                  <a:ea typeface="メイリオ" panose="020B0604030504040204" pitchFamily="50" charset="-128"/>
                </a:rPr>
                <a:t>び、</a:t>
              </a:r>
              <a:r>
                <a:rPr lang="ja-JP" altLang="en-US" i="0" dirty="0">
                  <a:solidFill>
                    <a:srgbClr val="575E75"/>
                  </a:solidFill>
                  <a:effectLst/>
                  <a:latin typeface="メイリオ" panose="020B0604030504040204" pitchFamily="50" charset="-128"/>
                  <a:ea typeface="メイリオ" panose="020B0604030504040204" pitchFamily="50" charset="-128"/>
                </a:rPr>
                <a:t>「</a:t>
              </a:r>
              <a:r>
                <a:rPr lang="en-US" altLang="ja-JP" b="1" dirty="0">
                  <a:solidFill>
                    <a:srgbClr val="575E75"/>
                  </a:solidFill>
                  <a:latin typeface="メイリオ" panose="020B0604030504040204" pitchFamily="50" charset="-128"/>
                  <a:ea typeface="メイリオ" panose="020B0604030504040204" pitchFamily="50" charset="-128"/>
                </a:rPr>
                <a:t>0.2</a:t>
              </a:r>
              <a:r>
                <a:rPr lang="ja-JP" altLang="en-US" b="1" dirty="0">
                  <a:solidFill>
                    <a:srgbClr val="575E75"/>
                  </a:solidFill>
                  <a:latin typeface="メイリオ" panose="020B0604030504040204" pitchFamily="50" charset="-128"/>
                  <a:ea typeface="メイリオ" panose="020B0604030504040204" pitchFamily="50" charset="-128"/>
                </a:rPr>
                <a:t>秒</a:t>
              </a:r>
              <a:r>
                <a:rPr lang="ja-JP" altLang="en-US" i="0" dirty="0">
                  <a:solidFill>
                    <a:srgbClr val="575E75"/>
                  </a:solidFill>
                  <a:effectLst/>
                  <a:latin typeface="メイリオ" panose="020B0604030504040204" pitchFamily="50" charset="-128"/>
                  <a:ea typeface="メイリオ" panose="020B0604030504040204" pitchFamily="50" charset="-128"/>
                </a:rPr>
                <a:t>」に変更する</a:t>
              </a:r>
              <a:r>
                <a:rPr lang="ja-JP" altLang="en-US" dirty="0">
                  <a:solidFill>
                    <a:srgbClr val="575E75"/>
                  </a:solidFill>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23" name="テキスト ボックス 122">
              <a:extLst>
                <a:ext uri="{FF2B5EF4-FFF2-40B4-BE49-F238E27FC236}">
                  <a16:creationId xmlns:a16="http://schemas.microsoft.com/office/drawing/2014/main" id="{5670F19B-FACD-422C-B616-787F9929D644}"/>
                </a:ext>
              </a:extLst>
            </p:cNvPr>
            <p:cNvSpPr txBox="1"/>
            <p:nvPr/>
          </p:nvSpPr>
          <p:spPr>
            <a:xfrm>
              <a:off x="3128307" y="3515087"/>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124" name="テキスト ボックス 123">
              <a:extLst>
                <a:ext uri="{FF2B5EF4-FFF2-40B4-BE49-F238E27FC236}">
                  <a16:creationId xmlns:a16="http://schemas.microsoft.com/office/drawing/2014/main" id="{4F5A1F33-EBE8-4971-B999-422D72145F48}"/>
                </a:ext>
              </a:extLst>
            </p:cNvPr>
            <p:cNvSpPr txBox="1"/>
            <p:nvPr/>
          </p:nvSpPr>
          <p:spPr>
            <a:xfrm>
              <a:off x="5667665" y="3508015"/>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125" name="図 124">
              <a:extLst>
                <a:ext uri="{FF2B5EF4-FFF2-40B4-BE49-F238E27FC236}">
                  <a16:creationId xmlns:a16="http://schemas.microsoft.com/office/drawing/2014/main" id="{6B17FFFF-85BF-47C8-BD43-59B5CF69D125}"/>
                </a:ext>
              </a:extLst>
            </p:cNvPr>
            <p:cNvPicPr>
              <a:picLocks noChangeAspect="1"/>
            </p:cNvPicPr>
            <p:nvPr/>
          </p:nvPicPr>
          <p:blipFill>
            <a:blip r:embed="rId7"/>
            <a:stretch>
              <a:fillRect/>
            </a:stretch>
          </p:blipFill>
          <p:spPr>
            <a:xfrm>
              <a:off x="4474077" y="3559256"/>
              <a:ext cx="1082134" cy="472481"/>
            </a:xfrm>
            <a:prstGeom prst="rect">
              <a:avLst/>
            </a:prstGeom>
          </p:spPr>
        </p:pic>
        <p:sp>
          <p:nvSpPr>
            <p:cNvPr id="126" name="テキスト ボックス 125">
              <a:extLst>
                <a:ext uri="{FF2B5EF4-FFF2-40B4-BE49-F238E27FC236}">
                  <a16:creationId xmlns:a16="http://schemas.microsoft.com/office/drawing/2014/main" id="{BBB9015B-79ED-4E87-875D-CC33F7EC9C8A}"/>
                </a:ext>
              </a:extLst>
            </p:cNvPr>
            <p:cNvSpPr txBox="1"/>
            <p:nvPr/>
          </p:nvSpPr>
          <p:spPr>
            <a:xfrm>
              <a:off x="7675214" y="3529648"/>
              <a:ext cx="7026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へんこう</a:t>
              </a:r>
              <a:endParaRPr kumimoji="1" lang="ja-JP" altLang="en-US" sz="1000" dirty="0">
                <a:latin typeface="メイリオ" panose="020B0604030504040204" pitchFamily="50" charset="-128"/>
                <a:ea typeface="メイリオ" panose="020B0604030504040204" pitchFamily="50" charset="-128"/>
              </a:endParaRPr>
            </a:p>
          </p:txBody>
        </p:sp>
        <p:sp>
          <p:nvSpPr>
            <p:cNvPr id="127" name="テキスト ボックス 126">
              <a:extLst>
                <a:ext uri="{FF2B5EF4-FFF2-40B4-BE49-F238E27FC236}">
                  <a16:creationId xmlns:a16="http://schemas.microsoft.com/office/drawing/2014/main" id="{19676EAB-7337-4626-B4ED-0FF5EA8F819E}"/>
                </a:ext>
              </a:extLst>
            </p:cNvPr>
            <p:cNvSpPr txBox="1"/>
            <p:nvPr/>
          </p:nvSpPr>
          <p:spPr>
            <a:xfrm>
              <a:off x="6904768" y="3521891"/>
              <a:ext cx="610755"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びょう</a:t>
              </a:r>
              <a:endParaRPr kumimoji="1" lang="ja-JP" altLang="en-US" sz="1000" dirty="0">
                <a:latin typeface="メイリオ" panose="020B0604030504040204" pitchFamily="50" charset="-128"/>
                <a:ea typeface="メイリオ" panose="020B0604030504040204" pitchFamily="50" charset="-128"/>
              </a:endParaRPr>
            </a:p>
          </p:txBody>
        </p:sp>
      </p:grpSp>
      <p:pic>
        <p:nvPicPr>
          <p:cNvPr id="57" name="図 56">
            <a:extLst>
              <a:ext uri="{FF2B5EF4-FFF2-40B4-BE49-F238E27FC236}">
                <a16:creationId xmlns:a16="http://schemas.microsoft.com/office/drawing/2014/main" id="{A13E462D-197D-4F6C-8083-0FFAE1F4F725}"/>
              </a:ext>
            </a:extLst>
          </p:cNvPr>
          <p:cNvPicPr>
            <a:picLocks noChangeAspect="1"/>
          </p:cNvPicPr>
          <p:nvPr/>
        </p:nvPicPr>
        <p:blipFill>
          <a:blip r:embed="rId8"/>
          <a:stretch>
            <a:fillRect/>
          </a:stretch>
        </p:blipFill>
        <p:spPr>
          <a:xfrm>
            <a:off x="7204204" y="3020567"/>
            <a:ext cx="1264206" cy="1615984"/>
          </a:xfrm>
          <a:prstGeom prst="rect">
            <a:avLst/>
          </a:prstGeom>
        </p:spPr>
      </p:pic>
      <p:grpSp>
        <p:nvGrpSpPr>
          <p:cNvPr id="6" name="グループ化 5">
            <a:extLst>
              <a:ext uri="{FF2B5EF4-FFF2-40B4-BE49-F238E27FC236}">
                <a16:creationId xmlns:a16="http://schemas.microsoft.com/office/drawing/2014/main" id="{B278B50A-BDA3-4F0D-9A21-C0637057E739}"/>
              </a:ext>
            </a:extLst>
          </p:cNvPr>
          <p:cNvGrpSpPr/>
          <p:nvPr/>
        </p:nvGrpSpPr>
        <p:grpSpPr>
          <a:xfrm>
            <a:off x="2789504" y="3060535"/>
            <a:ext cx="4233502" cy="1131079"/>
            <a:chOff x="2815221" y="2927745"/>
            <a:chExt cx="4233502" cy="1131079"/>
          </a:xfrm>
        </p:grpSpPr>
        <p:sp>
          <p:nvSpPr>
            <p:cNvPr id="103" name="テキスト ボックス 102">
              <a:extLst>
                <a:ext uri="{FF2B5EF4-FFF2-40B4-BE49-F238E27FC236}">
                  <a16:creationId xmlns:a16="http://schemas.microsoft.com/office/drawing/2014/main" id="{A2F3A264-E392-4126-B6ED-AB294EE42F32}"/>
                </a:ext>
              </a:extLst>
            </p:cNvPr>
            <p:cNvSpPr txBox="1"/>
            <p:nvPr/>
          </p:nvSpPr>
          <p:spPr>
            <a:xfrm>
              <a:off x="2815221" y="2927745"/>
              <a:ext cx="4233502" cy="1131079"/>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見た目</a:t>
              </a:r>
              <a:r>
                <a:rPr lang="ja-JP" altLang="en-US" i="0" dirty="0">
                  <a:solidFill>
                    <a:srgbClr val="575E75"/>
                  </a:solidFill>
                  <a:effectLst/>
                  <a:latin typeface="メイリオ" panose="020B0604030504040204" pitchFamily="50" charset="-128"/>
                  <a:ea typeface="メイリオ" panose="020B0604030504040204" pitchFamily="50" charset="-128"/>
                </a:rPr>
                <a:t>」から　　　　　　　を選び、</a:t>
              </a:r>
              <a:endParaRPr lang="en-US" altLang="ja-JP" i="0" dirty="0">
                <a:solidFill>
                  <a:srgbClr val="575E75"/>
                </a:solidFill>
                <a:effectLst/>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　　　　　　　にする</a:t>
              </a:r>
              <a:r>
                <a:rPr lang="ja-JP" altLang="en-US" i="0" dirty="0">
                  <a:solidFill>
                    <a:srgbClr val="575E75"/>
                  </a:solidFill>
                  <a:effectLst/>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104" name="テキスト ボックス 103">
              <a:extLst>
                <a:ext uri="{FF2B5EF4-FFF2-40B4-BE49-F238E27FC236}">
                  <a16:creationId xmlns:a16="http://schemas.microsoft.com/office/drawing/2014/main" id="{0238DB0B-0167-423A-A3A5-A0C0DC65F79F}"/>
                </a:ext>
              </a:extLst>
            </p:cNvPr>
            <p:cNvSpPr txBox="1"/>
            <p:nvPr/>
          </p:nvSpPr>
          <p:spPr>
            <a:xfrm>
              <a:off x="6208699" y="2993906"/>
              <a:ext cx="52223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105" name="テキスト ボックス 104">
              <a:extLst>
                <a:ext uri="{FF2B5EF4-FFF2-40B4-BE49-F238E27FC236}">
                  <a16:creationId xmlns:a16="http://schemas.microsoft.com/office/drawing/2014/main" id="{E5963C43-5648-4F3F-864C-ECCEF30CDB4B}"/>
                </a:ext>
              </a:extLst>
            </p:cNvPr>
            <p:cNvSpPr txBox="1"/>
            <p:nvPr/>
          </p:nvSpPr>
          <p:spPr>
            <a:xfrm>
              <a:off x="3098511" y="2990800"/>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み</a:t>
              </a:r>
              <a:endParaRPr kumimoji="1" lang="ja-JP" altLang="en-US" sz="1000" dirty="0">
                <a:latin typeface="メイリオ" panose="020B0604030504040204" pitchFamily="50" charset="-128"/>
                <a:ea typeface="メイリオ" panose="020B0604030504040204" pitchFamily="50" charset="-128"/>
              </a:endParaRPr>
            </a:p>
          </p:txBody>
        </p:sp>
        <p:sp>
          <p:nvSpPr>
            <p:cNvPr id="106" name="テキスト ボックス 105">
              <a:extLst>
                <a:ext uri="{FF2B5EF4-FFF2-40B4-BE49-F238E27FC236}">
                  <a16:creationId xmlns:a16="http://schemas.microsoft.com/office/drawing/2014/main" id="{1AD80E4F-C5F7-4DD3-8A43-8ADAA83F4756}"/>
                </a:ext>
              </a:extLst>
            </p:cNvPr>
            <p:cNvSpPr txBox="1"/>
            <p:nvPr/>
          </p:nvSpPr>
          <p:spPr>
            <a:xfrm>
              <a:off x="3543710" y="2985028"/>
              <a:ext cx="32381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め</a:t>
              </a:r>
              <a:endParaRPr kumimoji="1" lang="ja-JP" altLang="en-US" sz="1000" dirty="0">
                <a:latin typeface="メイリオ" panose="020B0604030504040204" pitchFamily="50" charset="-128"/>
                <a:ea typeface="メイリオ" panose="020B0604030504040204" pitchFamily="50" charset="-128"/>
              </a:endParaRPr>
            </a:p>
          </p:txBody>
        </p:sp>
        <p:pic>
          <p:nvPicPr>
            <p:cNvPr id="107" name="図 106">
              <a:extLst>
                <a:ext uri="{FF2B5EF4-FFF2-40B4-BE49-F238E27FC236}">
                  <a16:creationId xmlns:a16="http://schemas.microsoft.com/office/drawing/2014/main" id="{EAF50C39-B656-4151-A422-F115157EA327}"/>
                </a:ext>
              </a:extLst>
            </p:cNvPr>
            <p:cNvPicPr>
              <a:picLocks noChangeAspect="1"/>
            </p:cNvPicPr>
            <p:nvPr/>
          </p:nvPicPr>
          <p:blipFill>
            <a:blip r:embed="rId9"/>
            <a:stretch>
              <a:fillRect/>
            </a:stretch>
          </p:blipFill>
          <p:spPr>
            <a:xfrm>
              <a:off x="4632159" y="3087807"/>
              <a:ext cx="1371719" cy="434378"/>
            </a:xfrm>
            <a:prstGeom prst="rect">
              <a:avLst/>
            </a:prstGeom>
          </p:spPr>
        </p:pic>
        <p:pic>
          <p:nvPicPr>
            <p:cNvPr id="4" name="図 3">
              <a:extLst>
                <a:ext uri="{FF2B5EF4-FFF2-40B4-BE49-F238E27FC236}">
                  <a16:creationId xmlns:a16="http://schemas.microsoft.com/office/drawing/2014/main" id="{AC02B51F-F38F-4D35-927C-4BBD2A75393A}"/>
                </a:ext>
              </a:extLst>
            </p:cNvPr>
            <p:cNvPicPr>
              <a:picLocks noChangeAspect="1"/>
            </p:cNvPicPr>
            <p:nvPr/>
          </p:nvPicPr>
          <p:blipFill>
            <a:blip r:embed="rId10"/>
            <a:stretch>
              <a:fillRect/>
            </a:stretch>
          </p:blipFill>
          <p:spPr>
            <a:xfrm>
              <a:off x="3008326" y="3611683"/>
              <a:ext cx="1394581" cy="434378"/>
            </a:xfrm>
            <a:prstGeom prst="rect">
              <a:avLst/>
            </a:prstGeom>
          </p:spPr>
        </p:pic>
      </p:grpSp>
      <p:grpSp>
        <p:nvGrpSpPr>
          <p:cNvPr id="10" name="グループ化 9">
            <a:extLst>
              <a:ext uri="{FF2B5EF4-FFF2-40B4-BE49-F238E27FC236}">
                <a16:creationId xmlns:a16="http://schemas.microsoft.com/office/drawing/2014/main" id="{3CFECEB4-B974-414D-8F86-117A8AA504E7}"/>
              </a:ext>
            </a:extLst>
          </p:cNvPr>
          <p:cNvGrpSpPr/>
          <p:nvPr/>
        </p:nvGrpSpPr>
        <p:grpSpPr>
          <a:xfrm>
            <a:off x="53209" y="1820433"/>
            <a:ext cx="9019826" cy="4475022"/>
            <a:chOff x="53209" y="1820433"/>
            <a:chExt cx="9019826" cy="4475022"/>
          </a:xfrm>
        </p:grpSpPr>
        <p:sp>
          <p:nvSpPr>
            <p:cNvPr id="62" name="正方形/長方形 61">
              <a:extLst>
                <a:ext uri="{FF2B5EF4-FFF2-40B4-BE49-F238E27FC236}">
                  <a16:creationId xmlns:a16="http://schemas.microsoft.com/office/drawing/2014/main" id="{D05543D7-0D0B-43DB-8109-2510C1FE35D0}"/>
                </a:ext>
              </a:extLst>
            </p:cNvPr>
            <p:cNvSpPr/>
            <p:nvPr/>
          </p:nvSpPr>
          <p:spPr>
            <a:xfrm>
              <a:off x="53209" y="1820433"/>
              <a:ext cx="9019826" cy="4475022"/>
            </a:xfrm>
            <a:prstGeom prst="rect">
              <a:avLst/>
            </a:prstGeom>
            <a:solidFill>
              <a:schemeClr val="accent2">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dirty="0">
                <a:solidFill>
                  <a:schemeClr val="tx1"/>
                </a:solidFill>
              </a:endParaRPr>
            </a:p>
          </p:txBody>
        </p:sp>
        <p:pic>
          <p:nvPicPr>
            <p:cNvPr id="63" name="図 62">
              <a:extLst>
                <a:ext uri="{FF2B5EF4-FFF2-40B4-BE49-F238E27FC236}">
                  <a16:creationId xmlns:a16="http://schemas.microsoft.com/office/drawing/2014/main" id="{C6843DA6-692F-4E6A-B053-F7ACDA2C486E}"/>
                </a:ext>
              </a:extLst>
            </p:cNvPr>
            <p:cNvPicPr>
              <a:picLocks noChangeAspect="1"/>
            </p:cNvPicPr>
            <p:nvPr/>
          </p:nvPicPr>
          <p:blipFill>
            <a:blip r:embed="rId11"/>
            <a:stretch>
              <a:fillRect/>
            </a:stretch>
          </p:blipFill>
          <p:spPr>
            <a:xfrm>
              <a:off x="4011712" y="4233904"/>
              <a:ext cx="1172021" cy="889607"/>
            </a:xfrm>
            <a:prstGeom prst="rect">
              <a:avLst/>
            </a:prstGeom>
          </p:spPr>
        </p:pic>
        <p:grpSp>
          <p:nvGrpSpPr>
            <p:cNvPr id="9" name="グループ化 8">
              <a:extLst>
                <a:ext uri="{FF2B5EF4-FFF2-40B4-BE49-F238E27FC236}">
                  <a16:creationId xmlns:a16="http://schemas.microsoft.com/office/drawing/2014/main" id="{A240444C-3C39-468A-BB43-881179DC31BC}"/>
                </a:ext>
              </a:extLst>
            </p:cNvPr>
            <p:cNvGrpSpPr/>
            <p:nvPr/>
          </p:nvGrpSpPr>
          <p:grpSpPr>
            <a:xfrm>
              <a:off x="1763005" y="2815456"/>
              <a:ext cx="5600234" cy="996577"/>
              <a:chOff x="1324337" y="3126696"/>
              <a:chExt cx="5600234" cy="996577"/>
            </a:xfrm>
          </p:grpSpPr>
          <p:sp>
            <p:nvSpPr>
              <p:cNvPr id="65" name="テキスト ボックス 64">
                <a:extLst>
                  <a:ext uri="{FF2B5EF4-FFF2-40B4-BE49-F238E27FC236}">
                    <a16:creationId xmlns:a16="http://schemas.microsoft.com/office/drawing/2014/main" id="{4D9C5329-0E36-42C1-82DF-BF6738576141}"/>
                  </a:ext>
                </a:extLst>
              </p:cNvPr>
              <p:cNvSpPr txBox="1"/>
              <p:nvPr/>
            </p:nvSpPr>
            <p:spPr>
              <a:xfrm>
                <a:off x="1324337" y="3146082"/>
                <a:ext cx="5600234" cy="977191"/>
              </a:xfrm>
              <a:prstGeom prst="rect">
                <a:avLst/>
              </a:prstGeom>
              <a:noFill/>
            </p:spPr>
            <p:txBody>
              <a:bodyPr wrap="square">
                <a:spAutoFit/>
              </a:bodyPr>
              <a:lstStyle/>
              <a:p>
                <a:pPr algn="ctr">
                  <a:lnSpc>
                    <a:spcPct val="150000"/>
                  </a:lnSpc>
                </a:pPr>
                <a:r>
                  <a:rPr lang="ja-JP" altLang="en-US" sz="2000" dirty="0">
                    <a:solidFill>
                      <a:schemeClr val="bg1"/>
                    </a:solidFill>
                    <a:latin typeface="メイリオ" panose="020B0604030504040204" pitchFamily="50" charset="-128"/>
                    <a:ea typeface="メイリオ" panose="020B0604030504040204" pitchFamily="50" charset="-128"/>
                  </a:rPr>
                  <a:t>赤色のプログラムを参考につくってみよう！</a:t>
                </a:r>
                <a:endParaRPr lang="en-US" altLang="ja-JP" sz="2000" dirty="0">
                  <a:solidFill>
                    <a:schemeClr val="bg1"/>
                  </a:solidFill>
                  <a:latin typeface="メイリオ" panose="020B0604030504040204" pitchFamily="50" charset="-128"/>
                  <a:ea typeface="メイリオ" panose="020B0604030504040204" pitchFamily="50" charset="-128"/>
                </a:endParaRPr>
              </a:p>
              <a:p>
                <a:pPr algn="ctr">
                  <a:lnSpc>
                    <a:spcPct val="150000"/>
                  </a:lnSpc>
                </a:pPr>
                <a:r>
                  <a:rPr lang="ja-JP" altLang="en-US" sz="2000" dirty="0">
                    <a:solidFill>
                      <a:schemeClr val="bg1"/>
                    </a:solidFill>
                    <a:latin typeface="メイリオ" panose="020B0604030504040204" pitchFamily="50" charset="-128"/>
                    <a:ea typeface="メイリオ" panose="020B0604030504040204" pitchFamily="50" charset="-128"/>
                  </a:rPr>
                  <a:t>どんなプログラムにしたらいいかわかるかな？</a:t>
                </a:r>
                <a:endParaRPr lang="en-US" altLang="ja-JP" sz="2000" dirty="0">
                  <a:solidFill>
                    <a:schemeClr val="bg1"/>
                  </a:solidFill>
                  <a:latin typeface="メイリオ" panose="020B0604030504040204" pitchFamily="50" charset="-128"/>
                  <a:ea typeface="メイリオ" panose="020B0604030504040204" pitchFamily="50" charset="-128"/>
                </a:endParaRPr>
              </a:p>
            </p:txBody>
          </p:sp>
          <p:sp>
            <p:nvSpPr>
              <p:cNvPr id="66" name="テキスト ボックス 65">
                <a:extLst>
                  <a:ext uri="{FF2B5EF4-FFF2-40B4-BE49-F238E27FC236}">
                    <a16:creationId xmlns:a16="http://schemas.microsoft.com/office/drawing/2014/main" id="{C1B50286-8B40-4F0D-8C1C-2F18B6BB49E5}"/>
                  </a:ext>
                </a:extLst>
              </p:cNvPr>
              <p:cNvSpPr txBox="1"/>
              <p:nvPr/>
            </p:nvSpPr>
            <p:spPr>
              <a:xfrm>
                <a:off x="1476614" y="3126696"/>
                <a:ext cx="731476" cy="246221"/>
              </a:xfrm>
              <a:prstGeom prst="rect">
                <a:avLst/>
              </a:prstGeom>
              <a:noFill/>
            </p:spPr>
            <p:txBody>
              <a:bodyPr wrap="square" rtlCol="0">
                <a:spAutoFit/>
              </a:bodyPr>
              <a:lstStyle/>
              <a:p>
                <a:pPr algn="ctr"/>
                <a:r>
                  <a:rPr kumimoji="1" lang="ja-JP" altLang="en-US" sz="1000" dirty="0">
                    <a:solidFill>
                      <a:schemeClr val="bg1"/>
                    </a:solidFill>
                    <a:latin typeface="メイリオ" panose="020B0604030504040204" pitchFamily="50" charset="-128"/>
                    <a:ea typeface="メイリオ" panose="020B0604030504040204" pitchFamily="50" charset="-128"/>
                  </a:rPr>
                  <a:t>あかいろ</a:t>
                </a:r>
              </a:p>
            </p:txBody>
          </p:sp>
          <p:sp>
            <p:nvSpPr>
              <p:cNvPr id="69" name="テキスト ボックス 68">
                <a:extLst>
                  <a:ext uri="{FF2B5EF4-FFF2-40B4-BE49-F238E27FC236}">
                    <a16:creationId xmlns:a16="http://schemas.microsoft.com/office/drawing/2014/main" id="{A286B0BE-1FF4-4156-B19D-710C11D46276}"/>
                  </a:ext>
                </a:extLst>
              </p:cNvPr>
              <p:cNvSpPr txBox="1"/>
              <p:nvPr/>
            </p:nvSpPr>
            <p:spPr>
              <a:xfrm>
                <a:off x="3719893" y="3127097"/>
                <a:ext cx="731476" cy="246221"/>
              </a:xfrm>
              <a:prstGeom prst="rect">
                <a:avLst/>
              </a:prstGeom>
              <a:noFill/>
            </p:spPr>
            <p:txBody>
              <a:bodyPr wrap="square" rtlCol="0">
                <a:spAutoFit/>
              </a:bodyPr>
              <a:lstStyle/>
              <a:p>
                <a:pPr algn="ctr"/>
                <a:r>
                  <a:rPr kumimoji="1" lang="ja-JP" altLang="en-US" sz="1000" dirty="0">
                    <a:solidFill>
                      <a:schemeClr val="bg1"/>
                    </a:solidFill>
                    <a:latin typeface="メイリオ" panose="020B0604030504040204" pitchFamily="50" charset="-128"/>
                    <a:ea typeface="メイリオ" panose="020B0604030504040204" pitchFamily="50" charset="-128"/>
                  </a:rPr>
                  <a:t>さんこう</a:t>
                </a:r>
              </a:p>
            </p:txBody>
          </p:sp>
        </p:grpSp>
      </p:grpSp>
    </p:spTree>
    <p:extLst>
      <p:ext uri="{BB962C8B-B14F-4D97-AF65-F5344CB8AC3E}">
        <p14:creationId xmlns:p14="http://schemas.microsoft.com/office/powerpoint/2010/main" val="328505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ja-JP" altLang="en-US" dirty="0"/>
              <a:t>ゲームの始まりと終わりを光で知らせよう</a:t>
            </a:r>
          </a:p>
        </p:txBody>
      </p:sp>
      <p:sp>
        <p:nvSpPr>
          <p:cNvPr id="34" name="テキスト ボックス 33">
            <a:extLst>
              <a:ext uri="{FF2B5EF4-FFF2-40B4-BE49-F238E27FC236}">
                <a16:creationId xmlns:a16="http://schemas.microsoft.com/office/drawing/2014/main" id="{DF5A04E7-D7E7-43A1-9979-9236F6F44467}"/>
              </a:ext>
            </a:extLst>
          </p:cNvPr>
          <p:cNvSpPr txBox="1"/>
          <p:nvPr/>
        </p:nvSpPr>
        <p:spPr>
          <a:xfrm>
            <a:off x="1532281" y="386985"/>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はじ</a:t>
            </a:r>
          </a:p>
        </p:txBody>
      </p:sp>
      <p:sp>
        <p:nvSpPr>
          <p:cNvPr id="30" name="テキスト ボックス 29">
            <a:extLst>
              <a:ext uri="{FF2B5EF4-FFF2-40B4-BE49-F238E27FC236}">
                <a16:creationId xmlns:a16="http://schemas.microsoft.com/office/drawing/2014/main" id="{AB22AB3A-F344-4B52-A65D-71AB00F6A491}"/>
              </a:ext>
            </a:extLst>
          </p:cNvPr>
          <p:cNvSpPr txBox="1"/>
          <p:nvPr/>
        </p:nvSpPr>
        <p:spPr>
          <a:xfrm>
            <a:off x="2600007" y="386985"/>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お</a:t>
            </a:r>
          </a:p>
        </p:txBody>
      </p:sp>
      <p:sp>
        <p:nvSpPr>
          <p:cNvPr id="31" name="テキスト ボックス 30">
            <a:extLst>
              <a:ext uri="{FF2B5EF4-FFF2-40B4-BE49-F238E27FC236}">
                <a16:creationId xmlns:a16="http://schemas.microsoft.com/office/drawing/2014/main" id="{9691598D-7214-44A6-B14A-7AEFFA20BE7B}"/>
              </a:ext>
            </a:extLst>
          </p:cNvPr>
          <p:cNvSpPr txBox="1"/>
          <p:nvPr/>
        </p:nvSpPr>
        <p:spPr>
          <a:xfrm>
            <a:off x="3668367" y="386985"/>
            <a:ext cx="56628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ひかり</a:t>
            </a:r>
          </a:p>
        </p:txBody>
      </p:sp>
      <p:sp>
        <p:nvSpPr>
          <p:cNvPr id="32" name="テキスト ボックス 31">
            <a:extLst>
              <a:ext uri="{FF2B5EF4-FFF2-40B4-BE49-F238E27FC236}">
                <a16:creationId xmlns:a16="http://schemas.microsoft.com/office/drawing/2014/main" id="{96549F8F-1A05-4251-907C-1C5D6D4D238D}"/>
              </a:ext>
            </a:extLst>
          </p:cNvPr>
          <p:cNvSpPr txBox="1"/>
          <p:nvPr/>
        </p:nvSpPr>
        <p:spPr>
          <a:xfrm>
            <a:off x="4305093" y="386985"/>
            <a:ext cx="566280"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し</a:t>
            </a:r>
          </a:p>
        </p:txBody>
      </p:sp>
      <p:pic>
        <p:nvPicPr>
          <p:cNvPr id="3" name="図 2">
            <a:extLst>
              <a:ext uri="{FF2B5EF4-FFF2-40B4-BE49-F238E27FC236}">
                <a16:creationId xmlns:a16="http://schemas.microsoft.com/office/drawing/2014/main" id="{7982625E-4C82-4A5B-8ADA-0BA6CA4FEE00}"/>
              </a:ext>
            </a:extLst>
          </p:cNvPr>
          <p:cNvPicPr>
            <a:picLocks noChangeAspect="1"/>
          </p:cNvPicPr>
          <p:nvPr/>
        </p:nvPicPr>
        <p:blipFill>
          <a:blip r:embed="rId2"/>
          <a:stretch>
            <a:fillRect/>
          </a:stretch>
        </p:blipFill>
        <p:spPr>
          <a:xfrm>
            <a:off x="6063160" y="230819"/>
            <a:ext cx="2416362" cy="6556159"/>
          </a:xfrm>
          <a:prstGeom prst="rect">
            <a:avLst/>
          </a:prstGeom>
        </p:spPr>
      </p:pic>
      <p:pic>
        <p:nvPicPr>
          <p:cNvPr id="64" name="図 63">
            <a:extLst>
              <a:ext uri="{FF2B5EF4-FFF2-40B4-BE49-F238E27FC236}">
                <a16:creationId xmlns:a16="http://schemas.microsoft.com/office/drawing/2014/main" id="{5740CDF6-4318-45C9-A0BA-DDE70B38E124}"/>
              </a:ext>
            </a:extLst>
          </p:cNvPr>
          <p:cNvPicPr>
            <a:picLocks noChangeAspect="1"/>
          </p:cNvPicPr>
          <p:nvPr/>
        </p:nvPicPr>
        <p:blipFill>
          <a:blip r:embed="rId3"/>
          <a:stretch>
            <a:fillRect/>
          </a:stretch>
        </p:blipFill>
        <p:spPr>
          <a:xfrm>
            <a:off x="546171" y="1939270"/>
            <a:ext cx="2476160" cy="3207579"/>
          </a:xfrm>
          <a:prstGeom prst="rect">
            <a:avLst/>
          </a:prstGeom>
        </p:spPr>
      </p:pic>
      <p:pic>
        <p:nvPicPr>
          <p:cNvPr id="67" name="図 66">
            <a:extLst>
              <a:ext uri="{FF2B5EF4-FFF2-40B4-BE49-F238E27FC236}">
                <a16:creationId xmlns:a16="http://schemas.microsoft.com/office/drawing/2014/main" id="{540EA6D2-1986-41C4-AA34-AE1C587E022F}"/>
              </a:ext>
            </a:extLst>
          </p:cNvPr>
          <p:cNvPicPr>
            <a:picLocks noChangeAspect="1"/>
          </p:cNvPicPr>
          <p:nvPr/>
        </p:nvPicPr>
        <p:blipFill>
          <a:blip r:embed="rId4"/>
          <a:stretch>
            <a:fillRect/>
          </a:stretch>
        </p:blipFill>
        <p:spPr>
          <a:xfrm>
            <a:off x="3575310" y="1745946"/>
            <a:ext cx="1573594" cy="1985149"/>
          </a:xfrm>
          <a:prstGeom prst="rect">
            <a:avLst/>
          </a:prstGeom>
          <a:ln w="28575">
            <a:solidFill>
              <a:srgbClr val="FF0000"/>
            </a:solidFill>
            <a:prstDash val="sysDash"/>
          </a:ln>
        </p:spPr>
      </p:pic>
      <p:pic>
        <p:nvPicPr>
          <p:cNvPr id="13" name="図 12">
            <a:extLst>
              <a:ext uri="{FF2B5EF4-FFF2-40B4-BE49-F238E27FC236}">
                <a16:creationId xmlns:a16="http://schemas.microsoft.com/office/drawing/2014/main" id="{58444D67-0C6C-4CB8-8478-D0CBEFF4DCFA}"/>
              </a:ext>
            </a:extLst>
          </p:cNvPr>
          <p:cNvPicPr>
            <a:picLocks noChangeAspect="1"/>
          </p:cNvPicPr>
          <p:nvPr/>
        </p:nvPicPr>
        <p:blipFill>
          <a:blip r:embed="rId5"/>
          <a:stretch>
            <a:fillRect/>
          </a:stretch>
        </p:blipFill>
        <p:spPr>
          <a:xfrm>
            <a:off x="3581709" y="3810874"/>
            <a:ext cx="1560795" cy="2021755"/>
          </a:xfrm>
          <a:prstGeom prst="rect">
            <a:avLst/>
          </a:prstGeom>
          <a:ln w="28575">
            <a:solidFill>
              <a:srgbClr val="FF0000"/>
            </a:solidFill>
            <a:prstDash val="sysDash"/>
          </a:ln>
        </p:spPr>
      </p:pic>
      <p:sp>
        <p:nvSpPr>
          <p:cNvPr id="70" name="正方形/長方形 69">
            <a:extLst>
              <a:ext uri="{FF2B5EF4-FFF2-40B4-BE49-F238E27FC236}">
                <a16:creationId xmlns:a16="http://schemas.microsoft.com/office/drawing/2014/main" id="{5B1006CE-4D6E-480F-B177-AFE776EDCEAB}"/>
              </a:ext>
            </a:extLst>
          </p:cNvPr>
          <p:cNvSpPr/>
          <p:nvPr/>
        </p:nvSpPr>
        <p:spPr>
          <a:xfrm>
            <a:off x="601017" y="2386423"/>
            <a:ext cx="1093301" cy="9712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1" name="正方形/長方形 70">
            <a:extLst>
              <a:ext uri="{FF2B5EF4-FFF2-40B4-BE49-F238E27FC236}">
                <a16:creationId xmlns:a16="http://schemas.microsoft.com/office/drawing/2014/main" id="{D7AA6447-7AE9-49CD-82C3-5991D0B50D20}"/>
              </a:ext>
            </a:extLst>
          </p:cNvPr>
          <p:cNvSpPr/>
          <p:nvPr/>
        </p:nvSpPr>
        <p:spPr>
          <a:xfrm>
            <a:off x="632972" y="4177267"/>
            <a:ext cx="1093301" cy="9712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72" name="直線矢印コネクタ 71">
            <a:extLst>
              <a:ext uri="{FF2B5EF4-FFF2-40B4-BE49-F238E27FC236}">
                <a16:creationId xmlns:a16="http://schemas.microsoft.com/office/drawing/2014/main" id="{40A75C72-55D0-40B0-930A-358A08D51986}"/>
              </a:ext>
            </a:extLst>
          </p:cNvPr>
          <p:cNvCxnSpPr>
            <a:cxnSpLocks/>
            <a:stCxn id="67" idx="1"/>
            <a:endCxn id="70" idx="3"/>
          </p:cNvCxnSpPr>
          <p:nvPr/>
        </p:nvCxnSpPr>
        <p:spPr>
          <a:xfrm flipH="1" flipV="1">
            <a:off x="1694318" y="2434985"/>
            <a:ext cx="1880992" cy="303536"/>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9B2CCFA5-2F29-4E61-A040-6610AE703034}"/>
              </a:ext>
            </a:extLst>
          </p:cNvPr>
          <p:cNvCxnSpPr>
            <a:cxnSpLocks/>
            <a:stCxn id="13" idx="1"/>
            <a:endCxn id="71" idx="3"/>
          </p:cNvCxnSpPr>
          <p:nvPr/>
        </p:nvCxnSpPr>
        <p:spPr>
          <a:xfrm flipH="1" flipV="1">
            <a:off x="1726273" y="4225829"/>
            <a:ext cx="1855436" cy="595923"/>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81" name="矢印: 右 80">
            <a:extLst>
              <a:ext uri="{FF2B5EF4-FFF2-40B4-BE49-F238E27FC236}">
                <a16:creationId xmlns:a16="http://schemas.microsoft.com/office/drawing/2014/main" id="{FCFDE3F0-A384-4943-B2E2-720E0B934177}"/>
              </a:ext>
            </a:extLst>
          </p:cNvPr>
          <p:cNvSpPr/>
          <p:nvPr/>
        </p:nvSpPr>
        <p:spPr>
          <a:xfrm>
            <a:off x="5241213" y="3007901"/>
            <a:ext cx="828347" cy="842198"/>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85" name="正方形/長方形 84">
            <a:extLst>
              <a:ext uri="{FF2B5EF4-FFF2-40B4-BE49-F238E27FC236}">
                <a16:creationId xmlns:a16="http://schemas.microsoft.com/office/drawing/2014/main" id="{6568FC01-E148-4A39-A78E-084738222EE7}"/>
              </a:ext>
            </a:extLst>
          </p:cNvPr>
          <p:cNvSpPr/>
          <p:nvPr/>
        </p:nvSpPr>
        <p:spPr>
          <a:xfrm>
            <a:off x="6063160" y="4125123"/>
            <a:ext cx="1560795" cy="170750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正方形/長方形 88">
            <a:extLst>
              <a:ext uri="{FF2B5EF4-FFF2-40B4-BE49-F238E27FC236}">
                <a16:creationId xmlns:a16="http://schemas.microsoft.com/office/drawing/2014/main" id="{09F4AFAA-E12E-4800-9D70-C041A69C0E86}"/>
              </a:ext>
            </a:extLst>
          </p:cNvPr>
          <p:cNvSpPr/>
          <p:nvPr/>
        </p:nvSpPr>
        <p:spPr>
          <a:xfrm>
            <a:off x="6075960" y="670627"/>
            <a:ext cx="1560795" cy="170750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22" name="グループ化 21">
            <a:extLst>
              <a:ext uri="{FF2B5EF4-FFF2-40B4-BE49-F238E27FC236}">
                <a16:creationId xmlns:a16="http://schemas.microsoft.com/office/drawing/2014/main" id="{7830B1C1-6004-4E5E-A9CD-04BB75159F12}"/>
              </a:ext>
            </a:extLst>
          </p:cNvPr>
          <p:cNvGrpSpPr/>
          <p:nvPr/>
        </p:nvGrpSpPr>
        <p:grpSpPr>
          <a:xfrm>
            <a:off x="180018" y="1148625"/>
            <a:ext cx="3562598" cy="577081"/>
            <a:chOff x="-60919" y="5851391"/>
            <a:chExt cx="3562598" cy="577081"/>
          </a:xfrm>
        </p:grpSpPr>
        <p:sp>
          <p:nvSpPr>
            <p:cNvPr id="94" name="テキスト ボックス 93">
              <a:extLst>
                <a:ext uri="{FF2B5EF4-FFF2-40B4-BE49-F238E27FC236}">
                  <a16:creationId xmlns:a16="http://schemas.microsoft.com/office/drawing/2014/main" id="{57AC85F8-C2DA-42FB-AD61-C9555E9DA5F0}"/>
                </a:ext>
              </a:extLst>
            </p:cNvPr>
            <p:cNvSpPr txBox="1"/>
            <p:nvPr/>
          </p:nvSpPr>
          <p:spPr>
            <a:xfrm>
              <a:off x="1" y="5851391"/>
              <a:ext cx="3501678"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先に作ったプログラムに入れる。</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96" name="テキスト ボックス 95">
              <a:extLst>
                <a:ext uri="{FF2B5EF4-FFF2-40B4-BE49-F238E27FC236}">
                  <a16:creationId xmlns:a16="http://schemas.microsoft.com/office/drawing/2014/main" id="{5A725DF8-C140-4D0E-95AC-EE7EA140DECA}"/>
                </a:ext>
              </a:extLst>
            </p:cNvPr>
            <p:cNvSpPr txBox="1"/>
            <p:nvPr/>
          </p:nvSpPr>
          <p:spPr>
            <a:xfrm>
              <a:off x="-60919" y="5915393"/>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さき</a:t>
              </a:r>
              <a:endParaRPr kumimoji="1" lang="ja-JP" altLang="en-US" sz="1000" dirty="0">
                <a:latin typeface="メイリオ" panose="020B0604030504040204" pitchFamily="50" charset="-128"/>
                <a:ea typeface="メイリオ" panose="020B0604030504040204" pitchFamily="50" charset="-128"/>
              </a:endParaRPr>
            </a:p>
          </p:txBody>
        </p:sp>
        <p:sp>
          <p:nvSpPr>
            <p:cNvPr id="129" name="テキスト ボックス 128">
              <a:extLst>
                <a:ext uri="{FF2B5EF4-FFF2-40B4-BE49-F238E27FC236}">
                  <a16:creationId xmlns:a16="http://schemas.microsoft.com/office/drawing/2014/main" id="{3A02B331-D906-43AC-B0F6-0EC8E6EFB033}"/>
                </a:ext>
              </a:extLst>
            </p:cNvPr>
            <p:cNvSpPr txBox="1"/>
            <p:nvPr/>
          </p:nvSpPr>
          <p:spPr>
            <a:xfrm>
              <a:off x="2503260" y="5902588"/>
              <a:ext cx="422975"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い</a:t>
              </a:r>
              <a:endParaRPr kumimoji="1" lang="ja-JP" altLang="en-US" sz="1000" dirty="0">
                <a:latin typeface="メイリオ" panose="020B0604030504040204" pitchFamily="50" charset="-128"/>
                <a:ea typeface="メイリオ" panose="020B0604030504040204" pitchFamily="50" charset="-128"/>
              </a:endParaRPr>
            </a:p>
          </p:txBody>
        </p:sp>
        <p:sp>
          <p:nvSpPr>
            <p:cNvPr id="130" name="テキスト ボックス 129">
              <a:extLst>
                <a:ext uri="{FF2B5EF4-FFF2-40B4-BE49-F238E27FC236}">
                  <a16:creationId xmlns:a16="http://schemas.microsoft.com/office/drawing/2014/main" id="{B99910BB-E4FC-4E0C-B6CE-8D28367C8DBF}"/>
                </a:ext>
              </a:extLst>
            </p:cNvPr>
            <p:cNvSpPr txBox="1"/>
            <p:nvPr/>
          </p:nvSpPr>
          <p:spPr>
            <a:xfrm>
              <a:off x="376302" y="5920343"/>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つく</a:t>
              </a:r>
              <a:endParaRPr kumimoji="1" lang="ja-JP" altLang="en-US" sz="1000" dirty="0">
                <a:latin typeface="メイリオ" panose="020B0604030504040204" pitchFamily="50" charset="-128"/>
                <a:ea typeface="メイリオ" panose="020B0604030504040204" pitchFamily="50" charset="-128"/>
              </a:endParaRPr>
            </a:p>
          </p:txBody>
        </p:sp>
      </p:grpSp>
      <p:grpSp>
        <p:nvGrpSpPr>
          <p:cNvPr id="131" name="グループ化 130">
            <a:extLst>
              <a:ext uri="{FF2B5EF4-FFF2-40B4-BE49-F238E27FC236}">
                <a16:creationId xmlns:a16="http://schemas.microsoft.com/office/drawing/2014/main" id="{5389D970-E879-4652-868D-FFCA031C2D11}"/>
              </a:ext>
            </a:extLst>
          </p:cNvPr>
          <p:cNvGrpSpPr/>
          <p:nvPr/>
        </p:nvGrpSpPr>
        <p:grpSpPr>
          <a:xfrm>
            <a:off x="432995" y="5501446"/>
            <a:ext cx="1137104" cy="1137104"/>
            <a:chOff x="7429847" y="3481542"/>
            <a:chExt cx="1137104" cy="1137104"/>
          </a:xfrm>
        </p:grpSpPr>
        <p:sp>
          <p:nvSpPr>
            <p:cNvPr id="132" name="楕円 131">
              <a:extLst>
                <a:ext uri="{FF2B5EF4-FFF2-40B4-BE49-F238E27FC236}">
                  <a16:creationId xmlns:a16="http://schemas.microsoft.com/office/drawing/2014/main" id="{9777F088-75B2-4835-B049-FBA56FED90A3}"/>
                </a:ext>
              </a:extLst>
            </p:cNvPr>
            <p:cNvSpPr/>
            <p:nvPr/>
          </p:nvSpPr>
          <p:spPr>
            <a:xfrm>
              <a:off x="7429847" y="3481542"/>
              <a:ext cx="1137104" cy="1137104"/>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solidFill>
                  <a:schemeClr val="tx1"/>
                </a:solidFill>
              </a:endParaRPr>
            </a:p>
          </p:txBody>
        </p:sp>
        <p:pic>
          <p:nvPicPr>
            <p:cNvPr id="133" name="グラフィックス 132" descr="ダウンロード">
              <a:extLst>
                <a:ext uri="{FF2B5EF4-FFF2-40B4-BE49-F238E27FC236}">
                  <a16:creationId xmlns:a16="http://schemas.microsoft.com/office/drawing/2014/main" id="{24D20415-3715-4FC3-8878-B830AEAFD8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7515" y="3515684"/>
              <a:ext cx="761767" cy="761767"/>
            </a:xfrm>
            <a:prstGeom prst="rect">
              <a:avLst/>
            </a:prstGeom>
          </p:spPr>
        </p:pic>
        <p:grpSp>
          <p:nvGrpSpPr>
            <p:cNvPr id="134" name="グループ化 133">
              <a:extLst>
                <a:ext uri="{FF2B5EF4-FFF2-40B4-BE49-F238E27FC236}">
                  <a16:creationId xmlns:a16="http://schemas.microsoft.com/office/drawing/2014/main" id="{255DA6A3-1A33-430C-9471-1AC86AC2DEE0}"/>
                </a:ext>
              </a:extLst>
            </p:cNvPr>
            <p:cNvGrpSpPr/>
            <p:nvPr/>
          </p:nvGrpSpPr>
          <p:grpSpPr>
            <a:xfrm>
              <a:off x="7640513" y="4095426"/>
              <a:ext cx="723371" cy="523220"/>
              <a:chOff x="6840404" y="5080504"/>
              <a:chExt cx="723371" cy="523220"/>
            </a:xfrm>
          </p:grpSpPr>
          <p:sp>
            <p:nvSpPr>
              <p:cNvPr id="135" name="テキスト ボックス 134">
                <a:extLst>
                  <a:ext uri="{FF2B5EF4-FFF2-40B4-BE49-F238E27FC236}">
                    <a16:creationId xmlns:a16="http://schemas.microsoft.com/office/drawing/2014/main" id="{CF7B9DF5-765D-4B32-8CD7-1517F716855B}"/>
                  </a:ext>
                </a:extLst>
              </p:cNvPr>
              <p:cNvSpPr txBox="1"/>
              <p:nvPr/>
            </p:nvSpPr>
            <p:spPr>
              <a:xfrm>
                <a:off x="6840404" y="5080504"/>
                <a:ext cx="723371" cy="523220"/>
              </a:xfrm>
              <a:prstGeom prst="rect">
                <a:avLst/>
              </a:prstGeom>
              <a:noFill/>
            </p:spPr>
            <p:txBody>
              <a:bodyPr wrap="square" rtlCol="0">
                <a:spAutoFit/>
              </a:bodyPr>
              <a:lstStyle/>
              <a:p>
                <a:pPr algn="ctr">
                  <a:lnSpc>
                    <a:spcPct val="200000"/>
                  </a:lnSpc>
                </a:pPr>
                <a:r>
                  <a:rPr lang="ja-JP" altLang="en-US" sz="1600" b="1" i="0" dirty="0">
                    <a:solidFill>
                      <a:schemeClr val="accent1"/>
                    </a:solidFill>
                    <a:effectLst/>
                    <a:latin typeface="メイリオ" panose="020B0604030504040204" pitchFamily="50" charset="-128"/>
                    <a:ea typeface="メイリオ" panose="020B0604030504040204" pitchFamily="50" charset="-128"/>
                  </a:rPr>
                  <a:t>保存</a:t>
                </a:r>
                <a:endParaRPr lang="en-US" altLang="ja-JP" sz="1600" b="1" i="0" dirty="0">
                  <a:solidFill>
                    <a:schemeClr val="accent1"/>
                  </a:solidFill>
                  <a:effectLst/>
                  <a:latin typeface="メイリオ" panose="020B0604030504040204" pitchFamily="50" charset="-128"/>
                  <a:ea typeface="メイリオ" panose="020B0604030504040204" pitchFamily="50" charset="-128"/>
                </a:endParaRPr>
              </a:p>
            </p:txBody>
          </p:sp>
          <p:sp>
            <p:nvSpPr>
              <p:cNvPr id="136" name="テキスト ボックス 135">
                <a:extLst>
                  <a:ext uri="{FF2B5EF4-FFF2-40B4-BE49-F238E27FC236}">
                    <a16:creationId xmlns:a16="http://schemas.microsoft.com/office/drawing/2014/main" id="{57BB453B-75D7-4200-AA93-4015F7C74171}"/>
                  </a:ext>
                </a:extLst>
              </p:cNvPr>
              <p:cNvSpPr txBox="1"/>
              <p:nvPr/>
            </p:nvSpPr>
            <p:spPr>
              <a:xfrm>
                <a:off x="6840404" y="5126670"/>
                <a:ext cx="708844" cy="215444"/>
              </a:xfrm>
              <a:prstGeom prst="rect">
                <a:avLst/>
              </a:prstGeom>
              <a:noFill/>
            </p:spPr>
            <p:txBody>
              <a:bodyPr wrap="square" rtlCol="0">
                <a:spAutoFit/>
              </a:bodyPr>
              <a:lstStyle/>
              <a:p>
                <a:pPr algn="ctr"/>
                <a:r>
                  <a:rPr kumimoji="1" lang="ja-JP" altLang="en-US" sz="800" dirty="0">
                    <a:solidFill>
                      <a:schemeClr val="accent1"/>
                    </a:solidFill>
                    <a:latin typeface="メイリオ" panose="020B0604030504040204" pitchFamily="50" charset="-128"/>
                    <a:ea typeface="メイリオ" panose="020B0604030504040204" pitchFamily="50" charset="-128"/>
                  </a:rPr>
                  <a:t>ほぞん</a:t>
                </a:r>
              </a:p>
            </p:txBody>
          </p:sp>
        </p:grpSp>
      </p:grpSp>
      <p:grpSp>
        <p:nvGrpSpPr>
          <p:cNvPr id="137" name="グループ化 136">
            <a:extLst>
              <a:ext uri="{FF2B5EF4-FFF2-40B4-BE49-F238E27FC236}">
                <a16:creationId xmlns:a16="http://schemas.microsoft.com/office/drawing/2014/main" id="{0A068109-0E87-40CD-A2A7-690B13C9B32E}"/>
              </a:ext>
            </a:extLst>
          </p:cNvPr>
          <p:cNvGrpSpPr/>
          <p:nvPr/>
        </p:nvGrpSpPr>
        <p:grpSpPr>
          <a:xfrm>
            <a:off x="1784251" y="6115330"/>
            <a:ext cx="3949727" cy="549328"/>
            <a:chOff x="2727572" y="6161682"/>
            <a:chExt cx="3949727" cy="549328"/>
          </a:xfrm>
        </p:grpSpPr>
        <p:sp>
          <p:nvSpPr>
            <p:cNvPr id="138" name="正方形/長方形 137">
              <a:extLst>
                <a:ext uri="{FF2B5EF4-FFF2-40B4-BE49-F238E27FC236}">
                  <a16:creationId xmlns:a16="http://schemas.microsoft.com/office/drawing/2014/main" id="{1E42CB15-F62D-43DC-AD1F-7FEBC17D2749}"/>
                </a:ext>
              </a:extLst>
            </p:cNvPr>
            <p:cNvSpPr/>
            <p:nvPr/>
          </p:nvSpPr>
          <p:spPr>
            <a:xfrm>
              <a:off x="2727572" y="6180666"/>
              <a:ext cx="3949727" cy="530344"/>
            </a:xfrm>
            <a:prstGeom prst="rect">
              <a:avLst/>
            </a:prstGeom>
            <a:solidFill>
              <a:schemeClr val="accent2">
                <a:lumMod val="20000"/>
                <a:lumOff val="80000"/>
                <a:alpha val="6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139" name="テキスト ボックス 138">
              <a:extLst>
                <a:ext uri="{FF2B5EF4-FFF2-40B4-BE49-F238E27FC236}">
                  <a16:creationId xmlns:a16="http://schemas.microsoft.com/office/drawing/2014/main" id="{E42A994C-3CE8-4658-964E-25B81D361B56}"/>
                </a:ext>
              </a:extLst>
            </p:cNvPr>
            <p:cNvSpPr txBox="1"/>
            <p:nvPr/>
          </p:nvSpPr>
          <p:spPr>
            <a:xfrm>
              <a:off x="2933149" y="6161682"/>
              <a:ext cx="3356026" cy="523220"/>
            </a:xfrm>
            <a:prstGeom prst="rect">
              <a:avLst/>
            </a:prstGeom>
            <a:noFill/>
          </p:spPr>
          <p:txBody>
            <a:bodyPr wrap="square" rtlCol="0">
              <a:spAutoFit/>
            </a:bodyPr>
            <a:lstStyle/>
            <a:p>
              <a:pPr marL="285750" indent="-285750">
                <a:lnSpc>
                  <a:spcPct val="200000"/>
                </a:lnSpc>
                <a:buFont typeface="Wingdings" panose="05000000000000000000" pitchFamily="2" charset="2"/>
                <a:buChar char="l"/>
              </a:pPr>
              <a:r>
                <a:rPr lang="ja-JP" altLang="en-US" sz="1600" b="1" i="0" dirty="0">
                  <a:solidFill>
                    <a:srgbClr val="575E75"/>
                  </a:solidFill>
                  <a:effectLst/>
                  <a:latin typeface="メイリオ" panose="020B0604030504040204" pitchFamily="50" charset="-128"/>
                  <a:ea typeface="メイリオ" panose="020B0604030504040204" pitchFamily="50" charset="-128"/>
                </a:rPr>
                <a:t>　　を押して実行してみよう！</a:t>
              </a:r>
            </a:p>
          </p:txBody>
        </p:sp>
        <p:sp>
          <p:nvSpPr>
            <p:cNvPr id="140" name="テキスト ボックス 139">
              <a:extLst>
                <a:ext uri="{FF2B5EF4-FFF2-40B4-BE49-F238E27FC236}">
                  <a16:creationId xmlns:a16="http://schemas.microsoft.com/office/drawing/2014/main" id="{EB1A3A4D-1B9F-49AB-978F-3B1DF89128A1}"/>
                </a:ext>
              </a:extLst>
            </p:cNvPr>
            <p:cNvSpPr txBox="1"/>
            <p:nvPr/>
          </p:nvSpPr>
          <p:spPr>
            <a:xfrm>
              <a:off x="3851989" y="6205427"/>
              <a:ext cx="356027"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お</a:t>
              </a:r>
              <a:endParaRPr kumimoji="1" lang="ja-JP" altLang="en-US" sz="900" dirty="0">
                <a:latin typeface="メイリオ" panose="020B0604030504040204" pitchFamily="50" charset="-128"/>
                <a:ea typeface="メイリオ" panose="020B0604030504040204" pitchFamily="50" charset="-128"/>
              </a:endParaRPr>
            </a:p>
          </p:txBody>
        </p:sp>
        <p:sp>
          <p:nvSpPr>
            <p:cNvPr id="141" name="テキスト ボックス 140">
              <a:extLst>
                <a:ext uri="{FF2B5EF4-FFF2-40B4-BE49-F238E27FC236}">
                  <a16:creationId xmlns:a16="http://schemas.microsoft.com/office/drawing/2014/main" id="{0F18B1C2-197C-4C55-A019-FFE7CB463EA9}"/>
                </a:ext>
              </a:extLst>
            </p:cNvPr>
            <p:cNvSpPr txBox="1"/>
            <p:nvPr/>
          </p:nvSpPr>
          <p:spPr>
            <a:xfrm>
              <a:off x="4377662" y="6214178"/>
              <a:ext cx="669843"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じっこう</a:t>
              </a:r>
              <a:endParaRPr kumimoji="1" lang="ja-JP" altLang="en-US" sz="900" dirty="0">
                <a:latin typeface="メイリオ" panose="020B0604030504040204" pitchFamily="50" charset="-128"/>
                <a:ea typeface="メイリオ" panose="020B0604030504040204" pitchFamily="50" charset="-128"/>
              </a:endParaRPr>
            </a:p>
          </p:txBody>
        </p:sp>
        <p:pic>
          <p:nvPicPr>
            <p:cNvPr id="142" name="図 141">
              <a:extLst>
                <a:ext uri="{FF2B5EF4-FFF2-40B4-BE49-F238E27FC236}">
                  <a16:creationId xmlns:a16="http://schemas.microsoft.com/office/drawing/2014/main" id="{E87E9098-13C0-4A0A-9699-DC5F6202CC52}"/>
                </a:ext>
              </a:extLst>
            </p:cNvPr>
            <p:cNvPicPr>
              <a:picLocks noChangeAspect="1"/>
            </p:cNvPicPr>
            <p:nvPr/>
          </p:nvPicPr>
          <p:blipFill>
            <a:blip r:embed="rId8"/>
            <a:stretch>
              <a:fillRect/>
            </a:stretch>
          </p:blipFill>
          <p:spPr>
            <a:xfrm>
              <a:off x="3308425" y="6288796"/>
              <a:ext cx="377299" cy="387228"/>
            </a:xfrm>
            <a:prstGeom prst="rect">
              <a:avLst/>
            </a:prstGeom>
          </p:spPr>
        </p:pic>
      </p:grpSp>
    </p:spTree>
    <p:extLst>
      <p:ext uri="{BB962C8B-B14F-4D97-AF65-F5344CB8AC3E}">
        <p14:creationId xmlns:p14="http://schemas.microsoft.com/office/powerpoint/2010/main" val="1598170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4CE555C-8695-4628-B341-149613C1A97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1624997" y="5074025"/>
            <a:ext cx="1431526" cy="1431526"/>
          </a:xfrm>
          <a:prstGeom prst="rect">
            <a:avLst/>
          </a:prstGeom>
        </p:spPr>
      </p:pic>
      <p:pic>
        <p:nvPicPr>
          <p:cNvPr id="22" name="図 21">
            <a:extLst>
              <a:ext uri="{FF2B5EF4-FFF2-40B4-BE49-F238E27FC236}">
                <a16:creationId xmlns:a16="http://schemas.microsoft.com/office/drawing/2014/main" id="{5D063440-97E3-4A26-9437-46F3ED6737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624997" y="3533915"/>
            <a:ext cx="1431525" cy="1431525"/>
          </a:xfrm>
          <a:prstGeom prst="rect">
            <a:avLst/>
          </a:prstGeom>
        </p:spPr>
      </p:pic>
      <p:sp>
        <p:nvSpPr>
          <p:cNvPr id="28" name="テキスト ボックス 27">
            <a:extLst>
              <a:ext uri="{FF2B5EF4-FFF2-40B4-BE49-F238E27FC236}">
                <a16:creationId xmlns:a16="http://schemas.microsoft.com/office/drawing/2014/main" id="{FC8385F1-8655-4ECE-9691-A601302FCC81}"/>
              </a:ext>
            </a:extLst>
          </p:cNvPr>
          <p:cNvSpPr txBox="1"/>
          <p:nvPr/>
        </p:nvSpPr>
        <p:spPr>
          <a:xfrm>
            <a:off x="3406835" y="3566527"/>
            <a:ext cx="2097320" cy="1073371"/>
          </a:xfrm>
          <a:prstGeom prst="rect">
            <a:avLst/>
          </a:prstGeom>
          <a:noFill/>
        </p:spPr>
        <p:txBody>
          <a:bodyPr wrap="square" rtlCol="0">
            <a:spAutoFit/>
          </a:bodyPr>
          <a:lstStyle/>
          <a:p>
            <a:pPr>
              <a:lnSpc>
                <a:spcPct val="200000"/>
              </a:lnSpc>
            </a:pPr>
            <a:r>
              <a:rPr kumimoji="1" lang="ja-JP" altLang="en-US" sz="1700" b="1" dirty="0">
                <a:solidFill>
                  <a:srgbClr val="575E75"/>
                </a:solidFill>
                <a:latin typeface="メイリオ" panose="020B0604030504040204" pitchFamily="50" charset="-128"/>
                <a:ea typeface="メイリオ" panose="020B0604030504040204" pitchFamily="50" charset="-128"/>
              </a:rPr>
              <a:t>ブロック</a:t>
            </a:r>
            <a:endParaRPr kumimoji="1" lang="en-US" altLang="ja-JP" sz="1700" b="1"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700" b="1" dirty="0">
                <a:solidFill>
                  <a:srgbClr val="575E75"/>
                </a:solidFill>
                <a:latin typeface="メイリオ" panose="020B0604030504040204" pitchFamily="50" charset="-128"/>
                <a:ea typeface="メイリオ" panose="020B0604030504040204" pitchFamily="50" charset="-128"/>
              </a:rPr>
              <a:t>　基本四角：白</a:t>
            </a:r>
            <a:endParaRPr kumimoji="1" lang="ja-JP" altLang="en-US" sz="1700" b="1"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DB3103E9-7BE0-4B18-90D5-08C73773F4D1}"/>
              </a:ext>
            </a:extLst>
          </p:cNvPr>
          <p:cNvSpPr txBox="1"/>
          <p:nvPr/>
        </p:nvSpPr>
        <p:spPr>
          <a:xfrm>
            <a:off x="6320190" y="3818995"/>
            <a:ext cx="551127" cy="577081"/>
          </a:xfrm>
          <a:prstGeom prst="rect">
            <a:avLst/>
          </a:prstGeom>
          <a:noFill/>
        </p:spPr>
        <p:txBody>
          <a:bodyPr wrap="square" rtlCol="0">
            <a:spAutoFit/>
          </a:bodyPr>
          <a:lstStyle/>
          <a:p>
            <a:pPr algn="ctr">
              <a:lnSpc>
                <a:spcPct val="200000"/>
              </a:lnSpc>
            </a:pPr>
            <a:r>
              <a:rPr lang="en-US" altLang="ja-JP" b="1" i="0" dirty="0">
                <a:solidFill>
                  <a:srgbClr val="575E75"/>
                </a:solidFill>
                <a:effectLst/>
                <a:latin typeface="メイリオ" panose="020B0604030504040204" pitchFamily="50" charset="-128"/>
                <a:ea typeface="メイリオ" panose="020B0604030504040204" pitchFamily="50" charset="-128"/>
              </a:rPr>
              <a:t>14</a:t>
            </a:r>
            <a:endParaRPr kumimoji="1" lang="ja-JP" altLang="en-US" b="1"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4B5D4BB4-7D45-4DA1-9C45-5CF109ECFE3C}"/>
              </a:ext>
            </a:extLst>
          </p:cNvPr>
          <p:cNvSpPr txBox="1"/>
          <p:nvPr/>
        </p:nvSpPr>
        <p:spPr>
          <a:xfrm>
            <a:off x="3653219" y="4154852"/>
            <a:ext cx="969855" cy="230832"/>
          </a:xfrm>
          <a:prstGeom prst="rect">
            <a:avLst/>
          </a:prstGeom>
          <a:noFill/>
        </p:spPr>
        <p:txBody>
          <a:bodyPr wrap="square" rtlCol="0">
            <a:spAutoFit/>
          </a:bodyPr>
          <a:lstStyle/>
          <a:p>
            <a:pPr algn="dist"/>
            <a:r>
              <a:rPr kumimoji="1" lang="ja-JP" altLang="en-US" sz="900" dirty="0">
                <a:solidFill>
                  <a:srgbClr val="575E75"/>
                </a:solidFill>
                <a:latin typeface="メイリオ" panose="020B0604030504040204" pitchFamily="50" charset="-128"/>
                <a:ea typeface="メイリオ" panose="020B0604030504040204" pitchFamily="50" charset="-128"/>
              </a:rPr>
              <a:t>きほんしかく</a:t>
            </a:r>
            <a:endParaRPr kumimoji="1" lang="ja-JP" altLang="en-US" sz="900" dirty="0">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FCE1F356-5AEA-4F5E-AE1E-F56F0A703E44}"/>
              </a:ext>
            </a:extLst>
          </p:cNvPr>
          <p:cNvSpPr txBox="1"/>
          <p:nvPr/>
        </p:nvSpPr>
        <p:spPr>
          <a:xfrm>
            <a:off x="4659487" y="4146084"/>
            <a:ext cx="489368" cy="239667"/>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しろ</a:t>
            </a:r>
            <a:endParaRPr kumimoji="1" lang="ja-JP" altLang="en-US" sz="900" dirty="0">
              <a:latin typeface="メイリオ" panose="020B0604030504040204" pitchFamily="50" charset="-128"/>
              <a:ea typeface="メイリオ" panose="020B0604030504040204" pitchFamily="50" charset="-128"/>
            </a:endParaRPr>
          </a:p>
        </p:txBody>
      </p:sp>
      <p:pic>
        <p:nvPicPr>
          <p:cNvPr id="24" name="図 23">
            <a:extLst>
              <a:ext uri="{FF2B5EF4-FFF2-40B4-BE49-F238E27FC236}">
                <a16:creationId xmlns:a16="http://schemas.microsoft.com/office/drawing/2014/main" id="{D2ABB6F7-F082-4EC0-B77F-1FBC1A9E34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616356" y="1997476"/>
            <a:ext cx="1431524" cy="1431524"/>
          </a:xfrm>
          <a:prstGeom prst="rect">
            <a:avLst/>
          </a:prstGeom>
        </p:spPr>
      </p:pic>
      <p:sp>
        <p:nvSpPr>
          <p:cNvPr id="5" name="タイトル 4">
            <a:extLst>
              <a:ext uri="{FF2B5EF4-FFF2-40B4-BE49-F238E27FC236}">
                <a16:creationId xmlns:a16="http://schemas.microsoft.com/office/drawing/2014/main" id="{6ADFF4CC-F8F9-4419-AD4F-6F0CCD5DDEE5}"/>
              </a:ext>
            </a:extLst>
          </p:cNvPr>
          <p:cNvSpPr>
            <a:spLocks noGrp="1"/>
          </p:cNvSpPr>
          <p:nvPr>
            <p:ph type="title"/>
          </p:nvPr>
        </p:nvSpPr>
        <p:spPr>
          <a:xfrm>
            <a:off x="334735" y="562545"/>
            <a:ext cx="8380640" cy="466281"/>
          </a:xfrm>
        </p:spPr>
        <p:txBody>
          <a:bodyPr/>
          <a:lstStyle/>
          <a:p>
            <a:r>
              <a:rPr lang="ja-JP" altLang="en-US" dirty="0"/>
              <a:t>準備するパーツ</a:t>
            </a:r>
          </a:p>
        </p:txBody>
      </p:sp>
      <p:sp>
        <p:nvSpPr>
          <p:cNvPr id="7" name="テキスト ボックス 6">
            <a:extLst>
              <a:ext uri="{FF2B5EF4-FFF2-40B4-BE49-F238E27FC236}">
                <a16:creationId xmlns:a16="http://schemas.microsoft.com/office/drawing/2014/main" id="{526D07D7-3FFF-4011-BC85-9F5AB8E4A953}"/>
              </a:ext>
            </a:extLst>
          </p:cNvPr>
          <p:cNvSpPr txBox="1"/>
          <p:nvPr/>
        </p:nvSpPr>
        <p:spPr>
          <a:xfrm>
            <a:off x="404561" y="398093"/>
            <a:ext cx="763264"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じゅんび</a:t>
            </a:r>
          </a:p>
        </p:txBody>
      </p:sp>
      <p:sp>
        <p:nvSpPr>
          <p:cNvPr id="49" name="テキスト ボックス 48">
            <a:extLst>
              <a:ext uri="{FF2B5EF4-FFF2-40B4-BE49-F238E27FC236}">
                <a16:creationId xmlns:a16="http://schemas.microsoft.com/office/drawing/2014/main" id="{DE2F7F19-5BCD-4233-B1BB-CD193B0A332A}"/>
              </a:ext>
            </a:extLst>
          </p:cNvPr>
          <p:cNvSpPr txBox="1"/>
          <p:nvPr/>
        </p:nvSpPr>
        <p:spPr>
          <a:xfrm>
            <a:off x="1316547" y="1193278"/>
            <a:ext cx="4187608" cy="5770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パーツの名前</a:t>
            </a:r>
            <a:endParaRPr kumimoji="1" lang="ja-JP" altLang="en-US" b="1"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0DE3205E-6B11-455B-B6FC-0BB617E35FEF}"/>
              </a:ext>
            </a:extLst>
          </p:cNvPr>
          <p:cNvSpPr txBox="1"/>
          <p:nvPr/>
        </p:nvSpPr>
        <p:spPr>
          <a:xfrm>
            <a:off x="5637320" y="1193278"/>
            <a:ext cx="2074724" cy="5770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必要な数</a:t>
            </a:r>
            <a:endParaRPr kumimoji="1" lang="ja-JP" altLang="en-US" b="1" dirty="0">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0F31C4AA-682D-4F84-9373-BDF4C5F506E7}"/>
              </a:ext>
            </a:extLst>
          </p:cNvPr>
          <p:cNvSpPr txBox="1"/>
          <p:nvPr/>
        </p:nvSpPr>
        <p:spPr>
          <a:xfrm>
            <a:off x="3579116" y="1266605"/>
            <a:ext cx="579716" cy="246221"/>
          </a:xfrm>
          <a:prstGeom prst="rect">
            <a:avLst/>
          </a:prstGeom>
          <a:noFill/>
        </p:spPr>
        <p:txBody>
          <a:bodyPr wrap="square" rtlCol="0">
            <a:spAutoFit/>
          </a:bodyPr>
          <a:lstStyle/>
          <a:p>
            <a:pPr algn="dist"/>
            <a:r>
              <a:rPr kumimoji="1" lang="ja-JP" altLang="en-US" sz="1000" dirty="0">
                <a:solidFill>
                  <a:srgbClr val="575E75"/>
                </a:solidFill>
                <a:latin typeface="メイリオ" panose="020B0604030504040204" pitchFamily="50" charset="-128"/>
                <a:ea typeface="メイリオ" panose="020B0604030504040204" pitchFamily="50" charset="-128"/>
              </a:rPr>
              <a:t>なまえ</a:t>
            </a:r>
            <a:endParaRPr kumimoji="1" lang="ja-JP" altLang="en-US" sz="1000" dirty="0">
              <a:latin typeface="メイリオ" panose="020B0604030504040204" pitchFamily="50" charset="-128"/>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63D8060C-3902-4FE2-907A-9C9E02A80BCB}"/>
              </a:ext>
            </a:extLst>
          </p:cNvPr>
          <p:cNvSpPr txBox="1"/>
          <p:nvPr/>
        </p:nvSpPr>
        <p:spPr>
          <a:xfrm>
            <a:off x="6096030" y="1278032"/>
            <a:ext cx="73977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ひつよう</a:t>
            </a:r>
            <a:endParaRPr kumimoji="1" lang="ja-JP" altLang="en-US" sz="1000" dirty="0">
              <a:latin typeface="メイリオ" panose="020B0604030504040204" pitchFamily="50" charset="-128"/>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D928FA76-8E31-4376-9DEA-818979A07BB8}"/>
              </a:ext>
            </a:extLst>
          </p:cNvPr>
          <p:cNvSpPr txBox="1"/>
          <p:nvPr/>
        </p:nvSpPr>
        <p:spPr>
          <a:xfrm>
            <a:off x="6765326" y="1278032"/>
            <a:ext cx="50859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かず</a:t>
            </a:r>
            <a:endParaRPr kumimoji="1" lang="ja-JP" altLang="en-US" sz="10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060ED2FA-5F6E-43DB-8958-EF2BE9E63EDE}"/>
              </a:ext>
            </a:extLst>
          </p:cNvPr>
          <p:cNvSpPr txBox="1"/>
          <p:nvPr/>
        </p:nvSpPr>
        <p:spPr>
          <a:xfrm>
            <a:off x="3406836" y="2424698"/>
            <a:ext cx="1557262" cy="577081"/>
          </a:xfrm>
          <a:prstGeom prst="rect">
            <a:avLst/>
          </a:prstGeom>
          <a:noFill/>
        </p:spPr>
        <p:txBody>
          <a:bodyPr wrap="square" rtlCol="0">
            <a:spAutoFit/>
          </a:bodyPr>
          <a:lstStyle/>
          <a:p>
            <a:pPr>
              <a:lnSpc>
                <a:spcPct val="200000"/>
              </a:lnSpc>
            </a:pPr>
            <a:r>
              <a:rPr kumimoji="1" lang="ja-JP" altLang="en-US" b="1" dirty="0">
                <a:solidFill>
                  <a:srgbClr val="575E75"/>
                </a:solidFill>
                <a:latin typeface="メイリオ" panose="020B0604030504040204" pitchFamily="50" charset="-128"/>
                <a:ea typeface="メイリオ" panose="020B0604030504040204" pitchFamily="50" charset="-128"/>
              </a:rPr>
              <a:t>ステー</a:t>
            </a:r>
            <a:endParaRPr kumimoji="1" lang="ja-JP" altLang="en-US" b="1" dirty="0">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C181BB56-08F4-40F7-9454-759F2C3E92F9}"/>
              </a:ext>
            </a:extLst>
          </p:cNvPr>
          <p:cNvSpPr txBox="1"/>
          <p:nvPr/>
        </p:nvSpPr>
        <p:spPr>
          <a:xfrm>
            <a:off x="6320189" y="2424697"/>
            <a:ext cx="551127" cy="577081"/>
          </a:xfrm>
          <a:prstGeom prst="rect">
            <a:avLst/>
          </a:prstGeom>
          <a:noFill/>
        </p:spPr>
        <p:txBody>
          <a:bodyPr wrap="square" rtlCol="0">
            <a:spAutoFit/>
          </a:bodyPr>
          <a:lstStyle/>
          <a:p>
            <a:pPr algn="ctr">
              <a:lnSpc>
                <a:spcPct val="200000"/>
              </a:lnSpc>
            </a:pPr>
            <a:r>
              <a:rPr lang="en-US" altLang="ja-JP" b="1" i="0" dirty="0">
                <a:solidFill>
                  <a:srgbClr val="575E75"/>
                </a:solidFill>
                <a:effectLst/>
                <a:latin typeface="メイリオ" panose="020B0604030504040204" pitchFamily="50" charset="-128"/>
                <a:ea typeface="メイリオ" panose="020B0604030504040204" pitchFamily="50" charset="-128"/>
              </a:rPr>
              <a:t>4</a:t>
            </a:r>
            <a:endParaRPr kumimoji="1" lang="ja-JP" altLang="en-US" b="1"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B63AC173-5AF3-4BA4-99E2-C8A2C513724C}"/>
              </a:ext>
            </a:extLst>
          </p:cNvPr>
          <p:cNvSpPr txBox="1"/>
          <p:nvPr/>
        </p:nvSpPr>
        <p:spPr>
          <a:xfrm>
            <a:off x="3406835" y="5120254"/>
            <a:ext cx="2097320" cy="1073371"/>
          </a:xfrm>
          <a:prstGeom prst="rect">
            <a:avLst/>
          </a:prstGeom>
          <a:noFill/>
        </p:spPr>
        <p:txBody>
          <a:bodyPr wrap="square" rtlCol="0">
            <a:spAutoFit/>
          </a:bodyPr>
          <a:lstStyle/>
          <a:p>
            <a:pPr>
              <a:lnSpc>
                <a:spcPct val="200000"/>
              </a:lnSpc>
            </a:pPr>
            <a:r>
              <a:rPr kumimoji="1" lang="ja-JP" altLang="en-US" sz="1700" b="1" dirty="0">
                <a:solidFill>
                  <a:srgbClr val="575E75"/>
                </a:solidFill>
                <a:latin typeface="メイリオ" panose="020B0604030504040204" pitchFamily="50" charset="-128"/>
                <a:ea typeface="メイリオ" panose="020B0604030504040204" pitchFamily="50" charset="-128"/>
              </a:rPr>
              <a:t>ブロック</a:t>
            </a:r>
            <a:endParaRPr kumimoji="1" lang="en-US" altLang="ja-JP" sz="1700" b="1"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700" b="1" dirty="0">
                <a:solidFill>
                  <a:srgbClr val="575E75"/>
                </a:solidFill>
                <a:latin typeface="メイリオ" panose="020B0604030504040204" pitchFamily="50" charset="-128"/>
                <a:ea typeface="メイリオ" panose="020B0604030504040204" pitchFamily="50" charset="-128"/>
              </a:rPr>
              <a:t>　ハーフ</a:t>
            </a:r>
            <a:r>
              <a:rPr kumimoji="1" lang="en-US" altLang="ja-JP" sz="1700" b="1" dirty="0">
                <a:solidFill>
                  <a:srgbClr val="575E75"/>
                </a:solidFill>
                <a:latin typeface="メイリオ" panose="020B0604030504040204" pitchFamily="50" charset="-128"/>
                <a:ea typeface="メイリオ" panose="020B0604030504040204" pitchFamily="50" charset="-128"/>
              </a:rPr>
              <a:t>A</a:t>
            </a:r>
            <a:r>
              <a:rPr kumimoji="1" lang="ja-JP" altLang="en-US" sz="1700" b="1" dirty="0">
                <a:solidFill>
                  <a:srgbClr val="575E75"/>
                </a:solidFill>
                <a:latin typeface="メイリオ" panose="020B0604030504040204" pitchFamily="50" charset="-128"/>
                <a:ea typeface="メイリオ" panose="020B0604030504040204" pitchFamily="50" charset="-128"/>
              </a:rPr>
              <a:t>：白</a:t>
            </a:r>
            <a:endParaRPr kumimoji="1" lang="ja-JP" altLang="en-US" sz="1700" b="1"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5388C2EE-8A20-40C0-9FDF-4CEFB29A67F0}"/>
              </a:ext>
            </a:extLst>
          </p:cNvPr>
          <p:cNvSpPr txBox="1"/>
          <p:nvPr/>
        </p:nvSpPr>
        <p:spPr>
          <a:xfrm>
            <a:off x="6320190" y="5372722"/>
            <a:ext cx="551127" cy="577081"/>
          </a:xfrm>
          <a:prstGeom prst="rect">
            <a:avLst/>
          </a:prstGeom>
          <a:noFill/>
        </p:spPr>
        <p:txBody>
          <a:bodyPr wrap="square" rtlCol="0">
            <a:spAutoFit/>
          </a:bodyPr>
          <a:lstStyle/>
          <a:p>
            <a:pPr algn="ctr">
              <a:lnSpc>
                <a:spcPct val="200000"/>
              </a:lnSpc>
            </a:pPr>
            <a:r>
              <a:rPr lang="en-US" altLang="ja-JP" b="1" i="0" dirty="0">
                <a:solidFill>
                  <a:srgbClr val="575E75"/>
                </a:solidFill>
                <a:effectLst/>
                <a:latin typeface="メイリオ" panose="020B0604030504040204" pitchFamily="50" charset="-128"/>
                <a:ea typeface="メイリオ" panose="020B0604030504040204" pitchFamily="50" charset="-128"/>
              </a:rPr>
              <a:t>1</a:t>
            </a:r>
            <a:endParaRPr kumimoji="1" lang="ja-JP" altLang="en-US" b="1" dirty="0">
              <a:solidFill>
                <a:srgbClr val="575E75"/>
              </a:solidFill>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8493B620-DA68-4C51-9C05-952E174933B4}"/>
              </a:ext>
            </a:extLst>
          </p:cNvPr>
          <p:cNvSpPr txBox="1"/>
          <p:nvPr/>
        </p:nvSpPr>
        <p:spPr>
          <a:xfrm>
            <a:off x="4588464" y="5708689"/>
            <a:ext cx="489368" cy="239667"/>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しろ</a:t>
            </a:r>
            <a:endParaRPr kumimoji="1"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85141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en-US" altLang="ja-JP" dirty="0"/>
              <a:t>A</a:t>
            </a:r>
            <a:r>
              <a:rPr lang="ja-JP" altLang="en-US" dirty="0"/>
              <a:t>ボタンを押したときにゲームが始まるようにしよう</a:t>
            </a:r>
          </a:p>
        </p:txBody>
      </p:sp>
      <p:sp>
        <p:nvSpPr>
          <p:cNvPr id="37" name="テキスト ボックス 36">
            <a:extLst>
              <a:ext uri="{FF2B5EF4-FFF2-40B4-BE49-F238E27FC236}">
                <a16:creationId xmlns:a16="http://schemas.microsoft.com/office/drawing/2014/main" id="{9DE1D434-FE89-419C-980D-79DD22BB8117}"/>
              </a:ext>
            </a:extLst>
          </p:cNvPr>
          <p:cNvSpPr txBox="1"/>
          <p:nvPr/>
        </p:nvSpPr>
        <p:spPr>
          <a:xfrm>
            <a:off x="417251" y="1018161"/>
            <a:ext cx="8859914" cy="1246495"/>
          </a:xfrm>
          <a:prstGeom prst="rect">
            <a:avLst/>
          </a:prstGeom>
          <a:noFill/>
        </p:spPr>
        <p:txBody>
          <a:bodyPr wrap="square" rtlCol="0">
            <a:spAutoFit/>
          </a:bodyPr>
          <a:lstStyle/>
          <a:p>
            <a:pPr>
              <a:lnSpc>
                <a:spcPct val="200000"/>
              </a:lnSpc>
            </a:pPr>
            <a:r>
              <a:rPr lang="ja-JP" altLang="en-US" sz="2000" b="1" i="0" dirty="0">
                <a:solidFill>
                  <a:srgbClr val="C00000"/>
                </a:solidFill>
                <a:effectLst/>
                <a:latin typeface="メイリオ" panose="020B0604030504040204" pitchFamily="50" charset="-128"/>
                <a:ea typeface="メイリオ" panose="020B0604030504040204" pitchFamily="50" charset="-128"/>
              </a:rPr>
              <a:t>ゲームが終わった後でも、</a:t>
            </a:r>
            <a:endParaRPr lang="en-US" altLang="ja-JP" sz="2000" b="1" i="0" dirty="0">
              <a:solidFill>
                <a:srgbClr val="C00000"/>
              </a:solidFill>
              <a:effectLst/>
              <a:latin typeface="メイリオ" panose="020B0604030504040204" pitchFamily="50" charset="-128"/>
              <a:ea typeface="メイリオ" panose="020B0604030504040204" pitchFamily="50" charset="-128"/>
            </a:endParaRPr>
          </a:p>
          <a:p>
            <a:pPr>
              <a:lnSpc>
                <a:spcPct val="200000"/>
              </a:lnSpc>
            </a:pPr>
            <a:r>
              <a:rPr lang="ja-JP" altLang="en-US" sz="2000" b="1" dirty="0">
                <a:solidFill>
                  <a:srgbClr val="C00000"/>
                </a:solidFill>
                <a:latin typeface="メイリオ" panose="020B0604030504040204" pitchFamily="50" charset="-128"/>
                <a:ea typeface="メイリオ" panose="020B0604030504040204" pitchFamily="50" charset="-128"/>
              </a:rPr>
              <a:t>　　　　</a:t>
            </a:r>
            <a:r>
              <a:rPr lang="en-US" altLang="ja-JP" sz="2000" b="1" i="0" dirty="0">
                <a:solidFill>
                  <a:srgbClr val="C00000"/>
                </a:solidFill>
                <a:effectLst/>
                <a:latin typeface="メイリオ" panose="020B0604030504040204" pitchFamily="50" charset="-128"/>
                <a:ea typeface="メイリオ" panose="020B0604030504040204" pitchFamily="50" charset="-128"/>
              </a:rPr>
              <a:t>A</a:t>
            </a:r>
            <a:r>
              <a:rPr lang="ja-JP" altLang="en-US" sz="2000" b="1" i="0" dirty="0">
                <a:solidFill>
                  <a:srgbClr val="C00000"/>
                </a:solidFill>
                <a:effectLst/>
                <a:latin typeface="メイリオ" panose="020B0604030504040204" pitchFamily="50" charset="-128"/>
                <a:ea typeface="メイリオ" panose="020B0604030504040204" pitchFamily="50" charset="-128"/>
              </a:rPr>
              <a:t>ボタンを押したらゲームが始まるようにしよう</a:t>
            </a:r>
            <a:endParaRPr lang="en-US" altLang="ja-JP" sz="2000" b="1" i="0" dirty="0">
              <a:solidFill>
                <a:srgbClr val="C00000"/>
              </a:solidFill>
              <a:effectLst/>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A7F59F8D-F660-4A16-901A-7D92096364DF}"/>
              </a:ext>
            </a:extLst>
          </p:cNvPr>
          <p:cNvSpPr txBox="1"/>
          <p:nvPr/>
        </p:nvSpPr>
        <p:spPr>
          <a:xfrm>
            <a:off x="575923" y="5309061"/>
            <a:ext cx="6285287" cy="577081"/>
          </a:xfrm>
          <a:prstGeom prst="rect">
            <a:avLst/>
          </a:prstGeom>
          <a:noFill/>
        </p:spPr>
        <p:txBody>
          <a:bodyPr wrap="square" rtlCol="0">
            <a:spAutoFit/>
          </a:bodyPr>
          <a:lstStyle/>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先程作った</a:t>
            </a:r>
            <a:r>
              <a:rPr lang="en-US" altLang="ja-JP" dirty="0">
                <a:solidFill>
                  <a:srgbClr val="575E75"/>
                </a:solidFill>
                <a:latin typeface="メイリオ" panose="020B0604030504040204" pitchFamily="50" charset="-128"/>
                <a:ea typeface="メイリオ" panose="020B0604030504040204" pitchFamily="50" charset="-128"/>
              </a:rPr>
              <a:t>0605</a:t>
            </a:r>
            <a:r>
              <a:rPr lang="ja-JP" altLang="en-US" dirty="0">
                <a:solidFill>
                  <a:srgbClr val="575E75"/>
                </a:solidFill>
                <a:latin typeface="メイリオ" panose="020B0604030504040204" pitchFamily="50" charset="-128"/>
                <a:ea typeface="メイリオ" panose="020B0604030504040204" pitchFamily="50" charset="-128"/>
              </a:rPr>
              <a:t>のプログラムを改造して作ろう！</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AA90A3D0-FE96-46D8-AD2C-5ADA87644722}"/>
              </a:ext>
            </a:extLst>
          </p:cNvPr>
          <p:cNvSpPr txBox="1"/>
          <p:nvPr/>
        </p:nvSpPr>
        <p:spPr>
          <a:xfrm>
            <a:off x="489779" y="5389005"/>
            <a:ext cx="101942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さきほど つく</a:t>
            </a:r>
            <a:endParaRPr kumimoji="1" lang="ja-JP" altLang="en-US" sz="1000" dirty="0">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9223323B-F863-42F6-9D56-2065E59F58D7}"/>
              </a:ext>
            </a:extLst>
          </p:cNvPr>
          <p:cNvSpPr txBox="1"/>
          <p:nvPr/>
        </p:nvSpPr>
        <p:spPr>
          <a:xfrm>
            <a:off x="3805531" y="5389005"/>
            <a:ext cx="811772"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かいぞう</a:t>
            </a:r>
            <a:endParaRPr kumimoji="1" lang="ja-JP" altLang="en-US" sz="10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FEB96BDA-DC72-4E76-9058-4ACB02ACB7C0}"/>
              </a:ext>
            </a:extLst>
          </p:cNvPr>
          <p:cNvSpPr txBox="1"/>
          <p:nvPr/>
        </p:nvSpPr>
        <p:spPr>
          <a:xfrm>
            <a:off x="4738811" y="5389005"/>
            <a:ext cx="48159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つく</a:t>
            </a:r>
            <a:endParaRPr kumimoji="1" lang="ja-JP" altLang="en-US" sz="1000"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E5F56108-C5EE-4DF5-8D2B-323E4CF11DF7}"/>
              </a:ext>
            </a:extLst>
          </p:cNvPr>
          <p:cNvGrpSpPr/>
          <p:nvPr/>
        </p:nvGrpSpPr>
        <p:grpSpPr>
          <a:xfrm>
            <a:off x="793352" y="5818309"/>
            <a:ext cx="7235270" cy="1042504"/>
            <a:chOff x="793352" y="5818309"/>
            <a:chExt cx="7235270" cy="1042504"/>
          </a:xfrm>
        </p:grpSpPr>
        <p:sp>
          <p:nvSpPr>
            <p:cNvPr id="50" name="正方形/長方形 49">
              <a:extLst>
                <a:ext uri="{FF2B5EF4-FFF2-40B4-BE49-F238E27FC236}">
                  <a16:creationId xmlns:a16="http://schemas.microsoft.com/office/drawing/2014/main" id="{6598BF6D-07FF-4E0E-998E-B7CB85162EE2}"/>
                </a:ext>
              </a:extLst>
            </p:cNvPr>
            <p:cNvSpPr/>
            <p:nvPr/>
          </p:nvSpPr>
          <p:spPr>
            <a:xfrm>
              <a:off x="793352" y="5896929"/>
              <a:ext cx="7235270" cy="963884"/>
            </a:xfrm>
            <a:prstGeom prst="rect">
              <a:avLst/>
            </a:prstGeom>
            <a:solidFill>
              <a:schemeClr val="accent2">
                <a:lumMod val="20000"/>
                <a:lumOff val="80000"/>
                <a:alpha val="6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51" name="テキスト ボックス 50">
              <a:extLst>
                <a:ext uri="{FF2B5EF4-FFF2-40B4-BE49-F238E27FC236}">
                  <a16:creationId xmlns:a16="http://schemas.microsoft.com/office/drawing/2014/main" id="{55FCDDA8-F229-4038-ADAA-88F9D2606ACB}"/>
                </a:ext>
              </a:extLst>
            </p:cNvPr>
            <p:cNvSpPr txBox="1"/>
            <p:nvPr/>
          </p:nvSpPr>
          <p:spPr>
            <a:xfrm>
              <a:off x="1166112" y="5818309"/>
              <a:ext cx="6773734" cy="1015663"/>
            </a:xfrm>
            <a:prstGeom prst="rect">
              <a:avLst/>
            </a:prstGeom>
            <a:noFill/>
          </p:spPr>
          <p:txBody>
            <a:bodyPr wrap="square" rtlCol="0">
              <a:spAutoFit/>
            </a:bodyPr>
            <a:lstStyle/>
            <a:p>
              <a:pPr marL="285750" indent="-285750">
                <a:lnSpc>
                  <a:spcPct val="200000"/>
                </a:lnSpc>
                <a:buFont typeface="Wingdings" panose="05000000000000000000" pitchFamily="2" charset="2"/>
                <a:buChar char="l"/>
              </a:pPr>
              <a:r>
                <a:rPr lang="ja-JP" altLang="en-US" sz="1600" b="1" i="0" dirty="0">
                  <a:solidFill>
                    <a:srgbClr val="575E75"/>
                  </a:solidFill>
                  <a:effectLst/>
                  <a:latin typeface="メイリオ" panose="020B0604030504040204" pitchFamily="50" charset="-128"/>
                  <a:ea typeface="メイリオ" panose="020B0604030504040204" pitchFamily="50" charset="-128"/>
                </a:rPr>
                <a:t>プログラムを保存しよう！</a:t>
              </a:r>
              <a:br>
                <a:rPr lang="en-US" altLang="ja-JP" sz="1600" b="1" i="0" dirty="0">
                  <a:solidFill>
                    <a:srgbClr val="575E75"/>
                  </a:solidFill>
                  <a:effectLst/>
                  <a:latin typeface="メイリオ" panose="020B0604030504040204" pitchFamily="50" charset="-128"/>
                  <a:ea typeface="メイリオ" panose="020B0604030504040204" pitchFamily="50" charset="-128"/>
                </a:rPr>
              </a:br>
              <a:r>
                <a:rPr lang="ja-JP" altLang="en-US" sz="1600" i="0" dirty="0">
                  <a:solidFill>
                    <a:srgbClr val="575E75"/>
                  </a:solidFill>
                  <a:effectLst/>
                  <a:latin typeface="メイリオ" panose="020B0604030504040204" pitchFamily="50" charset="-128"/>
                  <a:ea typeface="メイリオ" panose="020B0604030504040204" pitchFamily="50" charset="-128"/>
                </a:rPr>
                <a:t>（ファイル名：「（自分の名前）</a:t>
              </a:r>
              <a:r>
                <a:rPr lang="en-US" altLang="ja-JP" sz="1600" i="0" dirty="0">
                  <a:solidFill>
                    <a:srgbClr val="575E75"/>
                  </a:solidFill>
                  <a:effectLst/>
                  <a:latin typeface="メイリオ" panose="020B0604030504040204" pitchFamily="50" charset="-128"/>
                  <a:ea typeface="メイリオ" panose="020B0604030504040204" pitchFamily="50" charset="-128"/>
                </a:rPr>
                <a:t>0606A</a:t>
              </a:r>
              <a:r>
                <a:rPr lang="ja-JP" altLang="en-US" sz="1600" i="0" dirty="0">
                  <a:solidFill>
                    <a:srgbClr val="575E75"/>
                  </a:solidFill>
                  <a:effectLst/>
                  <a:latin typeface="メイリオ" panose="020B0604030504040204" pitchFamily="50" charset="-128"/>
                  <a:ea typeface="メイリオ" panose="020B0604030504040204" pitchFamily="50" charset="-128"/>
                </a:rPr>
                <a:t>ボタンではじめる」）</a:t>
              </a:r>
              <a:endParaRPr lang="ja-JP" altLang="en-US" sz="1600" b="1" i="0" dirty="0">
                <a:solidFill>
                  <a:srgbClr val="575E75"/>
                </a:solidFill>
                <a:effectLst/>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3C8A98A0-E994-487D-BC05-EAEF2EA3CBC5}"/>
                </a:ext>
              </a:extLst>
            </p:cNvPr>
            <p:cNvSpPr txBox="1"/>
            <p:nvPr/>
          </p:nvSpPr>
          <p:spPr>
            <a:xfrm>
              <a:off x="2621566" y="5882773"/>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ほぞん</a:t>
              </a:r>
              <a:endParaRPr kumimoji="1" lang="ja-JP" altLang="en-US" sz="900" dirty="0">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05196C0A-3837-4816-B0F9-70777DB90D02}"/>
                </a:ext>
              </a:extLst>
            </p:cNvPr>
            <p:cNvSpPr txBox="1"/>
            <p:nvPr/>
          </p:nvSpPr>
          <p:spPr>
            <a:xfrm>
              <a:off x="2446440" y="6392717"/>
              <a:ext cx="419390"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めい</a:t>
              </a:r>
              <a:endParaRPr kumimoji="1" lang="ja-JP" altLang="en-US" sz="900" dirty="0">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C3F2BB1A-891E-47AC-B542-37B9A7A45817}"/>
                </a:ext>
              </a:extLst>
            </p:cNvPr>
            <p:cNvSpPr txBox="1"/>
            <p:nvPr/>
          </p:nvSpPr>
          <p:spPr>
            <a:xfrm>
              <a:off x="3225362" y="6395261"/>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じぶん</a:t>
              </a:r>
              <a:endParaRPr kumimoji="1" lang="ja-JP" altLang="en-US" sz="900"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22ED9DD0-75BF-4303-BD9D-201B153EC73B}"/>
                </a:ext>
              </a:extLst>
            </p:cNvPr>
            <p:cNvSpPr txBox="1"/>
            <p:nvPr/>
          </p:nvSpPr>
          <p:spPr>
            <a:xfrm>
              <a:off x="3853093" y="6395261"/>
              <a:ext cx="680999"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なまえ</a:t>
              </a:r>
              <a:endParaRPr kumimoji="1" lang="ja-JP" altLang="en-US" sz="900" dirty="0">
                <a:latin typeface="メイリオ" panose="020B0604030504040204" pitchFamily="50" charset="-128"/>
                <a:ea typeface="メイリオ" panose="020B0604030504040204" pitchFamily="50" charset="-128"/>
              </a:endParaRPr>
            </a:p>
          </p:txBody>
        </p:sp>
      </p:grpSp>
      <p:sp>
        <p:nvSpPr>
          <p:cNvPr id="34" name="テキスト ボックス 33">
            <a:extLst>
              <a:ext uri="{FF2B5EF4-FFF2-40B4-BE49-F238E27FC236}">
                <a16:creationId xmlns:a16="http://schemas.microsoft.com/office/drawing/2014/main" id="{DF5A04E7-D7E7-43A1-9979-9236F6F44467}"/>
              </a:ext>
            </a:extLst>
          </p:cNvPr>
          <p:cNvSpPr txBox="1"/>
          <p:nvPr/>
        </p:nvSpPr>
        <p:spPr>
          <a:xfrm>
            <a:off x="4468348" y="404115"/>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はじ</a:t>
            </a:r>
          </a:p>
        </p:txBody>
      </p:sp>
      <p:sp>
        <p:nvSpPr>
          <p:cNvPr id="65" name="テキスト ボックス 64">
            <a:extLst>
              <a:ext uri="{FF2B5EF4-FFF2-40B4-BE49-F238E27FC236}">
                <a16:creationId xmlns:a16="http://schemas.microsoft.com/office/drawing/2014/main" id="{4A0FCE43-D41B-4BDC-B30F-4F92664702DA}"/>
              </a:ext>
            </a:extLst>
          </p:cNvPr>
          <p:cNvSpPr txBox="1"/>
          <p:nvPr/>
        </p:nvSpPr>
        <p:spPr>
          <a:xfrm>
            <a:off x="1448199" y="1126514"/>
            <a:ext cx="435890"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お</a:t>
            </a:r>
          </a:p>
        </p:txBody>
      </p:sp>
      <p:sp>
        <p:nvSpPr>
          <p:cNvPr id="30" name="テキスト ボックス 29">
            <a:extLst>
              <a:ext uri="{FF2B5EF4-FFF2-40B4-BE49-F238E27FC236}">
                <a16:creationId xmlns:a16="http://schemas.microsoft.com/office/drawing/2014/main" id="{AB22AB3A-F344-4B52-A65D-71AB00F6A491}"/>
              </a:ext>
            </a:extLst>
          </p:cNvPr>
          <p:cNvSpPr txBox="1"/>
          <p:nvPr/>
        </p:nvSpPr>
        <p:spPr>
          <a:xfrm>
            <a:off x="1679195" y="397204"/>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お</a:t>
            </a:r>
          </a:p>
        </p:txBody>
      </p:sp>
      <p:sp>
        <p:nvSpPr>
          <p:cNvPr id="43" name="テキスト ボックス 42">
            <a:extLst>
              <a:ext uri="{FF2B5EF4-FFF2-40B4-BE49-F238E27FC236}">
                <a16:creationId xmlns:a16="http://schemas.microsoft.com/office/drawing/2014/main" id="{84D32F66-835E-4945-935C-2E21665672CB}"/>
              </a:ext>
            </a:extLst>
          </p:cNvPr>
          <p:cNvSpPr txBox="1"/>
          <p:nvPr/>
        </p:nvSpPr>
        <p:spPr>
          <a:xfrm>
            <a:off x="4673959" y="1720294"/>
            <a:ext cx="435890"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はじ</a:t>
            </a:r>
          </a:p>
        </p:txBody>
      </p:sp>
      <p:sp>
        <p:nvSpPr>
          <p:cNvPr id="44" name="テキスト ボックス 43">
            <a:extLst>
              <a:ext uri="{FF2B5EF4-FFF2-40B4-BE49-F238E27FC236}">
                <a16:creationId xmlns:a16="http://schemas.microsoft.com/office/drawing/2014/main" id="{A1646F8D-99DA-458E-B621-E7ACC667A425}"/>
              </a:ext>
            </a:extLst>
          </p:cNvPr>
          <p:cNvSpPr txBox="1"/>
          <p:nvPr/>
        </p:nvSpPr>
        <p:spPr>
          <a:xfrm>
            <a:off x="2665842" y="1740916"/>
            <a:ext cx="435890"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お</a:t>
            </a:r>
          </a:p>
        </p:txBody>
      </p:sp>
      <p:sp>
        <p:nvSpPr>
          <p:cNvPr id="45" name="テキスト ボックス 44">
            <a:extLst>
              <a:ext uri="{FF2B5EF4-FFF2-40B4-BE49-F238E27FC236}">
                <a16:creationId xmlns:a16="http://schemas.microsoft.com/office/drawing/2014/main" id="{1B42FE9F-65F0-4C7B-B084-910BE2F38CDB}"/>
              </a:ext>
            </a:extLst>
          </p:cNvPr>
          <p:cNvSpPr txBox="1"/>
          <p:nvPr/>
        </p:nvSpPr>
        <p:spPr>
          <a:xfrm>
            <a:off x="2452513" y="1129845"/>
            <a:ext cx="435890" cy="230832"/>
          </a:xfrm>
          <a:prstGeom prst="rect">
            <a:avLst/>
          </a:prstGeom>
          <a:noFill/>
        </p:spPr>
        <p:txBody>
          <a:bodyPr wrap="square" rtlCol="0">
            <a:spAutoFit/>
          </a:bodyPr>
          <a:lstStyle/>
          <a:p>
            <a:pPr algn="ctr"/>
            <a:r>
              <a:rPr kumimoji="1" lang="ja-JP" altLang="en-US" sz="900" b="1" dirty="0">
                <a:solidFill>
                  <a:srgbClr val="C00000"/>
                </a:solidFill>
                <a:latin typeface="メイリオ" panose="020B0604030504040204" pitchFamily="50" charset="-128"/>
                <a:ea typeface="メイリオ" panose="020B0604030504040204" pitchFamily="50" charset="-128"/>
              </a:rPr>
              <a:t>あと</a:t>
            </a:r>
          </a:p>
        </p:txBody>
      </p:sp>
      <p:pic>
        <p:nvPicPr>
          <p:cNvPr id="4" name="図 3">
            <a:extLst>
              <a:ext uri="{FF2B5EF4-FFF2-40B4-BE49-F238E27FC236}">
                <a16:creationId xmlns:a16="http://schemas.microsoft.com/office/drawing/2014/main" id="{142A1A17-4514-4710-94D6-A71DDD79474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2607011" y="2214384"/>
            <a:ext cx="3173161" cy="3122400"/>
          </a:xfrm>
          <a:prstGeom prst="rect">
            <a:avLst/>
          </a:prstGeom>
        </p:spPr>
      </p:pic>
      <p:sp>
        <p:nvSpPr>
          <p:cNvPr id="2" name="楕円 1">
            <a:extLst>
              <a:ext uri="{FF2B5EF4-FFF2-40B4-BE49-F238E27FC236}">
                <a16:creationId xmlns:a16="http://schemas.microsoft.com/office/drawing/2014/main" id="{821FAFDF-5640-483A-AFE2-577FD2E9CAB9}"/>
              </a:ext>
            </a:extLst>
          </p:cNvPr>
          <p:cNvSpPr/>
          <p:nvPr/>
        </p:nvSpPr>
        <p:spPr>
          <a:xfrm>
            <a:off x="4072801" y="2933798"/>
            <a:ext cx="452254" cy="4522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6479753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図 63">
            <a:extLst>
              <a:ext uri="{FF2B5EF4-FFF2-40B4-BE49-F238E27FC236}">
                <a16:creationId xmlns:a16="http://schemas.microsoft.com/office/drawing/2014/main" id="{FA71AF70-EF03-4F7F-8C0B-4334C3E7D967}"/>
              </a:ext>
            </a:extLst>
          </p:cNvPr>
          <p:cNvPicPr>
            <a:picLocks noChangeAspect="1"/>
          </p:cNvPicPr>
          <p:nvPr/>
        </p:nvPicPr>
        <p:blipFill>
          <a:blip r:embed="rId2"/>
          <a:stretch>
            <a:fillRect/>
          </a:stretch>
        </p:blipFill>
        <p:spPr>
          <a:xfrm>
            <a:off x="270522" y="1473844"/>
            <a:ext cx="1958220" cy="5313113"/>
          </a:xfrm>
          <a:prstGeom prst="rect">
            <a:avLst/>
          </a:prstGeom>
        </p:spPr>
      </p:pic>
      <p:sp>
        <p:nvSpPr>
          <p:cNvPr id="56" name="正方形/長方形 55">
            <a:extLst>
              <a:ext uri="{FF2B5EF4-FFF2-40B4-BE49-F238E27FC236}">
                <a16:creationId xmlns:a16="http://schemas.microsoft.com/office/drawing/2014/main" id="{2C364BB0-9B3E-47E1-AA73-BAF0F408C24A}"/>
              </a:ext>
            </a:extLst>
          </p:cNvPr>
          <p:cNvSpPr/>
          <p:nvPr/>
        </p:nvSpPr>
        <p:spPr>
          <a:xfrm>
            <a:off x="256648" y="1857754"/>
            <a:ext cx="1917698" cy="492920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en-US" altLang="ja-JP" dirty="0"/>
              <a:t>A</a:t>
            </a:r>
            <a:r>
              <a:rPr lang="ja-JP" altLang="en-US" dirty="0"/>
              <a:t>ボタンを押したときにゲームが始まるようにしよう</a:t>
            </a:r>
          </a:p>
        </p:txBody>
      </p:sp>
      <p:sp>
        <p:nvSpPr>
          <p:cNvPr id="34" name="テキスト ボックス 33">
            <a:extLst>
              <a:ext uri="{FF2B5EF4-FFF2-40B4-BE49-F238E27FC236}">
                <a16:creationId xmlns:a16="http://schemas.microsoft.com/office/drawing/2014/main" id="{DF5A04E7-D7E7-43A1-9979-9236F6F44467}"/>
              </a:ext>
            </a:extLst>
          </p:cNvPr>
          <p:cNvSpPr txBox="1"/>
          <p:nvPr/>
        </p:nvSpPr>
        <p:spPr>
          <a:xfrm>
            <a:off x="4468348" y="404115"/>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はじ</a:t>
            </a:r>
          </a:p>
        </p:txBody>
      </p:sp>
      <p:sp>
        <p:nvSpPr>
          <p:cNvPr id="30" name="テキスト ボックス 29">
            <a:extLst>
              <a:ext uri="{FF2B5EF4-FFF2-40B4-BE49-F238E27FC236}">
                <a16:creationId xmlns:a16="http://schemas.microsoft.com/office/drawing/2014/main" id="{AB22AB3A-F344-4B52-A65D-71AB00F6A491}"/>
              </a:ext>
            </a:extLst>
          </p:cNvPr>
          <p:cNvSpPr txBox="1"/>
          <p:nvPr/>
        </p:nvSpPr>
        <p:spPr>
          <a:xfrm>
            <a:off x="1679195" y="397204"/>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お</a:t>
            </a:r>
          </a:p>
        </p:txBody>
      </p:sp>
      <p:sp>
        <p:nvSpPr>
          <p:cNvPr id="23" name="テキスト ボックス 22">
            <a:extLst>
              <a:ext uri="{FF2B5EF4-FFF2-40B4-BE49-F238E27FC236}">
                <a16:creationId xmlns:a16="http://schemas.microsoft.com/office/drawing/2014/main" id="{478FA1F9-B55A-4EC3-8A7D-9C7E2DEB046F}"/>
              </a:ext>
            </a:extLst>
          </p:cNvPr>
          <p:cNvSpPr txBox="1"/>
          <p:nvPr/>
        </p:nvSpPr>
        <p:spPr>
          <a:xfrm>
            <a:off x="428625" y="961850"/>
            <a:ext cx="8513687" cy="577081"/>
          </a:xfrm>
          <a:prstGeom prst="rect">
            <a:avLst/>
          </a:prstGeom>
          <a:noFill/>
        </p:spPr>
        <p:txBody>
          <a:bodyPr wrap="square" rtlCol="0">
            <a:spAutoFit/>
          </a:bodyPr>
          <a:lstStyle/>
          <a:p>
            <a:pP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ゲーム全体を関数にしよう</a:t>
            </a:r>
            <a:endParaRPr lang="en-US" altLang="ja-JP" b="1" dirty="0">
              <a:solidFill>
                <a:srgbClr val="575E75"/>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36032231-B71C-4F27-B696-5E9A4184C49D}"/>
              </a:ext>
            </a:extLst>
          </p:cNvPr>
          <p:cNvSpPr txBox="1"/>
          <p:nvPr/>
        </p:nvSpPr>
        <p:spPr>
          <a:xfrm>
            <a:off x="1079078" y="1032745"/>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ぜんたい</a:t>
            </a:r>
            <a:endParaRPr kumimoji="1" lang="ja-JP" altLang="en-US" sz="10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A02F0C8B-62AE-46EE-8CED-BD801D8A6485}"/>
              </a:ext>
            </a:extLst>
          </p:cNvPr>
          <p:cNvSpPr txBox="1"/>
          <p:nvPr/>
        </p:nvSpPr>
        <p:spPr>
          <a:xfrm>
            <a:off x="1781926" y="1015421"/>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かんすう</a:t>
            </a:r>
            <a:endParaRPr kumimoji="1" lang="ja-JP" altLang="en-US" sz="1000"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E47F2D78-F694-4895-A7E1-72865F79AB0D}"/>
              </a:ext>
            </a:extLst>
          </p:cNvPr>
          <p:cNvSpPr txBox="1"/>
          <p:nvPr/>
        </p:nvSpPr>
        <p:spPr>
          <a:xfrm>
            <a:off x="4753185" y="2428856"/>
            <a:ext cx="7766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かんすう</a:t>
            </a:r>
            <a:endParaRPr kumimoji="1" lang="ja-JP" altLang="en-US" sz="1000" dirty="0">
              <a:latin typeface="メイリオ" panose="020B0604030504040204" pitchFamily="50" charset="-128"/>
              <a:ea typeface="メイリオ" panose="020B0604030504040204" pitchFamily="50" charset="-128"/>
            </a:endParaRPr>
          </a:p>
        </p:txBody>
      </p:sp>
      <p:grpSp>
        <p:nvGrpSpPr>
          <p:cNvPr id="10" name="グループ化 9">
            <a:extLst>
              <a:ext uri="{FF2B5EF4-FFF2-40B4-BE49-F238E27FC236}">
                <a16:creationId xmlns:a16="http://schemas.microsoft.com/office/drawing/2014/main" id="{DAB098EB-7C9F-42DE-8B31-C3962808837E}"/>
              </a:ext>
            </a:extLst>
          </p:cNvPr>
          <p:cNvGrpSpPr/>
          <p:nvPr/>
        </p:nvGrpSpPr>
        <p:grpSpPr>
          <a:xfrm>
            <a:off x="4598305" y="2357280"/>
            <a:ext cx="4408536" cy="1131079"/>
            <a:chOff x="4854337" y="2357280"/>
            <a:chExt cx="4408536" cy="1131079"/>
          </a:xfrm>
        </p:grpSpPr>
        <p:sp>
          <p:nvSpPr>
            <p:cNvPr id="29" name="テキスト ボックス 28">
              <a:extLst>
                <a:ext uri="{FF2B5EF4-FFF2-40B4-BE49-F238E27FC236}">
                  <a16:creationId xmlns:a16="http://schemas.microsoft.com/office/drawing/2014/main" id="{E0295697-0BF2-4832-87AC-F69162366161}"/>
                </a:ext>
              </a:extLst>
            </p:cNvPr>
            <p:cNvSpPr txBox="1"/>
            <p:nvPr/>
          </p:nvSpPr>
          <p:spPr>
            <a:xfrm>
              <a:off x="4854337" y="2357280"/>
              <a:ext cx="4408536" cy="1131079"/>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関数</a:t>
              </a:r>
              <a:r>
                <a:rPr lang="ja-JP" altLang="en-US" i="0" dirty="0">
                  <a:solidFill>
                    <a:srgbClr val="575E75"/>
                  </a:solidFill>
                  <a:effectLst/>
                  <a:latin typeface="メイリオ" panose="020B0604030504040204" pitchFamily="50" charset="-128"/>
                  <a:ea typeface="メイリオ" panose="020B0604030504040204" pitchFamily="50" charset="-128"/>
                </a:rPr>
                <a:t>」から「</a:t>
              </a:r>
              <a:r>
                <a:rPr lang="ja-JP" altLang="en-US" b="1" i="0" dirty="0">
                  <a:solidFill>
                    <a:srgbClr val="575E75"/>
                  </a:solidFill>
                  <a:effectLst/>
                  <a:latin typeface="メイリオ" panose="020B0604030504040204" pitchFamily="50" charset="-128"/>
                  <a:ea typeface="メイリオ" panose="020B0604030504040204" pitchFamily="50" charset="-128"/>
                </a:rPr>
                <a:t>ブロックを作る</a:t>
              </a: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を</a:t>
              </a:r>
              <a:r>
                <a:rPr lang="ja-JP" altLang="en-US" i="0" dirty="0">
                  <a:solidFill>
                    <a:srgbClr val="575E75"/>
                  </a:solidFill>
                  <a:effectLst/>
                  <a:latin typeface="メイリオ" panose="020B0604030504040204" pitchFamily="50" charset="-128"/>
                  <a:ea typeface="メイリオ" panose="020B0604030504040204" pitchFamily="50" charset="-128"/>
                </a:rPr>
                <a:t>選び</a:t>
              </a:r>
              <a:r>
                <a:rPr lang="ja-JP" altLang="en-US" dirty="0">
                  <a:solidFill>
                    <a:srgbClr val="575E75"/>
                  </a:solidFill>
                  <a:latin typeface="メイリオ" panose="020B0604030504040204" pitchFamily="50" charset="-128"/>
                  <a:ea typeface="メイリオ" panose="020B0604030504040204" pitchFamily="50" charset="-128"/>
                </a:rPr>
                <a:t>、</a:t>
              </a:r>
              <a:endParaRPr lang="en-US" altLang="ja-JP" dirty="0">
                <a:solidFill>
                  <a:srgbClr val="575E75"/>
                </a:solidFill>
                <a:latin typeface="メイリオ" panose="020B0604030504040204" pitchFamily="50" charset="-128"/>
                <a:ea typeface="メイリオ" panose="020B0604030504040204" pitchFamily="50" charset="-128"/>
              </a:endParaRPr>
            </a:p>
            <a:p>
              <a:pPr>
                <a:lnSpc>
                  <a:spcPct val="200000"/>
                </a:lnSpc>
              </a:pPr>
              <a:r>
                <a:rPr lang="ja-JP" altLang="en-US" dirty="0">
                  <a:solidFill>
                    <a:srgbClr val="575E75"/>
                  </a:solidFill>
                  <a:latin typeface="メイリオ" panose="020B0604030504040204" pitchFamily="50" charset="-128"/>
                  <a:ea typeface="メイリオ" panose="020B0604030504040204" pitchFamily="50" charset="-128"/>
                </a:rPr>
                <a:t>「</a:t>
              </a:r>
              <a:r>
                <a:rPr lang="ja-JP" altLang="en-US" b="1" dirty="0">
                  <a:solidFill>
                    <a:srgbClr val="575E75"/>
                  </a:solidFill>
                  <a:latin typeface="メイリオ" panose="020B0604030504040204" pitchFamily="50" charset="-128"/>
                  <a:ea typeface="メイリオ" panose="020B0604030504040204" pitchFamily="50" charset="-128"/>
                </a:rPr>
                <a:t>ゲーム</a:t>
              </a:r>
              <a:r>
                <a:rPr lang="ja-JP" altLang="en-US" dirty="0">
                  <a:solidFill>
                    <a:srgbClr val="575E75"/>
                  </a:solidFill>
                  <a:latin typeface="メイリオ" panose="020B0604030504040204" pitchFamily="50" charset="-128"/>
                  <a:ea typeface="メイリオ" panose="020B0604030504040204" pitchFamily="50" charset="-128"/>
                </a:rPr>
                <a:t>」という名前の関数を作る</a:t>
              </a:r>
              <a:r>
                <a:rPr lang="ja-JP" altLang="en-US" i="0" dirty="0">
                  <a:solidFill>
                    <a:srgbClr val="575E75"/>
                  </a:solidFill>
                  <a:effectLst/>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6FF693F4-5AA4-482C-B28F-699140921855}"/>
                </a:ext>
              </a:extLst>
            </p:cNvPr>
            <p:cNvSpPr txBox="1"/>
            <p:nvPr/>
          </p:nvSpPr>
          <p:spPr>
            <a:xfrm>
              <a:off x="8468466" y="2428856"/>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630DDCAB-493E-4107-BDCF-BC2F53BD818F}"/>
                </a:ext>
              </a:extLst>
            </p:cNvPr>
            <p:cNvSpPr txBox="1"/>
            <p:nvPr/>
          </p:nvSpPr>
          <p:spPr>
            <a:xfrm>
              <a:off x="7511118" y="2428856"/>
              <a:ext cx="627933" cy="246221"/>
            </a:xfrm>
            <a:prstGeom prst="rect">
              <a:avLst/>
            </a:prstGeom>
            <a:noFill/>
          </p:spPr>
          <p:txBody>
            <a:bodyPr wrap="square" rtlCol="0">
              <a:spAutoFit/>
            </a:bodyPr>
            <a:lstStyle/>
            <a:p>
              <a:pPr algn="ctr"/>
              <a:r>
                <a:rPr kumimoji="1" lang="ja-JP" altLang="en-US" sz="1000" b="1" dirty="0">
                  <a:solidFill>
                    <a:srgbClr val="575E75"/>
                  </a:solidFill>
                  <a:latin typeface="メイリオ" panose="020B0604030504040204" pitchFamily="50" charset="-128"/>
                  <a:ea typeface="メイリオ" panose="020B0604030504040204" pitchFamily="50" charset="-128"/>
                </a:rPr>
                <a:t>つく</a:t>
              </a:r>
              <a:endParaRPr kumimoji="1" lang="ja-JP" altLang="en-US" sz="1000" b="1" dirty="0">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DD6A4830-C41F-4BB9-A7ED-A67FD3533E8F}"/>
                </a:ext>
              </a:extLst>
            </p:cNvPr>
            <p:cNvSpPr txBox="1"/>
            <p:nvPr/>
          </p:nvSpPr>
          <p:spPr>
            <a:xfrm>
              <a:off x="7311240" y="2988923"/>
              <a:ext cx="7766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かんすう</a:t>
              </a:r>
              <a:endParaRPr kumimoji="1" lang="ja-JP" altLang="en-US" sz="1000" dirty="0">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678C522A-83C4-4734-B8CD-100A9037DBA2}"/>
                </a:ext>
              </a:extLst>
            </p:cNvPr>
            <p:cNvSpPr txBox="1"/>
            <p:nvPr/>
          </p:nvSpPr>
          <p:spPr>
            <a:xfrm>
              <a:off x="6614474" y="2988923"/>
              <a:ext cx="7766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なまえ</a:t>
              </a:r>
              <a:endParaRPr kumimoji="1" lang="ja-JP" altLang="en-US" sz="1000" dirty="0">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F3F8BBA1-1853-4E0A-8FD0-7053ED5AD5B6}"/>
                </a:ext>
              </a:extLst>
            </p:cNvPr>
            <p:cNvSpPr txBox="1"/>
            <p:nvPr/>
          </p:nvSpPr>
          <p:spPr>
            <a:xfrm>
              <a:off x="7975441" y="2988923"/>
              <a:ext cx="58234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つく</a:t>
              </a:r>
              <a:endParaRPr kumimoji="1" lang="ja-JP" altLang="en-US" sz="1000" dirty="0">
                <a:latin typeface="メイリオ" panose="020B0604030504040204" pitchFamily="50" charset="-128"/>
                <a:ea typeface="メイリオ" panose="020B0604030504040204" pitchFamily="50" charset="-128"/>
              </a:endParaRPr>
            </a:p>
          </p:txBody>
        </p:sp>
      </p:grpSp>
      <p:sp>
        <p:nvSpPr>
          <p:cNvPr id="63" name="矢印: 右 62">
            <a:extLst>
              <a:ext uri="{FF2B5EF4-FFF2-40B4-BE49-F238E27FC236}">
                <a16:creationId xmlns:a16="http://schemas.microsoft.com/office/drawing/2014/main" id="{AD3AB1C0-D59E-4957-8544-DE9E0CEA78B3}"/>
              </a:ext>
            </a:extLst>
          </p:cNvPr>
          <p:cNvSpPr/>
          <p:nvPr/>
        </p:nvSpPr>
        <p:spPr>
          <a:xfrm>
            <a:off x="2260615" y="3887068"/>
            <a:ext cx="567591" cy="577082"/>
          </a:xfrm>
          <a:prstGeom prst="rightArrow">
            <a:avLst/>
          </a:prstGeom>
          <a:solidFill>
            <a:srgbClr val="85D4E7"/>
          </a:solidFill>
          <a:ln w="38100">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nvGrpSpPr>
          <p:cNvPr id="11" name="グループ化 10">
            <a:extLst>
              <a:ext uri="{FF2B5EF4-FFF2-40B4-BE49-F238E27FC236}">
                <a16:creationId xmlns:a16="http://schemas.microsoft.com/office/drawing/2014/main" id="{E0B7BB99-C81F-4386-BBFF-DB1CD3C646E3}"/>
              </a:ext>
            </a:extLst>
          </p:cNvPr>
          <p:cNvGrpSpPr/>
          <p:nvPr/>
        </p:nvGrpSpPr>
        <p:grpSpPr>
          <a:xfrm>
            <a:off x="4767661" y="5088894"/>
            <a:ext cx="4174652" cy="577081"/>
            <a:chOff x="4767661" y="5088894"/>
            <a:chExt cx="4174652" cy="577081"/>
          </a:xfrm>
        </p:grpSpPr>
        <p:sp>
          <p:nvSpPr>
            <p:cNvPr id="59" name="テキスト ボックス 58">
              <a:extLst>
                <a:ext uri="{FF2B5EF4-FFF2-40B4-BE49-F238E27FC236}">
                  <a16:creationId xmlns:a16="http://schemas.microsoft.com/office/drawing/2014/main" id="{20A3DD1F-AF4F-4F9C-8440-C3CEFD8C71D5}"/>
                </a:ext>
              </a:extLst>
            </p:cNvPr>
            <p:cNvSpPr txBox="1"/>
            <p:nvPr/>
          </p:nvSpPr>
          <p:spPr>
            <a:xfrm>
              <a:off x="4767661" y="5088894"/>
              <a:ext cx="4174652"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　　　　　に続くブロックを移動する。</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60" name="テキスト ボックス 59">
              <a:extLst>
                <a:ext uri="{FF2B5EF4-FFF2-40B4-BE49-F238E27FC236}">
                  <a16:creationId xmlns:a16="http://schemas.microsoft.com/office/drawing/2014/main" id="{2EA35197-0CB2-45ED-8262-031D0AC3F2DD}"/>
                </a:ext>
              </a:extLst>
            </p:cNvPr>
            <p:cNvSpPr txBox="1"/>
            <p:nvPr/>
          </p:nvSpPr>
          <p:spPr>
            <a:xfrm>
              <a:off x="6083794" y="5183143"/>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つづ</a:t>
              </a:r>
              <a:endParaRPr kumimoji="1" lang="ja-JP" altLang="en-US" sz="1000" dirty="0">
                <a:latin typeface="メイリオ" panose="020B0604030504040204" pitchFamily="50" charset="-128"/>
                <a:ea typeface="メイリオ" panose="020B0604030504040204" pitchFamily="50" charset="-128"/>
              </a:endParaRPr>
            </a:p>
          </p:txBody>
        </p:sp>
        <p:sp>
          <p:nvSpPr>
            <p:cNvPr id="61" name="テキスト ボックス 60">
              <a:extLst>
                <a:ext uri="{FF2B5EF4-FFF2-40B4-BE49-F238E27FC236}">
                  <a16:creationId xmlns:a16="http://schemas.microsoft.com/office/drawing/2014/main" id="{89D3EBC4-D8EF-4A91-8339-B3527FB62350}"/>
                </a:ext>
              </a:extLst>
            </p:cNvPr>
            <p:cNvSpPr txBox="1"/>
            <p:nvPr/>
          </p:nvSpPr>
          <p:spPr>
            <a:xfrm>
              <a:off x="7682833" y="5166019"/>
              <a:ext cx="776686"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いどう</a:t>
              </a:r>
            </a:p>
          </p:txBody>
        </p:sp>
        <p:pic>
          <p:nvPicPr>
            <p:cNvPr id="6" name="図 5">
              <a:extLst>
                <a:ext uri="{FF2B5EF4-FFF2-40B4-BE49-F238E27FC236}">
                  <a16:creationId xmlns:a16="http://schemas.microsoft.com/office/drawing/2014/main" id="{8EB6D242-5DB1-4A22-9EF2-E0820995BBB5}"/>
                </a:ext>
              </a:extLst>
            </p:cNvPr>
            <p:cNvPicPr>
              <a:picLocks noChangeAspect="1"/>
            </p:cNvPicPr>
            <p:nvPr/>
          </p:nvPicPr>
          <p:blipFill>
            <a:blip r:embed="rId3"/>
            <a:stretch>
              <a:fillRect/>
            </a:stretch>
          </p:blipFill>
          <p:spPr>
            <a:xfrm>
              <a:off x="4854178" y="5147770"/>
              <a:ext cx="1143099" cy="518205"/>
            </a:xfrm>
            <a:prstGeom prst="rect">
              <a:avLst/>
            </a:prstGeom>
          </p:spPr>
        </p:pic>
      </p:grpSp>
      <p:pic>
        <p:nvPicPr>
          <p:cNvPr id="9" name="図 8">
            <a:extLst>
              <a:ext uri="{FF2B5EF4-FFF2-40B4-BE49-F238E27FC236}">
                <a16:creationId xmlns:a16="http://schemas.microsoft.com/office/drawing/2014/main" id="{65663A1E-52B5-4B2A-98D3-01B936184AC2}"/>
              </a:ext>
            </a:extLst>
          </p:cNvPr>
          <p:cNvPicPr>
            <a:picLocks noChangeAspect="1"/>
          </p:cNvPicPr>
          <p:nvPr/>
        </p:nvPicPr>
        <p:blipFill>
          <a:blip r:embed="rId4"/>
          <a:stretch>
            <a:fillRect/>
          </a:stretch>
        </p:blipFill>
        <p:spPr>
          <a:xfrm>
            <a:off x="2806450" y="1428131"/>
            <a:ext cx="1939454" cy="5384156"/>
          </a:xfrm>
          <a:prstGeom prst="rect">
            <a:avLst/>
          </a:prstGeom>
        </p:spPr>
      </p:pic>
      <p:sp>
        <p:nvSpPr>
          <p:cNvPr id="66" name="正方形/長方形 65">
            <a:extLst>
              <a:ext uri="{FF2B5EF4-FFF2-40B4-BE49-F238E27FC236}">
                <a16:creationId xmlns:a16="http://schemas.microsoft.com/office/drawing/2014/main" id="{4D4AFFFB-28FB-452D-A047-357C25F41E09}"/>
              </a:ext>
            </a:extLst>
          </p:cNvPr>
          <p:cNvSpPr/>
          <p:nvPr/>
        </p:nvSpPr>
        <p:spPr>
          <a:xfrm>
            <a:off x="2828206" y="1869270"/>
            <a:ext cx="1917698" cy="492920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7420034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A163D1-8BF6-414C-8680-405591EFD142}"/>
              </a:ext>
            </a:extLst>
          </p:cNvPr>
          <p:cNvSpPr>
            <a:spLocks noGrp="1"/>
          </p:cNvSpPr>
          <p:nvPr>
            <p:ph type="title"/>
          </p:nvPr>
        </p:nvSpPr>
        <p:spPr/>
        <p:txBody>
          <a:bodyPr/>
          <a:lstStyle/>
          <a:p>
            <a:r>
              <a:rPr lang="en-US" altLang="ja-JP" dirty="0"/>
              <a:t>A</a:t>
            </a:r>
            <a:r>
              <a:rPr lang="ja-JP" altLang="en-US" dirty="0"/>
              <a:t>ボタンを押したときにゲームが始まるようにしよう</a:t>
            </a:r>
          </a:p>
        </p:txBody>
      </p:sp>
      <p:sp>
        <p:nvSpPr>
          <p:cNvPr id="34" name="テキスト ボックス 33">
            <a:extLst>
              <a:ext uri="{FF2B5EF4-FFF2-40B4-BE49-F238E27FC236}">
                <a16:creationId xmlns:a16="http://schemas.microsoft.com/office/drawing/2014/main" id="{DF5A04E7-D7E7-43A1-9979-9236F6F44467}"/>
              </a:ext>
            </a:extLst>
          </p:cNvPr>
          <p:cNvSpPr txBox="1"/>
          <p:nvPr/>
        </p:nvSpPr>
        <p:spPr>
          <a:xfrm>
            <a:off x="4468348" y="404115"/>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はじ</a:t>
            </a:r>
          </a:p>
        </p:txBody>
      </p:sp>
      <p:sp>
        <p:nvSpPr>
          <p:cNvPr id="30" name="テキスト ボックス 29">
            <a:extLst>
              <a:ext uri="{FF2B5EF4-FFF2-40B4-BE49-F238E27FC236}">
                <a16:creationId xmlns:a16="http://schemas.microsoft.com/office/drawing/2014/main" id="{AB22AB3A-F344-4B52-A65D-71AB00F6A491}"/>
              </a:ext>
            </a:extLst>
          </p:cNvPr>
          <p:cNvSpPr txBox="1"/>
          <p:nvPr/>
        </p:nvSpPr>
        <p:spPr>
          <a:xfrm>
            <a:off x="1679195" y="397204"/>
            <a:ext cx="480835"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お</a:t>
            </a:r>
          </a:p>
        </p:txBody>
      </p:sp>
      <p:sp>
        <p:nvSpPr>
          <p:cNvPr id="23" name="テキスト ボックス 22">
            <a:extLst>
              <a:ext uri="{FF2B5EF4-FFF2-40B4-BE49-F238E27FC236}">
                <a16:creationId xmlns:a16="http://schemas.microsoft.com/office/drawing/2014/main" id="{478FA1F9-B55A-4EC3-8A7D-9C7E2DEB046F}"/>
              </a:ext>
            </a:extLst>
          </p:cNvPr>
          <p:cNvSpPr txBox="1"/>
          <p:nvPr/>
        </p:nvSpPr>
        <p:spPr>
          <a:xfrm>
            <a:off x="481891" y="1281446"/>
            <a:ext cx="6131973" cy="577081"/>
          </a:xfrm>
          <a:prstGeom prst="rect">
            <a:avLst/>
          </a:prstGeom>
          <a:noFill/>
        </p:spPr>
        <p:txBody>
          <a:bodyPr wrap="square" rtlCol="0">
            <a:spAutoFit/>
          </a:bodyPr>
          <a:lstStyle/>
          <a:p>
            <a:pPr>
              <a:lnSpc>
                <a:spcPct val="200000"/>
              </a:lnSpc>
            </a:pPr>
            <a:r>
              <a:rPr lang="en-US" altLang="ja-JP" b="1" dirty="0">
                <a:solidFill>
                  <a:srgbClr val="575E75"/>
                </a:solidFill>
                <a:latin typeface="メイリオ" panose="020B0604030504040204" pitchFamily="50" charset="-128"/>
                <a:ea typeface="メイリオ" panose="020B0604030504040204" pitchFamily="50" charset="-128"/>
              </a:rPr>
              <a:t>A</a:t>
            </a:r>
            <a:r>
              <a:rPr lang="ja-JP" altLang="en-US" b="1" dirty="0">
                <a:solidFill>
                  <a:srgbClr val="575E75"/>
                </a:solidFill>
                <a:latin typeface="メイリオ" panose="020B0604030504040204" pitchFamily="50" charset="-128"/>
                <a:ea typeface="メイリオ" panose="020B0604030504040204" pitchFamily="50" charset="-128"/>
              </a:rPr>
              <a:t>ボタンでの制御を加え、プログラムを完成させよう！</a:t>
            </a:r>
            <a:endParaRPr lang="en-US" altLang="ja-JP" b="1" dirty="0">
              <a:solidFill>
                <a:srgbClr val="575E75"/>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36032231-B71C-4F27-B696-5E9A4184C49D}"/>
              </a:ext>
            </a:extLst>
          </p:cNvPr>
          <p:cNvSpPr txBox="1"/>
          <p:nvPr/>
        </p:nvSpPr>
        <p:spPr>
          <a:xfrm>
            <a:off x="1765736" y="1356102"/>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A02F0C8B-62AE-46EE-8CED-BD801D8A6485}"/>
              </a:ext>
            </a:extLst>
          </p:cNvPr>
          <p:cNvSpPr txBox="1"/>
          <p:nvPr/>
        </p:nvSpPr>
        <p:spPr>
          <a:xfrm>
            <a:off x="4521614" y="1356102"/>
            <a:ext cx="70284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かんせい</a:t>
            </a:r>
            <a:endParaRPr kumimoji="1" lang="ja-JP" altLang="en-US" sz="10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21C5D158-69CF-476C-8D2E-757591348AC0}"/>
              </a:ext>
            </a:extLst>
          </p:cNvPr>
          <p:cNvSpPr txBox="1"/>
          <p:nvPr/>
        </p:nvSpPr>
        <p:spPr>
          <a:xfrm>
            <a:off x="2414697" y="1356102"/>
            <a:ext cx="509785"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くわ</a:t>
            </a:r>
            <a:endParaRPr kumimoji="1" lang="ja-JP" altLang="en-US" sz="10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85C1E280-94A3-4E25-A35E-F878B1AB701C}"/>
              </a:ext>
            </a:extLst>
          </p:cNvPr>
          <p:cNvPicPr>
            <a:picLocks noChangeAspect="1"/>
          </p:cNvPicPr>
          <p:nvPr/>
        </p:nvPicPr>
        <p:blipFill>
          <a:blip r:embed="rId2"/>
          <a:stretch>
            <a:fillRect/>
          </a:stretch>
        </p:blipFill>
        <p:spPr>
          <a:xfrm>
            <a:off x="1038532" y="2075039"/>
            <a:ext cx="3771900" cy="2047875"/>
          </a:xfrm>
          <a:prstGeom prst="rect">
            <a:avLst/>
          </a:prstGeom>
        </p:spPr>
      </p:pic>
      <p:grpSp>
        <p:nvGrpSpPr>
          <p:cNvPr id="35" name="グループ化 34">
            <a:extLst>
              <a:ext uri="{FF2B5EF4-FFF2-40B4-BE49-F238E27FC236}">
                <a16:creationId xmlns:a16="http://schemas.microsoft.com/office/drawing/2014/main" id="{B6F261F2-7F9D-4948-A738-B51991AB4C4B}"/>
              </a:ext>
            </a:extLst>
          </p:cNvPr>
          <p:cNvGrpSpPr/>
          <p:nvPr/>
        </p:nvGrpSpPr>
        <p:grpSpPr>
          <a:xfrm>
            <a:off x="155680" y="2324891"/>
            <a:ext cx="652422" cy="639195"/>
            <a:chOff x="303415" y="2322618"/>
            <a:chExt cx="652422" cy="639195"/>
          </a:xfrm>
        </p:grpSpPr>
        <p:pic>
          <p:nvPicPr>
            <p:cNvPr id="37" name="図 36">
              <a:extLst>
                <a:ext uri="{FF2B5EF4-FFF2-40B4-BE49-F238E27FC236}">
                  <a16:creationId xmlns:a16="http://schemas.microsoft.com/office/drawing/2014/main" id="{145A324A-8090-448C-A764-EED184EA9D89}"/>
                </a:ext>
              </a:extLst>
            </p:cNvPr>
            <p:cNvPicPr>
              <a:picLocks noChangeAspect="1"/>
            </p:cNvPicPr>
            <p:nvPr/>
          </p:nvPicPr>
          <p:blipFill>
            <a:blip r:embed="rId3"/>
            <a:stretch>
              <a:fillRect/>
            </a:stretch>
          </p:blipFill>
          <p:spPr>
            <a:xfrm>
              <a:off x="357516" y="2408035"/>
              <a:ext cx="561975" cy="485775"/>
            </a:xfrm>
            <a:prstGeom prst="rect">
              <a:avLst/>
            </a:prstGeom>
          </p:spPr>
        </p:pic>
        <p:sp>
          <p:nvSpPr>
            <p:cNvPr id="40" name="四角形: 角を丸くする 39">
              <a:extLst>
                <a:ext uri="{FF2B5EF4-FFF2-40B4-BE49-F238E27FC236}">
                  <a16:creationId xmlns:a16="http://schemas.microsoft.com/office/drawing/2014/main" id="{9FF51BB7-56B2-4A7F-BED4-5E788208017B}"/>
                </a:ext>
              </a:extLst>
            </p:cNvPr>
            <p:cNvSpPr/>
            <p:nvPr/>
          </p:nvSpPr>
          <p:spPr>
            <a:xfrm>
              <a:off x="303415" y="2322618"/>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cxnSp>
        <p:nvCxnSpPr>
          <p:cNvPr id="41" name="直線矢印コネクタ 40">
            <a:extLst>
              <a:ext uri="{FF2B5EF4-FFF2-40B4-BE49-F238E27FC236}">
                <a16:creationId xmlns:a16="http://schemas.microsoft.com/office/drawing/2014/main" id="{08871762-9D84-41A3-BD6A-A42A35957A35}"/>
              </a:ext>
            </a:extLst>
          </p:cNvPr>
          <p:cNvCxnSpPr>
            <a:cxnSpLocks/>
          </p:cNvCxnSpPr>
          <p:nvPr/>
        </p:nvCxnSpPr>
        <p:spPr>
          <a:xfrm>
            <a:off x="808102" y="2747296"/>
            <a:ext cx="241960"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7566B5F7-A3E6-45E8-9D47-FC38B029A35B}"/>
              </a:ext>
            </a:extLst>
          </p:cNvPr>
          <p:cNvCxnSpPr>
            <a:cxnSpLocks/>
          </p:cNvCxnSpPr>
          <p:nvPr/>
        </p:nvCxnSpPr>
        <p:spPr>
          <a:xfrm>
            <a:off x="808102" y="3691688"/>
            <a:ext cx="360000"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3" name="グループ化 42">
            <a:extLst>
              <a:ext uri="{FF2B5EF4-FFF2-40B4-BE49-F238E27FC236}">
                <a16:creationId xmlns:a16="http://schemas.microsoft.com/office/drawing/2014/main" id="{6FA563EE-6945-43E3-AA47-F21CD549E8AD}"/>
              </a:ext>
            </a:extLst>
          </p:cNvPr>
          <p:cNvGrpSpPr/>
          <p:nvPr/>
        </p:nvGrpSpPr>
        <p:grpSpPr>
          <a:xfrm>
            <a:off x="155680" y="3483719"/>
            <a:ext cx="652422" cy="639195"/>
            <a:chOff x="569798" y="2158618"/>
            <a:chExt cx="652422" cy="639195"/>
          </a:xfrm>
        </p:grpSpPr>
        <p:sp>
          <p:nvSpPr>
            <p:cNvPr id="44" name="四角形: 角を丸くする 43">
              <a:extLst>
                <a:ext uri="{FF2B5EF4-FFF2-40B4-BE49-F238E27FC236}">
                  <a16:creationId xmlns:a16="http://schemas.microsoft.com/office/drawing/2014/main" id="{D57B67F4-EA7E-46FB-B786-87895526FB76}"/>
                </a:ext>
              </a:extLst>
            </p:cNvPr>
            <p:cNvSpPr/>
            <p:nvPr/>
          </p:nvSpPr>
          <p:spPr>
            <a:xfrm>
              <a:off x="569798" y="2158618"/>
              <a:ext cx="652422" cy="63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45" name="図 44">
              <a:extLst>
                <a:ext uri="{FF2B5EF4-FFF2-40B4-BE49-F238E27FC236}">
                  <a16:creationId xmlns:a16="http://schemas.microsoft.com/office/drawing/2014/main" id="{247ACBD7-F639-46DD-A879-96A3E2A3FE36}"/>
                </a:ext>
              </a:extLst>
            </p:cNvPr>
            <p:cNvPicPr>
              <a:picLocks noChangeAspect="1"/>
            </p:cNvPicPr>
            <p:nvPr/>
          </p:nvPicPr>
          <p:blipFill>
            <a:blip r:embed="rId4"/>
            <a:stretch>
              <a:fillRect/>
            </a:stretch>
          </p:blipFill>
          <p:spPr>
            <a:xfrm>
              <a:off x="686459" y="2247491"/>
              <a:ext cx="419100" cy="485775"/>
            </a:xfrm>
            <a:prstGeom prst="rect">
              <a:avLst/>
            </a:prstGeom>
          </p:spPr>
        </p:pic>
      </p:grpSp>
      <p:cxnSp>
        <p:nvCxnSpPr>
          <p:cNvPr id="46" name="直線矢印コネクタ 45">
            <a:extLst>
              <a:ext uri="{FF2B5EF4-FFF2-40B4-BE49-F238E27FC236}">
                <a16:creationId xmlns:a16="http://schemas.microsoft.com/office/drawing/2014/main" id="{9FF3C13F-A34B-4D51-B797-722DF29D7A9E}"/>
              </a:ext>
            </a:extLst>
          </p:cNvPr>
          <p:cNvCxnSpPr>
            <a:cxnSpLocks/>
          </p:cNvCxnSpPr>
          <p:nvPr/>
        </p:nvCxnSpPr>
        <p:spPr>
          <a:xfrm flipV="1">
            <a:off x="3893644" y="3398678"/>
            <a:ext cx="0" cy="308956"/>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7" name="グループ化 46">
            <a:extLst>
              <a:ext uri="{FF2B5EF4-FFF2-40B4-BE49-F238E27FC236}">
                <a16:creationId xmlns:a16="http://schemas.microsoft.com/office/drawing/2014/main" id="{BD42020A-590A-42A0-B2C8-C7EB8E750733}"/>
              </a:ext>
            </a:extLst>
          </p:cNvPr>
          <p:cNvGrpSpPr/>
          <p:nvPr/>
        </p:nvGrpSpPr>
        <p:grpSpPr>
          <a:xfrm>
            <a:off x="3567433" y="3700231"/>
            <a:ext cx="652422" cy="639195"/>
            <a:chOff x="2525677" y="1416176"/>
            <a:chExt cx="652422" cy="639195"/>
          </a:xfrm>
        </p:grpSpPr>
        <p:sp>
          <p:nvSpPr>
            <p:cNvPr id="48" name="四角形: 角を丸くする 47">
              <a:extLst>
                <a:ext uri="{FF2B5EF4-FFF2-40B4-BE49-F238E27FC236}">
                  <a16:creationId xmlns:a16="http://schemas.microsoft.com/office/drawing/2014/main" id="{D518E835-83E4-49F8-95E8-0AA476C6EAB9}"/>
                </a:ext>
              </a:extLst>
            </p:cNvPr>
            <p:cNvSpPr/>
            <p:nvPr/>
          </p:nvSpPr>
          <p:spPr>
            <a:xfrm>
              <a:off x="2525677" y="1416176"/>
              <a:ext cx="652422" cy="639195"/>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49" name="図 48">
              <a:extLst>
                <a:ext uri="{FF2B5EF4-FFF2-40B4-BE49-F238E27FC236}">
                  <a16:creationId xmlns:a16="http://schemas.microsoft.com/office/drawing/2014/main" id="{AEE02751-D0F7-42A0-A36E-90CDD606B1EB}"/>
                </a:ext>
              </a:extLst>
            </p:cNvPr>
            <p:cNvPicPr>
              <a:picLocks noChangeAspect="1"/>
            </p:cNvPicPr>
            <p:nvPr/>
          </p:nvPicPr>
          <p:blipFill>
            <a:blip r:embed="rId5"/>
            <a:stretch>
              <a:fillRect/>
            </a:stretch>
          </p:blipFill>
          <p:spPr>
            <a:xfrm>
              <a:off x="2599475" y="1483360"/>
              <a:ext cx="504825" cy="504825"/>
            </a:xfrm>
            <a:prstGeom prst="rect">
              <a:avLst/>
            </a:prstGeom>
          </p:spPr>
        </p:pic>
      </p:grpSp>
      <p:grpSp>
        <p:nvGrpSpPr>
          <p:cNvPr id="13" name="グループ化 12">
            <a:extLst>
              <a:ext uri="{FF2B5EF4-FFF2-40B4-BE49-F238E27FC236}">
                <a16:creationId xmlns:a16="http://schemas.microsoft.com/office/drawing/2014/main" id="{9B695609-86B6-4D76-BA3B-544D4578EAF0}"/>
              </a:ext>
            </a:extLst>
          </p:cNvPr>
          <p:cNvGrpSpPr/>
          <p:nvPr/>
        </p:nvGrpSpPr>
        <p:grpSpPr>
          <a:xfrm>
            <a:off x="5040862" y="2153030"/>
            <a:ext cx="3734426" cy="769687"/>
            <a:chOff x="4860414" y="2427500"/>
            <a:chExt cx="3734426" cy="769687"/>
          </a:xfrm>
        </p:grpSpPr>
        <p:sp>
          <p:nvSpPr>
            <p:cNvPr id="51" name="テキスト ボックス 50">
              <a:extLst>
                <a:ext uri="{FF2B5EF4-FFF2-40B4-BE49-F238E27FC236}">
                  <a16:creationId xmlns:a16="http://schemas.microsoft.com/office/drawing/2014/main" id="{33EF7D12-B0B6-4353-BD09-01964D2A1C3E}"/>
                </a:ext>
              </a:extLst>
            </p:cNvPr>
            <p:cNvSpPr txBox="1"/>
            <p:nvPr/>
          </p:nvSpPr>
          <p:spPr>
            <a:xfrm>
              <a:off x="4860414" y="2503249"/>
              <a:ext cx="3734426"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制御</a:t>
              </a:r>
              <a:r>
                <a:rPr lang="ja-JP" altLang="en-US" i="0" dirty="0">
                  <a:solidFill>
                    <a:srgbClr val="575E75"/>
                  </a:solidFill>
                  <a:effectLst/>
                  <a:latin typeface="メイリオ" panose="020B0604030504040204" pitchFamily="50" charset="-128"/>
                  <a:ea typeface="メイリオ" panose="020B0604030504040204" pitchFamily="50" charset="-128"/>
                </a:rPr>
                <a:t>」から　　　　　を選ぶ</a:t>
              </a:r>
              <a:r>
                <a:rPr lang="ja-JP" altLang="en-US" dirty="0">
                  <a:solidFill>
                    <a:srgbClr val="575E75"/>
                  </a:solidFill>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85FBE93D-7A4A-44B4-B974-7058DCE93E65}"/>
                </a:ext>
              </a:extLst>
            </p:cNvPr>
            <p:cNvSpPr txBox="1"/>
            <p:nvPr/>
          </p:nvSpPr>
          <p:spPr>
            <a:xfrm>
              <a:off x="5009792" y="2566124"/>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CEDEA1FF-F201-439C-988D-FC7256C753D3}"/>
                </a:ext>
              </a:extLst>
            </p:cNvPr>
            <p:cNvSpPr txBox="1"/>
            <p:nvPr/>
          </p:nvSpPr>
          <p:spPr>
            <a:xfrm>
              <a:off x="7560024" y="2566123"/>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797C5A60-6147-4EB4-8E0A-4F443E63908E}"/>
                </a:ext>
              </a:extLst>
            </p:cNvPr>
            <p:cNvPicPr>
              <a:picLocks noChangeAspect="1"/>
            </p:cNvPicPr>
            <p:nvPr/>
          </p:nvPicPr>
          <p:blipFill>
            <a:blip r:embed="rId6"/>
            <a:stretch>
              <a:fillRect/>
            </a:stretch>
          </p:blipFill>
          <p:spPr>
            <a:xfrm>
              <a:off x="6366943" y="2427500"/>
              <a:ext cx="1143099" cy="769687"/>
            </a:xfrm>
            <a:prstGeom prst="rect">
              <a:avLst/>
            </a:prstGeom>
          </p:spPr>
        </p:pic>
      </p:grpSp>
      <p:grpSp>
        <p:nvGrpSpPr>
          <p:cNvPr id="18" name="グループ化 17">
            <a:extLst>
              <a:ext uri="{FF2B5EF4-FFF2-40B4-BE49-F238E27FC236}">
                <a16:creationId xmlns:a16="http://schemas.microsoft.com/office/drawing/2014/main" id="{128CB1C9-D45A-42AF-9FF3-8EFBAD5341E2}"/>
              </a:ext>
            </a:extLst>
          </p:cNvPr>
          <p:cNvGrpSpPr/>
          <p:nvPr/>
        </p:nvGrpSpPr>
        <p:grpSpPr>
          <a:xfrm>
            <a:off x="315822" y="4333799"/>
            <a:ext cx="8643778" cy="577081"/>
            <a:chOff x="261404" y="4539366"/>
            <a:chExt cx="8643778" cy="577081"/>
          </a:xfrm>
        </p:grpSpPr>
        <p:sp>
          <p:nvSpPr>
            <p:cNvPr id="57" name="テキスト ボックス 56">
              <a:extLst>
                <a:ext uri="{FF2B5EF4-FFF2-40B4-BE49-F238E27FC236}">
                  <a16:creationId xmlns:a16="http://schemas.microsoft.com/office/drawing/2014/main" id="{EA76BA14-DD0D-46AF-93C3-F7C6A7F3E2D6}"/>
                </a:ext>
              </a:extLst>
            </p:cNvPr>
            <p:cNvSpPr txBox="1"/>
            <p:nvPr/>
          </p:nvSpPr>
          <p:spPr>
            <a:xfrm>
              <a:off x="261404" y="4539366"/>
              <a:ext cx="8643778"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制御</a:t>
              </a:r>
              <a:r>
                <a:rPr lang="ja-JP" altLang="en-US" i="0" dirty="0">
                  <a:solidFill>
                    <a:srgbClr val="575E75"/>
                  </a:solidFill>
                  <a:effectLst/>
                  <a:latin typeface="メイリオ" panose="020B0604030504040204" pitchFamily="50" charset="-128"/>
                  <a:ea typeface="メイリオ" panose="020B0604030504040204" pitchFamily="50" charset="-128"/>
                </a:rPr>
                <a:t>」から　　　　　</a:t>
              </a:r>
              <a:r>
                <a:rPr lang="ja-JP" altLang="en-US" dirty="0">
                  <a:solidFill>
                    <a:srgbClr val="575E75"/>
                  </a:solidFill>
                  <a:latin typeface="メイリオ" panose="020B0604030504040204" pitchFamily="50" charset="-128"/>
                  <a:ea typeface="メイリオ" panose="020B0604030504040204" pitchFamily="50" charset="-128"/>
                </a:rPr>
                <a:t>　</a:t>
              </a:r>
              <a:r>
                <a:rPr lang="ja-JP" altLang="en-US" i="0" dirty="0">
                  <a:solidFill>
                    <a:srgbClr val="575E75"/>
                  </a:solidFill>
                  <a:effectLst/>
                  <a:latin typeface="メイリオ" panose="020B0604030504040204" pitchFamily="50" charset="-128"/>
                  <a:ea typeface="メイリオ" panose="020B0604030504040204" pitchFamily="50" charset="-128"/>
                </a:rPr>
                <a:t>を選び、「</a:t>
              </a:r>
              <a:r>
                <a:rPr lang="ja-JP" altLang="en-US" dirty="0">
                  <a:solidFill>
                    <a:srgbClr val="575E75"/>
                  </a:solidFill>
                  <a:latin typeface="メイリオ" panose="020B0604030504040204" pitchFamily="50" charset="-128"/>
                  <a:ea typeface="メイリオ" panose="020B0604030504040204" pitchFamily="50" charset="-128"/>
                </a:rPr>
                <a:t>調べる</a:t>
              </a:r>
              <a:r>
                <a:rPr lang="ja-JP" altLang="en-US" i="0" dirty="0">
                  <a:solidFill>
                    <a:srgbClr val="575E75"/>
                  </a:solidFill>
                  <a:effectLst/>
                  <a:latin typeface="メイリオ" panose="020B0604030504040204" pitchFamily="50" charset="-128"/>
                  <a:ea typeface="メイリオ" panose="020B0604030504040204" pitchFamily="50" charset="-128"/>
                </a:rPr>
                <a:t>」の　　　　　　　　　　を入れる。</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062DB151-DD86-4010-A4C0-8655BABC1AC1}"/>
                </a:ext>
              </a:extLst>
            </p:cNvPr>
            <p:cNvSpPr txBox="1"/>
            <p:nvPr/>
          </p:nvSpPr>
          <p:spPr>
            <a:xfrm>
              <a:off x="410782" y="4602241"/>
              <a:ext cx="800401"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せいぎょ</a:t>
              </a:r>
              <a:endParaRPr kumimoji="1" lang="ja-JP" altLang="en-US" sz="1000" dirty="0">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79C180CA-FEA4-4FCA-B96C-AA41ABE7B493}"/>
                </a:ext>
              </a:extLst>
            </p:cNvPr>
            <p:cNvSpPr txBox="1"/>
            <p:nvPr/>
          </p:nvSpPr>
          <p:spPr>
            <a:xfrm>
              <a:off x="3184914" y="4602241"/>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pic>
          <p:nvPicPr>
            <p:cNvPr id="15" name="図 14">
              <a:extLst>
                <a:ext uri="{FF2B5EF4-FFF2-40B4-BE49-F238E27FC236}">
                  <a16:creationId xmlns:a16="http://schemas.microsoft.com/office/drawing/2014/main" id="{3DA92F1A-3271-4C12-A0E5-F1887F02F6C7}"/>
                </a:ext>
              </a:extLst>
            </p:cNvPr>
            <p:cNvPicPr>
              <a:picLocks noChangeAspect="1"/>
            </p:cNvPicPr>
            <p:nvPr/>
          </p:nvPicPr>
          <p:blipFill>
            <a:blip r:embed="rId7"/>
            <a:stretch>
              <a:fillRect/>
            </a:stretch>
          </p:blipFill>
          <p:spPr>
            <a:xfrm>
              <a:off x="1765736" y="4689690"/>
              <a:ext cx="1249788" cy="426757"/>
            </a:xfrm>
            <a:prstGeom prst="rect">
              <a:avLst/>
            </a:prstGeom>
          </p:spPr>
        </p:pic>
        <p:pic>
          <p:nvPicPr>
            <p:cNvPr id="17" name="図 16">
              <a:extLst>
                <a:ext uri="{FF2B5EF4-FFF2-40B4-BE49-F238E27FC236}">
                  <a16:creationId xmlns:a16="http://schemas.microsoft.com/office/drawing/2014/main" id="{524C6B8D-B539-4395-89D8-E9031D281D89}"/>
                </a:ext>
              </a:extLst>
            </p:cNvPr>
            <p:cNvPicPr>
              <a:picLocks noChangeAspect="1"/>
            </p:cNvPicPr>
            <p:nvPr/>
          </p:nvPicPr>
          <p:blipFill>
            <a:blip r:embed="rId8"/>
            <a:stretch>
              <a:fillRect/>
            </a:stretch>
          </p:blipFill>
          <p:spPr>
            <a:xfrm>
              <a:off x="5469955" y="4720172"/>
              <a:ext cx="2110923" cy="365792"/>
            </a:xfrm>
            <a:prstGeom prst="rect">
              <a:avLst/>
            </a:prstGeom>
          </p:spPr>
        </p:pic>
        <p:sp>
          <p:nvSpPr>
            <p:cNvPr id="67" name="テキスト ボックス 66">
              <a:extLst>
                <a:ext uri="{FF2B5EF4-FFF2-40B4-BE49-F238E27FC236}">
                  <a16:creationId xmlns:a16="http://schemas.microsoft.com/office/drawing/2014/main" id="{121C8199-6E03-4FA6-A8D7-44DD13202E8F}"/>
                </a:ext>
              </a:extLst>
            </p:cNvPr>
            <p:cNvSpPr txBox="1"/>
            <p:nvPr/>
          </p:nvSpPr>
          <p:spPr>
            <a:xfrm>
              <a:off x="4074770" y="4608319"/>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しら</a:t>
              </a:r>
              <a:endParaRPr kumimoji="1" lang="ja-JP" altLang="en-US" sz="1000"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295E3B80-1393-42E9-958B-5D3D3F19737C}"/>
                </a:ext>
              </a:extLst>
            </p:cNvPr>
            <p:cNvSpPr txBox="1"/>
            <p:nvPr/>
          </p:nvSpPr>
          <p:spPr>
            <a:xfrm>
              <a:off x="7730257" y="4597061"/>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い</a:t>
              </a:r>
              <a:endParaRPr kumimoji="1" lang="ja-JP" altLang="en-US" sz="1000" dirty="0">
                <a:latin typeface="メイリオ" panose="020B0604030504040204" pitchFamily="50" charset="-128"/>
                <a:ea typeface="メイリオ" panose="020B0604030504040204" pitchFamily="50" charset="-128"/>
              </a:endParaRPr>
            </a:p>
          </p:txBody>
        </p:sp>
      </p:grpSp>
      <p:grpSp>
        <p:nvGrpSpPr>
          <p:cNvPr id="21" name="グループ化 20">
            <a:extLst>
              <a:ext uri="{FF2B5EF4-FFF2-40B4-BE49-F238E27FC236}">
                <a16:creationId xmlns:a16="http://schemas.microsoft.com/office/drawing/2014/main" id="{1B9B0ACE-BCED-49DE-B407-7F4572B9410C}"/>
              </a:ext>
            </a:extLst>
          </p:cNvPr>
          <p:cNvGrpSpPr/>
          <p:nvPr/>
        </p:nvGrpSpPr>
        <p:grpSpPr>
          <a:xfrm>
            <a:off x="272341" y="4856513"/>
            <a:ext cx="3095625" cy="589100"/>
            <a:chOff x="217923" y="5179322"/>
            <a:chExt cx="3095625" cy="589100"/>
          </a:xfrm>
        </p:grpSpPr>
        <p:sp>
          <p:nvSpPr>
            <p:cNvPr id="70" name="テキスト ボックス 69">
              <a:extLst>
                <a:ext uri="{FF2B5EF4-FFF2-40B4-BE49-F238E27FC236}">
                  <a16:creationId xmlns:a16="http://schemas.microsoft.com/office/drawing/2014/main" id="{B6A35A2B-8CF2-4C9D-B212-E10BB697CF96}"/>
                </a:ext>
              </a:extLst>
            </p:cNvPr>
            <p:cNvSpPr txBox="1"/>
            <p:nvPr/>
          </p:nvSpPr>
          <p:spPr>
            <a:xfrm>
              <a:off x="217923" y="5179322"/>
              <a:ext cx="3095625" cy="577081"/>
            </a:xfrm>
            <a:prstGeom prst="rect">
              <a:avLst/>
            </a:prstGeom>
            <a:noFill/>
          </p:spPr>
          <p:txBody>
            <a:bodyPr wrap="square" rtlCol="0">
              <a:spAutoFit/>
            </a:bodyPr>
            <a:lstStyle/>
            <a:p>
              <a:pPr>
                <a:lnSpc>
                  <a:spcPct val="200000"/>
                </a:lnSpc>
              </a:pPr>
              <a:r>
                <a:rPr lang="ja-JP" altLang="en-US" i="0" dirty="0">
                  <a:solidFill>
                    <a:srgbClr val="575E75"/>
                  </a:solidFill>
                  <a:effectLst/>
                  <a:latin typeface="メイリオ" panose="020B0604030504040204" pitchFamily="50" charset="-128"/>
                  <a:ea typeface="メイリオ" panose="020B0604030504040204" pitchFamily="50" charset="-128"/>
                </a:rPr>
                <a:t>「</a:t>
              </a:r>
              <a:r>
                <a:rPr lang="ja-JP" altLang="en-US" dirty="0">
                  <a:solidFill>
                    <a:srgbClr val="575E75"/>
                  </a:solidFill>
                  <a:latin typeface="メイリオ" panose="020B0604030504040204" pitchFamily="50" charset="-128"/>
                  <a:ea typeface="メイリオ" panose="020B0604030504040204" pitchFamily="50" charset="-128"/>
                </a:rPr>
                <a:t>関数</a:t>
              </a:r>
              <a:r>
                <a:rPr lang="ja-JP" altLang="en-US" i="0" dirty="0">
                  <a:solidFill>
                    <a:srgbClr val="575E75"/>
                  </a:solidFill>
                  <a:effectLst/>
                  <a:latin typeface="メイリオ" panose="020B0604030504040204" pitchFamily="50" charset="-128"/>
                  <a:ea typeface="メイリオ" panose="020B0604030504040204" pitchFamily="50" charset="-128"/>
                </a:rPr>
                <a:t>」から　　　を選ぶ</a:t>
              </a:r>
              <a:r>
                <a:rPr lang="ja-JP" altLang="en-US" dirty="0">
                  <a:solidFill>
                    <a:srgbClr val="575E75"/>
                  </a:solidFill>
                  <a:latin typeface="メイリオ" panose="020B0604030504040204" pitchFamily="50" charset="-128"/>
                  <a:ea typeface="メイリオ" panose="020B0604030504040204" pitchFamily="50" charset="-128"/>
                </a:rPr>
                <a:t>。</a:t>
              </a:r>
              <a:endParaRPr lang="en-US" altLang="ja-JP" i="0" dirty="0">
                <a:solidFill>
                  <a:srgbClr val="575E75"/>
                </a:solidFill>
                <a:effectLst/>
                <a:latin typeface="メイリオ" panose="020B0604030504040204" pitchFamily="50" charset="-128"/>
                <a:ea typeface="メイリオ" panose="020B0604030504040204" pitchFamily="50" charset="-128"/>
              </a:endParaRPr>
            </a:p>
          </p:txBody>
        </p:sp>
        <p:sp>
          <p:nvSpPr>
            <p:cNvPr id="71" name="テキスト ボックス 70">
              <a:extLst>
                <a:ext uri="{FF2B5EF4-FFF2-40B4-BE49-F238E27FC236}">
                  <a16:creationId xmlns:a16="http://schemas.microsoft.com/office/drawing/2014/main" id="{F69CD001-A61B-4C4F-A25D-0AEA60D8040F}"/>
                </a:ext>
              </a:extLst>
            </p:cNvPr>
            <p:cNvSpPr txBox="1"/>
            <p:nvPr/>
          </p:nvSpPr>
          <p:spPr>
            <a:xfrm>
              <a:off x="2453898" y="5248275"/>
              <a:ext cx="540839"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えら</a:t>
              </a:r>
              <a:endParaRPr kumimoji="1" lang="ja-JP" altLang="en-US" sz="1000" dirty="0">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D6E0C050-F462-468A-9F6D-4A446B8D1F99}"/>
                </a:ext>
              </a:extLst>
            </p:cNvPr>
            <p:cNvSpPr txBox="1"/>
            <p:nvPr/>
          </p:nvSpPr>
          <p:spPr>
            <a:xfrm>
              <a:off x="410969" y="5248275"/>
              <a:ext cx="70902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かんすう</a:t>
              </a:r>
              <a:endParaRPr kumimoji="1" lang="ja-JP" altLang="en-US" sz="1000" dirty="0">
                <a:latin typeface="メイリオ" panose="020B0604030504040204" pitchFamily="50" charset="-128"/>
                <a:ea typeface="メイリオ" panose="020B0604030504040204" pitchFamily="50" charset="-128"/>
              </a:endParaRPr>
            </a:p>
          </p:txBody>
        </p:sp>
        <p:pic>
          <p:nvPicPr>
            <p:cNvPr id="20" name="図 19">
              <a:extLst>
                <a:ext uri="{FF2B5EF4-FFF2-40B4-BE49-F238E27FC236}">
                  <a16:creationId xmlns:a16="http://schemas.microsoft.com/office/drawing/2014/main" id="{A087482E-550F-4F22-AC5B-1D27CA767372}"/>
                </a:ext>
              </a:extLst>
            </p:cNvPr>
            <p:cNvPicPr>
              <a:picLocks noChangeAspect="1"/>
            </p:cNvPicPr>
            <p:nvPr/>
          </p:nvPicPr>
          <p:blipFill>
            <a:blip r:embed="rId9"/>
            <a:stretch>
              <a:fillRect/>
            </a:stretch>
          </p:blipFill>
          <p:spPr>
            <a:xfrm>
              <a:off x="1765735" y="5311182"/>
              <a:ext cx="533446" cy="457240"/>
            </a:xfrm>
            <a:prstGeom prst="rect">
              <a:avLst/>
            </a:prstGeom>
          </p:spPr>
        </p:pic>
      </p:grpSp>
      <p:grpSp>
        <p:nvGrpSpPr>
          <p:cNvPr id="27" name="グループ化 26">
            <a:extLst>
              <a:ext uri="{FF2B5EF4-FFF2-40B4-BE49-F238E27FC236}">
                <a16:creationId xmlns:a16="http://schemas.microsoft.com/office/drawing/2014/main" id="{1D6CC371-DC8C-41CB-A365-B510DD06BDBE}"/>
              </a:ext>
            </a:extLst>
          </p:cNvPr>
          <p:cNvGrpSpPr/>
          <p:nvPr/>
        </p:nvGrpSpPr>
        <p:grpSpPr>
          <a:xfrm>
            <a:off x="90129" y="3003481"/>
            <a:ext cx="8898191" cy="2573072"/>
            <a:chOff x="90129" y="3003481"/>
            <a:chExt cx="8898191" cy="2573072"/>
          </a:xfrm>
        </p:grpSpPr>
        <p:sp>
          <p:nvSpPr>
            <p:cNvPr id="74" name="正方形/長方形 73">
              <a:extLst>
                <a:ext uri="{FF2B5EF4-FFF2-40B4-BE49-F238E27FC236}">
                  <a16:creationId xmlns:a16="http://schemas.microsoft.com/office/drawing/2014/main" id="{ADDE54F4-5C79-473D-9649-6DB2E242DF43}"/>
                </a:ext>
              </a:extLst>
            </p:cNvPr>
            <p:cNvSpPr/>
            <p:nvPr/>
          </p:nvSpPr>
          <p:spPr>
            <a:xfrm>
              <a:off x="90129" y="3003481"/>
              <a:ext cx="8898191" cy="2573072"/>
            </a:xfrm>
            <a:prstGeom prst="rect">
              <a:avLst/>
            </a:prstGeom>
            <a:solidFill>
              <a:schemeClr val="accent2">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dirty="0">
                <a:solidFill>
                  <a:schemeClr val="tx1"/>
                </a:solidFill>
              </a:endParaRPr>
            </a:p>
          </p:txBody>
        </p:sp>
        <p:pic>
          <p:nvPicPr>
            <p:cNvPr id="75" name="図 74">
              <a:extLst>
                <a:ext uri="{FF2B5EF4-FFF2-40B4-BE49-F238E27FC236}">
                  <a16:creationId xmlns:a16="http://schemas.microsoft.com/office/drawing/2014/main" id="{0A2B60DA-9C5E-462C-AA3E-187FFD462337}"/>
                </a:ext>
              </a:extLst>
            </p:cNvPr>
            <p:cNvPicPr>
              <a:picLocks noChangeAspect="1"/>
            </p:cNvPicPr>
            <p:nvPr/>
          </p:nvPicPr>
          <p:blipFill>
            <a:blip r:embed="rId10"/>
            <a:stretch>
              <a:fillRect/>
            </a:stretch>
          </p:blipFill>
          <p:spPr>
            <a:xfrm>
              <a:off x="3879385" y="4603772"/>
              <a:ext cx="1172021" cy="889607"/>
            </a:xfrm>
            <a:prstGeom prst="rect">
              <a:avLst/>
            </a:prstGeom>
          </p:spPr>
        </p:pic>
        <p:grpSp>
          <p:nvGrpSpPr>
            <p:cNvPr id="22" name="グループ化 21">
              <a:extLst>
                <a:ext uri="{FF2B5EF4-FFF2-40B4-BE49-F238E27FC236}">
                  <a16:creationId xmlns:a16="http://schemas.microsoft.com/office/drawing/2014/main" id="{32C390AF-8961-479C-8F56-300132CA2C2E}"/>
                </a:ext>
              </a:extLst>
            </p:cNvPr>
            <p:cNvGrpSpPr/>
            <p:nvPr/>
          </p:nvGrpSpPr>
          <p:grpSpPr>
            <a:xfrm>
              <a:off x="858062" y="3485026"/>
              <a:ext cx="7214665" cy="1002110"/>
              <a:chOff x="858062" y="3485026"/>
              <a:chExt cx="7214665" cy="1002110"/>
            </a:xfrm>
          </p:grpSpPr>
          <p:sp>
            <p:nvSpPr>
              <p:cNvPr id="76" name="テキスト ボックス 75">
                <a:extLst>
                  <a:ext uri="{FF2B5EF4-FFF2-40B4-BE49-F238E27FC236}">
                    <a16:creationId xmlns:a16="http://schemas.microsoft.com/office/drawing/2014/main" id="{80E8D2E3-CCA4-4A40-9A0C-89B5CC12E43D}"/>
                  </a:ext>
                </a:extLst>
              </p:cNvPr>
              <p:cNvSpPr txBox="1"/>
              <p:nvPr/>
            </p:nvSpPr>
            <p:spPr>
              <a:xfrm>
                <a:off x="858062" y="3509945"/>
                <a:ext cx="7214665" cy="977191"/>
              </a:xfrm>
              <a:prstGeom prst="rect">
                <a:avLst/>
              </a:prstGeom>
              <a:noFill/>
            </p:spPr>
            <p:txBody>
              <a:bodyPr wrap="square">
                <a:spAutoFit/>
              </a:bodyPr>
              <a:lstStyle/>
              <a:p>
                <a:pPr algn="ctr">
                  <a:lnSpc>
                    <a:spcPct val="150000"/>
                  </a:lnSpc>
                </a:pPr>
                <a:r>
                  <a:rPr lang="ja-JP" altLang="en-US" sz="2000" dirty="0">
                    <a:solidFill>
                      <a:schemeClr val="bg1"/>
                    </a:solidFill>
                    <a:latin typeface="メイリオ" panose="020B0604030504040204" pitchFamily="50" charset="-128"/>
                    <a:ea typeface="メイリオ" panose="020B0604030504040204" pitchFamily="50" charset="-128"/>
                  </a:rPr>
                  <a:t>ゲームのプログラムは関数にしたよ。</a:t>
                </a:r>
                <a:endParaRPr lang="en-US" altLang="ja-JP" sz="2000" dirty="0">
                  <a:solidFill>
                    <a:schemeClr val="bg1"/>
                  </a:solidFill>
                  <a:latin typeface="メイリオ" panose="020B0604030504040204" pitchFamily="50" charset="-128"/>
                  <a:ea typeface="メイリオ" panose="020B0604030504040204" pitchFamily="50" charset="-128"/>
                </a:endParaRPr>
              </a:p>
              <a:p>
                <a:pPr algn="ctr">
                  <a:lnSpc>
                    <a:spcPct val="150000"/>
                  </a:lnSpc>
                </a:pPr>
                <a:r>
                  <a:rPr lang="ja-JP" altLang="en-US" sz="2000" dirty="0">
                    <a:solidFill>
                      <a:schemeClr val="bg1"/>
                    </a:solidFill>
                    <a:latin typeface="メイリオ" panose="020B0604030504040204" pitchFamily="50" charset="-128"/>
                    <a:ea typeface="メイリオ" panose="020B0604030504040204" pitchFamily="50" charset="-128"/>
                  </a:rPr>
                  <a:t>どんな時にこの関数を呼び出せばよいか考えてみよう！</a:t>
                </a:r>
                <a:endParaRPr lang="en-US" altLang="ja-JP" sz="2000" dirty="0">
                  <a:solidFill>
                    <a:schemeClr val="bg1"/>
                  </a:solidFill>
                  <a:latin typeface="メイリオ" panose="020B0604030504040204" pitchFamily="50" charset="-128"/>
                  <a:ea typeface="メイリオ" panose="020B0604030504040204" pitchFamily="50" charset="-128"/>
                </a:endParaRPr>
              </a:p>
            </p:txBody>
          </p:sp>
          <p:sp>
            <p:nvSpPr>
              <p:cNvPr id="77" name="テキスト ボックス 76">
                <a:extLst>
                  <a:ext uri="{FF2B5EF4-FFF2-40B4-BE49-F238E27FC236}">
                    <a16:creationId xmlns:a16="http://schemas.microsoft.com/office/drawing/2014/main" id="{6F65C374-981E-4E48-9D86-DC6BF649F756}"/>
                  </a:ext>
                </a:extLst>
              </p:cNvPr>
              <p:cNvSpPr txBox="1"/>
              <p:nvPr/>
            </p:nvSpPr>
            <p:spPr>
              <a:xfrm>
                <a:off x="4739983" y="3485026"/>
                <a:ext cx="731476" cy="246221"/>
              </a:xfrm>
              <a:prstGeom prst="rect">
                <a:avLst/>
              </a:prstGeom>
              <a:noFill/>
            </p:spPr>
            <p:txBody>
              <a:bodyPr wrap="square" rtlCol="0">
                <a:spAutoFit/>
              </a:bodyPr>
              <a:lstStyle/>
              <a:p>
                <a:pPr algn="ctr"/>
                <a:r>
                  <a:rPr kumimoji="1" lang="ja-JP" altLang="en-US" sz="1000" dirty="0">
                    <a:solidFill>
                      <a:schemeClr val="bg1"/>
                    </a:solidFill>
                    <a:latin typeface="メイリオ" panose="020B0604030504040204" pitchFamily="50" charset="-128"/>
                    <a:ea typeface="メイリオ" panose="020B0604030504040204" pitchFamily="50" charset="-128"/>
                  </a:rPr>
                  <a:t>かんすう</a:t>
                </a:r>
              </a:p>
            </p:txBody>
          </p:sp>
          <p:sp>
            <p:nvSpPr>
              <p:cNvPr id="78" name="テキスト ボックス 77">
                <a:extLst>
                  <a:ext uri="{FF2B5EF4-FFF2-40B4-BE49-F238E27FC236}">
                    <a16:creationId xmlns:a16="http://schemas.microsoft.com/office/drawing/2014/main" id="{58B57317-8811-4DF0-94CB-6A1F9D1469EA}"/>
                  </a:ext>
                </a:extLst>
              </p:cNvPr>
              <p:cNvSpPr txBox="1"/>
              <p:nvPr/>
            </p:nvSpPr>
            <p:spPr>
              <a:xfrm>
                <a:off x="2946564" y="3948270"/>
                <a:ext cx="731476" cy="246221"/>
              </a:xfrm>
              <a:prstGeom prst="rect">
                <a:avLst/>
              </a:prstGeom>
              <a:noFill/>
            </p:spPr>
            <p:txBody>
              <a:bodyPr wrap="square" rtlCol="0">
                <a:spAutoFit/>
              </a:bodyPr>
              <a:lstStyle/>
              <a:p>
                <a:pPr algn="ctr"/>
                <a:r>
                  <a:rPr kumimoji="1" lang="ja-JP" altLang="en-US" sz="1000" dirty="0">
                    <a:solidFill>
                      <a:schemeClr val="bg1"/>
                    </a:solidFill>
                    <a:latin typeface="メイリオ" panose="020B0604030504040204" pitchFamily="50" charset="-128"/>
                    <a:ea typeface="メイリオ" panose="020B0604030504040204" pitchFamily="50" charset="-128"/>
                  </a:rPr>
                  <a:t>かんすう</a:t>
                </a:r>
              </a:p>
            </p:txBody>
          </p:sp>
          <p:sp>
            <p:nvSpPr>
              <p:cNvPr id="79" name="テキスト ボックス 78">
                <a:extLst>
                  <a:ext uri="{FF2B5EF4-FFF2-40B4-BE49-F238E27FC236}">
                    <a16:creationId xmlns:a16="http://schemas.microsoft.com/office/drawing/2014/main" id="{5DF0A4C4-0B68-47BC-AFC5-F4C99E922E2C}"/>
                  </a:ext>
                </a:extLst>
              </p:cNvPr>
              <p:cNvSpPr txBox="1"/>
              <p:nvPr/>
            </p:nvSpPr>
            <p:spPr>
              <a:xfrm>
                <a:off x="5629301" y="3948270"/>
                <a:ext cx="731476" cy="246221"/>
              </a:xfrm>
              <a:prstGeom prst="rect">
                <a:avLst/>
              </a:prstGeom>
              <a:noFill/>
            </p:spPr>
            <p:txBody>
              <a:bodyPr wrap="square" rtlCol="0">
                <a:spAutoFit/>
              </a:bodyPr>
              <a:lstStyle/>
              <a:p>
                <a:pPr algn="ctr"/>
                <a:r>
                  <a:rPr kumimoji="1" lang="ja-JP" altLang="en-US" sz="1000" dirty="0">
                    <a:solidFill>
                      <a:schemeClr val="bg1"/>
                    </a:solidFill>
                    <a:latin typeface="メイリオ" panose="020B0604030504040204" pitchFamily="50" charset="-128"/>
                    <a:ea typeface="メイリオ" panose="020B0604030504040204" pitchFamily="50" charset="-128"/>
                  </a:rPr>
                  <a:t>かんが</a:t>
                </a:r>
              </a:p>
            </p:txBody>
          </p:sp>
          <p:sp>
            <p:nvSpPr>
              <p:cNvPr id="80" name="テキスト ボックス 79">
                <a:extLst>
                  <a:ext uri="{FF2B5EF4-FFF2-40B4-BE49-F238E27FC236}">
                    <a16:creationId xmlns:a16="http://schemas.microsoft.com/office/drawing/2014/main" id="{9D812D82-DE12-4D4D-BACB-74257D61A5F1}"/>
                  </a:ext>
                </a:extLst>
              </p:cNvPr>
              <p:cNvSpPr txBox="1"/>
              <p:nvPr/>
            </p:nvSpPr>
            <p:spPr>
              <a:xfrm>
                <a:off x="3700598" y="3948270"/>
                <a:ext cx="503469" cy="254651"/>
              </a:xfrm>
              <a:prstGeom prst="rect">
                <a:avLst/>
              </a:prstGeom>
              <a:noFill/>
            </p:spPr>
            <p:txBody>
              <a:bodyPr wrap="square" rtlCol="0">
                <a:spAutoFit/>
              </a:bodyPr>
              <a:lstStyle/>
              <a:p>
                <a:pPr algn="ctr"/>
                <a:r>
                  <a:rPr kumimoji="1" lang="ja-JP" altLang="en-US" sz="1000" dirty="0">
                    <a:solidFill>
                      <a:schemeClr val="bg1"/>
                    </a:solidFill>
                    <a:latin typeface="メイリオ" panose="020B0604030504040204" pitchFamily="50" charset="-128"/>
                    <a:ea typeface="メイリオ" panose="020B0604030504040204" pitchFamily="50" charset="-128"/>
                  </a:rPr>
                  <a:t>よ</a:t>
                </a:r>
              </a:p>
            </p:txBody>
          </p:sp>
          <p:sp>
            <p:nvSpPr>
              <p:cNvPr id="81" name="テキスト ボックス 80">
                <a:extLst>
                  <a:ext uri="{FF2B5EF4-FFF2-40B4-BE49-F238E27FC236}">
                    <a16:creationId xmlns:a16="http://schemas.microsoft.com/office/drawing/2014/main" id="{03754FAE-5FD2-4E8A-87BE-AB159E117274}"/>
                  </a:ext>
                </a:extLst>
              </p:cNvPr>
              <p:cNvSpPr txBox="1"/>
              <p:nvPr/>
            </p:nvSpPr>
            <p:spPr>
              <a:xfrm>
                <a:off x="4199951" y="3948270"/>
                <a:ext cx="503469" cy="254651"/>
              </a:xfrm>
              <a:prstGeom prst="rect">
                <a:avLst/>
              </a:prstGeom>
              <a:noFill/>
            </p:spPr>
            <p:txBody>
              <a:bodyPr wrap="square" rtlCol="0">
                <a:spAutoFit/>
              </a:bodyPr>
              <a:lstStyle/>
              <a:p>
                <a:pPr algn="ctr"/>
                <a:r>
                  <a:rPr kumimoji="1" lang="ja-JP" altLang="en-US" sz="1000" dirty="0">
                    <a:solidFill>
                      <a:schemeClr val="bg1"/>
                    </a:solidFill>
                    <a:latin typeface="メイリオ" panose="020B0604030504040204" pitchFamily="50" charset="-128"/>
                    <a:ea typeface="メイリオ" panose="020B0604030504040204" pitchFamily="50" charset="-128"/>
                  </a:rPr>
                  <a:t>だ</a:t>
                </a:r>
              </a:p>
            </p:txBody>
          </p:sp>
          <p:sp>
            <p:nvSpPr>
              <p:cNvPr id="82" name="テキスト ボックス 81">
                <a:extLst>
                  <a:ext uri="{FF2B5EF4-FFF2-40B4-BE49-F238E27FC236}">
                    <a16:creationId xmlns:a16="http://schemas.microsoft.com/office/drawing/2014/main" id="{07238228-9394-4CA4-88E5-1F5E224A29F3}"/>
                  </a:ext>
                </a:extLst>
              </p:cNvPr>
              <p:cNvSpPr txBox="1"/>
              <p:nvPr/>
            </p:nvSpPr>
            <p:spPr>
              <a:xfrm>
                <a:off x="1910376" y="3948270"/>
                <a:ext cx="523125" cy="246221"/>
              </a:xfrm>
              <a:prstGeom prst="rect">
                <a:avLst/>
              </a:prstGeom>
              <a:noFill/>
            </p:spPr>
            <p:txBody>
              <a:bodyPr wrap="square" rtlCol="0">
                <a:spAutoFit/>
              </a:bodyPr>
              <a:lstStyle/>
              <a:p>
                <a:pPr algn="ctr"/>
                <a:r>
                  <a:rPr kumimoji="1" lang="ja-JP" altLang="en-US" sz="1000" dirty="0">
                    <a:solidFill>
                      <a:schemeClr val="bg1"/>
                    </a:solidFill>
                    <a:latin typeface="メイリオ" panose="020B0604030504040204" pitchFamily="50" charset="-128"/>
                    <a:ea typeface="メイリオ" panose="020B0604030504040204" pitchFamily="50" charset="-128"/>
                  </a:rPr>
                  <a:t>とき</a:t>
                </a:r>
              </a:p>
            </p:txBody>
          </p:sp>
        </p:grpSp>
      </p:grpSp>
      <p:grpSp>
        <p:nvGrpSpPr>
          <p:cNvPr id="83" name="グループ化 82">
            <a:extLst>
              <a:ext uri="{FF2B5EF4-FFF2-40B4-BE49-F238E27FC236}">
                <a16:creationId xmlns:a16="http://schemas.microsoft.com/office/drawing/2014/main" id="{B8385216-504E-4847-BA03-C1E93FD86628}"/>
              </a:ext>
            </a:extLst>
          </p:cNvPr>
          <p:cNvGrpSpPr/>
          <p:nvPr/>
        </p:nvGrpSpPr>
        <p:grpSpPr>
          <a:xfrm>
            <a:off x="1265601" y="5672646"/>
            <a:ext cx="1137104" cy="1137104"/>
            <a:chOff x="7429847" y="3481542"/>
            <a:chExt cx="1137104" cy="1137104"/>
          </a:xfrm>
        </p:grpSpPr>
        <p:sp>
          <p:nvSpPr>
            <p:cNvPr id="84" name="楕円 83">
              <a:extLst>
                <a:ext uri="{FF2B5EF4-FFF2-40B4-BE49-F238E27FC236}">
                  <a16:creationId xmlns:a16="http://schemas.microsoft.com/office/drawing/2014/main" id="{023A2242-50F7-4989-B5C2-DB89136912A3}"/>
                </a:ext>
              </a:extLst>
            </p:cNvPr>
            <p:cNvSpPr/>
            <p:nvPr/>
          </p:nvSpPr>
          <p:spPr>
            <a:xfrm>
              <a:off x="7429847" y="3481542"/>
              <a:ext cx="1137104" cy="1137104"/>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solidFill>
                  <a:schemeClr val="tx1"/>
                </a:solidFill>
              </a:endParaRPr>
            </a:p>
          </p:txBody>
        </p:sp>
        <p:pic>
          <p:nvPicPr>
            <p:cNvPr id="85" name="グラフィックス 84" descr="ダウンロード">
              <a:extLst>
                <a:ext uri="{FF2B5EF4-FFF2-40B4-BE49-F238E27FC236}">
                  <a16:creationId xmlns:a16="http://schemas.microsoft.com/office/drawing/2014/main" id="{AF9D40D2-A312-4004-9BC8-B60446F49C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17515" y="3515684"/>
              <a:ext cx="761767" cy="761767"/>
            </a:xfrm>
            <a:prstGeom prst="rect">
              <a:avLst/>
            </a:prstGeom>
          </p:spPr>
        </p:pic>
        <p:grpSp>
          <p:nvGrpSpPr>
            <p:cNvPr id="86" name="グループ化 85">
              <a:extLst>
                <a:ext uri="{FF2B5EF4-FFF2-40B4-BE49-F238E27FC236}">
                  <a16:creationId xmlns:a16="http://schemas.microsoft.com/office/drawing/2014/main" id="{313A697D-5D8E-432F-A2F9-7EFB862B72D3}"/>
                </a:ext>
              </a:extLst>
            </p:cNvPr>
            <p:cNvGrpSpPr/>
            <p:nvPr/>
          </p:nvGrpSpPr>
          <p:grpSpPr>
            <a:xfrm>
              <a:off x="7640513" y="4095426"/>
              <a:ext cx="723371" cy="523220"/>
              <a:chOff x="6840404" y="5080504"/>
              <a:chExt cx="723371" cy="523220"/>
            </a:xfrm>
          </p:grpSpPr>
          <p:sp>
            <p:nvSpPr>
              <p:cNvPr id="87" name="テキスト ボックス 86">
                <a:extLst>
                  <a:ext uri="{FF2B5EF4-FFF2-40B4-BE49-F238E27FC236}">
                    <a16:creationId xmlns:a16="http://schemas.microsoft.com/office/drawing/2014/main" id="{DE9D65A3-9171-4A55-9A56-E9DEA031C090}"/>
                  </a:ext>
                </a:extLst>
              </p:cNvPr>
              <p:cNvSpPr txBox="1"/>
              <p:nvPr/>
            </p:nvSpPr>
            <p:spPr>
              <a:xfrm>
                <a:off x="6840404" y="5080504"/>
                <a:ext cx="723371" cy="523220"/>
              </a:xfrm>
              <a:prstGeom prst="rect">
                <a:avLst/>
              </a:prstGeom>
              <a:noFill/>
            </p:spPr>
            <p:txBody>
              <a:bodyPr wrap="square" rtlCol="0">
                <a:spAutoFit/>
              </a:bodyPr>
              <a:lstStyle/>
              <a:p>
                <a:pPr algn="ctr">
                  <a:lnSpc>
                    <a:spcPct val="200000"/>
                  </a:lnSpc>
                </a:pPr>
                <a:r>
                  <a:rPr lang="ja-JP" altLang="en-US" sz="1600" b="1" i="0" dirty="0">
                    <a:solidFill>
                      <a:schemeClr val="accent1"/>
                    </a:solidFill>
                    <a:effectLst/>
                    <a:latin typeface="メイリオ" panose="020B0604030504040204" pitchFamily="50" charset="-128"/>
                    <a:ea typeface="メイリオ" panose="020B0604030504040204" pitchFamily="50" charset="-128"/>
                  </a:rPr>
                  <a:t>保存</a:t>
                </a:r>
                <a:endParaRPr lang="en-US" altLang="ja-JP" sz="1600" b="1" i="0" dirty="0">
                  <a:solidFill>
                    <a:schemeClr val="accent1"/>
                  </a:solidFill>
                  <a:effectLst/>
                  <a:latin typeface="メイリオ" panose="020B0604030504040204" pitchFamily="50" charset="-128"/>
                  <a:ea typeface="メイリオ" panose="020B0604030504040204" pitchFamily="50" charset="-128"/>
                </a:endParaRPr>
              </a:p>
            </p:txBody>
          </p:sp>
          <p:sp>
            <p:nvSpPr>
              <p:cNvPr id="88" name="テキスト ボックス 87">
                <a:extLst>
                  <a:ext uri="{FF2B5EF4-FFF2-40B4-BE49-F238E27FC236}">
                    <a16:creationId xmlns:a16="http://schemas.microsoft.com/office/drawing/2014/main" id="{A37DD01A-7F64-4FE9-A97E-287B35FD3CD7}"/>
                  </a:ext>
                </a:extLst>
              </p:cNvPr>
              <p:cNvSpPr txBox="1"/>
              <p:nvPr/>
            </p:nvSpPr>
            <p:spPr>
              <a:xfrm>
                <a:off x="6840404" y="5126670"/>
                <a:ext cx="708844" cy="215444"/>
              </a:xfrm>
              <a:prstGeom prst="rect">
                <a:avLst/>
              </a:prstGeom>
              <a:noFill/>
            </p:spPr>
            <p:txBody>
              <a:bodyPr wrap="square" rtlCol="0">
                <a:spAutoFit/>
              </a:bodyPr>
              <a:lstStyle/>
              <a:p>
                <a:pPr algn="ctr"/>
                <a:r>
                  <a:rPr kumimoji="1" lang="ja-JP" altLang="en-US" sz="800" dirty="0">
                    <a:solidFill>
                      <a:schemeClr val="accent1"/>
                    </a:solidFill>
                    <a:latin typeface="メイリオ" panose="020B0604030504040204" pitchFamily="50" charset="-128"/>
                    <a:ea typeface="メイリオ" panose="020B0604030504040204" pitchFamily="50" charset="-128"/>
                  </a:rPr>
                  <a:t>ほぞん</a:t>
                </a:r>
              </a:p>
            </p:txBody>
          </p:sp>
        </p:grpSp>
      </p:grpSp>
      <p:grpSp>
        <p:nvGrpSpPr>
          <p:cNvPr id="89" name="グループ化 88">
            <a:extLst>
              <a:ext uri="{FF2B5EF4-FFF2-40B4-BE49-F238E27FC236}">
                <a16:creationId xmlns:a16="http://schemas.microsoft.com/office/drawing/2014/main" id="{C5C47629-4DB9-421B-9B74-F2E4D6B3C56E}"/>
              </a:ext>
            </a:extLst>
          </p:cNvPr>
          <p:cNvGrpSpPr/>
          <p:nvPr/>
        </p:nvGrpSpPr>
        <p:grpSpPr>
          <a:xfrm>
            <a:off x="2662847" y="6058032"/>
            <a:ext cx="3949727" cy="549328"/>
            <a:chOff x="2727572" y="6161682"/>
            <a:chExt cx="3949727" cy="549328"/>
          </a:xfrm>
        </p:grpSpPr>
        <p:sp>
          <p:nvSpPr>
            <p:cNvPr id="90" name="正方形/長方形 89">
              <a:extLst>
                <a:ext uri="{FF2B5EF4-FFF2-40B4-BE49-F238E27FC236}">
                  <a16:creationId xmlns:a16="http://schemas.microsoft.com/office/drawing/2014/main" id="{BEB23783-061C-439B-9B9B-19453E77D6A0}"/>
                </a:ext>
              </a:extLst>
            </p:cNvPr>
            <p:cNvSpPr/>
            <p:nvPr/>
          </p:nvSpPr>
          <p:spPr>
            <a:xfrm>
              <a:off x="2727572" y="6180666"/>
              <a:ext cx="3949727" cy="530344"/>
            </a:xfrm>
            <a:prstGeom prst="rect">
              <a:avLst/>
            </a:prstGeom>
            <a:solidFill>
              <a:schemeClr val="accent2">
                <a:lumMod val="20000"/>
                <a:lumOff val="80000"/>
                <a:alpha val="6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91" name="テキスト ボックス 90">
              <a:extLst>
                <a:ext uri="{FF2B5EF4-FFF2-40B4-BE49-F238E27FC236}">
                  <a16:creationId xmlns:a16="http://schemas.microsoft.com/office/drawing/2014/main" id="{679121C2-80DE-43CD-98A2-2FBB957D8039}"/>
                </a:ext>
              </a:extLst>
            </p:cNvPr>
            <p:cNvSpPr txBox="1"/>
            <p:nvPr/>
          </p:nvSpPr>
          <p:spPr>
            <a:xfrm>
              <a:off x="2933149" y="6161682"/>
              <a:ext cx="3356026" cy="523220"/>
            </a:xfrm>
            <a:prstGeom prst="rect">
              <a:avLst/>
            </a:prstGeom>
            <a:noFill/>
          </p:spPr>
          <p:txBody>
            <a:bodyPr wrap="square" rtlCol="0">
              <a:spAutoFit/>
            </a:bodyPr>
            <a:lstStyle/>
            <a:p>
              <a:pPr marL="285750" indent="-285750">
                <a:lnSpc>
                  <a:spcPct val="200000"/>
                </a:lnSpc>
                <a:buFont typeface="Wingdings" panose="05000000000000000000" pitchFamily="2" charset="2"/>
                <a:buChar char="l"/>
              </a:pPr>
              <a:r>
                <a:rPr lang="ja-JP" altLang="en-US" sz="1600" b="1" i="0" dirty="0">
                  <a:solidFill>
                    <a:srgbClr val="575E75"/>
                  </a:solidFill>
                  <a:effectLst/>
                  <a:latin typeface="メイリオ" panose="020B0604030504040204" pitchFamily="50" charset="-128"/>
                  <a:ea typeface="メイリオ" panose="020B0604030504040204" pitchFamily="50" charset="-128"/>
                </a:rPr>
                <a:t>　　を押して実行してみよう！</a:t>
              </a:r>
            </a:p>
          </p:txBody>
        </p:sp>
        <p:sp>
          <p:nvSpPr>
            <p:cNvPr id="92" name="テキスト ボックス 91">
              <a:extLst>
                <a:ext uri="{FF2B5EF4-FFF2-40B4-BE49-F238E27FC236}">
                  <a16:creationId xmlns:a16="http://schemas.microsoft.com/office/drawing/2014/main" id="{E96AF3EC-E5AF-4163-ACB4-BCFC9F4C4490}"/>
                </a:ext>
              </a:extLst>
            </p:cNvPr>
            <p:cNvSpPr txBox="1"/>
            <p:nvPr/>
          </p:nvSpPr>
          <p:spPr>
            <a:xfrm>
              <a:off x="3851989" y="6205427"/>
              <a:ext cx="356027"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お</a:t>
              </a:r>
              <a:endParaRPr kumimoji="1" lang="ja-JP" altLang="en-US" sz="900" dirty="0">
                <a:latin typeface="メイリオ" panose="020B0604030504040204" pitchFamily="50" charset="-128"/>
                <a:ea typeface="メイリオ" panose="020B0604030504040204" pitchFamily="50" charset="-128"/>
              </a:endParaRPr>
            </a:p>
          </p:txBody>
        </p:sp>
        <p:sp>
          <p:nvSpPr>
            <p:cNvPr id="93" name="テキスト ボックス 92">
              <a:extLst>
                <a:ext uri="{FF2B5EF4-FFF2-40B4-BE49-F238E27FC236}">
                  <a16:creationId xmlns:a16="http://schemas.microsoft.com/office/drawing/2014/main" id="{BC415C6A-DA26-42B6-9A92-2957C764CA56}"/>
                </a:ext>
              </a:extLst>
            </p:cNvPr>
            <p:cNvSpPr txBox="1"/>
            <p:nvPr/>
          </p:nvSpPr>
          <p:spPr>
            <a:xfrm>
              <a:off x="4377662" y="6214178"/>
              <a:ext cx="669843"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じっこう</a:t>
              </a:r>
              <a:endParaRPr kumimoji="1" lang="ja-JP" altLang="en-US" sz="900" dirty="0">
                <a:latin typeface="メイリオ" panose="020B0604030504040204" pitchFamily="50" charset="-128"/>
                <a:ea typeface="メイリオ" panose="020B0604030504040204" pitchFamily="50" charset="-128"/>
              </a:endParaRPr>
            </a:p>
          </p:txBody>
        </p:sp>
        <p:pic>
          <p:nvPicPr>
            <p:cNvPr id="94" name="図 93">
              <a:extLst>
                <a:ext uri="{FF2B5EF4-FFF2-40B4-BE49-F238E27FC236}">
                  <a16:creationId xmlns:a16="http://schemas.microsoft.com/office/drawing/2014/main" id="{58D3B4A2-C21A-4AB1-B4AA-B2B1742880E1}"/>
                </a:ext>
              </a:extLst>
            </p:cNvPr>
            <p:cNvPicPr>
              <a:picLocks noChangeAspect="1"/>
            </p:cNvPicPr>
            <p:nvPr/>
          </p:nvPicPr>
          <p:blipFill>
            <a:blip r:embed="rId13"/>
            <a:stretch>
              <a:fillRect/>
            </a:stretch>
          </p:blipFill>
          <p:spPr>
            <a:xfrm>
              <a:off x="3308425" y="6288796"/>
              <a:ext cx="377299" cy="387228"/>
            </a:xfrm>
            <a:prstGeom prst="rect">
              <a:avLst/>
            </a:prstGeom>
          </p:spPr>
        </p:pic>
      </p:grpSp>
    </p:spTree>
    <p:extLst>
      <p:ext uri="{BB962C8B-B14F-4D97-AF65-F5344CB8AC3E}">
        <p14:creationId xmlns:p14="http://schemas.microsoft.com/office/powerpoint/2010/main" val="407546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プレースホルダー 8">
            <a:extLst>
              <a:ext uri="{FF2B5EF4-FFF2-40B4-BE49-F238E27FC236}">
                <a16:creationId xmlns:a16="http://schemas.microsoft.com/office/drawing/2014/main" id="{F6678825-25B7-4A39-8619-0B753A1099A2}"/>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t="-47681" r="-233" b="-47681"/>
          <a:stretch/>
        </p:blipFill>
        <p:spPr>
          <a:xfrm>
            <a:off x="0" y="0"/>
            <a:ext cx="9144000" cy="6858000"/>
          </a:xfrm>
        </p:spPr>
      </p:pic>
      <p:sp>
        <p:nvSpPr>
          <p:cNvPr id="4" name="タイトル 3">
            <a:extLst>
              <a:ext uri="{FF2B5EF4-FFF2-40B4-BE49-F238E27FC236}">
                <a16:creationId xmlns:a16="http://schemas.microsoft.com/office/drawing/2014/main" id="{E3F15753-9A70-41A7-8148-3C77FC4D7C4E}"/>
              </a:ext>
            </a:extLst>
          </p:cNvPr>
          <p:cNvSpPr>
            <a:spLocks noGrp="1"/>
          </p:cNvSpPr>
          <p:nvPr>
            <p:ph type="ctrTitle"/>
          </p:nvPr>
        </p:nvSpPr>
        <p:spPr>
          <a:xfrm>
            <a:off x="2015231" y="2507643"/>
            <a:ext cx="5113538" cy="1311128"/>
          </a:xfrm>
        </p:spPr>
        <p:txBody>
          <a:bodyPr/>
          <a:lstStyle/>
          <a:p>
            <a:r>
              <a:rPr lang="ja-JP" altLang="en-US" sz="4400" dirty="0"/>
              <a:t>おつかれさまでした！</a:t>
            </a:r>
            <a:br>
              <a:rPr lang="en-US" altLang="ja-JP" sz="4400" dirty="0"/>
            </a:br>
            <a:r>
              <a:rPr lang="ja-JP" altLang="en-US" sz="4400" dirty="0"/>
              <a:t>がんばったね！</a:t>
            </a:r>
          </a:p>
        </p:txBody>
      </p:sp>
    </p:spTree>
    <p:extLst>
      <p:ext uri="{BB962C8B-B14F-4D97-AF65-F5344CB8AC3E}">
        <p14:creationId xmlns:p14="http://schemas.microsoft.com/office/powerpoint/2010/main" val="8544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3439ABE-3338-40FB-931E-DB1E9CA5DA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625848" y="5087642"/>
            <a:ext cx="1431524" cy="1431524"/>
          </a:xfrm>
          <a:prstGeom prst="rect">
            <a:avLst/>
          </a:prstGeom>
        </p:spPr>
      </p:pic>
      <p:pic>
        <p:nvPicPr>
          <p:cNvPr id="3" name="図 2">
            <a:extLst>
              <a:ext uri="{FF2B5EF4-FFF2-40B4-BE49-F238E27FC236}">
                <a16:creationId xmlns:a16="http://schemas.microsoft.com/office/drawing/2014/main" id="{742AD89E-359F-48B7-BD3D-946C6B8CE6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613782" y="3560315"/>
            <a:ext cx="1431524" cy="1431524"/>
          </a:xfrm>
          <a:prstGeom prst="rect">
            <a:avLst/>
          </a:prstGeom>
        </p:spPr>
      </p:pic>
      <p:pic>
        <p:nvPicPr>
          <p:cNvPr id="22" name="図 21">
            <a:extLst>
              <a:ext uri="{FF2B5EF4-FFF2-40B4-BE49-F238E27FC236}">
                <a16:creationId xmlns:a16="http://schemas.microsoft.com/office/drawing/2014/main" id="{FC7D12F1-E444-4589-A91A-600ABF44B1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625848" y="2009283"/>
            <a:ext cx="1431524" cy="1431524"/>
          </a:xfrm>
          <a:prstGeom prst="rect">
            <a:avLst/>
          </a:prstGeom>
        </p:spPr>
      </p:pic>
      <p:sp>
        <p:nvSpPr>
          <p:cNvPr id="23" name="テキスト ボックス 22">
            <a:extLst>
              <a:ext uri="{FF2B5EF4-FFF2-40B4-BE49-F238E27FC236}">
                <a16:creationId xmlns:a16="http://schemas.microsoft.com/office/drawing/2014/main" id="{2B682F9C-4E6D-4072-AE33-FE9038BFCAFA}"/>
              </a:ext>
            </a:extLst>
          </p:cNvPr>
          <p:cNvSpPr txBox="1"/>
          <p:nvPr/>
        </p:nvSpPr>
        <p:spPr>
          <a:xfrm>
            <a:off x="6334712" y="2381479"/>
            <a:ext cx="551127" cy="577081"/>
          </a:xfrm>
          <a:prstGeom prst="rect">
            <a:avLst/>
          </a:prstGeom>
          <a:noFill/>
        </p:spPr>
        <p:txBody>
          <a:bodyPr wrap="square" rtlCol="0">
            <a:spAutoFit/>
          </a:bodyPr>
          <a:lstStyle/>
          <a:p>
            <a:pPr algn="ctr">
              <a:lnSpc>
                <a:spcPct val="200000"/>
              </a:lnSpc>
            </a:pPr>
            <a:r>
              <a:rPr lang="en-US" altLang="ja-JP" b="1" i="0" dirty="0">
                <a:solidFill>
                  <a:srgbClr val="575E75"/>
                </a:solidFill>
                <a:effectLst/>
                <a:latin typeface="メイリオ" panose="020B0604030504040204" pitchFamily="50" charset="-128"/>
                <a:ea typeface="メイリオ" panose="020B0604030504040204" pitchFamily="50" charset="-128"/>
              </a:rPr>
              <a:t>3</a:t>
            </a:r>
            <a:endParaRPr kumimoji="1" lang="ja-JP" altLang="en-US" b="1" dirty="0">
              <a:solidFill>
                <a:srgbClr val="575E75"/>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D905FC60-37CB-424A-99CB-AB6F54090C96}"/>
              </a:ext>
            </a:extLst>
          </p:cNvPr>
          <p:cNvSpPr txBox="1"/>
          <p:nvPr/>
        </p:nvSpPr>
        <p:spPr>
          <a:xfrm>
            <a:off x="3421357" y="2115874"/>
            <a:ext cx="2363649" cy="1073371"/>
          </a:xfrm>
          <a:prstGeom prst="rect">
            <a:avLst/>
          </a:prstGeom>
          <a:noFill/>
        </p:spPr>
        <p:txBody>
          <a:bodyPr wrap="square" rtlCol="0">
            <a:spAutoFit/>
          </a:bodyPr>
          <a:lstStyle/>
          <a:p>
            <a:pPr>
              <a:lnSpc>
                <a:spcPct val="200000"/>
              </a:lnSpc>
            </a:pPr>
            <a:r>
              <a:rPr kumimoji="1" lang="ja-JP" altLang="en-US" sz="1700" b="1" dirty="0">
                <a:solidFill>
                  <a:srgbClr val="575E75"/>
                </a:solidFill>
                <a:latin typeface="メイリオ" panose="020B0604030504040204" pitchFamily="50" charset="-128"/>
                <a:ea typeface="メイリオ" panose="020B0604030504040204" pitchFamily="50" charset="-128"/>
              </a:rPr>
              <a:t>ブロック</a:t>
            </a:r>
            <a:endParaRPr kumimoji="1" lang="en-US" altLang="ja-JP" sz="1700" b="1"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700" b="1" dirty="0">
                <a:solidFill>
                  <a:srgbClr val="575E75"/>
                </a:solidFill>
                <a:latin typeface="メイリオ" panose="020B0604030504040204" pitchFamily="50" charset="-128"/>
                <a:ea typeface="メイリオ" panose="020B0604030504040204" pitchFamily="50" charset="-128"/>
              </a:rPr>
              <a:t>　ハーフ</a:t>
            </a:r>
            <a:r>
              <a:rPr kumimoji="1" lang="en-US" altLang="ja-JP" sz="1700" b="1" dirty="0">
                <a:solidFill>
                  <a:srgbClr val="575E75"/>
                </a:solidFill>
                <a:latin typeface="メイリオ" panose="020B0604030504040204" pitchFamily="50" charset="-128"/>
                <a:ea typeface="メイリオ" panose="020B0604030504040204" pitchFamily="50" charset="-128"/>
              </a:rPr>
              <a:t>C</a:t>
            </a:r>
            <a:r>
              <a:rPr kumimoji="1" lang="ja-JP" altLang="en-US" sz="1700" b="1" dirty="0">
                <a:solidFill>
                  <a:srgbClr val="575E75"/>
                </a:solidFill>
                <a:latin typeface="メイリオ" panose="020B0604030504040204" pitchFamily="50" charset="-128"/>
                <a:ea typeface="メイリオ" panose="020B0604030504040204" pitchFamily="50" charset="-128"/>
              </a:rPr>
              <a:t>：薄水</a:t>
            </a:r>
            <a:endParaRPr kumimoji="1" lang="ja-JP" altLang="en-US" sz="1700" b="1"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DDC8F38C-7CD9-4EA7-ADDD-881538791AC5}"/>
              </a:ext>
            </a:extLst>
          </p:cNvPr>
          <p:cNvSpPr txBox="1"/>
          <p:nvPr/>
        </p:nvSpPr>
        <p:spPr>
          <a:xfrm>
            <a:off x="4619840" y="2696949"/>
            <a:ext cx="685773"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うすみず</a:t>
            </a:r>
            <a:endParaRPr kumimoji="1" lang="ja-JP" altLang="en-US" sz="900" dirty="0">
              <a:latin typeface="メイリオ" panose="020B0604030504040204" pitchFamily="50" charset="-128"/>
              <a:ea typeface="メイリオ" panose="020B0604030504040204" pitchFamily="50" charset="-128"/>
            </a:endParaRPr>
          </a:p>
        </p:txBody>
      </p:sp>
      <p:sp>
        <p:nvSpPr>
          <p:cNvPr id="5" name="タイトル 4">
            <a:extLst>
              <a:ext uri="{FF2B5EF4-FFF2-40B4-BE49-F238E27FC236}">
                <a16:creationId xmlns:a16="http://schemas.microsoft.com/office/drawing/2014/main" id="{6ADFF4CC-F8F9-4419-AD4F-6F0CCD5DDEE5}"/>
              </a:ext>
            </a:extLst>
          </p:cNvPr>
          <p:cNvSpPr>
            <a:spLocks noGrp="1"/>
          </p:cNvSpPr>
          <p:nvPr>
            <p:ph type="title"/>
          </p:nvPr>
        </p:nvSpPr>
        <p:spPr>
          <a:xfrm>
            <a:off x="334735" y="562545"/>
            <a:ext cx="8380640" cy="466281"/>
          </a:xfrm>
        </p:spPr>
        <p:txBody>
          <a:bodyPr/>
          <a:lstStyle/>
          <a:p>
            <a:r>
              <a:rPr lang="ja-JP" altLang="en-US" dirty="0"/>
              <a:t>準備するパーツ</a:t>
            </a:r>
          </a:p>
        </p:txBody>
      </p:sp>
      <p:sp>
        <p:nvSpPr>
          <p:cNvPr id="7" name="テキスト ボックス 6">
            <a:extLst>
              <a:ext uri="{FF2B5EF4-FFF2-40B4-BE49-F238E27FC236}">
                <a16:creationId xmlns:a16="http://schemas.microsoft.com/office/drawing/2014/main" id="{526D07D7-3FFF-4011-BC85-9F5AB8E4A953}"/>
              </a:ext>
            </a:extLst>
          </p:cNvPr>
          <p:cNvSpPr txBox="1"/>
          <p:nvPr/>
        </p:nvSpPr>
        <p:spPr>
          <a:xfrm>
            <a:off x="404561" y="398093"/>
            <a:ext cx="763264"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じゅんび</a:t>
            </a:r>
          </a:p>
        </p:txBody>
      </p:sp>
      <p:sp>
        <p:nvSpPr>
          <p:cNvPr id="49" name="テキスト ボックス 48">
            <a:extLst>
              <a:ext uri="{FF2B5EF4-FFF2-40B4-BE49-F238E27FC236}">
                <a16:creationId xmlns:a16="http://schemas.microsoft.com/office/drawing/2014/main" id="{DE2F7F19-5BCD-4233-B1BB-CD193B0A332A}"/>
              </a:ext>
            </a:extLst>
          </p:cNvPr>
          <p:cNvSpPr txBox="1"/>
          <p:nvPr/>
        </p:nvSpPr>
        <p:spPr>
          <a:xfrm>
            <a:off x="1316547" y="1193278"/>
            <a:ext cx="4187608" cy="5770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パーツの名前</a:t>
            </a:r>
            <a:endParaRPr kumimoji="1" lang="ja-JP" altLang="en-US" b="1"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0DE3205E-6B11-455B-B6FC-0BB617E35FEF}"/>
              </a:ext>
            </a:extLst>
          </p:cNvPr>
          <p:cNvSpPr txBox="1"/>
          <p:nvPr/>
        </p:nvSpPr>
        <p:spPr>
          <a:xfrm>
            <a:off x="5637320" y="1193278"/>
            <a:ext cx="2074724" cy="5770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必要な数</a:t>
            </a:r>
            <a:endParaRPr kumimoji="1" lang="ja-JP" altLang="en-US" b="1" dirty="0">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0F31C4AA-682D-4F84-9373-BDF4C5F506E7}"/>
              </a:ext>
            </a:extLst>
          </p:cNvPr>
          <p:cNvSpPr txBox="1"/>
          <p:nvPr/>
        </p:nvSpPr>
        <p:spPr>
          <a:xfrm>
            <a:off x="3579116" y="1266605"/>
            <a:ext cx="579716" cy="246221"/>
          </a:xfrm>
          <a:prstGeom prst="rect">
            <a:avLst/>
          </a:prstGeom>
          <a:noFill/>
        </p:spPr>
        <p:txBody>
          <a:bodyPr wrap="square" rtlCol="0">
            <a:spAutoFit/>
          </a:bodyPr>
          <a:lstStyle/>
          <a:p>
            <a:pPr algn="dist"/>
            <a:r>
              <a:rPr kumimoji="1" lang="ja-JP" altLang="en-US" sz="1000" dirty="0">
                <a:solidFill>
                  <a:srgbClr val="575E75"/>
                </a:solidFill>
                <a:latin typeface="メイリオ" panose="020B0604030504040204" pitchFamily="50" charset="-128"/>
                <a:ea typeface="メイリオ" panose="020B0604030504040204" pitchFamily="50" charset="-128"/>
              </a:rPr>
              <a:t>なまえ</a:t>
            </a:r>
            <a:endParaRPr kumimoji="1" lang="ja-JP" altLang="en-US" sz="1000" dirty="0">
              <a:latin typeface="メイリオ" panose="020B0604030504040204" pitchFamily="50" charset="-128"/>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63D8060C-3902-4FE2-907A-9C9E02A80BCB}"/>
              </a:ext>
            </a:extLst>
          </p:cNvPr>
          <p:cNvSpPr txBox="1"/>
          <p:nvPr/>
        </p:nvSpPr>
        <p:spPr>
          <a:xfrm>
            <a:off x="6096030" y="1278032"/>
            <a:ext cx="73977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ひつよう</a:t>
            </a:r>
            <a:endParaRPr kumimoji="1" lang="ja-JP" altLang="en-US" sz="1000" dirty="0">
              <a:latin typeface="メイリオ" panose="020B0604030504040204" pitchFamily="50" charset="-128"/>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D928FA76-8E31-4376-9DEA-818979A07BB8}"/>
              </a:ext>
            </a:extLst>
          </p:cNvPr>
          <p:cNvSpPr txBox="1"/>
          <p:nvPr/>
        </p:nvSpPr>
        <p:spPr>
          <a:xfrm>
            <a:off x="6765326" y="1278032"/>
            <a:ext cx="50859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かず</a:t>
            </a:r>
            <a:endParaRPr kumimoji="1" lang="ja-JP" altLang="en-US" sz="1000"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5C152C9A-C62F-454E-8197-A67578CFDF29}"/>
              </a:ext>
            </a:extLst>
          </p:cNvPr>
          <p:cNvSpPr txBox="1"/>
          <p:nvPr/>
        </p:nvSpPr>
        <p:spPr>
          <a:xfrm>
            <a:off x="6320189" y="3932511"/>
            <a:ext cx="551127" cy="577081"/>
          </a:xfrm>
          <a:prstGeom prst="rect">
            <a:avLst/>
          </a:prstGeom>
          <a:noFill/>
        </p:spPr>
        <p:txBody>
          <a:bodyPr wrap="square" rtlCol="0">
            <a:spAutoFit/>
          </a:bodyPr>
          <a:lstStyle/>
          <a:p>
            <a:pPr algn="ctr">
              <a:lnSpc>
                <a:spcPct val="200000"/>
              </a:lnSpc>
            </a:pPr>
            <a:r>
              <a:rPr lang="en-US" altLang="ja-JP" b="1" i="0" dirty="0">
                <a:solidFill>
                  <a:srgbClr val="575E75"/>
                </a:solidFill>
                <a:effectLst/>
                <a:latin typeface="メイリオ" panose="020B0604030504040204" pitchFamily="50" charset="-128"/>
                <a:ea typeface="メイリオ" panose="020B0604030504040204" pitchFamily="50" charset="-128"/>
              </a:rPr>
              <a:t>6</a:t>
            </a:r>
            <a:endParaRPr kumimoji="1" lang="ja-JP" altLang="en-US" b="1" dirty="0">
              <a:solidFill>
                <a:srgbClr val="575E75"/>
              </a:solidFill>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FA11217B-7104-45EE-9325-0E386048B7CF}"/>
              </a:ext>
            </a:extLst>
          </p:cNvPr>
          <p:cNvSpPr txBox="1"/>
          <p:nvPr/>
        </p:nvSpPr>
        <p:spPr>
          <a:xfrm>
            <a:off x="3406834" y="3666906"/>
            <a:ext cx="2363649" cy="1073371"/>
          </a:xfrm>
          <a:prstGeom prst="rect">
            <a:avLst/>
          </a:prstGeom>
          <a:noFill/>
        </p:spPr>
        <p:txBody>
          <a:bodyPr wrap="square" rtlCol="0">
            <a:spAutoFit/>
          </a:bodyPr>
          <a:lstStyle/>
          <a:p>
            <a:pPr>
              <a:lnSpc>
                <a:spcPct val="200000"/>
              </a:lnSpc>
            </a:pPr>
            <a:r>
              <a:rPr kumimoji="1" lang="ja-JP" altLang="en-US" sz="1700" b="1" dirty="0">
                <a:solidFill>
                  <a:srgbClr val="575E75"/>
                </a:solidFill>
                <a:latin typeface="メイリオ" panose="020B0604030504040204" pitchFamily="50" charset="-128"/>
                <a:ea typeface="メイリオ" panose="020B0604030504040204" pitchFamily="50" charset="-128"/>
              </a:rPr>
              <a:t>ブロック</a:t>
            </a:r>
            <a:endParaRPr kumimoji="1" lang="en-US" altLang="ja-JP" sz="1700" b="1" dirty="0">
              <a:solidFill>
                <a:srgbClr val="575E75"/>
              </a:solidFill>
              <a:latin typeface="メイリオ" panose="020B0604030504040204" pitchFamily="50" charset="-128"/>
              <a:ea typeface="メイリオ" panose="020B0604030504040204" pitchFamily="50" charset="-128"/>
            </a:endParaRPr>
          </a:p>
          <a:p>
            <a:pPr>
              <a:lnSpc>
                <a:spcPct val="200000"/>
              </a:lnSpc>
            </a:pPr>
            <a:r>
              <a:rPr kumimoji="1" lang="ja-JP" altLang="en-US" sz="1700" b="1" dirty="0">
                <a:solidFill>
                  <a:srgbClr val="575E75"/>
                </a:solidFill>
                <a:latin typeface="メイリオ" panose="020B0604030504040204" pitchFamily="50" charset="-128"/>
                <a:ea typeface="メイリオ" panose="020B0604030504040204" pitchFamily="50" charset="-128"/>
              </a:rPr>
              <a:t>　ハーフ</a:t>
            </a:r>
            <a:r>
              <a:rPr kumimoji="1" lang="en-US" altLang="ja-JP" sz="1700" b="1" dirty="0">
                <a:solidFill>
                  <a:srgbClr val="575E75"/>
                </a:solidFill>
                <a:latin typeface="メイリオ" panose="020B0604030504040204" pitchFamily="50" charset="-128"/>
                <a:ea typeface="メイリオ" panose="020B0604030504040204" pitchFamily="50" charset="-128"/>
              </a:rPr>
              <a:t>D</a:t>
            </a:r>
            <a:r>
              <a:rPr kumimoji="1" lang="ja-JP" altLang="en-US" sz="1700" b="1" dirty="0">
                <a:solidFill>
                  <a:srgbClr val="575E75"/>
                </a:solidFill>
                <a:latin typeface="メイリオ" panose="020B0604030504040204" pitchFamily="50" charset="-128"/>
                <a:ea typeface="メイリオ" panose="020B0604030504040204" pitchFamily="50" charset="-128"/>
              </a:rPr>
              <a:t>：水</a:t>
            </a:r>
            <a:endParaRPr kumimoji="1" lang="ja-JP" altLang="en-US" sz="1700" b="1"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E897892B-596A-4DB0-9C08-15B945A277B0}"/>
              </a:ext>
            </a:extLst>
          </p:cNvPr>
          <p:cNvSpPr txBox="1"/>
          <p:nvPr/>
        </p:nvSpPr>
        <p:spPr>
          <a:xfrm>
            <a:off x="4605317" y="4247980"/>
            <a:ext cx="508221"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みず</a:t>
            </a:r>
            <a:endParaRPr kumimoji="1" lang="ja-JP" altLang="en-US" sz="900" dirty="0">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38E92D7F-227B-4FCB-A711-36EE3185429E}"/>
              </a:ext>
            </a:extLst>
          </p:cNvPr>
          <p:cNvSpPr txBox="1"/>
          <p:nvPr/>
        </p:nvSpPr>
        <p:spPr>
          <a:xfrm>
            <a:off x="3406834" y="5517780"/>
            <a:ext cx="2780901" cy="550151"/>
          </a:xfrm>
          <a:prstGeom prst="rect">
            <a:avLst/>
          </a:prstGeom>
          <a:noFill/>
        </p:spPr>
        <p:txBody>
          <a:bodyPr wrap="square" rtlCol="0">
            <a:spAutoFit/>
          </a:bodyPr>
          <a:lstStyle/>
          <a:p>
            <a:pPr>
              <a:lnSpc>
                <a:spcPct val="200000"/>
              </a:lnSpc>
            </a:pPr>
            <a:r>
              <a:rPr kumimoji="1" lang="ja-JP" altLang="en-US" sz="1700" b="1" dirty="0">
                <a:solidFill>
                  <a:srgbClr val="575E75"/>
                </a:solidFill>
                <a:latin typeface="メイリオ" panose="020B0604030504040204" pitchFamily="50" charset="-128"/>
                <a:ea typeface="メイリオ" panose="020B0604030504040204" pitchFamily="50" charset="-128"/>
              </a:rPr>
              <a:t>回転軸</a:t>
            </a:r>
            <a:endParaRPr kumimoji="1" lang="ja-JP" altLang="en-US" sz="1700" b="1" dirty="0">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CEA506C3-FE41-4E6F-9ABA-9B091F64FD35}"/>
              </a:ext>
            </a:extLst>
          </p:cNvPr>
          <p:cNvSpPr txBox="1"/>
          <p:nvPr/>
        </p:nvSpPr>
        <p:spPr>
          <a:xfrm>
            <a:off x="6320189" y="5517780"/>
            <a:ext cx="551127" cy="577081"/>
          </a:xfrm>
          <a:prstGeom prst="rect">
            <a:avLst/>
          </a:prstGeom>
          <a:noFill/>
        </p:spPr>
        <p:txBody>
          <a:bodyPr wrap="square" rtlCol="0">
            <a:spAutoFit/>
          </a:bodyPr>
          <a:lstStyle/>
          <a:p>
            <a:pPr algn="ctr">
              <a:lnSpc>
                <a:spcPct val="200000"/>
              </a:lnSpc>
            </a:pPr>
            <a:r>
              <a:rPr lang="en-US" altLang="ja-JP" b="1" i="0" dirty="0">
                <a:solidFill>
                  <a:srgbClr val="575E75"/>
                </a:solidFill>
                <a:effectLst/>
                <a:latin typeface="メイリオ" panose="020B0604030504040204" pitchFamily="50" charset="-128"/>
                <a:ea typeface="メイリオ" panose="020B0604030504040204" pitchFamily="50" charset="-128"/>
              </a:rPr>
              <a:t>4</a:t>
            </a:r>
            <a:endParaRPr kumimoji="1" lang="ja-JP" altLang="en-US" b="1" dirty="0">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3ECE8B41-EF68-4237-901D-150B36A07F6C}"/>
              </a:ext>
            </a:extLst>
          </p:cNvPr>
          <p:cNvSpPr txBox="1"/>
          <p:nvPr/>
        </p:nvSpPr>
        <p:spPr>
          <a:xfrm>
            <a:off x="3380200" y="5582517"/>
            <a:ext cx="923280" cy="230832"/>
          </a:xfrm>
          <a:prstGeom prst="rect">
            <a:avLst/>
          </a:prstGeom>
          <a:noFill/>
        </p:spPr>
        <p:txBody>
          <a:bodyPr wrap="square" rtlCol="0">
            <a:spAutoFit/>
          </a:bodyPr>
          <a:lstStyle/>
          <a:p>
            <a:pPr algn="dist"/>
            <a:r>
              <a:rPr kumimoji="1" lang="ja-JP" altLang="en-US" sz="900" dirty="0">
                <a:solidFill>
                  <a:srgbClr val="575E75"/>
                </a:solidFill>
                <a:latin typeface="メイリオ" panose="020B0604030504040204" pitchFamily="50" charset="-128"/>
                <a:ea typeface="メイリオ" panose="020B0604030504040204" pitchFamily="50" charset="-128"/>
              </a:rPr>
              <a:t>かいてんじく</a:t>
            </a:r>
            <a:endParaRPr kumimoji="1"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3466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B907AE3-DF7C-4F7C-BFC9-F17E99DDB4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616355" y="5087642"/>
            <a:ext cx="1431523" cy="1431523"/>
          </a:xfrm>
          <a:prstGeom prst="rect">
            <a:avLst/>
          </a:prstGeom>
        </p:spPr>
      </p:pic>
      <p:pic>
        <p:nvPicPr>
          <p:cNvPr id="6" name="図 5">
            <a:extLst>
              <a:ext uri="{FF2B5EF4-FFF2-40B4-BE49-F238E27FC236}">
                <a16:creationId xmlns:a16="http://schemas.microsoft.com/office/drawing/2014/main" id="{29C15C93-956B-4A5C-A3BC-ABDD20564D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616355" y="3542559"/>
            <a:ext cx="1431524" cy="1431524"/>
          </a:xfrm>
          <a:prstGeom prst="rect">
            <a:avLst/>
          </a:prstGeom>
        </p:spPr>
      </p:pic>
      <p:pic>
        <p:nvPicPr>
          <p:cNvPr id="3" name="図 2">
            <a:extLst>
              <a:ext uri="{FF2B5EF4-FFF2-40B4-BE49-F238E27FC236}">
                <a16:creationId xmlns:a16="http://schemas.microsoft.com/office/drawing/2014/main" id="{C291EF33-3C14-4BCD-AB99-F3B5ECEA23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616355" y="1997476"/>
            <a:ext cx="1431524" cy="1431524"/>
          </a:xfrm>
          <a:prstGeom prst="rect">
            <a:avLst/>
          </a:prstGeom>
        </p:spPr>
      </p:pic>
      <p:sp>
        <p:nvSpPr>
          <p:cNvPr id="5" name="タイトル 4">
            <a:extLst>
              <a:ext uri="{FF2B5EF4-FFF2-40B4-BE49-F238E27FC236}">
                <a16:creationId xmlns:a16="http://schemas.microsoft.com/office/drawing/2014/main" id="{6ADFF4CC-F8F9-4419-AD4F-6F0CCD5DDEE5}"/>
              </a:ext>
            </a:extLst>
          </p:cNvPr>
          <p:cNvSpPr>
            <a:spLocks noGrp="1"/>
          </p:cNvSpPr>
          <p:nvPr>
            <p:ph type="title"/>
          </p:nvPr>
        </p:nvSpPr>
        <p:spPr>
          <a:xfrm>
            <a:off x="334735" y="562545"/>
            <a:ext cx="8380640" cy="466281"/>
          </a:xfrm>
        </p:spPr>
        <p:txBody>
          <a:bodyPr/>
          <a:lstStyle/>
          <a:p>
            <a:r>
              <a:rPr lang="ja-JP" altLang="en-US" dirty="0"/>
              <a:t>準備するパーツ</a:t>
            </a:r>
          </a:p>
        </p:txBody>
      </p:sp>
      <p:sp>
        <p:nvSpPr>
          <p:cNvPr id="7" name="テキスト ボックス 6">
            <a:extLst>
              <a:ext uri="{FF2B5EF4-FFF2-40B4-BE49-F238E27FC236}">
                <a16:creationId xmlns:a16="http://schemas.microsoft.com/office/drawing/2014/main" id="{526D07D7-3FFF-4011-BC85-9F5AB8E4A953}"/>
              </a:ext>
            </a:extLst>
          </p:cNvPr>
          <p:cNvSpPr txBox="1"/>
          <p:nvPr/>
        </p:nvSpPr>
        <p:spPr>
          <a:xfrm>
            <a:off x="404561" y="398093"/>
            <a:ext cx="763264" cy="276999"/>
          </a:xfrm>
          <a:prstGeom prst="rect">
            <a:avLst/>
          </a:prstGeom>
          <a:noFill/>
        </p:spPr>
        <p:txBody>
          <a:bodyPr wrap="square" rtlCol="0">
            <a:spAutoFit/>
          </a:bodyPr>
          <a:lstStyle/>
          <a:p>
            <a:pPr algn="dist"/>
            <a:r>
              <a:rPr kumimoji="1" lang="ja-JP" altLang="en-US" sz="1200" b="1" dirty="0">
                <a:latin typeface="Meiryo UI" panose="020B0604030504040204" pitchFamily="50" charset="-128"/>
                <a:ea typeface="Meiryo UI" panose="020B0604030504040204" pitchFamily="50" charset="-128"/>
              </a:rPr>
              <a:t>じゅんび</a:t>
            </a:r>
          </a:p>
        </p:txBody>
      </p:sp>
      <p:sp>
        <p:nvSpPr>
          <p:cNvPr id="47" name="テキスト ボックス 46">
            <a:extLst>
              <a:ext uri="{FF2B5EF4-FFF2-40B4-BE49-F238E27FC236}">
                <a16:creationId xmlns:a16="http://schemas.microsoft.com/office/drawing/2014/main" id="{11128F3D-B7A9-4E7A-826B-8BF59280C2F6}"/>
              </a:ext>
            </a:extLst>
          </p:cNvPr>
          <p:cNvSpPr txBox="1"/>
          <p:nvPr/>
        </p:nvSpPr>
        <p:spPr>
          <a:xfrm>
            <a:off x="3406834" y="5514864"/>
            <a:ext cx="2230485" cy="577081"/>
          </a:xfrm>
          <a:prstGeom prst="rect">
            <a:avLst/>
          </a:prstGeom>
          <a:noFill/>
        </p:spPr>
        <p:txBody>
          <a:bodyPr wrap="square" rtlCol="0">
            <a:spAutoFit/>
          </a:bodyPr>
          <a:lstStyle/>
          <a:p>
            <a:pPr>
              <a:lnSpc>
                <a:spcPct val="200000"/>
              </a:lnSpc>
            </a:pPr>
            <a:r>
              <a:rPr kumimoji="1" lang="en-US" altLang="ja-JP" b="1" dirty="0">
                <a:solidFill>
                  <a:srgbClr val="575E75"/>
                </a:solidFill>
                <a:latin typeface="メイリオ" panose="020B0604030504040204" pitchFamily="50" charset="-128"/>
                <a:ea typeface="メイリオ" panose="020B0604030504040204" pitchFamily="50" charset="-128"/>
              </a:rPr>
              <a:t>LED</a:t>
            </a:r>
            <a:r>
              <a:rPr kumimoji="1" lang="ja-JP" altLang="en-US" b="1" dirty="0">
                <a:solidFill>
                  <a:srgbClr val="575E75"/>
                </a:solidFill>
                <a:latin typeface="メイリオ" panose="020B0604030504040204" pitchFamily="50" charset="-128"/>
                <a:ea typeface="メイリオ" panose="020B0604030504040204" pitchFamily="50" charset="-128"/>
              </a:rPr>
              <a:t>・赤</a:t>
            </a:r>
            <a:endParaRPr kumimoji="1" lang="ja-JP" altLang="en-US" b="1" dirty="0">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DE2F7F19-5BCD-4233-B1BB-CD193B0A332A}"/>
              </a:ext>
            </a:extLst>
          </p:cNvPr>
          <p:cNvSpPr txBox="1"/>
          <p:nvPr/>
        </p:nvSpPr>
        <p:spPr>
          <a:xfrm>
            <a:off x="1316547" y="1193278"/>
            <a:ext cx="4187608" cy="5770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パーツの名前</a:t>
            </a:r>
            <a:endParaRPr kumimoji="1" lang="ja-JP" altLang="en-US" b="1" dirty="0">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0DE3205E-6B11-455B-B6FC-0BB617E35FEF}"/>
              </a:ext>
            </a:extLst>
          </p:cNvPr>
          <p:cNvSpPr txBox="1"/>
          <p:nvPr/>
        </p:nvSpPr>
        <p:spPr>
          <a:xfrm>
            <a:off x="5637320" y="1193278"/>
            <a:ext cx="2074724" cy="57708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200000"/>
              </a:lnSpc>
            </a:pPr>
            <a:r>
              <a:rPr lang="ja-JP" altLang="en-US" b="1" dirty="0">
                <a:solidFill>
                  <a:srgbClr val="575E75"/>
                </a:solidFill>
                <a:latin typeface="メイリオ" panose="020B0604030504040204" pitchFamily="50" charset="-128"/>
                <a:ea typeface="メイリオ" panose="020B0604030504040204" pitchFamily="50" charset="-128"/>
              </a:rPr>
              <a:t>必要な数</a:t>
            </a:r>
            <a:endParaRPr kumimoji="1" lang="ja-JP" altLang="en-US" b="1" dirty="0">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EBE733A2-A15E-4376-B0A0-E67705EBAFAA}"/>
              </a:ext>
            </a:extLst>
          </p:cNvPr>
          <p:cNvSpPr txBox="1"/>
          <p:nvPr/>
        </p:nvSpPr>
        <p:spPr>
          <a:xfrm>
            <a:off x="3406835" y="2424698"/>
            <a:ext cx="2106198" cy="577081"/>
          </a:xfrm>
          <a:prstGeom prst="rect">
            <a:avLst/>
          </a:prstGeom>
          <a:noFill/>
        </p:spPr>
        <p:txBody>
          <a:bodyPr wrap="square" rtlCol="0">
            <a:spAutoFit/>
          </a:bodyPr>
          <a:lstStyle/>
          <a:p>
            <a:pPr>
              <a:lnSpc>
                <a:spcPct val="200000"/>
              </a:lnSpc>
            </a:pPr>
            <a:r>
              <a:rPr lang="ja-JP" altLang="en-US" b="1" i="0" dirty="0">
                <a:solidFill>
                  <a:srgbClr val="575E75"/>
                </a:solidFill>
                <a:effectLst/>
                <a:latin typeface="メイリオ" panose="020B0604030504040204" pitchFamily="50" charset="-128"/>
                <a:ea typeface="メイリオ" panose="020B0604030504040204" pitchFamily="50" charset="-128"/>
              </a:rPr>
              <a:t>サーボモーター</a:t>
            </a:r>
            <a:endParaRPr kumimoji="1" lang="ja-JP" altLang="en-US" b="1"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595957A7-2F38-4299-9D92-F7A5A099C846}"/>
              </a:ext>
            </a:extLst>
          </p:cNvPr>
          <p:cNvSpPr txBox="1"/>
          <p:nvPr/>
        </p:nvSpPr>
        <p:spPr>
          <a:xfrm>
            <a:off x="3406835" y="3969781"/>
            <a:ext cx="2780901" cy="550151"/>
          </a:xfrm>
          <a:prstGeom prst="rect">
            <a:avLst/>
          </a:prstGeom>
          <a:noFill/>
        </p:spPr>
        <p:txBody>
          <a:bodyPr wrap="square" rtlCol="0">
            <a:spAutoFit/>
          </a:bodyPr>
          <a:lstStyle/>
          <a:p>
            <a:pPr>
              <a:lnSpc>
                <a:spcPct val="200000"/>
              </a:lnSpc>
            </a:pPr>
            <a:r>
              <a:rPr kumimoji="1" lang="ja-JP" altLang="en-US" sz="1700" b="1" dirty="0">
                <a:solidFill>
                  <a:srgbClr val="575E75"/>
                </a:solidFill>
                <a:latin typeface="メイリオ" panose="020B0604030504040204" pitchFamily="50" charset="-128"/>
                <a:ea typeface="メイリオ" panose="020B0604030504040204" pitchFamily="50" charset="-128"/>
              </a:rPr>
              <a:t>赤外線フォトリフレクタ</a:t>
            </a:r>
            <a:endParaRPr kumimoji="1" lang="ja-JP" altLang="en-US" sz="1700" b="1" dirty="0">
              <a:latin typeface="メイリオ" panose="020B0604030504040204" pitchFamily="50" charset="-128"/>
              <a:ea typeface="メイリオ" panose="020B0604030504040204" pitchFamily="50" charset="-128"/>
            </a:endParaRPr>
          </a:p>
        </p:txBody>
      </p:sp>
      <p:sp>
        <p:nvSpPr>
          <p:cNvPr id="57" name="テキスト ボックス 56">
            <a:extLst>
              <a:ext uri="{FF2B5EF4-FFF2-40B4-BE49-F238E27FC236}">
                <a16:creationId xmlns:a16="http://schemas.microsoft.com/office/drawing/2014/main" id="{3A0F11B3-B637-4CFA-8825-B65509786958}"/>
              </a:ext>
            </a:extLst>
          </p:cNvPr>
          <p:cNvSpPr txBox="1"/>
          <p:nvPr/>
        </p:nvSpPr>
        <p:spPr>
          <a:xfrm>
            <a:off x="6320190" y="2424698"/>
            <a:ext cx="551127" cy="577081"/>
          </a:xfrm>
          <a:prstGeom prst="rect">
            <a:avLst/>
          </a:prstGeom>
          <a:noFill/>
        </p:spPr>
        <p:txBody>
          <a:bodyPr wrap="square" rtlCol="0">
            <a:spAutoFit/>
          </a:bodyPr>
          <a:lstStyle/>
          <a:p>
            <a:pPr algn="ctr">
              <a:lnSpc>
                <a:spcPct val="200000"/>
              </a:lnSpc>
            </a:pPr>
            <a:r>
              <a:rPr lang="en-US" altLang="ja-JP" b="1" i="0" dirty="0">
                <a:solidFill>
                  <a:srgbClr val="575E75"/>
                </a:solidFill>
                <a:effectLst/>
                <a:latin typeface="メイリオ" panose="020B0604030504040204" pitchFamily="50" charset="-128"/>
                <a:ea typeface="メイリオ" panose="020B0604030504040204" pitchFamily="50" charset="-128"/>
              </a:rPr>
              <a:t>1</a:t>
            </a:r>
            <a:endParaRPr kumimoji="1" lang="ja-JP" altLang="en-US" b="1" dirty="0">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11104B60-7B2E-42CF-9897-E1B88C21E75B}"/>
              </a:ext>
            </a:extLst>
          </p:cNvPr>
          <p:cNvSpPr txBox="1"/>
          <p:nvPr/>
        </p:nvSpPr>
        <p:spPr>
          <a:xfrm>
            <a:off x="6320190" y="3969781"/>
            <a:ext cx="551127" cy="577081"/>
          </a:xfrm>
          <a:prstGeom prst="rect">
            <a:avLst/>
          </a:prstGeom>
          <a:noFill/>
        </p:spPr>
        <p:txBody>
          <a:bodyPr wrap="square" rtlCol="0">
            <a:spAutoFit/>
          </a:bodyPr>
          <a:lstStyle/>
          <a:p>
            <a:pPr algn="ctr">
              <a:lnSpc>
                <a:spcPct val="200000"/>
              </a:lnSpc>
            </a:pPr>
            <a:r>
              <a:rPr lang="en-US" altLang="ja-JP" b="1" i="0" dirty="0">
                <a:solidFill>
                  <a:srgbClr val="575E75"/>
                </a:solidFill>
                <a:effectLst/>
                <a:latin typeface="メイリオ" panose="020B0604030504040204" pitchFamily="50" charset="-128"/>
                <a:ea typeface="メイリオ" panose="020B0604030504040204" pitchFamily="50" charset="-128"/>
              </a:rPr>
              <a:t>1</a:t>
            </a:r>
            <a:endParaRPr kumimoji="1" lang="ja-JP" altLang="en-US" b="1" dirty="0">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1A79ED9F-F72C-441A-9E82-10F93538E283}"/>
              </a:ext>
            </a:extLst>
          </p:cNvPr>
          <p:cNvSpPr txBox="1"/>
          <p:nvPr/>
        </p:nvSpPr>
        <p:spPr>
          <a:xfrm>
            <a:off x="6320189" y="5514864"/>
            <a:ext cx="551127" cy="577081"/>
          </a:xfrm>
          <a:prstGeom prst="rect">
            <a:avLst/>
          </a:prstGeom>
          <a:noFill/>
        </p:spPr>
        <p:txBody>
          <a:bodyPr wrap="square" rtlCol="0">
            <a:spAutoFit/>
          </a:bodyPr>
          <a:lstStyle/>
          <a:p>
            <a:pPr algn="ctr">
              <a:lnSpc>
                <a:spcPct val="200000"/>
              </a:lnSpc>
            </a:pPr>
            <a:r>
              <a:rPr kumimoji="1" lang="en-US" altLang="ja-JP" b="1" dirty="0">
                <a:solidFill>
                  <a:srgbClr val="575E75"/>
                </a:solidFill>
                <a:latin typeface="メイリオ" panose="020B0604030504040204" pitchFamily="50" charset="-128"/>
                <a:ea typeface="メイリオ" panose="020B0604030504040204" pitchFamily="50" charset="-128"/>
              </a:rPr>
              <a:t>1</a:t>
            </a:r>
            <a:endParaRPr kumimoji="1" lang="ja-JP" altLang="en-US" b="1" dirty="0">
              <a:solidFill>
                <a:srgbClr val="575E75"/>
              </a:solidFill>
              <a:latin typeface="メイリオ" panose="020B0604030504040204" pitchFamily="50" charset="-128"/>
              <a:ea typeface="メイリオ" panose="020B0604030504040204" pitchFamily="50" charset="-128"/>
            </a:endParaRPr>
          </a:p>
        </p:txBody>
      </p:sp>
      <p:sp>
        <p:nvSpPr>
          <p:cNvPr id="61" name="テキスト ボックス 60">
            <a:extLst>
              <a:ext uri="{FF2B5EF4-FFF2-40B4-BE49-F238E27FC236}">
                <a16:creationId xmlns:a16="http://schemas.microsoft.com/office/drawing/2014/main" id="{69356341-BD00-4F27-91D5-487EF377D85F}"/>
              </a:ext>
            </a:extLst>
          </p:cNvPr>
          <p:cNvSpPr txBox="1"/>
          <p:nvPr/>
        </p:nvSpPr>
        <p:spPr>
          <a:xfrm>
            <a:off x="3340609" y="4027489"/>
            <a:ext cx="969855"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せきがいせん</a:t>
            </a:r>
            <a:endParaRPr kumimoji="1" lang="ja-JP" altLang="en-US" sz="900" dirty="0">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0F31C4AA-682D-4F84-9373-BDF4C5F506E7}"/>
              </a:ext>
            </a:extLst>
          </p:cNvPr>
          <p:cNvSpPr txBox="1"/>
          <p:nvPr/>
        </p:nvSpPr>
        <p:spPr>
          <a:xfrm>
            <a:off x="3579116" y="1266605"/>
            <a:ext cx="579716" cy="246221"/>
          </a:xfrm>
          <a:prstGeom prst="rect">
            <a:avLst/>
          </a:prstGeom>
          <a:noFill/>
        </p:spPr>
        <p:txBody>
          <a:bodyPr wrap="square" rtlCol="0">
            <a:spAutoFit/>
          </a:bodyPr>
          <a:lstStyle/>
          <a:p>
            <a:pPr algn="dist"/>
            <a:r>
              <a:rPr kumimoji="1" lang="ja-JP" altLang="en-US" sz="1000" dirty="0">
                <a:solidFill>
                  <a:srgbClr val="575E75"/>
                </a:solidFill>
                <a:latin typeface="メイリオ" panose="020B0604030504040204" pitchFamily="50" charset="-128"/>
                <a:ea typeface="メイリオ" panose="020B0604030504040204" pitchFamily="50" charset="-128"/>
              </a:rPr>
              <a:t>なまえ</a:t>
            </a:r>
            <a:endParaRPr kumimoji="1" lang="ja-JP" altLang="en-US" sz="1000" dirty="0">
              <a:latin typeface="メイリオ" panose="020B0604030504040204" pitchFamily="50" charset="-128"/>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63D8060C-3902-4FE2-907A-9C9E02A80BCB}"/>
              </a:ext>
            </a:extLst>
          </p:cNvPr>
          <p:cNvSpPr txBox="1"/>
          <p:nvPr/>
        </p:nvSpPr>
        <p:spPr>
          <a:xfrm>
            <a:off x="6096030" y="1278032"/>
            <a:ext cx="739774"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ひつよう</a:t>
            </a:r>
            <a:endParaRPr kumimoji="1" lang="ja-JP" altLang="en-US" sz="1000" dirty="0">
              <a:latin typeface="メイリオ" panose="020B0604030504040204" pitchFamily="50" charset="-128"/>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D928FA76-8E31-4376-9DEA-818979A07BB8}"/>
              </a:ext>
            </a:extLst>
          </p:cNvPr>
          <p:cNvSpPr txBox="1"/>
          <p:nvPr/>
        </p:nvSpPr>
        <p:spPr>
          <a:xfrm>
            <a:off x="6765326" y="1278032"/>
            <a:ext cx="508598" cy="246221"/>
          </a:xfrm>
          <a:prstGeom prst="rect">
            <a:avLst/>
          </a:prstGeom>
          <a:noFill/>
        </p:spPr>
        <p:txBody>
          <a:bodyPr wrap="square" rtlCol="0">
            <a:spAutoFit/>
          </a:bodyPr>
          <a:lstStyle/>
          <a:p>
            <a:pPr algn="ctr"/>
            <a:r>
              <a:rPr kumimoji="1" lang="ja-JP" altLang="en-US" sz="1000" dirty="0">
                <a:solidFill>
                  <a:srgbClr val="575E75"/>
                </a:solidFill>
                <a:latin typeface="メイリオ" panose="020B0604030504040204" pitchFamily="50" charset="-128"/>
                <a:ea typeface="メイリオ" panose="020B0604030504040204" pitchFamily="50" charset="-128"/>
              </a:rPr>
              <a:t>かず</a:t>
            </a:r>
            <a:endParaRPr kumimoji="1" lang="ja-JP" altLang="en-US" sz="10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7977C5E1-4DA3-4C0E-85A8-8AD87B010CCA}"/>
              </a:ext>
            </a:extLst>
          </p:cNvPr>
          <p:cNvSpPr txBox="1"/>
          <p:nvPr/>
        </p:nvSpPr>
        <p:spPr>
          <a:xfrm>
            <a:off x="4081538" y="5581155"/>
            <a:ext cx="472708" cy="230832"/>
          </a:xfrm>
          <a:prstGeom prst="rect">
            <a:avLst/>
          </a:prstGeom>
          <a:noFill/>
        </p:spPr>
        <p:txBody>
          <a:bodyPr wrap="square" rtlCol="0">
            <a:spAutoFit/>
          </a:bodyPr>
          <a:lstStyle/>
          <a:p>
            <a:pPr algn="ctr"/>
            <a:r>
              <a:rPr kumimoji="1" lang="ja-JP" altLang="en-US" sz="900" dirty="0">
                <a:solidFill>
                  <a:srgbClr val="575E75"/>
                </a:solidFill>
                <a:latin typeface="メイリオ" panose="020B0604030504040204" pitchFamily="50" charset="-128"/>
                <a:ea typeface="メイリオ" panose="020B0604030504040204" pitchFamily="50" charset="-128"/>
              </a:rPr>
              <a:t>あか</a:t>
            </a:r>
            <a:endParaRPr kumimoji="1" lang="ja-JP" altLang="en-US"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4561028"/>
      </p:ext>
    </p:extLst>
  </p:cSld>
  <p:clrMapOvr>
    <a:masterClrMapping/>
  </p:clrMapOvr>
</p:sld>
</file>

<file path=ppt/theme/theme1.xml><?xml version="1.0" encoding="utf-8"?>
<a:theme xmlns:a="http://schemas.openxmlformats.org/drawingml/2006/main" name="曲線">
  <a:themeElements>
    <a:clrScheme name="青緑">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633_TF89715846" id="{D02933C7-5B70-486F-96EA-AD9386C0B23E}" vid="{8E1BD739-95C8-4D6D-B1D5-95D4DC66B59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3.xml><?xml version="1.0" encoding="utf-8"?>
<ds:datastoreItem xmlns:ds="http://schemas.openxmlformats.org/officeDocument/2006/customXml" ds:itemID="{450439D9-8631-4FC1-BCE0-1BDB23425EE1}">
  <ds:schemaRefs>
    <ds:schemaRef ds:uri="6dc4bcd6-49db-4c07-9060-8acfc67cef9f"/>
    <ds:schemaRef ds:uri="http://purl.org/dc/dcmitype/"/>
    <ds:schemaRef ds:uri="http://purl.org/dc/terms/"/>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海をモチーフにしたプレゼンテーション</Template>
  <TotalTime>0</TotalTime>
  <Words>3195</Words>
  <Application>Microsoft Office PowerPoint</Application>
  <PresentationFormat>画面に合わせる (4:3)</PresentationFormat>
  <Paragraphs>1079</Paragraphs>
  <Slides>73</Slides>
  <Notes>7</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73</vt:i4>
      </vt:variant>
    </vt:vector>
  </HeadingPairs>
  <TitlesOfParts>
    <vt:vector size="81" baseType="lpstr">
      <vt:lpstr>Meiryo UI</vt:lpstr>
      <vt:lpstr>UD デジタル 教科書体 NP-R</vt:lpstr>
      <vt:lpstr>Yu Gothic UI</vt:lpstr>
      <vt:lpstr>メイリオ</vt:lpstr>
      <vt:lpstr>Arial</vt:lpstr>
      <vt:lpstr>Century Gothic</vt:lpstr>
      <vt:lpstr>Wingdings</vt:lpstr>
      <vt:lpstr>曲線</vt:lpstr>
      <vt:lpstr>第6回　リモコンでシューティングゲームをしよう</vt:lpstr>
      <vt:lpstr>目次</vt:lpstr>
      <vt:lpstr>本日のミッション！</vt:lpstr>
      <vt:lpstr>ミッション：リモコンでシューティングゲームをしよう</vt:lpstr>
      <vt:lpstr>ロボットを組み立てよう！</vt:lpstr>
      <vt:lpstr>準備するパーツ</vt:lpstr>
      <vt:lpstr>準備するパーツ</vt:lpstr>
      <vt:lpstr>準備するパーツ</vt:lpstr>
      <vt:lpstr>準備するパーツ</vt:lpstr>
      <vt:lpstr>準備するパーツ</vt:lpstr>
      <vt:lpstr>準備するパーツ</vt:lpstr>
      <vt:lpstr>組み立て方　① 本体を作る </vt:lpstr>
      <vt:lpstr>組み立て方　① 本体を作る </vt:lpstr>
      <vt:lpstr>組み立て方　① 本体を作る </vt:lpstr>
      <vt:lpstr>組み立て方　① 本体を作る </vt:lpstr>
      <vt:lpstr>組み立て方　① 本体を作る </vt:lpstr>
      <vt:lpstr>組み立て方　② 台座を作る</vt:lpstr>
      <vt:lpstr>組み立て方　② 台座を作る</vt:lpstr>
      <vt:lpstr>組み立て方　② 台座を作る</vt:lpstr>
      <vt:lpstr>組み立て方　③ ロボットの腕を作る </vt:lpstr>
      <vt:lpstr>組み立て方　③ ロボットの腕を作る </vt:lpstr>
      <vt:lpstr>組み立て方　③ ロボットの腕を作る </vt:lpstr>
      <vt:lpstr>組み立て方　③ ロボットの腕を作る </vt:lpstr>
      <vt:lpstr>組み立て方　③ ロボットの腕を作る </vt:lpstr>
      <vt:lpstr>組み立て方　③ ロボットの腕を作る </vt:lpstr>
      <vt:lpstr>組み立て方　③ ロボットの腕を作る </vt:lpstr>
      <vt:lpstr>組み立て方　④ 的を作る </vt:lpstr>
      <vt:lpstr>組み立て方　④ 的を作る </vt:lpstr>
      <vt:lpstr>組み立て方　⑤ 各パーツを組み合わせる</vt:lpstr>
      <vt:lpstr>組み立て方　⑤ 各パーツを組み合わせる</vt:lpstr>
      <vt:lpstr>組み立て方　⑤ 各パーツを組み合わせる</vt:lpstr>
      <vt:lpstr>組み立て方　⑤ 各パーツを組み合わせる</vt:lpstr>
      <vt:lpstr>組み立て方　⑤ 各パーツを組み合わせる</vt:lpstr>
      <vt:lpstr>組み立て方　⑤ 各パーツを組み合わせる</vt:lpstr>
      <vt:lpstr>組み立て方　⑥ 各ケーブルを接続する</vt:lpstr>
      <vt:lpstr>組み立て方　完成</vt:lpstr>
      <vt:lpstr>プログラミングの準備</vt:lpstr>
      <vt:lpstr>パソコンとつなげよう</vt:lpstr>
      <vt:lpstr>Studuino:bitを起動しよう</vt:lpstr>
      <vt:lpstr>Studuino:bitとメインユニットを接続しよう</vt:lpstr>
      <vt:lpstr>入出力設定をしよう</vt:lpstr>
      <vt:lpstr>入出力設定をしよう</vt:lpstr>
      <vt:lpstr>ロボットを動かそう！</vt:lpstr>
      <vt:lpstr>赤外線フォトリフレクタの値を確認しよう</vt:lpstr>
      <vt:lpstr>赤外線フォトリフレクタの値を確認しよう</vt:lpstr>
      <vt:lpstr>メインユニットのLEDを光らせよう</vt:lpstr>
      <vt:lpstr>メインユニットのLEDを光らせよう</vt:lpstr>
      <vt:lpstr>メインユニットのLEDを光らせよう</vt:lpstr>
      <vt:lpstr>メインユニットのLEDを光らせよう</vt:lpstr>
      <vt:lpstr>メインユニットのLEDを光らせよう</vt:lpstr>
      <vt:lpstr>点数を表示しよう</vt:lpstr>
      <vt:lpstr>点数を表示しよう</vt:lpstr>
      <vt:lpstr>点数を表示しよう</vt:lpstr>
      <vt:lpstr>点数を表示しよう</vt:lpstr>
      <vt:lpstr>点数を表示しよう</vt:lpstr>
      <vt:lpstr>腕を上げよう</vt:lpstr>
      <vt:lpstr>腕を上げよう</vt:lpstr>
      <vt:lpstr>腕を上げよう</vt:lpstr>
      <vt:lpstr>腕を上げよう</vt:lpstr>
      <vt:lpstr>ステップアップ！</vt:lpstr>
      <vt:lpstr>制限時間を決めよう</vt:lpstr>
      <vt:lpstr>制限時間を決めよう</vt:lpstr>
      <vt:lpstr>制限時間を決めよう</vt:lpstr>
      <vt:lpstr>制限時間を決めよう</vt:lpstr>
      <vt:lpstr>チャレンジ！</vt:lpstr>
      <vt:lpstr>ゲームの始まりと終わりを光で知らせよう</vt:lpstr>
      <vt:lpstr>ゲームの始まりと終わりを光で知らせよう</vt:lpstr>
      <vt:lpstr>ゲームの始まりと終わりを光で知らせよう</vt:lpstr>
      <vt:lpstr>ゲームの始まりと終わりを光で知らせよう</vt:lpstr>
      <vt:lpstr>Aボタンを押したときにゲームが始まるようにしよう</vt:lpstr>
      <vt:lpstr>Aボタンを押したときにゲームが始まるようにしよう</vt:lpstr>
      <vt:lpstr>Aボタンを押したときにゲームが始まるようにしよう</vt:lpstr>
      <vt:lpstr>おつかれさまでした！ がんばったね！</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2020-06-23T05:32:10Z</dcterms:created>
  <dcterms:modified xsi:type="dcterms:W3CDTF">2022-06-14T08:04:15Z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