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74"/>
  </p:notesMasterIdLst>
  <p:handoutMasterIdLst>
    <p:handoutMasterId r:id="rId75"/>
  </p:handoutMasterIdLst>
  <p:sldIdLst>
    <p:sldId id="256" r:id="rId5"/>
    <p:sldId id="310" r:id="rId6"/>
    <p:sldId id="706" r:id="rId7"/>
    <p:sldId id="348" r:id="rId8"/>
    <p:sldId id="663" r:id="rId9"/>
    <p:sldId id="665" r:id="rId10"/>
    <p:sldId id="732" r:id="rId11"/>
    <p:sldId id="733" r:id="rId12"/>
    <p:sldId id="800" r:id="rId13"/>
    <p:sldId id="764" r:id="rId14"/>
    <p:sldId id="707" r:id="rId15"/>
    <p:sldId id="683" r:id="rId16"/>
    <p:sldId id="684" r:id="rId17"/>
    <p:sldId id="765" r:id="rId18"/>
    <p:sldId id="766" r:id="rId19"/>
    <p:sldId id="767" r:id="rId20"/>
    <p:sldId id="768" r:id="rId21"/>
    <p:sldId id="769" r:id="rId22"/>
    <p:sldId id="770" r:id="rId23"/>
    <p:sldId id="709" r:id="rId24"/>
    <p:sldId id="771" r:id="rId25"/>
    <p:sldId id="772" r:id="rId26"/>
    <p:sldId id="773" r:id="rId27"/>
    <p:sldId id="736" r:id="rId28"/>
    <p:sldId id="774" r:id="rId29"/>
    <p:sldId id="801" r:id="rId30"/>
    <p:sldId id="710" r:id="rId31"/>
    <p:sldId id="802" r:id="rId32"/>
    <p:sldId id="803" r:id="rId33"/>
    <p:sldId id="804" r:id="rId34"/>
    <p:sldId id="739" r:id="rId35"/>
    <p:sldId id="346" r:id="rId36"/>
    <p:sldId id="686" r:id="rId37"/>
    <p:sldId id="320" r:id="rId38"/>
    <p:sldId id="687" r:id="rId39"/>
    <p:sldId id="740" r:id="rId40"/>
    <p:sldId id="741" r:id="rId41"/>
    <p:sldId id="678" r:id="rId42"/>
    <p:sldId id="805" r:id="rId43"/>
    <p:sldId id="328" r:id="rId44"/>
    <p:sldId id="807" r:id="rId45"/>
    <p:sldId id="808" r:id="rId46"/>
    <p:sldId id="809" r:id="rId47"/>
    <p:sldId id="810" r:id="rId48"/>
    <p:sldId id="811" r:id="rId49"/>
    <p:sldId id="812" r:id="rId50"/>
    <p:sldId id="691" r:id="rId51"/>
    <p:sldId id="692" r:id="rId52"/>
    <p:sldId id="776" r:id="rId53"/>
    <p:sldId id="777" r:id="rId54"/>
    <p:sldId id="778" r:id="rId55"/>
    <p:sldId id="693" r:id="rId56"/>
    <p:sldId id="813" r:id="rId57"/>
    <p:sldId id="744" r:id="rId58"/>
    <p:sldId id="779" r:id="rId59"/>
    <p:sldId id="814" r:id="rId60"/>
    <p:sldId id="780" r:id="rId61"/>
    <p:sldId id="816" r:id="rId62"/>
    <p:sldId id="817" r:id="rId63"/>
    <p:sldId id="815" r:id="rId64"/>
    <p:sldId id="818" r:id="rId65"/>
    <p:sldId id="726" r:id="rId66"/>
    <p:sldId id="788" r:id="rId67"/>
    <p:sldId id="819" r:id="rId68"/>
    <p:sldId id="821" r:id="rId69"/>
    <p:sldId id="820" r:id="rId70"/>
    <p:sldId id="335" r:id="rId71"/>
    <p:sldId id="675" r:id="rId72"/>
    <p:sldId id="322" r:id="rId73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7F9C"/>
    <a:srgbClr val="575E75"/>
    <a:srgbClr val="C55A11"/>
    <a:srgbClr val="03556D"/>
    <a:srgbClr val="145C72"/>
    <a:srgbClr val="0C596D"/>
    <a:srgbClr val="79AE02"/>
    <a:srgbClr val="808080"/>
    <a:srgbClr val="85D4E7"/>
    <a:srgbClr val="01C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00" autoAdjust="0"/>
    <p:restoredTop sz="95244" autoAdjust="0"/>
  </p:normalViewPr>
  <p:slideViewPr>
    <p:cSldViewPr snapToGrid="0">
      <p:cViewPr varScale="1">
        <p:scale>
          <a:sx n="127" d="100"/>
          <a:sy n="127" d="100"/>
        </p:scale>
        <p:origin x="1026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notesMaster" Target="notesMasters/notesMaster1.xml"/><Relationship Id="rId79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commentAuthors" Target="commentAuthor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2022/6/14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2022/6/14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0690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71038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68827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55569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8.wdp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9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1.wdp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3.wdp"/><Relationship Id="rId4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5.wdp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7.wdp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7" Type="http://schemas.openxmlformats.org/officeDocument/2006/relationships/image" Target="../media/image72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microsoft.com/office/2007/relationships/hdphoto" Target="../media/hdphoto19.wdp"/><Relationship Id="rId4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jpeg"/><Relationship Id="rId4" Type="http://schemas.openxmlformats.org/officeDocument/2006/relationships/image" Target="../media/image7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image" Target="../media/image71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0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0.png"/><Relationship Id="rId7" Type="http://schemas.openxmlformats.org/officeDocument/2006/relationships/image" Target="../media/image117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10" Type="http://schemas.openxmlformats.org/officeDocument/2006/relationships/image" Target="../media/image46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PNG"/><Relationship Id="rId5" Type="http://schemas.openxmlformats.org/officeDocument/2006/relationships/image" Target="../media/image120.png"/><Relationship Id="rId4" Type="http://schemas.openxmlformats.org/officeDocument/2006/relationships/image" Target="../media/image11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7" Type="http://schemas.openxmlformats.org/officeDocument/2006/relationships/image" Target="../media/image98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png"/><Relationship Id="rId5" Type="http://schemas.openxmlformats.org/officeDocument/2006/relationships/image" Target="../media/image107.PNG"/><Relationship Id="rId4" Type="http://schemas.openxmlformats.org/officeDocument/2006/relationships/image" Target="../media/image9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PNG"/><Relationship Id="rId5" Type="http://schemas.openxmlformats.org/officeDocument/2006/relationships/image" Target="../media/image108.PNG"/><Relationship Id="rId4" Type="http://schemas.openxmlformats.org/officeDocument/2006/relationships/image" Target="../media/image98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7" Type="http://schemas.openxmlformats.org/officeDocument/2006/relationships/image" Target="../media/image107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98.png"/><Relationship Id="rId4" Type="http://schemas.openxmlformats.org/officeDocument/2006/relationships/image" Target="../media/image10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7" Type="http://schemas.openxmlformats.org/officeDocument/2006/relationships/image" Target="../media/image107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98.png"/><Relationship Id="rId4" Type="http://schemas.openxmlformats.org/officeDocument/2006/relationships/image" Target="../media/image109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image" Target="../media/image146.svg"/><Relationship Id="rId7" Type="http://schemas.openxmlformats.org/officeDocument/2006/relationships/image" Target="../media/image148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10.png"/><Relationship Id="rId4" Type="http://schemas.openxmlformats.org/officeDocument/2006/relationships/image" Target="../media/image147.png"/><Relationship Id="rId9" Type="http://schemas.openxmlformats.org/officeDocument/2006/relationships/image" Target="../media/image10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7" Type="http://schemas.openxmlformats.org/officeDocument/2006/relationships/image" Target="../media/image107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98.png"/><Relationship Id="rId4" Type="http://schemas.openxmlformats.org/officeDocument/2006/relationships/image" Target="../media/image109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image" Target="../media/image157.png"/><Relationship Id="rId3" Type="http://schemas.openxmlformats.org/officeDocument/2006/relationships/image" Target="../media/image115.png"/><Relationship Id="rId7" Type="http://schemas.openxmlformats.org/officeDocument/2006/relationships/image" Target="../media/image152.PNG"/><Relationship Id="rId12" Type="http://schemas.openxmlformats.org/officeDocument/2006/relationships/image" Target="../media/image156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11" Type="http://schemas.openxmlformats.org/officeDocument/2006/relationships/image" Target="../media/image155.PNG"/><Relationship Id="rId5" Type="http://schemas.openxmlformats.org/officeDocument/2006/relationships/image" Target="../media/image104.png"/><Relationship Id="rId10" Type="http://schemas.openxmlformats.org/officeDocument/2006/relationships/image" Target="../media/image148.PNG"/><Relationship Id="rId4" Type="http://schemas.openxmlformats.org/officeDocument/2006/relationships/image" Target="../media/image110.png"/><Relationship Id="rId9" Type="http://schemas.openxmlformats.org/officeDocument/2006/relationships/image" Target="../media/image15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sv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8.png"/><Relationship Id="rId4" Type="http://schemas.openxmlformats.org/officeDocument/2006/relationships/image" Target="../media/image147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5</a:t>
            </a:r>
            <a:r>
              <a:rPr lang="ja-JP" altLang="en-US" dirty="0"/>
              <a:t>回　衝突</a:t>
            </a:r>
            <a:r>
              <a:rPr lang="ja-JP" altLang="en-US"/>
              <a:t>回避ロボット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76240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256550" y="4876240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6AA7A268-3D54-4EDA-BB61-F1B68E45C1DE}"/>
              </a:ext>
            </a:extLst>
          </p:cNvPr>
          <p:cNvGrpSpPr/>
          <p:nvPr/>
        </p:nvGrpSpPr>
        <p:grpSpPr>
          <a:xfrm>
            <a:off x="5687369" y="3521880"/>
            <a:ext cx="3238134" cy="543054"/>
            <a:chOff x="2456839" y="5859761"/>
            <a:chExt cx="3238134" cy="543054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061657F6-25BF-4B18-8F9A-59C610B74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8756" y="6068188"/>
              <a:ext cx="390714" cy="148202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A11D00D2-92A4-41A0-8778-863D63FAB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09612" y="5859761"/>
              <a:ext cx="185361" cy="147396"/>
            </a:xfrm>
            <a:prstGeom prst="rect">
              <a:avLst/>
            </a:prstGeom>
          </p:spPr>
        </p:pic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AE394BF1-0D6B-4A72-ACDE-7DC9A4709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56839" y="5938849"/>
              <a:ext cx="428438" cy="406881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D7B92ED3-950B-4951-897A-0A88FA405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52298" y="5933459"/>
              <a:ext cx="449995" cy="417660"/>
            </a:xfrm>
            <a:prstGeom prst="rect">
              <a:avLst/>
            </a:prstGeom>
          </p:spPr>
        </p:pic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E1CE8C2E-E2FD-4597-B9D2-C9DA939D2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1620" y="5918639"/>
              <a:ext cx="390714" cy="447300"/>
            </a:xfrm>
            <a:prstGeom prst="rect">
              <a:avLst/>
            </a:prstGeom>
          </p:spPr>
        </p:pic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2072C33D-AEA9-4AD8-AFD0-39F69427B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9836" y="5955016"/>
              <a:ext cx="398798" cy="374547"/>
            </a:xfrm>
            <a:prstGeom prst="rect">
              <a:avLst/>
            </a:prstGeom>
          </p:spPr>
        </p:pic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1D37D11F-3CB3-4CE9-8A97-4639DD722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1994" y="5922681"/>
              <a:ext cx="404188" cy="439217"/>
            </a:xfrm>
            <a:prstGeom prst="rect">
              <a:avLst/>
            </a:prstGeom>
          </p:spPr>
        </p:pic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74DCE19D-F5FD-438E-9ADA-147E66611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6697" y="6111926"/>
              <a:ext cx="312221" cy="290889"/>
            </a:xfrm>
            <a:prstGeom prst="rect">
              <a:avLst/>
            </a:prstGeom>
          </p:spPr>
        </p:pic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32BBA30-ED26-4DDD-83FA-9D1C9CE1AD80}"/>
              </a:ext>
            </a:extLst>
          </p:cNvPr>
          <p:cNvSpPr txBox="1"/>
          <p:nvPr/>
        </p:nvSpPr>
        <p:spPr>
          <a:xfrm>
            <a:off x="1947857" y="4876239"/>
            <a:ext cx="1718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しょうとつかいひ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ロボットを組み立てよう！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  <a:endParaRPr lang="en-US" altLang="ja-JP" dirty="0"/>
          </a:p>
          <a:p>
            <a:r>
              <a:rPr lang="ja-JP" altLang="en-US" dirty="0"/>
              <a:t>ロボットを動かそう！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en-US" altLang="ja-JP" dirty="0"/>
              <a:t>【</a:t>
            </a:r>
            <a:r>
              <a:rPr lang="ja-JP" altLang="en-US" dirty="0"/>
              <a:t>指導者向け</a:t>
            </a:r>
            <a:r>
              <a:rPr lang="en-US" altLang="ja-JP" dirty="0"/>
              <a:t>】</a:t>
            </a:r>
            <a:r>
              <a:rPr lang="ja-JP" altLang="en-US" dirty="0"/>
              <a:t>電圧の確認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524182" y="1544533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281BC48-636C-4825-BE22-2542367F2F66}"/>
              </a:ext>
            </a:extLst>
          </p:cNvPr>
          <p:cNvSpPr txBox="1"/>
          <p:nvPr/>
        </p:nvSpPr>
        <p:spPr>
          <a:xfrm>
            <a:off x="1431665" y="2310628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A7DEC44-13E8-4CA2-99CD-A478C5EBC2EE}"/>
              </a:ext>
            </a:extLst>
          </p:cNvPr>
          <p:cNvSpPr txBox="1"/>
          <p:nvPr/>
        </p:nvSpPr>
        <p:spPr>
          <a:xfrm>
            <a:off x="1992346" y="3096738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3CB03BA-F1FF-4B7F-AD4C-DAC852A9C2CE}"/>
              </a:ext>
            </a:extLst>
          </p:cNvPr>
          <p:cNvSpPr txBox="1"/>
          <p:nvPr/>
        </p:nvSpPr>
        <p:spPr>
          <a:xfrm>
            <a:off x="1919245" y="2310628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5DD778B-0F43-4E3E-92BF-C5E65768A0C9}"/>
              </a:ext>
            </a:extLst>
          </p:cNvPr>
          <p:cNvSpPr txBox="1"/>
          <p:nvPr/>
        </p:nvSpPr>
        <p:spPr>
          <a:xfrm>
            <a:off x="1431665" y="3893719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46801" y="1404395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9FC6828A-8E2C-4D6A-9A2B-2D71E76FB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F440BD-30B0-4B5E-8851-5E78BAF720E6}"/>
              </a:ext>
            </a:extLst>
          </p:cNvPr>
          <p:cNvSpPr txBox="1"/>
          <p:nvPr/>
        </p:nvSpPr>
        <p:spPr>
          <a:xfrm>
            <a:off x="543439" y="2303509"/>
            <a:ext cx="55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3371323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ミッション：衝突回避ロボットを作ろう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753103" y="1227603"/>
            <a:ext cx="79622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障害物にぶつからないように、ロボットカーを制御しよう！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6069345" y="1298009"/>
            <a:ext cx="693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92BDBE8-F343-4300-B1A0-17E1C7D0BB57}"/>
              </a:ext>
            </a:extLst>
          </p:cNvPr>
          <p:cNvSpPr txBox="1"/>
          <p:nvPr/>
        </p:nvSpPr>
        <p:spPr>
          <a:xfrm>
            <a:off x="1926453" y="390402"/>
            <a:ext cx="1420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しょうとつかいひ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148AC31-BCAE-4BF4-B944-118AD57F0D30}"/>
              </a:ext>
            </a:extLst>
          </p:cNvPr>
          <p:cNvSpPr txBox="1"/>
          <p:nvPr/>
        </p:nvSpPr>
        <p:spPr>
          <a:xfrm>
            <a:off x="4554244" y="390402"/>
            <a:ext cx="423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2CCC7C9-8369-4731-8AF6-E28C0AB0ACC3}"/>
              </a:ext>
            </a:extLst>
          </p:cNvPr>
          <p:cNvSpPr txBox="1"/>
          <p:nvPr/>
        </p:nvSpPr>
        <p:spPr>
          <a:xfrm>
            <a:off x="730483" y="1296853"/>
            <a:ext cx="10894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7B7D296-1786-4A1C-B2FF-69B38A049675}"/>
              </a:ext>
            </a:extLst>
          </p:cNvPr>
          <p:cNvSpPr/>
          <p:nvPr/>
        </p:nvSpPr>
        <p:spPr>
          <a:xfrm>
            <a:off x="1152239" y="2420848"/>
            <a:ext cx="1929635" cy="1699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20A14334-72A3-46FD-8F35-B6F02585B9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242" y="2662236"/>
            <a:ext cx="981746" cy="981746"/>
          </a:xfrm>
          <a:prstGeom prst="rect">
            <a:avLst/>
          </a:prstGeom>
        </p:spPr>
      </p:pic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9A3570AB-BF97-4791-A833-D2DC6CD144DC}"/>
              </a:ext>
            </a:extLst>
          </p:cNvPr>
          <p:cNvCxnSpPr>
            <a:cxnSpLocks/>
          </p:cNvCxnSpPr>
          <p:nvPr/>
        </p:nvCxnSpPr>
        <p:spPr>
          <a:xfrm flipV="1">
            <a:off x="2065018" y="2770930"/>
            <a:ext cx="0" cy="3074513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図 6">
            <a:extLst>
              <a:ext uri="{FF2B5EF4-FFF2-40B4-BE49-F238E27FC236}">
                <a16:creationId xmlns:a16="http://schemas.microsoft.com/office/drawing/2014/main" id="{7B63A988-8485-4BBD-85E2-C8DD827C98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4310" y="4814458"/>
            <a:ext cx="412758" cy="815939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58D23E7-E527-4F70-812A-C6F4709D84B7}"/>
              </a:ext>
            </a:extLst>
          </p:cNvPr>
          <p:cNvGrpSpPr/>
          <p:nvPr/>
        </p:nvGrpSpPr>
        <p:grpSpPr>
          <a:xfrm flipH="1">
            <a:off x="4348379" y="2326313"/>
            <a:ext cx="3844100" cy="3973010"/>
            <a:chOff x="4348379" y="2326313"/>
            <a:chExt cx="3844100" cy="3973010"/>
          </a:xfrm>
        </p:grpSpPr>
        <p:cxnSp>
          <p:nvCxnSpPr>
            <p:cNvPr id="6" name="直線矢印コネクタ 5">
              <a:extLst>
                <a:ext uri="{FF2B5EF4-FFF2-40B4-BE49-F238E27FC236}">
                  <a16:creationId xmlns:a16="http://schemas.microsoft.com/office/drawing/2014/main" id="{1C0C134E-46D7-467A-A546-C1F747003C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30859" y="3209010"/>
              <a:ext cx="0" cy="3074513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sys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31CDEA4D-3DF8-4842-8FFE-D8B7E9051EDD}"/>
                </a:ext>
              </a:extLst>
            </p:cNvPr>
            <p:cNvSpPr/>
            <p:nvPr/>
          </p:nvSpPr>
          <p:spPr>
            <a:xfrm>
              <a:off x="6262844" y="2357949"/>
              <a:ext cx="1929635" cy="1699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9C659F6E-314A-433B-89AE-0BB58D28C037}"/>
                </a:ext>
              </a:extLst>
            </p:cNvPr>
            <p:cNvSpPr/>
            <p:nvPr/>
          </p:nvSpPr>
          <p:spPr>
            <a:xfrm rot="5400000">
              <a:off x="3468540" y="3258390"/>
              <a:ext cx="1929635" cy="1699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E359A079-6E48-4EB2-A975-55EE56C3C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24480" y="3590549"/>
              <a:ext cx="412758" cy="815939"/>
            </a:xfrm>
            <a:prstGeom prst="rect">
              <a:avLst/>
            </a:prstGeom>
          </p:spPr>
        </p:pic>
        <p:cxnSp>
          <p:nvCxnSpPr>
            <p:cNvPr id="31" name="直線矢印コネクタ 30">
              <a:extLst>
                <a:ext uri="{FF2B5EF4-FFF2-40B4-BE49-F238E27FC236}">
                  <a16:creationId xmlns:a16="http://schemas.microsoft.com/office/drawing/2014/main" id="{CB5183E1-4ED4-4506-9BCE-FD077E89C4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4465" y="3067761"/>
              <a:ext cx="2307516" cy="2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sys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4FD428E0-1813-423F-9A36-8801E69C7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5453875" y="2659791"/>
              <a:ext cx="412758" cy="815939"/>
            </a:xfrm>
            <a:prstGeom prst="rect">
              <a:avLst/>
            </a:prstGeom>
          </p:spPr>
        </p:pic>
        <p:cxnSp>
          <p:nvCxnSpPr>
            <p:cNvPr id="35" name="直線矢印コネクタ 34">
              <a:extLst>
                <a:ext uri="{FF2B5EF4-FFF2-40B4-BE49-F238E27FC236}">
                  <a16:creationId xmlns:a16="http://schemas.microsoft.com/office/drawing/2014/main" id="{5F1C6B29-C58D-4462-9C02-5E40C6187D8C}"/>
                </a:ext>
              </a:extLst>
            </p:cNvPr>
            <p:cNvCxnSpPr>
              <a:cxnSpLocks/>
            </p:cNvCxnSpPr>
            <p:nvPr/>
          </p:nvCxnSpPr>
          <p:spPr>
            <a:xfrm>
              <a:off x="4974367" y="3224810"/>
              <a:ext cx="0" cy="3074513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sys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DB9FE43C-D21B-4505-8AEB-573466F26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V="1">
              <a:off x="4767988" y="4406488"/>
              <a:ext cx="412758" cy="815939"/>
            </a:xfrm>
            <a:prstGeom prst="rect">
              <a:avLst/>
            </a:prstGeom>
          </p:spPr>
        </p:pic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DA44B0A5-F944-4299-ACB2-1A0AC273A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78332" y="2590806"/>
              <a:ext cx="608467" cy="536339"/>
            </a:xfrm>
            <a:prstGeom prst="rect">
              <a:avLst/>
            </a:prstGeom>
          </p:spPr>
        </p:pic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B5725B15-96FB-4BFB-8318-D5AD5CD9C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52964" y="2326313"/>
              <a:ext cx="608467" cy="5363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ロボットを組み立てよう！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317073" y="1386805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9FC6828A-8E2C-4D6A-9A2B-2D71E76FB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パーツを組み合わせてロボットを作ろう！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F440BD-30B0-4B5E-8851-5E78BAF720E6}"/>
              </a:ext>
            </a:extLst>
          </p:cNvPr>
          <p:cNvSpPr txBox="1"/>
          <p:nvPr/>
        </p:nvSpPr>
        <p:spPr>
          <a:xfrm>
            <a:off x="1175657" y="2303607"/>
            <a:ext cx="39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274E383-8113-4A58-A6FA-8453951B58DB}"/>
              </a:ext>
            </a:extLst>
          </p:cNvPr>
          <p:cNvSpPr txBox="1"/>
          <p:nvPr/>
        </p:nvSpPr>
        <p:spPr>
          <a:xfrm>
            <a:off x="2913356" y="2303607"/>
            <a:ext cx="522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6596E63-9BD8-470C-A2AB-976B8A57848C}"/>
              </a:ext>
            </a:extLst>
          </p:cNvPr>
          <p:cNvSpPr txBox="1"/>
          <p:nvPr/>
        </p:nvSpPr>
        <p:spPr>
          <a:xfrm>
            <a:off x="3135298" y="1386804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7FC48C-917B-40F8-90BE-B0AABB242814}"/>
              </a:ext>
            </a:extLst>
          </p:cNvPr>
          <p:cNvSpPr txBox="1"/>
          <p:nvPr/>
        </p:nvSpPr>
        <p:spPr>
          <a:xfrm>
            <a:off x="1567543" y="2303607"/>
            <a:ext cx="314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5A167D8-A10A-4DF8-82D8-FC5CC6E75B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06627" y="5098860"/>
            <a:ext cx="1442740" cy="1442740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76932C2-15E2-4248-A820-0403E445F332}"/>
              </a:ext>
            </a:extLst>
          </p:cNvPr>
          <p:cNvSpPr txBox="1"/>
          <p:nvPr/>
        </p:nvSpPr>
        <p:spPr>
          <a:xfrm>
            <a:off x="3586762" y="5976837"/>
            <a:ext cx="2600973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電池を入れてください。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DC472E3-15FF-4C80-96BB-D2AE427BA7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05139" y="3542560"/>
            <a:ext cx="1442740" cy="144274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1128F3D-B7A9-4E7A-826B-8BF59280C2F6}"/>
              </a:ext>
            </a:extLst>
          </p:cNvPr>
          <p:cNvSpPr txBox="1"/>
          <p:nvPr/>
        </p:nvSpPr>
        <p:spPr>
          <a:xfrm>
            <a:off x="3406835" y="5514864"/>
            <a:ext cx="15572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電池ボックス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BE733A2-A15E-4376-B0A0-E67705EBAFAA}"/>
              </a:ext>
            </a:extLst>
          </p:cNvPr>
          <p:cNvSpPr txBox="1"/>
          <p:nvPr/>
        </p:nvSpPr>
        <p:spPr>
          <a:xfrm>
            <a:off x="3406835" y="2424698"/>
            <a:ext cx="21061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95957A7-2F38-4299-9D92-F7A5A099C846}"/>
              </a:ext>
            </a:extLst>
          </p:cNvPr>
          <p:cNvSpPr txBox="1"/>
          <p:nvPr/>
        </p:nvSpPr>
        <p:spPr>
          <a:xfrm>
            <a:off x="3406835" y="3969781"/>
            <a:ext cx="184751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A0F11B3-B637-4CFA-8825-B65509786958}"/>
              </a:ext>
            </a:extLst>
          </p:cNvPr>
          <p:cNvSpPr txBox="1"/>
          <p:nvPr/>
        </p:nvSpPr>
        <p:spPr>
          <a:xfrm>
            <a:off x="6320190" y="2424698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1104B60-7B2E-42CF-9897-E1B88C21E75B}"/>
              </a:ext>
            </a:extLst>
          </p:cNvPr>
          <p:cNvSpPr txBox="1"/>
          <p:nvPr/>
        </p:nvSpPr>
        <p:spPr>
          <a:xfrm>
            <a:off x="6320190" y="396978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A79ED9F-F72C-441A-9E82-10F93538E283}"/>
              </a:ext>
            </a:extLst>
          </p:cNvPr>
          <p:cNvSpPr txBox="1"/>
          <p:nvPr/>
        </p:nvSpPr>
        <p:spPr>
          <a:xfrm>
            <a:off x="6320189" y="5514864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BEF4CBA-14EF-41F8-92E1-50EB3A9595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5" y="1997476"/>
            <a:ext cx="1431524" cy="1431524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9356341-BD00-4F27-91D5-487EF377D85F}"/>
              </a:ext>
            </a:extLst>
          </p:cNvPr>
          <p:cNvSpPr txBox="1"/>
          <p:nvPr/>
        </p:nvSpPr>
        <p:spPr>
          <a:xfrm>
            <a:off x="3372282" y="4012100"/>
            <a:ext cx="8278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9F09FD7-4F6D-4AAA-82F0-5682C55DD163}"/>
              </a:ext>
            </a:extLst>
          </p:cNvPr>
          <p:cNvSpPr txBox="1"/>
          <p:nvPr/>
        </p:nvSpPr>
        <p:spPr>
          <a:xfrm>
            <a:off x="3763815" y="6014547"/>
            <a:ext cx="532978" cy="222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53D37F3-A43B-4052-BD49-1CCA5EC6054B}"/>
              </a:ext>
            </a:extLst>
          </p:cNvPr>
          <p:cNvSpPr txBox="1"/>
          <p:nvPr/>
        </p:nvSpPr>
        <p:spPr>
          <a:xfrm>
            <a:off x="3433948" y="5591395"/>
            <a:ext cx="579716" cy="24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427388F-9F6F-488E-8E33-32C0F811E803}"/>
              </a:ext>
            </a:extLst>
          </p:cNvPr>
          <p:cNvSpPr txBox="1"/>
          <p:nvPr/>
        </p:nvSpPr>
        <p:spPr>
          <a:xfrm>
            <a:off x="4275998" y="6005670"/>
            <a:ext cx="395695" cy="21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4716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F7572B5D-16CC-4D6E-8C8A-DFE842BFE6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4" y="5082281"/>
            <a:ext cx="1431523" cy="143152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ABED129-CA04-4A54-B879-ECED1908A6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5" y="3537196"/>
            <a:ext cx="1431524" cy="143152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DD58D94-63B0-4F7C-A8A9-AF1B0DF6CC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5" y="1992111"/>
            <a:ext cx="1431524" cy="143152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1128F3D-B7A9-4E7A-826B-8BF59280C2F6}"/>
              </a:ext>
            </a:extLst>
          </p:cNvPr>
          <p:cNvSpPr txBox="1"/>
          <p:nvPr/>
        </p:nvSpPr>
        <p:spPr>
          <a:xfrm>
            <a:off x="3406834" y="5514864"/>
            <a:ext cx="223048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ギヤ用タイヤゴム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BE733A2-A15E-4376-B0A0-E67705EBAFAA}"/>
              </a:ext>
            </a:extLst>
          </p:cNvPr>
          <p:cNvSpPr txBox="1"/>
          <p:nvPr/>
        </p:nvSpPr>
        <p:spPr>
          <a:xfrm>
            <a:off x="3406835" y="2424698"/>
            <a:ext cx="21061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DC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モーター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95957A7-2F38-4299-9D92-F7A5A099C846}"/>
              </a:ext>
            </a:extLst>
          </p:cNvPr>
          <p:cNvSpPr txBox="1"/>
          <p:nvPr/>
        </p:nvSpPr>
        <p:spPr>
          <a:xfrm>
            <a:off x="3406835" y="3969781"/>
            <a:ext cx="2780901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ブロックギヤ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A0F11B3-B637-4CFA-8825-B65509786958}"/>
              </a:ext>
            </a:extLst>
          </p:cNvPr>
          <p:cNvSpPr txBox="1"/>
          <p:nvPr/>
        </p:nvSpPr>
        <p:spPr>
          <a:xfrm>
            <a:off x="6320190" y="2424698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1104B60-7B2E-42CF-9897-E1B88C21E75B}"/>
              </a:ext>
            </a:extLst>
          </p:cNvPr>
          <p:cNvSpPr txBox="1"/>
          <p:nvPr/>
        </p:nvSpPr>
        <p:spPr>
          <a:xfrm>
            <a:off x="6320190" y="396978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A79ED9F-F72C-441A-9E82-10F93538E283}"/>
              </a:ext>
            </a:extLst>
          </p:cNvPr>
          <p:cNvSpPr txBox="1"/>
          <p:nvPr/>
        </p:nvSpPr>
        <p:spPr>
          <a:xfrm>
            <a:off x="6320189" y="5514864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813EBC3-29C8-40A2-AAD0-37CEFFCD020F}"/>
              </a:ext>
            </a:extLst>
          </p:cNvPr>
          <p:cNvSpPr txBox="1"/>
          <p:nvPr/>
        </p:nvSpPr>
        <p:spPr>
          <a:xfrm>
            <a:off x="3815706" y="5591395"/>
            <a:ext cx="489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8544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D2ABB6F7-F082-4EC0-B77F-1FBC1A9E34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6" y="1997476"/>
            <a:ext cx="1431524" cy="143152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9765AC1-C7E9-43E3-BED4-42A236073A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24997" y="3542559"/>
            <a:ext cx="1422881" cy="142288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95957A7-2F38-4299-9D92-F7A5A099C846}"/>
              </a:ext>
            </a:extLst>
          </p:cNvPr>
          <p:cNvSpPr txBox="1"/>
          <p:nvPr/>
        </p:nvSpPr>
        <p:spPr>
          <a:xfrm>
            <a:off x="3406835" y="3717313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基本四角：赤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1104B60-7B2E-42CF-9897-E1B88C21E75B}"/>
              </a:ext>
            </a:extLst>
          </p:cNvPr>
          <p:cNvSpPr txBox="1"/>
          <p:nvPr/>
        </p:nvSpPr>
        <p:spPr>
          <a:xfrm>
            <a:off x="6320190" y="396978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9356341-BD00-4F27-91D5-487EF377D85F}"/>
              </a:ext>
            </a:extLst>
          </p:cNvPr>
          <p:cNvSpPr txBox="1"/>
          <p:nvPr/>
        </p:nvSpPr>
        <p:spPr>
          <a:xfrm>
            <a:off x="3653219" y="4305638"/>
            <a:ext cx="969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846354-54AB-4A71-A82C-29BD5F4119AE}"/>
              </a:ext>
            </a:extLst>
          </p:cNvPr>
          <p:cNvSpPr txBox="1"/>
          <p:nvPr/>
        </p:nvSpPr>
        <p:spPr>
          <a:xfrm>
            <a:off x="4659487" y="4296870"/>
            <a:ext cx="489368" cy="239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60ED2FA-5F6E-43DB-8958-EF2BE9E63EDE}"/>
              </a:ext>
            </a:extLst>
          </p:cNvPr>
          <p:cNvSpPr txBox="1"/>
          <p:nvPr/>
        </p:nvSpPr>
        <p:spPr>
          <a:xfrm>
            <a:off x="3406836" y="2424698"/>
            <a:ext cx="15572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181BB56-08F4-40F7-9454-759F2C3E92F9}"/>
              </a:ext>
            </a:extLst>
          </p:cNvPr>
          <p:cNvSpPr txBox="1"/>
          <p:nvPr/>
        </p:nvSpPr>
        <p:spPr>
          <a:xfrm>
            <a:off x="6320189" y="2424697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0C598BD-5B3E-44B1-BBA9-51AA66EF2B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24997" y="5087642"/>
            <a:ext cx="1431525" cy="1431525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63AC173-5AF3-4BA4-99E2-C8A2C513724C}"/>
              </a:ext>
            </a:extLst>
          </p:cNvPr>
          <p:cNvSpPr txBox="1"/>
          <p:nvPr/>
        </p:nvSpPr>
        <p:spPr>
          <a:xfrm>
            <a:off x="3406835" y="5120254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基本四角：白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388C2EE-8A20-40C0-9FDF-4CEFB29A67F0}"/>
              </a:ext>
            </a:extLst>
          </p:cNvPr>
          <p:cNvSpPr txBox="1"/>
          <p:nvPr/>
        </p:nvSpPr>
        <p:spPr>
          <a:xfrm>
            <a:off x="6320190" y="5372722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2BDBAEB-8450-485A-AD33-9CE5F4A1680F}"/>
              </a:ext>
            </a:extLst>
          </p:cNvPr>
          <p:cNvSpPr txBox="1"/>
          <p:nvPr/>
        </p:nvSpPr>
        <p:spPr>
          <a:xfrm>
            <a:off x="3653219" y="5708579"/>
            <a:ext cx="969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493B620-DA68-4C51-9C05-952E174933B4}"/>
              </a:ext>
            </a:extLst>
          </p:cNvPr>
          <p:cNvSpPr txBox="1"/>
          <p:nvPr/>
        </p:nvSpPr>
        <p:spPr>
          <a:xfrm>
            <a:off x="4659487" y="5699811"/>
            <a:ext cx="489368" cy="239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5141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図 30">
            <a:extLst>
              <a:ext uri="{FF2B5EF4-FFF2-40B4-BE49-F238E27FC236}">
                <a16:creationId xmlns:a16="http://schemas.microsoft.com/office/drawing/2014/main" id="{92DAF9EF-9FEF-4B16-8D84-E6D9B45838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7205" y="2000640"/>
            <a:ext cx="1440167" cy="1440167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17BCF06-1F5F-4449-B8D8-BD3B41FED837}"/>
              </a:ext>
            </a:extLst>
          </p:cNvPr>
          <p:cNvSpPr txBox="1"/>
          <p:nvPr/>
        </p:nvSpPr>
        <p:spPr>
          <a:xfrm>
            <a:off x="6321039" y="2445383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1978A61-F184-46AB-AE4D-ABD338E67883}"/>
              </a:ext>
            </a:extLst>
          </p:cNvPr>
          <p:cNvSpPr txBox="1"/>
          <p:nvPr/>
        </p:nvSpPr>
        <p:spPr>
          <a:xfrm>
            <a:off x="3407684" y="2179778"/>
            <a:ext cx="2363649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：青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CCBB9FB-1BB8-4008-A9E4-94245C0611A0}"/>
              </a:ext>
            </a:extLst>
          </p:cNvPr>
          <p:cNvSpPr txBox="1"/>
          <p:nvPr/>
        </p:nvSpPr>
        <p:spPr>
          <a:xfrm>
            <a:off x="4606168" y="2760853"/>
            <a:ext cx="489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DF55FF9-0D11-43C0-8A60-F2C01B73F5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7206" y="5087642"/>
            <a:ext cx="1440166" cy="144016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EAFFD99-CEA8-4437-9434-DF9D4E47EB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1325" y="3560315"/>
            <a:ext cx="1431524" cy="143152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C152C9A-C62F-454E-8197-A67578CFDF29}"/>
              </a:ext>
            </a:extLst>
          </p:cNvPr>
          <p:cNvSpPr txBox="1"/>
          <p:nvPr/>
        </p:nvSpPr>
        <p:spPr>
          <a:xfrm>
            <a:off x="6320189" y="393251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A11217B-7104-45EE-9325-0E386048B7CF}"/>
              </a:ext>
            </a:extLst>
          </p:cNvPr>
          <p:cNvSpPr txBox="1"/>
          <p:nvPr/>
        </p:nvSpPr>
        <p:spPr>
          <a:xfrm>
            <a:off x="3406834" y="3666906"/>
            <a:ext cx="2363649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：薄青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897892B-596A-4DB0-9C08-15B945A277B0}"/>
              </a:ext>
            </a:extLst>
          </p:cNvPr>
          <p:cNvSpPr txBox="1"/>
          <p:nvPr/>
        </p:nvSpPr>
        <p:spPr>
          <a:xfrm>
            <a:off x="4605317" y="4247981"/>
            <a:ext cx="6857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うすあお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8E92D7F-227B-4FCB-A711-36EE3185429E}"/>
              </a:ext>
            </a:extLst>
          </p:cNvPr>
          <p:cNvSpPr txBox="1"/>
          <p:nvPr/>
        </p:nvSpPr>
        <p:spPr>
          <a:xfrm>
            <a:off x="3406834" y="5517780"/>
            <a:ext cx="2780901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丸（目玉）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EA506C3-FE41-4E6F-9ABA-9B091F64FD35}"/>
              </a:ext>
            </a:extLst>
          </p:cNvPr>
          <p:cNvSpPr txBox="1"/>
          <p:nvPr/>
        </p:nvSpPr>
        <p:spPr>
          <a:xfrm>
            <a:off x="6320189" y="5517780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ECE8B41-EF68-4237-901D-150B36A07F6C}"/>
              </a:ext>
            </a:extLst>
          </p:cNvPr>
          <p:cNvSpPr txBox="1"/>
          <p:nvPr/>
        </p:nvSpPr>
        <p:spPr>
          <a:xfrm>
            <a:off x="3870662" y="5584366"/>
            <a:ext cx="5600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めだま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6370BBD-350E-4075-82DE-73377AF9FDD1}"/>
              </a:ext>
            </a:extLst>
          </p:cNvPr>
          <p:cNvSpPr txBox="1"/>
          <p:nvPr/>
        </p:nvSpPr>
        <p:spPr>
          <a:xfrm>
            <a:off x="3339287" y="5593244"/>
            <a:ext cx="5119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4660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85A193A8-6EA2-4C58-B282-616E81D734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4" y="1988835"/>
            <a:ext cx="1431524" cy="1431524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5CB6D0C-D35F-44FB-AF77-827959CB00EC}"/>
              </a:ext>
            </a:extLst>
          </p:cNvPr>
          <p:cNvSpPr txBox="1"/>
          <p:nvPr/>
        </p:nvSpPr>
        <p:spPr>
          <a:xfrm>
            <a:off x="3406834" y="2416057"/>
            <a:ext cx="2780901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赤外線フォトリフレクタ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C39BB3B-39B6-4E6D-98B1-B945D049551B}"/>
              </a:ext>
            </a:extLst>
          </p:cNvPr>
          <p:cNvSpPr txBox="1"/>
          <p:nvPr/>
        </p:nvSpPr>
        <p:spPr>
          <a:xfrm>
            <a:off x="6320189" y="2416057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CBE684A-A69B-4446-82C8-944FEDF60B35}"/>
              </a:ext>
            </a:extLst>
          </p:cNvPr>
          <p:cNvSpPr txBox="1"/>
          <p:nvPr/>
        </p:nvSpPr>
        <p:spPr>
          <a:xfrm>
            <a:off x="3340608" y="2473765"/>
            <a:ext cx="969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せきがいせん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4FAECC78-0644-4139-8B4C-FCEBC72223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25849" y="3539643"/>
            <a:ext cx="1431524" cy="1431524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5EAD7AD-349C-4189-AABE-3BAE2068FD04}"/>
              </a:ext>
            </a:extLst>
          </p:cNvPr>
          <p:cNvSpPr txBox="1"/>
          <p:nvPr/>
        </p:nvSpPr>
        <p:spPr>
          <a:xfrm>
            <a:off x="3416328" y="3714067"/>
            <a:ext cx="2363650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7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センサー接続コード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0D1C0C1-EFD9-4AC9-997B-BD4B363EACD8}"/>
              </a:ext>
            </a:extLst>
          </p:cNvPr>
          <p:cNvSpPr txBox="1"/>
          <p:nvPr/>
        </p:nvSpPr>
        <p:spPr>
          <a:xfrm>
            <a:off x="6329684" y="3966864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672CF93-892A-4F72-B3FD-D3897D9D877D}"/>
              </a:ext>
            </a:extLst>
          </p:cNvPr>
          <p:cNvSpPr txBox="1"/>
          <p:nvPr/>
        </p:nvSpPr>
        <p:spPr>
          <a:xfrm>
            <a:off x="4238251" y="3784944"/>
            <a:ext cx="7198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AC5D376-397D-419A-86FD-3C47BA1721EB}"/>
              </a:ext>
            </a:extLst>
          </p:cNvPr>
          <p:cNvSpPr txBox="1"/>
          <p:nvPr/>
        </p:nvSpPr>
        <p:spPr>
          <a:xfrm>
            <a:off x="3588609" y="4168218"/>
            <a:ext cx="2058203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ja-JP" altLang="en-US" sz="17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17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芯</a:t>
            </a:r>
            <a:r>
              <a:rPr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15cm</a:t>
            </a:r>
            <a:r>
              <a:rPr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8E6815B-5FFE-4590-95C2-56711DDBC168}"/>
              </a:ext>
            </a:extLst>
          </p:cNvPr>
          <p:cNvSpPr txBox="1"/>
          <p:nvPr/>
        </p:nvSpPr>
        <p:spPr>
          <a:xfrm>
            <a:off x="4354017" y="4246847"/>
            <a:ext cx="4882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9886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FDEFA6E-7C1B-4511-9A1C-B971D0BACE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12" y="1028826"/>
            <a:ext cx="7599285" cy="569946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936846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車の本体を作る 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2C18364-BC69-4A54-A517-5DB9C54057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4355" y="2191357"/>
            <a:ext cx="3544710" cy="354471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F87FF09-2CA5-4027-B7EE-0182EBE956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94937" y="2172426"/>
            <a:ext cx="3544710" cy="3544710"/>
          </a:xfrm>
          <a:prstGeom prst="rect">
            <a:avLst/>
          </a:prstGeom>
        </p:spPr>
      </p:pic>
      <p:sp>
        <p:nvSpPr>
          <p:cNvPr id="15" name="矢印: 右 14">
            <a:extLst>
              <a:ext uri="{FF2B5EF4-FFF2-40B4-BE49-F238E27FC236}">
                <a16:creationId xmlns:a16="http://schemas.microsoft.com/office/drawing/2014/main" id="{CA181642-80CA-43B1-A15C-2633087FFBBC}"/>
              </a:ext>
            </a:extLst>
          </p:cNvPr>
          <p:cNvSpPr/>
          <p:nvPr/>
        </p:nvSpPr>
        <p:spPr>
          <a:xfrm>
            <a:off x="4222238" y="352325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E9F6E48-A066-4BEC-8C25-6798647CBFD5}"/>
              </a:ext>
            </a:extLst>
          </p:cNvPr>
          <p:cNvSpPr txBox="1"/>
          <p:nvPr/>
        </p:nvSpPr>
        <p:spPr>
          <a:xfrm>
            <a:off x="504355" y="1121931"/>
            <a:ext cx="49287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メインユニットの保護キャップを外します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0C522B2-1C57-4F06-BADA-17AE172CB1A2}"/>
              </a:ext>
            </a:extLst>
          </p:cNvPr>
          <p:cNvSpPr txBox="1"/>
          <p:nvPr/>
        </p:nvSpPr>
        <p:spPr>
          <a:xfrm>
            <a:off x="2366200" y="1194161"/>
            <a:ext cx="530386" cy="24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ほご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5F6C355C-6B54-46C0-844D-2D9CFA41210D}"/>
              </a:ext>
            </a:extLst>
          </p:cNvPr>
          <p:cNvCxnSpPr>
            <a:cxnSpLocks/>
          </p:cNvCxnSpPr>
          <p:nvPr/>
        </p:nvCxnSpPr>
        <p:spPr>
          <a:xfrm flipH="1" flipV="1">
            <a:off x="2920754" y="2981719"/>
            <a:ext cx="385936" cy="543757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7BF2FA89-B3B7-4356-81D7-A0E801C3E892}"/>
              </a:ext>
            </a:extLst>
          </p:cNvPr>
          <p:cNvCxnSpPr>
            <a:cxnSpLocks/>
          </p:cNvCxnSpPr>
          <p:nvPr/>
        </p:nvCxnSpPr>
        <p:spPr>
          <a:xfrm>
            <a:off x="3361951" y="3608604"/>
            <a:ext cx="310718" cy="443883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AB52A46-0189-4A7A-9D0C-475EC9962C83}"/>
              </a:ext>
            </a:extLst>
          </p:cNvPr>
          <p:cNvSpPr txBox="1"/>
          <p:nvPr/>
        </p:nvSpPr>
        <p:spPr>
          <a:xfrm>
            <a:off x="3884887" y="1179054"/>
            <a:ext cx="530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はず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C1CE52C-9CD1-4626-85F5-2DC98AF3CCCC}"/>
              </a:ext>
            </a:extLst>
          </p:cNvPr>
          <p:cNvSpPr txBox="1"/>
          <p:nvPr/>
        </p:nvSpPr>
        <p:spPr>
          <a:xfrm>
            <a:off x="3277717" y="398094"/>
            <a:ext cx="740529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ほんたい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CEB7AE7-FD89-435A-96E0-612D30B9AD78}"/>
              </a:ext>
            </a:extLst>
          </p:cNvPr>
          <p:cNvSpPr txBox="1"/>
          <p:nvPr/>
        </p:nvSpPr>
        <p:spPr>
          <a:xfrm>
            <a:off x="4176799" y="396692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FB45FE2-5642-4FD6-83E9-9E1E0E31CA67}"/>
              </a:ext>
            </a:extLst>
          </p:cNvPr>
          <p:cNvSpPr txBox="1"/>
          <p:nvPr/>
        </p:nvSpPr>
        <p:spPr>
          <a:xfrm>
            <a:off x="2560483" y="392468"/>
            <a:ext cx="567559" cy="28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</p:spTree>
    <p:extLst>
      <p:ext uri="{BB962C8B-B14F-4D97-AF65-F5344CB8AC3E}">
        <p14:creationId xmlns:p14="http://schemas.microsoft.com/office/powerpoint/2010/main" val="1761100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車の本体を作る 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E9F6E48-A066-4BEC-8C25-6798647CBFD5}"/>
              </a:ext>
            </a:extLst>
          </p:cNvPr>
          <p:cNvSpPr txBox="1"/>
          <p:nvPr/>
        </p:nvSpPr>
        <p:spPr>
          <a:xfrm>
            <a:off x="504355" y="1214696"/>
            <a:ext cx="49287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拡張ユニットに挿し込みます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0C522B2-1C57-4F06-BADA-17AE172CB1A2}"/>
              </a:ext>
            </a:extLst>
          </p:cNvPr>
          <p:cNvSpPr txBox="1"/>
          <p:nvPr/>
        </p:nvSpPr>
        <p:spPr>
          <a:xfrm>
            <a:off x="401770" y="1257015"/>
            <a:ext cx="841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F180E0B-8BB2-4995-8047-C2C7ECBA22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6075" y="2024582"/>
            <a:ext cx="2785966" cy="278596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37AF14C-4C2C-46FB-BFBE-64BFDD7140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78301" y="2024582"/>
            <a:ext cx="2785966" cy="278596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9A37A766-6C2C-4527-97C9-8A7F0D56BA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60527" y="2024582"/>
            <a:ext cx="2785966" cy="2785966"/>
          </a:xfrm>
          <a:prstGeom prst="rect">
            <a:avLst/>
          </a:prstGeom>
        </p:spPr>
      </p:pic>
      <p:sp>
        <p:nvSpPr>
          <p:cNvPr id="15" name="矢印: 右 14">
            <a:extLst>
              <a:ext uri="{FF2B5EF4-FFF2-40B4-BE49-F238E27FC236}">
                <a16:creationId xmlns:a16="http://schemas.microsoft.com/office/drawing/2014/main" id="{CA181642-80CA-43B1-A15C-2633087FFBBC}"/>
              </a:ext>
            </a:extLst>
          </p:cNvPr>
          <p:cNvSpPr/>
          <p:nvPr/>
        </p:nvSpPr>
        <p:spPr>
          <a:xfrm>
            <a:off x="2673316" y="310984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矢印: 右 17">
            <a:extLst>
              <a:ext uri="{FF2B5EF4-FFF2-40B4-BE49-F238E27FC236}">
                <a16:creationId xmlns:a16="http://schemas.microsoft.com/office/drawing/2014/main" id="{762FB3D6-438A-4071-BC77-674FA197155B}"/>
              </a:ext>
            </a:extLst>
          </p:cNvPr>
          <p:cNvSpPr/>
          <p:nvPr/>
        </p:nvSpPr>
        <p:spPr>
          <a:xfrm>
            <a:off x="5693306" y="310984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DE053DDC-E188-4DD1-8685-8FFF68469F1E}"/>
              </a:ext>
            </a:extLst>
          </p:cNvPr>
          <p:cNvCxnSpPr>
            <a:cxnSpLocks/>
          </p:cNvCxnSpPr>
          <p:nvPr/>
        </p:nvCxnSpPr>
        <p:spPr>
          <a:xfrm>
            <a:off x="2408123" y="2729217"/>
            <a:ext cx="0" cy="761259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A3F44737-12FD-4352-8B0B-E22FD6A0CC16}"/>
              </a:ext>
            </a:extLst>
          </p:cNvPr>
          <p:cNvCxnSpPr>
            <a:cxnSpLocks/>
          </p:cNvCxnSpPr>
          <p:nvPr/>
        </p:nvCxnSpPr>
        <p:spPr>
          <a:xfrm>
            <a:off x="5450889" y="2943761"/>
            <a:ext cx="0" cy="761259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4A8CF95-76A2-468F-806E-2102902EE937}"/>
              </a:ext>
            </a:extLst>
          </p:cNvPr>
          <p:cNvSpPr txBox="1"/>
          <p:nvPr/>
        </p:nvSpPr>
        <p:spPr>
          <a:xfrm>
            <a:off x="2102982" y="1270885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D831C66-0939-4E2F-B162-2549F3DBC759}"/>
              </a:ext>
            </a:extLst>
          </p:cNvPr>
          <p:cNvSpPr txBox="1"/>
          <p:nvPr/>
        </p:nvSpPr>
        <p:spPr>
          <a:xfrm>
            <a:off x="2546009" y="1255685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吹き出し: 角を丸めた四角形 24">
            <a:extLst>
              <a:ext uri="{FF2B5EF4-FFF2-40B4-BE49-F238E27FC236}">
                <a16:creationId xmlns:a16="http://schemas.microsoft.com/office/drawing/2014/main" id="{A839EDF3-4592-47C4-951D-B25AF8B189B1}"/>
              </a:ext>
            </a:extLst>
          </p:cNvPr>
          <p:cNvSpPr/>
          <p:nvPr/>
        </p:nvSpPr>
        <p:spPr>
          <a:xfrm>
            <a:off x="2102982" y="5191464"/>
            <a:ext cx="3987100" cy="1212849"/>
          </a:xfrm>
          <a:prstGeom prst="wedgeRoundRectCallout">
            <a:avLst>
              <a:gd name="adj1" fmla="val 54544"/>
              <a:gd name="adj2" fmla="val -1404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4C42BF87-89E8-4933-9DE3-970DF1F79A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488" y="5161636"/>
            <a:ext cx="1064481" cy="1696364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EB75990-7C72-4E95-ADC6-D1FABCC84737}"/>
              </a:ext>
            </a:extLst>
          </p:cNvPr>
          <p:cNvGrpSpPr/>
          <p:nvPr/>
        </p:nvGrpSpPr>
        <p:grpSpPr>
          <a:xfrm>
            <a:off x="2210424" y="5279792"/>
            <a:ext cx="3950103" cy="1015663"/>
            <a:chOff x="1074659" y="5295285"/>
            <a:chExt cx="3950103" cy="1015663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46877E7-1B88-4956-8976-12A919B7E702}"/>
                </a:ext>
              </a:extLst>
            </p:cNvPr>
            <p:cNvSpPr txBox="1"/>
            <p:nvPr/>
          </p:nvSpPr>
          <p:spPr>
            <a:xfrm>
              <a:off x="1116084" y="5295285"/>
              <a:ext cx="39086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挿し込むときは少し強い力が必要だよ。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端子を傷つけないように注意しよう！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8C0E5F8-C604-43EF-B0AD-2181319EBCC9}"/>
                </a:ext>
              </a:extLst>
            </p:cNvPr>
            <p:cNvSpPr txBox="1"/>
            <p:nvPr/>
          </p:nvSpPr>
          <p:spPr>
            <a:xfrm>
              <a:off x="3272346" y="5357493"/>
              <a:ext cx="5533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ちから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A1B64B1-188D-4204-933E-FC34B36254B4}"/>
                </a:ext>
              </a:extLst>
            </p:cNvPr>
            <p:cNvSpPr txBox="1"/>
            <p:nvPr/>
          </p:nvSpPr>
          <p:spPr>
            <a:xfrm>
              <a:off x="1179395" y="5357493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8D1288FE-CBEE-4DDD-A9C9-3A87B45FDBEA}"/>
                </a:ext>
              </a:extLst>
            </p:cNvPr>
            <p:cNvSpPr txBox="1"/>
            <p:nvPr/>
          </p:nvSpPr>
          <p:spPr>
            <a:xfrm>
              <a:off x="2521259" y="5357493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A8B5ECB1-F1F0-437F-A396-5CF4EBFB8D9C}"/>
                </a:ext>
              </a:extLst>
            </p:cNvPr>
            <p:cNvSpPr txBox="1"/>
            <p:nvPr/>
          </p:nvSpPr>
          <p:spPr>
            <a:xfrm>
              <a:off x="1564174" y="5357493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FBD3BFCE-D2C1-41AD-9641-7B8CA1F7C8C8}"/>
                </a:ext>
              </a:extLst>
            </p:cNvPr>
            <p:cNvSpPr txBox="1"/>
            <p:nvPr/>
          </p:nvSpPr>
          <p:spPr>
            <a:xfrm>
              <a:off x="2920669" y="5357493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つよ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27D36BB-9AA1-4FE0-ACCA-DC8F598EFF19}"/>
                </a:ext>
              </a:extLst>
            </p:cNvPr>
            <p:cNvSpPr txBox="1"/>
            <p:nvPr/>
          </p:nvSpPr>
          <p:spPr>
            <a:xfrm>
              <a:off x="3726711" y="5357493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ひつよう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70683CDE-BFFD-492B-829C-DCA4E2C9E287}"/>
                </a:ext>
              </a:extLst>
            </p:cNvPr>
            <p:cNvSpPr txBox="1"/>
            <p:nvPr/>
          </p:nvSpPr>
          <p:spPr>
            <a:xfrm>
              <a:off x="1074659" y="5828163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たんし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C3E75377-5A55-4BCF-9CBB-489AA074E072}"/>
                </a:ext>
              </a:extLst>
            </p:cNvPr>
            <p:cNvSpPr txBox="1"/>
            <p:nvPr/>
          </p:nvSpPr>
          <p:spPr>
            <a:xfrm>
              <a:off x="1730401" y="5828163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きず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0278CDED-B2E5-4971-9A8E-DE4EC97DA2F5}"/>
                </a:ext>
              </a:extLst>
            </p:cNvPr>
            <p:cNvSpPr txBox="1"/>
            <p:nvPr/>
          </p:nvSpPr>
          <p:spPr>
            <a:xfrm>
              <a:off x="3272346" y="5828163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3C9E3FC-A209-4214-BDA0-357E0A325CF2}"/>
              </a:ext>
            </a:extLst>
          </p:cNvPr>
          <p:cNvSpPr txBox="1"/>
          <p:nvPr/>
        </p:nvSpPr>
        <p:spPr>
          <a:xfrm>
            <a:off x="3277717" y="398094"/>
            <a:ext cx="740529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ほんたい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71ADA75-5F3C-4903-A9A6-EB38091E7BBB}"/>
              </a:ext>
            </a:extLst>
          </p:cNvPr>
          <p:cNvSpPr txBox="1"/>
          <p:nvPr/>
        </p:nvSpPr>
        <p:spPr>
          <a:xfrm>
            <a:off x="4176799" y="396692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58B3C1-B69B-4EEE-9F6A-FE8FC0C56058}"/>
              </a:ext>
            </a:extLst>
          </p:cNvPr>
          <p:cNvSpPr txBox="1"/>
          <p:nvPr/>
        </p:nvSpPr>
        <p:spPr>
          <a:xfrm>
            <a:off x="2560483" y="392468"/>
            <a:ext cx="567559" cy="28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</p:spTree>
    <p:extLst>
      <p:ext uri="{BB962C8B-B14F-4D97-AF65-F5344CB8AC3E}">
        <p14:creationId xmlns:p14="http://schemas.microsoft.com/office/powerpoint/2010/main" val="1520161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車の本体を作る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3C9E3FC-A209-4214-BDA0-357E0A325CF2}"/>
              </a:ext>
            </a:extLst>
          </p:cNvPr>
          <p:cNvSpPr txBox="1"/>
          <p:nvPr/>
        </p:nvSpPr>
        <p:spPr>
          <a:xfrm>
            <a:off x="3277717" y="398094"/>
            <a:ext cx="740529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ほんたい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71ADA75-5F3C-4903-A9A6-EB38091E7BBB}"/>
              </a:ext>
            </a:extLst>
          </p:cNvPr>
          <p:cNvSpPr txBox="1"/>
          <p:nvPr/>
        </p:nvSpPr>
        <p:spPr>
          <a:xfrm>
            <a:off x="4176799" y="396692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58B3C1-B69B-4EEE-9F6A-FE8FC0C56058}"/>
              </a:ext>
            </a:extLst>
          </p:cNvPr>
          <p:cNvSpPr txBox="1"/>
          <p:nvPr/>
        </p:nvSpPr>
        <p:spPr>
          <a:xfrm>
            <a:off x="2560483" y="392468"/>
            <a:ext cx="567559" cy="28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452D9A12-57DB-40BC-989F-024704A183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770" y="2313402"/>
            <a:ext cx="3881436" cy="3536983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614B2DA8-D53E-4D49-B12D-3FB4503F4F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4411" y="2313401"/>
            <a:ext cx="3776231" cy="3536983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BD289F8-CB95-4AE8-9807-1372DF2DD70D}"/>
              </a:ext>
            </a:extLst>
          </p:cNvPr>
          <p:cNvSpPr txBox="1"/>
          <p:nvPr/>
        </p:nvSpPr>
        <p:spPr>
          <a:xfrm>
            <a:off x="504355" y="1214696"/>
            <a:ext cx="56389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ステーに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：薄青のブロック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挿し込みます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8C304E9-48E1-45C0-AED2-5FFA18A33FD2}"/>
              </a:ext>
            </a:extLst>
          </p:cNvPr>
          <p:cNvSpPr txBox="1"/>
          <p:nvPr/>
        </p:nvSpPr>
        <p:spPr>
          <a:xfrm>
            <a:off x="2421011" y="1274771"/>
            <a:ext cx="731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うすあお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5B61A87-17E5-4059-8E7A-68ED51269E5F}"/>
              </a:ext>
            </a:extLst>
          </p:cNvPr>
          <p:cNvSpPr txBox="1"/>
          <p:nvPr/>
        </p:nvSpPr>
        <p:spPr>
          <a:xfrm>
            <a:off x="4093461" y="1276138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83E7724-6599-488A-AD2F-AC5E8348D8E4}"/>
              </a:ext>
            </a:extLst>
          </p:cNvPr>
          <p:cNvSpPr txBox="1"/>
          <p:nvPr/>
        </p:nvSpPr>
        <p:spPr>
          <a:xfrm>
            <a:off x="4536488" y="1260938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矢印: 右 54">
            <a:extLst>
              <a:ext uri="{FF2B5EF4-FFF2-40B4-BE49-F238E27FC236}">
                <a16:creationId xmlns:a16="http://schemas.microsoft.com/office/drawing/2014/main" id="{66EDE148-CF1C-4FA3-9F58-E4CB1CA1F0C8}"/>
              </a:ext>
            </a:extLst>
          </p:cNvPr>
          <p:cNvSpPr/>
          <p:nvPr/>
        </p:nvSpPr>
        <p:spPr>
          <a:xfrm>
            <a:off x="4176799" y="370662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F8283515-B1D3-4CB7-8C5E-1DB526EC39CB}"/>
              </a:ext>
            </a:extLst>
          </p:cNvPr>
          <p:cNvCxnSpPr>
            <a:cxnSpLocks/>
          </p:cNvCxnSpPr>
          <p:nvPr/>
        </p:nvCxnSpPr>
        <p:spPr>
          <a:xfrm flipH="1" flipV="1">
            <a:off x="2844263" y="3923930"/>
            <a:ext cx="433454" cy="435006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2194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車の本体を作る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3C9E3FC-A209-4214-BDA0-357E0A325CF2}"/>
              </a:ext>
            </a:extLst>
          </p:cNvPr>
          <p:cNvSpPr txBox="1"/>
          <p:nvPr/>
        </p:nvSpPr>
        <p:spPr>
          <a:xfrm>
            <a:off x="3277717" y="398094"/>
            <a:ext cx="740529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ほんたい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71ADA75-5F3C-4903-A9A6-EB38091E7BBB}"/>
              </a:ext>
            </a:extLst>
          </p:cNvPr>
          <p:cNvSpPr txBox="1"/>
          <p:nvPr/>
        </p:nvSpPr>
        <p:spPr>
          <a:xfrm>
            <a:off x="4176799" y="396692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58B3C1-B69B-4EEE-9F6A-FE8FC0C56058}"/>
              </a:ext>
            </a:extLst>
          </p:cNvPr>
          <p:cNvSpPr txBox="1"/>
          <p:nvPr/>
        </p:nvSpPr>
        <p:spPr>
          <a:xfrm>
            <a:off x="2560483" y="392468"/>
            <a:ext cx="567559" cy="28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BD289F8-CB95-4AE8-9807-1372DF2DD70D}"/>
              </a:ext>
            </a:extLst>
          </p:cNvPr>
          <p:cNvSpPr txBox="1"/>
          <p:nvPr/>
        </p:nvSpPr>
        <p:spPr>
          <a:xfrm>
            <a:off x="504355" y="1214696"/>
            <a:ext cx="56389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拡張ユニットの裏側の突起と組み合わせます。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8C304E9-48E1-45C0-AED2-5FFA18A33FD2}"/>
              </a:ext>
            </a:extLst>
          </p:cNvPr>
          <p:cNvSpPr txBox="1"/>
          <p:nvPr/>
        </p:nvSpPr>
        <p:spPr>
          <a:xfrm>
            <a:off x="2056999" y="1280290"/>
            <a:ext cx="731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うらがわ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5B61A87-17E5-4059-8E7A-68ED51269E5F}"/>
              </a:ext>
            </a:extLst>
          </p:cNvPr>
          <p:cNvSpPr txBox="1"/>
          <p:nvPr/>
        </p:nvSpPr>
        <p:spPr>
          <a:xfrm>
            <a:off x="3471581" y="1280290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83E7724-6599-488A-AD2F-AC5E8348D8E4}"/>
              </a:ext>
            </a:extLst>
          </p:cNvPr>
          <p:cNvSpPr txBox="1"/>
          <p:nvPr/>
        </p:nvSpPr>
        <p:spPr>
          <a:xfrm>
            <a:off x="3923270" y="1280290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4A53FE13-DFC9-4660-B0A5-FB796A0629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37" y="2343705"/>
            <a:ext cx="5034991" cy="3577701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6BCF20A4-22BB-4CE0-8E02-94D89FEA59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3234" y="2343705"/>
            <a:ext cx="3604334" cy="3577702"/>
          </a:xfrm>
          <a:prstGeom prst="rect">
            <a:avLst/>
          </a:prstGeom>
        </p:spPr>
      </p:pic>
      <p:sp>
        <p:nvSpPr>
          <p:cNvPr id="19" name="フリーフォーム: 図形 18">
            <a:extLst>
              <a:ext uri="{FF2B5EF4-FFF2-40B4-BE49-F238E27FC236}">
                <a16:creationId xmlns:a16="http://schemas.microsoft.com/office/drawing/2014/main" id="{3AA39050-468A-4AAB-8C07-5D69468092AF}"/>
              </a:ext>
            </a:extLst>
          </p:cNvPr>
          <p:cNvSpPr/>
          <p:nvPr/>
        </p:nvSpPr>
        <p:spPr>
          <a:xfrm rot="12539837" flipV="1">
            <a:off x="2304630" y="3657322"/>
            <a:ext cx="1523142" cy="661473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-2 w 5126881"/>
              <a:gd name="connsiteY0" fmla="*/ 177728 h 287026"/>
              <a:gd name="connsiteX1" fmla="*/ 5126880 w 5126881"/>
              <a:gd name="connsiteY1" fmla="*/ 287026 h 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1" h="287026">
                <a:moveTo>
                  <a:pt x="-2" y="177728"/>
                </a:moveTo>
                <a:cubicBezTo>
                  <a:pt x="896150" y="33189"/>
                  <a:pt x="3190764" y="-183570"/>
                  <a:pt x="5126880" y="287026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矢印: 右 19">
            <a:extLst>
              <a:ext uri="{FF2B5EF4-FFF2-40B4-BE49-F238E27FC236}">
                <a16:creationId xmlns:a16="http://schemas.microsoft.com/office/drawing/2014/main" id="{8CB595FD-9212-4368-9497-992277400823}"/>
              </a:ext>
            </a:extLst>
          </p:cNvPr>
          <p:cNvSpPr/>
          <p:nvPr/>
        </p:nvSpPr>
        <p:spPr>
          <a:xfrm>
            <a:off x="4901493" y="310665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5060E51-AC6D-4FB2-9DF4-64A72F439A1D}"/>
              </a:ext>
            </a:extLst>
          </p:cNvPr>
          <p:cNvSpPr txBox="1"/>
          <p:nvPr/>
        </p:nvSpPr>
        <p:spPr>
          <a:xfrm>
            <a:off x="401770" y="1280290"/>
            <a:ext cx="841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54D6750-2DFD-4BA3-947D-23088A4B56BE}"/>
              </a:ext>
            </a:extLst>
          </p:cNvPr>
          <p:cNvSpPr txBox="1"/>
          <p:nvPr/>
        </p:nvSpPr>
        <p:spPr>
          <a:xfrm>
            <a:off x="2726979" y="1280290"/>
            <a:ext cx="731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とっき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864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>
            <a:extLst>
              <a:ext uri="{FF2B5EF4-FFF2-40B4-BE49-F238E27FC236}">
                <a16:creationId xmlns:a16="http://schemas.microsoft.com/office/drawing/2014/main" id="{F4DC424A-E293-47CB-AFBE-1B8B6E060A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4981" y="2323962"/>
            <a:ext cx="4136994" cy="3515857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F3B03449-A224-4655-91DC-54C323E9C7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073" y="2323962"/>
            <a:ext cx="4422927" cy="353698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車の本体を作る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3C9E3FC-A209-4214-BDA0-357E0A325CF2}"/>
              </a:ext>
            </a:extLst>
          </p:cNvPr>
          <p:cNvSpPr txBox="1"/>
          <p:nvPr/>
        </p:nvSpPr>
        <p:spPr>
          <a:xfrm>
            <a:off x="3277717" y="398094"/>
            <a:ext cx="740529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ほんたい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71ADA75-5F3C-4903-A9A6-EB38091E7BBB}"/>
              </a:ext>
            </a:extLst>
          </p:cNvPr>
          <p:cNvSpPr txBox="1"/>
          <p:nvPr/>
        </p:nvSpPr>
        <p:spPr>
          <a:xfrm>
            <a:off x="4176799" y="396692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58B3C1-B69B-4EEE-9F6A-FE8FC0C56058}"/>
              </a:ext>
            </a:extLst>
          </p:cNvPr>
          <p:cNvSpPr txBox="1"/>
          <p:nvPr/>
        </p:nvSpPr>
        <p:spPr>
          <a:xfrm>
            <a:off x="2560483" y="392468"/>
            <a:ext cx="567559" cy="28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BD289F8-CB95-4AE8-9807-1372DF2DD70D}"/>
              </a:ext>
            </a:extLst>
          </p:cNvPr>
          <p:cNvSpPr txBox="1"/>
          <p:nvPr/>
        </p:nvSpPr>
        <p:spPr>
          <a:xfrm>
            <a:off x="504355" y="1214696"/>
            <a:ext cx="56389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もう一方も同じ手順で組み立てます。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8C304E9-48E1-45C0-AED2-5FFA18A33FD2}"/>
              </a:ext>
            </a:extLst>
          </p:cNvPr>
          <p:cNvSpPr txBox="1"/>
          <p:nvPr/>
        </p:nvSpPr>
        <p:spPr>
          <a:xfrm>
            <a:off x="2083633" y="1283649"/>
            <a:ext cx="731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てじゅん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5B61A87-17E5-4059-8E7A-68ED51269E5F}"/>
              </a:ext>
            </a:extLst>
          </p:cNvPr>
          <p:cNvSpPr txBox="1"/>
          <p:nvPr/>
        </p:nvSpPr>
        <p:spPr>
          <a:xfrm>
            <a:off x="2774766" y="1283649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83E7724-6599-488A-AD2F-AC5E8348D8E4}"/>
              </a:ext>
            </a:extLst>
          </p:cNvPr>
          <p:cNvSpPr txBox="1"/>
          <p:nvPr/>
        </p:nvSpPr>
        <p:spPr>
          <a:xfrm>
            <a:off x="3226455" y="1283649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5060E51-AC6D-4FB2-9DF4-64A72F439A1D}"/>
              </a:ext>
            </a:extLst>
          </p:cNvPr>
          <p:cNvSpPr txBox="1"/>
          <p:nvPr/>
        </p:nvSpPr>
        <p:spPr>
          <a:xfrm>
            <a:off x="909667" y="1283649"/>
            <a:ext cx="7236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いっぽう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032F5ED-4DAD-459C-AE39-942A03E756E1}"/>
              </a:ext>
            </a:extLst>
          </p:cNvPr>
          <p:cNvSpPr txBox="1"/>
          <p:nvPr/>
        </p:nvSpPr>
        <p:spPr>
          <a:xfrm>
            <a:off x="1489325" y="1283649"/>
            <a:ext cx="731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矢印: 右 25">
            <a:extLst>
              <a:ext uri="{FF2B5EF4-FFF2-40B4-BE49-F238E27FC236}">
                <a16:creationId xmlns:a16="http://schemas.microsoft.com/office/drawing/2014/main" id="{4E781882-90EB-4FEA-A314-6D87474F4AE0}"/>
              </a:ext>
            </a:extLst>
          </p:cNvPr>
          <p:cNvSpPr/>
          <p:nvPr/>
        </p:nvSpPr>
        <p:spPr>
          <a:xfrm>
            <a:off x="4406395" y="360841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9A427258-A2EA-40C0-8824-3CB19FAC1B57}"/>
              </a:ext>
            </a:extLst>
          </p:cNvPr>
          <p:cNvCxnSpPr>
            <a:cxnSpLocks/>
          </p:cNvCxnSpPr>
          <p:nvPr/>
        </p:nvCxnSpPr>
        <p:spPr>
          <a:xfrm flipV="1">
            <a:off x="1271493" y="3684233"/>
            <a:ext cx="361826" cy="2994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9406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BC0A6672-9A72-49AB-AD3D-9F88F7BA3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655" y="2040235"/>
            <a:ext cx="4504227" cy="4051682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6FE6A229-C537-4780-935F-95469F1722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4931" y="2040235"/>
            <a:ext cx="4358604" cy="405468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車の本体を作る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3C9E3FC-A209-4214-BDA0-357E0A325CF2}"/>
              </a:ext>
            </a:extLst>
          </p:cNvPr>
          <p:cNvSpPr txBox="1"/>
          <p:nvPr/>
        </p:nvSpPr>
        <p:spPr>
          <a:xfrm>
            <a:off x="3277717" y="398094"/>
            <a:ext cx="740529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ほんたい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71ADA75-5F3C-4903-A9A6-EB38091E7BBB}"/>
              </a:ext>
            </a:extLst>
          </p:cNvPr>
          <p:cNvSpPr txBox="1"/>
          <p:nvPr/>
        </p:nvSpPr>
        <p:spPr>
          <a:xfrm>
            <a:off x="4176799" y="396692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58B3C1-B69B-4EEE-9F6A-FE8FC0C56058}"/>
              </a:ext>
            </a:extLst>
          </p:cNvPr>
          <p:cNvSpPr txBox="1"/>
          <p:nvPr/>
        </p:nvSpPr>
        <p:spPr>
          <a:xfrm>
            <a:off x="2560483" y="392468"/>
            <a:ext cx="567559" cy="28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BD289F8-CB95-4AE8-9807-1372DF2DD70D}"/>
              </a:ext>
            </a:extLst>
          </p:cNvPr>
          <p:cNvSpPr txBox="1"/>
          <p:nvPr/>
        </p:nvSpPr>
        <p:spPr>
          <a:xfrm>
            <a:off x="504355" y="1214696"/>
            <a:ext cx="56389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拡張ユニットの裏側の突起と組み合わせます。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8C304E9-48E1-45C0-AED2-5FFA18A33FD2}"/>
              </a:ext>
            </a:extLst>
          </p:cNvPr>
          <p:cNvSpPr txBox="1"/>
          <p:nvPr/>
        </p:nvSpPr>
        <p:spPr>
          <a:xfrm>
            <a:off x="2056999" y="1280290"/>
            <a:ext cx="731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うらがわ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5B61A87-17E5-4059-8E7A-68ED51269E5F}"/>
              </a:ext>
            </a:extLst>
          </p:cNvPr>
          <p:cNvSpPr txBox="1"/>
          <p:nvPr/>
        </p:nvSpPr>
        <p:spPr>
          <a:xfrm>
            <a:off x="3471581" y="1280290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83E7724-6599-488A-AD2F-AC5E8348D8E4}"/>
              </a:ext>
            </a:extLst>
          </p:cNvPr>
          <p:cNvSpPr txBox="1"/>
          <p:nvPr/>
        </p:nvSpPr>
        <p:spPr>
          <a:xfrm>
            <a:off x="3923270" y="1280290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矢印: 右 19">
            <a:extLst>
              <a:ext uri="{FF2B5EF4-FFF2-40B4-BE49-F238E27FC236}">
                <a16:creationId xmlns:a16="http://schemas.microsoft.com/office/drawing/2014/main" id="{8CB595FD-9212-4368-9497-992277400823}"/>
              </a:ext>
            </a:extLst>
          </p:cNvPr>
          <p:cNvSpPr/>
          <p:nvPr/>
        </p:nvSpPr>
        <p:spPr>
          <a:xfrm>
            <a:off x="4312162" y="292840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5060E51-AC6D-4FB2-9DF4-64A72F439A1D}"/>
              </a:ext>
            </a:extLst>
          </p:cNvPr>
          <p:cNvSpPr txBox="1"/>
          <p:nvPr/>
        </p:nvSpPr>
        <p:spPr>
          <a:xfrm>
            <a:off x="401770" y="1280290"/>
            <a:ext cx="841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54D6750-2DFD-4BA3-947D-23088A4B56BE}"/>
              </a:ext>
            </a:extLst>
          </p:cNvPr>
          <p:cNvSpPr txBox="1"/>
          <p:nvPr/>
        </p:nvSpPr>
        <p:spPr>
          <a:xfrm>
            <a:off x="2726979" y="1280290"/>
            <a:ext cx="731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とっき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フリーフォーム: 図形 24">
            <a:extLst>
              <a:ext uri="{FF2B5EF4-FFF2-40B4-BE49-F238E27FC236}">
                <a16:creationId xmlns:a16="http://schemas.microsoft.com/office/drawing/2014/main" id="{EC338A6A-5535-441F-863D-0CFBD16D36BB}"/>
              </a:ext>
            </a:extLst>
          </p:cNvPr>
          <p:cNvSpPr/>
          <p:nvPr/>
        </p:nvSpPr>
        <p:spPr>
          <a:xfrm rot="12246272" flipH="1" flipV="1">
            <a:off x="1277029" y="3033881"/>
            <a:ext cx="1334485" cy="539566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-2 w 5126881"/>
              <a:gd name="connsiteY0" fmla="*/ 177728 h 287026"/>
              <a:gd name="connsiteX1" fmla="*/ 5126880 w 5126881"/>
              <a:gd name="connsiteY1" fmla="*/ 287026 h 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1" h="287026">
                <a:moveTo>
                  <a:pt x="-2" y="177728"/>
                </a:moveTo>
                <a:cubicBezTo>
                  <a:pt x="896150" y="33189"/>
                  <a:pt x="3190764" y="-183570"/>
                  <a:pt x="5126880" y="287026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7135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車の本体を作る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3C9E3FC-A209-4214-BDA0-357E0A325CF2}"/>
              </a:ext>
            </a:extLst>
          </p:cNvPr>
          <p:cNvSpPr txBox="1"/>
          <p:nvPr/>
        </p:nvSpPr>
        <p:spPr>
          <a:xfrm>
            <a:off x="3277717" y="398094"/>
            <a:ext cx="740529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ほんたい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71ADA75-5F3C-4903-A9A6-EB38091E7BBB}"/>
              </a:ext>
            </a:extLst>
          </p:cNvPr>
          <p:cNvSpPr txBox="1"/>
          <p:nvPr/>
        </p:nvSpPr>
        <p:spPr>
          <a:xfrm>
            <a:off x="4176799" y="396692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58B3C1-B69B-4EEE-9F6A-FE8FC0C56058}"/>
              </a:ext>
            </a:extLst>
          </p:cNvPr>
          <p:cNvSpPr txBox="1"/>
          <p:nvPr/>
        </p:nvSpPr>
        <p:spPr>
          <a:xfrm>
            <a:off x="2560483" y="392468"/>
            <a:ext cx="567559" cy="28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BD289F8-CB95-4AE8-9807-1372DF2DD70D}"/>
              </a:ext>
            </a:extLst>
          </p:cNvPr>
          <p:cNvSpPr txBox="1"/>
          <p:nvPr/>
        </p:nvSpPr>
        <p:spPr>
          <a:xfrm>
            <a:off x="504355" y="1214696"/>
            <a:ext cx="80625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突起があるほうを上にして置き、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DC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モーターの外側のパーツを外します。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8C304E9-48E1-45C0-AED2-5FFA18A33FD2}"/>
              </a:ext>
            </a:extLst>
          </p:cNvPr>
          <p:cNvSpPr txBox="1"/>
          <p:nvPr/>
        </p:nvSpPr>
        <p:spPr>
          <a:xfrm>
            <a:off x="2283859" y="1258062"/>
            <a:ext cx="50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5B61A87-17E5-4059-8E7A-68ED51269E5F}"/>
              </a:ext>
            </a:extLst>
          </p:cNvPr>
          <p:cNvSpPr txBox="1"/>
          <p:nvPr/>
        </p:nvSpPr>
        <p:spPr>
          <a:xfrm>
            <a:off x="3237374" y="1258062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83E7724-6599-488A-AD2F-AC5E8348D8E4}"/>
              </a:ext>
            </a:extLst>
          </p:cNvPr>
          <p:cNvSpPr txBox="1"/>
          <p:nvPr/>
        </p:nvSpPr>
        <p:spPr>
          <a:xfrm>
            <a:off x="7031302" y="1258062"/>
            <a:ext cx="50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はず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5060E51-AC6D-4FB2-9DF4-64A72F439A1D}"/>
              </a:ext>
            </a:extLst>
          </p:cNvPr>
          <p:cNvSpPr txBox="1"/>
          <p:nvPr/>
        </p:nvSpPr>
        <p:spPr>
          <a:xfrm>
            <a:off x="5357206" y="1258062"/>
            <a:ext cx="841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そとがわ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54D6750-2DFD-4BA3-947D-23088A4B56BE}"/>
              </a:ext>
            </a:extLst>
          </p:cNvPr>
          <p:cNvSpPr txBox="1"/>
          <p:nvPr/>
        </p:nvSpPr>
        <p:spPr>
          <a:xfrm>
            <a:off x="413192" y="1258062"/>
            <a:ext cx="731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とっき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699AB3F-9199-4A3C-B3B5-DD0EE8FC92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698" y="1791777"/>
            <a:ext cx="7737909" cy="4904113"/>
          </a:xfrm>
          <a:prstGeom prst="rect">
            <a:avLst/>
          </a:prstGeom>
        </p:spPr>
      </p:pic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989391C4-A7A8-4622-98D0-BC9DEC2A82D5}"/>
              </a:ext>
            </a:extLst>
          </p:cNvPr>
          <p:cNvCxnSpPr>
            <a:cxnSpLocks/>
          </p:cNvCxnSpPr>
          <p:nvPr/>
        </p:nvCxnSpPr>
        <p:spPr>
          <a:xfrm flipH="1">
            <a:off x="1731971" y="5758144"/>
            <a:ext cx="65005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CD33E57D-AE31-4F7F-A605-02BCAC401CD4}"/>
              </a:ext>
            </a:extLst>
          </p:cNvPr>
          <p:cNvCxnSpPr>
            <a:cxnSpLocks/>
          </p:cNvCxnSpPr>
          <p:nvPr/>
        </p:nvCxnSpPr>
        <p:spPr>
          <a:xfrm>
            <a:off x="6516729" y="5740388"/>
            <a:ext cx="70100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660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36943E0-9D1D-4FD4-8E88-80F53733B3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429" y="2098382"/>
            <a:ext cx="5786317" cy="389404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車の本体を作る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3C9E3FC-A209-4214-BDA0-357E0A325CF2}"/>
              </a:ext>
            </a:extLst>
          </p:cNvPr>
          <p:cNvSpPr txBox="1"/>
          <p:nvPr/>
        </p:nvSpPr>
        <p:spPr>
          <a:xfrm>
            <a:off x="3277717" y="398094"/>
            <a:ext cx="740529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ほんたい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71ADA75-5F3C-4903-A9A6-EB38091E7BBB}"/>
              </a:ext>
            </a:extLst>
          </p:cNvPr>
          <p:cNvSpPr txBox="1"/>
          <p:nvPr/>
        </p:nvSpPr>
        <p:spPr>
          <a:xfrm>
            <a:off x="4176799" y="396692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58B3C1-B69B-4EEE-9F6A-FE8FC0C56058}"/>
              </a:ext>
            </a:extLst>
          </p:cNvPr>
          <p:cNvSpPr txBox="1"/>
          <p:nvPr/>
        </p:nvSpPr>
        <p:spPr>
          <a:xfrm>
            <a:off x="2560483" y="392468"/>
            <a:ext cx="567559" cy="28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BD289F8-CB95-4AE8-9807-1372DF2DD70D}"/>
              </a:ext>
            </a:extLst>
          </p:cNvPr>
          <p:cNvSpPr txBox="1"/>
          <p:nvPr/>
        </p:nvSpPr>
        <p:spPr>
          <a:xfrm>
            <a:off x="504355" y="1214696"/>
            <a:ext cx="80625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ステーと組み合わせます。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5B61A87-17E5-4059-8E7A-68ED51269E5F}"/>
              </a:ext>
            </a:extLst>
          </p:cNvPr>
          <p:cNvSpPr txBox="1"/>
          <p:nvPr/>
        </p:nvSpPr>
        <p:spPr>
          <a:xfrm>
            <a:off x="1426686" y="1257015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AADCB8F-91E9-475A-8A92-972ED58934DF}"/>
              </a:ext>
            </a:extLst>
          </p:cNvPr>
          <p:cNvSpPr txBox="1"/>
          <p:nvPr/>
        </p:nvSpPr>
        <p:spPr>
          <a:xfrm>
            <a:off x="1863233" y="1257015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12EA2C61-1551-4B34-8597-AEAA7D3DF4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5090" y="2098383"/>
            <a:ext cx="3163704" cy="3894045"/>
          </a:xfrm>
          <a:prstGeom prst="rect">
            <a:avLst/>
          </a:prstGeom>
        </p:spPr>
      </p:pic>
      <p:sp>
        <p:nvSpPr>
          <p:cNvPr id="24" name="フリーフォーム: 図形 23">
            <a:extLst>
              <a:ext uri="{FF2B5EF4-FFF2-40B4-BE49-F238E27FC236}">
                <a16:creationId xmlns:a16="http://schemas.microsoft.com/office/drawing/2014/main" id="{65DBD5DB-9928-49A2-9AA8-380DBCB599F8}"/>
              </a:ext>
            </a:extLst>
          </p:cNvPr>
          <p:cNvSpPr/>
          <p:nvPr/>
        </p:nvSpPr>
        <p:spPr>
          <a:xfrm rot="10800000" flipV="1">
            <a:off x="3867647" y="4580044"/>
            <a:ext cx="1077496" cy="552177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-2 w 5126881"/>
              <a:gd name="connsiteY0" fmla="*/ 177728 h 287026"/>
              <a:gd name="connsiteX1" fmla="*/ 5126880 w 5126881"/>
              <a:gd name="connsiteY1" fmla="*/ 287026 h 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1" h="287026">
                <a:moveTo>
                  <a:pt x="-2" y="177728"/>
                </a:moveTo>
                <a:cubicBezTo>
                  <a:pt x="896150" y="33189"/>
                  <a:pt x="3190764" y="-183570"/>
                  <a:pt x="5126880" y="287026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フリーフォーム: 図形 24">
            <a:extLst>
              <a:ext uri="{FF2B5EF4-FFF2-40B4-BE49-F238E27FC236}">
                <a16:creationId xmlns:a16="http://schemas.microsoft.com/office/drawing/2014/main" id="{C3BE85E9-27A0-400E-8227-67940B0CE3A2}"/>
              </a:ext>
            </a:extLst>
          </p:cNvPr>
          <p:cNvSpPr/>
          <p:nvPr/>
        </p:nvSpPr>
        <p:spPr>
          <a:xfrm rot="10800000" flipH="1" flipV="1">
            <a:off x="932196" y="3348980"/>
            <a:ext cx="931037" cy="458720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-2 w 5126881"/>
              <a:gd name="connsiteY0" fmla="*/ 177728 h 287026"/>
              <a:gd name="connsiteX1" fmla="*/ 5126880 w 5126881"/>
              <a:gd name="connsiteY1" fmla="*/ 287026 h 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1" h="287026">
                <a:moveTo>
                  <a:pt x="-2" y="177728"/>
                </a:moveTo>
                <a:cubicBezTo>
                  <a:pt x="896150" y="33189"/>
                  <a:pt x="3190764" y="-183570"/>
                  <a:pt x="5126880" y="287026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フリーフォーム: 図形 27">
            <a:extLst>
              <a:ext uri="{FF2B5EF4-FFF2-40B4-BE49-F238E27FC236}">
                <a16:creationId xmlns:a16="http://schemas.microsoft.com/office/drawing/2014/main" id="{B3DC78DA-2BB7-4FE0-B15A-777D98E269E4}"/>
              </a:ext>
            </a:extLst>
          </p:cNvPr>
          <p:cNvSpPr/>
          <p:nvPr/>
        </p:nvSpPr>
        <p:spPr>
          <a:xfrm rot="10800000" flipH="1" flipV="1">
            <a:off x="686284" y="4576184"/>
            <a:ext cx="1515378" cy="552177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-2 w 5126881"/>
              <a:gd name="connsiteY0" fmla="*/ 177728 h 287026"/>
              <a:gd name="connsiteX1" fmla="*/ 5126880 w 5126881"/>
              <a:gd name="connsiteY1" fmla="*/ 287026 h 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1" h="287026">
                <a:moveTo>
                  <a:pt x="-2" y="177728"/>
                </a:moveTo>
                <a:cubicBezTo>
                  <a:pt x="896150" y="33189"/>
                  <a:pt x="3190764" y="-183570"/>
                  <a:pt x="5126880" y="287026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フリーフォーム: 図形 28">
            <a:extLst>
              <a:ext uri="{FF2B5EF4-FFF2-40B4-BE49-F238E27FC236}">
                <a16:creationId xmlns:a16="http://schemas.microsoft.com/office/drawing/2014/main" id="{CCD51B65-AF46-49C1-A3D3-AC7FFA953300}"/>
              </a:ext>
            </a:extLst>
          </p:cNvPr>
          <p:cNvSpPr/>
          <p:nvPr/>
        </p:nvSpPr>
        <p:spPr>
          <a:xfrm rot="10800000" flipV="1">
            <a:off x="3568298" y="3283097"/>
            <a:ext cx="1456462" cy="552177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-2 w 5126881"/>
              <a:gd name="connsiteY0" fmla="*/ 177728 h 287026"/>
              <a:gd name="connsiteX1" fmla="*/ 5126880 w 5126881"/>
              <a:gd name="connsiteY1" fmla="*/ 287026 h 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1" h="287026">
                <a:moveTo>
                  <a:pt x="-2" y="177728"/>
                </a:moveTo>
                <a:cubicBezTo>
                  <a:pt x="896150" y="33189"/>
                  <a:pt x="3190764" y="-183570"/>
                  <a:pt x="5126880" y="287026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8C26948F-1F8B-47B7-ACB4-718B51CDF653}"/>
              </a:ext>
            </a:extLst>
          </p:cNvPr>
          <p:cNvSpPr/>
          <p:nvPr/>
        </p:nvSpPr>
        <p:spPr>
          <a:xfrm>
            <a:off x="5575702" y="355918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095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00529F5A-836C-4217-97DC-1E0BF2349EF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734" y="2166672"/>
            <a:ext cx="4322909" cy="4140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タイヤを結合する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9123001-8BA5-41F8-9C0D-D91FAA251200}"/>
              </a:ext>
            </a:extLst>
          </p:cNvPr>
          <p:cNvSpPr txBox="1"/>
          <p:nvPr/>
        </p:nvSpPr>
        <p:spPr>
          <a:xfrm>
            <a:off x="3711683" y="398094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けつごう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3A8882-AAB6-41BF-AA39-B5FF2AF3B95B}"/>
              </a:ext>
            </a:extLst>
          </p:cNvPr>
          <p:cNvSpPr txBox="1"/>
          <p:nvPr/>
        </p:nvSpPr>
        <p:spPr>
          <a:xfrm>
            <a:off x="493338" y="1221580"/>
            <a:ext cx="63779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ブロックギヤ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とギヤ用タイヤゴムを組み合わせます。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D4AD297-0E59-482A-9278-E404971D2745}"/>
              </a:ext>
            </a:extLst>
          </p:cNvPr>
          <p:cNvSpPr txBox="1"/>
          <p:nvPr/>
        </p:nvSpPr>
        <p:spPr>
          <a:xfrm>
            <a:off x="2816452" y="1268450"/>
            <a:ext cx="441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188734E-24AA-4AA0-ACB4-11996062A94D}"/>
              </a:ext>
            </a:extLst>
          </p:cNvPr>
          <p:cNvSpPr txBox="1"/>
          <p:nvPr/>
        </p:nvSpPr>
        <p:spPr>
          <a:xfrm>
            <a:off x="4422341" y="1279288"/>
            <a:ext cx="441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297014B-33A8-4C13-976B-2F2B851735AB}"/>
              </a:ext>
            </a:extLst>
          </p:cNvPr>
          <p:cNvSpPr txBox="1"/>
          <p:nvPr/>
        </p:nvSpPr>
        <p:spPr>
          <a:xfrm>
            <a:off x="4863700" y="1279288"/>
            <a:ext cx="441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2FA97A4A-B40B-49F0-9D7A-DCA463F383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7512" y="4657277"/>
            <a:ext cx="4341182" cy="163817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98522AF-0A95-4C83-9A74-E7785D1AB5C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7512" y="2166672"/>
            <a:ext cx="4341182" cy="2443301"/>
          </a:xfrm>
          <a:prstGeom prst="rect">
            <a:avLst/>
          </a:prstGeom>
        </p:spPr>
      </p:pic>
      <p:sp>
        <p:nvSpPr>
          <p:cNvPr id="27" name="矢印: 右 26">
            <a:extLst>
              <a:ext uri="{FF2B5EF4-FFF2-40B4-BE49-F238E27FC236}">
                <a16:creationId xmlns:a16="http://schemas.microsoft.com/office/drawing/2014/main" id="{EF486550-5A8F-46BF-BC6A-10393B67B8D7}"/>
              </a:ext>
            </a:extLst>
          </p:cNvPr>
          <p:cNvSpPr/>
          <p:nvPr/>
        </p:nvSpPr>
        <p:spPr>
          <a:xfrm>
            <a:off x="4185152" y="323959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DB78D80E-8955-4D3A-91C1-CA2B6FAA0413}"/>
              </a:ext>
            </a:extLst>
          </p:cNvPr>
          <p:cNvSpPr/>
          <p:nvPr/>
        </p:nvSpPr>
        <p:spPr>
          <a:xfrm rot="5400000">
            <a:off x="6409011" y="448731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3784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F00FA4CA-4933-429B-AC43-006D549D9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38000" contrast="-3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409" y="2297818"/>
            <a:ext cx="5308847" cy="3336441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F1375B58-4978-43F7-9E4E-12F44564E3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18000" contrast="-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4390" y="2297818"/>
            <a:ext cx="3564201" cy="333644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タイヤを結合する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9123001-8BA5-41F8-9C0D-D91FAA251200}"/>
              </a:ext>
            </a:extLst>
          </p:cNvPr>
          <p:cNvSpPr txBox="1"/>
          <p:nvPr/>
        </p:nvSpPr>
        <p:spPr>
          <a:xfrm>
            <a:off x="3711683" y="398094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けつごう</a:t>
            </a:r>
          </a:p>
        </p:txBody>
      </p:sp>
      <p:sp>
        <p:nvSpPr>
          <p:cNvPr id="27" name="矢印: 右 26">
            <a:extLst>
              <a:ext uri="{FF2B5EF4-FFF2-40B4-BE49-F238E27FC236}">
                <a16:creationId xmlns:a16="http://schemas.microsoft.com/office/drawing/2014/main" id="{EF486550-5A8F-46BF-BC6A-10393B67B8D7}"/>
              </a:ext>
            </a:extLst>
          </p:cNvPr>
          <p:cNvSpPr/>
          <p:nvPr/>
        </p:nvSpPr>
        <p:spPr>
          <a:xfrm>
            <a:off x="4859855" y="269787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0A8AA16-426D-485B-ABCF-6BB770F0B387}"/>
              </a:ext>
            </a:extLst>
          </p:cNvPr>
          <p:cNvSpPr txBox="1"/>
          <p:nvPr/>
        </p:nvSpPr>
        <p:spPr>
          <a:xfrm>
            <a:off x="493338" y="1221580"/>
            <a:ext cx="63779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モーターと結合します。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E359F16-0B7B-45BC-849F-0C268DB6CE22}"/>
              </a:ext>
            </a:extLst>
          </p:cNvPr>
          <p:cNvSpPr txBox="1"/>
          <p:nvPr/>
        </p:nvSpPr>
        <p:spPr>
          <a:xfrm>
            <a:off x="1945324" y="1289018"/>
            <a:ext cx="6547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けつごう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6CFE3AB7-D003-480E-819C-B516F03B9160}"/>
              </a:ext>
            </a:extLst>
          </p:cNvPr>
          <p:cNvCxnSpPr>
            <a:cxnSpLocks/>
          </p:cNvCxnSpPr>
          <p:nvPr/>
        </p:nvCxnSpPr>
        <p:spPr>
          <a:xfrm>
            <a:off x="1426686" y="3751790"/>
            <a:ext cx="51863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2448A9D7-EA1A-44CC-B428-D8FF8CF59366}"/>
              </a:ext>
            </a:extLst>
          </p:cNvPr>
          <p:cNvCxnSpPr>
            <a:cxnSpLocks/>
          </p:cNvCxnSpPr>
          <p:nvPr/>
        </p:nvCxnSpPr>
        <p:spPr>
          <a:xfrm flipH="1">
            <a:off x="3633892" y="3751790"/>
            <a:ext cx="52085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2070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2C897CCA-8B90-4131-AFBE-650C7ECC2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brightnessContrast bright="-8000" contrast="4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97455" y="1991415"/>
            <a:ext cx="3547724" cy="407244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先端の部品を作る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9123001-8BA5-41F8-9C0D-D91FAA251200}"/>
              </a:ext>
            </a:extLst>
          </p:cNvPr>
          <p:cNvSpPr txBox="1"/>
          <p:nvPr/>
        </p:nvSpPr>
        <p:spPr>
          <a:xfrm>
            <a:off x="2681873" y="389215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せんたん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0A8AA16-426D-485B-ABCF-6BB770F0B387}"/>
              </a:ext>
            </a:extLst>
          </p:cNvPr>
          <p:cNvSpPr txBox="1"/>
          <p:nvPr/>
        </p:nvSpPr>
        <p:spPr>
          <a:xfrm>
            <a:off x="493338" y="1221580"/>
            <a:ext cx="77540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：青、</a:t>
            </a:r>
            <a:r>
              <a:rPr kumimoji="1" lang="ja-JP" altLang="en-US" sz="1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基本四角：赤、丸（目玉）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のブロックを組み合わせます。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E359F16-0B7B-45BC-849F-0C268DB6CE22}"/>
              </a:ext>
            </a:extLst>
          </p:cNvPr>
          <p:cNvSpPr txBox="1"/>
          <p:nvPr/>
        </p:nvSpPr>
        <p:spPr>
          <a:xfrm>
            <a:off x="2056999" y="1305922"/>
            <a:ext cx="9969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5995922-3921-4BEE-BE82-B9A9295A8959}"/>
              </a:ext>
            </a:extLst>
          </p:cNvPr>
          <p:cNvSpPr txBox="1"/>
          <p:nvPr/>
        </p:nvSpPr>
        <p:spPr>
          <a:xfrm>
            <a:off x="3601570" y="390798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ぶひん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737A0AD-A61E-4F02-868C-34114FBD155C}"/>
              </a:ext>
            </a:extLst>
          </p:cNvPr>
          <p:cNvSpPr txBox="1"/>
          <p:nvPr/>
        </p:nvSpPr>
        <p:spPr>
          <a:xfrm>
            <a:off x="4555164" y="389214"/>
            <a:ext cx="411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648B2E49-F89C-40C3-866D-563FFEEE85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brightnessContrast bright="-8000" contrast="4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561" y="2026936"/>
            <a:ext cx="4256170" cy="4001399"/>
          </a:xfrm>
          <a:prstGeom prst="rect">
            <a:avLst/>
          </a:prstGeom>
        </p:spPr>
      </p:pic>
      <p:sp>
        <p:nvSpPr>
          <p:cNvPr id="27" name="矢印: 右 26">
            <a:extLst>
              <a:ext uri="{FF2B5EF4-FFF2-40B4-BE49-F238E27FC236}">
                <a16:creationId xmlns:a16="http://schemas.microsoft.com/office/drawing/2014/main" id="{EF486550-5A8F-46BF-BC6A-10393B67B8D7}"/>
              </a:ext>
            </a:extLst>
          </p:cNvPr>
          <p:cNvSpPr/>
          <p:nvPr/>
        </p:nvSpPr>
        <p:spPr>
          <a:xfrm>
            <a:off x="4510002" y="372768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3D386A5-D286-420B-AD65-4175BA31CF96}"/>
              </a:ext>
            </a:extLst>
          </p:cNvPr>
          <p:cNvSpPr txBox="1"/>
          <p:nvPr/>
        </p:nvSpPr>
        <p:spPr>
          <a:xfrm>
            <a:off x="1539212" y="1305922"/>
            <a:ext cx="4465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1B956DB-7A54-47B2-AB88-A174DCB7E447}"/>
              </a:ext>
            </a:extLst>
          </p:cNvPr>
          <p:cNvSpPr txBox="1"/>
          <p:nvPr/>
        </p:nvSpPr>
        <p:spPr>
          <a:xfrm>
            <a:off x="3154979" y="1305922"/>
            <a:ext cx="4465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4BB9D98-ED32-4C69-8BB4-EFCD00171C53}"/>
              </a:ext>
            </a:extLst>
          </p:cNvPr>
          <p:cNvSpPr txBox="1"/>
          <p:nvPr/>
        </p:nvSpPr>
        <p:spPr>
          <a:xfrm>
            <a:off x="3601570" y="1305922"/>
            <a:ext cx="4465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まる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13C2318-4A73-4EAC-B507-2999E9819678}"/>
              </a:ext>
            </a:extLst>
          </p:cNvPr>
          <p:cNvSpPr txBox="1"/>
          <p:nvPr/>
        </p:nvSpPr>
        <p:spPr>
          <a:xfrm>
            <a:off x="4091043" y="1305922"/>
            <a:ext cx="5696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めだま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A3798D5-5CAD-4EDD-82E1-D50573D6D2A0}"/>
              </a:ext>
            </a:extLst>
          </p:cNvPr>
          <p:cNvSpPr txBox="1"/>
          <p:nvPr/>
        </p:nvSpPr>
        <p:spPr>
          <a:xfrm>
            <a:off x="6106630" y="1305922"/>
            <a:ext cx="441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981B6A7-2C83-4D04-A1ED-F2E64336C06A}"/>
              </a:ext>
            </a:extLst>
          </p:cNvPr>
          <p:cNvSpPr txBox="1"/>
          <p:nvPr/>
        </p:nvSpPr>
        <p:spPr>
          <a:xfrm>
            <a:off x="6547989" y="1305922"/>
            <a:ext cx="441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5433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0C2D5453-A487-4876-81BE-2C91C185A28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791" y="1883004"/>
            <a:ext cx="4866183" cy="4172989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3CBB70CD-D9EC-44B4-8C28-FFA10CC4642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0190" y="1883004"/>
            <a:ext cx="4023019" cy="417298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先端の部品を作る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9123001-8BA5-41F8-9C0D-D91FAA251200}"/>
              </a:ext>
            </a:extLst>
          </p:cNvPr>
          <p:cNvSpPr txBox="1"/>
          <p:nvPr/>
        </p:nvSpPr>
        <p:spPr>
          <a:xfrm>
            <a:off x="2664117" y="389215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せんたん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0A8AA16-426D-485B-ABCF-6BB770F0B387}"/>
              </a:ext>
            </a:extLst>
          </p:cNvPr>
          <p:cNvSpPr txBox="1"/>
          <p:nvPr/>
        </p:nvSpPr>
        <p:spPr>
          <a:xfrm>
            <a:off x="493338" y="1221580"/>
            <a:ext cx="77540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：薄青のブロックに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挿し込みます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5995922-3921-4BEE-BE82-B9A9295A8959}"/>
              </a:ext>
            </a:extLst>
          </p:cNvPr>
          <p:cNvSpPr txBox="1"/>
          <p:nvPr/>
        </p:nvSpPr>
        <p:spPr>
          <a:xfrm>
            <a:off x="3601570" y="390798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ぶひん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737A0AD-A61E-4F02-868C-34114FBD155C}"/>
              </a:ext>
            </a:extLst>
          </p:cNvPr>
          <p:cNvSpPr txBox="1"/>
          <p:nvPr/>
        </p:nvSpPr>
        <p:spPr>
          <a:xfrm>
            <a:off x="4555164" y="389214"/>
            <a:ext cx="411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7" name="矢印: 右 26">
            <a:extLst>
              <a:ext uri="{FF2B5EF4-FFF2-40B4-BE49-F238E27FC236}">
                <a16:creationId xmlns:a16="http://schemas.microsoft.com/office/drawing/2014/main" id="{EF486550-5A8F-46BF-BC6A-10393B67B8D7}"/>
              </a:ext>
            </a:extLst>
          </p:cNvPr>
          <p:cNvSpPr/>
          <p:nvPr/>
        </p:nvSpPr>
        <p:spPr>
          <a:xfrm>
            <a:off x="4510002" y="372768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3D386A5-D286-420B-AD65-4175BA31CF96}"/>
              </a:ext>
            </a:extLst>
          </p:cNvPr>
          <p:cNvSpPr txBox="1"/>
          <p:nvPr/>
        </p:nvSpPr>
        <p:spPr>
          <a:xfrm>
            <a:off x="1539212" y="1305922"/>
            <a:ext cx="6802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うすあお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A3798D5-5CAD-4EDD-82E1-D50573D6D2A0}"/>
              </a:ext>
            </a:extLst>
          </p:cNvPr>
          <p:cNvSpPr txBox="1"/>
          <p:nvPr/>
        </p:nvSpPr>
        <p:spPr>
          <a:xfrm>
            <a:off x="3378013" y="1303136"/>
            <a:ext cx="441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981B6A7-2C83-4D04-A1ED-F2E64336C06A}"/>
              </a:ext>
            </a:extLst>
          </p:cNvPr>
          <p:cNvSpPr txBox="1"/>
          <p:nvPr/>
        </p:nvSpPr>
        <p:spPr>
          <a:xfrm>
            <a:off x="3819372" y="1303136"/>
            <a:ext cx="441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楕円 27">
            <a:extLst>
              <a:ext uri="{FF2B5EF4-FFF2-40B4-BE49-F238E27FC236}">
                <a16:creationId xmlns:a16="http://schemas.microsoft.com/office/drawing/2014/main" id="{06CAF029-3ABB-4FC3-A458-7505A4DD2558}"/>
              </a:ext>
            </a:extLst>
          </p:cNvPr>
          <p:cNvSpPr/>
          <p:nvPr/>
        </p:nvSpPr>
        <p:spPr>
          <a:xfrm>
            <a:off x="2787024" y="3257044"/>
            <a:ext cx="929955" cy="913882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8493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12376E42-C43B-4FD2-87A5-CA108A5111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51" y="2096427"/>
            <a:ext cx="4563053" cy="4054058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8B752EDF-EC45-40F0-AC41-626B9A1CCF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2907" y="2096427"/>
            <a:ext cx="4319242" cy="405405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電池ボックスを結合する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9123001-8BA5-41F8-9C0D-D91FAA251200}"/>
              </a:ext>
            </a:extLst>
          </p:cNvPr>
          <p:cNvSpPr txBox="1"/>
          <p:nvPr/>
        </p:nvSpPr>
        <p:spPr>
          <a:xfrm>
            <a:off x="4624904" y="398094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けつごう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3A8882-AAB6-41BF-AA39-B5FF2AF3B95B}"/>
              </a:ext>
            </a:extLst>
          </p:cNvPr>
          <p:cNvSpPr txBox="1"/>
          <p:nvPr/>
        </p:nvSpPr>
        <p:spPr>
          <a:xfrm>
            <a:off x="404561" y="1336990"/>
            <a:ext cx="857964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拡張ユニットと電池ボックスを結合します。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E881739-8AD2-4D45-92FE-07A178DD8EAF}"/>
              </a:ext>
            </a:extLst>
          </p:cNvPr>
          <p:cNvSpPr txBox="1"/>
          <p:nvPr/>
        </p:nvSpPr>
        <p:spPr>
          <a:xfrm>
            <a:off x="3550787" y="1411975"/>
            <a:ext cx="7193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けつごう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0342085-8DA7-462F-946A-8FD052B7BFA4}"/>
              </a:ext>
            </a:extLst>
          </p:cNvPr>
          <p:cNvSpPr txBox="1"/>
          <p:nvPr/>
        </p:nvSpPr>
        <p:spPr>
          <a:xfrm>
            <a:off x="334735" y="1411975"/>
            <a:ext cx="8564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9736156-15BC-4950-A51F-4EBAB6EF07DF}"/>
              </a:ext>
            </a:extLst>
          </p:cNvPr>
          <p:cNvSpPr txBox="1"/>
          <p:nvPr/>
        </p:nvSpPr>
        <p:spPr>
          <a:xfrm>
            <a:off x="2621176" y="384270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でんち</a:t>
            </a:r>
          </a:p>
        </p:txBody>
      </p:sp>
      <p:sp>
        <p:nvSpPr>
          <p:cNvPr id="21" name="フリーフォーム: 図形 20">
            <a:extLst>
              <a:ext uri="{FF2B5EF4-FFF2-40B4-BE49-F238E27FC236}">
                <a16:creationId xmlns:a16="http://schemas.microsoft.com/office/drawing/2014/main" id="{D9A168FB-7E2A-4840-BB6A-24B4C391FCC5}"/>
              </a:ext>
            </a:extLst>
          </p:cNvPr>
          <p:cNvSpPr/>
          <p:nvPr/>
        </p:nvSpPr>
        <p:spPr>
          <a:xfrm rot="11834321" flipV="1">
            <a:off x="1949112" y="2438003"/>
            <a:ext cx="1950489" cy="1015082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-2 w 5126881"/>
              <a:gd name="connsiteY0" fmla="*/ 177728 h 287026"/>
              <a:gd name="connsiteX1" fmla="*/ 5126880 w 5126881"/>
              <a:gd name="connsiteY1" fmla="*/ 287026 h 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1" h="287026">
                <a:moveTo>
                  <a:pt x="-2" y="177728"/>
                </a:moveTo>
                <a:cubicBezTo>
                  <a:pt x="896150" y="33189"/>
                  <a:pt x="3190764" y="-183570"/>
                  <a:pt x="5126880" y="287026"/>
                </a:cubicBezTo>
              </a:path>
            </a:pathLst>
          </a:custGeom>
          <a:noFill/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フリーフォーム: 図形 27">
            <a:extLst>
              <a:ext uri="{FF2B5EF4-FFF2-40B4-BE49-F238E27FC236}">
                <a16:creationId xmlns:a16="http://schemas.microsoft.com/office/drawing/2014/main" id="{7460AF4A-428B-4E4A-B2A6-729B7413A90A}"/>
              </a:ext>
            </a:extLst>
          </p:cNvPr>
          <p:cNvSpPr/>
          <p:nvPr/>
        </p:nvSpPr>
        <p:spPr>
          <a:xfrm rot="11775372" flipV="1">
            <a:off x="2379033" y="3235036"/>
            <a:ext cx="1693117" cy="735957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-2 w 5126881"/>
              <a:gd name="connsiteY0" fmla="*/ 177728 h 287026"/>
              <a:gd name="connsiteX1" fmla="*/ 5126880 w 5126881"/>
              <a:gd name="connsiteY1" fmla="*/ 287026 h 28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1" h="287026">
                <a:moveTo>
                  <a:pt x="-2" y="177728"/>
                </a:moveTo>
                <a:cubicBezTo>
                  <a:pt x="896150" y="33189"/>
                  <a:pt x="3190764" y="-183570"/>
                  <a:pt x="5126880" y="287026"/>
                </a:cubicBezTo>
              </a:path>
            </a:pathLst>
          </a:custGeom>
          <a:noFill/>
          <a:ln w="28575" cmpd="sng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矢印: 右 28">
            <a:extLst>
              <a:ext uri="{FF2B5EF4-FFF2-40B4-BE49-F238E27FC236}">
                <a16:creationId xmlns:a16="http://schemas.microsoft.com/office/drawing/2014/main" id="{E26E42C0-7707-473E-AEEE-866BFFECFAF1}"/>
              </a:ext>
            </a:extLst>
          </p:cNvPr>
          <p:cNvSpPr/>
          <p:nvPr/>
        </p:nvSpPr>
        <p:spPr>
          <a:xfrm>
            <a:off x="4354081" y="3949623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7C49A23-100F-4974-A4EC-69D981DFEC10}"/>
              </a:ext>
            </a:extLst>
          </p:cNvPr>
          <p:cNvSpPr txBox="1"/>
          <p:nvPr/>
        </p:nvSpPr>
        <p:spPr>
          <a:xfrm>
            <a:off x="2056999" y="1411975"/>
            <a:ext cx="5641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54404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>
            <a:extLst>
              <a:ext uri="{FF2B5EF4-FFF2-40B4-BE49-F238E27FC236}">
                <a16:creationId xmlns:a16="http://schemas.microsoft.com/office/drawing/2014/main" id="{4C044EBA-14B0-4AA3-97E2-C2AF8F0FF0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19902" y="2309610"/>
            <a:ext cx="3740332" cy="3526043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D9039D40-9A3B-4409-9531-E17B84FDE42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996" y="2309610"/>
            <a:ext cx="4197525" cy="352604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⑤ </a:t>
            </a:r>
            <a:r>
              <a:rPr lang="en-US" altLang="ja-JP" dirty="0"/>
              <a:t>DC</a:t>
            </a:r>
            <a:r>
              <a:rPr lang="ja-JP" altLang="en-US" dirty="0"/>
              <a:t>モーター、電池ボックスを接続する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9123001-8BA5-41F8-9C0D-D91FAA251200}"/>
              </a:ext>
            </a:extLst>
          </p:cNvPr>
          <p:cNvSpPr txBox="1"/>
          <p:nvPr/>
        </p:nvSpPr>
        <p:spPr>
          <a:xfrm>
            <a:off x="6462337" y="383435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3A8882-AAB6-41BF-AA39-B5FF2AF3B95B}"/>
              </a:ext>
            </a:extLst>
          </p:cNvPr>
          <p:cNvSpPr txBox="1"/>
          <p:nvPr/>
        </p:nvSpPr>
        <p:spPr>
          <a:xfrm>
            <a:off x="404561" y="1101889"/>
            <a:ext cx="857964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モーターのコードを、拡張ユニットの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に接続します。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電池ボックスのコードを、拡張ユニットの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BATT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に接続します。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E881739-8AD2-4D45-92FE-07A178DD8EAF}"/>
              </a:ext>
            </a:extLst>
          </p:cNvPr>
          <p:cNvSpPr txBox="1"/>
          <p:nvPr/>
        </p:nvSpPr>
        <p:spPr>
          <a:xfrm>
            <a:off x="5805109" y="1157984"/>
            <a:ext cx="6572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0342085-8DA7-462F-946A-8FD052B7BFA4}"/>
              </a:ext>
            </a:extLst>
          </p:cNvPr>
          <p:cNvSpPr txBox="1"/>
          <p:nvPr/>
        </p:nvSpPr>
        <p:spPr>
          <a:xfrm>
            <a:off x="2953116" y="1167845"/>
            <a:ext cx="7614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矢印: 右 26">
            <a:extLst>
              <a:ext uri="{FF2B5EF4-FFF2-40B4-BE49-F238E27FC236}">
                <a16:creationId xmlns:a16="http://schemas.microsoft.com/office/drawing/2014/main" id="{6A83FB9E-E06A-4E4B-A898-3519295713E7}"/>
              </a:ext>
            </a:extLst>
          </p:cNvPr>
          <p:cNvSpPr/>
          <p:nvPr/>
        </p:nvSpPr>
        <p:spPr>
          <a:xfrm>
            <a:off x="4540423" y="339564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吹き出し: 角を丸めた四角形 29">
            <a:extLst>
              <a:ext uri="{FF2B5EF4-FFF2-40B4-BE49-F238E27FC236}">
                <a16:creationId xmlns:a16="http://schemas.microsoft.com/office/drawing/2014/main" id="{5548839C-7C87-456B-AE3A-6613A836D6E2}"/>
              </a:ext>
            </a:extLst>
          </p:cNvPr>
          <p:cNvSpPr/>
          <p:nvPr/>
        </p:nvSpPr>
        <p:spPr>
          <a:xfrm>
            <a:off x="976162" y="5881744"/>
            <a:ext cx="5183521" cy="665360"/>
          </a:xfrm>
          <a:prstGeom prst="wedgeRoundRectCallout">
            <a:avLst>
              <a:gd name="adj1" fmla="val -51522"/>
              <a:gd name="adj2" fmla="val -1624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60C4316-72E0-4D37-91B8-B14FED1B7721}"/>
              </a:ext>
            </a:extLst>
          </p:cNvPr>
          <p:cNvGrpSpPr/>
          <p:nvPr/>
        </p:nvGrpSpPr>
        <p:grpSpPr>
          <a:xfrm>
            <a:off x="923460" y="5936608"/>
            <a:ext cx="5414801" cy="523220"/>
            <a:chOff x="876271" y="5692585"/>
            <a:chExt cx="5414801" cy="523220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E932822-311F-4DBE-A18E-5B9595AA1316}"/>
                </a:ext>
              </a:extLst>
            </p:cNvPr>
            <p:cNvSpPr txBox="1"/>
            <p:nvPr/>
          </p:nvSpPr>
          <p:spPr>
            <a:xfrm>
              <a:off x="876271" y="5692585"/>
              <a:ext cx="54148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ケーブルの上下の向きを間違えないように注意しよう！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10FB151F-D467-4106-917E-2875A574CFBF}"/>
                </a:ext>
              </a:extLst>
            </p:cNvPr>
            <p:cNvSpPr txBox="1"/>
            <p:nvPr/>
          </p:nvSpPr>
          <p:spPr>
            <a:xfrm>
              <a:off x="2545179" y="5751831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816031EB-0DA0-43D9-B65E-09606667CA98}"/>
                </a:ext>
              </a:extLst>
            </p:cNvPr>
            <p:cNvSpPr txBox="1"/>
            <p:nvPr/>
          </p:nvSpPr>
          <p:spPr>
            <a:xfrm>
              <a:off x="3108375" y="5751831"/>
              <a:ext cx="5757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まちが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6C8A817-5EFB-4EED-BF9A-E03E12A8FF08}"/>
                </a:ext>
              </a:extLst>
            </p:cNvPr>
            <p:cNvSpPr txBox="1"/>
            <p:nvPr/>
          </p:nvSpPr>
          <p:spPr>
            <a:xfrm>
              <a:off x="1844191" y="5751831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じょうげ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6F110826-D364-4F55-B8FC-80160B94E61D}"/>
                </a:ext>
              </a:extLst>
            </p:cNvPr>
            <p:cNvSpPr txBox="1"/>
            <p:nvPr/>
          </p:nvSpPr>
          <p:spPr>
            <a:xfrm>
              <a:off x="4703066" y="5751831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5" name="図 44">
            <a:extLst>
              <a:ext uri="{FF2B5EF4-FFF2-40B4-BE49-F238E27FC236}">
                <a16:creationId xmlns:a16="http://schemas.microsoft.com/office/drawing/2014/main" id="{3EB9EF3A-D7AE-4C2F-83F7-E3221843A4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617" y="5308847"/>
            <a:ext cx="914400" cy="1549153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25981E5-C4A5-42EF-A32A-2C3EE0CB100B}"/>
              </a:ext>
            </a:extLst>
          </p:cNvPr>
          <p:cNvSpPr txBox="1"/>
          <p:nvPr/>
        </p:nvSpPr>
        <p:spPr>
          <a:xfrm>
            <a:off x="4472677" y="382187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でんち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71E9F52-220D-4C6B-BFD2-D9379D6A9CB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684663" y="5301827"/>
            <a:ext cx="1530285" cy="1544325"/>
          </a:xfrm>
          <a:prstGeom prst="ellipse">
            <a:avLst/>
          </a:prstGeom>
          <a:ln w="38100">
            <a:solidFill>
              <a:schemeClr val="bg1"/>
            </a:solidFill>
          </a:ln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FE06CA1-CDAD-456E-8E49-070F878419D2}"/>
              </a:ext>
            </a:extLst>
          </p:cNvPr>
          <p:cNvSpPr txBox="1"/>
          <p:nvPr/>
        </p:nvSpPr>
        <p:spPr>
          <a:xfrm>
            <a:off x="5627219" y="1742517"/>
            <a:ext cx="6572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38367EE-B0D8-42CC-967A-BBC5ADA86D41}"/>
              </a:ext>
            </a:extLst>
          </p:cNvPr>
          <p:cNvSpPr txBox="1"/>
          <p:nvPr/>
        </p:nvSpPr>
        <p:spPr>
          <a:xfrm>
            <a:off x="3128196" y="1736474"/>
            <a:ext cx="7614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D073528-8BD2-4C89-9AD3-5665E49FBEAA}"/>
              </a:ext>
            </a:extLst>
          </p:cNvPr>
          <p:cNvSpPr txBox="1"/>
          <p:nvPr/>
        </p:nvSpPr>
        <p:spPr>
          <a:xfrm>
            <a:off x="428441" y="1734805"/>
            <a:ext cx="5759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1F463CD-8C44-4553-9DA7-99A92BB76884}"/>
              </a:ext>
            </a:extLst>
          </p:cNvPr>
          <p:cNvSpPr txBox="1"/>
          <p:nvPr/>
        </p:nvSpPr>
        <p:spPr>
          <a:xfrm>
            <a:off x="2486673" y="5401411"/>
            <a:ext cx="683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M1</a:t>
            </a:r>
            <a:endParaRPr kumimoji="1" lang="ja-JP" altLang="en-US" sz="20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EB77D23-5D93-440D-BF42-60115C565C58}"/>
              </a:ext>
            </a:extLst>
          </p:cNvPr>
          <p:cNvSpPr txBox="1"/>
          <p:nvPr/>
        </p:nvSpPr>
        <p:spPr>
          <a:xfrm>
            <a:off x="3881025" y="3847015"/>
            <a:ext cx="894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M2</a:t>
            </a:r>
            <a:endParaRPr kumimoji="1" lang="ja-JP" altLang="en-US" sz="20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1E3107C-0A26-4C11-BA4D-672C05F93728}"/>
              </a:ext>
            </a:extLst>
          </p:cNvPr>
          <p:cNvSpPr txBox="1"/>
          <p:nvPr/>
        </p:nvSpPr>
        <p:spPr>
          <a:xfrm>
            <a:off x="2219679" y="4490478"/>
            <a:ext cx="894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電池</a:t>
            </a:r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9C591D79-6F52-4192-9E98-0F3051EB080E}"/>
              </a:ext>
            </a:extLst>
          </p:cNvPr>
          <p:cNvSpPr/>
          <p:nvPr/>
        </p:nvSpPr>
        <p:spPr>
          <a:xfrm rot="19924643">
            <a:off x="6411572" y="3355227"/>
            <a:ext cx="1053001" cy="176790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15879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⑥ 赤外線フォトリフレクタを結合・接続する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9123001-8BA5-41F8-9C0D-D91FAA251200}"/>
              </a:ext>
            </a:extLst>
          </p:cNvPr>
          <p:cNvSpPr txBox="1"/>
          <p:nvPr/>
        </p:nvSpPr>
        <p:spPr>
          <a:xfrm>
            <a:off x="6783643" y="383853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3A8882-AAB6-41BF-AA39-B5FF2AF3B95B}"/>
              </a:ext>
            </a:extLst>
          </p:cNvPr>
          <p:cNvSpPr txBox="1"/>
          <p:nvPr/>
        </p:nvSpPr>
        <p:spPr>
          <a:xfrm>
            <a:off x="422318" y="1281421"/>
            <a:ext cx="65111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車の前方に、</a:t>
            </a:r>
            <a:r>
              <a:rPr kumimoji="1" lang="ja-JP" altLang="en-US" sz="1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基本四角：白のブロックを挿し込みます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E881739-8AD2-4D45-92FE-07A178DD8EAF}"/>
              </a:ext>
            </a:extLst>
          </p:cNvPr>
          <p:cNvSpPr txBox="1"/>
          <p:nvPr/>
        </p:nvSpPr>
        <p:spPr>
          <a:xfrm>
            <a:off x="2894256" y="1355342"/>
            <a:ext cx="487105" cy="23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25981E5-C4A5-42EF-A32A-2C3EE0CB100B}"/>
              </a:ext>
            </a:extLst>
          </p:cNvPr>
          <p:cNvSpPr txBox="1"/>
          <p:nvPr/>
        </p:nvSpPr>
        <p:spPr>
          <a:xfrm>
            <a:off x="2626560" y="398094"/>
            <a:ext cx="10892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せきがいせん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FE06CA1-CDAD-456E-8E49-070F878419D2}"/>
              </a:ext>
            </a:extLst>
          </p:cNvPr>
          <p:cNvSpPr txBox="1"/>
          <p:nvPr/>
        </p:nvSpPr>
        <p:spPr>
          <a:xfrm>
            <a:off x="4589265" y="1355342"/>
            <a:ext cx="3031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38367EE-B0D8-42CC-967A-BBC5ADA86D41}"/>
              </a:ext>
            </a:extLst>
          </p:cNvPr>
          <p:cNvSpPr txBox="1"/>
          <p:nvPr/>
        </p:nvSpPr>
        <p:spPr>
          <a:xfrm>
            <a:off x="819445" y="1355342"/>
            <a:ext cx="7614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D073528-8BD2-4C89-9AD3-5665E49FBEAA}"/>
              </a:ext>
            </a:extLst>
          </p:cNvPr>
          <p:cNvSpPr txBox="1"/>
          <p:nvPr/>
        </p:nvSpPr>
        <p:spPr>
          <a:xfrm>
            <a:off x="334735" y="1355342"/>
            <a:ext cx="5780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27F79E1-27EC-4F68-8261-87D80EE2432F}"/>
              </a:ext>
            </a:extLst>
          </p:cNvPr>
          <p:cNvSpPr txBox="1"/>
          <p:nvPr/>
        </p:nvSpPr>
        <p:spPr>
          <a:xfrm>
            <a:off x="5901777" y="383853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けつごう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1E086F4-67FE-46C3-8A29-CDF736415A6F}"/>
              </a:ext>
            </a:extLst>
          </p:cNvPr>
          <p:cNvSpPr txBox="1"/>
          <p:nvPr/>
        </p:nvSpPr>
        <p:spPr>
          <a:xfrm>
            <a:off x="1836281" y="1355342"/>
            <a:ext cx="9969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847DE75-440F-4128-A93D-2152D1F12015}"/>
              </a:ext>
            </a:extLst>
          </p:cNvPr>
          <p:cNvSpPr txBox="1"/>
          <p:nvPr/>
        </p:nvSpPr>
        <p:spPr>
          <a:xfrm>
            <a:off x="5037658" y="1355342"/>
            <a:ext cx="3031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E40F84AA-6A9B-4BAF-AFA6-0C382E0927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759" y="2032999"/>
            <a:ext cx="3758047" cy="3729194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D04BF2B4-7DED-4C66-8E79-3363D5A91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4619" y="2032999"/>
            <a:ext cx="3758047" cy="3729194"/>
          </a:xfrm>
          <a:prstGeom prst="rect">
            <a:avLst/>
          </a:prstGeom>
        </p:spPr>
      </p:pic>
      <p:sp>
        <p:nvSpPr>
          <p:cNvPr id="27" name="矢印: 右 26">
            <a:extLst>
              <a:ext uri="{FF2B5EF4-FFF2-40B4-BE49-F238E27FC236}">
                <a16:creationId xmlns:a16="http://schemas.microsoft.com/office/drawing/2014/main" id="{6A83FB9E-E06A-4E4B-A898-3519295713E7}"/>
              </a:ext>
            </a:extLst>
          </p:cNvPr>
          <p:cNvSpPr/>
          <p:nvPr/>
        </p:nvSpPr>
        <p:spPr>
          <a:xfrm>
            <a:off x="4299476" y="338712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4320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⑥ 赤外線フォトリフレクタを結合・接続する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86797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86797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6797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3A8882-AAB6-41BF-AA39-B5FF2AF3B95B}"/>
              </a:ext>
            </a:extLst>
          </p:cNvPr>
          <p:cNvSpPr txBox="1"/>
          <p:nvPr/>
        </p:nvSpPr>
        <p:spPr>
          <a:xfrm>
            <a:off x="404561" y="1231208"/>
            <a:ext cx="69905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赤外線フォトリフレクタとコードを接続します。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3607ADB-84CF-4579-BEF5-1D402749B7A9}"/>
              </a:ext>
            </a:extLst>
          </p:cNvPr>
          <p:cNvSpPr txBox="1"/>
          <p:nvPr/>
        </p:nvSpPr>
        <p:spPr>
          <a:xfrm>
            <a:off x="334736" y="1289622"/>
            <a:ext cx="988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せきがいせん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5A0BE49-815C-4B02-8992-E5C107113EAA}"/>
              </a:ext>
            </a:extLst>
          </p:cNvPr>
          <p:cNvSpPr txBox="1"/>
          <p:nvPr/>
        </p:nvSpPr>
        <p:spPr>
          <a:xfrm>
            <a:off x="4065977" y="1307378"/>
            <a:ext cx="674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0FE6EE1-B3B0-4F39-A05E-C1CF9DB569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86440" y="1762390"/>
            <a:ext cx="2484066" cy="309745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8E3A81B-4877-491F-AEB9-E89882F1A6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123263" y="1762390"/>
            <a:ext cx="2484065" cy="3097456"/>
          </a:xfrm>
          <a:prstGeom prst="rect">
            <a:avLst/>
          </a:prstGeom>
        </p:spPr>
      </p:pic>
      <p:sp>
        <p:nvSpPr>
          <p:cNvPr id="25" name="矢印: 右 24">
            <a:extLst>
              <a:ext uri="{FF2B5EF4-FFF2-40B4-BE49-F238E27FC236}">
                <a16:creationId xmlns:a16="http://schemas.microsoft.com/office/drawing/2014/main" id="{ACBBF9A8-83D1-4FB1-9847-663443F9CB61}"/>
              </a:ext>
            </a:extLst>
          </p:cNvPr>
          <p:cNvSpPr/>
          <p:nvPr/>
        </p:nvSpPr>
        <p:spPr>
          <a:xfrm>
            <a:off x="4065977" y="293237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7A9981EC-6A1E-4D7D-A497-26E2E873654D}"/>
              </a:ext>
            </a:extLst>
          </p:cNvPr>
          <p:cNvCxnSpPr>
            <a:cxnSpLocks/>
          </p:cNvCxnSpPr>
          <p:nvPr/>
        </p:nvCxnSpPr>
        <p:spPr>
          <a:xfrm flipH="1">
            <a:off x="2319628" y="3133785"/>
            <a:ext cx="498546" cy="376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吹き出し: 角を丸めた四角形 29">
            <a:extLst>
              <a:ext uri="{FF2B5EF4-FFF2-40B4-BE49-F238E27FC236}">
                <a16:creationId xmlns:a16="http://schemas.microsoft.com/office/drawing/2014/main" id="{2E92B5D7-D5BA-465D-AAF7-AD5AE2FF1A12}"/>
              </a:ext>
            </a:extLst>
          </p:cNvPr>
          <p:cNvSpPr/>
          <p:nvPr/>
        </p:nvSpPr>
        <p:spPr>
          <a:xfrm>
            <a:off x="1041450" y="4826746"/>
            <a:ext cx="7664539" cy="1543103"/>
          </a:xfrm>
          <a:prstGeom prst="wedgeRoundRectCallout">
            <a:avLst>
              <a:gd name="adj1" fmla="val -52383"/>
              <a:gd name="adj2" fmla="val -876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A477CB1F-8C77-4078-B0C9-00785926A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96" y="5116598"/>
            <a:ext cx="914400" cy="1549153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6E9A7B2B-DA87-4A4B-9C2F-48D2DC561442}"/>
              </a:ext>
            </a:extLst>
          </p:cNvPr>
          <p:cNvGrpSpPr/>
          <p:nvPr/>
        </p:nvGrpSpPr>
        <p:grpSpPr>
          <a:xfrm>
            <a:off x="1081690" y="4826746"/>
            <a:ext cx="6103059" cy="1508105"/>
            <a:chOff x="-714313" y="5093351"/>
            <a:chExt cx="6103059" cy="1508105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F2CDB7D-3D46-46B8-8105-481A4AF74C54}"/>
                </a:ext>
              </a:extLst>
            </p:cNvPr>
            <p:cNvSpPr txBox="1"/>
            <p:nvPr/>
          </p:nvSpPr>
          <p:spPr>
            <a:xfrm>
              <a:off x="-640913" y="5093351"/>
              <a:ext cx="602965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接続コードは一度取り付けると、抜くときに少し力が必要だよ。</a:t>
              </a: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コードをひっぱると壊れる可能性があるので、</a:t>
              </a: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引き抜きにくいときはブロックリムーバーを使ってね！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1D2D85D5-CD9D-409B-993C-98C218EEBD6F}"/>
                </a:ext>
              </a:extLst>
            </p:cNvPr>
            <p:cNvSpPr txBox="1"/>
            <p:nvPr/>
          </p:nvSpPr>
          <p:spPr>
            <a:xfrm>
              <a:off x="1463860" y="5167759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4BACBACF-081E-4BB3-9CD4-1920586E1997}"/>
                </a:ext>
              </a:extLst>
            </p:cNvPr>
            <p:cNvSpPr txBox="1"/>
            <p:nvPr/>
          </p:nvSpPr>
          <p:spPr>
            <a:xfrm>
              <a:off x="1174541" y="5644548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CF169B1-A69A-4D1E-A7DB-5FAF61D11E3C}"/>
                </a:ext>
              </a:extLst>
            </p:cNvPr>
            <p:cNvSpPr txBox="1"/>
            <p:nvPr/>
          </p:nvSpPr>
          <p:spPr>
            <a:xfrm>
              <a:off x="1827403" y="5644548"/>
              <a:ext cx="7068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かのうせい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6DDE14C-7929-49B6-9D48-8D0DBF652F34}"/>
                </a:ext>
              </a:extLst>
            </p:cNvPr>
            <p:cNvSpPr txBox="1"/>
            <p:nvPr/>
          </p:nvSpPr>
          <p:spPr>
            <a:xfrm>
              <a:off x="3408448" y="6142658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F3716498-2DB3-40B5-BF96-0A4537CCD700}"/>
                </a:ext>
              </a:extLst>
            </p:cNvPr>
            <p:cNvSpPr txBox="1"/>
            <p:nvPr/>
          </p:nvSpPr>
          <p:spPr>
            <a:xfrm>
              <a:off x="583187" y="5167759"/>
              <a:ext cx="7701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いちど　と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844E0418-3B0D-4405-B37B-771D9281A234}"/>
                </a:ext>
              </a:extLst>
            </p:cNvPr>
            <p:cNvSpPr txBox="1"/>
            <p:nvPr/>
          </p:nvSpPr>
          <p:spPr>
            <a:xfrm>
              <a:off x="-714313" y="5167759"/>
              <a:ext cx="7143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4A7E2142-3E7D-42F2-BA53-7D9EBD100F41}"/>
                </a:ext>
              </a:extLst>
            </p:cNvPr>
            <p:cNvSpPr txBox="1"/>
            <p:nvPr/>
          </p:nvSpPr>
          <p:spPr>
            <a:xfrm>
              <a:off x="3760036" y="5167759"/>
              <a:ext cx="5533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ちから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8C50DDC-0DB8-4F01-80BE-AECF8463AEC0}"/>
                </a:ext>
              </a:extLst>
            </p:cNvPr>
            <p:cNvSpPr txBox="1"/>
            <p:nvPr/>
          </p:nvSpPr>
          <p:spPr>
            <a:xfrm>
              <a:off x="3408448" y="5167759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6CC07A5-10F7-43EC-95BA-491F64E1AFBC}"/>
                </a:ext>
              </a:extLst>
            </p:cNvPr>
            <p:cNvSpPr txBox="1"/>
            <p:nvPr/>
          </p:nvSpPr>
          <p:spPr>
            <a:xfrm>
              <a:off x="4214401" y="5167759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ひつよう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2029641A-7E49-45E2-B8B6-4C6C6DCAA450}"/>
                </a:ext>
              </a:extLst>
            </p:cNvPr>
            <p:cNvSpPr txBox="1"/>
            <p:nvPr/>
          </p:nvSpPr>
          <p:spPr>
            <a:xfrm>
              <a:off x="2475803" y="5167759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C7ADA31F-96D4-42E8-8667-20A34D751E74}"/>
                </a:ext>
              </a:extLst>
            </p:cNvPr>
            <p:cNvSpPr txBox="1"/>
            <p:nvPr/>
          </p:nvSpPr>
          <p:spPr>
            <a:xfrm>
              <a:off x="-169345" y="6142658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B4D77005-67C8-4C40-AB0C-653B85131358}"/>
                </a:ext>
              </a:extLst>
            </p:cNvPr>
            <p:cNvSpPr txBox="1"/>
            <p:nvPr/>
          </p:nvSpPr>
          <p:spPr>
            <a:xfrm>
              <a:off x="-582863" y="6142658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51" name="図 50">
            <a:extLst>
              <a:ext uri="{FF2B5EF4-FFF2-40B4-BE49-F238E27FC236}">
                <a16:creationId xmlns:a16="http://schemas.microsoft.com/office/drawing/2014/main" id="{C14C1D48-A0A5-4555-B02F-03C46679DE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147196" y="4851968"/>
            <a:ext cx="1482884" cy="1482884"/>
          </a:xfrm>
          <a:prstGeom prst="ellipse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5BACF26-AAFC-4F3C-BEEE-4E89395602C0}"/>
              </a:ext>
            </a:extLst>
          </p:cNvPr>
          <p:cNvSpPr txBox="1"/>
          <p:nvPr/>
        </p:nvSpPr>
        <p:spPr>
          <a:xfrm>
            <a:off x="6783643" y="383853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A1BB02C-64B7-4278-9783-379B241B58E4}"/>
              </a:ext>
            </a:extLst>
          </p:cNvPr>
          <p:cNvSpPr txBox="1"/>
          <p:nvPr/>
        </p:nvSpPr>
        <p:spPr>
          <a:xfrm>
            <a:off x="2626560" y="398094"/>
            <a:ext cx="10892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せきがいせん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B6CD41C-2E45-4F73-8779-F0BA678F4C05}"/>
              </a:ext>
            </a:extLst>
          </p:cNvPr>
          <p:cNvSpPr txBox="1"/>
          <p:nvPr/>
        </p:nvSpPr>
        <p:spPr>
          <a:xfrm>
            <a:off x="5901777" y="383853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けつごう</a:t>
            </a:r>
          </a:p>
        </p:txBody>
      </p:sp>
    </p:spTree>
    <p:extLst>
      <p:ext uri="{BB962C8B-B14F-4D97-AF65-F5344CB8AC3E}">
        <p14:creationId xmlns:p14="http://schemas.microsoft.com/office/powerpoint/2010/main" val="1230149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コンテンツ プレースホルダー 5">
            <a:extLst>
              <a:ext uri="{FF2B5EF4-FFF2-40B4-BE49-F238E27FC236}">
                <a16:creationId xmlns:a16="http://schemas.microsoft.com/office/drawing/2014/main" id="{A60E52D6-A53C-4C91-8EF6-5084389688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9969" y="4498038"/>
            <a:ext cx="2325395" cy="2275548"/>
          </a:xfrm>
          <a:prstGeom prst="rect">
            <a:avLst/>
          </a:prstGeom>
        </p:spPr>
      </p:pic>
      <p:pic>
        <p:nvPicPr>
          <p:cNvPr id="66" name="コンテンツ プレースホルダー 7">
            <a:extLst>
              <a:ext uri="{FF2B5EF4-FFF2-40B4-BE49-F238E27FC236}">
                <a16:creationId xmlns:a16="http://schemas.microsoft.com/office/drawing/2014/main" id="{7FC1B6CF-4594-4B3B-8A35-B5BA19D54F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0521" y="1845253"/>
            <a:ext cx="4081689" cy="2562728"/>
          </a:xfrm>
          <a:prstGeom prst="rect">
            <a:avLst/>
          </a:prstGeom>
        </p:spPr>
      </p:pic>
      <p:pic>
        <p:nvPicPr>
          <p:cNvPr id="67" name="図 66">
            <a:extLst>
              <a:ext uri="{FF2B5EF4-FFF2-40B4-BE49-F238E27FC236}">
                <a16:creationId xmlns:a16="http://schemas.microsoft.com/office/drawing/2014/main" id="{587D1E3B-3574-4FD0-B473-78D4A51E47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214" y="1824459"/>
            <a:ext cx="3834402" cy="256272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⑥ 赤外線フォトリフレクタを結合・接続する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86797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86797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6797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5BACF26-AAFC-4F3C-BEEE-4E89395602C0}"/>
              </a:ext>
            </a:extLst>
          </p:cNvPr>
          <p:cNvSpPr txBox="1"/>
          <p:nvPr/>
        </p:nvSpPr>
        <p:spPr>
          <a:xfrm>
            <a:off x="6783643" y="383853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A1BB02C-64B7-4278-9783-379B241B58E4}"/>
              </a:ext>
            </a:extLst>
          </p:cNvPr>
          <p:cNvSpPr txBox="1"/>
          <p:nvPr/>
        </p:nvSpPr>
        <p:spPr>
          <a:xfrm>
            <a:off x="2626560" y="398094"/>
            <a:ext cx="10892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せきがいせん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B6CD41C-2E45-4F73-8779-F0BA678F4C05}"/>
              </a:ext>
            </a:extLst>
          </p:cNvPr>
          <p:cNvSpPr txBox="1"/>
          <p:nvPr/>
        </p:nvSpPr>
        <p:spPr>
          <a:xfrm>
            <a:off x="5901777" y="383853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けつごう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A245092-B3EC-4EC3-B846-F657D8F16079}"/>
              </a:ext>
            </a:extLst>
          </p:cNvPr>
          <p:cNvSpPr txBox="1"/>
          <p:nvPr/>
        </p:nvSpPr>
        <p:spPr>
          <a:xfrm>
            <a:off x="404560" y="1231208"/>
            <a:ext cx="67153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突起部分を</a:t>
            </a:r>
            <a:r>
              <a:rPr kumimoji="1" lang="ja-JP" altLang="en-US" sz="1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基本四角：白のブロックに挿し込みます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EC07D63-22ED-4BC8-9502-C6339C08E584}"/>
              </a:ext>
            </a:extLst>
          </p:cNvPr>
          <p:cNvSpPr txBox="1"/>
          <p:nvPr/>
        </p:nvSpPr>
        <p:spPr>
          <a:xfrm>
            <a:off x="438648" y="1295837"/>
            <a:ext cx="988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とっきぶぶん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6B8A224-430D-4EA6-A0B3-39FB5343D6A0}"/>
              </a:ext>
            </a:extLst>
          </p:cNvPr>
          <p:cNvSpPr txBox="1"/>
          <p:nvPr/>
        </p:nvSpPr>
        <p:spPr>
          <a:xfrm>
            <a:off x="2705069" y="5216267"/>
            <a:ext cx="674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971E6E5B-0BC6-4441-B865-2FB08E2578E3}"/>
              </a:ext>
            </a:extLst>
          </p:cNvPr>
          <p:cNvCxnSpPr>
            <a:cxnSpLocks/>
          </p:cNvCxnSpPr>
          <p:nvPr/>
        </p:nvCxnSpPr>
        <p:spPr>
          <a:xfrm flipH="1" flipV="1">
            <a:off x="2883487" y="3044085"/>
            <a:ext cx="160352" cy="3107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楕円 56">
            <a:extLst>
              <a:ext uri="{FF2B5EF4-FFF2-40B4-BE49-F238E27FC236}">
                <a16:creationId xmlns:a16="http://schemas.microsoft.com/office/drawing/2014/main" id="{5E11993C-FE69-46DF-8409-FD6E81003EDE}"/>
              </a:ext>
            </a:extLst>
          </p:cNvPr>
          <p:cNvSpPr/>
          <p:nvPr/>
        </p:nvSpPr>
        <p:spPr>
          <a:xfrm>
            <a:off x="6207262" y="4892805"/>
            <a:ext cx="1152761" cy="110858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C8F66B6-EC7B-46BA-ABC7-21B2E991DAF3}"/>
              </a:ext>
            </a:extLst>
          </p:cNvPr>
          <p:cNvSpPr txBox="1"/>
          <p:nvPr/>
        </p:nvSpPr>
        <p:spPr>
          <a:xfrm>
            <a:off x="1254284" y="5158559"/>
            <a:ext cx="33177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コードを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P0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に接続します。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楕円 58">
            <a:extLst>
              <a:ext uri="{FF2B5EF4-FFF2-40B4-BE49-F238E27FC236}">
                <a16:creationId xmlns:a16="http://schemas.microsoft.com/office/drawing/2014/main" id="{8B09AB8E-8BF4-44AA-9218-F89D7260EE3C}"/>
              </a:ext>
            </a:extLst>
          </p:cNvPr>
          <p:cNvSpPr/>
          <p:nvPr/>
        </p:nvSpPr>
        <p:spPr>
          <a:xfrm>
            <a:off x="2273247" y="2652324"/>
            <a:ext cx="500335" cy="488272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矢印: 右 60">
            <a:extLst>
              <a:ext uri="{FF2B5EF4-FFF2-40B4-BE49-F238E27FC236}">
                <a16:creationId xmlns:a16="http://schemas.microsoft.com/office/drawing/2014/main" id="{D7C44CD0-FF5E-4E3C-A080-41590E47CBA8}"/>
              </a:ext>
            </a:extLst>
          </p:cNvPr>
          <p:cNvSpPr/>
          <p:nvPr/>
        </p:nvSpPr>
        <p:spPr>
          <a:xfrm>
            <a:off x="4155964" y="289646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17568BA9-ED27-43A4-92D1-322955508EFA}"/>
              </a:ext>
            </a:extLst>
          </p:cNvPr>
          <p:cNvSpPr txBox="1"/>
          <p:nvPr/>
        </p:nvSpPr>
        <p:spPr>
          <a:xfrm>
            <a:off x="2655782" y="1295057"/>
            <a:ext cx="487105" cy="23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61EA20F-16A3-46A8-8F6B-3BB67ABD8CAC}"/>
              </a:ext>
            </a:extLst>
          </p:cNvPr>
          <p:cNvSpPr txBox="1"/>
          <p:nvPr/>
        </p:nvSpPr>
        <p:spPr>
          <a:xfrm>
            <a:off x="4350791" y="1295057"/>
            <a:ext cx="3031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9FA7988-4446-4F65-80C9-1E88CC2C5053}"/>
              </a:ext>
            </a:extLst>
          </p:cNvPr>
          <p:cNvSpPr txBox="1"/>
          <p:nvPr/>
        </p:nvSpPr>
        <p:spPr>
          <a:xfrm>
            <a:off x="1597807" y="1295057"/>
            <a:ext cx="9969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2925AB78-2357-4EB0-81B8-B6DA029C5960}"/>
              </a:ext>
            </a:extLst>
          </p:cNvPr>
          <p:cNvSpPr txBox="1"/>
          <p:nvPr/>
        </p:nvSpPr>
        <p:spPr>
          <a:xfrm>
            <a:off x="4799184" y="1295057"/>
            <a:ext cx="3031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54393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コンテンツ プレースホルダー 5">
            <a:extLst>
              <a:ext uri="{FF2B5EF4-FFF2-40B4-BE49-F238E27FC236}">
                <a16:creationId xmlns:a16="http://schemas.microsoft.com/office/drawing/2014/main" id="{A60E52D6-A53C-4C91-8EF6-5084389688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9969" y="4498038"/>
            <a:ext cx="2325395" cy="2275548"/>
          </a:xfrm>
          <a:prstGeom prst="rect">
            <a:avLst/>
          </a:prstGeom>
        </p:spPr>
      </p:pic>
      <p:pic>
        <p:nvPicPr>
          <p:cNvPr id="66" name="コンテンツ プレースホルダー 7">
            <a:extLst>
              <a:ext uri="{FF2B5EF4-FFF2-40B4-BE49-F238E27FC236}">
                <a16:creationId xmlns:a16="http://schemas.microsoft.com/office/drawing/2014/main" id="{7FC1B6CF-4594-4B3B-8A35-B5BA19D54F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0521" y="1845253"/>
            <a:ext cx="4081689" cy="2562728"/>
          </a:xfrm>
          <a:prstGeom prst="rect">
            <a:avLst/>
          </a:prstGeom>
        </p:spPr>
      </p:pic>
      <p:pic>
        <p:nvPicPr>
          <p:cNvPr id="67" name="図 66">
            <a:extLst>
              <a:ext uri="{FF2B5EF4-FFF2-40B4-BE49-F238E27FC236}">
                <a16:creationId xmlns:a16="http://schemas.microsoft.com/office/drawing/2014/main" id="{587D1E3B-3574-4FD0-B473-78D4A51E47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214" y="1824459"/>
            <a:ext cx="3834402" cy="256272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⑥ 赤外線フォトリフレクタを結合・接続する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86797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86797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6797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5BACF26-AAFC-4F3C-BEEE-4E89395602C0}"/>
              </a:ext>
            </a:extLst>
          </p:cNvPr>
          <p:cNvSpPr txBox="1"/>
          <p:nvPr/>
        </p:nvSpPr>
        <p:spPr>
          <a:xfrm>
            <a:off x="6783643" y="383853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A1BB02C-64B7-4278-9783-379B241B58E4}"/>
              </a:ext>
            </a:extLst>
          </p:cNvPr>
          <p:cNvSpPr txBox="1"/>
          <p:nvPr/>
        </p:nvSpPr>
        <p:spPr>
          <a:xfrm>
            <a:off x="2626560" y="398094"/>
            <a:ext cx="10892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せきがいせん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B6CD41C-2E45-4F73-8779-F0BA678F4C05}"/>
              </a:ext>
            </a:extLst>
          </p:cNvPr>
          <p:cNvSpPr txBox="1"/>
          <p:nvPr/>
        </p:nvSpPr>
        <p:spPr>
          <a:xfrm>
            <a:off x="5901777" y="383853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けつごう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A245092-B3EC-4EC3-B846-F657D8F16079}"/>
              </a:ext>
            </a:extLst>
          </p:cNvPr>
          <p:cNvSpPr txBox="1"/>
          <p:nvPr/>
        </p:nvSpPr>
        <p:spPr>
          <a:xfrm>
            <a:off x="404560" y="1231208"/>
            <a:ext cx="67153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突起部分を</a:t>
            </a:r>
            <a:r>
              <a:rPr kumimoji="1" lang="ja-JP" altLang="en-US" sz="1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基本四角：白のブロックに挿し込みます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EC07D63-22ED-4BC8-9502-C6339C08E584}"/>
              </a:ext>
            </a:extLst>
          </p:cNvPr>
          <p:cNvSpPr txBox="1"/>
          <p:nvPr/>
        </p:nvSpPr>
        <p:spPr>
          <a:xfrm>
            <a:off x="438648" y="1295837"/>
            <a:ext cx="988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とっきぶぶん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6B8A224-430D-4EA6-A0B3-39FB5343D6A0}"/>
              </a:ext>
            </a:extLst>
          </p:cNvPr>
          <p:cNvSpPr txBox="1"/>
          <p:nvPr/>
        </p:nvSpPr>
        <p:spPr>
          <a:xfrm>
            <a:off x="2705069" y="5216267"/>
            <a:ext cx="674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971E6E5B-0BC6-4441-B865-2FB08E2578E3}"/>
              </a:ext>
            </a:extLst>
          </p:cNvPr>
          <p:cNvCxnSpPr>
            <a:cxnSpLocks/>
          </p:cNvCxnSpPr>
          <p:nvPr/>
        </p:nvCxnSpPr>
        <p:spPr>
          <a:xfrm flipH="1" flipV="1">
            <a:off x="2883487" y="3044085"/>
            <a:ext cx="160352" cy="3107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楕円 56">
            <a:extLst>
              <a:ext uri="{FF2B5EF4-FFF2-40B4-BE49-F238E27FC236}">
                <a16:creationId xmlns:a16="http://schemas.microsoft.com/office/drawing/2014/main" id="{5E11993C-FE69-46DF-8409-FD6E81003EDE}"/>
              </a:ext>
            </a:extLst>
          </p:cNvPr>
          <p:cNvSpPr/>
          <p:nvPr/>
        </p:nvSpPr>
        <p:spPr>
          <a:xfrm>
            <a:off x="6207262" y="4892805"/>
            <a:ext cx="1152761" cy="110858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C8F66B6-EC7B-46BA-ABC7-21B2E991DAF3}"/>
              </a:ext>
            </a:extLst>
          </p:cNvPr>
          <p:cNvSpPr txBox="1"/>
          <p:nvPr/>
        </p:nvSpPr>
        <p:spPr>
          <a:xfrm>
            <a:off x="1254284" y="5158559"/>
            <a:ext cx="33177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コードを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P0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に接続します。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楕円 58">
            <a:extLst>
              <a:ext uri="{FF2B5EF4-FFF2-40B4-BE49-F238E27FC236}">
                <a16:creationId xmlns:a16="http://schemas.microsoft.com/office/drawing/2014/main" id="{8B09AB8E-8BF4-44AA-9218-F89D7260EE3C}"/>
              </a:ext>
            </a:extLst>
          </p:cNvPr>
          <p:cNvSpPr/>
          <p:nvPr/>
        </p:nvSpPr>
        <p:spPr>
          <a:xfrm>
            <a:off x="2273247" y="2652324"/>
            <a:ext cx="500335" cy="488272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矢印: 右 60">
            <a:extLst>
              <a:ext uri="{FF2B5EF4-FFF2-40B4-BE49-F238E27FC236}">
                <a16:creationId xmlns:a16="http://schemas.microsoft.com/office/drawing/2014/main" id="{D7C44CD0-FF5E-4E3C-A080-41590E47CBA8}"/>
              </a:ext>
            </a:extLst>
          </p:cNvPr>
          <p:cNvSpPr/>
          <p:nvPr/>
        </p:nvSpPr>
        <p:spPr>
          <a:xfrm>
            <a:off x="4155964" y="289646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17568BA9-ED27-43A4-92D1-322955508EFA}"/>
              </a:ext>
            </a:extLst>
          </p:cNvPr>
          <p:cNvSpPr txBox="1"/>
          <p:nvPr/>
        </p:nvSpPr>
        <p:spPr>
          <a:xfrm>
            <a:off x="2655782" y="1295057"/>
            <a:ext cx="487105" cy="23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61EA20F-16A3-46A8-8F6B-3BB67ABD8CAC}"/>
              </a:ext>
            </a:extLst>
          </p:cNvPr>
          <p:cNvSpPr txBox="1"/>
          <p:nvPr/>
        </p:nvSpPr>
        <p:spPr>
          <a:xfrm>
            <a:off x="4350791" y="1295057"/>
            <a:ext cx="3031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9FA7988-4446-4F65-80C9-1E88CC2C5053}"/>
              </a:ext>
            </a:extLst>
          </p:cNvPr>
          <p:cNvSpPr txBox="1"/>
          <p:nvPr/>
        </p:nvSpPr>
        <p:spPr>
          <a:xfrm>
            <a:off x="1597807" y="1295057"/>
            <a:ext cx="9969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2925AB78-2357-4EB0-81B8-B6DA029C5960}"/>
              </a:ext>
            </a:extLst>
          </p:cNvPr>
          <p:cNvSpPr txBox="1"/>
          <p:nvPr/>
        </p:nvSpPr>
        <p:spPr>
          <a:xfrm>
            <a:off x="4799184" y="1295057"/>
            <a:ext cx="3031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56152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⑥ 赤外線フォトリフレクタを結合・接続する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86797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86797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6797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5BACF26-AAFC-4F3C-BEEE-4E89395602C0}"/>
              </a:ext>
            </a:extLst>
          </p:cNvPr>
          <p:cNvSpPr txBox="1"/>
          <p:nvPr/>
        </p:nvSpPr>
        <p:spPr>
          <a:xfrm>
            <a:off x="6783643" y="383853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A1BB02C-64B7-4278-9783-379B241B58E4}"/>
              </a:ext>
            </a:extLst>
          </p:cNvPr>
          <p:cNvSpPr txBox="1"/>
          <p:nvPr/>
        </p:nvSpPr>
        <p:spPr>
          <a:xfrm>
            <a:off x="2626560" y="398094"/>
            <a:ext cx="10892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せきがいせん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B6CD41C-2E45-4F73-8779-F0BA678F4C05}"/>
              </a:ext>
            </a:extLst>
          </p:cNvPr>
          <p:cNvSpPr txBox="1"/>
          <p:nvPr/>
        </p:nvSpPr>
        <p:spPr>
          <a:xfrm>
            <a:off x="5901777" y="383853"/>
            <a:ext cx="74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けつごう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BFF2479-2313-4DA2-95C9-6D2ADF58C7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34735" y="1713390"/>
            <a:ext cx="4079050" cy="407905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5344CCC-E6B0-4F71-942E-543BB444A9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744118" y="1713390"/>
            <a:ext cx="4079050" cy="407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537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完成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7FAE474-A1DC-48F0-BA7F-4FFDA55F179E}"/>
              </a:ext>
            </a:extLst>
          </p:cNvPr>
          <p:cNvSpPr txBox="1"/>
          <p:nvPr/>
        </p:nvSpPr>
        <p:spPr>
          <a:xfrm>
            <a:off x="2174681" y="396563"/>
            <a:ext cx="7777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かんせい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EC98F22-5F51-449E-AE38-74FDD3F2A9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216860" y="370645"/>
            <a:ext cx="4616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994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595FF33-BA55-41B0-A504-5B3E0EAE72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600" y="1810308"/>
            <a:ext cx="6898339" cy="443974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9E4EFFE0-5FAB-4597-8F04-107A91328B3C}"/>
              </a:ext>
            </a:extLst>
          </p:cNvPr>
          <p:cNvGrpSpPr/>
          <p:nvPr/>
        </p:nvGrpSpPr>
        <p:grpSpPr>
          <a:xfrm>
            <a:off x="726487" y="1286248"/>
            <a:ext cx="7254538" cy="577081"/>
            <a:chOff x="495668" y="1060559"/>
            <a:chExt cx="7254538" cy="577081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B8954E6D-D880-4B95-AF35-8764A284737A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D7EE5503-EEF2-4429-9A9D-F5CF53259E0C}"/>
                </a:ext>
              </a:extLst>
            </p:cNvPr>
            <p:cNvSpPr txBox="1"/>
            <p:nvPr/>
          </p:nvSpPr>
          <p:spPr>
            <a:xfrm>
              <a:off x="495668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1" name="楕円 10">
            <a:extLst>
              <a:ext uri="{FF2B5EF4-FFF2-40B4-BE49-F238E27FC236}">
                <a16:creationId xmlns:a16="http://schemas.microsoft.com/office/drawing/2014/main" id="{4F142894-6148-4DFC-9BF9-5AB9E47A1376}"/>
              </a:ext>
            </a:extLst>
          </p:cNvPr>
          <p:cNvSpPr/>
          <p:nvPr/>
        </p:nvSpPr>
        <p:spPr>
          <a:xfrm>
            <a:off x="4601364" y="4519717"/>
            <a:ext cx="913918" cy="94991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9F7EBE20-A516-4C6E-A297-FB056612A25C}"/>
              </a:ext>
            </a:extLst>
          </p:cNvPr>
          <p:cNvSpPr/>
          <p:nvPr/>
        </p:nvSpPr>
        <p:spPr>
          <a:xfrm>
            <a:off x="6809174" y="3294478"/>
            <a:ext cx="886002" cy="87331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14B3BA4-7E9B-4628-A0CE-14EC4469B54F}"/>
              </a:ext>
            </a:extLst>
          </p:cNvPr>
          <p:cNvSpPr txBox="1"/>
          <p:nvPr/>
        </p:nvSpPr>
        <p:spPr>
          <a:xfrm>
            <a:off x="2854009" y="6285669"/>
            <a:ext cx="54288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ロボットカーは電池ボックスを下にして置きます。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6D09C9C-9180-4C60-A0E9-6A57454B25CD}"/>
              </a:ext>
            </a:extLst>
          </p:cNvPr>
          <p:cNvSpPr txBox="1"/>
          <p:nvPr/>
        </p:nvSpPr>
        <p:spPr>
          <a:xfrm>
            <a:off x="4490150" y="6333759"/>
            <a:ext cx="5681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703FE14-257C-4556-8986-60E3696F3126}"/>
              </a:ext>
            </a:extLst>
          </p:cNvPr>
          <p:cNvSpPr txBox="1"/>
          <p:nvPr/>
        </p:nvSpPr>
        <p:spPr>
          <a:xfrm>
            <a:off x="5964716" y="6333759"/>
            <a:ext cx="5681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53ADB40-B3B7-4CF1-9AB8-471AAED361F9}"/>
              </a:ext>
            </a:extLst>
          </p:cNvPr>
          <p:cNvSpPr txBox="1"/>
          <p:nvPr/>
        </p:nvSpPr>
        <p:spPr>
          <a:xfrm>
            <a:off x="6923699" y="6336866"/>
            <a:ext cx="4718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8595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Studuino:bit</a:t>
            </a:r>
            <a:r>
              <a:rPr lang="ja-JP" altLang="en-US" dirty="0"/>
              <a:t>を起動しよう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2881994" y="385913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21D6AE2-637D-4017-9F38-548AF73BD5B1}"/>
              </a:ext>
            </a:extLst>
          </p:cNvPr>
          <p:cNvGrpSpPr/>
          <p:nvPr/>
        </p:nvGrpSpPr>
        <p:grpSpPr>
          <a:xfrm>
            <a:off x="827696" y="1546111"/>
            <a:ext cx="1082044" cy="1082044"/>
            <a:chOff x="609667" y="2093260"/>
            <a:chExt cx="1082044" cy="1082044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6080ED09-143A-4323-8B67-2EC10C027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67" y="2093260"/>
              <a:ext cx="1082044" cy="1082044"/>
            </a:xfrm>
            <a:prstGeom prst="rect">
              <a:avLst/>
            </a:prstGeom>
          </p:spPr>
        </p:pic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9A1C170C-CD1B-445F-8C2F-F0AEA1B5A825}"/>
                </a:ext>
              </a:extLst>
            </p:cNvPr>
            <p:cNvGrpSpPr/>
            <p:nvPr/>
          </p:nvGrpSpPr>
          <p:grpSpPr>
            <a:xfrm>
              <a:off x="610001" y="2882990"/>
              <a:ext cx="292314" cy="292314"/>
              <a:chOff x="1084324" y="3782536"/>
              <a:chExt cx="363984" cy="363984"/>
            </a:xfrm>
          </p:grpSpPr>
          <p:sp>
            <p:nvSpPr>
              <p:cNvPr id="32" name="正方形/長方形 31">
                <a:extLst>
                  <a:ext uri="{FF2B5EF4-FFF2-40B4-BE49-F238E27FC236}">
                    <a16:creationId xmlns:a16="http://schemas.microsoft.com/office/drawing/2014/main" id="{28CDDCEB-61C5-4213-840A-EC23CA819B8B}"/>
                  </a:ext>
                </a:extLst>
              </p:cNvPr>
              <p:cNvSpPr/>
              <p:nvPr/>
            </p:nvSpPr>
            <p:spPr>
              <a:xfrm>
                <a:off x="1084324" y="3782536"/>
                <a:ext cx="363984" cy="36398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図 32">
                <a:extLst>
                  <a:ext uri="{FF2B5EF4-FFF2-40B4-BE49-F238E27FC236}">
                    <a16:creationId xmlns:a16="http://schemas.microsoft.com/office/drawing/2014/main" id="{E90BC25E-AA89-4060-819D-B633294D2C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55871" y="3808787"/>
                <a:ext cx="217995" cy="311482"/>
              </a:xfrm>
              <a:prstGeom prst="rect">
                <a:avLst/>
              </a:prstGeom>
            </p:spPr>
          </p:pic>
        </p:grp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3537E16-7362-407E-800E-9D7FDE8788A7}"/>
              </a:ext>
            </a:extLst>
          </p:cNvPr>
          <p:cNvSpPr txBox="1"/>
          <p:nvPr/>
        </p:nvSpPr>
        <p:spPr>
          <a:xfrm>
            <a:off x="750043" y="2520017"/>
            <a:ext cx="1415788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studuino</a:t>
            </a:r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-bit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4BEE5001-42FA-4D42-89F2-A94E6A768512}"/>
              </a:ext>
            </a:extLst>
          </p:cNvPr>
          <p:cNvGrpSpPr/>
          <p:nvPr/>
        </p:nvGrpSpPr>
        <p:grpSpPr>
          <a:xfrm>
            <a:off x="2421921" y="1546111"/>
            <a:ext cx="6541118" cy="1131079"/>
            <a:chOff x="2993499" y="2228709"/>
            <a:chExt cx="6541118" cy="1131079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25AC772-6380-4BE4-ADE0-32353A410771}"/>
                </a:ext>
              </a:extLst>
            </p:cNvPr>
            <p:cNvSpPr txBox="1"/>
            <p:nvPr/>
          </p:nvSpPr>
          <p:spPr>
            <a:xfrm>
              <a:off x="2993499" y="2228709"/>
              <a:ext cx="654111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1D416878-ADE8-40EA-BAC4-C292FBFD4711}"/>
                </a:ext>
              </a:extLst>
            </p:cNvPr>
            <p:cNvSpPr txBox="1"/>
            <p:nvPr/>
          </p:nvSpPr>
          <p:spPr>
            <a:xfrm>
              <a:off x="3178211" y="2869313"/>
              <a:ext cx="1927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8" name="図 37">
            <a:extLst>
              <a:ext uri="{FF2B5EF4-FFF2-40B4-BE49-F238E27FC236}">
                <a16:creationId xmlns:a16="http://schemas.microsoft.com/office/drawing/2014/main" id="{98D0C5BA-7CAD-4932-84E2-886B68744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546" y="3643647"/>
            <a:ext cx="4226638" cy="2078982"/>
          </a:xfrm>
          <a:prstGeom prst="rect">
            <a:avLst/>
          </a:prstGeom>
        </p:spPr>
      </p:pic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1C117DDF-7A17-4102-A86F-2A94958B5CFD}"/>
              </a:ext>
            </a:extLst>
          </p:cNvPr>
          <p:cNvSpPr/>
          <p:nvPr/>
        </p:nvSpPr>
        <p:spPr>
          <a:xfrm>
            <a:off x="692316" y="4335673"/>
            <a:ext cx="1211504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FD9B75DE-E512-45EB-926E-4AD41E85E0D7}"/>
              </a:ext>
            </a:extLst>
          </p:cNvPr>
          <p:cNvGrpSpPr/>
          <p:nvPr/>
        </p:nvGrpSpPr>
        <p:grpSpPr>
          <a:xfrm>
            <a:off x="158546" y="3139965"/>
            <a:ext cx="3194696" cy="515860"/>
            <a:chOff x="5259462" y="4585437"/>
            <a:chExt cx="3194696" cy="515860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DBA45E95-9A53-4984-A7E6-F11DE870A2F6}"/>
                </a:ext>
              </a:extLst>
            </p:cNvPr>
            <p:cNvSpPr txBox="1"/>
            <p:nvPr/>
          </p:nvSpPr>
          <p:spPr>
            <a:xfrm>
              <a:off x="5259462" y="4731965"/>
              <a:ext cx="3194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ロボットモードを選択します。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C2556D45-2D6A-428C-9983-BD743AC7EC1B}"/>
                </a:ext>
              </a:extLst>
            </p:cNvPr>
            <p:cNvSpPr txBox="1"/>
            <p:nvPr/>
          </p:nvSpPr>
          <p:spPr>
            <a:xfrm>
              <a:off x="7020871" y="4585437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3" name="図 42">
            <a:extLst>
              <a:ext uri="{FF2B5EF4-FFF2-40B4-BE49-F238E27FC236}">
                <a16:creationId xmlns:a16="http://schemas.microsoft.com/office/drawing/2014/main" id="{0B277195-1E71-4CBC-AFE5-5599A73D2D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0046" y="3139965"/>
            <a:ext cx="4524266" cy="3023296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884CACAA-395A-4153-B407-B849F89F488E}"/>
              </a:ext>
            </a:extLst>
          </p:cNvPr>
          <p:cNvGrpSpPr/>
          <p:nvPr/>
        </p:nvGrpSpPr>
        <p:grpSpPr>
          <a:xfrm>
            <a:off x="1486222" y="5895006"/>
            <a:ext cx="3118340" cy="577081"/>
            <a:chOff x="903244" y="6175811"/>
            <a:chExt cx="3118340" cy="577081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A54392E-C5A7-46C9-B8A4-5B0F740D3D21}"/>
                </a:ext>
              </a:extLst>
            </p:cNvPr>
            <p:cNvSpPr txBox="1"/>
            <p:nvPr/>
          </p:nvSpPr>
          <p:spPr>
            <a:xfrm>
              <a:off x="941568" y="6175811"/>
              <a:ext cx="308001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DC1E625-813E-4C0A-A058-96595AC188B1}"/>
                </a:ext>
              </a:extLst>
            </p:cNvPr>
            <p:cNvSpPr txBox="1"/>
            <p:nvPr/>
          </p:nvSpPr>
          <p:spPr>
            <a:xfrm>
              <a:off x="2495227" y="6252077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C95835F-01D6-4D84-BB12-93C00C24C19A}"/>
                </a:ext>
              </a:extLst>
            </p:cNvPr>
            <p:cNvSpPr txBox="1"/>
            <p:nvPr/>
          </p:nvSpPr>
          <p:spPr>
            <a:xfrm>
              <a:off x="903244" y="6252077"/>
              <a:ext cx="16812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428625" y="397411"/>
            <a:ext cx="223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スタデュイーノ：ビット</a:t>
            </a: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6D160650-2197-4DCB-B583-0756020C886C}"/>
              </a:ext>
            </a:extLst>
          </p:cNvPr>
          <p:cNvSpPr/>
          <p:nvPr/>
        </p:nvSpPr>
        <p:spPr>
          <a:xfrm>
            <a:off x="4053524" y="427635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Studuino:bit</a:t>
            </a:r>
            <a:r>
              <a:rPr lang="ja-JP" altLang="en-US" dirty="0"/>
              <a:t>とメインユニットを接続しよう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4914396" y="375951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428625" y="397411"/>
            <a:ext cx="223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スタデュイーノ：ビット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A083879-97E4-4108-A562-F2F8DE715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904" y="1796636"/>
            <a:ext cx="3976500" cy="382644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FDE4287-9252-4EF7-9448-ED110D9FD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815" y="1796637"/>
            <a:ext cx="3295362" cy="110855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5A56C20-228C-4541-AEAC-F0471DC39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1665" y="3952814"/>
            <a:ext cx="2771086" cy="2627023"/>
          </a:xfrm>
          <a:prstGeom prst="rect">
            <a:avLst/>
          </a:prstGeom>
        </p:spPr>
      </p:pic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2F6D1677-F04A-4D2A-B26C-F0DAF7B9CEDF}"/>
              </a:ext>
            </a:extLst>
          </p:cNvPr>
          <p:cNvSpPr/>
          <p:nvPr/>
        </p:nvSpPr>
        <p:spPr>
          <a:xfrm>
            <a:off x="1584660" y="2968657"/>
            <a:ext cx="2172247" cy="4261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矢印: 右 49">
            <a:extLst>
              <a:ext uri="{FF2B5EF4-FFF2-40B4-BE49-F238E27FC236}">
                <a16:creationId xmlns:a16="http://schemas.microsoft.com/office/drawing/2014/main" id="{ED560CE9-FB18-46B7-8D91-96D8C1C05B31}"/>
              </a:ext>
            </a:extLst>
          </p:cNvPr>
          <p:cNvSpPr/>
          <p:nvPr/>
        </p:nvSpPr>
        <p:spPr>
          <a:xfrm>
            <a:off x="4259896" y="221684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ED60C8FE-4F8F-493F-9C55-2D9FE3617C08}"/>
              </a:ext>
            </a:extLst>
          </p:cNvPr>
          <p:cNvSpPr/>
          <p:nvPr/>
        </p:nvSpPr>
        <p:spPr>
          <a:xfrm rot="5400000">
            <a:off x="6114293" y="305373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FE3103BA-0967-416C-B3FA-8A8F8D6955EA}"/>
              </a:ext>
            </a:extLst>
          </p:cNvPr>
          <p:cNvSpPr/>
          <p:nvPr/>
        </p:nvSpPr>
        <p:spPr>
          <a:xfrm>
            <a:off x="1597179" y="1812086"/>
            <a:ext cx="526964" cy="434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7A30BE2-62E4-4B2B-88D4-781B0CA96AF7}"/>
              </a:ext>
            </a:extLst>
          </p:cNvPr>
          <p:cNvGrpSpPr/>
          <p:nvPr/>
        </p:nvGrpSpPr>
        <p:grpSpPr>
          <a:xfrm>
            <a:off x="149666" y="1165185"/>
            <a:ext cx="5470967" cy="505476"/>
            <a:chOff x="149666" y="1165185"/>
            <a:chExt cx="5470967" cy="505476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53CC169-8FB0-4BA3-87F4-C91486E35784}"/>
                </a:ext>
              </a:extLst>
            </p:cNvPr>
            <p:cNvSpPr txBox="1"/>
            <p:nvPr/>
          </p:nvSpPr>
          <p:spPr>
            <a:xfrm>
              <a:off x="176300" y="1301329"/>
              <a:ext cx="5444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err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の「編集」から「接続」を選びます。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0B70A4A-AD7A-4FF1-9623-07CF6F976A36}"/>
                </a:ext>
              </a:extLst>
            </p:cNvPr>
            <p:cNvSpPr txBox="1"/>
            <p:nvPr/>
          </p:nvSpPr>
          <p:spPr>
            <a:xfrm>
              <a:off x="1937710" y="1165185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8418A83-543D-4C76-897A-E861F70C7EED}"/>
                </a:ext>
              </a:extLst>
            </p:cNvPr>
            <p:cNvSpPr txBox="1"/>
            <p:nvPr/>
          </p:nvSpPr>
          <p:spPr>
            <a:xfrm>
              <a:off x="3330293" y="1165185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57A6CD5A-2585-4347-9E76-6DDA567CE91F}"/>
                </a:ext>
              </a:extLst>
            </p:cNvPr>
            <p:cNvSpPr txBox="1"/>
            <p:nvPr/>
          </p:nvSpPr>
          <p:spPr>
            <a:xfrm>
              <a:off x="149666" y="1165185"/>
              <a:ext cx="1715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B71BA86A-4798-42F9-B497-6557E8640573}"/>
                </a:ext>
              </a:extLst>
            </p:cNvPr>
            <p:cNvSpPr txBox="1"/>
            <p:nvPr/>
          </p:nvSpPr>
          <p:spPr>
            <a:xfrm>
              <a:off x="4254343" y="1165185"/>
              <a:ext cx="541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17CAF055-07D8-42CF-B83E-CB5ABE06A453}"/>
              </a:ext>
            </a:extLst>
          </p:cNvPr>
          <p:cNvGrpSpPr/>
          <p:nvPr/>
        </p:nvGrpSpPr>
        <p:grpSpPr>
          <a:xfrm>
            <a:off x="6818198" y="2863461"/>
            <a:ext cx="2121887" cy="1131079"/>
            <a:chOff x="7465716" y="3798092"/>
            <a:chExt cx="2121887" cy="113107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9F9FA56-5469-4C92-99EB-C40A94D53982}"/>
                </a:ext>
              </a:extLst>
            </p:cNvPr>
            <p:cNvSpPr txBox="1"/>
            <p:nvPr/>
          </p:nvSpPr>
          <p:spPr>
            <a:xfrm>
              <a:off x="7564562" y="3798092"/>
              <a:ext cx="202304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センサーボードが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表示されます。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193F7ABB-4AFF-47E0-B0BC-59A4956F2E0E}"/>
                </a:ext>
              </a:extLst>
            </p:cNvPr>
            <p:cNvSpPr txBox="1"/>
            <p:nvPr/>
          </p:nvSpPr>
          <p:spPr>
            <a:xfrm>
              <a:off x="7465716" y="4416899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7" name="図 66">
            <a:extLst>
              <a:ext uri="{FF2B5EF4-FFF2-40B4-BE49-F238E27FC236}">
                <a16:creationId xmlns:a16="http://schemas.microsoft.com/office/drawing/2014/main" id="{AD6482CA-D8C3-4D79-B88C-0A81F21BD5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417" y="5427573"/>
            <a:ext cx="836552" cy="1417265"/>
          </a:xfrm>
          <a:prstGeom prst="rect">
            <a:avLst/>
          </a:prstGeom>
        </p:spPr>
      </p:pic>
      <p:sp>
        <p:nvSpPr>
          <p:cNvPr id="69" name="吹き出し: 角を丸めた四角形 68">
            <a:extLst>
              <a:ext uri="{FF2B5EF4-FFF2-40B4-BE49-F238E27FC236}">
                <a16:creationId xmlns:a16="http://schemas.microsoft.com/office/drawing/2014/main" id="{B7FF5EE4-23C2-4D57-887B-FC3CFA65E0D7}"/>
              </a:ext>
            </a:extLst>
          </p:cNvPr>
          <p:cNvSpPr/>
          <p:nvPr/>
        </p:nvSpPr>
        <p:spPr>
          <a:xfrm>
            <a:off x="2260062" y="5749054"/>
            <a:ext cx="2585754" cy="912058"/>
          </a:xfrm>
          <a:prstGeom prst="wedgeRoundRectCallout">
            <a:avLst>
              <a:gd name="adj1" fmla="val -60431"/>
              <a:gd name="adj2" fmla="val -9669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6754E70-40CC-44ED-86A4-1F10554A2FDA}"/>
              </a:ext>
            </a:extLst>
          </p:cNvPr>
          <p:cNvGrpSpPr/>
          <p:nvPr/>
        </p:nvGrpSpPr>
        <p:grpSpPr>
          <a:xfrm>
            <a:off x="2303934" y="5645448"/>
            <a:ext cx="2541881" cy="1015663"/>
            <a:chOff x="-2515865" y="3994540"/>
            <a:chExt cx="2541881" cy="1015663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A4E3C17-8D2A-4456-8301-A3B8BE018DCD}"/>
                </a:ext>
              </a:extLst>
            </p:cNvPr>
            <p:cNvSpPr txBox="1"/>
            <p:nvPr/>
          </p:nvSpPr>
          <p:spPr>
            <a:xfrm>
              <a:off x="-2448010" y="3994540"/>
              <a:ext cx="247402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センサーボードには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装置の値が表示されるよ。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0DF99C7-69FA-4BF3-96B6-54F24CBDCA3E}"/>
                </a:ext>
              </a:extLst>
            </p:cNvPr>
            <p:cNvSpPr txBox="1"/>
            <p:nvPr/>
          </p:nvSpPr>
          <p:spPr>
            <a:xfrm>
              <a:off x="-2515865" y="4513829"/>
              <a:ext cx="7565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そうち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8CFFA089-F4F9-41B9-A09F-387857EEDF5B}"/>
                </a:ext>
              </a:extLst>
            </p:cNvPr>
            <p:cNvSpPr txBox="1"/>
            <p:nvPr/>
          </p:nvSpPr>
          <p:spPr>
            <a:xfrm>
              <a:off x="-1912191" y="4513829"/>
              <a:ext cx="58096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4D3926B8-4A7B-443B-8128-4448E6B3E65A}"/>
                </a:ext>
              </a:extLst>
            </p:cNvPr>
            <p:cNvSpPr txBox="1"/>
            <p:nvPr/>
          </p:nvSpPr>
          <p:spPr>
            <a:xfrm>
              <a:off x="-1503019" y="4513829"/>
              <a:ext cx="7565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91412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57A8BC6-0082-4D57-94FC-983C2F29A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99" y="2026761"/>
            <a:ext cx="3320449" cy="365330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入出力設定をしよう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382391" y="388757"/>
            <a:ext cx="1842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にゅうしゅつりょくせってい</a:t>
            </a:r>
          </a:p>
        </p:txBody>
      </p:sp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2F6D1677-F04A-4D2A-B26C-F0DAF7B9CEDF}"/>
              </a:ext>
            </a:extLst>
          </p:cNvPr>
          <p:cNvSpPr/>
          <p:nvPr/>
        </p:nvSpPr>
        <p:spPr>
          <a:xfrm>
            <a:off x="1549245" y="3861252"/>
            <a:ext cx="2172247" cy="4261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FE3103BA-0967-416C-B3FA-8A8F8D6955EA}"/>
              </a:ext>
            </a:extLst>
          </p:cNvPr>
          <p:cNvSpPr/>
          <p:nvPr/>
        </p:nvSpPr>
        <p:spPr>
          <a:xfrm>
            <a:off x="1592453" y="2064580"/>
            <a:ext cx="526964" cy="434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53CC169-8FB0-4BA3-87F4-C91486E35784}"/>
              </a:ext>
            </a:extLst>
          </p:cNvPr>
          <p:cNvSpPr txBox="1"/>
          <p:nvPr/>
        </p:nvSpPr>
        <p:spPr>
          <a:xfrm>
            <a:off x="176300" y="1301329"/>
            <a:ext cx="822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Studuino:bit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の「編集」から「入出力設定」を選びます。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0B70A4A-AD7A-4FF1-9623-07CF6F976A36}"/>
              </a:ext>
            </a:extLst>
          </p:cNvPr>
          <p:cNvSpPr txBox="1"/>
          <p:nvPr/>
        </p:nvSpPr>
        <p:spPr>
          <a:xfrm>
            <a:off x="1937710" y="1165185"/>
            <a:ext cx="8498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8418A83-543D-4C76-897A-E861F70C7EED}"/>
              </a:ext>
            </a:extLst>
          </p:cNvPr>
          <p:cNvSpPr txBox="1"/>
          <p:nvPr/>
        </p:nvSpPr>
        <p:spPr>
          <a:xfrm>
            <a:off x="3198092" y="1157696"/>
            <a:ext cx="16812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にゅうしゅつりょくせってい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7A6CD5A-2585-4347-9E76-6DDA567CE91F}"/>
              </a:ext>
            </a:extLst>
          </p:cNvPr>
          <p:cNvSpPr txBox="1"/>
          <p:nvPr/>
        </p:nvSpPr>
        <p:spPr>
          <a:xfrm>
            <a:off x="149666" y="1165185"/>
            <a:ext cx="1715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スタデュイーノ：ビット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71BA86A-4798-42F9-B497-6557E8640573}"/>
              </a:ext>
            </a:extLst>
          </p:cNvPr>
          <p:cNvSpPr txBox="1"/>
          <p:nvPr/>
        </p:nvSpPr>
        <p:spPr>
          <a:xfrm>
            <a:off x="4925496" y="1165185"/>
            <a:ext cx="541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吹き出し: 角を丸めた四角形 30">
            <a:extLst>
              <a:ext uri="{FF2B5EF4-FFF2-40B4-BE49-F238E27FC236}">
                <a16:creationId xmlns:a16="http://schemas.microsoft.com/office/drawing/2014/main" id="{E70230D8-ECE1-424E-A821-7B529ED0AFC7}"/>
              </a:ext>
            </a:extLst>
          </p:cNvPr>
          <p:cNvSpPr/>
          <p:nvPr/>
        </p:nvSpPr>
        <p:spPr>
          <a:xfrm>
            <a:off x="3933541" y="2026761"/>
            <a:ext cx="4819841" cy="3181320"/>
          </a:xfrm>
          <a:prstGeom prst="wedgeRoundRectCallout">
            <a:avLst>
              <a:gd name="adj1" fmla="val -2505"/>
              <a:gd name="adj2" fmla="val 5536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DFCB101-642E-4BBA-A648-69DF2190FAA8}"/>
              </a:ext>
            </a:extLst>
          </p:cNvPr>
          <p:cNvSpPr txBox="1"/>
          <p:nvPr/>
        </p:nvSpPr>
        <p:spPr>
          <a:xfrm>
            <a:off x="4156893" y="3256404"/>
            <a:ext cx="4392303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入力（</a:t>
            </a:r>
            <a:r>
              <a: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INPUT</a:t>
            </a: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ロボットが</a:t>
            </a:r>
            <a:r>
              <a:rPr kumimoji="1" lang="ja-JP" altLang="en-US" sz="14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指令を受けとるセンサーを指定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します。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出力（</a:t>
            </a:r>
            <a:r>
              <a: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OUTPUT</a:t>
            </a: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指令を基に</a:t>
            </a:r>
            <a:r>
              <a:rPr kumimoji="1" lang="ja-JP" altLang="en-US" sz="14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ロボットを動かすパーツを指定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します。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6141E62-DE96-4AB8-9FC5-8EF582EAA225}"/>
              </a:ext>
            </a:extLst>
          </p:cNvPr>
          <p:cNvSpPr txBox="1"/>
          <p:nvPr/>
        </p:nvSpPr>
        <p:spPr>
          <a:xfrm>
            <a:off x="4111971" y="2026761"/>
            <a:ext cx="4286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プログラムを作る前に、拡張ユニットの、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どこに、何が接続されたか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を設定するよ！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687D554-064F-4D81-8FFC-97516473DD25}"/>
              </a:ext>
            </a:extLst>
          </p:cNvPr>
          <p:cNvSpPr txBox="1"/>
          <p:nvPr/>
        </p:nvSpPr>
        <p:spPr>
          <a:xfrm>
            <a:off x="5283977" y="2083212"/>
            <a:ext cx="459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D4C3D19-1897-4627-87E8-4D72D7902ED0}"/>
              </a:ext>
            </a:extLst>
          </p:cNvPr>
          <p:cNvSpPr txBox="1"/>
          <p:nvPr/>
        </p:nvSpPr>
        <p:spPr>
          <a:xfrm>
            <a:off x="4038741" y="3300425"/>
            <a:ext cx="8054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FEEF1F7-3ADE-4B05-B81C-7CEB885C7960}"/>
              </a:ext>
            </a:extLst>
          </p:cNvPr>
          <p:cNvSpPr txBox="1"/>
          <p:nvPr/>
        </p:nvSpPr>
        <p:spPr>
          <a:xfrm>
            <a:off x="4723267" y="3300425"/>
            <a:ext cx="7565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インプット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2D072D1-A889-46A1-BAA1-4E202FBE0716}"/>
              </a:ext>
            </a:extLst>
          </p:cNvPr>
          <p:cNvSpPr txBox="1"/>
          <p:nvPr/>
        </p:nvSpPr>
        <p:spPr>
          <a:xfrm>
            <a:off x="5701222" y="2083212"/>
            <a:ext cx="459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FD19773-5FFD-4967-9985-033389367D6F}"/>
              </a:ext>
            </a:extLst>
          </p:cNvPr>
          <p:cNvSpPr txBox="1"/>
          <p:nvPr/>
        </p:nvSpPr>
        <p:spPr>
          <a:xfrm>
            <a:off x="6255123" y="2083212"/>
            <a:ext cx="8325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6D2A716-9837-4EE7-8343-18AC3830CB8C}"/>
              </a:ext>
            </a:extLst>
          </p:cNvPr>
          <p:cNvSpPr txBox="1"/>
          <p:nvPr/>
        </p:nvSpPr>
        <p:spPr>
          <a:xfrm>
            <a:off x="4879391" y="2580573"/>
            <a:ext cx="504061" cy="230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なに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74B3186-551D-49AF-B143-5F2901335003}"/>
              </a:ext>
            </a:extLst>
          </p:cNvPr>
          <p:cNvSpPr txBox="1"/>
          <p:nvPr/>
        </p:nvSpPr>
        <p:spPr>
          <a:xfrm>
            <a:off x="5283977" y="2562817"/>
            <a:ext cx="6771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B7276A9-45BA-4E4F-8667-92E6AB852803}"/>
              </a:ext>
            </a:extLst>
          </p:cNvPr>
          <p:cNvSpPr txBox="1"/>
          <p:nvPr/>
        </p:nvSpPr>
        <p:spPr>
          <a:xfrm>
            <a:off x="6722495" y="2562817"/>
            <a:ext cx="6771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BB16716-2A5D-4107-8F7A-D96A064900B6}"/>
              </a:ext>
            </a:extLst>
          </p:cNvPr>
          <p:cNvSpPr txBox="1"/>
          <p:nvPr/>
        </p:nvSpPr>
        <p:spPr>
          <a:xfrm>
            <a:off x="5173491" y="3736580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0DBD4CF-DD35-4017-BA5F-BE91E7D1117B}"/>
              </a:ext>
            </a:extLst>
          </p:cNvPr>
          <p:cNvSpPr txBox="1"/>
          <p:nvPr/>
        </p:nvSpPr>
        <p:spPr>
          <a:xfrm>
            <a:off x="5802369" y="3736580"/>
            <a:ext cx="261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741D5BD-4462-44C1-9A79-E832B0CEDBF8}"/>
              </a:ext>
            </a:extLst>
          </p:cNvPr>
          <p:cNvSpPr txBox="1"/>
          <p:nvPr/>
        </p:nvSpPr>
        <p:spPr>
          <a:xfrm>
            <a:off x="7305611" y="3736580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239AA52-D8B7-4A59-B2A7-930461D0B35A}"/>
              </a:ext>
            </a:extLst>
          </p:cNvPr>
          <p:cNvSpPr txBox="1"/>
          <p:nvPr/>
        </p:nvSpPr>
        <p:spPr>
          <a:xfrm>
            <a:off x="4038741" y="4153830"/>
            <a:ext cx="8054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BA38779-52D5-443A-98B1-A3D582376A69}"/>
              </a:ext>
            </a:extLst>
          </p:cNvPr>
          <p:cNvSpPr txBox="1"/>
          <p:nvPr/>
        </p:nvSpPr>
        <p:spPr>
          <a:xfrm>
            <a:off x="4723267" y="4153830"/>
            <a:ext cx="90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アウトプット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B7D750B-EFEE-483D-A4F2-11699F6178F5}"/>
              </a:ext>
            </a:extLst>
          </p:cNvPr>
          <p:cNvSpPr txBox="1"/>
          <p:nvPr/>
        </p:nvSpPr>
        <p:spPr>
          <a:xfrm>
            <a:off x="7313772" y="4590316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12C76EC-A9F5-4479-A11D-073671B20DD0}"/>
              </a:ext>
            </a:extLst>
          </p:cNvPr>
          <p:cNvSpPr txBox="1"/>
          <p:nvPr/>
        </p:nvSpPr>
        <p:spPr>
          <a:xfrm>
            <a:off x="6081575" y="4590316"/>
            <a:ext cx="416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2EE4A67-32B6-452D-9DD1-3AF2471EF7BD}"/>
              </a:ext>
            </a:extLst>
          </p:cNvPr>
          <p:cNvSpPr txBox="1"/>
          <p:nvPr/>
        </p:nvSpPr>
        <p:spPr>
          <a:xfrm>
            <a:off x="4844207" y="4590316"/>
            <a:ext cx="416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もと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1F12F64-9A98-4A61-9186-28B3972ACA82}"/>
              </a:ext>
            </a:extLst>
          </p:cNvPr>
          <p:cNvSpPr txBox="1"/>
          <p:nvPr/>
        </p:nvSpPr>
        <p:spPr>
          <a:xfrm>
            <a:off x="4285736" y="4590877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7AE03E8A-860F-4C16-90E4-35B751814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409" y="5161636"/>
            <a:ext cx="1064481" cy="169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6581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495490E-F40A-4380-AD46-0D43A31AF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3529"/>
            <a:ext cx="9144000" cy="4203805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D527A0E-8C8E-4929-8BCE-E97B2FEC7BAF}"/>
              </a:ext>
            </a:extLst>
          </p:cNvPr>
          <p:cNvSpPr txBox="1"/>
          <p:nvPr/>
        </p:nvSpPr>
        <p:spPr>
          <a:xfrm>
            <a:off x="238443" y="1111918"/>
            <a:ext cx="82219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入力、出力それぞれパーツを選択して、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入出力設定をしよう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382391" y="388757"/>
            <a:ext cx="1842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にゅうしゅつりょくせってい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0B70A4A-AD7A-4FF1-9623-07CF6F976A36}"/>
              </a:ext>
            </a:extLst>
          </p:cNvPr>
          <p:cNvSpPr txBox="1"/>
          <p:nvPr/>
        </p:nvSpPr>
        <p:spPr>
          <a:xfrm>
            <a:off x="3181221" y="1147570"/>
            <a:ext cx="716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7A6CD5A-2585-4347-9E76-6DDA567CE91F}"/>
              </a:ext>
            </a:extLst>
          </p:cNvPr>
          <p:cNvSpPr txBox="1"/>
          <p:nvPr/>
        </p:nvSpPr>
        <p:spPr>
          <a:xfrm>
            <a:off x="0" y="1147570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71BA86A-4798-42F9-B497-6557E8640573}"/>
              </a:ext>
            </a:extLst>
          </p:cNvPr>
          <p:cNvSpPr txBox="1"/>
          <p:nvPr/>
        </p:nvSpPr>
        <p:spPr>
          <a:xfrm>
            <a:off x="5559296" y="1147570"/>
            <a:ext cx="4597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84135017-F5A4-407C-982D-53B8426D1413}"/>
              </a:ext>
            </a:extLst>
          </p:cNvPr>
          <p:cNvSpPr/>
          <p:nvPr/>
        </p:nvSpPr>
        <p:spPr>
          <a:xfrm>
            <a:off x="85755" y="4161863"/>
            <a:ext cx="2172247" cy="402275"/>
          </a:xfrm>
          <a:prstGeom prst="roundRect">
            <a:avLst>
              <a:gd name="adj" fmla="val 213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3934522A-613B-47E5-B8F8-3E2CED9ED349}"/>
              </a:ext>
            </a:extLst>
          </p:cNvPr>
          <p:cNvSpPr/>
          <p:nvPr/>
        </p:nvSpPr>
        <p:spPr>
          <a:xfrm>
            <a:off x="85755" y="4618271"/>
            <a:ext cx="2172247" cy="402275"/>
          </a:xfrm>
          <a:prstGeom prst="roundRect">
            <a:avLst>
              <a:gd name="adj" fmla="val 213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E258A993-9637-4ADB-9BC4-5A9C0D603C1B}"/>
              </a:ext>
            </a:extLst>
          </p:cNvPr>
          <p:cNvSpPr/>
          <p:nvPr/>
        </p:nvSpPr>
        <p:spPr>
          <a:xfrm>
            <a:off x="6871837" y="5405774"/>
            <a:ext cx="1482052" cy="470516"/>
          </a:xfrm>
          <a:prstGeom prst="roundRect">
            <a:avLst>
              <a:gd name="adj" fmla="val 213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53CC169-8FB0-4BA3-87F4-C91486E35784}"/>
              </a:ext>
            </a:extLst>
          </p:cNvPr>
          <p:cNvSpPr txBox="1"/>
          <p:nvPr/>
        </p:nvSpPr>
        <p:spPr>
          <a:xfrm>
            <a:off x="114448" y="5536953"/>
            <a:ext cx="4311247" cy="113107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入力：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P0…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赤外線フォトリフレクタ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出力：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M2…DC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モーター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7A03FFA-D778-4842-85DA-7532406177F9}"/>
              </a:ext>
            </a:extLst>
          </p:cNvPr>
          <p:cNvSpPr txBox="1"/>
          <p:nvPr/>
        </p:nvSpPr>
        <p:spPr>
          <a:xfrm>
            <a:off x="840691" y="1147570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FCFB16E-8ECF-40B5-8C2A-413AF7A241D1}"/>
              </a:ext>
            </a:extLst>
          </p:cNvPr>
          <p:cNvSpPr txBox="1"/>
          <p:nvPr/>
        </p:nvSpPr>
        <p:spPr>
          <a:xfrm>
            <a:off x="31159" y="6161424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BF0894A8-05BC-4819-BEB6-1FCFB4869D90}"/>
              </a:ext>
            </a:extLst>
          </p:cNvPr>
          <p:cNvSpPr/>
          <p:nvPr/>
        </p:nvSpPr>
        <p:spPr>
          <a:xfrm>
            <a:off x="6853549" y="3704724"/>
            <a:ext cx="2172247" cy="402275"/>
          </a:xfrm>
          <a:prstGeom prst="roundRect">
            <a:avLst>
              <a:gd name="adj" fmla="val 213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6FFC160-F9DD-4DFA-B507-491DEBBD7B8A}"/>
              </a:ext>
            </a:extLst>
          </p:cNvPr>
          <p:cNvSpPr txBox="1"/>
          <p:nvPr/>
        </p:nvSpPr>
        <p:spPr>
          <a:xfrm>
            <a:off x="34276" y="5602967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A92E5A9-9E4B-4574-AB09-720B422D44D6}"/>
              </a:ext>
            </a:extLst>
          </p:cNvPr>
          <p:cNvSpPr txBox="1"/>
          <p:nvPr/>
        </p:nvSpPr>
        <p:spPr>
          <a:xfrm>
            <a:off x="1280204" y="5613781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せきがいせん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2423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ロボットを動かそう！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284563" y="1413273"/>
            <a:ext cx="470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EE78989A-62EB-4A7F-815E-8ED510863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命令をアーテックロボに覚えさせよう！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B5273AA-1B6B-4F86-A1E4-6D182A1DC713}"/>
              </a:ext>
            </a:extLst>
          </p:cNvPr>
          <p:cNvSpPr txBox="1"/>
          <p:nvPr/>
        </p:nvSpPr>
        <p:spPr>
          <a:xfrm>
            <a:off x="503286" y="2328242"/>
            <a:ext cx="6318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4D0D030-CC78-470A-9DDC-BCC002F7C1BD}"/>
              </a:ext>
            </a:extLst>
          </p:cNvPr>
          <p:cNvSpPr txBox="1"/>
          <p:nvPr/>
        </p:nvSpPr>
        <p:spPr>
          <a:xfrm>
            <a:off x="2248983" y="2320180"/>
            <a:ext cx="4794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おぼ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25256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B18BECB0-A525-4D05-9551-CD902AC1E0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0000">
            <a:off x="3677077" y="4496366"/>
            <a:ext cx="1457419" cy="146591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障害物を発見したら止まろう！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337523" y="380753"/>
            <a:ext cx="11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76FC3B9-8F05-4CED-82E3-DBA96FD57AB8}"/>
              </a:ext>
            </a:extLst>
          </p:cNvPr>
          <p:cNvSpPr txBox="1"/>
          <p:nvPr/>
        </p:nvSpPr>
        <p:spPr>
          <a:xfrm>
            <a:off x="585925" y="993381"/>
            <a:ext cx="81294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前方に障害物を発見したとき、ロボットカーが止まるようにしよう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182334B-CB23-47A6-9366-98A74B435D06}"/>
              </a:ext>
            </a:extLst>
          </p:cNvPr>
          <p:cNvSpPr txBox="1"/>
          <p:nvPr/>
        </p:nvSpPr>
        <p:spPr>
          <a:xfrm>
            <a:off x="5831077" y="1095836"/>
            <a:ext cx="606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7A26A42-2285-4493-8B33-09A4973FF7E4}"/>
              </a:ext>
            </a:extLst>
          </p:cNvPr>
          <p:cNvSpPr txBox="1"/>
          <p:nvPr/>
        </p:nvSpPr>
        <p:spPr>
          <a:xfrm>
            <a:off x="1300319" y="1095836"/>
            <a:ext cx="9948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5E5DE13-D3D1-4FED-93F4-D4C4BDB7EEF6}"/>
              </a:ext>
            </a:extLst>
          </p:cNvPr>
          <p:cNvSpPr txBox="1"/>
          <p:nvPr/>
        </p:nvSpPr>
        <p:spPr>
          <a:xfrm>
            <a:off x="595405" y="1095836"/>
            <a:ext cx="6832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9349D4B-C6A9-4CD7-B060-E90311862CA8}"/>
              </a:ext>
            </a:extLst>
          </p:cNvPr>
          <p:cNvSpPr txBox="1"/>
          <p:nvPr/>
        </p:nvSpPr>
        <p:spPr>
          <a:xfrm>
            <a:off x="1629711" y="385445"/>
            <a:ext cx="813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はっけん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3175057" y="376226"/>
            <a:ext cx="31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4B7DB7E-480C-450E-B0B1-1FB857B66DC4}"/>
              </a:ext>
            </a:extLst>
          </p:cNvPr>
          <p:cNvSpPr txBox="1"/>
          <p:nvPr/>
        </p:nvSpPr>
        <p:spPr>
          <a:xfrm>
            <a:off x="2359342" y="1095836"/>
            <a:ext cx="6832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はっけん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CCABECB-0F51-4E30-AAA7-2DC1CB8C1B2A}"/>
              </a:ext>
            </a:extLst>
          </p:cNvPr>
          <p:cNvSpPr/>
          <p:nvPr/>
        </p:nvSpPr>
        <p:spPr>
          <a:xfrm>
            <a:off x="3493008" y="2216662"/>
            <a:ext cx="1929635" cy="1699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ED7BA834-6C00-47BA-837D-07154F01F5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9937" y="2508603"/>
            <a:ext cx="1160778" cy="1160778"/>
          </a:xfrm>
          <a:prstGeom prst="rect">
            <a:avLst/>
          </a:prstGeom>
        </p:spPr>
      </p:pic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6E1F1863-B465-424A-9A83-2605BC347F68}"/>
              </a:ext>
            </a:extLst>
          </p:cNvPr>
          <p:cNvCxnSpPr>
            <a:cxnSpLocks/>
          </p:cNvCxnSpPr>
          <p:nvPr/>
        </p:nvCxnSpPr>
        <p:spPr>
          <a:xfrm flipV="1">
            <a:off x="4405787" y="2566744"/>
            <a:ext cx="0" cy="3074513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89449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障害物を発見したら止まろう！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337523" y="380753"/>
            <a:ext cx="11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9349D4B-C6A9-4CD7-B060-E90311862CA8}"/>
              </a:ext>
            </a:extLst>
          </p:cNvPr>
          <p:cNvSpPr txBox="1"/>
          <p:nvPr/>
        </p:nvSpPr>
        <p:spPr>
          <a:xfrm>
            <a:off x="1629711" y="385445"/>
            <a:ext cx="813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はっけん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3175057" y="376226"/>
            <a:ext cx="31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F452061-500E-4AC7-97AE-4200C5E22A19}"/>
              </a:ext>
            </a:extLst>
          </p:cNvPr>
          <p:cNvSpPr txBox="1"/>
          <p:nvPr/>
        </p:nvSpPr>
        <p:spPr>
          <a:xfrm>
            <a:off x="409739" y="1321791"/>
            <a:ext cx="83056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本体の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ボタンを押したときに、プログラムが実行されるようにします。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9EBC14F-C7B3-4029-B09D-206020EA0E7E}"/>
              </a:ext>
            </a:extLst>
          </p:cNvPr>
          <p:cNvSpPr txBox="1"/>
          <p:nvPr/>
        </p:nvSpPr>
        <p:spPr>
          <a:xfrm>
            <a:off x="2190109" y="1366902"/>
            <a:ext cx="4067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8447EF1-C0F7-4E37-AC55-A047DCFA9107}"/>
              </a:ext>
            </a:extLst>
          </p:cNvPr>
          <p:cNvSpPr txBox="1"/>
          <p:nvPr/>
        </p:nvSpPr>
        <p:spPr>
          <a:xfrm>
            <a:off x="5114724" y="1376526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013F51A-85FE-4718-A738-E97CD25A0130}"/>
              </a:ext>
            </a:extLst>
          </p:cNvPr>
          <p:cNvSpPr txBox="1"/>
          <p:nvPr/>
        </p:nvSpPr>
        <p:spPr>
          <a:xfrm>
            <a:off x="409739" y="1385161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ほんたい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8900357-C5E2-41A5-879F-1FB97F24A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869" y="2561613"/>
            <a:ext cx="2943225" cy="1524000"/>
          </a:xfrm>
          <a:prstGeom prst="rect">
            <a:avLst/>
          </a:prstGeom>
        </p:spPr>
      </p:pic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2C1EBC5B-E8A6-4A1D-B86D-8781479FD9B6}"/>
              </a:ext>
            </a:extLst>
          </p:cNvPr>
          <p:cNvCxnSpPr>
            <a:cxnSpLocks/>
          </p:cNvCxnSpPr>
          <p:nvPr/>
        </p:nvCxnSpPr>
        <p:spPr>
          <a:xfrm>
            <a:off x="739106" y="3627116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66250D4C-7EC8-4E8A-A115-8D8ED4CEE088}"/>
              </a:ext>
            </a:extLst>
          </p:cNvPr>
          <p:cNvGrpSpPr/>
          <p:nvPr/>
        </p:nvGrpSpPr>
        <p:grpSpPr>
          <a:xfrm>
            <a:off x="86684" y="3325944"/>
            <a:ext cx="652422" cy="639195"/>
            <a:chOff x="4219998" y="2929126"/>
            <a:chExt cx="652422" cy="639195"/>
          </a:xfrm>
        </p:grpSpPr>
        <p:sp>
          <p:nvSpPr>
            <p:cNvPr id="28" name="四角形: 角を丸くする 27">
              <a:extLst>
                <a:ext uri="{FF2B5EF4-FFF2-40B4-BE49-F238E27FC236}">
                  <a16:creationId xmlns:a16="http://schemas.microsoft.com/office/drawing/2014/main" id="{4571E5D7-390E-4616-B4D7-AEABA46A1770}"/>
                </a:ext>
              </a:extLst>
            </p:cNvPr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B09E1E13-E754-4C45-A40F-B1EF270F3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</p:spPr>
        </p:pic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D998D759-5A06-40AB-974A-17C9BFBEB435}"/>
              </a:ext>
            </a:extLst>
          </p:cNvPr>
          <p:cNvGrpSpPr/>
          <p:nvPr/>
        </p:nvGrpSpPr>
        <p:grpSpPr>
          <a:xfrm>
            <a:off x="4106507" y="3231395"/>
            <a:ext cx="4964326" cy="1131079"/>
            <a:chOff x="4392736" y="2387987"/>
            <a:chExt cx="4964326" cy="113107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66774F3-341E-4597-8262-F05836B1A167}"/>
                </a:ext>
              </a:extLst>
            </p:cNvPr>
            <p:cNvSpPr txBox="1"/>
            <p:nvPr/>
          </p:nvSpPr>
          <p:spPr>
            <a:xfrm>
              <a:off x="4392736" y="2387987"/>
              <a:ext cx="496432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のどちらも「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68B280FD-6D99-4306-B91F-450364611500}"/>
                </a:ext>
              </a:extLst>
            </p:cNvPr>
            <p:cNvSpPr txBox="1"/>
            <p:nvPr/>
          </p:nvSpPr>
          <p:spPr>
            <a:xfrm>
              <a:off x="8482620" y="244917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CCCE670E-7881-46DC-B90B-F5A987FD0FD3}"/>
                </a:ext>
              </a:extLst>
            </p:cNvPr>
            <p:cNvSpPr txBox="1"/>
            <p:nvPr/>
          </p:nvSpPr>
          <p:spPr>
            <a:xfrm>
              <a:off x="4622705" y="2445269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3AD7EF84-C6CD-4638-965E-5D3B8943E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3514" y="2537200"/>
              <a:ext cx="2392887" cy="464860"/>
            </a:xfrm>
            <a:prstGeom prst="rect">
              <a:avLst/>
            </a:prstGeom>
          </p:spPr>
        </p:pic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40847467-0A94-4A75-8901-E37159EE5CB5}"/>
              </a:ext>
            </a:extLst>
          </p:cNvPr>
          <p:cNvCxnSpPr>
            <a:cxnSpLocks/>
          </p:cNvCxnSpPr>
          <p:nvPr/>
        </p:nvCxnSpPr>
        <p:spPr>
          <a:xfrm>
            <a:off x="739106" y="2946275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F57FC6F-4CE2-4435-A218-8F8A71C79FE9}"/>
              </a:ext>
            </a:extLst>
          </p:cNvPr>
          <p:cNvGrpSpPr/>
          <p:nvPr/>
        </p:nvGrpSpPr>
        <p:grpSpPr>
          <a:xfrm>
            <a:off x="86684" y="2645103"/>
            <a:ext cx="652422" cy="639195"/>
            <a:chOff x="86684" y="2352138"/>
            <a:chExt cx="652422" cy="639195"/>
          </a:xfrm>
        </p:grpSpPr>
        <p:sp>
          <p:nvSpPr>
            <p:cNvPr id="38" name="四角形: 角を丸くする 37">
              <a:extLst>
                <a:ext uri="{FF2B5EF4-FFF2-40B4-BE49-F238E27FC236}">
                  <a16:creationId xmlns:a16="http://schemas.microsoft.com/office/drawing/2014/main" id="{E2D6F509-6092-4EC2-A68C-008365EE9205}"/>
                </a:ext>
              </a:extLst>
            </p:cNvPr>
            <p:cNvSpPr/>
            <p:nvPr/>
          </p:nvSpPr>
          <p:spPr>
            <a:xfrm>
              <a:off x="86684" y="235213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39591BE0-2D94-4B76-BB80-EAD5284E6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5245" y="2423928"/>
              <a:ext cx="495300" cy="504825"/>
            </a:xfrm>
            <a:prstGeom prst="rect">
              <a:avLst/>
            </a:prstGeom>
          </p:spPr>
        </p:pic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69CD0692-5275-4674-8A95-A7CC2D9C4BC6}"/>
              </a:ext>
            </a:extLst>
          </p:cNvPr>
          <p:cNvGrpSpPr/>
          <p:nvPr/>
        </p:nvGrpSpPr>
        <p:grpSpPr>
          <a:xfrm>
            <a:off x="4106507" y="2504376"/>
            <a:ext cx="5037493" cy="629064"/>
            <a:chOff x="4106507" y="2211411"/>
            <a:chExt cx="5037493" cy="629064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B9EC919F-2107-4B66-9A47-66B300F2274C}"/>
                </a:ext>
              </a:extLst>
            </p:cNvPr>
            <p:cNvSpPr txBox="1"/>
            <p:nvPr/>
          </p:nvSpPr>
          <p:spPr>
            <a:xfrm>
              <a:off x="4106507" y="2211411"/>
              <a:ext cx="503749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「調べる」から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1A35F05F-D013-40B6-B0DD-6115CF30B184}"/>
                </a:ext>
              </a:extLst>
            </p:cNvPr>
            <p:cNvSpPr txBox="1"/>
            <p:nvPr/>
          </p:nvSpPr>
          <p:spPr>
            <a:xfrm>
              <a:off x="7935273" y="227269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7F5E16AF-4D76-4097-BBBD-E00881C41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32094" y="2246063"/>
              <a:ext cx="1943268" cy="594412"/>
            </a:xfrm>
            <a:prstGeom prst="rect">
              <a:avLst/>
            </a:prstGeom>
          </p:spPr>
        </p:pic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9383AE2C-EF86-4584-B91E-7491C8DCBE34}"/>
                </a:ext>
              </a:extLst>
            </p:cNvPr>
            <p:cNvSpPr txBox="1"/>
            <p:nvPr/>
          </p:nvSpPr>
          <p:spPr>
            <a:xfrm>
              <a:off x="4280212" y="227269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51" name="図 50">
            <a:extLst>
              <a:ext uri="{FF2B5EF4-FFF2-40B4-BE49-F238E27FC236}">
                <a16:creationId xmlns:a16="http://schemas.microsoft.com/office/drawing/2014/main" id="{B34A6936-203F-4754-95EC-3DB324AC0C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872" y="4773748"/>
            <a:ext cx="1118500" cy="1894933"/>
          </a:xfrm>
          <a:prstGeom prst="rect">
            <a:avLst/>
          </a:prstGeom>
        </p:spPr>
      </p:pic>
      <p:sp>
        <p:nvSpPr>
          <p:cNvPr id="54" name="吹き出し: 角を丸めた四角形 53">
            <a:extLst>
              <a:ext uri="{FF2B5EF4-FFF2-40B4-BE49-F238E27FC236}">
                <a16:creationId xmlns:a16="http://schemas.microsoft.com/office/drawing/2014/main" id="{B8F78EAF-6EB0-4B77-9543-50D3E447158A}"/>
              </a:ext>
            </a:extLst>
          </p:cNvPr>
          <p:cNvSpPr/>
          <p:nvPr/>
        </p:nvSpPr>
        <p:spPr>
          <a:xfrm>
            <a:off x="1922358" y="5151032"/>
            <a:ext cx="6012916" cy="727295"/>
          </a:xfrm>
          <a:prstGeom prst="wedgeRoundRectCallout">
            <a:avLst>
              <a:gd name="adj1" fmla="val -55184"/>
              <a:gd name="adj2" fmla="val -508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10F9F60A-3AA9-44E1-82BB-310DF1998D6C}"/>
              </a:ext>
            </a:extLst>
          </p:cNvPr>
          <p:cNvSpPr txBox="1"/>
          <p:nvPr/>
        </p:nvSpPr>
        <p:spPr>
          <a:xfrm>
            <a:off x="2176683" y="5208898"/>
            <a:ext cx="6464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第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回と同じように、よく使う動きを関数にしておこう！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B93DFB1-E1CD-4B4C-A152-BD2E9C336523}"/>
              </a:ext>
            </a:extLst>
          </p:cNvPr>
          <p:cNvSpPr txBox="1"/>
          <p:nvPr/>
        </p:nvSpPr>
        <p:spPr>
          <a:xfrm>
            <a:off x="2141216" y="5252190"/>
            <a:ext cx="440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BB11349-3C72-4083-B46B-235CCF7428AA}"/>
              </a:ext>
            </a:extLst>
          </p:cNvPr>
          <p:cNvSpPr txBox="1"/>
          <p:nvPr/>
        </p:nvSpPr>
        <p:spPr>
          <a:xfrm>
            <a:off x="2476550" y="5252190"/>
            <a:ext cx="440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033FBE4-789D-4A12-8A04-35A2B14D7C00}"/>
              </a:ext>
            </a:extLst>
          </p:cNvPr>
          <p:cNvSpPr txBox="1"/>
          <p:nvPr/>
        </p:nvSpPr>
        <p:spPr>
          <a:xfrm>
            <a:off x="2888297" y="5252190"/>
            <a:ext cx="440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4C9D6CC9-02D8-44BC-92FD-D79931C6BE9B}"/>
              </a:ext>
            </a:extLst>
          </p:cNvPr>
          <p:cNvSpPr txBox="1"/>
          <p:nvPr/>
        </p:nvSpPr>
        <p:spPr>
          <a:xfrm>
            <a:off x="4527044" y="5252190"/>
            <a:ext cx="440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76B89CF8-F7EF-4B47-8E5F-CE8DD71C14E9}"/>
              </a:ext>
            </a:extLst>
          </p:cNvPr>
          <p:cNvSpPr txBox="1"/>
          <p:nvPr/>
        </p:nvSpPr>
        <p:spPr>
          <a:xfrm>
            <a:off x="4928816" y="5252190"/>
            <a:ext cx="440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4FE20E64-9185-4BFB-BCCF-3753AB64350B}"/>
              </a:ext>
            </a:extLst>
          </p:cNvPr>
          <p:cNvSpPr txBox="1"/>
          <p:nvPr/>
        </p:nvSpPr>
        <p:spPr>
          <a:xfrm>
            <a:off x="5524229" y="5252190"/>
            <a:ext cx="6407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07040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障害物を発見したら止まろう！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337523" y="380753"/>
            <a:ext cx="11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9349D4B-C6A9-4CD7-B060-E90311862CA8}"/>
              </a:ext>
            </a:extLst>
          </p:cNvPr>
          <p:cNvSpPr txBox="1"/>
          <p:nvPr/>
        </p:nvSpPr>
        <p:spPr>
          <a:xfrm>
            <a:off x="1629711" y="385445"/>
            <a:ext cx="813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はっけん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3175057" y="376226"/>
            <a:ext cx="31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5E230928-CFAF-432A-AFE8-1FC4970E5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4" y="2962474"/>
            <a:ext cx="4853290" cy="3814862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672C147B-5DAF-4FD7-8DD3-67C2DB92A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993" y="2128275"/>
            <a:ext cx="1638300" cy="419100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F2C7804-712A-4893-BBA3-F25A8A91EE5E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前進するプログラムを定義しよう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BF15DBC-C816-4D18-82A6-F97C138E621D}"/>
              </a:ext>
            </a:extLst>
          </p:cNvPr>
          <p:cNvSpPr txBox="1"/>
          <p:nvPr/>
        </p:nvSpPr>
        <p:spPr>
          <a:xfrm>
            <a:off x="456760" y="1303385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5E2D216-5055-4D54-8AF8-459CFA7CF601}"/>
              </a:ext>
            </a:extLst>
          </p:cNvPr>
          <p:cNvSpPr txBox="1"/>
          <p:nvPr/>
        </p:nvSpPr>
        <p:spPr>
          <a:xfrm>
            <a:off x="2717409" y="1316211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072055A5-06B0-40A2-8960-0D6278216C64}"/>
              </a:ext>
            </a:extLst>
          </p:cNvPr>
          <p:cNvCxnSpPr>
            <a:cxnSpLocks/>
          </p:cNvCxnSpPr>
          <p:nvPr/>
        </p:nvCxnSpPr>
        <p:spPr>
          <a:xfrm>
            <a:off x="1365515" y="2333063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17DC1F1-336F-47B7-8CDA-CF24CCF015C8}"/>
              </a:ext>
            </a:extLst>
          </p:cNvPr>
          <p:cNvSpPr txBox="1"/>
          <p:nvPr/>
        </p:nvSpPr>
        <p:spPr>
          <a:xfrm>
            <a:off x="4846888" y="1678869"/>
            <a:ext cx="462152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ブロックを作る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選び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前進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」という名前の関数を作る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D7607C9-28B1-4343-9B42-0D6BABF44D97}"/>
              </a:ext>
            </a:extLst>
          </p:cNvPr>
          <p:cNvSpPr txBox="1"/>
          <p:nvPr/>
        </p:nvSpPr>
        <p:spPr>
          <a:xfrm>
            <a:off x="8461017" y="175926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4F8F0CF-ABA9-431E-92F9-E8ACFDF76862}"/>
              </a:ext>
            </a:extLst>
          </p:cNvPr>
          <p:cNvSpPr txBox="1"/>
          <p:nvPr/>
        </p:nvSpPr>
        <p:spPr>
          <a:xfrm>
            <a:off x="5001768" y="1759269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E7C6B7D-BA72-41BB-BDFD-A2CB998C2613}"/>
              </a:ext>
            </a:extLst>
          </p:cNvPr>
          <p:cNvSpPr txBox="1"/>
          <p:nvPr/>
        </p:nvSpPr>
        <p:spPr>
          <a:xfrm>
            <a:off x="7503669" y="1759269"/>
            <a:ext cx="627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9664AFF-D52B-4D45-9E88-9537710667DA}"/>
              </a:ext>
            </a:extLst>
          </p:cNvPr>
          <p:cNvSpPr txBox="1"/>
          <p:nvPr/>
        </p:nvSpPr>
        <p:spPr>
          <a:xfrm>
            <a:off x="7057474" y="2295993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E4CB8A88-FA2B-4A27-B760-1B0F1B76FEE8}"/>
              </a:ext>
            </a:extLst>
          </p:cNvPr>
          <p:cNvSpPr txBox="1"/>
          <p:nvPr/>
        </p:nvSpPr>
        <p:spPr>
          <a:xfrm>
            <a:off x="6360708" y="2295993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AFA8520-56E8-4F5C-BDFA-7338BBDB4BD1}"/>
              </a:ext>
            </a:extLst>
          </p:cNvPr>
          <p:cNvSpPr txBox="1"/>
          <p:nvPr/>
        </p:nvSpPr>
        <p:spPr>
          <a:xfrm>
            <a:off x="7721675" y="2295993"/>
            <a:ext cx="5823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D81C00C-D261-43C4-BB30-E40EF3566B6E}"/>
              </a:ext>
            </a:extLst>
          </p:cNvPr>
          <p:cNvSpPr txBox="1"/>
          <p:nvPr/>
        </p:nvSpPr>
        <p:spPr>
          <a:xfrm>
            <a:off x="5041796" y="2295993"/>
            <a:ext cx="739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ぜんしん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E6FC5A86-542E-422C-8911-58C87EA91688}"/>
              </a:ext>
            </a:extLst>
          </p:cNvPr>
          <p:cNvSpPr/>
          <p:nvPr/>
        </p:nvSpPr>
        <p:spPr>
          <a:xfrm>
            <a:off x="4130782" y="6206939"/>
            <a:ext cx="460724" cy="363074"/>
          </a:xfrm>
          <a:prstGeom prst="roundRect">
            <a:avLst>
              <a:gd name="adj" fmla="val 2799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7" name="四角形: 角を丸くする 66">
            <a:extLst>
              <a:ext uri="{FF2B5EF4-FFF2-40B4-BE49-F238E27FC236}">
                <a16:creationId xmlns:a16="http://schemas.microsoft.com/office/drawing/2014/main" id="{9805D655-2BC6-43D0-BB13-F5B8CC3DBA1F}"/>
              </a:ext>
            </a:extLst>
          </p:cNvPr>
          <p:cNvSpPr/>
          <p:nvPr/>
        </p:nvSpPr>
        <p:spPr>
          <a:xfrm>
            <a:off x="1528710" y="3695831"/>
            <a:ext cx="1361889" cy="47693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8" name="矢印: 右 67">
            <a:extLst>
              <a:ext uri="{FF2B5EF4-FFF2-40B4-BE49-F238E27FC236}">
                <a16:creationId xmlns:a16="http://schemas.microsoft.com/office/drawing/2014/main" id="{24832B95-05F6-49D1-9C8D-84CDA9DA01C4}"/>
              </a:ext>
            </a:extLst>
          </p:cNvPr>
          <p:cNvSpPr/>
          <p:nvPr/>
        </p:nvSpPr>
        <p:spPr>
          <a:xfrm>
            <a:off x="5227830" y="5420994"/>
            <a:ext cx="880625" cy="89535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C8FA16D9-DE56-46F3-9596-82D192C0487F}"/>
              </a:ext>
            </a:extLst>
          </p:cNvPr>
          <p:cNvGrpSpPr/>
          <p:nvPr/>
        </p:nvGrpSpPr>
        <p:grpSpPr>
          <a:xfrm>
            <a:off x="713093" y="2018227"/>
            <a:ext cx="652422" cy="639195"/>
            <a:chOff x="569798" y="2158618"/>
            <a:chExt cx="652422" cy="639195"/>
          </a:xfrm>
        </p:grpSpPr>
        <p:sp>
          <p:nvSpPr>
            <p:cNvPr id="70" name="四角形: 角を丸くする 69">
              <a:extLst>
                <a:ext uri="{FF2B5EF4-FFF2-40B4-BE49-F238E27FC236}">
                  <a16:creationId xmlns:a16="http://schemas.microsoft.com/office/drawing/2014/main" id="{F5A7E2A3-96A5-498B-B99B-F83FCDC8AAF2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6D4AED2D-805B-40D3-A5A2-ADB75C01D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6459" y="2247491"/>
              <a:ext cx="419100" cy="485775"/>
            </a:xfrm>
            <a:prstGeom prst="rect">
              <a:avLst/>
            </a:prstGeom>
          </p:spPr>
        </p:pic>
      </p:grp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9ED5CA8B-3CE5-4B40-B270-4CFB300089D0}"/>
              </a:ext>
            </a:extLst>
          </p:cNvPr>
          <p:cNvSpPr/>
          <p:nvPr/>
        </p:nvSpPr>
        <p:spPr>
          <a:xfrm>
            <a:off x="217694" y="4760202"/>
            <a:ext cx="1515203" cy="1158114"/>
          </a:xfrm>
          <a:prstGeom prst="roundRect">
            <a:avLst>
              <a:gd name="adj" fmla="val 1375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73" name="図 72">
            <a:extLst>
              <a:ext uri="{FF2B5EF4-FFF2-40B4-BE49-F238E27FC236}">
                <a16:creationId xmlns:a16="http://schemas.microsoft.com/office/drawing/2014/main" id="{C6DBE146-A029-4452-91D9-C5AE3E4423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9067" y="5459094"/>
            <a:ext cx="1409700" cy="819150"/>
          </a:xfrm>
          <a:prstGeom prst="rect">
            <a:avLst/>
          </a:prstGeom>
        </p:spPr>
      </p:pic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39981A7C-16EE-455E-A061-A416FF7E4E4A}"/>
              </a:ext>
            </a:extLst>
          </p:cNvPr>
          <p:cNvGrpSpPr/>
          <p:nvPr/>
        </p:nvGrpSpPr>
        <p:grpSpPr>
          <a:xfrm>
            <a:off x="4807719" y="3148428"/>
            <a:ext cx="4336281" cy="1685077"/>
            <a:chOff x="4807719" y="3148428"/>
            <a:chExt cx="4336281" cy="1685077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5446FC55-FF8F-48ED-8F1D-1A919B8A609B}"/>
                </a:ext>
              </a:extLst>
            </p:cNvPr>
            <p:cNvSpPr txBox="1"/>
            <p:nvPr/>
          </p:nvSpPr>
          <p:spPr>
            <a:xfrm>
              <a:off x="4866067" y="3148428"/>
              <a:ext cx="4277933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「引数を追加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（数値またはテキスト）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クリックし、「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」いう名前の引数を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設定する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C475B44D-B438-4A6A-BCBE-2589630DBAD6}"/>
                </a:ext>
              </a:extLst>
            </p:cNvPr>
            <p:cNvSpPr txBox="1"/>
            <p:nvPr/>
          </p:nvSpPr>
          <p:spPr>
            <a:xfrm>
              <a:off x="5001768" y="3207473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D2FC8C56-794C-4CDF-A80E-02E6640A4C99}"/>
                </a:ext>
              </a:extLst>
            </p:cNvPr>
            <p:cNvSpPr txBox="1"/>
            <p:nvPr/>
          </p:nvSpPr>
          <p:spPr>
            <a:xfrm>
              <a:off x="5688344" y="3207473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5969EDA8-9637-48C3-9E5F-DD5417B370B8}"/>
                </a:ext>
              </a:extLst>
            </p:cNvPr>
            <p:cNvSpPr txBox="1"/>
            <p:nvPr/>
          </p:nvSpPr>
          <p:spPr>
            <a:xfrm>
              <a:off x="6341253" y="324298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C16D0675-261D-4FAF-B7CE-2C0A2A60C8E0}"/>
                </a:ext>
              </a:extLst>
            </p:cNvPr>
            <p:cNvSpPr txBox="1"/>
            <p:nvPr/>
          </p:nvSpPr>
          <p:spPr>
            <a:xfrm>
              <a:off x="6360687" y="3774017"/>
              <a:ext cx="6615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2A97C99A-9496-4871-BF11-831BA028F8B3}"/>
                </a:ext>
              </a:extLst>
            </p:cNvPr>
            <p:cNvSpPr txBox="1"/>
            <p:nvPr/>
          </p:nvSpPr>
          <p:spPr>
            <a:xfrm>
              <a:off x="7337494" y="3774017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7A478A00-F732-4380-87D4-1686894DDE97}"/>
                </a:ext>
              </a:extLst>
            </p:cNvPr>
            <p:cNvSpPr txBox="1"/>
            <p:nvPr/>
          </p:nvSpPr>
          <p:spPr>
            <a:xfrm>
              <a:off x="7999884" y="3774017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F48B16D3-B409-4C65-AD22-534FE8C00DE1}"/>
                </a:ext>
              </a:extLst>
            </p:cNvPr>
            <p:cNvSpPr txBox="1"/>
            <p:nvPr/>
          </p:nvSpPr>
          <p:spPr>
            <a:xfrm>
              <a:off x="4807719" y="4302499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18754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E6961E5-7456-41A6-A78B-3B422D206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16" y="2027559"/>
            <a:ext cx="2381250" cy="20288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障害物を発見したら止まろう！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0B5C1806-06E1-4F50-A6C5-DF4687749C62}"/>
              </a:ext>
            </a:extLst>
          </p:cNvPr>
          <p:cNvGrpSpPr/>
          <p:nvPr/>
        </p:nvGrpSpPr>
        <p:grpSpPr>
          <a:xfrm>
            <a:off x="4044709" y="2530717"/>
            <a:ext cx="4673980" cy="1131079"/>
            <a:chOff x="4392736" y="3780958"/>
            <a:chExt cx="4673980" cy="1131079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DBF0F21-22EA-4B7B-8078-329D7EEFDCA3}"/>
                </a:ext>
              </a:extLst>
            </p:cNvPr>
            <p:cNvSpPr txBox="1"/>
            <p:nvPr/>
          </p:nvSpPr>
          <p:spPr>
            <a:xfrm>
              <a:off x="4392736" y="3780958"/>
              <a:ext cx="467398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のどちらも「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逆転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0DC3BFAA-43A4-4736-82C8-B54D5593E318}"/>
                </a:ext>
              </a:extLst>
            </p:cNvPr>
            <p:cNvSpPr txBox="1"/>
            <p:nvPr/>
          </p:nvSpPr>
          <p:spPr>
            <a:xfrm>
              <a:off x="8025283" y="382357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2500A3E-6CE8-4EDB-A156-38D74539D878}"/>
                </a:ext>
              </a:extLst>
            </p:cNvPr>
            <p:cNvSpPr txBox="1"/>
            <p:nvPr/>
          </p:nvSpPr>
          <p:spPr>
            <a:xfrm>
              <a:off x="4622705" y="3838240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37503FEB-8BB8-4FAF-8EFC-A920EE0C8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17226" y="3933716"/>
              <a:ext cx="1897544" cy="434378"/>
            </a:xfrm>
            <a:prstGeom prst="rect">
              <a:avLst/>
            </a:prstGeom>
          </p:spPr>
        </p:pic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7F61936B-51D5-435C-A793-F7557199AF81}"/>
                </a:ext>
              </a:extLst>
            </p:cNvPr>
            <p:cNvSpPr txBox="1"/>
            <p:nvPr/>
          </p:nvSpPr>
          <p:spPr>
            <a:xfrm>
              <a:off x="6608726" y="4393844"/>
              <a:ext cx="8458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ぎゃくてん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778207B-5BAB-4D57-BC86-A41D62B579E3}"/>
              </a:ext>
            </a:extLst>
          </p:cNvPr>
          <p:cNvGrpSpPr/>
          <p:nvPr/>
        </p:nvGrpSpPr>
        <p:grpSpPr>
          <a:xfrm>
            <a:off x="933747" y="5017274"/>
            <a:ext cx="6487985" cy="579525"/>
            <a:chOff x="933747" y="5017274"/>
            <a:chExt cx="6487985" cy="579525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3F78D4EA-67A7-4107-96D3-CC261B04FDDE}"/>
                </a:ext>
              </a:extLst>
            </p:cNvPr>
            <p:cNvSpPr txBox="1"/>
            <p:nvPr/>
          </p:nvSpPr>
          <p:spPr>
            <a:xfrm>
              <a:off x="933747" y="5017274"/>
              <a:ext cx="648798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び、関数の引数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C58B0B8-E767-432D-83F9-B81244E092BF}"/>
                </a:ext>
              </a:extLst>
            </p:cNvPr>
            <p:cNvSpPr txBox="1"/>
            <p:nvPr/>
          </p:nvSpPr>
          <p:spPr>
            <a:xfrm>
              <a:off x="1083126" y="508014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4E92DA72-7742-4E61-A1CF-8E202703B72A}"/>
                </a:ext>
              </a:extLst>
            </p:cNvPr>
            <p:cNvSpPr txBox="1"/>
            <p:nvPr/>
          </p:nvSpPr>
          <p:spPr>
            <a:xfrm>
              <a:off x="3649118" y="507307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7ADCDCBF-2CB3-40D1-929A-DF35D2A5B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28896" y="5124318"/>
              <a:ext cx="1082134" cy="472481"/>
            </a:xfrm>
            <a:prstGeom prst="rect">
              <a:avLst/>
            </a:prstGeom>
          </p:spPr>
        </p:pic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E5A8BF2D-3629-48F4-9123-A1F257DD143B}"/>
                </a:ext>
              </a:extLst>
            </p:cNvPr>
            <p:cNvSpPr txBox="1"/>
            <p:nvPr/>
          </p:nvSpPr>
          <p:spPr>
            <a:xfrm>
              <a:off x="4980679" y="5072398"/>
              <a:ext cx="777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3A49110E-1B55-46BA-B128-0A1CA2A911A6}"/>
                </a:ext>
              </a:extLst>
            </p:cNvPr>
            <p:cNvSpPr txBox="1"/>
            <p:nvPr/>
          </p:nvSpPr>
          <p:spPr>
            <a:xfrm>
              <a:off x="4324613" y="5081276"/>
              <a:ext cx="7090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9BB678FD-9D23-457D-B07D-4AF379D27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02843" y="5217780"/>
              <a:ext cx="403895" cy="342930"/>
            </a:xfrm>
            <a:prstGeom prst="rect">
              <a:avLst/>
            </a:prstGeom>
          </p:spPr>
        </p:pic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49701E6C-7830-4EE7-8011-B7E2106A9616}"/>
                </a:ext>
              </a:extLst>
            </p:cNvPr>
            <p:cNvSpPr txBox="1"/>
            <p:nvPr/>
          </p:nvSpPr>
          <p:spPr>
            <a:xfrm>
              <a:off x="6170212" y="5082416"/>
              <a:ext cx="4229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9DEDCA89-953F-4533-9176-834149D9982D}"/>
              </a:ext>
            </a:extLst>
          </p:cNvPr>
          <p:cNvCxnSpPr>
            <a:cxnSpLocks/>
          </p:cNvCxnSpPr>
          <p:nvPr/>
        </p:nvCxnSpPr>
        <p:spPr>
          <a:xfrm>
            <a:off x="802675" y="2915085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836CFE94-44F3-4297-A9AF-462C4B2FF042}"/>
              </a:ext>
            </a:extLst>
          </p:cNvPr>
          <p:cNvGrpSpPr/>
          <p:nvPr/>
        </p:nvGrpSpPr>
        <p:grpSpPr>
          <a:xfrm>
            <a:off x="150253" y="2613913"/>
            <a:ext cx="652422" cy="639195"/>
            <a:chOff x="4219998" y="2929126"/>
            <a:chExt cx="652422" cy="639195"/>
          </a:xfrm>
        </p:grpSpPr>
        <p:sp>
          <p:nvSpPr>
            <p:cNvPr id="78" name="四角形: 角を丸くする 77">
              <a:extLst>
                <a:ext uri="{FF2B5EF4-FFF2-40B4-BE49-F238E27FC236}">
                  <a16:creationId xmlns:a16="http://schemas.microsoft.com/office/drawing/2014/main" id="{3E12E985-8204-4DD7-B9F3-93B24F8C91C8}"/>
                </a:ext>
              </a:extLst>
            </p:cNvPr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86A7994D-18C0-4EC1-A314-72108BD08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</p:spPr>
        </p:pic>
      </p:grpSp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5DA85C5A-77BE-4D8D-A313-1FE511688294}"/>
              </a:ext>
            </a:extLst>
          </p:cNvPr>
          <p:cNvGrpSpPr/>
          <p:nvPr/>
        </p:nvGrpSpPr>
        <p:grpSpPr>
          <a:xfrm>
            <a:off x="142371" y="3411025"/>
            <a:ext cx="652422" cy="639195"/>
            <a:chOff x="303415" y="2322618"/>
            <a:chExt cx="652422" cy="639195"/>
          </a:xfrm>
        </p:grpSpPr>
        <p:pic>
          <p:nvPicPr>
            <p:cNvPr id="81" name="図 80">
              <a:extLst>
                <a:ext uri="{FF2B5EF4-FFF2-40B4-BE49-F238E27FC236}">
                  <a16:creationId xmlns:a16="http://schemas.microsoft.com/office/drawing/2014/main" id="{8DA5976E-24E4-40F8-8482-F0674762C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82" name="四角形: 角を丸くする 81">
              <a:extLst>
                <a:ext uri="{FF2B5EF4-FFF2-40B4-BE49-F238E27FC236}">
                  <a16:creationId xmlns:a16="http://schemas.microsoft.com/office/drawing/2014/main" id="{A8B5350E-A6F2-4FDC-9254-A9A7596004CF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783C5296-317E-4824-8504-F5BDFC0370A4}"/>
              </a:ext>
            </a:extLst>
          </p:cNvPr>
          <p:cNvCxnSpPr>
            <a:cxnSpLocks/>
          </p:cNvCxnSpPr>
          <p:nvPr/>
        </p:nvCxnSpPr>
        <p:spPr>
          <a:xfrm>
            <a:off x="795599" y="3739500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円弧 9">
            <a:extLst>
              <a:ext uri="{FF2B5EF4-FFF2-40B4-BE49-F238E27FC236}">
                <a16:creationId xmlns:a16="http://schemas.microsoft.com/office/drawing/2014/main" id="{B0FE907A-FDDF-4B63-A518-2D3E22F489B8}"/>
              </a:ext>
            </a:extLst>
          </p:cNvPr>
          <p:cNvSpPr/>
          <p:nvPr/>
        </p:nvSpPr>
        <p:spPr>
          <a:xfrm>
            <a:off x="1394836" y="2428382"/>
            <a:ext cx="1791965" cy="1335750"/>
          </a:xfrm>
          <a:prstGeom prst="arc">
            <a:avLst>
              <a:gd name="adj1" fmla="val 16200000"/>
              <a:gd name="adj2" fmla="val 6583485"/>
            </a:avLst>
          </a:prstGeom>
          <a:noFill/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C4FA0FB-6759-4631-9D3E-7F035BE27E0F}"/>
              </a:ext>
            </a:extLst>
          </p:cNvPr>
          <p:cNvSpPr txBox="1"/>
          <p:nvPr/>
        </p:nvSpPr>
        <p:spPr>
          <a:xfrm>
            <a:off x="337523" y="380753"/>
            <a:ext cx="11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5884DE3-1488-43B3-A65A-D47E23103B00}"/>
              </a:ext>
            </a:extLst>
          </p:cNvPr>
          <p:cNvSpPr txBox="1"/>
          <p:nvPr/>
        </p:nvSpPr>
        <p:spPr>
          <a:xfrm>
            <a:off x="1629711" y="385445"/>
            <a:ext cx="813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はっけん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FBDA525-54CC-41A3-873A-5B0DF8115A02}"/>
              </a:ext>
            </a:extLst>
          </p:cNvPr>
          <p:cNvSpPr txBox="1"/>
          <p:nvPr/>
        </p:nvSpPr>
        <p:spPr>
          <a:xfrm>
            <a:off x="3175057" y="376226"/>
            <a:ext cx="31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</p:spTree>
    <p:extLst>
      <p:ext uri="{BB962C8B-B14F-4D97-AF65-F5344CB8AC3E}">
        <p14:creationId xmlns:p14="http://schemas.microsoft.com/office/powerpoint/2010/main" val="22402177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E623DF23-B253-49F9-BF3D-D8CC29BA3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683" y="2366091"/>
            <a:ext cx="3552825" cy="17430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障害物を発見したら止まろう！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592AEC6-6173-44DD-8715-04B8060357ED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停止するプログラムを定義しよう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E4D009C-80EB-4286-BC74-8E0ED731132D}"/>
              </a:ext>
            </a:extLst>
          </p:cNvPr>
          <p:cNvSpPr txBox="1"/>
          <p:nvPr/>
        </p:nvSpPr>
        <p:spPr>
          <a:xfrm>
            <a:off x="456760" y="1303385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B1BC4DF-302F-44CA-B208-C0AAD618DDFC}"/>
              </a:ext>
            </a:extLst>
          </p:cNvPr>
          <p:cNvSpPr txBox="1"/>
          <p:nvPr/>
        </p:nvSpPr>
        <p:spPr>
          <a:xfrm>
            <a:off x="2717409" y="1316211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A8F6244-7B34-410D-8479-3BD9F799CD6B}"/>
              </a:ext>
            </a:extLst>
          </p:cNvPr>
          <p:cNvGrpSpPr/>
          <p:nvPr/>
        </p:nvGrpSpPr>
        <p:grpSpPr>
          <a:xfrm>
            <a:off x="4669508" y="2579890"/>
            <a:ext cx="4621524" cy="1131079"/>
            <a:chOff x="4154358" y="1699451"/>
            <a:chExt cx="4621524" cy="1131079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3D9257A7-1298-44EF-A66F-D3E8C0DE6B48}"/>
                </a:ext>
              </a:extLst>
            </p:cNvPr>
            <p:cNvSpPr txBox="1"/>
            <p:nvPr/>
          </p:nvSpPr>
          <p:spPr>
            <a:xfrm>
              <a:off x="4154358" y="1699451"/>
              <a:ext cx="462152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停止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」という名前の関数を作る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371DBBA-5D46-4EF2-BC0F-BF981B2E9DB8}"/>
                </a:ext>
              </a:extLst>
            </p:cNvPr>
            <p:cNvSpPr txBox="1"/>
            <p:nvPr/>
          </p:nvSpPr>
          <p:spPr>
            <a:xfrm>
              <a:off x="7768487" y="177985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553FA3B2-3C21-4E38-B95A-65D7060C99B3}"/>
                </a:ext>
              </a:extLst>
            </p:cNvPr>
            <p:cNvSpPr txBox="1"/>
            <p:nvPr/>
          </p:nvSpPr>
          <p:spPr>
            <a:xfrm>
              <a:off x="4309238" y="1779851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F4D81AC2-5BE7-4DC4-BBA5-8AA906766CC7}"/>
                </a:ext>
              </a:extLst>
            </p:cNvPr>
            <p:cNvSpPr txBox="1"/>
            <p:nvPr/>
          </p:nvSpPr>
          <p:spPr>
            <a:xfrm>
              <a:off x="6811139" y="1779851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8A05B222-16E2-460E-BD61-64A9F290F7D2}"/>
                </a:ext>
              </a:extLst>
            </p:cNvPr>
            <p:cNvSpPr txBox="1"/>
            <p:nvPr/>
          </p:nvSpPr>
          <p:spPr>
            <a:xfrm>
              <a:off x="6364944" y="231657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939B3362-0E40-4048-A79B-672AB3A485C1}"/>
                </a:ext>
              </a:extLst>
            </p:cNvPr>
            <p:cNvSpPr txBox="1"/>
            <p:nvPr/>
          </p:nvSpPr>
          <p:spPr>
            <a:xfrm>
              <a:off x="5668178" y="231657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E61B3222-EE1D-4DE7-A554-405CD6E6E5A7}"/>
                </a:ext>
              </a:extLst>
            </p:cNvPr>
            <p:cNvSpPr txBox="1"/>
            <p:nvPr/>
          </p:nvSpPr>
          <p:spPr>
            <a:xfrm>
              <a:off x="7029145" y="2316575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6BFA6EC-EC86-43D6-997A-18E69A3294C5}"/>
                </a:ext>
              </a:extLst>
            </p:cNvPr>
            <p:cNvSpPr txBox="1"/>
            <p:nvPr/>
          </p:nvSpPr>
          <p:spPr>
            <a:xfrm>
              <a:off x="4349266" y="2316575"/>
              <a:ext cx="7396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ていし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C7EF28E9-BB15-4C1A-B48F-084E2412BAD9}"/>
              </a:ext>
            </a:extLst>
          </p:cNvPr>
          <p:cNvCxnSpPr>
            <a:cxnSpLocks/>
          </p:cNvCxnSpPr>
          <p:nvPr/>
        </p:nvCxnSpPr>
        <p:spPr>
          <a:xfrm>
            <a:off x="802675" y="3248362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D9751028-4C61-491E-9C03-7EE3F34EEDEB}"/>
              </a:ext>
            </a:extLst>
          </p:cNvPr>
          <p:cNvGrpSpPr/>
          <p:nvPr/>
        </p:nvGrpSpPr>
        <p:grpSpPr>
          <a:xfrm>
            <a:off x="150253" y="2947190"/>
            <a:ext cx="652422" cy="639195"/>
            <a:chOff x="4219998" y="2929126"/>
            <a:chExt cx="652422" cy="639195"/>
          </a:xfrm>
        </p:grpSpPr>
        <p:sp>
          <p:nvSpPr>
            <p:cNvPr id="71" name="四角形: 角を丸くする 70">
              <a:extLst>
                <a:ext uri="{FF2B5EF4-FFF2-40B4-BE49-F238E27FC236}">
                  <a16:creationId xmlns:a16="http://schemas.microsoft.com/office/drawing/2014/main" id="{5BF6DB30-1AF5-44BD-9EE9-7838498C7D8A}"/>
                </a:ext>
              </a:extLst>
            </p:cNvPr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3C2A8941-F338-402B-8EAA-2A41A68C9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</p:spPr>
        </p:pic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0E53F45-F874-46E7-96D1-4E7EB167CC84}"/>
              </a:ext>
            </a:extLst>
          </p:cNvPr>
          <p:cNvGrpSpPr/>
          <p:nvPr/>
        </p:nvGrpSpPr>
        <p:grpSpPr>
          <a:xfrm>
            <a:off x="1885252" y="4595479"/>
            <a:ext cx="5568512" cy="1131079"/>
            <a:chOff x="850043" y="5896389"/>
            <a:chExt cx="5568512" cy="1131079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36F6C01A-8D89-45C4-8287-C396620EAB35}"/>
                </a:ext>
              </a:extLst>
            </p:cNvPr>
            <p:cNvSpPr txBox="1"/>
            <p:nvPr/>
          </p:nvSpPr>
          <p:spPr>
            <a:xfrm>
              <a:off x="850043" y="5896389"/>
              <a:ext cx="556851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のどちらも「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ブレーキあり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D719B85-6173-483E-8FDD-04394BB7B96C}"/>
                </a:ext>
              </a:extLst>
            </p:cNvPr>
            <p:cNvSpPr txBox="1"/>
            <p:nvPr/>
          </p:nvSpPr>
          <p:spPr>
            <a:xfrm>
              <a:off x="5139918" y="595367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1283DC42-8525-4A5A-945A-DD58E2721928}"/>
                </a:ext>
              </a:extLst>
            </p:cNvPr>
            <p:cNvSpPr txBox="1"/>
            <p:nvPr/>
          </p:nvSpPr>
          <p:spPr>
            <a:xfrm>
              <a:off x="1080012" y="5953671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8E7C31B1-46EC-44AC-9B77-B92E953E1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36314" y="6034254"/>
              <a:ext cx="2781541" cy="449619"/>
            </a:xfrm>
            <a:prstGeom prst="rect">
              <a:avLst/>
            </a:prstGeom>
          </p:spPr>
        </p:pic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4522E6A-4E14-4A18-9962-D4F50F980581}"/>
              </a:ext>
            </a:extLst>
          </p:cNvPr>
          <p:cNvSpPr txBox="1"/>
          <p:nvPr/>
        </p:nvSpPr>
        <p:spPr>
          <a:xfrm>
            <a:off x="337523" y="380753"/>
            <a:ext cx="11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385850D-18AB-4A08-905C-BC6785ECB127}"/>
              </a:ext>
            </a:extLst>
          </p:cNvPr>
          <p:cNvSpPr txBox="1"/>
          <p:nvPr/>
        </p:nvSpPr>
        <p:spPr>
          <a:xfrm>
            <a:off x="1629711" y="385445"/>
            <a:ext cx="813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はっけん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7FD5F79-27B5-404E-AFD0-90D5E2BB8F89}"/>
              </a:ext>
            </a:extLst>
          </p:cNvPr>
          <p:cNvSpPr txBox="1"/>
          <p:nvPr/>
        </p:nvSpPr>
        <p:spPr>
          <a:xfrm>
            <a:off x="3175057" y="376226"/>
            <a:ext cx="31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</p:spTree>
    <p:extLst>
      <p:ext uri="{BB962C8B-B14F-4D97-AF65-F5344CB8AC3E}">
        <p14:creationId xmlns:p14="http://schemas.microsoft.com/office/powerpoint/2010/main" val="15865100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E8472008-1777-4533-98E0-4313BAD47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863" y="2876436"/>
            <a:ext cx="3867516" cy="148254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障害物を発見したら止まろう！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592AEC6-6173-44DD-8715-04B8060357ED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関数を使って、プログラムを完成させよう！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E4D009C-80EB-4286-BC74-8E0ED731132D}"/>
              </a:ext>
            </a:extLst>
          </p:cNvPr>
          <p:cNvSpPr txBox="1"/>
          <p:nvPr/>
        </p:nvSpPr>
        <p:spPr>
          <a:xfrm>
            <a:off x="456760" y="1303385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B1BC4DF-302F-44CA-B208-C0AAD618DDFC}"/>
              </a:ext>
            </a:extLst>
          </p:cNvPr>
          <p:cNvSpPr txBox="1"/>
          <p:nvPr/>
        </p:nvSpPr>
        <p:spPr>
          <a:xfrm>
            <a:off x="1124491" y="1303385"/>
            <a:ext cx="5292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4522E6A-4E14-4A18-9962-D4F50F980581}"/>
              </a:ext>
            </a:extLst>
          </p:cNvPr>
          <p:cNvSpPr txBox="1"/>
          <p:nvPr/>
        </p:nvSpPr>
        <p:spPr>
          <a:xfrm>
            <a:off x="337523" y="380753"/>
            <a:ext cx="11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385850D-18AB-4A08-905C-BC6785ECB127}"/>
              </a:ext>
            </a:extLst>
          </p:cNvPr>
          <p:cNvSpPr txBox="1"/>
          <p:nvPr/>
        </p:nvSpPr>
        <p:spPr>
          <a:xfrm>
            <a:off x="1629711" y="385445"/>
            <a:ext cx="813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はっけん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7FD5F79-27B5-404E-AFD0-90D5E2BB8F89}"/>
              </a:ext>
            </a:extLst>
          </p:cNvPr>
          <p:cNvSpPr txBox="1"/>
          <p:nvPr/>
        </p:nvSpPr>
        <p:spPr>
          <a:xfrm>
            <a:off x="3175057" y="376226"/>
            <a:ext cx="31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97E65A9-CA22-4C31-8ADE-2A20F0E4C50A}"/>
              </a:ext>
            </a:extLst>
          </p:cNvPr>
          <p:cNvSpPr txBox="1"/>
          <p:nvPr/>
        </p:nvSpPr>
        <p:spPr>
          <a:xfrm>
            <a:off x="3404228" y="1303385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C21DF82F-5CFD-486D-BCFB-57589BFC8273}"/>
              </a:ext>
            </a:extLst>
          </p:cNvPr>
          <p:cNvGrpSpPr/>
          <p:nvPr/>
        </p:nvGrpSpPr>
        <p:grpSpPr>
          <a:xfrm>
            <a:off x="31833" y="2818378"/>
            <a:ext cx="652422" cy="639195"/>
            <a:chOff x="303415" y="2322618"/>
            <a:chExt cx="652422" cy="639195"/>
          </a:xfrm>
        </p:grpSpPr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7FD97AD9-E382-45F4-AA85-28FCD3BF4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D062B13D-CB39-4110-A549-80C4AA9B1201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EB050570-E3E6-4266-97B6-E2F2D717CF39}"/>
              </a:ext>
            </a:extLst>
          </p:cNvPr>
          <p:cNvCxnSpPr>
            <a:cxnSpLocks/>
          </p:cNvCxnSpPr>
          <p:nvPr/>
        </p:nvCxnSpPr>
        <p:spPr>
          <a:xfrm flipV="1">
            <a:off x="704074" y="3137975"/>
            <a:ext cx="219118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9B74C85E-4ED8-4E9D-A83C-56816C51CD49}"/>
              </a:ext>
            </a:extLst>
          </p:cNvPr>
          <p:cNvGrpSpPr/>
          <p:nvPr/>
        </p:nvGrpSpPr>
        <p:grpSpPr>
          <a:xfrm>
            <a:off x="4664698" y="1878816"/>
            <a:ext cx="3648439" cy="1158340"/>
            <a:chOff x="5066936" y="1910003"/>
            <a:chExt cx="3648439" cy="1158340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C68B0296-10C0-47C0-A48B-A0D3566410A4}"/>
                </a:ext>
              </a:extLst>
            </p:cNvPr>
            <p:cNvSpPr txBox="1"/>
            <p:nvPr/>
          </p:nvSpPr>
          <p:spPr>
            <a:xfrm>
              <a:off x="5066936" y="2092095"/>
              <a:ext cx="364843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53A602AA-D4CC-4E9B-B0FF-EC4B634E1D58}"/>
                </a:ext>
              </a:extLst>
            </p:cNvPr>
            <p:cNvSpPr txBox="1"/>
            <p:nvPr/>
          </p:nvSpPr>
          <p:spPr>
            <a:xfrm>
              <a:off x="5216315" y="2154970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E9E7042C-EECE-457B-BCA4-09099CDF0CBE}"/>
                </a:ext>
              </a:extLst>
            </p:cNvPr>
            <p:cNvSpPr txBox="1"/>
            <p:nvPr/>
          </p:nvSpPr>
          <p:spPr>
            <a:xfrm>
              <a:off x="7782307" y="214789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4D4F3BA8-B3BC-4CA0-9257-B425F5A3B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66281" y="1910003"/>
              <a:ext cx="1112616" cy="1158340"/>
            </a:xfrm>
            <a:prstGeom prst="rect">
              <a:avLst/>
            </a:prstGeom>
          </p:spPr>
        </p:pic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4155FFC8-DA50-4604-B3A2-BA52F0584AC0}"/>
              </a:ext>
            </a:extLst>
          </p:cNvPr>
          <p:cNvGrpSpPr/>
          <p:nvPr/>
        </p:nvGrpSpPr>
        <p:grpSpPr>
          <a:xfrm>
            <a:off x="3661510" y="2104071"/>
            <a:ext cx="652422" cy="639195"/>
            <a:chOff x="1474370" y="1416177"/>
            <a:chExt cx="652422" cy="639195"/>
          </a:xfrm>
        </p:grpSpPr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B7025CE5-B8B2-4172-9129-3AB14E783FB2}"/>
                </a:ext>
              </a:extLst>
            </p:cNvPr>
            <p:cNvSpPr/>
            <p:nvPr/>
          </p:nvSpPr>
          <p:spPr>
            <a:xfrm>
              <a:off x="1474370" y="141617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C139DBC3-6386-4441-8374-57A3B6A15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76096" y="1512917"/>
              <a:ext cx="466725" cy="514350"/>
            </a:xfrm>
            <a:prstGeom prst="rect">
              <a:avLst/>
            </a:prstGeom>
          </p:spPr>
        </p:pic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D6F07107-84D0-4371-A4FF-76E38DC1BFDE}"/>
              </a:ext>
            </a:extLst>
          </p:cNvPr>
          <p:cNvGrpSpPr/>
          <p:nvPr/>
        </p:nvGrpSpPr>
        <p:grpSpPr>
          <a:xfrm>
            <a:off x="2403710" y="2104071"/>
            <a:ext cx="652422" cy="639195"/>
            <a:chOff x="2525677" y="1416176"/>
            <a:chExt cx="652422" cy="639195"/>
          </a:xfrm>
        </p:grpSpPr>
        <p:sp>
          <p:nvSpPr>
            <p:cNvPr id="44" name="四角形: 角を丸くする 43">
              <a:extLst>
                <a:ext uri="{FF2B5EF4-FFF2-40B4-BE49-F238E27FC236}">
                  <a16:creationId xmlns:a16="http://schemas.microsoft.com/office/drawing/2014/main" id="{48AF80F7-4C27-4EB7-8A72-67572F38B0CB}"/>
                </a:ext>
              </a:extLst>
            </p:cNvPr>
            <p:cNvSpPr/>
            <p:nvPr/>
          </p:nvSpPr>
          <p:spPr>
            <a:xfrm>
              <a:off x="2525677" y="141617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7C42CF1B-4BB4-4BEE-8827-8B6813FC8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99475" y="1483360"/>
              <a:ext cx="504825" cy="504825"/>
            </a:xfrm>
            <a:prstGeom prst="rect">
              <a:avLst/>
            </a:prstGeom>
          </p:spPr>
        </p:pic>
      </p:grp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6E970CC2-84ED-4C77-9C35-81825D310DCF}"/>
              </a:ext>
            </a:extLst>
          </p:cNvPr>
          <p:cNvCxnSpPr>
            <a:cxnSpLocks/>
          </p:cNvCxnSpPr>
          <p:nvPr/>
        </p:nvCxnSpPr>
        <p:spPr>
          <a:xfrm>
            <a:off x="3987722" y="2735462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5BBC437E-F81F-4DC8-832E-B5FE4612BBB8}"/>
              </a:ext>
            </a:extLst>
          </p:cNvPr>
          <p:cNvCxnSpPr>
            <a:cxnSpLocks/>
          </p:cNvCxnSpPr>
          <p:nvPr/>
        </p:nvCxnSpPr>
        <p:spPr>
          <a:xfrm>
            <a:off x="2729028" y="2735462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4E5DC6A-6778-423D-8F41-4D412B740C4C}"/>
              </a:ext>
            </a:extLst>
          </p:cNvPr>
          <p:cNvGrpSpPr/>
          <p:nvPr/>
        </p:nvGrpSpPr>
        <p:grpSpPr>
          <a:xfrm>
            <a:off x="4664698" y="3026376"/>
            <a:ext cx="4875521" cy="1685077"/>
            <a:chOff x="500575" y="4798001"/>
            <a:chExt cx="4875521" cy="1685077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95A30C3F-0FC4-42C0-A5C5-B009BA512B07}"/>
                </a:ext>
              </a:extLst>
            </p:cNvPr>
            <p:cNvSpPr txBox="1"/>
            <p:nvPr/>
          </p:nvSpPr>
          <p:spPr>
            <a:xfrm>
              <a:off x="500575" y="4798001"/>
              <a:ext cx="4875521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「調べる」から　　　　　　　　を選んで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にして入れる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62CF7E8C-BDFF-406E-946D-7D2DCC7FEE14}"/>
                </a:ext>
              </a:extLst>
            </p:cNvPr>
            <p:cNvSpPr txBox="1"/>
            <p:nvPr/>
          </p:nvSpPr>
          <p:spPr>
            <a:xfrm>
              <a:off x="643630" y="487013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E82899F2-91CD-4296-9BB7-0FBCCD791E69}"/>
                </a:ext>
              </a:extLst>
            </p:cNvPr>
            <p:cNvSpPr txBox="1"/>
            <p:nvPr/>
          </p:nvSpPr>
          <p:spPr>
            <a:xfrm>
              <a:off x="3185133" y="487013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D0956B3A-F757-43B5-A3AF-53BEBBD308BF}"/>
                </a:ext>
              </a:extLst>
            </p:cNvPr>
            <p:cNvSpPr txBox="1"/>
            <p:nvPr/>
          </p:nvSpPr>
          <p:spPr>
            <a:xfrm>
              <a:off x="4116837" y="54183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AFB23DE-9220-4AF1-B280-84A38975D258}"/>
                </a:ext>
              </a:extLst>
            </p:cNvPr>
            <p:cNvSpPr txBox="1"/>
            <p:nvPr/>
          </p:nvSpPr>
          <p:spPr>
            <a:xfrm>
              <a:off x="674735" y="54183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A7F95555-55D3-4C79-92CD-9911E4D7A4BE}"/>
                </a:ext>
              </a:extLst>
            </p:cNvPr>
            <p:cNvSpPr txBox="1"/>
            <p:nvPr/>
          </p:nvSpPr>
          <p:spPr>
            <a:xfrm>
              <a:off x="3973289" y="5946137"/>
              <a:ext cx="3081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198799EC-6FC3-48EC-83BD-249473F9F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86064" y="4983997"/>
              <a:ext cx="1036410" cy="327688"/>
            </a:xfrm>
            <a:prstGeom prst="rect">
              <a:avLst/>
            </a:prstGeom>
          </p:spPr>
        </p:pic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3D106D9F-A273-49BF-A58B-6C745EBD1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22894" y="5547276"/>
              <a:ext cx="1844200" cy="320068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989278C5-B078-4A6C-A9E1-2E6B155E1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84296" y="6015872"/>
              <a:ext cx="2560542" cy="381033"/>
            </a:xfrm>
            <a:prstGeom prst="rect">
              <a:avLst/>
            </a:prstGeom>
          </p:spPr>
        </p:pic>
      </p:grpSp>
      <p:pic>
        <p:nvPicPr>
          <p:cNvPr id="45" name="図 44">
            <a:extLst>
              <a:ext uri="{FF2B5EF4-FFF2-40B4-BE49-F238E27FC236}">
                <a16:creationId xmlns:a16="http://schemas.microsoft.com/office/drawing/2014/main" id="{8EEC2552-7CB6-4EE1-98AD-7167D285D8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5109" y="4964298"/>
            <a:ext cx="1064481" cy="1696364"/>
          </a:xfrm>
          <a:prstGeom prst="rect">
            <a:avLst/>
          </a:prstGeom>
        </p:spPr>
      </p:pic>
      <p:sp>
        <p:nvSpPr>
          <p:cNvPr id="48" name="吹き出し: 角を丸めた四角形 47">
            <a:extLst>
              <a:ext uri="{FF2B5EF4-FFF2-40B4-BE49-F238E27FC236}">
                <a16:creationId xmlns:a16="http://schemas.microsoft.com/office/drawing/2014/main" id="{5EDC4B0A-E316-4F37-ACDD-2125735E83F7}"/>
              </a:ext>
            </a:extLst>
          </p:cNvPr>
          <p:cNvSpPr/>
          <p:nvPr/>
        </p:nvSpPr>
        <p:spPr>
          <a:xfrm>
            <a:off x="767223" y="4763113"/>
            <a:ext cx="5500412" cy="1950937"/>
          </a:xfrm>
          <a:prstGeom prst="wedgeRoundRectCallout">
            <a:avLst>
              <a:gd name="adj1" fmla="val 55025"/>
              <a:gd name="adj2" fmla="val -1236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239E59F-4C6C-4C44-B44F-2696D740EB3C}"/>
              </a:ext>
            </a:extLst>
          </p:cNvPr>
          <p:cNvGrpSpPr/>
          <p:nvPr/>
        </p:nvGrpSpPr>
        <p:grpSpPr>
          <a:xfrm>
            <a:off x="894013" y="4740816"/>
            <a:ext cx="5197990" cy="2000548"/>
            <a:chOff x="830863" y="4884766"/>
            <a:chExt cx="5197990" cy="2000548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B9374E33-85F5-403C-A46A-D0EA726D14B0}"/>
                </a:ext>
              </a:extLst>
            </p:cNvPr>
            <p:cNvSpPr txBox="1"/>
            <p:nvPr/>
          </p:nvSpPr>
          <p:spPr>
            <a:xfrm>
              <a:off x="859860" y="4884766"/>
              <a:ext cx="5168993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ロボットカーをうまく制御できないときは、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の値を変えてみよう！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小さくする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少し検知しただけでも止まるよ！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大きくする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しっかり検知したとき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に止まるよ！</a:t>
              </a:r>
              <a:endPara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207CDDE-BFEC-4CC5-A044-21ABEC979E1E}"/>
                </a:ext>
              </a:extLst>
            </p:cNvPr>
            <p:cNvSpPr txBox="1"/>
            <p:nvPr/>
          </p:nvSpPr>
          <p:spPr>
            <a:xfrm>
              <a:off x="3458223" y="5429137"/>
              <a:ext cx="5294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741A746-6259-4025-932D-21CC6443C313}"/>
                </a:ext>
              </a:extLst>
            </p:cNvPr>
            <p:cNvSpPr txBox="1"/>
            <p:nvPr/>
          </p:nvSpPr>
          <p:spPr>
            <a:xfrm flipH="1">
              <a:off x="3931296" y="5429137"/>
              <a:ext cx="298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703F65F1-C3BC-4AB0-9C2D-520BB905A413}"/>
                </a:ext>
              </a:extLst>
            </p:cNvPr>
            <p:cNvSpPr txBox="1"/>
            <p:nvPr/>
          </p:nvSpPr>
          <p:spPr>
            <a:xfrm>
              <a:off x="2871519" y="4946192"/>
              <a:ext cx="6216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C66A11E8-AD62-4791-B327-2DE5353810B0}"/>
                </a:ext>
              </a:extLst>
            </p:cNvPr>
            <p:cNvSpPr txBox="1"/>
            <p:nvPr/>
          </p:nvSpPr>
          <p:spPr>
            <a:xfrm>
              <a:off x="2887774" y="5937618"/>
              <a:ext cx="5697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けんち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AA77F486-7D53-42CD-A724-A5DB2A10A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30863" y="5499894"/>
              <a:ext cx="2560542" cy="381033"/>
            </a:xfrm>
            <a:prstGeom prst="rect">
              <a:avLst/>
            </a:prstGeom>
          </p:spPr>
        </p:pic>
        <p:sp>
          <p:nvSpPr>
            <p:cNvPr id="4" name="楕円 3">
              <a:extLst>
                <a:ext uri="{FF2B5EF4-FFF2-40B4-BE49-F238E27FC236}">
                  <a16:creationId xmlns:a16="http://schemas.microsoft.com/office/drawing/2014/main" id="{91C96264-4F9D-477C-8309-F486737068E2}"/>
                </a:ext>
              </a:extLst>
            </p:cNvPr>
            <p:cNvSpPr/>
            <p:nvPr/>
          </p:nvSpPr>
          <p:spPr>
            <a:xfrm>
              <a:off x="2871520" y="5499894"/>
              <a:ext cx="385906" cy="38103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9716479C-5767-4763-BF7E-1D3CA57F0D20}"/>
                </a:ext>
              </a:extLst>
            </p:cNvPr>
            <p:cNvSpPr txBox="1"/>
            <p:nvPr/>
          </p:nvSpPr>
          <p:spPr>
            <a:xfrm>
              <a:off x="1231513" y="5937618"/>
              <a:ext cx="43997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522D6F41-A2B7-4656-B47D-E64505A2EF47}"/>
                </a:ext>
              </a:extLst>
            </p:cNvPr>
            <p:cNvSpPr txBox="1"/>
            <p:nvPr/>
          </p:nvSpPr>
          <p:spPr>
            <a:xfrm>
              <a:off x="2441997" y="5937618"/>
              <a:ext cx="43997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62D4B0A5-D9D4-4CFA-81B0-2BC5A1A549E3}"/>
                </a:ext>
              </a:extLst>
            </p:cNvPr>
            <p:cNvSpPr txBox="1"/>
            <p:nvPr/>
          </p:nvSpPr>
          <p:spPr>
            <a:xfrm>
              <a:off x="4489297" y="5937618"/>
              <a:ext cx="4399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E6E40224-4DDB-4227-A473-4F686F774933}"/>
                </a:ext>
              </a:extLst>
            </p:cNvPr>
            <p:cNvSpPr txBox="1"/>
            <p:nvPr/>
          </p:nvSpPr>
          <p:spPr>
            <a:xfrm>
              <a:off x="1236367" y="6418619"/>
              <a:ext cx="43997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1567BAB9-A76B-454B-AF13-FCFE9254CEF4}"/>
                </a:ext>
              </a:extLst>
            </p:cNvPr>
            <p:cNvSpPr txBox="1"/>
            <p:nvPr/>
          </p:nvSpPr>
          <p:spPr>
            <a:xfrm>
              <a:off x="3280764" y="6387219"/>
              <a:ext cx="5972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けんち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B9A34341-6B13-45A0-81BC-39ED461C6C58}"/>
                </a:ext>
              </a:extLst>
            </p:cNvPr>
            <p:cNvSpPr txBox="1"/>
            <p:nvPr/>
          </p:nvSpPr>
          <p:spPr>
            <a:xfrm>
              <a:off x="4680585" y="6418619"/>
              <a:ext cx="4399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62191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A7BE015-36E5-4509-9EA7-E72ADE5F2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807" y="1668274"/>
            <a:ext cx="4000500" cy="19145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障害物を発見したら止まろう！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4522E6A-4E14-4A18-9962-D4F50F980581}"/>
              </a:ext>
            </a:extLst>
          </p:cNvPr>
          <p:cNvSpPr txBox="1"/>
          <p:nvPr/>
        </p:nvSpPr>
        <p:spPr>
          <a:xfrm>
            <a:off x="337523" y="380753"/>
            <a:ext cx="11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385850D-18AB-4A08-905C-BC6785ECB127}"/>
              </a:ext>
            </a:extLst>
          </p:cNvPr>
          <p:cNvSpPr txBox="1"/>
          <p:nvPr/>
        </p:nvSpPr>
        <p:spPr>
          <a:xfrm>
            <a:off x="1629711" y="385445"/>
            <a:ext cx="813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はっけん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7FD5F79-27B5-404E-AFD0-90D5E2BB8F89}"/>
              </a:ext>
            </a:extLst>
          </p:cNvPr>
          <p:cNvSpPr txBox="1"/>
          <p:nvPr/>
        </p:nvSpPr>
        <p:spPr>
          <a:xfrm>
            <a:off x="3175057" y="376226"/>
            <a:ext cx="31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901D264F-3449-4456-88A2-0DF17ADBFC64}"/>
              </a:ext>
            </a:extLst>
          </p:cNvPr>
          <p:cNvCxnSpPr>
            <a:cxnSpLocks/>
          </p:cNvCxnSpPr>
          <p:nvPr/>
        </p:nvCxnSpPr>
        <p:spPr>
          <a:xfrm>
            <a:off x="870658" y="2303601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C3C4C04E-81FD-49C0-A5F1-306146BB5772}"/>
              </a:ext>
            </a:extLst>
          </p:cNvPr>
          <p:cNvGrpSpPr/>
          <p:nvPr/>
        </p:nvGrpSpPr>
        <p:grpSpPr>
          <a:xfrm>
            <a:off x="218236" y="1988765"/>
            <a:ext cx="652422" cy="639195"/>
            <a:chOff x="569798" y="2158618"/>
            <a:chExt cx="652422" cy="639195"/>
          </a:xfrm>
        </p:grpSpPr>
        <p:sp>
          <p:nvSpPr>
            <p:cNvPr id="50" name="四角形: 角を丸くする 49">
              <a:extLst>
                <a:ext uri="{FF2B5EF4-FFF2-40B4-BE49-F238E27FC236}">
                  <a16:creationId xmlns:a16="http://schemas.microsoft.com/office/drawing/2014/main" id="{E600CB22-0473-43B2-AF32-498B48B40EBC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7EFC80B0-88EC-401B-AF4B-0A8E84CEA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6459" y="2247491"/>
              <a:ext cx="419100" cy="485775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4D92AD5-24F5-4068-9E52-5BAE154DF261}"/>
              </a:ext>
            </a:extLst>
          </p:cNvPr>
          <p:cNvGrpSpPr/>
          <p:nvPr/>
        </p:nvGrpSpPr>
        <p:grpSpPr>
          <a:xfrm>
            <a:off x="870658" y="3923800"/>
            <a:ext cx="4646284" cy="577081"/>
            <a:chOff x="458096" y="4027981"/>
            <a:chExt cx="4646284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2E6E43D6-7B42-4981-A573-5DAE989FBD3F}"/>
                </a:ext>
              </a:extLst>
            </p:cNvPr>
            <p:cNvSpPr txBox="1"/>
            <p:nvPr/>
          </p:nvSpPr>
          <p:spPr>
            <a:xfrm>
              <a:off x="574152" y="4027981"/>
              <a:ext cx="453022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条件に合わせ、それぞれ関数を設定する。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E7BFA75D-C7E1-4840-ABA1-06F83BC4A78C}"/>
                </a:ext>
              </a:extLst>
            </p:cNvPr>
            <p:cNvSpPr txBox="1"/>
            <p:nvPr/>
          </p:nvSpPr>
          <p:spPr>
            <a:xfrm>
              <a:off x="458096" y="4096955"/>
              <a:ext cx="8697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56640BA5-BA47-4AE2-A2D4-8E43085B0E48}"/>
                </a:ext>
              </a:extLst>
            </p:cNvPr>
            <p:cNvSpPr txBox="1"/>
            <p:nvPr/>
          </p:nvSpPr>
          <p:spPr>
            <a:xfrm>
              <a:off x="3048465" y="4096955"/>
              <a:ext cx="6915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D667263F-97C7-4CF8-8ABB-E4C253F89D30}"/>
                </a:ext>
              </a:extLst>
            </p:cNvPr>
            <p:cNvSpPr txBox="1"/>
            <p:nvPr/>
          </p:nvSpPr>
          <p:spPr>
            <a:xfrm>
              <a:off x="3732424" y="4096955"/>
              <a:ext cx="6915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BF2BF47F-DA9C-4627-AE81-B20E09DB55B2}"/>
                </a:ext>
              </a:extLst>
            </p:cNvPr>
            <p:cNvSpPr txBox="1"/>
            <p:nvPr/>
          </p:nvSpPr>
          <p:spPr>
            <a:xfrm>
              <a:off x="1315316" y="4096955"/>
              <a:ext cx="3081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F7EC91D-AA5F-4E16-BBAE-F78CE1876ED5}"/>
              </a:ext>
            </a:extLst>
          </p:cNvPr>
          <p:cNvGrpSpPr/>
          <p:nvPr/>
        </p:nvGrpSpPr>
        <p:grpSpPr>
          <a:xfrm>
            <a:off x="1436284" y="4508464"/>
            <a:ext cx="6468750" cy="596325"/>
            <a:chOff x="784306" y="4142465"/>
            <a:chExt cx="6468750" cy="596325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389CA9E5-88BF-4DF2-8F51-6076EF7B63C3}"/>
                </a:ext>
              </a:extLst>
            </p:cNvPr>
            <p:cNvSpPr txBox="1"/>
            <p:nvPr/>
          </p:nvSpPr>
          <p:spPr>
            <a:xfrm>
              <a:off x="784306" y="4142465"/>
              <a:ext cx="646875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一致するとき　：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を選んで入れる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4B82C883-9128-48D3-B0EA-D7CB4B045A62}"/>
                </a:ext>
              </a:extLst>
            </p:cNvPr>
            <p:cNvSpPr txBox="1"/>
            <p:nvPr/>
          </p:nvSpPr>
          <p:spPr>
            <a:xfrm>
              <a:off x="3493008" y="421066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3" name="図 82">
              <a:extLst>
                <a:ext uri="{FF2B5EF4-FFF2-40B4-BE49-F238E27FC236}">
                  <a16:creationId xmlns:a16="http://schemas.microsoft.com/office/drawing/2014/main" id="{F2F07F62-9942-41FA-959D-6CE72964D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94771" y="4296792"/>
              <a:ext cx="518205" cy="441998"/>
            </a:xfrm>
            <a:prstGeom prst="rect">
              <a:avLst/>
            </a:prstGeom>
          </p:spPr>
        </p:pic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FBF3C655-F840-4333-8241-57280E518435}"/>
                </a:ext>
              </a:extLst>
            </p:cNvPr>
            <p:cNvSpPr txBox="1"/>
            <p:nvPr/>
          </p:nvSpPr>
          <p:spPr>
            <a:xfrm>
              <a:off x="4168752" y="421066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3EB823FD-31A0-4104-8CB8-F0B95594C28C}"/>
                </a:ext>
              </a:extLst>
            </p:cNvPr>
            <p:cNvSpPr txBox="1"/>
            <p:nvPr/>
          </p:nvSpPr>
          <p:spPr>
            <a:xfrm>
              <a:off x="808850" y="4210669"/>
              <a:ext cx="575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2E34EB9-BB7F-4D53-8AA7-DD35A0CE6F0F}"/>
              </a:ext>
            </a:extLst>
          </p:cNvPr>
          <p:cNvGrpSpPr/>
          <p:nvPr/>
        </p:nvGrpSpPr>
        <p:grpSpPr>
          <a:xfrm>
            <a:off x="1436285" y="5087366"/>
            <a:ext cx="6948144" cy="646937"/>
            <a:chOff x="784307" y="4721367"/>
            <a:chExt cx="6948144" cy="646937"/>
          </a:xfrm>
        </p:grpSpPr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6C3AC2FC-68CA-4827-A8FB-02FC10B94BF5}"/>
                </a:ext>
              </a:extLst>
            </p:cNvPr>
            <p:cNvSpPr txBox="1"/>
            <p:nvPr/>
          </p:nvSpPr>
          <p:spPr>
            <a:xfrm>
              <a:off x="784307" y="4721367"/>
              <a:ext cx="694814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一致しないとき：　　　を選び、引数を「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0.2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F70F03A1-967A-4F23-992E-357725748480}"/>
                </a:ext>
              </a:extLst>
            </p:cNvPr>
            <p:cNvSpPr txBox="1"/>
            <p:nvPr/>
          </p:nvSpPr>
          <p:spPr>
            <a:xfrm>
              <a:off x="808850" y="4790468"/>
              <a:ext cx="575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3" name="図 92">
              <a:extLst>
                <a:ext uri="{FF2B5EF4-FFF2-40B4-BE49-F238E27FC236}">
                  <a16:creationId xmlns:a16="http://schemas.microsoft.com/office/drawing/2014/main" id="{3E66749D-B163-4985-9C2C-2B5563222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94771" y="4895823"/>
              <a:ext cx="701101" cy="472481"/>
            </a:xfrm>
            <a:prstGeom prst="rect">
              <a:avLst/>
            </a:prstGeom>
          </p:spPr>
        </p:pic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DF4BFE86-7755-4C6C-BCD0-D224123D2054}"/>
                </a:ext>
              </a:extLst>
            </p:cNvPr>
            <p:cNvSpPr txBox="1"/>
            <p:nvPr/>
          </p:nvSpPr>
          <p:spPr>
            <a:xfrm>
              <a:off x="4217779" y="4790468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3480EF1D-C72F-44C5-8755-B62D379AD5FB}"/>
                </a:ext>
              </a:extLst>
            </p:cNvPr>
            <p:cNvSpPr txBox="1"/>
            <p:nvPr/>
          </p:nvSpPr>
          <p:spPr>
            <a:xfrm>
              <a:off x="3494408" y="4790468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E3E5CB54-801E-4F04-84E6-0B8D80A3B46E}"/>
                </a:ext>
              </a:extLst>
            </p:cNvPr>
            <p:cNvSpPr txBox="1"/>
            <p:nvPr/>
          </p:nvSpPr>
          <p:spPr>
            <a:xfrm>
              <a:off x="6366673" y="4790468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6156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障害物を発見したら止まろう！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4522E6A-4E14-4A18-9962-D4F50F980581}"/>
              </a:ext>
            </a:extLst>
          </p:cNvPr>
          <p:cNvSpPr txBox="1"/>
          <p:nvPr/>
        </p:nvSpPr>
        <p:spPr>
          <a:xfrm>
            <a:off x="337523" y="380753"/>
            <a:ext cx="11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385850D-18AB-4A08-905C-BC6785ECB127}"/>
              </a:ext>
            </a:extLst>
          </p:cNvPr>
          <p:cNvSpPr txBox="1"/>
          <p:nvPr/>
        </p:nvSpPr>
        <p:spPr>
          <a:xfrm>
            <a:off x="1629711" y="385445"/>
            <a:ext cx="813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はっけん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7FD5F79-27B5-404E-AFD0-90D5E2BB8F89}"/>
              </a:ext>
            </a:extLst>
          </p:cNvPr>
          <p:cNvSpPr txBox="1"/>
          <p:nvPr/>
        </p:nvSpPr>
        <p:spPr>
          <a:xfrm>
            <a:off x="3175057" y="376226"/>
            <a:ext cx="31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49953A7-C5C6-4847-BE26-4BCE71E6D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236" y="1328506"/>
            <a:ext cx="2981325" cy="22479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6C96811-5B59-479E-8AE2-A5620D280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171" y="1205926"/>
            <a:ext cx="4048125" cy="3848100"/>
          </a:xfrm>
          <a:prstGeom prst="rect">
            <a:avLst/>
          </a:prstGeom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57B2C230-CDD4-4355-8C4D-76BDF158CAA5}"/>
              </a:ext>
            </a:extLst>
          </p:cNvPr>
          <p:cNvGrpSpPr/>
          <p:nvPr/>
        </p:nvGrpSpPr>
        <p:grpSpPr>
          <a:xfrm>
            <a:off x="27686" y="2500000"/>
            <a:ext cx="652422" cy="639195"/>
            <a:chOff x="303415" y="2322618"/>
            <a:chExt cx="652422" cy="639195"/>
          </a:xfrm>
        </p:grpSpPr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C46F5C09-C584-445E-A744-D2448A260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36" name="四角形: 角を丸くする 35">
              <a:extLst>
                <a:ext uri="{FF2B5EF4-FFF2-40B4-BE49-F238E27FC236}">
                  <a16:creationId xmlns:a16="http://schemas.microsoft.com/office/drawing/2014/main" id="{EC52D630-BA14-44E6-A064-4536CF3380FE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04CB839B-D09E-4E99-A1A3-0F32F46BA12E}"/>
              </a:ext>
            </a:extLst>
          </p:cNvPr>
          <p:cNvCxnSpPr>
            <a:cxnSpLocks/>
          </p:cNvCxnSpPr>
          <p:nvPr/>
        </p:nvCxnSpPr>
        <p:spPr>
          <a:xfrm>
            <a:off x="699927" y="2819598"/>
            <a:ext cx="24110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矢印: 右 39">
            <a:extLst>
              <a:ext uri="{FF2B5EF4-FFF2-40B4-BE49-F238E27FC236}">
                <a16:creationId xmlns:a16="http://schemas.microsoft.com/office/drawing/2014/main" id="{4BCCA60C-4147-4885-9D1E-5A4E1924A7B2}"/>
              </a:ext>
            </a:extLst>
          </p:cNvPr>
          <p:cNvSpPr/>
          <p:nvPr/>
        </p:nvSpPr>
        <p:spPr>
          <a:xfrm>
            <a:off x="3999689" y="155984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2334B73E-7F0E-4E66-8277-E2046C0E1F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8242" y="3600463"/>
            <a:ext cx="2904736" cy="1390124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12F086C-146A-41FA-A033-5E6F0AAC158E}"/>
              </a:ext>
            </a:extLst>
          </p:cNvPr>
          <p:cNvSpPr/>
          <p:nvPr/>
        </p:nvSpPr>
        <p:spPr>
          <a:xfrm>
            <a:off x="1090669" y="2983696"/>
            <a:ext cx="1217525" cy="30913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D8D8C238-A4D7-4CC7-B41D-E2DA02E0ADA5}"/>
              </a:ext>
            </a:extLst>
          </p:cNvPr>
          <p:cNvCxnSpPr>
            <a:cxnSpLocks/>
            <a:stCxn id="41" idx="0"/>
            <a:endCxn id="12" idx="3"/>
          </p:cNvCxnSpPr>
          <p:nvPr/>
        </p:nvCxnSpPr>
        <p:spPr>
          <a:xfrm flipH="1" flipV="1">
            <a:off x="2308194" y="3138262"/>
            <a:ext cx="662416" cy="4622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5E0F130E-0913-450C-839D-C36F5E823CCC}"/>
              </a:ext>
            </a:extLst>
          </p:cNvPr>
          <p:cNvGrpSpPr/>
          <p:nvPr/>
        </p:nvGrpSpPr>
        <p:grpSpPr>
          <a:xfrm>
            <a:off x="2913651" y="5318901"/>
            <a:ext cx="3648439" cy="769687"/>
            <a:chOff x="849236" y="5278182"/>
            <a:chExt cx="3648439" cy="769687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1A95893E-C327-4F9C-8651-B74E66837D50}"/>
                </a:ext>
              </a:extLst>
            </p:cNvPr>
            <p:cNvSpPr txBox="1"/>
            <p:nvPr/>
          </p:nvSpPr>
          <p:spPr>
            <a:xfrm>
              <a:off x="849236" y="5353930"/>
              <a:ext cx="364843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087D0E48-9177-4257-9203-90413D838F17}"/>
                </a:ext>
              </a:extLst>
            </p:cNvPr>
            <p:cNvSpPr txBox="1"/>
            <p:nvPr/>
          </p:nvSpPr>
          <p:spPr>
            <a:xfrm>
              <a:off x="998615" y="5416805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62BBB78C-ACDA-4E55-8573-9AB1E5FE2031}"/>
                </a:ext>
              </a:extLst>
            </p:cNvPr>
            <p:cNvSpPr txBox="1"/>
            <p:nvPr/>
          </p:nvSpPr>
          <p:spPr>
            <a:xfrm>
              <a:off x="3564607" y="540973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1FF5F6A4-44BA-444C-A54D-F408B10B5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9898" y="5278182"/>
              <a:ext cx="1143099" cy="769687"/>
            </a:xfrm>
            <a:prstGeom prst="rect">
              <a:avLst/>
            </a:prstGeom>
          </p:spPr>
        </p:pic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C5BC767A-0111-4431-85F1-83EEC8BBB6D3}"/>
              </a:ext>
            </a:extLst>
          </p:cNvPr>
          <p:cNvGrpSpPr/>
          <p:nvPr/>
        </p:nvGrpSpPr>
        <p:grpSpPr>
          <a:xfrm>
            <a:off x="2996643" y="6058711"/>
            <a:ext cx="3676356" cy="577081"/>
            <a:chOff x="615845" y="5990085"/>
            <a:chExt cx="3676356" cy="577081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0122E89-9147-4C43-95A0-FAED40ACB2CA}"/>
                </a:ext>
              </a:extLst>
            </p:cNvPr>
            <p:cNvSpPr txBox="1"/>
            <p:nvPr/>
          </p:nvSpPr>
          <p:spPr>
            <a:xfrm>
              <a:off x="643762" y="5990085"/>
              <a:ext cx="364843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先に作ったブロックを入れる。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4781222B-7E30-4D7A-829F-929A76C8D96D}"/>
                </a:ext>
              </a:extLst>
            </p:cNvPr>
            <p:cNvSpPr txBox="1"/>
            <p:nvPr/>
          </p:nvSpPr>
          <p:spPr>
            <a:xfrm>
              <a:off x="615845" y="6059038"/>
              <a:ext cx="4852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547BFCE8-EF37-4E07-BD05-FF9D99FD8F90}"/>
                </a:ext>
              </a:extLst>
            </p:cNvPr>
            <p:cNvSpPr txBox="1"/>
            <p:nvPr/>
          </p:nvSpPr>
          <p:spPr>
            <a:xfrm>
              <a:off x="2970610" y="6059038"/>
              <a:ext cx="3606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72B0EDF8-2782-4AB6-AD32-754611136791}"/>
                </a:ext>
              </a:extLst>
            </p:cNvPr>
            <p:cNvSpPr txBox="1"/>
            <p:nvPr/>
          </p:nvSpPr>
          <p:spPr>
            <a:xfrm>
              <a:off x="1071985" y="6059038"/>
              <a:ext cx="4852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86058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障害物を発見したら止まろう！</a:t>
            </a: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7D453533-43CE-497F-AA0C-26C7C1987859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1DE7DD8-82A0-4BF9-B3FA-0F51C678847C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56FE5FE4-8114-4375-A9DD-E42CEB91F1A1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26358B3-456D-49E5-A68F-C2CEA54897F5}"/>
              </a:ext>
            </a:extLst>
          </p:cNvPr>
          <p:cNvSpPr txBox="1"/>
          <p:nvPr/>
        </p:nvSpPr>
        <p:spPr>
          <a:xfrm>
            <a:off x="968913" y="1585830"/>
            <a:ext cx="65415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「コンピュータに保存する」を選択する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F1B2547-6F51-416B-8E4C-049D66997A5A}"/>
              </a:ext>
            </a:extLst>
          </p:cNvPr>
          <p:cNvSpPr txBox="1"/>
          <p:nvPr/>
        </p:nvSpPr>
        <p:spPr>
          <a:xfrm>
            <a:off x="4643021" y="1647422"/>
            <a:ext cx="5953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A7DB132-6E84-4F56-A02E-32C05C010480}"/>
              </a:ext>
            </a:extLst>
          </p:cNvPr>
          <p:cNvSpPr txBox="1"/>
          <p:nvPr/>
        </p:nvSpPr>
        <p:spPr>
          <a:xfrm>
            <a:off x="5957429" y="1658130"/>
            <a:ext cx="727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DBF3716-85F4-4A23-BC37-D5CFA1C38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367" y="2578619"/>
            <a:ext cx="4477375" cy="2943636"/>
          </a:xfrm>
          <a:prstGeom prst="rect">
            <a:avLst/>
          </a:prstGeom>
        </p:spPr>
      </p:pic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CF10E168-FE5B-4628-8002-9C3E2F9C642D}"/>
              </a:ext>
            </a:extLst>
          </p:cNvPr>
          <p:cNvSpPr/>
          <p:nvPr/>
        </p:nvSpPr>
        <p:spPr>
          <a:xfrm>
            <a:off x="2805344" y="3953933"/>
            <a:ext cx="2272684" cy="458270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5541B450-9B1A-4AC5-868F-8884913A339B}"/>
              </a:ext>
            </a:extLst>
          </p:cNvPr>
          <p:cNvSpPr/>
          <p:nvPr/>
        </p:nvSpPr>
        <p:spPr>
          <a:xfrm>
            <a:off x="2805344" y="2578619"/>
            <a:ext cx="914400" cy="52893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B5B217F-8D23-415D-9C6D-177BC604BD5B}"/>
              </a:ext>
            </a:extLst>
          </p:cNvPr>
          <p:cNvSpPr txBox="1"/>
          <p:nvPr/>
        </p:nvSpPr>
        <p:spPr>
          <a:xfrm>
            <a:off x="337523" y="380753"/>
            <a:ext cx="11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7975EC2-8A49-4A13-BC28-41CE40619EA7}"/>
              </a:ext>
            </a:extLst>
          </p:cNvPr>
          <p:cNvSpPr txBox="1"/>
          <p:nvPr/>
        </p:nvSpPr>
        <p:spPr>
          <a:xfrm>
            <a:off x="1629711" y="385445"/>
            <a:ext cx="813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はっけん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4E8F925-FFB0-4426-AA2F-EDA6ADC2A09E}"/>
              </a:ext>
            </a:extLst>
          </p:cNvPr>
          <p:cNvSpPr txBox="1"/>
          <p:nvPr/>
        </p:nvSpPr>
        <p:spPr>
          <a:xfrm>
            <a:off x="3175057" y="376226"/>
            <a:ext cx="31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</p:spTree>
    <p:extLst>
      <p:ext uri="{BB962C8B-B14F-4D97-AF65-F5344CB8AC3E}">
        <p14:creationId xmlns:p14="http://schemas.microsoft.com/office/powerpoint/2010/main" val="9597914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45FD35C5-0FD2-427F-AAF7-D8DF41603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" y="2251225"/>
            <a:ext cx="8943975" cy="405765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障害物を発見したら止まろう！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C69EF43-375B-4BE0-B34D-A37CF2B4ACFD}"/>
              </a:ext>
            </a:extLst>
          </p:cNvPr>
          <p:cNvSpPr txBox="1"/>
          <p:nvPr/>
        </p:nvSpPr>
        <p:spPr>
          <a:xfrm>
            <a:off x="334735" y="1226104"/>
            <a:ext cx="89439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ファイル名を「（自分の名前）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0501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みつけてとまる」にして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「保存」ボタンを押す。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ABADBC5-A77E-4CFF-8BE9-955465424F43}"/>
              </a:ext>
            </a:extLst>
          </p:cNvPr>
          <p:cNvSpPr txBox="1"/>
          <p:nvPr/>
        </p:nvSpPr>
        <p:spPr>
          <a:xfrm>
            <a:off x="5702303" y="1807726"/>
            <a:ext cx="854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3ADB38D-7ACB-49BE-A69D-3CED1E325013}"/>
              </a:ext>
            </a:extLst>
          </p:cNvPr>
          <p:cNvSpPr txBox="1"/>
          <p:nvPr/>
        </p:nvSpPr>
        <p:spPr>
          <a:xfrm>
            <a:off x="2174117" y="1279808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2D8E054-C256-4EEB-86FF-5C686DD3F041}"/>
              </a:ext>
            </a:extLst>
          </p:cNvPr>
          <p:cNvSpPr txBox="1"/>
          <p:nvPr/>
        </p:nvSpPr>
        <p:spPr>
          <a:xfrm>
            <a:off x="2840176" y="1279808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39F94D7-DF6C-4C6E-900F-242FC9998466}"/>
              </a:ext>
            </a:extLst>
          </p:cNvPr>
          <p:cNvSpPr txBox="1"/>
          <p:nvPr/>
        </p:nvSpPr>
        <p:spPr>
          <a:xfrm>
            <a:off x="1150342" y="1279808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6C27149-E6C9-4E30-BEAD-4424B35107BE}"/>
              </a:ext>
            </a:extLst>
          </p:cNvPr>
          <p:cNvSpPr txBox="1"/>
          <p:nvPr/>
        </p:nvSpPr>
        <p:spPr>
          <a:xfrm>
            <a:off x="7297286" y="1807726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AF43A743-804B-492E-8265-172E81D27C5D}"/>
              </a:ext>
            </a:extLst>
          </p:cNvPr>
          <p:cNvSpPr/>
          <p:nvPr/>
        </p:nvSpPr>
        <p:spPr>
          <a:xfrm>
            <a:off x="6596109" y="5874171"/>
            <a:ext cx="1102311" cy="3664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77010D4-9170-4E72-931B-F2073DDC6B7C}"/>
              </a:ext>
            </a:extLst>
          </p:cNvPr>
          <p:cNvSpPr txBox="1"/>
          <p:nvPr/>
        </p:nvSpPr>
        <p:spPr>
          <a:xfrm>
            <a:off x="1590747" y="5069253"/>
            <a:ext cx="4776186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いのうえななこ</a:t>
            </a:r>
            <a:r>
              <a:rPr kumimoji="1"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0501</a:t>
            </a:r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みつけてとまる</a:t>
            </a: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088039C-9B0E-4C06-95C7-E813BB8A7F36}"/>
              </a:ext>
            </a:extLst>
          </p:cNvPr>
          <p:cNvSpPr/>
          <p:nvPr/>
        </p:nvSpPr>
        <p:spPr>
          <a:xfrm>
            <a:off x="1526960" y="5033305"/>
            <a:ext cx="2734322" cy="25194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BA8E5C4-1553-4C67-8CE6-623D4D3C87D1}"/>
              </a:ext>
            </a:extLst>
          </p:cNvPr>
          <p:cNvSpPr txBox="1"/>
          <p:nvPr/>
        </p:nvSpPr>
        <p:spPr>
          <a:xfrm>
            <a:off x="337523" y="380753"/>
            <a:ext cx="11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948AB61-D9B5-4551-B14D-B0A8C5D7AE7A}"/>
              </a:ext>
            </a:extLst>
          </p:cNvPr>
          <p:cNvSpPr txBox="1"/>
          <p:nvPr/>
        </p:nvSpPr>
        <p:spPr>
          <a:xfrm>
            <a:off x="1629711" y="385445"/>
            <a:ext cx="813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はっけん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039F9AE-2FDF-4859-9A43-89A0D9199828}"/>
              </a:ext>
            </a:extLst>
          </p:cNvPr>
          <p:cNvSpPr txBox="1"/>
          <p:nvPr/>
        </p:nvSpPr>
        <p:spPr>
          <a:xfrm>
            <a:off x="3175057" y="376226"/>
            <a:ext cx="31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</p:spTree>
    <p:extLst>
      <p:ext uri="{BB962C8B-B14F-4D97-AF65-F5344CB8AC3E}">
        <p14:creationId xmlns:p14="http://schemas.microsoft.com/office/powerpoint/2010/main" val="2236306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E137BBE2-B442-4219-AF0E-6B75EB778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4" y="2186236"/>
            <a:ext cx="3440919" cy="380399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38BE92C1-BCD8-4EE2-901D-41058F91B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446" y="2263437"/>
            <a:ext cx="3295362" cy="1108550"/>
          </a:xfrm>
          <a:prstGeom prst="rect">
            <a:avLst/>
          </a:prstGeom>
        </p:spPr>
      </p:pic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E7CD31EC-C668-44EA-BFB0-167F3EF91852}"/>
              </a:ext>
            </a:extLst>
          </p:cNvPr>
          <p:cNvSpPr/>
          <p:nvPr/>
        </p:nvSpPr>
        <p:spPr>
          <a:xfrm>
            <a:off x="1798244" y="3752058"/>
            <a:ext cx="2172247" cy="4261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6F62798B-BA95-483C-915C-F6498BEE6C54}"/>
              </a:ext>
            </a:extLst>
          </p:cNvPr>
          <p:cNvSpPr/>
          <p:nvPr/>
        </p:nvSpPr>
        <p:spPr>
          <a:xfrm>
            <a:off x="4109603" y="257278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B6C7C561-EF16-4F5B-9C36-6A7D31193FFB}"/>
              </a:ext>
            </a:extLst>
          </p:cNvPr>
          <p:cNvSpPr/>
          <p:nvPr/>
        </p:nvSpPr>
        <p:spPr>
          <a:xfrm rot="5400000">
            <a:off x="6324035" y="337733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4F19879A-B56F-40A7-9AD4-545564ECCD3F}"/>
              </a:ext>
            </a:extLst>
          </p:cNvPr>
          <p:cNvSpPr/>
          <p:nvPr/>
        </p:nvSpPr>
        <p:spPr>
          <a:xfrm>
            <a:off x="1798244" y="2248505"/>
            <a:ext cx="526964" cy="434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18FE1A2B-805B-40CE-8C59-5143D461EB23}"/>
              </a:ext>
            </a:extLst>
          </p:cNvPr>
          <p:cNvGrpSpPr/>
          <p:nvPr/>
        </p:nvGrpSpPr>
        <p:grpSpPr>
          <a:xfrm>
            <a:off x="743108" y="1584782"/>
            <a:ext cx="5470967" cy="505476"/>
            <a:chOff x="149666" y="1165185"/>
            <a:chExt cx="5470967" cy="505476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1ECA45D-904A-4F8B-84CE-631EEFCA9C02}"/>
                </a:ext>
              </a:extLst>
            </p:cNvPr>
            <p:cNvSpPr txBox="1"/>
            <p:nvPr/>
          </p:nvSpPr>
          <p:spPr>
            <a:xfrm>
              <a:off x="176300" y="1301329"/>
              <a:ext cx="5444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err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の「編集」から「接続」を選びます。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AE9F3B6-2B05-4961-81ED-C18AE2A3BDA0}"/>
                </a:ext>
              </a:extLst>
            </p:cNvPr>
            <p:cNvSpPr txBox="1"/>
            <p:nvPr/>
          </p:nvSpPr>
          <p:spPr>
            <a:xfrm>
              <a:off x="1937710" y="1165185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BD7E7EE7-EA60-4E40-99D9-B0AE87AA5B06}"/>
                </a:ext>
              </a:extLst>
            </p:cNvPr>
            <p:cNvSpPr txBox="1"/>
            <p:nvPr/>
          </p:nvSpPr>
          <p:spPr>
            <a:xfrm>
              <a:off x="3330293" y="1165185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00413B00-71EE-4C67-8A5F-A4E20AFC2EE9}"/>
                </a:ext>
              </a:extLst>
            </p:cNvPr>
            <p:cNvSpPr txBox="1"/>
            <p:nvPr/>
          </p:nvSpPr>
          <p:spPr>
            <a:xfrm>
              <a:off x="149666" y="1165185"/>
              <a:ext cx="1715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69DE8C0-A61A-44CF-B983-F937816BB8D5}"/>
                </a:ext>
              </a:extLst>
            </p:cNvPr>
            <p:cNvSpPr txBox="1"/>
            <p:nvPr/>
          </p:nvSpPr>
          <p:spPr>
            <a:xfrm>
              <a:off x="4254343" y="1165185"/>
              <a:ext cx="541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障害物を発見したら止まろう！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B177277-3412-4E39-92D1-4434653C7187}"/>
              </a:ext>
            </a:extLst>
          </p:cNvPr>
          <p:cNvSpPr txBox="1"/>
          <p:nvPr/>
        </p:nvSpPr>
        <p:spPr>
          <a:xfrm>
            <a:off x="618636" y="985598"/>
            <a:ext cx="78329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プログラムをメインユニットに転送しよう！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9CD0696-913E-4965-9D4D-1AAFB866E2E0}"/>
              </a:ext>
            </a:extLst>
          </p:cNvPr>
          <p:cNvSpPr txBox="1"/>
          <p:nvPr/>
        </p:nvSpPr>
        <p:spPr>
          <a:xfrm>
            <a:off x="3760827" y="1049531"/>
            <a:ext cx="7642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9B5FF108-3368-42E5-B430-311727136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3134" y="4121693"/>
            <a:ext cx="4679984" cy="2223458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CF2F4D6-D575-40E1-9004-B10ABF1916CF}"/>
              </a:ext>
            </a:extLst>
          </p:cNvPr>
          <p:cNvSpPr txBox="1"/>
          <p:nvPr/>
        </p:nvSpPr>
        <p:spPr>
          <a:xfrm>
            <a:off x="337523" y="380753"/>
            <a:ext cx="11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8AFACB9-1A04-44DC-9A01-627120864B2B}"/>
              </a:ext>
            </a:extLst>
          </p:cNvPr>
          <p:cNvSpPr txBox="1"/>
          <p:nvPr/>
        </p:nvSpPr>
        <p:spPr>
          <a:xfrm>
            <a:off x="1629711" y="385445"/>
            <a:ext cx="813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はっけん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1AF4992-BCBF-4A84-A7A6-96428ED7062E}"/>
              </a:ext>
            </a:extLst>
          </p:cNvPr>
          <p:cNvSpPr txBox="1"/>
          <p:nvPr/>
        </p:nvSpPr>
        <p:spPr>
          <a:xfrm>
            <a:off x="3175057" y="376226"/>
            <a:ext cx="31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</p:spTree>
    <p:extLst>
      <p:ext uri="{BB962C8B-B14F-4D97-AF65-F5344CB8AC3E}">
        <p14:creationId xmlns:p14="http://schemas.microsoft.com/office/powerpoint/2010/main" val="14598637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01D1D2D-DC4F-44A4-9A53-269DB0867D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468" y="2118784"/>
            <a:ext cx="4079587" cy="316786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障害物を発見したら止まろう！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64647E7B-7E01-4D5D-9F8F-3ECCB73E9794}"/>
              </a:ext>
            </a:extLst>
          </p:cNvPr>
          <p:cNvSpPr/>
          <p:nvPr/>
        </p:nvSpPr>
        <p:spPr>
          <a:xfrm>
            <a:off x="1096910" y="2920752"/>
            <a:ext cx="2116808" cy="36373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2567CFB-39E0-42C6-A033-02441F12636B}"/>
              </a:ext>
            </a:extLst>
          </p:cNvPr>
          <p:cNvSpPr txBox="1"/>
          <p:nvPr/>
        </p:nvSpPr>
        <p:spPr>
          <a:xfrm>
            <a:off x="4615036" y="2095128"/>
            <a:ext cx="469112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転送先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の名前を変更します。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みつけて止まる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（ひらがなでも</a:t>
            </a:r>
            <a:r>
              <a:rPr lang="en-US" altLang="ja-JP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です。）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9D26791-5D69-4F8A-A007-E9B3463054C1}"/>
              </a:ext>
            </a:extLst>
          </p:cNvPr>
          <p:cNvSpPr txBox="1"/>
          <p:nvPr/>
        </p:nvSpPr>
        <p:spPr>
          <a:xfrm>
            <a:off x="6082857" y="2711161"/>
            <a:ext cx="2128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0B77F73-54A8-4B6D-AFB0-2C2E95E517CC}"/>
              </a:ext>
            </a:extLst>
          </p:cNvPr>
          <p:cNvSpPr txBox="1"/>
          <p:nvPr/>
        </p:nvSpPr>
        <p:spPr>
          <a:xfrm>
            <a:off x="6317699" y="2158003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77E1E30-A849-4F3B-882B-332D600B6EC9}"/>
              </a:ext>
            </a:extLst>
          </p:cNvPr>
          <p:cNvSpPr txBox="1"/>
          <p:nvPr/>
        </p:nvSpPr>
        <p:spPr>
          <a:xfrm>
            <a:off x="4525055" y="2158006"/>
            <a:ext cx="9794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てんそうさき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FA46999-BC58-4151-BC02-01EEF1F75C34}"/>
              </a:ext>
            </a:extLst>
          </p:cNvPr>
          <p:cNvSpPr txBox="1"/>
          <p:nvPr/>
        </p:nvSpPr>
        <p:spPr>
          <a:xfrm>
            <a:off x="5594512" y="2150233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FCF559E-C17A-4007-939E-CA1E4D70B1F6}"/>
              </a:ext>
            </a:extLst>
          </p:cNvPr>
          <p:cNvSpPr txBox="1"/>
          <p:nvPr/>
        </p:nvSpPr>
        <p:spPr>
          <a:xfrm>
            <a:off x="4569505" y="3525927"/>
            <a:ext cx="415647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「スクリプト名を変更しますか？」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→「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」を押します。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D96920A-1DA2-40B6-A33A-0F401552AB5D}"/>
              </a:ext>
            </a:extLst>
          </p:cNvPr>
          <p:cNvSpPr txBox="1"/>
          <p:nvPr/>
        </p:nvSpPr>
        <p:spPr>
          <a:xfrm>
            <a:off x="6347510" y="3594388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B0A9C3C-4E63-4340-822C-F5D1BA3EBB5E}"/>
              </a:ext>
            </a:extLst>
          </p:cNvPr>
          <p:cNvSpPr txBox="1"/>
          <p:nvPr/>
        </p:nvSpPr>
        <p:spPr>
          <a:xfrm>
            <a:off x="5929247" y="3604768"/>
            <a:ext cx="451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6706EE5-5878-431F-8E18-3BCFC1277C80}"/>
              </a:ext>
            </a:extLst>
          </p:cNvPr>
          <p:cNvSpPr txBox="1"/>
          <p:nvPr/>
        </p:nvSpPr>
        <p:spPr>
          <a:xfrm>
            <a:off x="6065101" y="4141831"/>
            <a:ext cx="371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964FF62-DF7F-413E-A997-D6F384AAF8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9184" y="3655807"/>
            <a:ext cx="3070321" cy="954291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BBEB1DD4-BEBE-4CC7-B1D5-2FF0DDDF945C}"/>
              </a:ext>
            </a:extLst>
          </p:cNvPr>
          <p:cNvSpPr/>
          <p:nvPr/>
        </p:nvSpPr>
        <p:spPr>
          <a:xfrm>
            <a:off x="3045042" y="4301041"/>
            <a:ext cx="754602" cy="270959"/>
          </a:xfrm>
          <a:prstGeom prst="roundRect">
            <a:avLst>
              <a:gd name="adj" fmla="val 304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64D8983-EE11-4651-8668-DFA90797413D}"/>
              </a:ext>
            </a:extLst>
          </p:cNvPr>
          <p:cNvSpPr txBox="1"/>
          <p:nvPr/>
        </p:nvSpPr>
        <p:spPr>
          <a:xfrm>
            <a:off x="337523" y="380753"/>
            <a:ext cx="11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ECB0332-D656-41E0-9639-47880D09AA9A}"/>
              </a:ext>
            </a:extLst>
          </p:cNvPr>
          <p:cNvSpPr txBox="1"/>
          <p:nvPr/>
        </p:nvSpPr>
        <p:spPr>
          <a:xfrm>
            <a:off x="1629711" y="385445"/>
            <a:ext cx="813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はっけん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EE9666D-AEB0-4F40-A343-7557CAE8788F}"/>
              </a:ext>
            </a:extLst>
          </p:cNvPr>
          <p:cNvSpPr txBox="1"/>
          <p:nvPr/>
        </p:nvSpPr>
        <p:spPr>
          <a:xfrm>
            <a:off x="3175057" y="376226"/>
            <a:ext cx="31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</p:spTree>
    <p:extLst>
      <p:ext uri="{BB962C8B-B14F-4D97-AF65-F5344CB8AC3E}">
        <p14:creationId xmlns:p14="http://schemas.microsoft.com/office/powerpoint/2010/main" val="4824397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CE7E793F-EC29-4BF6-8FDB-324B5E80C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531" y="2192260"/>
            <a:ext cx="3325115" cy="46628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障害物を発見したら止まろう！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2BE1891-7618-456A-924D-36AB291022FB}"/>
              </a:ext>
            </a:extLst>
          </p:cNvPr>
          <p:cNvGrpSpPr/>
          <p:nvPr/>
        </p:nvGrpSpPr>
        <p:grpSpPr>
          <a:xfrm>
            <a:off x="397034" y="3539130"/>
            <a:ext cx="5330286" cy="1685077"/>
            <a:chOff x="248683" y="2023497"/>
            <a:chExt cx="5330286" cy="1685077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5CE4003A-14A4-49B2-929B-B1E91167490C}"/>
                </a:ext>
              </a:extLst>
            </p:cNvPr>
            <p:cNvSpPr txBox="1"/>
            <p:nvPr/>
          </p:nvSpPr>
          <p:spPr>
            <a:xfrm>
              <a:off x="334735" y="2023497"/>
              <a:ext cx="5244234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転送が終わったら、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ケーブルをはずします。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拡張ユニットの横にある「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ON/OFF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」のボタンを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秒以上押して電源を切ります。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B1D1398-E453-4188-8661-660B8C7109A1}"/>
                </a:ext>
              </a:extLst>
            </p:cNvPr>
            <p:cNvSpPr txBox="1"/>
            <p:nvPr/>
          </p:nvSpPr>
          <p:spPr>
            <a:xfrm>
              <a:off x="322720" y="2111948"/>
              <a:ext cx="7511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てんそう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3BE9DF1-D5ED-4137-B3AC-95308A55E8DF}"/>
                </a:ext>
              </a:extLst>
            </p:cNvPr>
            <p:cNvSpPr txBox="1"/>
            <p:nvPr/>
          </p:nvSpPr>
          <p:spPr>
            <a:xfrm>
              <a:off x="1053100" y="2100003"/>
              <a:ext cx="371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AEE58B0-A44F-4D79-B51F-965EACEAC33E}"/>
                </a:ext>
              </a:extLst>
            </p:cNvPr>
            <p:cNvSpPr txBox="1"/>
            <p:nvPr/>
          </p:nvSpPr>
          <p:spPr>
            <a:xfrm>
              <a:off x="248683" y="2647012"/>
              <a:ext cx="8559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かくちょう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11CD5CF-77A7-4C6D-848E-15E9BAA4DDB6}"/>
                </a:ext>
              </a:extLst>
            </p:cNvPr>
            <p:cNvSpPr txBox="1"/>
            <p:nvPr/>
          </p:nvSpPr>
          <p:spPr>
            <a:xfrm>
              <a:off x="1911951" y="2647012"/>
              <a:ext cx="4659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D26BD97-63B4-48F2-B7A7-8183E66761CA}"/>
                </a:ext>
              </a:extLst>
            </p:cNvPr>
            <p:cNvSpPr txBox="1"/>
            <p:nvPr/>
          </p:nvSpPr>
          <p:spPr>
            <a:xfrm>
              <a:off x="248683" y="3208212"/>
              <a:ext cx="13782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 いじょう 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328758C-08E8-4BD8-B74A-E8025225AAC2}"/>
                </a:ext>
              </a:extLst>
            </p:cNvPr>
            <p:cNvSpPr txBox="1"/>
            <p:nvPr/>
          </p:nvSpPr>
          <p:spPr>
            <a:xfrm>
              <a:off x="1781627" y="3200518"/>
              <a:ext cx="7282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2F5AB03-B1C4-4771-BFA2-3F5C16BEF2B9}"/>
                </a:ext>
              </a:extLst>
            </p:cNvPr>
            <p:cNvSpPr txBox="1"/>
            <p:nvPr/>
          </p:nvSpPr>
          <p:spPr>
            <a:xfrm>
              <a:off x="2537414" y="3192823"/>
              <a:ext cx="371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F83BAD29-7AE5-46C0-8644-EFDA317C20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710367" y="3563218"/>
            <a:ext cx="2617019" cy="2617019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B245584D-3857-4CAA-8713-5CA2076FF5C8}"/>
              </a:ext>
            </a:extLst>
          </p:cNvPr>
          <p:cNvSpPr/>
          <p:nvPr/>
        </p:nvSpPr>
        <p:spPr>
          <a:xfrm>
            <a:off x="6389999" y="4382064"/>
            <a:ext cx="1225118" cy="12251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8F1DDD7D-78EB-47C1-871A-1B01D58E2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339" y="1897559"/>
            <a:ext cx="3439085" cy="1121027"/>
          </a:xfrm>
          <a:prstGeom prst="rect">
            <a:avLst/>
          </a:prstGeom>
        </p:spPr>
      </p:pic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61A2A26E-66B4-413F-B6C7-BD8869CE17BC}"/>
              </a:ext>
            </a:extLst>
          </p:cNvPr>
          <p:cNvSpPr/>
          <p:nvPr/>
        </p:nvSpPr>
        <p:spPr>
          <a:xfrm>
            <a:off x="3114081" y="2237172"/>
            <a:ext cx="614541" cy="352339"/>
          </a:xfrm>
          <a:prstGeom prst="roundRect">
            <a:avLst>
              <a:gd name="adj" fmla="val 304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20928F65-283E-4DC1-B7F2-49CA0BCA90A9}"/>
              </a:ext>
            </a:extLst>
          </p:cNvPr>
          <p:cNvSpPr/>
          <p:nvPr/>
        </p:nvSpPr>
        <p:spPr>
          <a:xfrm>
            <a:off x="3936981" y="201584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F05D708-C0D2-47B3-9850-84DECFB5EE45}"/>
              </a:ext>
            </a:extLst>
          </p:cNvPr>
          <p:cNvSpPr txBox="1"/>
          <p:nvPr/>
        </p:nvSpPr>
        <p:spPr>
          <a:xfrm>
            <a:off x="334735" y="1296585"/>
            <a:ext cx="87538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「転送」を押すと、メインユニットにプログラム（スクリプト）が転送されます。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B7CF361-BAEA-44C8-A364-340181724554}"/>
              </a:ext>
            </a:extLst>
          </p:cNvPr>
          <p:cNvSpPr txBox="1"/>
          <p:nvPr/>
        </p:nvSpPr>
        <p:spPr>
          <a:xfrm>
            <a:off x="496531" y="1375545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D72A2D1-1F44-46B5-A2E0-219AD0386DB1}"/>
              </a:ext>
            </a:extLst>
          </p:cNvPr>
          <p:cNvSpPr txBox="1"/>
          <p:nvPr/>
        </p:nvSpPr>
        <p:spPr>
          <a:xfrm>
            <a:off x="1493244" y="1363600"/>
            <a:ext cx="371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29978A0-32F2-4C57-B0DD-A1E9D8634D0B}"/>
              </a:ext>
            </a:extLst>
          </p:cNvPr>
          <p:cNvSpPr txBox="1"/>
          <p:nvPr/>
        </p:nvSpPr>
        <p:spPr>
          <a:xfrm>
            <a:off x="7156263" y="1375545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0CD648C-82C1-461C-8D32-6F788C21C9FA}"/>
              </a:ext>
            </a:extLst>
          </p:cNvPr>
          <p:cNvSpPr txBox="1"/>
          <p:nvPr/>
        </p:nvSpPr>
        <p:spPr>
          <a:xfrm>
            <a:off x="337523" y="380753"/>
            <a:ext cx="11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0626CCF-5E80-42C6-B1F3-25FE7B9A12B2}"/>
              </a:ext>
            </a:extLst>
          </p:cNvPr>
          <p:cNvSpPr txBox="1"/>
          <p:nvPr/>
        </p:nvSpPr>
        <p:spPr>
          <a:xfrm>
            <a:off x="1629711" y="385445"/>
            <a:ext cx="813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はっけん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4E7BA12-9A2A-4A82-9DD5-8B9B70A05F0B}"/>
              </a:ext>
            </a:extLst>
          </p:cNvPr>
          <p:cNvSpPr txBox="1"/>
          <p:nvPr/>
        </p:nvSpPr>
        <p:spPr>
          <a:xfrm>
            <a:off x="3175057" y="376226"/>
            <a:ext cx="31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</p:spTree>
    <p:extLst>
      <p:ext uri="{BB962C8B-B14F-4D97-AF65-F5344CB8AC3E}">
        <p14:creationId xmlns:p14="http://schemas.microsoft.com/office/powerpoint/2010/main" val="156679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障害物を発見したら止まろう！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C55A1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rgbClr val="C55A1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55A1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55A1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790B075-CF4B-443D-9310-C0DD90093CAF}"/>
              </a:ext>
            </a:extLst>
          </p:cNvPr>
          <p:cNvSpPr txBox="1"/>
          <p:nvPr/>
        </p:nvSpPr>
        <p:spPr>
          <a:xfrm>
            <a:off x="1298819" y="1923646"/>
            <a:ext cx="678902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メインユニットの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ON/OFF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秒以上押したあと、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プログラムが動くか確かめよう！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73D7A43F-C7C0-4957-AABE-37E6989BBE9A}"/>
              </a:ext>
            </a:extLst>
          </p:cNvPr>
          <p:cNvSpPr txBox="1"/>
          <p:nvPr/>
        </p:nvSpPr>
        <p:spPr>
          <a:xfrm>
            <a:off x="5016064" y="2534593"/>
            <a:ext cx="6081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B6CE0D1-6537-4C83-9BAE-93D21368CB1C}"/>
              </a:ext>
            </a:extLst>
          </p:cNvPr>
          <p:cNvSpPr txBox="1"/>
          <p:nvPr/>
        </p:nvSpPr>
        <p:spPr>
          <a:xfrm>
            <a:off x="5710442" y="2534593"/>
            <a:ext cx="6081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C5A6234-5A24-458A-A04D-7E9132AA7F4E}"/>
              </a:ext>
            </a:extLst>
          </p:cNvPr>
          <p:cNvSpPr txBox="1"/>
          <p:nvPr/>
        </p:nvSpPr>
        <p:spPr>
          <a:xfrm>
            <a:off x="4862927" y="2008982"/>
            <a:ext cx="13782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 いじょう 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1DC82EC-69B2-4F55-8F76-C014012E98E1}"/>
              </a:ext>
            </a:extLst>
          </p:cNvPr>
          <p:cNvSpPr txBox="1"/>
          <p:nvPr/>
        </p:nvSpPr>
        <p:spPr>
          <a:xfrm>
            <a:off x="3072173" y="2527019"/>
            <a:ext cx="363487" cy="253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0EBB9D6-3556-434C-8C65-EE886112B6AD}"/>
              </a:ext>
            </a:extLst>
          </p:cNvPr>
          <p:cNvSpPr txBox="1"/>
          <p:nvPr/>
        </p:nvSpPr>
        <p:spPr>
          <a:xfrm>
            <a:off x="1889530" y="5845332"/>
            <a:ext cx="5530789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ロボットカーがあまり進まないとき、または止まらないときは、</a:t>
            </a:r>
            <a:endParaRPr lang="en-US" altLang="ja-JP" sz="14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赤外線フォトリフレクタの測定値の判定条件を調整してみよう。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0CD1CDC-CD80-49A2-94ED-F667CDB74C6C}"/>
              </a:ext>
            </a:extLst>
          </p:cNvPr>
          <p:cNvSpPr txBox="1"/>
          <p:nvPr/>
        </p:nvSpPr>
        <p:spPr>
          <a:xfrm>
            <a:off x="3795387" y="5913814"/>
            <a:ext cx="4836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E5FEA28-1F9F-4769-8AFE-EFEA1C9D4B45}"/>
              </a:ext>
            </a:extLst>
          </p:cNvPr>
          <p:cNvSpPr txBox="1"/>
          <p:nvPr/>
        </p:nvSpPr>
        <p:spPr>
          <a:xfrm>
            <a:off x="5625608" y="5913814"/>
            <a:ext cx="3313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5BFD929-4BCB-448D-BC6A-2027A3B8B30D}"/>
              </a:ext>
            </a:extLst>
          </p:cNvPr>
          <p:cNvSpPr txBox="1"/>
          <p:nvPr/>
        </p:nvSpPr>
        <p:spPr>
          <a:xfrm>
            <a:off x="2006536" y="6325893"/>
            <a:ext cx="8343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せきがいせん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AA2DF9D-AE0D-4B3F-89F5-502832BCC038}"/>
              </a:ext>
            </a:extLst>
          </p:cNvPr>
          <p:cNvSpPr txBox="1"/>
          <p:nvPr/>
        </p:nvSpPr>
        <p:spPr>
          <a:xfrm>
            <a:off x="4193864" y="6325893"/>
            <a:ext cx="6956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そくていち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1B42B69-346A-44BD-88D4-783099AB88D9}"/>
              </a:ext>
            </a:extLst>
          </p:cNvPr>
          <p:cNvSpPr txBox="1"/>
          <p:nvPr/>
        </p:nvSpPr>
        <p:spPr>
          <a:xfrm>
            <a:off x="4763631" y="6325893"/>
            <a:ext cx="11129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はんていじょうけん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B9257E5-EB38-4BFE-959D-AE91ED115AF7}"/>
              </a:ext>
            </a:extLst>
          </p:cNvPr>
          <p:cNvSpPr txBox="1"/>
          <p:nvPr/>
        </p:nvSpPr>
        <p:spPr>
          <a:xfrm>
            <a:off x="5718412" y="6325893"/>
            <a:ext cx="6956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ちょうせい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56492BA-D582-498C-9BDB-A1D14D7EBDB0}"/>
              </a:ext>
            </a:extLst>
          </p:cNvPr>
          <p:cNvSpPr txBox="1"/>
          <p:nvPr/>
        </p:nvSpPr>
        <p:spPr>
          <a:xfrm>
            <a:off x="337523" y="380753"/>
            <a:ext cx="11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EA54486-C085-4302-98FA-722CF95901E1}"/>
              </a:ext>
            </a:extLst>
          </p:cNvPr>
          <p:cNvSpPr txBox="1"/>
          <p:nvPr/>
        </p:nvSpPr>
        <p:spPr>
          <a:xfrm>
            <a:off x="1629711" y="385445"/>
            <a:ext cx="813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はっけん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75123C4-8927-47A1-98FB-9BC3ABCA4C8A}"/>
              </a:ext>
            </a:extLst>
          </p:cNvPr>
          <p:cNvSpPr txBox="1"/>
          <p:nvPr/>
        </p:nvSpPr>
        <p:spPr>
          <a:xfrm>
            <a:off x="3175057" y="376226"/>
            <a:ext cx="31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</p:spTree>
    <p:extLst>
      <p:ext uri="{BB962C8B-B14F-4D97-AF65-F5344CB8AC3E}">
        <p14:creationId xmlns:p14="http://schemas.microsoft.com/office/powerpoint/2010/main" val="15094410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図 43">
            <a:extLst>
              <a:ext uri="{FF2B5EF4-FFF2-40B4-BE49-F238E27FC236}">
                <a16:creationId xmlns:a16="http://schemas.microsoft.com/office/drawing/2014/main" id="{1A0DA4F0-09F7-4D71-8407-BC02F5E153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60000">
            <a:off x="4771848" y="4716865"/>
            <a:ext cx="1244818" cy="1252075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FE1038CE-3FC7-419D-9C94-7F048AECDA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60000">
            <a:off x="3704711" y="2760849"/>
            <a:ext cx="1244818" cy="1252075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6FF66942-AA0F-4B2F-9D78-7C3FDA5E2A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0000">
            <a:off x="2511851" y="5067751"/>
            <a:ext cx="1244818" cy="12520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障害物を回避して進もう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337523" y="383834"/>
            <a:ext cx="11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76FC3B9-8F05-4CED-82E3-DBA96FD57AB8}"/>
              </a:ext>
            </a:extLst>
          </p:cNvPr>
          <p:cNvSpPr txBox="1"/>
          <p:nvPr/>
        </p:nvSpPr>
        <p:spPr>
          <a:xfrm>
            <a:off x="585925" y="993381"/>
            <a:ext cx="812945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前方に障害物を発見したとき、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ロボットカーが違う方向に進むようにしよう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182334B-CB23-47A6-9366-98A74B435D06}"/>
              </a:ext>
            </a:extLst>
          </p:cNvPr>
          <p:cNvSpPr txBox="1"/>
          <p:nvPr/>
        </p:nvSpPr>
        <p:spPr>
          <a:xfrm>
            <a:off x="4141667" y="1700201"/>
            <a:ext cx="4480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ちが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7A26A42-2285-4493-8B33-09A4973FF7E4}"/>
              </a:ext>
            </a:extLst>
          </p:cNvPr>
          <p:cNvSpPr txBox="1"/>
          <p:nvPr/>
        </p:nvSpPr>
        <p:spPr>
          <a:xfrm>
            <a:off x="1300319" y="1095836"/>
            <a:ext cx="9948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5E5DE13-D3D1-4FED-93F4-D4C4BDB7EEF6}"/>
              </a:ext>
            </a:extLst>
          </p:cNvPr>
          <p:cNvSpPr txBox="1"/>
          <p:nvPr/>
        </p:nvSpPr>
        <p:spPr>
          <a:xfrm>
            <a:off x="595405" y="1095836"/>
            <a:ext cx="6832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9349D4B-C6A9-4CD7-B060-E90311862CA8}"/>
              </a:ext>
            </a:extLst>
          </p:cNvPr>
          <p:cNvSpPr txBox="1"/>
          <p:nvPr/>
        </p:nvSpPr>
        <p:spPr>
          <a:xfrm>
            <a:off x="1693909" y="383834"/>
            <a:ext cx="665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かいひ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833027" y="383834"/>
            <a:ext cx="489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4B7DB7E-480C-450E-B0B1-1FB857B66DC4}"/>
              </a:ext>
            </a:extLst>
          </p:cNvPr>
          <p:cNvSpPr txBox="1"/>
          <p:nvPr/>
        </p:nvSpPr>
        <p:spPr>
          <a:xfrm>
            <a:off x="2359342" y="1095836"/>
            <a:ext cx="6832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はっけん</a:t>
            </a: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54192AE3-FCF6-4C8D-ACFE-5EBD2E862E7B}"/>
              </a:ext>
            </a:extLst>
          </p:cNvPr>
          <p:cNvCxnSpPr>
            <a:cxnSpLocks/>
          </p:cNvCxnSpPr>
          <p:nvPr/>
        </p:nvCxnSpPr>
        <p:spPr>
          <a:xfrm flipH="1" flipV="1">
            <a:off x="3152726" y="3519728"/>
            <a:ext cx="0" cy="3074513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C7460D07-4814-4A34-8998-F2A6AD03E34E}"/>
              </a:ext>
            </a:extLst>
          </p:cNvPr>
          <p:cNvSpPr/>
          <p:nvPr/>
        </p:nvSpPr>
        <p:spPr>
          <a:xfrm flipH="1">
            <a:off x="2169442" y="2429253"/>
            <a:ext cx="1929635" cy="1699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01A0099D-4E94-4CBE-9E2A-91298D01FC5F}"/>
              </a:ext>
            </a:extLst>
          </p:cNvPr>
          <p:cNvSpPr/>
          <p:nvPr/>
        </p:nvSpPr>
        <p:spPr>
          <a:xfrm rot="16200000" flipH="1">
            <a:off x="5342085" y="3554722"/>
            <a:ext cx="1929635" cy="1699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CC70DAC0-3278-4820-B574-18D2C8AFF5A6}"/>
              </a:ext>
            </a:extLst>
          </p:cNvPr>
          <p:cNvCxnSpPr>
            <a:cxnSpLocks/>
          </p:cNvCxnSpPr>
          <p:nvPr/>
        </p:nvCxnSpPr>
        <p:spPr>
          <a:xfrm>
            <a:off x="3161604" y="3378479"/>
            <a:ext cx="2307516" cy="2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270F211E-F873-4A37-BEEB-1983A540CA00}"/>
              </a:ext>
            </a:extLst>
          </p:cNvPr>
          <p:cNvCxnSpPr>
            <a:cxnSpLocks/>
          </p:cNvCxnSpPr>
          <p:nvPr/>
        </p:nvCxnSpPr>
        <p:spPr>
          <a:xfrm flipH="1">
            <a:off x="5409218" y="3535528"/>
            <a:ext cx="0" cy="3074513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図 25">
            <a:extLst>
              <a:ext uri="{FF2B5EF4-FFF2-40B4-BE49-F238E27FC236}">
                <a16:creationId xmlns:a16="http://schemas.microsoft.com/office/drawing/2014/main" id="{435EB753-DF7B-4A02-B844-ECC5382E0B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96786" y="2901524"/>
            <a:ext cx="608467" cy="536339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478F15E6-C924-4EC1-9E55-E68F14ECA0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222154" y="2637031"/>
            <a:ext cx="608467" cy="536339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724930C-B1E6-4789-90C9-DE06C7EE01EF}"/>
              </a:ext>
            </a:extLst>
          </p:cNvPr>
          <p:cNvSpPr txBox="1"/>
          <p:nvPr/>
        </p:nvSpPr>
        <p:spPr>
          <a:xfrm>
            <a:off x="5409307" y="1700201"/>
            <a:ext cx="4480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420A8FD-8990-4675-99FD-3359BDFC2F68}"/>
              </a:ext>
            </a:extLst>
          </p:cNvPr>
          <p:cNvSpPr txBox="1"/>
          <p:nvPr/>
        </p:nvSpPr>
        <p:spPr>
          <a:xfrm>
            <a:off x="4650650" y="1700201"/>
            <a:ext cx="6759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ほうこう</a:t>
            </a:r>
          </a:p>
        </p:txBody>
      </p:sp>
    </p:spTree>
    <p:extLst>
      <p:ext uri="{BB962C8B-B14F-4D97-AF65-F5344CB8AC3E}">
        <p14:creationId xmlns:p14="http://schemas.microsoft.com/office/powerpoint/2010/main" val="38953869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回転する時間の測定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551506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76FC3B9-8F05-4CED-82E3-DBA96FD57AB8}"/>
              </a:ext>
            </a:extLst>
          </p:cNvPr>
          <p:cNvSpPr txBox="1"/>
          <p:nvPr/>
        </p:nvSpPr>
        <p:spPr>
          <a:xfrm>
            <a:off x="559351" y="993381"/>
            <a:ext cx="794539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ロボットカーが回転する時間を測定しよう！</a:t>
            </a:r>
            <a:endParaRPr kumimoji="1" lang="en-US" altLang="ja-JP" sz="2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測定した時間から、右折するために必要な時間を計算しよう！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7A26A42-2285-4493-8B33-09A4973FF7E4}"/>
              </a:ext>
            </a:extLst>
          </p:cNvPr>
          <p:cNvSpPr txBox="1"/>
          <p:nvPr/>
        </p:nvSpPr>
        <p:spPr>
          <a:xfrm>
            <a:off x="2897814" y="1706017"/>
            <a:ext cx="600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うせつ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F7082DD-5107-4DB8-8EED-1BAECB4E0865}"/>
              </a:ext>
            </a:extLst>
          </p:cNvPr>
          <p:cNvSpPr txBox="1"/>
          <p:nvPr/>
        </p:nvSpPr>
        <p:spPr>
          <a:xfrm>
            <a:off x="2280112" y="1086524"/>
            <a:ext cx="8030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0DF3B40-9296-4B7F-9C05-31B783BE6ED8}"/>
              </a:ext>
            </a:extLst>
          </p:cNvPr>
          <p:cNvSpPr txBox="1"/>
          <p:nvPr/>
        </p:nvSpPr>
        <p:spPr>
          <a:xfrm>
            <a:off x="3407870" y="1086524"/>
            <a:ext cx="600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1267B1C-1FB8-4911-A0E1-5B7E18CF9FA8}"/>
              </a:ext>
            </a:extLst>
          </p:cNvPr>
          <p:cNvSpPr txBox="1"/>
          <p:nvPr/>
        </p:nvSpPr>
        <p:spPr>
          <a:xfrm>
            <a:off x="4104828" y="1086524"/>
            <a:ext cx="6901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C47A6E-8BBA-479A-8095-628BB59B6F03}"/>
              </a:ext>
            </a:extLst>
          </p:cNvPr>
          <p:cNvSpPr txBox="1"/>
          <p:nvPr/>
        </p:nvSpPr>
        <p:spPr>
          <a:xfrm>
            <a:off x="551506" y="1706017"/>
            <a:ext cx="6901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8515A95-A9E8-4F5E-93B0-4A2ACDB92375}"/>
              </a:ext>
            </a:extLst>
          </p:cNvPr>
          <p:cNvSpPr txBox="1"/>
          <p:nvPr/>
        </p:nvSpPr>
        <p:spPr>
          <a:xfrm>
            <a:off x="1621923" y="1706017"/>
            <a:ext cx="600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A4EE317-AA7B-4F46-B73C-60B4ADEB01CC}"/>
              </a:ext>
            </a:extLst>
          </p:cNvPr>
          <p:cNvSpPr txBox="1"/>
          <p:nvPr/>
        </p:nvSpPr>
        <p:spPr>
          <a:xfrm>
            <a:off x="4572000" y="1706017"/>
            <a:ext cx="8030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0F067E5-3075-4341-AC68-698D79BC415C}"/>
              </a:ext>
            </a:extLst>
          </p:cNvPr>
          <p:cNvSpPr txBox="1"/>
          <p:nvPr/>
        </p:nvSpPr>
        <p:spPr>
          <a:xfrm>
            <a:off x="5401093" y="1706017"/>
            <a:ext cx="600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833713C-282B-4E7A-82D2-73571019A539}"/>
              </a:ext>
            </a:extLst>
          </p:cNvPr>
          <p:cNvSpPr txBox="1"/>
          <p:nvPr/>
        </p:nvSpPr>
        <p:spPr>
          <a:xfrm>
            <a:off x="6072561" y="1706017"/>
            <a:ext cx="8030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けいさん</a:t>
            </a:r>
          </a:p>
        </p:txBody>
      </p:sp>
      <p:sp>
        <p:nvSpPr>
          <p:cNvPr id="7" name="円弧 6">
            <a:extLst>
              <a:ext uri="{FF2B5EF4-FFF2-40B4-BE49-F238E27FC236}">
                <a16:creationId xmlns:a16="http://schemas.microsoft.com/office/drawing/2014/main" id="{2AAB8589-79C7-4340-A525-6CAA50ED2077}"/>
              </a:ext>
            </a:extLst>
          </p:cNvPr>
          <p:cNvSpPr/>
          <p:nvPr/>
        </p:nvSpPr>
        <p:spPr>
          <a:xfrm>
            <a:off x="2476840" y="2567159"/>
            <a:ext cx="3826306" cy="3826306"/>
          </a:xfrm>
          <a:prstGeom prst="arc">
            <a:avLst>
              <a:gd name="adj1" fmla="val 10800054"/>
              <a:gd name="adj2" fmla="val 9234364"/>
            </a:avLst>
          </a:prstGeom>
          <a:noFill/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15DAFBF-96B5-4AD8-9E42-08B4F1D414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711002">
            <a:off x="3343283" y="3356298"/>
            <a:ext cx="2129686" cy="2142103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AA90E29-E23B-41B0-85FF-9BA906828C86}"/>
              </a:ext>
            </a:extLst>
          </p:cNvPr>
          <p:cNvSpPr txBox="1"/>
          <p:nvPr/>
        </p:nvSpPr>
        <p:spPr>
          <a:xfrm>
            <a:off x="1416743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かいてん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FFC624C-0B47-4B75-8801-7569F6071C06}"/>
              </a:ext>
            </a:extLst>
          </p:cNvPr>
          <p:cNvSpPr txBox="1"/>
          <p:nvPr/>
        </p:nvSpPr>
        <p:spPr>
          <a:xfrm>
            <a:off x="2675808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じかん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B022A19-5E6F-4176-B91F-827010761339}"/>
              </a:ext>
            </a:extLst>
          </p:cNvPr>
          <p:cNvSpPr txBox="1"/>
          <p:nvPr/>
        </p:nvSpPr>
        <p:spPr>
          <a:xfrm>
            <a:off x="3603509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そくてい</a:t>
            </a:r>
          </a:p>
        </p:txBody>
      </p:sp>
    </p:spTree>
    <p:extLst>
      <p:ext uri="{BB962C8B-B14F-4D97-AF65-F5344CB8AC3E}">
        <p14:creationId xmlns:p14="http://schemas.microsoft.com/office/powerpoint/2010/main" val="14366396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9264E3D9-530D-4AFA-8BCC-6DCB3ADB3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395" y="1926395"/>
            <a:ext cx="3533775" cy="34671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回転する時間の測定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40ECBA7-3C49-4669-926B-65B13E29E40B}"/>
              </a:ext>
            </a:extLst>
          </p:cNvPr>
          <p:cNvSpPr txBox="1"/>
          <p:nvPr/>
        </p:nvSpPr>
        <p:spPr>
          <a:xfrm>
            <a:off x="625301" y="1222348"/>
            <a:ext cx="83056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次のプログラムをメインユニットに転送し、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回転する時間を測定しよう。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A1FC6C2-66BF-4FE1-8E6F-F09396FEAC96}"/>
              </a:ext>
            </a:extLst>
          </p:cNvPr>
          <p:cNvSpPr txBox="1"/>
          <p:nvPr/>
        </p:nvSpPr>
        <p:spPr>
          <a:xfrm>
            <a:off x="5486400" y="1303474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7151ED8-0568-420E-9C78-F397721E782A}"/>
              </a:ext>
            </a:extLst>
          </p:cNvPr>
          <p:cNvSpPr txBox="1"/>
          <p:nvPr/>
        </p:nvSpPr>
        <p:spPr>
          <a:xfrm>
            <a:off x="7082868" y="1285718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4420938-EEF7-44C6-A8BF-A82B77EA25A0}"/>
              </a:ext>
            </a:extLst>
          </p:cNvPr>
          <p:cNvSpPr txBox="1"/>
          <p:nvPr/>
        </p:nvSpPr>
        <p:spPr>
          <a:xfrm>
            <a:off x="6406653" y="1285718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C2A0ABC-73C2-4059-BACD-0E465ABF4177}"/>
              </a:ext>
            </a:extLst>
          </p:cNvPr>
          <p:cNvSpPr txBox="1"/>
          <p:nvPr/>
        </p:nvSpPr>
        <p:spPr>
          <a:xfrm>
            <a:off x="4264966" y="1303473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A01B127-9428-4067-9D21-508173F8F942}"/>
              </a:ext>
            </a:extLst>
          </p:cNvPr>
          <p:cNvSpPr txBox="1"/>
          <p:nvPr/>
        </p:nvSpPr>
        <p:spPr>
          <a:xfrm>
            <a:off x="591089" y="1285718"/>
            <a:ext cx="465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A36AA3A-5D14-4025-A37B-83ECAC3C6BA9}"/>
              </a:ext>
            </a:extLst>
          </p:cNvPr>
          <p:cNvSpPr txBox="1"/>
          <p:nvPr/>
        </p:nvSpPr>
        <p:spPr>
          <a:xfrm>
            <a:off x="551506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9FC3BB3-97D1-41AE-B716-18477AC2159E}"/>
              </a:ext>
            </a:extLst>
          </p:cNvPr>
          <p:cNvSpPr txBox="1"/>
          <p:nvPr/>
        </p:nvSpPr>
        <p:spPr>
          <a:xfrm>
            <a:off x="1416743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かいてん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C395AA8-E56A-4594-B148-37F00A4EAB5E}"/>
              </a:ext>
            </a:extLst>
          </p:cNvPr>
          <p:cNvSpPr txBox="1"/>
          <p:nvPr/>
        </p:nvSpPr>
        <p:spPr>
          <a:xfrm>
            <a:off x="2675808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じかん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44BC36A-62C5-40FD-AD9E-105512642A3B}"/>
              </a:ext>
            </a:extLst>
          </p:cNvPr>
          <p:cNvSpPr txBox="1"/>
          <p:nvPr/>
        </p:nvSpPr>
        <p:spPr>
          <a:xfrm>
            <a:off x="3603509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そくてい</a:t>
            </a: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5F089204-3561-42F8-9E62-9A9F58F0162D}"/>
              </a:ext>
            </a:extLst>
          </p:cNvPr>
          <p:cNvGrpSpPr/>
          <p:nvPr/>
        </p:nvGrpSpPr>
        <p:grpSpPr>
          <a:xfrm>
            <a:off x="4280326" y="1788973"/>
            <a:ext cx="4252653" cy="590327"/>
            <a:chOff x="4120077" y="2217378"/>
            <a:chExt cx="4252653" cy="590327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5FE27FFD-3EBA-4AD6-8E81-7F287903FA8C}"/>
                </a:ext>
              </a:extLst>
            </p:cNvPr>
            <p:cNvSpPr txBox="1"/>
            <p:nvPr/>
          </p:nvSpPr>
          <p:spPr>
            <a:xfrm>
              <a:off x="4120077" y="2217378"/>
              <a:ext cx="42526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9B3A9832-6936-4879-AE8E-7CBA0BECF1AC}"/>
                </a:ext>
              </a:extLst>
            </p:cNvPr>
            <p:cNvSpPr txBox="1"/>
            <p:nvPr/>
          </p:nvSpPr>
          <p:spPr>
            <a:xfrm>
              <a:off x="7280993" y="225969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25501843-832D-4E93-BF38-0F6E4B6A6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52879" y="2289500"/>
              <a:ext cx="1143099" cy="518205"/>
            </a:xfrm>
            <a:prstGeom prst="rect">
              <a:avLst/>
            </a:prstGeom>
          </p:spPr>
        </p:pic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C260CBF8-207A-4D32-8840-C99741E92C91}"/>
              </a:ext>
            </a:extLst>
          </p:cNvPr>
          <p:cNvGrpSpPr/>
          <p:nvPr/>
        </p:nvGrpSpPr>
        <p:grpSpPr>
          <a:xfrm>
            <a:off x="4306311" y="2863460"/>
            <a:ext cx="4964326" cy="1131079"/>
            <a:chOff x="4392736" y="2387987"/>
            <a:chExt cx="4964326" cy="1131079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89DDD5BA-841C-4B5F-8C52-EFC3B7CA584D}"/>
                </a:ext>
              </a:extLst>
            </p:cNvPr>
            <p:cNvSpPr txBox="1"/>
            <p:nvPr/>
          </p:nvSpPr>
          <p:spPr>
            <a:xfrm>
              <a:off x="4392736" y="2387987"/>
              <a:ext cx="496432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のどちらも「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60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44DFACB5-9418-4BF9-B2E8-E57242A6FF3F}"/>
                </a:ext>
              </a:extLst>
            </p:cNvPr>
            <p:cNvSpPr txBox="1"/>
            <p:nvPr/>
          </p:nvSpPr>
          <p:spPr>
            <a:xfrm>
              <a:off x="8482620" y="244917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7D1917E5-3211-4917-916E-65D181FF72CA}"/>
                </a:ext>
              </a:extLst>
            </p:cNvPr>
            <p:cNvSpPr txBox="1"/>
            <p:nvPr/>
          </p:nvSpPr>
          <p:spPr>
            <a:xfrm>
              <a:off x="4622705" y="2445269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F7CD2758-50A2-4E2E-ABDB-A1A35163F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3514" y="2537200"/>
              <a:ext cx="2392887" cy="464860"/>
            </a:xfrm>
            <a:prstGeom prst="rect">
              <a:avLst/>
            </a:prstGeom>
          </p:spPr>
        </p:pic>
      </p:grp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363B0720-0C31-4F4D-817A-F5DC7DA9A682}"/>
              </a:ext>
            </a:extLst>
          </p:cNvPr>
          <p:cNvSpPr txBox="1"/>
          <p:nvPr/>
        </p:nvSpPr>
        <p:spPr>
          <a:xfrm>
            <a:off x="4324067" y="4531356"/>
            <a:ext cx="467398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「動き」から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逆転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正転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95E08EF-70EF-4B77-9E85-0259D4B9E613}"/>
              </a:ext>
            </a:extLst>
          </p:cNvPr>
          <p:cNvSpPr txBox="1"/>
          <p:nvPr/>
        </p:nvSpPr>
        <p:spPr>
          <a:xfrm>
            <a:off x="7956614" y="4573969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9C98B63-329D-4D98-8A54-128BE6080A52}"/>
              </a:ext>
            </a:extLst>
          </p:cNvPr>
          <p:cNvSpPr txBox="1"/>
          <p:nvPr/>
        </p:nvSpPr>
        <p:spPr>
          <a:xfrm>
            <a:off x="4554036" y="4588638"/>
            <a:ext cx="4451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2473CABD-D0CD-419A-A61C-8876C19C5A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8557" y="4684114"/>
            <a:ext cx="1897544" cy="434378"/>
          </a:xfrm>
          <a:prstGeom prst="rect">
            <a:avLst/>
          </a:prstGeom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E1898F55-6E5E-42FB-9801-3CCEEBE0FB30}"/>
              </a:ext>
            </a:extLst>
          </p:cNvPr>
          <p:cNvSpPr txBox="1"/>
          <p:nvPr/>
        </p:nvSpPr>
        <p:spPr>
          <a:xfrm>
            <a:off x="5047518" y="5144242"/>
            <a:ext cx="877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ぎゃくてん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C7A6737B-8DA2-483F-A25F-456D1D5FCF61}"/>
              </a:ext>
            </a:extLst>
          </p:cNvPr>
          <p:cNvSpPr/>
          <p:nvPr/>
        </p:nvSpPr>
        <p:spPr>
          <a:xfrm>
            <a:off x="933300" y="4015693"/>
            <a:ext cx="3485015" cy="131291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F092219C-A74F-4CB6-B5EF-2968BB0BD19B}"/>
              </a:ext>
            </a:extLst>
          </p:cNvPr>
          <p:cNvCxnSpPr>
            <a:cxnSpLocks/>
          </p:cNvCxnSpPr>
          <p:nvPr/>
        </p:nvCxnSpPr>
        <p:spPr>
          <a:xfrm>
            <a:off x="674557" y="2293259"/>
            <a:ext cx="25874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2C670DC0-32A7-467D-A406-47286E00E2F3}"/>
              </a:ext>
            </a:extLst>
          </p:cNvPr>
          <p:cNvGrpSpPr/>
          <p:nvPr/>
        </p:nvGrpSpPr>
        <p:grpSpPr>
          <a:xfrm>
            <a:off x="22135" y="1831615"/>
            <a:ext cx="652422" cy="639195"/>
            <a:chOff x="268623" y="1661615"/>
            <a:chExt cx="652422" cy="639195"/>
          </a:xfrm>
        </p:grpSpPr>
        <p:sp>
          <p:nvSpPr>
            <p:cNvPr id="68" name="四角形: 角を丸くする 67">
              <a:extLst>
                <a:ext uri="{FF2B5EF4-FFF2-40B4-BE49-F238E27FC236}">
                  <a16:creationId xmlns:a16="http://schemas.microsoft.com/office/drawing/2014/main" id="{A518D3DF-A59D-4187-9BEA-0E967A2D1506}"/>
                </a:ext>
              </a:extLst>
            </p:cNvPr>
            <p:cNvSpPr/>
            <p:nvPr/>
          </p:nvSpPr>
          <p:spPr>
            <a:xfrm>
              <a:off x="268623" y="166161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9" name="図 68">
              <a:extLst>
                <a:ext uri="{FF2B5EF4-FFF2-40B4-BE49-F238E27FC236}">
                  <a16:creationId xmlns:a16="http://schemas.microsoft.com/office/drawing/2014/main" id="{54C8EC03-AA36-46EB-B580-2B999C22E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4034" y="1702677"/>
              <a:ext cx="571500" cy="571500"/>
            </a:xfrm>
            <a:prstGeom prst="rect">
              <a:avLst/>
            </a:prstGeom>
          </p:spPr>
        </p:pic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703C5ED9-F93F-49A3-87FB-CDF53B3C1334}"/>
              </a:ext>
            </a:extLst>
          </p:cNvPr>
          <p:cNvGrpSpPr/>
          <p:nvPr/>
        </p:nvGrpSpPr>
        <p:grpSpPr>
          <a:xfrm>
            <a:off x="17153" y="2543862"/>
            <a:ext cx="652422" cy="639195"/>
            <a:chOff x="4219998" y="2929126"/>
            <a:chExt cx="652422" cy="639195"/>
          </a:xfrm>
        </p:grpSpPr>
        <p:sp>
          <p:nvSpPr>
            <p:cNvPr id="71" name="四角形: 角を丸くする 70">
              <a:extLst>
                <a:ext uri="{FF2B5EF4-FFF2-40B4-BE49-F238E27FC236}">
                  <a16:creationId xmlns:a16="http://schemas.microsoft.com/office/drawing/2014/main" id="{87D7A132-71E0-480C-8D79-50B8ADBE2EAB}"/>
                </a:ext>
              </a:extLst>
            </p:cNvPr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0397827E-79D5-4EB4-AB57-142606453C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</p:spPr>
        </p:pic>
      </p:grp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72EAA6F1-7BB3-4CE9-8A7F-F53D43A91777}"/>
              </a:ext>
            </a:extLst>
          </p:cNvPr>
          <p:cNvCxnSpPr>
            <a:cxnSpLocks/>
          </p:cNvCxnSpPr>
          <p:nvPr/>
        </p:nvCxnSpPr>
        <p:spPr>
          <a:xfrm>
            <a:off x="658794" y="2867759"/>
            <a:ext cx="25874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963C22B0-11E2-47E8-AA22-53D749D8D0DA}"/>
              </a:ext>
            </a:extLst>
          </p:cNvPr>
          <p:cNvSpPr txBox="1"/>
          <p:nvPr/>
        </p:nvSpPr>
        <p:spPr>
          <a:xfrm>
            <a:off x="6758077" y="5144242"/>
            <a:ext cx="877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65027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9AC05EF9-F5CC-42F8-8642-76E7602CD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234" y="1907326"/>
            <a:ext cx="3533775" cy="34671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回転する時間の測定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AB1E221-BD57-406E-8E38-80AFAF4A0B9C}"/>
              </a:ext>
            </a:extLst>
          </p:cNvPr>
          <p:cNvGrpSpPr/>
          <p:nvPr/>
        </p:nvGrpSpPr>
        <p:grpSpPr>
          <a:xfrm>
            <a:off x="793352" y="5374426"/>
            <a:ext cx="7235270" cy="1508105"/>
            <a:chOff x="793352" y="5374426"/>
            <a:chExt cx="7235270" cy="1508105"/>
          </a:xfrm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E6973F82-0372-45B5-A3B4-5F03CA394F72}"/>
                </a:ext>
              </a:extLst>
            </p:cNvPr>
            <p:cNvSpPr/>
            <p:nvPr/>
          </p:nvSpPr>
          <p:spPr>
            <a:xfrm>
              <a:off x="793352" y="5417534"/>
              <a:ext cx="7235270" cy="1408265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4AE9242-35B3-46BD-BF87-FE552F040620}"/>
                </a:ext>
              </a:extLst>
            </p:cNvPr>
            <p:cNvSpPr txBox="1"/>
            <p:nvPr/>
          </p:nvSpPr>
          <p:spPr>
            <a:xfrm>
              <a:off x="1166112" y="5374426"/>
              <a:ext cx="6773734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0502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60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メインユニットに転送して実行してみよう！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C10DEB7-F1F0-43D3-A68C-9E847B488BE2}"/>
                </a:ext>
              </a:extLst>
            </p:cNvPr>
            <p:cNvSpPr txBox="1"/>
            <p:nvPr/>
          </p:nvSpPr>
          <p:spPr>
            <a:xfrm>
              <a:off x="2621566" y="5403379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1AA4476-896C-44AA-81A6-E396B7C6F793}"/>
                </a:ext>
              </a:extLst>
            </p:cNvPr>
            <p:cNvSpPr txBox="1"/>
            <p:nvPr/>
          </p:nvSpPr>
          <p:spPr>
            <a:xfrm>
              <a:off x="2446440" y="5913323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DF76C33-6B46-4053-A947-55F78418B03D}"/>
                </a:ext>
              </a:extLst>
            </p:cNvPr>
            <p:cNvSpPr txBox="1"/>
            <p:nvPr/>
          </p:nvSpPr>
          <p:spPr>
            <a:xfrm>
              <a:off x="3225362" y="5915867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FC5ED490-67F0-4079-A558-613D10D55149}"/>
                </a:ext>
              </a:extLst>
            </p:cNvPr>
            <p:cNvSpPr txBox="1"/>
            <p:nvPr/>
          </p:nvSpPr>
          <p:spPr>
            <a:xfrm>
              <a:off x="3853093" y="5915867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59C481D9-962B-4CE1-B4B9-25A94250F8B3}"/>
                </a:ext>
              </a:extLst>
            </p:cNvPr>
            <p:cNvSpPr txBox="1"/>
            <p:nvPr/>
          </p:nvSpPr>
          <p:spPr>
            <a:xfrm>
              <a:off x="3043438" y="6400563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てんそう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316B899A-0CDC-480F-A26E-E00CE72265EF}"/>
                </a:ext>
              </a:extLst>
            </p:cNvPr>
            <p:cNvSpPr txBox="1"/>
            <p:nvPr/>
          </p:nvSpPr>
          <p:spPr>
            <a:xfrm>
              <a:off x="3844746" y="6409783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A36AA3A-5D14-4025-A37B-83ECAC3C6BA9}"/>
              </a:ext>
            </a:extLst>
          </p:cNvPr>
          <p:cNvSpPr txBox="1"/>
          <p:nvPr/>
        </p:nvSpPr>
        <p:spPr>
          <a:xfrm>
            <a:off x="551506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9FC3BB3-97D1-41AE-B716-18477AC2159E}"/>
              </a:ext>
            </a:extLst>
          </p:cNvPr>
          <p:cNvSpPr txBox="1"/>
          <p:nvPr/>
        </p:nvSpPr>
        <p:spPr>
          <a:xfrm>
            <a:off x="1416743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かいてん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C395AA8-E56A-4594-B148-37F00A4EAB5E}"/>
              </a:ext>
            </a:extLst>
          </p:cNvPr>
          <p:cNvSpPr txBox="1"/>
          <p:nvPr/>
        </p:nvSpPr>
        <p:spPr>
          <a:xfrm>
            <a:off x="2675808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じかん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44BC36A-62C5-40FD-AD9E-105512642A3B}"/>
              </a:ext>
            </a:extLst>
          </p:cNvPr>
          <p:cNvSpPr txBox="1"/>
          <p:nvPr/>
        </p:nvSpPr>
        <p:spPr>
          <a:xfrm>
            <a:off x="3603509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そくてい</a:t>
            </a: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7CE07DA2-F41A-4CE7-B76F-F93C3DCE717F}"/>
              </a:ext>
            </a:extLst>
          </p:cNvPr>
          <p:cNvGrpSpPr/>
          <p:nvPr/>
        </p:nvGrpSpPr>
        <p:grpSpPr>
          <a:xfrm>
            <a:off x="43273" y="3695145"/>
            <a:ext cx="652422" cy="639195"/>
            <a:chOff x="303415" y="2322618"/>
            <a:chExt cx="652422" cy="639195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57C5F815-1FC6-4CB3-A336-DF60AAB69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7E795F7B-06B2-4FBC-A75C-A7AAD71DCF81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9AD8D272-EC86-4795-A603-E6BF66D4D42C}"/>
              </a:ext>
            </a:extLst>
          </p:cNvPr>
          <p:cNvCxnSpPr>
            <a:cxnSpLocks/>
          </p:cNvCxnSpPr>
          <p:nvPr/>
        </p:nvCxnSpPr>
        <p:spPr>
          <a:xfrm>
            <a:off x="695695" y="4112398"/>
            <a:ext cx="29860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EE51734C-1065-4121-A5BC-778EB2406465}"/>
              </a:ext>
            </a:extLst>
          </p:cNvPr>
          <p:cNvGrpSpPr/>
          <p:nvPr/>
        </p:nvGrpSpPr>
        <p:grpSpPr>
          <a:xfrm>
            <a:off x="43787" y="4390417"/>
            <a:ext cx="652422" cy="639195"/>
            <a:chOff x="4219998" y="2929126"/>
            <a:chExt cx="652422" cy="639195"/>
          </a:xfrm>
        </p:grpSpPr>
        <p:sp>
          <p:nvSpPr>
            <p:cNvPr id="66" name="四角形: 角を丸くする 65">
              <a:extLst>
                <a:ext uri="{FF2B5EF4-FFF2-40B4-BE49-F238E27FC236}">
                  <a16:creationId xmlns:a16="http://schemas.microsoft.com/office/drawing/2014/main" id="{C74125B0-0DA0-477D-965E-D79D75411A6C}"/>
                </a:ext>
              </a:extLst>
            </p:cNvPr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8F2EFD7B-81AB-4305-B1A2-FFFD087CB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</p:spPr>
        </p:pic>
      </p:grp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5DD8B186-2E14-46C8-8A1D-8BC5CC3F5ABC}"/>
              </a:ext>
            </a:extLst>
          </p:cNvPr>
          <p:cNvCxnSpPr>
            <a:cxnSpLocks/>
          </p:cNvCxnSpPr>
          <p:nvPr/>
        </p:nvCxnSpPr>
        <p:spPr>
          <a:xfrm>
            <a:off x="685428" y="4714314"/>
            <a:ext cx="25874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3A55F27-451C-4933-A4EC-FAA79251B652}"/>
              </a:ext>
            </a:extLst>
          </p:cNvPr>
          <p:cNvGrpSpPr/>
          <p:nvPr/>
        </p:nvGrpSpPr>
        <p:grpSpPr>
          <a:xfrm>
            <a:off x="4410987" y="1841588"/>
            <a:ext cx="3683167" cy="1131079"/>
            <a:chOff x="4431023" y="2072223"/>
            <a:chExt cx="3683167" cy="1131079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B6B191A0-3998-46D7-8F73-471A840627A4}"/>
                </a:ext>
              </a:extLst>
            </p:cNvPr>
            <p:cNvSpPr txBox="1"/>
            <p:nvPr/>
          </p:nvSpPr>
          <p:spPr>
            <a:xfrm>
              <a:off x="4431023" y="2072223"/>
              <a:ext cx="368316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60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79078663-88AF-4194-A777-12F4D148110D}"/>
                </a:ext>
              </a:extLst>
            </p:cNvPr>
            <p:cNvSpPr txBox="1"/>
            <p:nvPr/>
          </p:nvSpPr>
          <p:spPr>
            <a:xfrm>
              <a:off x="4580402" y="2135098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2F976ED4-E4B8-44DA-8DA7-67C6995F4BAB}"/>
                </a:ext>
              </a:extLst>
            </p:cNvPr>
            <p:cNvSpPr txBox="1"/>
            <p:nvPr/>
          </p:nvSpPr>
          <p:spPr>
            <a:xfrm>
              <a:off x="7146394" y="212802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FC46CE7E-7390-4C4C-BC3A-0793D4300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26172" y="2179267"/>
              <a:ext cx="1082134" cy="472481"/>
            </a:xfrm>
            <a:prstGeom prst="rect">
              <a:avLst/>
            </a:prstGeom>
          </p:spPr>
        </p:pic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AEA06312-3B58-4F42-AD15-232398E5D611}"/>
                </a:ext>
              </a:extLst>
            </p:cNvPr>
            <p:cNvSpPr txBox="1"/>
            <p:nvPr/>
          </p:nvSpPr>
          <p:spPr>
            <a:xfrm>
              <a:off x="5598999" y="2703930"/>
              <a:ext cx="777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D54A5DE9-2267-4C33-8457-A61C16D2A00D}"/>
                </a:ext>
              </a:extLst>
            </p:cNvPr>
            <p:cNvSpPr txBox="1"/>
            <p:nvPr/>
          </p:nvSpPr>
          <p:spPr>
            <a:xfrm>
              <a:off x="4883121" y="2701119"/>
              <a:ext cx="6237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6335031-43AF-46DD-B133-03D0953BCD5F}"/>
              </a:ext>
            </a:extLst>
          </p:cNvPr>
          <p:cNvGrpSpPr/>
          <p:nvPr/>
        </p:nvGrpSpPr>
        <p:grpSpPr>
          <a:xfrm>
            <a:off x="4406162" y="3381528"/>
            <a:ext cx="4610727" cy="1685077"/>
            <a:chOff x="4406162" y="3381528"/>
            <a:chExt cx="4610727" cy="1685077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F167057D-F9D8-4B4C-8C33-D10AC76066D5}"/>
                </a:ext>
              </a:extLst>
            </p:cNvPr>
            <p:cNvSpPr txBox="1"/>
            <p:nvPr/>
          </p:nvSpPr>
          <p:spPr>
            <a:xfrm>
              <a:off x="4431023" y="3381528"/>
              <a:ext cx="4585866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のどちらも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ブレーキあり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E64DEA5C-7C93-46F4-9459-34C8937FD8F0}"/>
                </a:ext>
              </a:extLst>
            </p:cNvPr>
            <p:cNvSpPr txBox="1"/>
            <p:nvPr/>
          </p:nvSpPr>
          <p:spPr>
            <a:xfrm>
              <a:off x="4406162" y="4014742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F1DDE11D-B48A-43E5-9C56-3661C7260014}"/>
                </a:ext>
              </a:extLst>
            </p:cNvPr>
            <p:cNvSpPr txBox="1"/>
            <p:nvPr/>
          </p:nvSpPr>
          <p:spPr>
            <a:xfrm>
              <a:off x="4660992" y="3438810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7348E5CD-C64C-43B7-8384-79CDDB782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08416" y="3537149"/>
              <a:ext cx="2781541" cy="4496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2715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182F18E-CE39-417C-AAB8-1E08CAAEE440}"/>
              </a:ext>
            </a:extLst>
          </p:cNvPr>
          <p:cNvSpPr txBox="1"/>
          <p:nvPr/>
        </p:nvSpPr>
        <p:spPr>
          <a:xfrm>
            <a:off x="598668" y="1628967"/>
            <a:ext cx="3742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回転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するのにかかった時間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回転する時間の測定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A1FC6C2-66BF-4FE1-8E6F-F09396FEAC96}"/>
              </a:ext>
            </a:extLst>
          </p:cNvPr>
          <p:cNvSpPr txBox="1"/>
          <p:nvPr/>
        </p:nvSpPr>
        <p:spPr>
          <a:xfrm>
            <a:off x="832644" y="1706753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4420938-EEF7-44C6-A8BF-A82B77EA25A0}"/>
              </a:ext>
            </a:extLst>
          </p:cNvPr>
          <p:cNvSpPr txBox="1"/>
          <p:nvPr/>
        </p:nvSpPr>
        <p:spPr>
          <a:xfrm>
            <a:off x="3141184" y="1706753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182DEE2-7F74-468C-BEF9-86D07351D579}"/>
              </a:ext>
            </a:extLst>
          </p:cNvPr>
          <p:cNvSpPr txBox="1"/>
          <p:nvPr/>
        </p:nvSpPr>
        <p:spPr>
          <a:xfrm>
            <a:off x="598668" y="2820056"/>
            <a:ext cx="32453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回転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するのにかか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時間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61B11F4-F2A2-4E8E-8D42-22D4826D55A8}"/>
              </a:ext>
            </a:extLst>
          </p:cNvPr>
          <p:cNvSpPr txBox="1"/>
          <p:nvPr/>
        </p:nvSpPr>
        <p:spPr>
          <a:xfrm>
            <a:off x="634022" y="4079395"/>
            <a:ext cx="45415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1/4</a:t>
            </a:r>
            <a:r>
              <a:rPr lang="ja-JP" altLang="en-US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回転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度曲がる）のにかか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時間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7AEFD16-6ABF-48EE-A106-9493A1A197C5}"/>
              </a:ext>
            </a:extLst>
          </p:cNvPr>
          <p:cNvSpPr txBox="1"/>
          <p:nvPr/>
        </p:nvSpPr>
        <p:spPr>
          <a:xfrm>
            <a:off x="5887826" y="1644608"/>
            <a:ext cx="11684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秒</a:t>
            </a:r>
            <a:endParaRPr lang="en-US" altLang="ja-JP" b="1" i="0" u="sng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19C11F4-E07F-4185-A59C-F8912EBFF97E}"/>
              </a:ext>
            </a:extLst>
          </p:cNvPr>
          <p:cNvSpPr txBox="1"/>
          <p:nvPr/>
        </p:nvSpPr>
        <p:spPr>
          <a:xfrm>
            <a:off x="5914459" y="2820056"/>
            <a:ext cx="31230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秒　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÷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＝　</a:t>
            </a:r>
            <a:r>
              <a: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秒</a:t>
            </a:r>
            <a:endParaRPr lang="en-US" altLang="ja-JP" b="1" i="0" u="sng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61C8FC9-6C28-4CAA-92EC-AB29A0111BB0}"/>
              </a:ext>
            </a:extLst>
          </p:cNvPr>
          <p:cNvSpPr txBox="1"/>
          <p:nvPr/>
        </p:nvSpPr>
        <p:spPr>
          <a:xfrm>
            <a:off x="5886313" y="4082166"/>
            <a:ext cx="31230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秒　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÷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＝　</a:t>
            </a:r>
            <a:r>
              <a: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0.75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A068654-006D-45CF-8287-AB34EF0AD9DD}"/>
              </a:ext>
            </a:extLst>
          </p:cNvPr>
          <p:cNvSpPr txBox="1"/>
          <p:nvPr/>
        </p:nvSpPr>
        <p:spPr>
          <a:xfrm>
            <a:off x="4941181" y="1636788"/>
            <a:ext cx="9466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・・・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F397931-5FB1-467A-8AAF-2A0AA5CC3238}"/>
              </a:ext>
            </a:extLst>
          </p:cNvPr>
          <p:cNvSpPr txBox="1"/>
          <p:nvPr/>
        </p:nvSpPr>
        <p:spPr>
          <a:xfrm>
            <a:off x="4967814" y="2849383"/>
            <a:ext cx="9466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・・・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64740ED-0340-412D-B1BF-587020340AC5}"/>
              </a:ext>
            </a:extLst>
          </p:cNvPr>
          <p:cNvSpPr txBox="1"/>
          <p:nvPr/>
        </p:nvSpPr>
        <p:spPr>
          <a:xfrm>
            <a:off x="4950477" y="4079395"/>
            <a:ext cx="9466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・・・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5E4D898-54FF-474A-8EE4-AE99428E992D}"/>
              </a:ext>
            </a:extLst>
          </p:cNvPr>
          <p:cNvSpPr txBox="1"/>
          <p:nvPr/>
        </p:nvSpPr>
        <p:spPr>
          <a:xfrm>
            <a:off x="6088392" y="1706753"/>
            <a:ext cx="605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76A63245-0110-4D16-AB6E-378C0CFE457A}"/>
              </a:ext>
            </a:extLst>
          </p:cNvPr>
          <p:cNvSpPr txBox="1"/>
          <p:nvPr/>
        </p:nvSpPr>
        <p:spPr>
          <a:xfrm>
            <a:off x="713588" y="2901600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07F1AEF-A27B-4577-906A-C741847ACBC2}"/>
              </a:ext>
            </a:extLst>
          </p:cNvPr>
          <p:cNvSpPr txBox="1"/>
          <p:nvPr/>
        </p:nvSpPr>
        <p:spPr>
          <a:xfrm>
            <a:off x="2778613" y="2891702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893489E-9227-4D35-A8A2-C3DE27323C26}"/>
              </a:ext>
            </a:extLst>
          </p:cNvPr>
          <p:cNvSpPr txBox="1"/>
          <p:nvPr/>
        </p:nvSpPr>
        <p:spPr>
          <a:xfrm>
            <a:off x="6088392" y="2881816"/>
            <a:ext cx="605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AC1611A5-AD30-4F70-86FB-901C1659E59A}"/>
              </a:ext>
            </a:extLst>
          </p:cNvPr>
          <p:cNvSpPr txBox="1"/>
          <p:nvPr/>
        </p:nvSpPr>
        <p:spPr>
          <a:xfrm>
            <a:off x="8116384" y="2900202"/>
            <a:ext cx="605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5EF2D2A-9866-4FB3-9645-A9D720FCD344}"/>
              </a:ext>
            </a:extLst>
          </p:cNvPr>
          <p:cNvSpPr txBox="1"/>
          <p:nvPr/>
        </p:nvSpPr>
        <p:spPr>
          <a:xfrm>
            <a:off x="5962644" y="4130907"/>
            <a:ext cx="605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23F2F845-BCE0-4380-A5DD-944B75A1D024}"/>
              </a:ext>
            </a:extLst>
          </p:cNvPr>
          <p:cNvSpPr txBox="1"/>
          <p:nvPr/>
        </p:nvSpPr>
        <p:spPr>
          <a:xfrm>
            <a:off x="8195572" y="4136862"/>
            <a:ext cx="605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C7C2AAD0-A1A7-4D56-A374-F58F4F3BF29E}"/>
              </a:ext>
            </a:extLst>
          </p:cNvPr>
          <p:cNvSpPr txBox="1"/>
          <p:nvPr/>
        </p:nvSpPr>
        <p:spPr>
          <a:xfrm>
            <a:off x="985419" y="4130907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7F55834-44AF-497C-A8CC-0C36308753D8}"/>
              </a:ext>
            </a:extLst>
          </p:cNvPr>
          <p:cNvSpPr txBox="1"/>
          <p:nvPr/>
        </p:nvSpPr>
        <p:spPr>
          <a:xfrm>
            <a:off x="4208740" y="4145806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E5BA5C17-166C-4A16-BE3B-DF5EBF954E83}"/>
              </a:ext>
            </a:extLst>
          </p:cNvPr>
          <p:cNvSpPr txBox="1"/>
          <p:nvPr/>
        </p:nvSpPr>
        <p:spPr>
          <a:xfrm>
            <a:off x="2062419" y="4130907"/>
            <a:ext cx="509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 ま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矢印: 右 65">
            <a:extLst>
              <a:ext uri="{FF2B5EF4-FFF2-40B4-BE49-F238E27FC236}">
                <a16:creationId xmlns:a16="http://schemas.microsoft.com/office/drawing/2014/main" id="{A7D28830-49C4-4824-AEC7-F4E9FC8BC545}"/>
              </a:ext>
            </a:extLst>
          </p:cNvPr>
          <p:cNvSpPr/>
          <p:nvPr/>
        </p:nvSpPr>
        <p:spPr>
          <a:xfrm rot="5400000">
            <a:off x="1809521" y="220077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7" name="矢印: 右 66">
            <a:extLst>
              <a:ext uri="{FF2B5EF4-FFF2-40B4-BE49-F238E27FC236}">
                <a16:creationId xmlns:a16="http://schemas.microsoft.com/office/drawing/2014/main" id="{2A17CD4B-1CA4-4CAE-8FA7-342B65FD1C1A}"/>
              </a:ext>
            </a:extLst>
          </p:cNvPr>
          <p:cNvSpPr/>
          <p:nvPr/>
        </p:nvSpPr>
        <p:spPr>
          <a:xfrm rot="5400000">
            <a:off x="1837508" y="337456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8CE999B4-2ECE-4B1C-A6EC-79DA6D075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7409" y="5161636"/>
            <a:ext cx="1064481" cy="1696364"/>
          </a:xfrm>
          <a:prstGeom prst="rect">
            <a:avLst/>
          </a:prstGeom>
        </p:spPr>
      </p:pic>
      <p:sp>
        <p:nvSpPr>
          <p:cNvPr id="69" name="吹き出し: 角を丸めた四角形 68">
            <a:extLst>
              <a:ext uri="{FF2B5EF4-FFF2-40B4-BE49-F238E27FC236}">
                <a16:creationId xmlns:a16="http://schemas.microsoft.com/office/drawing/2014/main" id="{FD14CA44-558B-4F51-B5A1-A96F8229BECA}"/>
              </a:ext>
            </a:extLst>
          </p:cNvPr>
          <p:cNvSpPr/>
          <p:nvPr/>
        </p:nvSpPr>
        <p:spPr>
          <a:xfrm>
            <a:off x="1212110" y="5338734"/>
            <a:ext cx="5030694" cy="1255913"/>
          </a:xfrm>
          <a:prstGeom prst="wedgeRoundRectCallout">
            <a:avLst>
              <a:gd name="adj1" fmla="val 63307"/>
              <a:gd name="adj2" fmla="val -4467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E31CD98A-548B-468F-8E11-1C69D08ADDF4}"/>
              </a:ext>
            </a:extLst>
          </p:cNvPr>
          <p:cNvSpPr txBox="1"/>
          <p:nvPr/>
        </p:nvSpPr>
        <p:spPr>
          <a:xfrm>
            <a:off x="1418284" y="5432135"/>
            <a:ext cx="47227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キミのロボットカーで測定した結果を使って、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プログラミングを進めよう！！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5A5828F1-169F-410E-91DE-368E678E358C}"/>
              </a:ext>
            </a:extLst>
          </p:cNvPr>
          <p:cNvSpPr txBox="1"/>
          <p:nvPr/>
        </p:nvSpPr>
        <p:spPr>
          <a:xfrm>
            <a:off x="3359378" y="5498205"/>
            <a:ext cx="7361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C3AE9E92-FDD1-44C5-A7BE-FE1B4C781BC5}"/>
              </a:ext>
            </a:extLst>
          </p:cNvPr>
          <p:cNvSpPr txBox="1"/>
          <p:nvPr/>
        </p:nvSpPr>
        <p:spPr>
          <a:xfrm>
            <a:off x="3041156" y="5957501"/>
            <a:ext cx="440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73D281CC-32D7-4D04-AAEE-6ED9A67C9EBC}"/>
              </a:ext>
            </a:extLst>
          </p:cNvPr>
          <p:cNvSpPr txBox="1"/>
          <p:nvPr/>
        </p:nvSpPr>
        <p:spPr>
          <a:xfrm>
            <a:off x="4190198" y="5498205"/>
            <a:ext cx="7361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けっか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49D1C0AC-001B-459E-B03B-252F494C0859}"/>
              </a:ext>
            </a:extLst>
          </p:cNvPr>
          <p:cNvSpPr txBox="1"/>
          <p:nvPr/>
        </p:nvSpPr>
        <p:spPr>
          <a:xfrm>
            <a:off x="4857188" y="5498205"/>
            <a:ext cx="4164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9E36C93-F5C9-456E-9BF4-9BD280CE8D5C}"/>
              </a:ext>
            </a:extLst>
          </p:cNvPr>
          <p:cNvSpPr txBox="1"/>
          <p:nvPr/>
        </p:nvSpPr>
        <p:spPr>
          <a:xfrm>
            <a:off x="551506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0C3C16F-BB24-46C2-85C7-8A5ABDDDAA85}"/>
              </a:ext>
            </a:extLst>
          </p:cNvPr>
          <p:cNvSpPr txBox="1"/>
          <p:nvPr/>
        </p:nvSpPr>
        <p:spPr>
          <a:xfrm>
            <a:off x="1416743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かいてん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8EB503-54E8-49B4-9113-BECFF75D1185}"/>
              </a:ext>
            </a:extLst>
          </p:cNvPr>
          <p:cNvSpPr txBox="1"/>
          <p:nvPr/>
        </p:nvSpPr>
        <p:spPr>
          <a:xfrm>
            <a:off x="2675808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じかん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7DB35D5-3347-4B0D-A9A1-4BCCB6D1ED7A}"/>
              </a:ext>
            </a:extLst>
          </p:cNvPr>
          <p:cNvSpPr txBox="1"/>
          <p:nvPr/>
        </p:nvSpPr>
        <p:spPr>
          <a:xfrm>
            <a:off x="3603509" y="384989"/>
            <a:ext cx="73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そくてい</a:t>
            </a:r>
          </a:p>
        </p:txBody>
      </p:sp>
    </p:spTree>
    <p:extLst>
      <p:ext uri="{BB962C8B-B14F-4D97-AF65-F5344CB8AC3E}">
        <p14:creationId xmlns:p14="http://schemas.microsoft.com/office/powerpoint/2010/main" val="2351346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障害物を回避して進もう</a:t>
            </a:r>
          </a:p>
        </p:txBody>
      </p: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90D88A71-7CDA-41D6-9254-7CD0904ECC31}"/>
              </a:ext>
            </a:extLst>
          </p:cNvPr>
          <p:cNvSpPr txBox="1"/>
          <p:nvPr/>
        </p:nvSpPr>
        <p:spPr>
          <a:xfrm>
            <a:off x="575923" y="5309061"/>
            <a:ext cx="62852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先程作った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0501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のプログラムを改造して作ろう！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E532AB3A-B44E-41E5-84E9-5261CDEFB915}"/>
              </a:ext>
            </a:extLst>
          </p:cNvPr>
          <p:cNvSpPr txBox="1"/>
          <p:nvPr/>
        </p:nvSpPr>
        <p:spPr>
          <a:xfrm>
            <a:off x="489779" y="5389005"/>
            <a:ext cx="101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さきほど 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4A02F8CB-2D2E-43D0-A01F-D2D72F3DAD9A}"/>
              </a:ext>
            </a:extLst>
          </p:cNvPr>
          <p:cNvSpPr txBox="1"/>
          <p:nvPr/>
        </p:nvSpPr>
        <p:spPr>
          <a:xfrm>
            <a:off x="3805531" y="5389005"/>
            <a:ext cx="81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かいぞう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BC85958B-F24E-4D6B-ABE4-9E1B51EF240C}"/>
              </a:ext>
            </a:extLst>
          </p:cNvPr>
          <p:cNvSpPr txBox="1"/>
          <p:nvPr/>
        </p:nvSpPr>
        <p:spPr>
          <a:xfrm>
            <a:off x="4738811" y="5389005"/>
            <a:ext cx="481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38" name="グループ化 137">
            <a:extLst>
              <a:ext uri="{FF2B5EF4-FFF2-40B4-BE49-F238E27FC236}">
                <a16:creationId xmlns:a16="http://schemas.microsoft.com/office/drawing/2014/main" id="{DACE9104-79DA-4BDC-982A-66DF08BE1735}"/>
              </a:ext>
            </a:extLst>
          </p:cNvPr>
          <p:cNvGrpSpPr/>
          <p:nvPr/>
        </p:nvGrpSpPr>
        <p:grpSpPr>
          <a:xfrm>
            <a:off x="793352" y="5818309"/>
            <a:ext cx="7235270" cy="1042504"/>
            <a:chOff x="793352" y="5818309"/>
            <a:chExt cx="7235270" cy="1042504"/>
          </a:xfrm>
        </p:grpSpPr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AF1474F7-5280-4187-9324-843581D2811E}"/>
                </a:ext>
              </a:extLst>
            </p:cNvPr>
            <p:cNvSpPr/>
            <p:nvPr/>
          </p:nvSpPr>
          <p:spPr>
            <a:xfrm>
              <a:off x="793352" y="5896929"/>
              <a:ext cx="7235270" cy="96388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テキスト ボックス 139">
              <a:extLst>
                <a:ext uri="{FF2B5EF4-FFF2-40B4-BE49-F238E27FC236}">
                  <a16:creationId xmlns:a16="http://schemas.microsoft.com/office/drawing/2014/main" id="{6E372E93-C7ED-467C-8677-B4B7A2750943}"/>
                </a:ext>
              </a:extLst>
            </p:cNvPr>
            <p:cNvSpPr txBox="1"/>
            <p:nvPr/>
          </p:nvSpPr>
          <p:spPr>
            <a:xfrm>
              <a:off x="1166112" y="5818309"/>
              <a:ext cx="677373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0503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かいひしてすすむ」）</a:t>
              </a:r>
              <a:endPara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1" name="テキスト ボックス 140">
              <a:extLst>
                <a:ext uri="{FF2B5EF4-FFF2-40B4-BE49-F238E27FC236}">
                  <a16:creationId xmlns:a16="http://schemas.microsoft.com/office/drawing/2014/main" id="{523E39D6-76FB-4439-8AAF-4478E1952240}"/>
                </a:ext>
              </a:extLst>
            </p:cNvPr>
            <p:cNvSpPr txBox="1"/>
            <p:nvPr/>
          </p:nvSpPr>
          <p:spPr>
            <a:xfrm>
              <a:off x="2621566" y="5882773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0F195422-F437-42FD-9A16-9EBC9BDCDCD2}"/>
                </a:ext>
              </a:extLst>
            </p:cNvPr>
            <p:cNvSpPr txBox="1"/>
            <p:nvPr/>
          </p:nvSpPr>
          <p:spPr>
            <a:xfrm>
              <a:off x="2446440" y="6392717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3" name="テキスト ボックス 142">
              <a:extLst>
                <a:ext uri="{FF2B5EF4-FFF2-40B4-BE49-F238E27FC236}">
                  <a16:creationId xmlns:a16="http://schemas.microsoft.com/office/drawing/2014/main" id="{05CF7903-4CCD-4420-988B-C9A90965280F}"/>
                </a:ext>
              </a:extLst>
            </p:cNvPr>
            <p:cNvSpPr txBox="1"/>
            <p:nvPr/>
          </p:nvSpPr>
          <p:spPr>
            <a:xfrm>
              <a:off x="3225362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4" name="テキスト ボックス 143">
              <a:extLst>
                <a:ext uri="{FF2B5EF4-FFF2-40B4-BE49-F238E27FC236}">
                  <a16:creationId xmlns:a16="http://schemas.microsoft.com/office/drawing/2014/main" id="{30926243-8BD0-4163-9F35-809AB0B94F80}"/>
                </a:ext>
              </a:extLst>
            </p:cNvPr>
            <p:cNvSpPr txBox="1"/>
            <p:nvPr/>
          </p:nvSpPr>
          <p:spPr>
            <a:xfrm>
              <a:off x="3853093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2B259D5-F6D8-40C1-BDA8-2349CDD3DA12}"/>
              </a:ext>
            </a:extLst>
          </p:cNvPr>
          <p:cNvSpPr txBox="1"/>
          <p:nvPr/>
        </p:nvSpPr>
        <p:spPr>
          <a:xfrm>
            <a:off x="457841" y="1097731"/>
            <a:ext cx="397719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回避するときの動きを確認しよう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B204956-3BD3-4B20-B18F-684E1DED5A0D}"/>
              </a:ext>
            </a:extLst>
          </p:cNvPr>
          <p:cNvSpPr txBox="1"/>
          <p:nvPr/>
        </p:nvSpPr>
        <p:spPr>
          <a:xfrm>
            <a:off x="428594" y="1166684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かいひ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3368AB1-CB72-4874-9AA5-C3298A9E43E9}"/>
              </a:ext>
            </a:extLst>
          </p:cNvPr>
          <p:cNvSpPr txBox="1"/>
          <p:nvPr/>
        </p:nvSpPr>
        <p:spPr>
          <a:xfrm>
            <a:off x="2703396" y="1166683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B9C8872-0932-45B9-B264-E3530D27CA45}"/>
              </a:ext>
            </a:extLst>
          </p:cNvPr>
          <p:cNvSpPr txBox="1"/>
          <p:nvPr/>
        </p:nvSpPr>
        <p:spPr>
          <a:xfrm>
            <a:off x="2017660" y="1171533"/>
            <a:ext cx="4888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181B3725-426E-4721-90B0-6142DE918EFE}"/>
              </a:ext>
            </a:extLst>
          </p:cNvPr>
          <p:cNvSpPr txBox="1"/>
          <p:nvPr/>
        </p:nvSpPr>
        <p:spPr>
          <a:xfrm>
            <a:off x="689644" y="4233810"/>
            <a:ext cx="10934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止まる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8D36A112-25E8-4C46-ACA8-B569608820A6}"/>
              </a:ext>
            </a:extLst>
          </p:cNvPr>
          <p:cNvSpPr txBox="1"/>
          <p:nvPr/>
        </p:nvSpPr>
        <p:spPr>
          <a:xfrm>
            <a:off x="2910524" y="4233810"/>
            <a:ext cx="118848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後退する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C286BD2-A023-4B77-992F-3F5C8243DFF9}"/>
              </a:ext>
            </a:extLst>
          </p:cNvPr>
          <p:cNvSpPr txBox="1"/>
          <p:nvPr/>
        </p:nvSpPr>
        <p:spPr>
          <a:xfrm>
            <a:off x="5018671" y="4233810"/>
            <a:ext cx="14136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右折する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E37E13CF-9D5A-47C7-8F06-53E94EAE3612}"/>
              </a:ext>
            </a:extLst>
          </p:cNvPr>
          <p:cNvSpPr/>
          <p:nvPr/>
        </p:nvSpPr>
        <p:spPr>
          <a:xfrm flipH="1">
            <a:off x="627443" y="2197226"/>
            <a:ext cx="1188486" cy="155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6285E735-2490-4F7C-8BCC-B2675E58F7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863" y="2460519"/>
            <a:ext cx="633436" cy="633436"/>
          </a:xfrm>
          <a:prstGeom prst="rect">
            <a:avLst/>
          </a:prstGeom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id="{B026CA30-1AA0-49D7-8890-CF4EB44A50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0000">
            <a:off x="867114" y="3174462"/>
            <a:ext cx="783253" cy="787819"/>
          </a:xfrm>
          <a:prstGeom prst="rect">
            <a:avLst/>
          </a:prstGeom>
        </p:spPr>
      </p:pic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AF726F58-C6E6-4AAC-B38F-BF89D7ACA972}"/>
              </a:ext>
            </a:extLst>
          </p:cNvPr>
          <p:cNvCxnSpPr>
            <a:cxnSpLocks/>
          </p:cNvCxnSpPr>
          <p:nvPr/>
        </p:nvCxnSpPr>
        <p:spPr>
          <a:xfrm flipV="1">
            <a:off x="1236391" y="2460519"/>
            <a:ext cx="0" cy="126000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矢印: 右 64">
            <a:extLst>
              <a:ext uri="{FF2B5EF4-FFF2-40B4-BE49-F238E27FC236}">
                <a16:creationId xmlns:a16="http://schemas.microsoft.com/office/drawing/2014/main" id="{7E39E33C-804B-4B99-85D8-97EB6C609C9A}"/>
              </a:ext>
            </a:extLst>
          </p:cNvPr>
          <p:cNvSpPr/>
          <p:nvPr/>
        </p:nvSpPr>
        <p:spPr>
          <a:xfrm>
            <a:off x="2060333" y="2934575"/>
            <a:ext cx="636807" cy="64745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7622E245-CCA7-4765-B09C-8E730923017F}"/>
              </a:ext>
            </a:extLst>
          </p:cNvPr>
          <p:cNvSpPr/>
          <p:nvPr/>
        </p:nvSpPr>
        <p:spPr>
          <a:xfrm flipH="1">
            <a:off x="2867978" y="2192756"/>
            <a:ext cx="1188486" cy="155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A643D657-A68E-4D92-9D55-69A17E3432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0000">
            <a:off x="3107649" y="2477533"/>
            <a:ext cx="783253" cy="787819"/>
          </a:xfrm>
          <a:prstGeom prst="rect">
            <a:avLst/>
          </a:prstGeom>
        </p:spPr>
      </p:pic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CD348B46-3620-4E34-AB6F-3D83514199E3}"/>
              </a:ext>
            </a:extLst>
          </p:cNvPr>
          <p:cNvCxnSpPr>
            <a:cxnSpLocks/>
          </p:cNvCxnSpPr>
          <p:nvPr/>
        </p:nvCxnSpPr>
        <p:spPr>
          <a:xfrm>
            <a:off x="3476926" y="2917688"/>
            <a:ext cx="0" cy="64800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矢印: 右 76">
            <a:extLst>
              <a:ext uri="{FF2B5EF4-FFF2-40B4-BE49-F238E27FC236}">
                <a16:creationId xmlns:a16="http://schemas.microsoft.com/office/drawing/2014/main" id="{372D61D5-72D1-44AF-B038-0D43B553C003}"/>
              </a:ext>
            </a:extLst>
          </p:cNvPr>
          <p:cNvSpPr/>
          <p:nvPr/>
        </p:nvSpPr>
        <p:spPr>
          <a:xfrm>
            <a:off x="4269529" y="2929260"/>
            <a:ext cx="636807" cy="64745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AC8C7FC1-C79F-4A29-AA4C-D9EE7BD51A2F}"/>
              </a:ext>
            </a:extLst>
          </p:cNvPr>
          <p:cNvSpPr/>
          <p:nvPr/>
        </p:nvSpPr>
        <p:spPr>
          <a:xfrm flipH="1">
            <a:off x="5077174" y="2187441"/>
            <a:ext cx="1188486" cy="155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9" name="図 78">
            <a:extLst>
              <a:ext uri="{FF2B5EF4-FFF2-40B4-BE49-F238E27FC236}">
                <a16:creationId xmlns:a16="http://schemas.microsoft.com/office/drawing/2014/main" id="{7BAC7027-E50C-45EC-9F9F-0BE828C717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522808">
            <a:off x="5370532" y="2823559"/>
            <a:ext cx="783253" cy="787819"/>
          </a:xfrm>
          <a:prstGeom prst="rect">
            <a:avLst/>
          </a:prstGeom>
        </p:spPr>
      </p:pic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6F176B9C-ACC6-48CF-8D3A-FD2EBF806DB8}"/>
              </a:ext>
            </a:extLst>
          </p:cNvPr>
          <p:cNvSpPr txBox="1"/>
          <p:nvPr/>
        </p:nvSpPr>
        <p:spPr>
          <a:xfrm>
            <a:off x="7301752" y="4233810"/>
            <a:ext cx="14136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前進する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矢印: 右 81">
            <a:extLst>
              <a:ext uri="{FF2B5EF4-FFF2-40B4-BE49-F238E27FC236}">
                <a16:creationId xmlns:a16="http://schemas.microsoft.com/office/drawing/2014/main" id="{C84D54A1-4317-4683-BC4F-A1E9BFDD2178}"/>
              </a:ext>
            </a:extLst>
          </p:cNvPr>
          <p:cNvSpPr/>
          <p:nvPr/>
        </p:nvSpPr>
        <p:spPr>
          <a:xfrm>
            <a:off x="6552610" y="2939045"/>
            <a:ext cx="636807" cy="64745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正方形/長方形 82">
            <a:extLst>
              <a:ext uri="{FF2B5EF4-FFF2-40B4-BE49-F238E27FC236}">
                <a16:creationId xmlns:a16="http://schemas.microsoft.com/office/drawing/2014/main" id="{314751C5-8C73-4769-A97E-179CDB5C737A}"/>
              </a:ext>
            </a:extLst>
          </p:cNvPr>
          <p:cNvSpPr/>
          <p:nvPr/>
        </p:nvSpPr>
        <p:spPr>
          <a:xfrm flipH="1">
            <a:off x="7360255" y="2197226"/>
            <a:ext cx="1188486" cy="155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4" name="図 83">
            <a:extLst>
              <a:ext uri="{FF2B5EF4-FFF2-40B4-BE49-F238E27FC236}">
                <a16:creationId xmlns:a16="http://schemas.microsoft.com/office/drawing/2014/main" id="{916F0E95-AA18-4099-B7B2-C3CB3FE33C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60000">
            <a:off x="7653613" y="2833344"/>
            <a:ext cx="783253" cy="787819"/>
          </a:xfrm>
          <a:prstGeom prst="rect">
            <a:avLst/>
          </a:prstGeom>
        </p:spPr>
      </p:pic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F70708D9-891F-446B-ABF9-D8D3AFF0A6F1}"/>
              </a:ext>
            </a:extLst>
          </p:cNvPr>
          <p:cNvCxnSpPr>
            <a:cxnSpLocks/>
          </p:cNvCxnSpPr>
          <p:nvPr/>
        </p:nvCxnSpPr>
        <p:spPr>
          <a:xfrm>
            <a:off x="7900741" y="3227253"/>
            <a:ext cx="926118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円弧 5">
            <a:extLst>
              <a:ext uri="{FF2B5EF4-FFF2-40B4-BE49-F238E27FC236}">
                <a16:creationId xmlns:a16="http://schemas.microsoft.com/office/drawing/2014/main" id="{58445E5B-0A49-4823-B7F0-A2796B5CD556}"/>
              </a:ext>
            </a:extLst>
          </p:cNvPr>
          <p:cNvSpPr/>
          <p:nvPr/>
        </p:nvSpPr>
        <p:spPr>
          <a:xfrm rot="16200000">
            <a:off x="5432379" y="3256091"/>
            <a:ext cx="1062145" cy="905084"/>
          </a:xfrm>
          <a:prstGeom prst="arc">
            <a:avLst/>
          </a:prstGeom>
          <a:ln w="28575">
            <a:solidFill>
              <a:srgbClr val="FF0000"/>
            </a:solidFill>
            <a:prstDash val="sys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DF584EE-EE4F-464B-9A63-C5B2E84AECA8}"/>
              </a:ext>
            </a:extLst>
          </p:cNvPr>
          <p:cNvSpPr txBox="1"/>
          <p:nvPr/>
        </p:nvSpPr>
        <p:spPr>
          <a:xfrm>
            <a:off x="2949660" y="4308556"/>
            <a:ext cx="7079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こうたい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5A17E94E-B24D-4CD2-A08E-920273A98ED6}"/>
              </a:ext>
            </a:extLst>
          </p:cNvPr>
          <p:cNvSpPr txBox="1"/>
          <p:nvPr/>
        </p:nvSpPr>
        <p:spPr>
          <a:xfrm>
            <a:off x="5156939" y="4308556"/>
            <a:ext cx="7079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うせつ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0CE03483-3626-4F94-A404-0DF2627ECEF2}"/>
              </a:ext>
            </a:extLst>
          </p:cNvPr>
          <p:cNvSpPr txBox="1"/>
          <p:nvPr/>
        </p:nvSpPr>
        <p:spPr>
          <a:xfrm>
            <a:off x="7452118" y="4308556"/>
            <a:ext cx="7079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8357D0EF-A022-4636-B604-A1E72017B2F7}"/>
              </a:ext>
            </a:extLst>
          </p:cNvPr>
          <p:cNvSpPr txBox="1"/>
          <p:nvPr/>
        </p:nvSpPr>
        <p:spPr>
          <a:xfrm>
            <a:off x="811703" y="4308556"/>
            <a:ext cx="4165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C9A1004B-4F14-4AE7-8D27-55F4E9327DA5}"/>
              </a:ext>
            </a:extLst>
          </p:cNvPr>
          <p:cNvSpPr txBox="1"/>
          <p:nvPr/>
        </p:nvSpPr>
        <p:spPr>
          <a:xfrm>
            <a:off x="337523" y="383834"/>
            <a:ext cx="11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396CE7B1-EBC4-477F-9734-7FAD259AC60F}"/>
              </a:ext>
            </a:extLst>
          </p:cNvPr>
          <p:cNvSpPr txBox="1"/>
          <p:nvPr/>
        </p:nvSpPr>
        <p:spPr>
          <a:xfrm>
            <a:off x="1693909" y="383834"/>
            <a:ext cx="665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かいひ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0F5553D3-F780-476A-A100-3053943B37DC}"/>
              </a:ext>
            </a:extLst>
          </p:cNvPr>
          <p:cNvSpPr txBox="1"/>
          <p:nvPr/>
        </p:nvSpPr>
        <p:spPr>
          <a:xfrm>
            <a:off x="2833027" y="383834"/>
            <a:ext cx="489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20098411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F113CF7-2B6A-4E8D-AF5B-6BFCD2199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434" y="2062278"/>
            <a:ext cx="2381250" cy="20288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障害物を回避して進もう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A140CEA-771D-4891-BECF-E54D50D5B3EF}"/>
              </a:ext>
            </a:extLst>
          </p:cNvPr>
          <p:cNvSpPr txBox="1"/>
          <p:nvPr/>
        </p:nvSpPr>
        <p:spPr>
          <a:xfrm>
            <a:off x="417250" y="1222348"/>
            <a:ext cx="85136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後退するプログラムを定義しよう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EE46C3D-CBB1-447C-A53D-A4CFF25A9C73}"/>
              </a:ext>
            </a:extLst>
          </p:cNvPr>
          <p:cNvSpPr txBox="1"/>
          <p:nvPr/>
        </p:nvSpPr>
        <p:spPr>
          <a:xfrm>
            <a:off x="388003" y="1291301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こうたい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E6B4C3F-4B52-4D2B-860B-6F5C6B26C7F4}"/>
              </a:ext>
            </a:extLst>
          </p:cNvPr>
          <p:cNvSpPr txBox="1"/>
          <p:nvPr/>
        </p:nvSpPr>
        <p:spPr>
          <a:xfrm>
            <a:off x="2662805" y="1291300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6" name="グループ化 115">
            <a:extLst>
              <a:ext uri="{FF2B5EF4-FFF2-40B4-BE49-F238E27FC236}">
                <a16:creationId xmlns:a16="http://schemas.microsoft.com/office/drawing/2014/main" id="{8F209181-8F95-4DB9-A291-0D1437D5ECE1}"/>
              </a:ext>
            </a:extLst>
          </p:cNvPr>
          <p:cNvGrpSpPr/>
          <p:nvPr/>
        </p:nvGrpSpPr>
        <p:grpSpPr>
          <a:xfrm>
            <a:off x="933747" y="5017274"/>
            <a:ext cx="6487985" cy="579525"/>
            <a:chOff x="933747" y="5017274"/>
            <a:chExt cx="6487985" cy="579525"/>
          </a:xfrm>
        </p:grpSpPr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FD91AC0F-F778-416C-B33E-8E4FC2CFE183}"/>
                </a:ext>
              </a:extLst>
            </p:cNvPr>
            <p:cNvSpPr txBox="1"/>
            <p:nvPr/>
          </p:nvSpPr>
          <p:spPr>
            <a:xfrm>
              <a:off x="933747" y="5017274"/>
              <a:ext cx="648798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び、関数の引数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75EEA4EF-B72B-4076-A4E6-E68D5B76B9DB}"/>
                </a:ext>
              </a:extLst>
            </p:cNvPr>
            <p:cNvSpPr txBox="1"/>
            <p:nvPr/>
          </p:nvSpPr>
          <p:spPr>
            <a:xfrm>
              <a:off x="1083126" y="508014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78FF5B65-69BB-424B-A933-C345B6ADB599}"/>
                </a:ext>
              </a:extLst>
            </p:cNvPr>
            <p:cNvSpPr txBox="1"/>
            <p:nvPr/>
          </p:nvSpPr>
          <p:spPr>
            <a:xfrm>
              <a:off x="3649118" y="507307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0" name="図 119">
              <a:extLst>
                <a:ext uri="{FF2B5EF4-FFF2-40B4-BE49-F238E27FC236}">
                  <a16:creationId xmlns:a16="http://schemas.microsoft.com/office/drawing/2014/main" id="{182BC960-3722-4707-9339-2DF331BB2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28896" y="5124318"/>
              <a:ext cx="1082134" cy="472481"/>
            </a:xfrm>
            <a:prstGeom prst="rect">
              <a:avLst/>
            </a:prstGeom>
          </p:spPr>
        </p:pic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89E280E9-0949-4374-8C08-10EC65B5BCFF}"/>
                </a:ext>
              </a:extLst>
            </p:cNvPr>
            <p:cNvSpPr txBox="1"/>
            <p:nvPr/>
          </p:nvSpPr>
          <p:spPr>
            <a:xfrm>
              <a:off x="4980679" y="5072398"/>
              <a:ext cx="777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878917F9-3B66-44EE-A505-8FCCFBD06DCB}"/>
                </a:ext>
              </a:extLst>
            </p:cNvPr>
            <p:cNvSpPr txBox="1"/>
            <p:nvPr/>
          </p:nvSpPr>
          <p:spPr>
            <a:xfrm>
              <a:off x="4324613" y="5081276"/>
              <a:ext cx="7090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3" name="図 122">
              <a:extLst>
                <a:ext uri="{FF2B5EF4-FFF2-40B4-BE49-F238E27FC236}">
                  <a16:creationId xmlns:a16="http://schemas.microsoft.com/office/drawing/2014/main" id="{785AA743-3141-47AE-AF29-0F9D1EA01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02843" y="5217780"/>
              <a:ext cx="403895" cy="342930"/>
            </a:xfrm>
            <a:prstGeom prst="rect">
              <a:avLst/>
            </a:prstGeom>
          </p:spPr>
        </p:pic>
        <p:sp>
          <p:nvSpPr>
            <p:cNvPr id="124" name="テキスト ボックス 123">
              <a:extLst>
                <a:ext uri="{FF2B5EF4-FFF2-40B4-BE49-F238E27FC236}">
                  <a16:creationId xmlns:a16="http://schemas.microsoft.com/office/drawing/2014/main" id="{21EEC8AD-6A46-49D0-A278-B0EC6F6E2909}"/>
                </a:ext>
              </a:extLst>
            </p:cNvPr>
            <p:cNvSpPr txBox="1"/>
            <p:nvPr/>
          </p:nvSpPr>
          <p:spPr>
            <a:xfrm>
              <a:off x="6170212" y="5082416"/>
              <a:ext cx="4229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25" name="直線矢印コネクタ 124">
            <a:extLst>
              <a:ext uri="{FF2B5EF4-FFF2-40B4-BE49-F238E27FC236}">
                <a16:creationId xmlns:a16="http://schemas.microsoft.com/office/drawing/2014/main" id="{086503E3-6E15-4A83-B39F-2DA31AA8E09D}"/>
              </a:ext>
            </a:extLst>
          </p:cNvPr>
          <p:cNvCxnSpPr>
            <a:cxnSpLocks/>
          </p:cNvCxnSpPr>
          <p:nvPr/>
        </p:nvCxnSpPr>
        <p:spPr>
          <a:xfrm>
            <a:off x="802675" y="2915085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7E25BBDD-8AEB-4566-BA09-1AD08223B2A8}"/>
              </a:ext>
            </a:extLst>
          </p:cNvPr>
          <p:cNvGrpSpPr/>
          <p:nvPr/>
        </p:nvGrpSpPr>
        <p:grpSpPr>
          <a:xfrm>
            <a:off x="150253" y="2613913"/>
            <a:ext cx="652422" cy="639195"/>
            <a:chOff x="4219998" y="2929126"/>
            <a:chExt cx="652422" cy="639195"/>
          </a:xfrm>
        </p:grpSpPr>
        <p:sp>
          <p:nvSpPr>
            <p:cNvPr id="127" name="四角形: 角を丸くする 126">
              <a:extLst>
                <a:ext uri="{FF2B5EF4-FFF2-40B4-BE49-F238E27FC236}">
                  <a16:creationId xmlns:a16="http://schemas.microsoft.com/office/drawing/2014/main" id="{350A574D-96C0-4E9A-BD1D-B6E5823CB12C}"/>
                </a:ext>
              </a:extLst>
            </p:cNvPr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8" name="図 127">
              <a:extLst>
                <a:ext uri="{FF2B5EF4-FFF2-40B4-BE49-F238E27FC236}">
                  <a16:creationId xmlns:a16="http://schemas.microsoft.com/office/drawing/2014/main" id="{A11B4EBC-C33B-4174-91F3-1F6575A37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</p:spPr>
        </p:pic>
      </p:grpSp>
      <p:grpSp>
        <p:nvGrpSpPr>
          <p:cNvPr id="164" name="グループ化 163">
            <a:extLst>
              <a:ext uri="{FF2B5EF4-FFF2-40B4-BE49-F238E27FC236}">
                <a16:creationId xmlns:a16="http://schemas.microsoft.com/office/drawing/2014/main" id="{79708AD1-F8A5-47FE-BB6C-8A944B363572}"/>
              </a:ext>
            </a:extLst>
          </p:cNvPr>
          <p:cNvGrpSpPr/>
          <p:nvPr/>
        </p:nvGrpSpPr>
        <p:grpSpPr>
          <a:xfrm>
            <a:off x="142371" y="3411025"/>
            <a:ext cx="652422" cy="639195"/>
            <a:chOff x="303415" y="2322618"/>
            <a:chExt cx="652422" cy="639195"/>
          </a:xfrm>
        </p:grpSpPr>
        <p:pic>
          <p:nvPicPr>
            <p:cNvPr id="165" name="図 164">
              <a:extLst>
                <a:ext uri="{FF2B5EF4-FFF2-40B4-BE49-F238E27FC236}">
                  <a16:creationId xmlns:a16="http://schemas.microsoft.com/office/drawing/2014/main" id="{C1ABE22F-C96F-458D-819B-32FC97D6F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166" name="四角形: 角を丸くする 165">
              <a:extLst>
                <a:ext uri="{FF2B5EF4-FFF2-40B4-BE49-F238E27FC236}">
                  <a16:creationId xmlns:a16="http://schemas.microsoft.com/office/drawing/2014/main" id="{C522C438-E2BF-48FC-9BD8-8962E316DF0A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67" name="直線矢印コネクタ 166">
            <a:extLst>
              <a:ext uri="{FF2B5EF4-FFF2-40B4-BE49-F238E27FC236}">
                <a16:creationId xmlns:a16="http://schemas.microsoft.com/office/drawing/2014/main" id="{9D9968F6-E46E-4A45-BEFF-60105DA6CBF0}"/>
              </a:ext>
            </a:extLst>
          </p:cNvPr>
          <p:cNvCxnSpPr>
            <a:cxnSpLocks/>
          </p:cNvCxnSpPr>
          <p:nvPr/>
        </p:nvCxnSpPr>
        <p:spPr>
          <a:xfrm>
            <a:off x="795599" y="3739500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円弧 167">
            <a:extLst>
              <a:ext uri="{FF2B5EF4-FFF2-40B4-BE49-F238E27FC236}">
                <a16:creationId xmlns:a16="http://schemas.microsoft.com/office/drawing/2014/main" id="{630954EB-8C02-41BC-8335-45E9791517B0}"/>
              </a:ext>
            </a:extLst>
          </p:cNvPr>
          <p:cNvSpPr/>
          <p:nvPr/>
        </p:nvSpPr>
        <p:spPr>
          <a:xfrm>
            <a:off x="1394836" y="2428382"/>
            <a:ext cx="1791965" cy="1335750"/>
          </a:xfrm>
          <a:prstGeom prst="arc">
            <a:avLst>
              <a:gd name="adj1" fmla="val 16200000"/>
              <a:gd name="adj2" fmla="val 6583485"/>
            </a:avLst>
          </a:prstGeom>
          <a:noFill/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BA0171E-29F4-459F-997F-BB0C682D1120}"/>
              </a:ext>
            </a:extLst>
          </p:cNvPr>
          <p:cNvGrpSpPr/>
          <p:nvPr/>
        </p:nvGrpSpPr>
        <p:grpSpPr>
          <a:xfrm>
            <a:off x="4041395" y="3332003"/>
            <a:ext cx="4673980" cy="1131079"/>
            <a:chOff x="4041395" y="3332003"/>
            <a:chExt cx="4673980" cy="1131079"/>
          </a:xfrm>
        </p:grpSpPr>
        <p:sp>
          <p:nvSpPr>
            <p:cNvPr id="146" name="テキスト ボックス 145">
              <a:extLst>
                <a:ext uri="{FF2B5EF4-FFF2-40B4-BE49-F238E27FC236}">
                  <a16:creationId xmlns:a16="http://schemas.microsoft.com/office/drawing/2014/main" id="{38A4A139-C344-4A93-BB13-FDFCA29DA02C}"/>
                </a:ext>
              </a:extLst>
            </p:cNvPr>
            <p:cNvSpPr txBox="1"/>
            <p:nvPr/>
          </p:nvSpPr>
          <p:spPr>
            <a:xfrm>
              <a:off x="4041395" y="3332003"/>
              <a:ext cx="467398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のどちらも「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正転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7" name="テキスト ボックス 146">
              <a:extLst>
                <a:ext uri="{FF2B5EF4-FFF2-40B4-BE49-F238E27FC236}">
                  <a16:creationId xmlns:a16="http://schemas.microsoft.com/office/drawing/2014/main" id="{18001020-D0A5-4657-9ED0-0CE47C4AC00D}"/>
                </a:ext>
              </a:extLst>
            </p:cNvPr>
            <p:cNvSpPr txBox="1"/>
            <p:nvPr/>
          </p:nvSpPr>
          <p:spPr>
            <a:xfrm>
              <a:off x="7673942" y="337461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8" name="テキスト ボックス 147">
              <a:extLst>
                <a:ext uri="{FF2B5EF4-FFF2-40B4-BE49-F238E27FC236}">
                  <a16:creationId xmlns:a16="http://schemas.microsoft.com/office/drawing/2014/main" id="{C1F0F737-D499-4D83-BA25-A90C15D6D209}"/>
                </a:ext>
              </a:extLst>
            </p:cNvPr>
            <p:cNvSpPr txBox="1"/>
            <p:nvPr/>
          </p:nvSpPr>
          <p:spPr>
            <a:xfrm>
              <a:off x="4271364" y="3389285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9" name="図 148">
              <a:extLst>
                <a:ext uri="{FF2B5EF4-FFF2-40B4-BE49-F238E27FC236}">
                  <a16:creationId xmlns:a16="http://schemas.microsoft.com/office/drawing/2014/main" id="{CB454D59-F7E0-4D04-BC3B-048A27A53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65885" y="3484761"/>
              <a:ext cx="1897544" cy="434378"/>
            </a:xfrm>
            <a:prstGeom prst="rect">
              <a:avLst/>
            </a:prstGeom>
          </p:spPr>
        </p:pic>
        <p:sp>
          <p:nvSpPr>
            <p:cNvPr id="169" name="テキスト ボックス 168">
              <a:extLst>
                <a:ext uri="{FF2B5EF4-FFF2-40B4-BE49-F238E27FC236}">
                  <a16:creationId xmlns:a16="http://schemas.microsoft.com/office/drawing/2014/main" id="{8A62C6A7-1BB6-43ED-AABD-57E80D21062F}"/>
                </a:ext>
              </a:extLst>
            </p:cNvPr>
            <p:cNvSpPr txBox="1"/>
            <p:nvPr/>
          </p:nvSpPr>
          <p:spPr>
            <a:xfrm>
              <a:off x="6333995" y="3944889"/>
              <a:ext cx="7298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0" name="グループ化 169">
            <a:extLst>
              <a:ext uri="{FF2B5EF4-FFF2-40B4-BE49-F238E27FC236}">
                <a16:creationId xmlns:a16="http://schemas.microsoft.com/office/drawing/2014/main" id="{DC5F4464-008A-402D-9ABC-07D7322AE302}"/>
              </a:ext>
            </a:extLst>
          </p:cNvPr>
          <p:cNvGrpSpPr/>
          <p:nvPr/>
        </p:nvGrpSpPr>
        <p:grpSpPr>
          <a:xfrm>
            <a:off x="4067623" y="2009492"/>
            <a:ext cx="4621524" cy="1131079"/>
            <a:chOff x="4154358" y="1699451"/>
            <a:chExt cx="4621524" cy="1131079"/>
          </a:xfrm>
        </p:grpSpPr>
        <p:sp>
          <p:nvSpPr>
            <p:cNvPr id="171" name="テキスト ボックス 170">
              <a:extLst>
                <a:ext uri="{FF2B5EF4-FFF2-40B4-BE49-F238E27FC236}">
                  <a16:creationId xmlns:a16="http://schemas.microsoft.com/office/drawing/2014/main" id="{92DB8E01-FB97-40B6-8B19-6173D52C8910}"/>
                </a:ext>
              </a:extLst>
            </p:cNvPr>
            <p:cNvSpPr txBox="1"/>
            <p:nvPr/>
          </p:nvSpPr>
          <p:spPr>
            <a:xfrm>
              <a:off x="4154358" y="1699451"/>
              <a:ext cx="462152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後退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」という名前の関数を作る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2" name="テキスト ボックス 171">
              <a:extLst>
                <a:ext uri="{FF2B5EF4-FFF2-40B4-BE49-F238E27FC236}">
                  <a16:creationId xmlns:a16="http://schemas.microsoft.com/office/drawing/2014/main" id="{70039A87-1A5D-45F9-AE54-DC4667911DCD}"/>
                </a:ext>
              </a:extLst>
            </p:cNvPr>
            <p:cNvSpPr txBox="1"/>
            <p:nvPr/>
          </p:nvSpPr>
          <p:spPr>
            <a:xfrm>
              <a:off x="7768487" y="177985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3" name="テキスト ボックス 172">
              <a:extLst>
                <a:ext uri="{FF2B5EF4-FFF2-40B4-BE49-F238E27FC236}">
                  <a16:creationId xmlns:a16="http://schemas.microsoft.com/office/drawing/2014/main" id="{E07C5196-08FA-40D7-8ED8-081D77F411D3}"/>
                </a:ext>
              </a:extLst>
            </p:cNvPr>
            <p:cNvSpPr txBox="1"/>
            <p:nvPr/>
          </p:nvSpPr>
          <p:spPr>
            <a:xfrm>
              <a:off x="4309238" y="1779851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4" name="テキスト ボックス 173">
              <a:extLst>
                <a:ext uri="{FF2B5EF4-FFF2-40B4-BE49-F238E27FC236}">
                  <a16:creationId xmlns:a16="http://schemas.microsoft.com/office/drawing/2014/main" id="{C3EDB98F-3644-43D2-AA9F-38F3B82C0D8A}"/>
                </a:ext>
              </a:extLst>
            </p:cNvPr>
            <p:cNvSpPr txBox="1"/>
            <p:nvPr/>
          </p:nvSpPr>
          <p:spPr>
            <a:xfrm>
              <a:off x="6811139" y="1779851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5" name="テキスト ボックス 174">
              <a:extLst>
                <a:ext uri="{FF2B5EF4-FFF2-40B4-BE49-F238E27FC236}">
                  <a16:creationId xmlns:a16="http://schemas.microsoft.com/office/drawing/2014/main" id="{0A08E905-51C6-4A19-AC6F-817B65C6186F}"/>
                </a:ext>
              </a:extLst>
            </p:cNvPr>
            <p:cNvSpPr txBox="1"/>
            <p:nvPr/>
          </p:nvSpPr>
          <p:spPr>
            <a:xfrm>
              <a:off x="6364944" y="231657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6" name="テキスト ボックス 175">
              <a:extLst>
                <a:ext uri="{FF2B5EF4-FFF2-40B4-BE49-F238E27FC236}">
                  <a16:creationId xmlns:a16="http://schemas.microsoft.com/office/drawing/2014/main" id="{72A2BDCF-EF26-45EC-B663-7071F17DB050}"/>
                </a:ext>
              </a:extLst>
            </p:cNvPr>
            <p:cNvSpPr txBox="1"/>
            <p:nvPr/>
          </p:nvSpPr>
          <p:spPr>
            <a:xfrm>
              <a:off x="5668178" y="231657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7" name="テキスト ボックス 176">
              <a:extLst>
                <a:ext uri="{FF2B5EF4-FFF2-40B4-BE49-F238E27FC236}">
                  <a16:creationId xmlns:a16="http://schemas.microsoft.com/office/drawing/2014/main" id="{AA357BA1-B84A-4D92-B315-0F175CD4CE25}"/>
                </a:ext>
              </a:extLst>
            </p:cNvPr>
            <p:cNvSpPr txBox="1"/>
            <p:nvPr/>
          </p:nvSpPr>
          <p:spPr>
            <a:xfrm>
              <a:off x="7029145" y="2316575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8" name="テキスト ボックス 177">
              <a:extLst>
                <a:ext uri="{FF2B5EF4-FFF2-40B4-BE49-F238E27FC236}">
                  <a16:creationId xmlns:a16="http://schemas.microsoft.com/office/drawing/2014/main" id="{0864AD0E-6A4A-43BF-A697-72D72B0B8FDF}"/>
                </a:ext>
              </a:extLst>
            </p:cNvPr>
            <p:cNvSpPr txBox="1"/>
            <p:nvPr/>
          </p:nvSpPr>
          <p:spPr>
            <a:xfrm>
              <a:off x="4349266" y="2316575"/>
              <a:ext cx="7396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こうたい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C3BB5D4-BCFF-42D5-89AE-54FDA2AA1228}"/>
              </a:ext>
            </a:extLst>
          </p:cNvPr>
          <p:cNvSpPr txBox="1"/>
          <p:nvPr/>
        </p:nvSpPr>
        <p:spPr>
          <a:xfrm>
            <a:off x="337523" y="383834"/>
            <a:ext cx="11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490620B-5BD5-455D-A5CF-7B807D658108}"/>
              </a:ext>
            </a:extLst>
          </p:cNvPr>
          <p:cNvSpPr txBox="1"/>
          <p:nvPr/>
        </p:nvSpPr>
        <p:spPr>
          <a:xfrm>
            <a:off x="1693909" y="383834"/>
            <a:ext cx="665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かいひ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1BAC9F0-049A-4071-82B3-64FFDF47650B}"/>
              </a:ext>
            </a:extLst>
          </p:cNvPr>
          <p:cNvSpPr txBox="1"/>
          <p:nvPr/>
        </p:nvSpPr>
        <p:spPr>
          <a:xfrm>
            <a:off x="2833027" y="383834"/>
            <a:ext cx="489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4370487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54CB09E-48E3-4AB5-AC2B-C8D50767B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064" y="2009492"/>
            <a:ext cx="2352675" cy="20764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障害物を回避して進もう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A140CEA-771D-4891-BECF-E54D50D5B3EF}"/>
              </a:ext>
            </a:extLst>
          </p:cNvPr>
          <p:cNvSpPr txBox="1"/>
          <p:nvPr/>
        </p:nvSpPr>
        <p:spPr>
          <a:xfrm>
            <a:off x="417250" y="1222348"/>
            <a:ext cx="85136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右折するプログラムを定義しよう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EE46C3D-CBB1-447C-A53D-A4CFF25A9C73}"/>
              </a:ext>
            </a:extLst>
          </p:cNvPr>
          <p:cNvSpPr txBox="1"/>
          <p:nvPr/>
        </p:nvSpPr>
        <p:spPr>
          <a:xfrm>
            <a:off x="388003" y="1291301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うせつ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E6B4C3F-4B52-4D2B-860B-6F5C6B26C7F4}"/>
              </a:ext>
            </a:extLst>
          </p:cNvPr>
          <p:cNvSpPr txBox="1"/>
          <p:nvPr/>
        </p:nvSpPr>
        <p:spPr>
          <a:xfrm>
            <a:off x="2662805" y="1291300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6" name="グループ化 115">
            <a:extLst>
              <a:ext uri="{FF2B5EF4-FFF2-40B4-BE49-F238E27FC236}">
                <a16:creationId xmlns:a16="http://schemas.microsoft.com/office/drawing/2014/main" id="{8F209181-8F95-4DB9-A291-0D1437D5ECE1}"/>
              </a:ext>
            </a:extLst>
          </p:cNvPr>
          <p:cNvGrpSpPr/>
          <p:nvPr/>
        </p:nvGrpSpPr>
        <p:grpSpPr>
          <a:xfrm>
            <a:off x="933747" y="5017274"/>
            <a:ext cx="6487985" cy="579525"/>
            <a:chOff x="933747" y="5017274"/>
            <a:chExt cx="6487985" cy="579525"/>
          </a:xfrm>
        </p:grpSpPr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FD91AC0F-F778-416C-B33E-8E4FC2CFE183}"/>
                </a:ext>
              </a:extLst>
            </p:cNvPr>
            <p:cNvSpPr txBox="1"/>
            <p:nvPr/>
          </p:nvSpPr>
          <p:spPr>
            <a:xfrm>
              <a:off x="933747" y="5017274"/>
              <a:ext cx="648798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び、関数の引数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75EEA4EF-B72B-4076-A4E6-E68D5B76B9DB}"/>
                </a:ext>
              </a:extLst>
            </p:cNvPr>
            <p:cNvSpPr txBox="1"/>
            <p:nvPr/>
          </p:nvSpPr>
          <p:spPr>
            <a:xfrm>
              <a:off x="1083126" y="508014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78FF5B65-69BB-424B-A933-C345B6ADB599}"/>
                </a:ext>
              </a:extLst>
            </p:cNvPr>
            <p:cNvSpPr txBox="1"/>
            <p:nvPr/>
          </p:nvSpPr>
          <p:spPr>
            <a:xfrm>
              <a:off x="3649118" y="507307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0" name="図 119">
              <a:extLst>
                <a:ext uri="{FF2B5EF4-FFF2-40B4-BE49-F238E27FC236}">
                  <a16:creationId xmlns:a16="http://schemas.microsoft.com/office/drawing/2014/main" id="{182BC960-3722-4707-9339-2DF331BB2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28896" y="5124318"/>
              <a:ext cx="1082134" cy="472481"/>
            </a:xfrm>
            <a:prstGeom prst="rect">
              <a:avLst/>
            </a:prstGeom>
          </p:spPr>
        </p:pic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89E280E9-0949-4374-8C08-10EC65B5BCFF}"/>
                </a:ext>
              </a:extLst>
            </p:cNvPr>
            <p:cNvSpPr txBox="1"/>
            <p:nvPr/>
          </p:nvSpPr>
          <p:spPr>
            <a:xfrm>
              <a:off x="4980679" y="5072398"/>
              <a:ext cx="777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878917F9-3B66-44EE-A505-8FCCFBD06DCB}"/>
                </a:ext>
              </a:extLst>
            </p:cNvPr>
            <p:cNvSpPr txBox="1"/>
            <p:nvPr/>
          </p:nvSpPr>
          <p:spPr>
            <a:xfrm>
              <a:off x="4324613" y="5081276"/>
              <a:ext cx="7090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3" name="図 122">
              <a:extLst>
                <a:ext uri="{FF2B5EF4-FFF2-40B4-BE49-F238E27FC236}">
                  <a16:creationId xmlns:a16="http://schemas.microsoft.com/office/drawing/2014/main" id="{785AA743-3141-47AE-AF29-0F9D1EA01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02843" y="5217780"/>
              <a:ext cx="403895" cy="342930"/>
            </a:xfrm>
            <a:prstGeom prst="rect">
              <a:avLst/>
            </a:prstGeom>
          </p:spPr>
        </p:pic>
        <p:sp>
          <p:nvSpPr>
            <p:cNvPr id="124" name="テキスト ボックス 123">
              <a:extLst>
                <a:ext uri="{FF2B5EF4-FFF2-40B4-BE49-F238E27FC236}">
                  <a16:creationId xmlns:a16="http://schemas.microsoft.com/office/drawing/2014/main" id="{21EEC8AD-6A46-49D0-A278-B0EC6F6E2909}"/>
                </a:ext>
              </a:extLst>
            </p:cNvPr>
            <p:cNvSpPr txBox="1"/>
            <p:nvPr/>
          </p:nvSpPr>
          <p:spPr>
            <a:xfrm>
              <a:off x="6170212" y="5082416"/>
              <a:ext cx="4229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25" name="直線矢印コネクタ 124">
            <a:extLst>
              <a:ext uri="{FF2B5EF4-FFF2-40B4-BE49-F238E27FC236}">
                <a16:creationId xmlns:a16="http://schemas.microsoft.com/office/drawing/2014/main" id="{086503E3-6E15-4A83-B39F-2DA31AA8E09D}"/>
              </a:ext>
            </a:extLst>
          </p:cNvPr>
          <p:cNvCxnSpPr>
            <a:cxnSpLocks/>
          </p:cNvCxnSpPr>
          <p:nvPr/>
        </p:nvCxnSpPr>
        <p:spPr>
          <a:xfrm>
            <a:off x="802675" y="2915085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7E25BBDD-8AEB-4566-BA09-1AD08223B2A8}"/>
              </a:ext>
            </a:extLst>
          </p:cNvPr>
          <p:cNvGrpSpPr/>
          <p:nvPr/>
        </p:nvGrpSpPr>
        <p:grpSpPr>
          <a:xfrm>
            <a:off x="150253" y="2613913"/>
            <a:ext cx="652422" cy="639195"/>
            <a:chOff x="4219998" y="2929126"/>
            <a:chExt cx="652422" cy="639195"/>
          </a:xfrm>
        </p:grpSpPr>
        <p:sp>
          <p:nvSpPr>
            <p:cNvPr id="127" name="四角形: 角を丸くする 126">
              <a:extLst>
                <a:ext uri="{FF2B5EF4-FFF2-40B4-BE49-F238E27FC236}">
                  <a16:creationId xmlns:a16="http://schemas.microsoft.com/office/drawing/2014/main" id="{350A574D-96C0-4E9A-BD1D-B6E5823CB12C}"/>
                </a:ext>
              </a:extLst>
            </p:cNvPr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8" name="図 127">
              <a:extLst>
                <a:ext uri="{FF2B5EF4-FFF2-40B4-BE49-F238E27FC236}">
                  <a16:creationId xmlns:a16="http://schemas.microsoft.com/office/drawing/2014/main" id="{A11B4EBC-C33B-4174-91F3-1F6575A37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</p:spPr>
        </p:pic>
      </p:grpSp>
      <p:grpSp>
        <p:nvGrpSpPr>
          <p:cNvPr id="164" name="グループ化 163">
            <a:extLst>
              <a:ext uri="{FF2B5EF4-FFF2-40B4-BE49-F238E27FC236}">
                <a16:creationId xmlns:a16="http://schemas.microsoft.com/office/drawing/2014/main" id="{79708AD1-F8A5-47FE-BB6C-8A944B363572}"/>
              </a:ext>
            </a:extLst>
          </p:cNvPr>
          <p:cNvGrpSpPr/>
          <p:nvPr/>
        </p:nvGrpSpPr>
        <p:grpSpPr>
          <a:xfrm>
            <a:off x="142371" y="3411025"/>
            <a:ext cx="652422" cy="639195"/>
            <a:chOff x="303415" y="2322618"/>
            <a:chExt cx="652422" cy="639195"/>
          </a:xfrm>
        </p:grpSpPr>
        <p:pic>
          <p:nvPicPr>
            <p:cNvPr id="165" name="図 164">
              <a:extLst>
                <a:ext uri="{FF2B5EF4-FFF2-40B4-BE49-F238E27FC236}">
                  <a16:creationId xmlns:a16="http://schemas.microsoft.com/office/drawing/2014/main" id="{C1ABE22F-C96F-458D-819B-32FC97D6F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166" name="四角形: 角を丸くする 165">
              <a:extLst>
                <a:ext uri="{FF2B5EF4-FFF2-40B4-BE49-F238E27FC236}">
                  <a16:creationId xmlns:a16="http://schemas.microsoft.com/office/drawing/2014/main" id="{C522C438-E2BF-48FC-9BD8-8962E316DF0A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67" name="直線矢印コネクタ 166">
            <a:extLst>
              <a:ext uri="{FF2B5EF4-FFF2-40B4-BE49-F238E27FC236}">
                <a16:creationId xmlns:a16="http://schemas.microsoft.com/office/drawing/2014/main" id="{9D9968F6-E46E-4A45-BEFF-60105DA6CBF0}"/>
              </a:ext>
            </a:extLst>
          </p:cNvPr>
          <p:cNvCxnSpPr>
            <a:cxnSpLocks/>
          </p:cNvCxnSpPr>
          <p:nvPr/>
        </p:nvCxnSpPr>
        <p:spPr>
          <a:xfrm>
            <a:off x="795599" y="3739500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円弧 167">
            <a:extLst>
              <a:ext uri="{FF2B5EF4-FFF2-40B4-BE49-F238E27FC236}">
                <a16:creationId xmlns:a16="http://schemas.microsoft.com/office/drawing/2014/main" id="{630954EB-8C02-41BC-8335-45E9791517B0}"/>
              </a:ext>
            </a:extLst>
          </p:cNvPr>
          <p:cNvSpPr/>
          <p:nvPr/>
        </p:nvSpPr>
        <p:spPr>
          <a:xfrm>
            <a:off x="1394836" y="2428382"/>
            <a:ext cx="1791965" cy="1335750"/>
          </a:xfrm>
          <a:prstGeom prst="arc">
            <a:avLst>
              <a:gd name="adj1" fmla="val 16200000"/>
              <a:gd name="adj2" fmla="val 6583485"/>
            </a:avLst>
          </a:prstGeom>
          <a:noFill/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BA0171E-29F4-459F-997F-BB0C682D1120}"/>
              </a:ext>
            </a:extLst>
          </p:cNvPr>
          <p:cNvGrpSpPr/>
          <p:nvPr/>
        </p:nvGrpSpPr>
        <p:grpSpPr>
          <a:xfrm>
            <a:off x="4041395" y="3332003"/>
            <a:ext cx="4673980" cy="1131079"/>
            <a:chOff x="4041395" y="3332003"/>
            <a:chExt cx="4673980" cy="1131079"/>
          </a:xfrm>
        </p:grpSpPr>
        <p:sp>
          <p:nvSpPr>
            <p:cNvPr id="146" name="テキスト ボックス 145">
              <a:extLst>
                <a:ext uri="{FF2B5EF4-FFF2-40B4-BE49-F238E27FC236}">
                  <a16:creationId xmlns:a16="http://schemas.microsoft.com/office/drawing/2014/main" id="{38A4A139-C344-4A93-BB13-FDFCA29DA02C}"/>
                </a:ext>
              </a:extLst>
            </p:cNvPr>
            <p:cNvSpPr txBox="1"/>
            <p:nvPr/>
          </p:nvSpPr>
          <p:spPr>
            <a:xfrm>
              <a:off x="4041395" y="3332003"/>
              <a:ext cx="467398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逆転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正転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7" name="テキスト ボックス 146">
              <a:extLst>
                <a:ext uri="{FF2B5EF4-FFF2-40B4-BE49-F238E27FC236}">
                  <a16:creationId xmlns:a16="http://schemas.microsoft.com/office/drawing/2014/main" id="{18001020-D0A5-4657-9ED0-0CE47C4AC00D}"/>
                </a:ext>
              </a:extLst>
            </p:cNvPr>
            <p:cNvSpPr txBox="1"/>
            <p:nvPr/>
          </p:nvSpPr>
          <p:spPr>
            <a:xfrm>
              <a:off x="7673942" y="337461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8" name="テキスト ボックス 147">
              <a:extLst>
                <a:ext uri="{FF2B5EF4-FFF2-40B4-BE49-F238E27FC236}">
                  <a16:creationId xmlns:a16="http://schemas.microsoft.com/office/drawing/2014/main" id="{C1F0F737-D499-4D83-BA25-A90C15D6D209}"/>
                </a:ext>
              </a:extLst>
            </p:cNvPr>
            <p:cNvSpPr txBox="1"/>
            <p:nvPr/>
          </p:nvSpPr>
          <p:spPr>
            <a:xfrm>
              <a:off x="4271364" y="3389285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9" name="図 148">
              <a:extLst>
                <a:ext uri="{FF2B5EF4-FFF2-40B4-BE49-F238E27FC236}">
                  <a16:creationId xmlns:a16="http://schemas.microsoft.com/office/drawing/2014/main" id="{CB454D59-F7E0-4D04-BC3B-048A27A53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65885" y="3484761"/>
              <a:ext cx="1897544" cy="434378"/>
            </a:xfrm>
            <a:prstGeom prst="rect">
              <a:avLst/>
            </a:prstGeom>
          </p:spPr>
        </p:pic>
        <p:sp>
          <p:nvSpPr>
            <p:cNvPr id="150" name="テキスト ボックス 149">
              <a:extLst>
                <a:ext uri="{FF2B5EF4-FFF2-40B4-BE49-F238E27FC236}">
                  <a16:creationId xmlns:a16="http://schemas.microsoft.com/office/drawing/2014/main" id="{667F9451-D4B9-4F94-89E3-50F0AB313C51}"/>
                </a:ext>
              </a:extLst>
            </p:cNvPr>
            <p:cNvSpPr txBox="1"/>
            <p:nvPr/>
          </p:nvSpPr>
          <p:spPr>
            <a:xfrm>
              <a:off x="4845835" y="3956193"/>
              <a:ext cx="8458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ぎゃくてん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9" name="テキスト ボックス 168">
              <a:extLst>
                <a:ext uri="{FF2B5EF4-FFF2-40B4-BE49-F238E27FC236}">
                  <a16:creationId xmlns:a16="http://schemas.microsoft.com/office/drawing/2014/main" id="{8A62C6A7-1BB6-43ED-AABD-57E80D21062F}"/>
                </a:ext>
              </a:extLst>
            </p:cNvPr>
            <p:cNvSpPr txBox="1"/>
            <p:nvPr/>
          </p:nvSpPr>
          <p:spPr>
            <a:xfrm>
              <a:off x="6617593" y="3944889"/>
              <a:ext cx="7298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0" name="グループ化 169">
            <a:extLst>
              <a:ext uri="{FF2B5EF4-FFF2-40B4-BE49-F238E27FC236}">
                <a16:creationId xmlns:a16="http://schemas.microsoft.com/office/drawing/2014/main" id="{DC5F4464-008A-402D-9ABC-07D7322AE302}"/>
              </a:ext>
            </a:extLst>
          </p:cNvPr>
          <p:cNvGrpSpPr/>
          <p:nvPr/>
        </p:nvGrpSpPr>
        <p:grpSpPr>
          <a:xfrm>
            <a:off x="4067623" y="2009492"/>
            <a:ext cx="4621524" cy="1131079"/>
            <a:chOff x="4154358" y="1699451"/>
            <a:chExt cx="4621524" cy="1131079"/>
          </a:xfrm>
        </p:grpSpPr>
        <p:sp>
          <p:nvSpPr>
            <p:cNvPr id="171" name="テキスト ボックス 170">
              <a:extLst>
                <a:ext uri="{FF2B5EF4-FFF2-40B4-BE49-F238E27FC236}">
                  <a16:creationId xmlns:a16="http://schemas.microsoft.com/office/drawing/2014/main" id="{92DB8E01-FB97-40B6-8B19-6173D52C8910}"/>
                </a:ext>
              </a:extLst>
            </p:cNvPr>
            <p:cNvSpPr txBox="1"/>
            <p:nvPr/>
          </p:nvSpPr>
          <p:spPr>
            <a:xfrm>
              <a:off x="4154358" y="1699451"/>
              <a:ext cx="462152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右折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」という名前の関数を作る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2" name="テキスト ボックス 171">
              <a:extLst>
                <a:ext uri="{FF2B5EF4-FFF2-40B4-BE49-F238E27FC236}">
                  <a16:creationId xmlns:a16="http://schemas.microsoft.com/office/drawing/2014/main" id="{70039A87-1A5D-45F9-AE54-DC4667911DCD}"/>
                </a:ext>
              </a:extLst>
            </p:cNvPr>
            <p:cNvSpPr txBox="1"/>
            <p:nvPr/>
          </p:nvSpPr>
          <p:spPr>
            <a:xfrm>
              <a:off x="7768487" y="177985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3" name="テキスト ボックス 172">
              <a:extLst>
                <a:ext uri="{FF2B5EF4-FFF2-40B4-BE49-F238E27FC236}">
                  <a16:creationId xmlns:a16="http://schemas.microsoft.com/office/drawing/2014/main" id="{E07C5196-08FA-40D7-8ED8-081D77F411D3}"/>
                </a:ext>
              </a:extLst>
            </p:cNvPr>
            <p:cNvSpPr txBox="1"/>
            <p:nvPr/>
          </p:nvSpPr>
          <p:spPr>
            <a:xfrm>
              <a:off x="4309238" y="1779851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4" name="テキスト ボックス 173">
              <a:extLst>
                <a:ext uri="{FF2B5EF4-FFF2-40B4-BE49-F238E27FC236}">
                  <a16:creationId xmlns:a16="http://schemas.microsoft.com/office/drawing/2014/main" id="{C3EDB98F-3644-43D2-AA9F-38F3B82C0D8A}"/>
                </a:ext>
              </a:extLst>
            </p:cNvPr>
            <p:cNvSpPr txBox="1"/>
            <p:nvPr/>
          </p:nvSpPr>
          <p:spPr>
            <a:xfrm>
              <a:off x="6811139" y="1779851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5" name="テキスト ボックス 174">
              <a:extLst>
                <a:ext uri="{FF2B5EF4-FFF2-40B4-BE49-F238E27FC236}">
                  <a16:creationId xmlns:a16="http://schemas.microsoft.com/office/drawing/2014/main" id="{0A08E905-51C6-4A19-AC6F-817B65C6186F}"/>
                </a:ext>
              </a:extLst>
            </p:cNvPr>
            <p:cNvSpPr txBox="1"/>
            <p:nvPr/>
          </p:nvSpPr>
          <p:spPr>
            <a:xfrm>
              <a:off x="6364944" y="231657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6" name="テキスト ボックス 175">
              <a:extLst>
                <a:ext uri="{FF2B5EF4-FFF2-40B4-BE49-F238E27FC236}">
                  <a16:creationId xmlns:a16="http://schemas.microsoft.com/office/drawing/2014/main" id="{72A2BDCF-EF26-45EC-B663-7071F17DB050}"/>
                </a:ext>
              </a:extLst>
            </p:cNvPr>
            <p:cNvSpPr txBox="1"/>
            <p:nvPr/>
          </p:nvSpPr>
          <p:spPr>
            <a:xfrm>
              <a:off x="5668178" y="231657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7" name="テキスト ボックス 176">
              <a:extLst>
                <a:ext uri="{FF2B5EF4-FFF2-40B4-BE49-F238E27FC236}">
                  <a16:creationId xmlns:a16="http://schemas.microsoft.com/office/drawing/2014/main" id="{AA357BA1-B84A-4D92-B315-0F175CD4CE25}"/>
                </a:ext>
              </a:extLst>
            </p:cNvPr>
            <p:cNvSpPr txBox="1"/>
            <p:nvPr/>
          </p:nvSpPr>
          <p:spPr>
            <a:xfrm>
              <a:off x="7029145" y="2316575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8" name="テキスト ボックス 177">
              <a:extLst>
                <a:ext uri="{FF2B5EF4-FFF2-40B4-BE49-F238E27FC236}">
                  <a16:creationId xmlns:a16="http://schemas.microsoft.com/office/drawing/2014/main" id="{0864AD0E-6A4A-43BF-A697-72D72B0B8FDF}"/>
                </a:ext>
              </a:extLst>
            </p:cNvPr>
            <p:cNvSpPr txBox="1"/>
            <p:nvPr/>
          </p:nvSpPr>
          <p:spPr>
            <a:xfrm>
              <a:off x="4349266" y="2316575"/>
              <a:ext cx="7396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うせつ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9" name="テキスト ボックス 178">
            <a:extLst>
              <a:ext uri="{FF2B5EF4-FFF2-40B4-BE49-F238E27FC236}">
                <a16:creationId xmlns:a16="http://schemas.microsoft.com/office/drawing/2014/main" id="{A9DC3D7C-7384-49AE-A14B-FC6C6A1D4594}"/>
              </a:ext>
            </a:extLst>
          </p:cNvPr>
          <p:cNvSpPr txBox="1"/>
          <p:nvPr/>
        </p:nvSpPr>
        <p:spPr>
          <a:xfrm>
            <a:off x="337523" y="383834"/>
            <a:ext cx="11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180" name="テキスト ボックス 179">
            <a:extLst>
              <a:ext uri="{FF2B5EF4-FFF2-40B4-BE49-F238E27FC236}">
                <a16:creationId xmlns:a16="http://schemas.microsoft.com/office/drawing/2014/main" id="{D4BD5466-8D71-4681-BC76-BC6B108148EF}"/>
              </a:ext>
            </a:extLst>
          </p:cNvPr>
          <p:cNvSpPr txBox="1"/>
          <p:nvPr/>
        </p:nvSpPr>
        <p:spPr>
          <a:xfrm>
            <a:off x="1693909" y="383834"/>
            <a:ext cx="665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かいひ</a:t>
            </a:r>
          </a:p>
        </p:txBody>
      </p:sp>
      <p:sp>
        <p:nvSpPr>
          <p:cNvPr id="181" name="テキスト ボックス 180">
            <a:extLst>
              <a:ext uri="{FF2B5EF4-FFF2-40B4-BE49-F238E27FC236}">
                <a16:creationId xmlns:a16="http://schemas.microsoft.com/office/drawing/2014/main" id="{36F8D575-E0CE-4A21-B0FE-76F0D47F76FB}"/>
              </a:ext>
            </a:extLst>
          </p:cNvPr>
          <p:cNvSpPr txBox="1"/>
          <p:nvPr/>
        </p:nvSpPr>
        <p:spPr>
          <a:xfrm>
            <a:off x="2833027" y="383834"/>
            <a:ext cx="489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13863899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障害物を回避して進もう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A140CEA-771D-4891-BECF-E54D50D5B3EF}"/>
              </a:ext>
            </a:extLst>
          </p:cNvPr>
          <p:cNvSpPr txBox="1"/>
          <p:nvPr/>
        </p:nvSpPr>
        <p:spPr>
          <a:xfrm>
            <a:off x="417250" y="939776"/>
            <a:ext cx="85136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障害物を回避するプログラムを完成させよう！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EE46C3D-CBB1-447C-A53D-A4CFF25A9C73}"/>
              </a:ext>
            </a:extLst>
          </p:cNvPr>
          <p:cNvSpPr txBox="1"/>
          <p:nvPr/>
        </p:nvSpPr>
        <p:spPr>
          <a:xfrm>
            <a:off x="334735" y="1008728"/>
            <a:ext cx="11302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E6B4C3F-4B52-4D2B-860B-6F5C6B26C7F4}"/>
              </a:ext>
            </a:extLst>
          </p:cNvPr>
          <p:cNvSpPr txBox="1"/>
          <p:nvPr/>
        </p:nvSpPr>
        <p:spPr>
          <a:xfrm>
            <a:off x="3559450" y="1012766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71FE68E-974C-4294-96B1-B84A60D26FD2}"/>
              </a:ext>
            </a:extLst>
          </p:cNvPr>
          <p:cNvSpPr txBox="1"/>
          <p:nvPr/>
        </p:nvSpPr>
        <p:spPr>
          <a:xfrm>
            <a:off x="1323777" y="1008728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かいひ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D99B015A-21EE-49EA-B661-2C496CBA8C45}"/>
              </a:ext>
            </a:extLst>
          </p:cNvPr>
          <p:cNvGrpSpPr/>
          <p:nvPr/>
        </p:nvGrpSpPr>
        <p:grpSpPr>
          <a:xfrm>
            <a:off x="1464974" y="6063238"/>
            <a:ext cx="5732874" cy="565211"/>
            <a:chOff x="1635592" y="6186295"/>
            <a:chExt cx="5732874" cy="565211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602AE0DA-96A8-4F9E-8561-F53767F3D751}"/>
                </a:ext>
              </a:extLst>
            </p:cNvPr>
            <p:cNvSpPr/>
            <p:nvPr/>
          </p:nvSpPr>
          <p:spPr>
            <a:xfrm>
              <a:off x="1635592" y="6221162"/>
              <a:ext cx="5732874" cy="53034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338B09BE-3AD4-4F09-9E19-9BEEA9382F41}"/>
                </a:ext>
              </a:extLst>
            </p:cNvPr>
            <p:cNvSpPr txBox="1"/>
            <p:nvPr/>
          </p:nvSpPr>
          <p:spPr>
            <a:xfrm>
              <a:off x="2022627" y="6186295"/>
              <a:ext cx="47723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メインユニットに転送して実行してみよう！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D114786-5369-4827-8495-034D34B59773}"/>
                </a:ext>
              </a:extLst>
            </p:cNvPr>
            <p:cNvSpPr txBox="1"/>
            <p:nvPr/>
          </p:nvSpPr>
          <p:spPr>
            <a:xfrm>
              <a:off x="3885678" y="6237727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てんそう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26C99C4-A5E2-429B-81D7-16873FBE4A69}"/>
                </a:ext>
              </a:extLst>
            </p:cNvPr>
            <p:cNvSpPr txBox="1"/>
            <p:nvPr/>
          </p:nvSpPr>
          <p:spPr>
            <a:xfrm>
              <a:off x="4686986" y="6246947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6A32DACB-3D63-4081-A43B-583671939B9C}"/>
              </a:ext>
            </a:extLst>
          </p:cNvPr>
          <p:cNvGrpSpPr/>
          <p:nvPr/>
        </p:nvGrpSpPr>
        <p:grpSpPr>
          <a:xfrm>
            <a:off x="7350342" y="5601872"/>
            <a:ext cx="1137104" cy="1137104"/>
            <a:chOff x="7429847" y="3481542"/>
            <a:chExt cx="1137104" cy="1137104"/>
          </a:xfrm>
        </p:grpSpPr>
        <p:sp>
          <p:nvSpPr>
            <p:cNvPr id="51" name="楕円 50">
              <a:extLst>
                <a:ext uri="{FF2B5EF4-FFF2-40B4-BE49-F238E27FC236}">
                  <a16:creationId xmlns:a16="http://schemas.microsoft.com/office/drawing/2014/main" id="{B980FD7B-0345-48C8-B862-0EAD167E9A4B}"/>
                </a:ext>
              </a:extLst>
            </p:cNvPr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2" name="グラフィックス 51" descr="ダウンロード">
              <a:extLst>
                <a:ext uri="{FF2B5EF4-FFF2-40B4-BE49-F238E27FC236}">
                  <a16:creationId xmlns:a16="http://schemas.microsoft.com/office/drawing/2014/main" id="{65CCAE6A-E504-41E4-BFAA-09924144B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</p:spPr>
        </p:pic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31A2938F-9534-4C4F-933E-F5221FCFE635}"/>
                </a:ext>
              </a:extLst>
            </p:cNvPr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F5253777-5580-4B4C-849F-5E3197D8A1FD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保存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251C3414-B5B8-434B-A4D7-A305BD066FD9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</a:p>
            </p:txBody>
          </p:sp>
        </p:grp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249DA981-E62F-49AE-BC6B-356F02B1F4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755" y="1506182"/>
            <a:ext cx="3822707" cy="4548759"/>
          </a:xfrm>
          <a:prstGeom prst="rect">
            <a:avLst/>
          </a:prstGeom>
        </p:spPr>
      </p:pic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031193CB-1169-4252-8E21-F4330BEB32ED}"/>
              </a:ext>
            </a:extLst>
          </p:cNvPr>
          <p:cNvGrpSpPr/>
          <p:nvPr/>
        </p:nvGrpSpPr>
        <p:grpSpPr>
          <a:xfrm>
            <a:off x="43273" y="3695145"/>
            <a:ext cx="652422" cy="639195"/>
            <a:chOff x="303415" y="2322618"/>
            <a:chExt cx="652422" cy="639195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1FA46AC9-A777-42C1-9667-BA44879F20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425EB61B-3B54-4E54-A164-7E6C7E088607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6F1437F5-366C-4B1A-B813-974B61FE7CDD}"/>
              </a:ext>
            </a:extLst>
          </p:cNvPr>
          <p:cNvCxnSpPr>
            <a:cxnSpLocks/>
          </p:cNvCxnSpPr>
          <p:nvPr/>
        </p:nvCxnSpPr>
        <p:spPr>
          <a:xfrm>
            <a:off x="695695" y="4112398"/>
            <a:ext cx="5147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12F1C8F4-2C3A-4464-9DA9-AB8C61B6703E}"/>
              </a:ext>
            </a:extLst>
          </p:cNvPr>
          <p:cNvGrpSpPr/>
          <p:nvPr/>
        </p:nvGrpSpPr>
        <p:grpSpPr>
          <a:xfrm>
            <a:off x="5033151" y="1608568"/>
            <a:ext cx="3683167" cy="1131079"/>
            <a:chOff x="4431023" y="2072223"/>
            <a:chExt cx="3683167" cy="1131079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09C322CC-18AA-4DA3-84CA-C260930C0BC2}"/>
                </a:ext>
              </a:extLst>
            </p:cNvPr>
            <p:cNvSpPr txBox="1"/>
            <p:nvPr/>
          </p:nvSpPr>
          <p:spPr>
            <a:xfrm>
              <a:off x="4431023" y="2072223"/>
              <a:ext cx="368316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0.1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95E249CE-D1B9-4907-96C3-C32A6C677828}"/>
                </a:ext>
              </a:extLst>
            </p:cNvPr>
            <p:cNvSpPr txBox="1"/>
            <p:nvPr/>
          </p:nvSpPr>
          <p:spPr>
            <a:xfrm>
              <a:off x="4580402" y="2135098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CC3A1A0E-6509-47C5-B4DE-9660A6B8AA1D}"/>
                </a:ext>
              </a:extLst>
            </p:cNvPr>
            <p:cNvSpPr txBox="1"/>
            <p:nvPr/>
          </p:nvSpPr>
          <p:spPr>
            <a:xfrm>
              <a:off x="7146394" y="212802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9" name="図 68">
              <a:extLst>
                <a:ext uri="{FF2B5EF4-FFF2-40B4-BE49-F238E27FC236}">
                  <a16:creationId xmlns:a16="http://schemas.microsoft.com/office/drawing/2014/main" id="{B257A379-E2E4-4BB1-8DA1-6E8C381CF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26172" y="2179267"/>
              <a:ext cx="1082134" cy="472481"/>
            </a:xfrm>
            <a:prstGeom prst="rect">
              <a:avLst/>
            </a:prstGeom>
          </p:spPr>
        </p:pic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32E1895-FF8A-4D66-8FDA-86B9260A1A28}"/>
                </a:ext>
              </a:extLst>
            </p:cNvPr>
            <p:cNvSpPr txBox="1"/>
            <p:nvPr/>
          </p:nvSpPr>
          <p:spPr>
            <a:xfrm>
              <a:off x="5670021" y="2703930"/>
              <a:ext cx="777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0F5B4703-D376-4F2B-B94F-9BA903C6CCD8}"/>
                </a:ext>
              </a:extLst>
            </p:cNvPr>
            <p:cNvSpPr txBox="1"/>
            <p:nvPr/>
          </p:nvSpPr>
          <p:spPr>
            <a:xfrm>
              <a:off x="4954143" y="2701119"/>
              <a:ext cx="6237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877ABA95-C576-4491-9C3E-431F18B515A7}"/>
              </a:ext>
            </a:extLst>
          </p:cNvPr>
          <p:cNvGrpSpPr/>
          <p:nvPr/>
        </p:nvGrpSpPr>
        <p:grpSpPr>
          <a:xfrm>
            <a:off x="5056960" y="4470793"/>
            <a:ext cx="3137285" cy="1131079"/>
            <a:chOff x="4851240" y="4459252"/>
            <a:chExt cx="3137285" cy="1131079"/>
          </a:xfrm>
        </p:grpSpPr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DA4598C8-EB61-43FB-A82C-BFA93D514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02941" y="4621929"/>
              <a:ext cx="777307" cy="434378"/>
            </a:xfrm>
            <a:prstGeom prst="rect">
              <a:avLst/>
            </a:prstGeom>
          </p:spPr>
        </p:pic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3A1AC533-245B-45AE-B937-A5557ECD4D29}"/>
                </a:ext>
              </a:extLst>
            </p:cNvPr>
            <p:cNvSpPr txBox="1"/>
            <p:nvPr/>
          </p:nvSpPr>
          <p:spPr>
            <a:xfrm>
              <a:off x="4851240" y="4459252"/>
              <a:ext cx="313728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引数を「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0.75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DA7419B3-DBA9-40F8-BFE0-C234F7BBCDC8}"/>
                </a:ext>
              </a:extLst>
            </p:cNvPr>
            <p:cNvSpPr txBox="1"/>
            <p:nvPr/>
          </p:nvSpPr>
          <p:spPr>
            <a:xfrm>
              <a:off x="7094474" y="4529108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D85ED497-AF87-491B-B232-CDC6EF4DCA53}"/>
                </a:ext>
              </a:extLst>
            </p:cNvPr>
            <p:cNvSpPr txBox="1"/>
            <p:nvPr/>
          </p:nvSpPr>
          <p:spPr>
            <a:xfrm>
              <a:off x="5057793" y="4529108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63763CB7-F65C-4E78-B4AF-03BED6A3DF5E}"/>
                </a:ext>
              </a:extLst>
            </p:cNvPr>
            <p:cNvSpPr txBox="1"/>
            <p:nvPr/>
          </p:nvSpPr>
          <p:spPr>
            <a:xfrm>
              <a:off x="5063529" y="5069567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BCB1B087-2C9D-4E26-BA9F-1155F9671522}"/>
              </a:ext>
            </a:extLst>
          </p:cNvPr>
          <p:cNvSpPr/>
          <p:nvPr/>
        </p:nvSpPr>
        <p:spPr>
          <a:xfrm>
            <a:off x="1210444" y="3847258"/>
            <a:ext cx="1217525" cy="116862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CDCF6D4-B12B-465F-BF04-206C1D1E1E7C}"/>
              </a:ext>
            </a:extLst>
          </p:cNvPr>
          <p:cNvGrpSpPr/>
          <p:nvPr/>
        </p:nvGrpSpPr>
        <p:grpSpPr>
          <a:xfrm>
            <a:off x="5026522" y="2973378"/>
            <a:ext cx="3137285" cy="1131079"/>
            <a:chOff x="4796271" y="3076817"/>
            <a:chExt cx="3137285" cy="1131079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8926D57F-7324-4874-B260-29737CAED58C}"/>
                </a:ext>
              </a:extLst>
            </p:cNvPr>
            <p:cNvSpPr txBox="1"/>
            <p:nvPr/>
          </p:nvSpPr>
          <p:spPr>
            <a:xfrm>
              <a:off x="4796271" y="3076817"/>
              <a:ext cx="313728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引数を「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7E7E89EB-8FB5-4679-8D96-EC7DB6BF3A30}"/>
                </a:ext>
              </a:extLst>
            </p:cNvPr>
            <p:cNvSpPr txBox="1"/>
            <p:nvPr/>
          </p:nvSpPr>
          <p:spPr>
            <a:xfrm>
              <a:off x="7039505" y="3146673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7A284AF6-43D6-471C-9D90-63C981920BAD}"/>
                </a:ext>
              </a:extLst>
            </p:cNvPr>
            <p:cNvSpPr txBox="1"/>
            <p:nvPr/>
          </p:nvSpPr>
          <p:spPr>
            <a:xfrm>
              <a:off x="5002824" y="3146673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F9322C9B-F458-418E-9EC2-D42063F3E8EF}"/>
                </a:ext>
              </a:extLst>
            </p:cNvPr>
            <p:cNvSpPr txBox="1"/>
            <p:nvPr/>
          </p:nvSpPr>
          <p:spPr>
            <a:xfrm>
              <a:off x="5026522" y="3687039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80265510-DF24-4C03-A6E4-702F6917B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70292" y="3252505"/>
              <a:ext cx="685859" cy="426757"/>
            </a:xfrm>
            <a:prstGeom prst="rect">
              <a:avLst/>
            </a:prstGeom>
          </p:spPr>
        </p:pic>
      </p:grpSp>
      <p:cxnSp>
        <p:nvCxnSpPr>
          <p:cNvPr id="88" name="直線矢印コネクタ 87">
            <a:extLst>
              <a:ext uri="{FF2B5EF4-FFF2-40B4-BE49-F238E27FC236}">
                <a16:creationId xmlns:a16="http://schemas.microsoft.com/office/drawing/2014/main" id="{9D6805E3-2FC2-4F0E-84EB-6FE0B3856EEE}"/>
              </a:ext>
            </a:extLst>
          </p:cNvPr>
          <p:cNvCxnSpPr>
            <a:cxnSpLocks/>
          </p:cNvCxnSpPr>
          <p:nvPr/>
        </p:nvCxnSpPr>
        <p:spPr>
          <a:xfrm>
            <a:off x="695695" y="4711974"/>
            <a:ext cx="5147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6C904922-8C48-4937-BAE2-228E4D8E3D76}"/>
              </a:ext>
            </a:extLst>
          </p:cNvPr>
          <p:cNvGrpSpPr/>
          <p:nvPr/>
        </p:nvGrpSpPr>
        <p:grpSpPr>
          <a:xfrm>
            <a:off x="43273" y="4397138"/>
            <a:ext cx="652422" cy="639195"/>
            <a:chOff x="569798" y="2158618"/>
            <a:chExt cx="652422" cy="639195"/>
          </a:xfrm>
        </p:grpSpPr>
        <p:sp>
          <p:nvSpPr>
            <p:cNvPr id="90" name="四角形: 角を丸くする 89">
              <a:extLst>
                <a:ext uri="{FF2B5EF4-FFF2-40B4-BE49-F238E27FC236}">
                  <a16:creationId xmlns:a16="http://schemas.microsoft.com/office/drawing/2014/main" id="{67843A31-DB86-41C8-BF42-E066376465F0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1" name="図 90">
              <a:extLst>
                <a:ext uri="{FF2B5EF4-FFF2-40B4-BE49-F238E27FC236}">
                  <a16:creationId xmlns:a16="http://schemas.microsoft.com/office/drawing/2014/main" id="{81D8CB8A-8BCB-4C76-8E8F-654C1CEBC0C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86459" y="2247491"/>
              <a:ext cx="419100" cy="485775"/>
            </a:xfrm>
            <a:prstGeom prst="rect">
              <a:avLst/>
            </a:prstGeom>
          </p:spPr>
        </p:pic>
      </p:grp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BB33DDE7-CE55-4D01-8A04-7BD318AB9573}"/>
              </a:ext>
            </a:extLst>
          </p:cNvPr>
          <p:cNvSpPr txBox="1"/>
          <p:nvPr/>
        </p:nvSpPr>
        <p:spPr>
          <a:xfrm>
            <a:off x="337523" y="383834"/>
            <a:ext cx="11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764F5CDE-82F7-40A8-8C78-CE6F1C1FC3A4}"/>
              </a:ext>
            </a:extLst>
          </p:cNvPr>
          <p:cNvSpPr txBox="1"/>
          <p:nvPr/>
        </p:nvSpPr>
        <p:spPr>
          <a:xfrm>
            <a:off x="1693909" y="383834"/>
            <a:ext cx="665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かいひ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AC7D20C6-49B2-4B66-B8B5-2B38904EF7BF}"/>
              </a:ext>
            </a:extLst>
          </p:cNvPr>
          <p:cNvSpPr txBox="1"/>
          <p:nvPr/>
        </p:nvSpPr>
        <p:spPr>
          <a:xfrm>
            <a:off x="2833027" y="383834"/>
            <a:ext cx="489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389394974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EE78989A-62EB-4A7F-815E-8ED510863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少し複雑な動きを追加しよう！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B5273AA-1B6B-4F86-A1E4-6D182A1DC713}"/>
              </a:ext>
            </a:extLst>
          </p:cNvPr>
          <p:cNvSpPr txBox="1"/>
          <p:nvPr/>
        </p:nvSpPr>
        <p:spPr>
          <a:xfrm>
            <a:off x="858393" y="2323288"/>
            <a:ext cx="6318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ふくざつ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4D0D030-CC78-470A-9DDC-BCC002F7C1BD}"/>
              </a:ext>
            </a:extLst>
          </p:cNvPr>
          <p:cNvSpPr txBox="1"/>
          <p:nvPr/>
        </p:nvSpPr>
        <p:spPr>
          <a:xfrm>
            <a:off x="477356" y="2320626"/>
            <a:ext cx="4794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すこ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EF541CE-3810-4C3E-B248-91787025B747}"/>
              </a:ext>
            </a:extLst>
          </p:cNvPr>
          <p:cNvSpPr txBox="1"/>
          <p:nvPr/>
        </p:nvSpPr>
        <p:spPr>
          <a:xfrm>
            <a:off x="1399089" y="2320626"/>
            <a:ext cx="4794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EDBEE89-9DD5-4963-AD58-4A285524BD57}"/>
              </a:ext>
            </a:extLst>
          </p:cNvPr>
          <p:cNvSpPr txBox="1"/>
          <p:nvPr/>
        </p:nvSpPr>
        <p:spPr>
          <a:xfrm>
            <a:off x="1932524" y="2320626"/>
            <a:ext cx="6318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243528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右または左に回避させよう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2184238" y="389421"/>
            <a:ext cx="759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かいひ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DE1D434-FE89-419C-980D-79DD22BB8117}"/>
              </a:ext>
            </a:extLst>
          </p:cNvPr>
          <p:cNvSpPr txBox="1"/>
          <p:nvPr/>
        </p:nvSpPr>
        <p:spPr>
          <a:xfrm>
            <a:off x="417250" y="1018161"/>
            <a:ext cx="851368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乱数を使って、右または左に曲がるように制御しよう。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17995C5-0C69-4C6C-96F4-21884C3449E7}"/>
              </a:ext>
            </a:extLst>
          </p:cNvPr>
          <p:cNvSpPr txBox="1"/>
          <p:nvPr/>
        </p:nvSpPr>
        <p:spPr>
          <a:xfrm>
            <a:off x="2184238" y="1097759"/>
            <a:ext cx="477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27EFAD8-8FF4-43EA-977F-604C3155BFF4}"/>
              </a:ext>
            </a:extLst>
          </p:cNvPr>
          <p:cNvSpPr txBox="1"/>
          <p:nvPr/>
        </p:nvSpPr>
        <p:spPr>
          <a:xfrm>
            <a:off x="5209263" y="1097759"/>
            <a:ext cx="7888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47A95F4-9EDE-43F7-B680-9F8E2D070CE3}"/>
              </a:ext>
            </a:extLst>
          </p:cNvPr>
          <p:cNvSpPr txBox="1"/>
          <p:nvPr/>
        </p:nvSpPr>
        <p:spPr>
          <a:xfrm>
            <a:off x="1169651" y="1097759"/>
            <a:ext cx="477915" cy="254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4FADD04-0F03-48B2-8953-A8DA4E8044AA}"/>
              </a:ext>
            </a:extLst>
          </p:cNvPr>
          <p:cNvSpPr txBox="1"/>
          <p:nvPr/>
        </p:nvSpPr>
        <p:spPr>
          <a:xfrm>
            <a:off x="404854" y="1097759"/>
            <a:ext cx="7028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らんすう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49F9953-2E57-4A72-8950-3F161DC17506}"/>
              </a:ext>
            </a:extLst>
          </p:cNvPr>
          <p:cNvSpPr txBox="1"/>
          <p:nvPr/>
        </p:nvSpPr>
        <p:spPr>
          <a:xfrm>
            <a:off x="3082923" y="1097759"/>
            <a:ext cx="6833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D5CDD38-86A8-4D66-9C6B-26783FA95EB6}"/>
              </a:ext>
            </a:extLst>
          </p:cNvPr>
          <p:cNvSpPr txBox="1"/>
          <p:nvPr/>
        </p:nvSpPr>
        <p:spPr>
          <a:xfrm>
            <a:off x="3766293" y="1097759"/>
            <a:ext cx="360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7F59F8D-F660-4A16-901A-7D92096364DF}"/>
              </a:ext>
            </a:extLst>
          </p:cNvPr>
          <p:cNvSpPr txBox="1"/>
          <p:nvPr/>
        </p:nvSpPr>
        <p:spPr>
          <a:xfrm>
            <a:off x="575923" y="5309061"/>
            <a:ext cx="62852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先程作った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0503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のプログラムを改造して作ろう！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A90A3D0-FE96-46D8-AD2C-5ADA87644722}"/>
              </a:ext>
            </a:extLst>
          </p:cNvPr>
          <p:cNvSpPr txBox="1"/>
          <p:nvPr/>
        </p:nvSpPr>
        <p:spPr>
          <a:xfrm>
            <a:off x="489779" y="5389005"/>
            <a:ext cx="101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さきほど 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223323B-F863-42F6-9D56-2065E59F58D7}"/>
              </a:ext>
            </a:extLst>
          </p:cNvPr>
          <p:cNvSpPr txBox="1"/>
          <p:nvPr/>
        </p:nvSpPr>
        <p:spPr>
          <a:xfrm>
            <a:off x="3805531" y="5389005"/>
            <a:ext cx="81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かいぞう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EB96BDA-DC72-4E76-9058-4ACB02ACB7C0}"/>
              </a:ext>
            </a:extLst>
          </p:cNvPr>
          <p:cNvSpPr txBox="1"/>
          <p:nvPr/>
        </p:nvSpPr>
        <p:spPr>
          <a:xfrm>
            <a:off x="4738811" y="5389005"/>
            <a:ext cx="481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E5F56108-C5EE-4DF5-8D2B-323E4CF11DF7}"/>
              </a:ext>
            </a:extLst>
          </p:cNvPr>
          <p:cNvGrpSpPr/>
          <p:nvPr/>
        </p:nvGrpSpPr>
        <p:grpSpPr>
          <a:xfrm>
            <a:off x="793352" y="5818309"/>
            <a:ext cx="7235270" cy="1042504"/>
            <a:chOff x="793352" y="5818309"/>
            <a:chExt cx="7235270" cy="1042504"/>
          </a:xfrm>
        </p:grpSpPr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6598BF6D-07FF-4E0E-998E-B7CB85162EE2}"/>
                </a:ext>
              </a:extLst>
            </p:cNvPr>
            <p:cNvSpPr/>
            <p:nvPr/>
          </p:nvSpPr>
          <p:spPr>
            <a:xfrm>
              <a:off x="793352" y="5896929"/>
              <a:ext cx="7235270" cy="96388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5FCDDA8-F229-4038-ADAA-88F9D2606ACB}"/>
                </a:ext>
              </a:extLst>
            </p:cNvPr>
            <p:cNvSpPr txBox="1"/>
            <p:nvPr/>
          </p:nvSpPr>
          <p:spPr>
            <a:xfrm>
              <a:off x="1166112" y="5818309"/>
              <a:ext cx="677373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0504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みぎかひだりにかいひ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  <a:endPara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3C8A98A0-E994-487D-BC05-EAEF2EA3CBC5}"/>
                </a:ext>
              </a:extLst>
            </p:cNvPr>
            <p:cNvSpPr txBox="1"/>
            <p:nvPr/>
          </p:nvSpPr>
          <p:spPr>
            <a:xfrm>
              <a:off x="2621566" y="5882773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5196C0A-3837-4816-B0F9-70777DB90D02}"/>
                </a:ext>
              </a:extLst>
            </p:cNvPr>
            <p:cNvSpPr txBox="1"/>
            <p:nvPr/>
          </p:nvSpPr>
          <p:spPr>
            <a:xfrm>
              <a:off x="2446440" y="6392717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C3F2BB1A-891E-47AC-B542-37B9A7A45817}"/>
                </a:ext>
              </a:extLst>
            </p:cNvPr>
            <p:cNvSpPr txBox="1"/>
            <p:nvPr/>
          </p:nvSpPr>
          <p:spPr>
            <a:xfrm>
              <a:off x="3225362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22ED9DD0-75BF-4303-BD9D-201B153EC73B}"/>
                </a:ext>
              </a:extLst>
            </p:cNvPr>
            <p:cNvSpPr txBox="1"/>
            <p:nvPr/>
          </p:nvSpPr>
          <p:spPr>
            <a:xfrm>
              <a:off x="3853093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F74A600-B9FE-40D2-91DF-B111342011A5}"/>
              </a:ext>
            </a:extLst>
          </p:cNvPr>
          <p:cNvSpPr txBox="1"/>
          <p:nvPr/>
        </p:nvSpPr>
        <p:spPr>
          <a:xfrm>
            <a:off x="378220" y="409107"/>
            <a:ext cx="4754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みぎ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F5A04E7-D7E7-43A1-9979-9236F6F44467}"/>
              </a:ext>
            </a:extLst>
          </p:cNvPr>
          <p:cNvSpPr txBox="1"/>
          <p:nvPr/>
        </p:nvSpPr>
        <p:spPr>
          <a:xfrm>
            <a:off x="1492778" y="392754"/>
            <a:ext cx="611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ひだり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0B8445C-BB6B-4D10-B52B-4862AD5D7C54}"/>
              </a:ext>
            </a:extLst>
          </p:cNvPr>
          <p:cNvSpPr txBox="1"/>
          <p:nvPr/>
        </p:nvSpPr>
        <p:spPr>
          <a:xfrm>
            <a:off x="2291491" y="4213726"/>
            <a:ext cx="14136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右折する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14262EA7-BE75-4BEC-9EF5-C340A514AFFC}"/>
              </a:ext>
            </a:extLst>
          </p:cNvPr>
          <p:cNvSpPr/>
          <p:nvPr/>
        </p:nvSpPr>
        <p:spPr>
          <a:xfrm flipH="1">
            <a:off x="2349994" y="2167357"/>
            <a:ext cx="1188486" cy="155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A14C0741-A99A-49F4-BEEC-48135C7E65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522808">
            <a:off x="2643352" y="2803475"/>
            <a:ext cx="783253" cy="787819"/>
          </a:xfrm>
          <a:prstGeom prst="rect">
            <a:avLst/>
          </a:prstGeom>
        </p:spPr>
      </p:pic>
      <p:sp>
        <p:nvSpPr>
          <p:cNvPr id="57" name="円弧 56">
            <a:extLst>
              <a:ext uri="{FF2B5EF4-FFF2-40B4-BE49-F238E27FC236}">
                <a16:creationId xmlns:a16="http://schemas.microsoft.com/office/drawing/2014/main" id="{FDF1D5AA-6FA2-4476-9236-294B41D051CB}"/>
              </a:ext>
            </a:extLst>
          </p:cNvPr>
          <p:cNvSpPr/>
          <p:nvPr/>
        </p:nvSpPr>
        <p:spPr>
          <a:xfrm rot="16200000">
            <a:off x="2705199" y="3236007"/>
            <a:ext cx="1062145" cy="905084"/>
          </a:xfrm>
          <a:prstGeom prst="arc">
            <a:avLst/>
          </a:prstGeom>
          <a:ln w="28575">
            <a:solidFill>
              <a:srgbClr val="FF0000"/>
            </a:solidFill>
            <a:prstDash val="sys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A824BEF-44F3-4E85-94FB-1266602CA8CC}"/>
              </a:ext>
            </a:extLst>
          </p:cNvPr>
          <p:cNvSpPr txBox="1"/>
          <p:nvPr/>
        </p:nvSpPr>
        <p:spPr>
          <a:xfrm>
            <a:off x="2429759" y="4288472"/>
            <a:ext cx="7079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うせつ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5224A5F-B4E6-46D4-828A-A6F9822AC964}"/>
              </a:ext>
            </a:extLst>
          </p:cNvPr>
          <p:cNvSpPr txBox="1"/>
          <p:nvPr/>
        </p:nvSpPr>
        <p:spPr>
          <a:xfrm>
            <a:off x="5161899" y="4217181"/>
            <a:ext cx="14136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左折する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0EAA0568-E6FC-4AB0-AC43-5BA418C37087}"/>
              </a:ext>
            </a:extLst>
          </p:cNvPr>
          <p:cNvSpPr/>
          <p:nvPr/>
        </p:nvSpPr>
        <p:spPr>
          <a:xfrm flipH="1">
            <a:off x="5220402" y="2170812"/>
            <a:ext cx="1188486" cy="155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1" name="図 60">
            <a:extLst>
              <a:ext uri="{FF2B5EF4-FFF2-40B4-BE49-F238E27FC236}">
                <a16:creationId xmlns:a16="http://schemas.microsoft.com/office/drawing/2014/main" id="{73027686-4CF0-4F07-8E07-412F9F741E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077192" flipH="1">
            <a:off x="5513760" y="2806930"/>
            <a:ext cx="783253" cy="787819"/>
          </a:xfrm>
          <a:prstGeom prst="rect">
            <a:avLst/>
          </a:prstGeom>
        </p:spPr>
      </p:pic>
      <p:sp>
        <p:nvSpPr>
          <p:cNvPr id="62" name="円弧 61">
            <a:extLst>
              <a:ext uri="{FF2B5EF4-FFF2-40B4-BE49-F238E27FC236}">
                <a16:creationId xmlns:a16="http://schemas.microsoft.com/office/drawing/2014/main" id="{234AB523-C7F8-4B05-A7C3-216401032F50}"/>
              </a:ext>
            </a:extLst>
          </p:cNvPr>
          <p:cNvSpPr/>
          <p:nvPr/>
        </p:nvSpPr>
        <p:spPr>
          <a:xfrm rot="5400000" flipH="1">
            <a:off x="5193870" y="3239462"/>
            <a:ext cx="1062145" cy="905084"/>
          </a:xfrm>
          <a:prstGeom prst="arc">
            <a:avLst/>
          </a:prstGeom>
          <a:ln w="28575">
            <a:solidFill>
              <a:srgbClr val="FF0000"/>
            </a:solidFill>
            <a:prstDash val="sys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DD8B69D-BB39-4392-AE39-A50C4C2A947A}"/>
              </a:ext>
            </a:extLst>
          </p:cNvPr>
          <p:cNvSpPr txBox="1"/>
          <p:nvPr/>
        </p:nvSpPr>
        <p:spPr>
          <a:xfrm>
            <a:off x="5300167" y="4291927"/>
            <a:ext cx="7079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35003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B01AAF6-85EB-49C4-B428-E3C351B7A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243" y="2057477"/>
            <a:ext cx="2390775" cy="20193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右または左に回避させよう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A140CEA-771D-4891-BECF-E54D50D5B3EF}"/>
              </a:ext>
            </a:extLst>
          </p:cNvPr>
          <p:cNvSpPr txBox="1"/>
          <p:nvPr/>
        </p:nvSpPr>
        <p:spPr>
          <a:xfrm>
            <a:off x="417250" y="1222348"/>
            <a:ext cx="85136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左折するプログラムを定義しよう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EE46C3D-CBB1-447C-A53D-A4CFF25A9C73}"/>
              </a:ext>
            </a:extLst>
          </p:cNvPr>
          <p:cNvSpPr txBox="1"/>
          <p:nvPr/>
        </p:nvSpPr>
        <p:spPr>
          <a:xfrm>
            <a:off x="388003" y="1291301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E6B4C3F-4B52-4D2B-860B-6F5C6B26C7F4}"/>
              </a:ext>
            </a:extLst>
          </p:cNvPr>
          <p:cNvSpPr txBox="1"/>
          <p:nvPr/>
        </p:nvSpPr>
        <p:spPr>
          <a:xfrm>
            <a:off x="2662805" y="1291300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6" name="グループ化 115">
            <a:extLst>
              <a:ext uri="{FF2B5EF4-FFF2-40B4-BE49-F238E27FC236}">
                <a16:creationId xmlns:a16="http://schemas.microsoft.com/office/drawing/2014/main" id="{8F209181-8F95-4DB9-A291-0D1437D5ECE1}"/>
              </a:ext>
            </a:extLst>
          </p:cNvPr>
          <p:cNvGrpSpPr/>
          <p:nvPr/>
        </p:nvGrpSpPr>
        <p:grpSpPr>
          <a:xfrm>
            <a:off x="933747" y="5017274"/>
            <a:ext cx="6487985" cy="579525"/>
            <a:chOff x="933747" y="5017274"/>
            <a:chExt cx="6487985" cy="579525"/>
          </a:xfrm>
        </p:grpSpPr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FD91AC0F-F778-416C-B33E-8E4FC2CFE183}"/>
                </a:ext>
              </a:extLst>
            </p:cNvPr>
            <p:cNvSpPr txBox="1"/>
            <p:nvPr/>
          </p:nvSpPr>
          <p:spPr>
            <a:xfrm>
              <a:off x="933747" y="5017274"/>
              <a:ext cx="648798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び、関数の引数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75EEA4EF-B72B-4076-A4E6-E68D5B76B9DB}"/>
                </a:ext>
              </a:extLst>
            </p:cNvPr>
            <p:cNvSpPr txBox="1"/>
            <p:nvPr/>
          </p:nvSpPr>
          <p:spPr>
            <a:xfrm>
              <a:off x="1083126" y="508014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78FF5B65-69BB-424B-A933-C345B6ADB599}"/>
                </a:ext>
              </a:extLst>
            </p:cNvPr>
            <p:cNvSpPr txBox="1"/>
            <p:nvPr/>
          </p:nvSpPr>
          <p:spPr>
            <a:xfrm>
              <a:off x="3649118" y="507307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0" name="図 119">
              <a:extLst>
                <a:ext uri="{FF2B5EF4-FFF2-40B4-BE49-F238E27FC236}">
                  <a16:creationId xmlns:a16="http://schemas.microsoft.com/office/drawing/2014/main" id="{182BC960-3722-4707-9339-2DF331BB2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28896" y="5124318"/>
              <a:ext cx="1082134" cy="472481"/>
            </a:xfrm>
            <a:prstGeom prst="rect">
              <a:avLst/>
            </a:prstGeom>
          </p:spPr>
        </p:pic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89E280E9-0949-4374-8C08-10EC65B5BCFF}"/>
                </a:ext>
              </a:extLst>
            </p:cNvPr>
            <p:cNvSpPr txBox="1"/>
            <p:nvPr/>
          </p:nvSpPr>
          <p:spPr>
            <a:xfrm>
              <a:off x="4980679" y="5072398"/>
              <a:ext cx="777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878917F9-3B66-44EE-A505-8FCCFBD06DCB}"/>
                </a:ext>
              </a:extLst>
            </p:cNvPr>
            <p:cNvSpPr txBox="1"/>
            <p:nvPr/>
          </p:nvSpPr>
          <p:spPr>
            <a:xfrm>
              <a:off x="4324613" y="5081276"/>
              <a:ext cx="7090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3" name="図 122">
              <a:extLst>
                <a:ext uri="{FF2B5EF4-FFF2-40B4-BE49-F238E27FC236}">
                  <a16:creationId xmlns:a16="http://schemas.microsoft.com/office/drawing/2014/main" id="{785AA743-3141-47AE-AF29-0F9D1EA01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02843" y="5217780"/>
              <a:ext cx="403895" cy="342930"/>
            </a:xfrm>
            <a:prstGeom prst="rect">
              <a:avLst/>
            </a:prstGeom>
          </p:spPr>
        </p:pic>
        <p:sp>
          <p:nvSpPr>
            <p:cNvPr id="124" name="テキスト ボックス 123">
              <a:extLst>
                <a:ext uri="{FF2B5EF4-FFF2-40B4-BE49-F238E27FC236}">
                  <a16:creationId xmlns:a16="http://schemas.microsoft.com/office/drawing/2014/main" id="{21EEC8AD-6A46-49D0-A278-B0EC6F6E2909}"/>
                </a:ext>
              </a:extLst>
            </p:cNvPr>
            <p:cNvSpPr txBox="1"/>
            <p:nvPr/>
          </p:nvSpPr>
          <p:spPr>
            <a:xfrm>
              <a:off x="6170212" y="5082416"/>
              <a:ext cx="4229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25" name="直線矢印コネクタ 124">
            <a:extLst>
              <a:ext uri="{FF2B5EF4-FFF2-40B4-BE49-F238E27FC236}">
                <a16:creationId xmlns:a16="http://schemas.microsoft.com/office/drawing/2014/main" id="{086503E3-6E15-4A83-B39F-2DA31AA8E09D}"/>
              </a:ext>
            </a:extLst>
          </p:cNvPr>
          <p:cNvCxnSpPr>
            <a:cxnSpLocks/>
          </p:cNvCxnSpPr>
          <p:nvPr/>
        </p:nvCxnSpPr>
        <p:spPr>
          <a:xfrm>
            <a:off x="802675" y="2915085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7E25BBDD-8AEB-4566-BA09-1AD08223B2A8}"/>
              </a:ext>
            </a:extLst>
          </p:cNvPr>
          <p:cNvGrpSpPr/>
          <p:nvPr/>
        </p:nvGrpSpPr>
        <p:grpSpPr>
          <a:xfrm>
            <a:off x="150253" y="2613913"/>
            <a:ext cx="652422" cy="639195"/>
            <a:chOff x="4219998" y="2929126"/>
            <a:chExt cx="652422" cy="639195"/>
          </a:xfrm>
        </p:grpSpPr>
        <p:sp>
          <p:nvSpPr>
            <p:cNvPr id="127" name="四角形: 角を丸くする 126">
              <a:extLst>
                <a:ext uri="{FF2B5EF4-FFF2-40B4-BE49-F238E27FC236}">
                  <a16:creationId xmlns:a16="http://schemas.microsoft.com/office/drawing/2014/main" id="{350A574D-96C0-4E9A-BD1D-B6E5823CB12C}"/>
                </a:ext>
              </a:extLst>
            </p:cNvPr>
            <p:cNvSpPr/>
            <p:nvPr/>
          </p:nvSpPr>
          <p:spPr>
            <a:xfrm>
              <a:off x="4219998" y="292912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8" name="図 127">
              <a:extLst>
                <a:ext uri="{FF2B5EF4-FFF2-40B4-BE49-F238E27FC236}">
                  <a16:creationId xmlns:a16="http://schemas.microsoft.com/office/drawing/2014/main" id="{A11B4EBC-C33B-4174-91F3-1F6575A37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03322" y="3001073"/>
              <a:ext cx="485775" cy="495300"/>
            </a:xfrm>
            <a:prstGeom prst="rect">
              <a:avLst/>
            </a:prstGeom>
          </p:spPr>
        </p:pic>
      </p:grpSp>
      <p:grpSp>
        <p:nvGrpSpPr>
          <p:cNvPr id="164" name="グループ化 163">
            <a:extLst>
              <a:ext uri="{FF2B5EF4-FFF2-40B4-BE49-F238E27FC236}">
                <a16:creationId xmlns:a16="http://schemas.microsoft.com/office/drawing/2014/main" id="{79708AD1-F8A5-47FE-BB6C-8A944B363572}"/>
              </a:ext>
            </a:extLst>
          </p:cNvPr>
          <p:cNvGrpSpPr/>
          <p:nvPr/>
        </p:nvGrpSpPr>
        <p:grpSpPr>
          <a:xfrm>
            <a:off x="142371" y="3411025"/>
            <a:ext cx="652422" cy="639195"/>
            <a:chOff x="303415" y="2322618"/>
            <a:chExt cx="652422" cy="639195"/>
          </a:xfrm>
        </p:grpSpPr>
        <p:pic>
          <p:nvPicPr>
            <p:cNvPr id="165" name="図 164">
              <a:extLst>
                <a:ext uri="{FF2B5EF4-FFF2-40B4-BE49-F238E27FC236}">
                  <a16:creationId xmlns:a16="http://schemas.microsoft.com/office/drawing/2014/main" id="{C1ABE22F-C96F-458D-819B-32FC97D6F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166" name="四角形: 角を丸くする 165">
              <a:extLst>
                <a:ext uri="{FF2B5EF4-FFF2-40B4-BE49-F238E27FC236}">
                  <a16:creationId xmlns:a16="http://schemas.microsoft.com/office/drawing/2014/main" id="{C522C438-E2BF-48FC-9BD8-8962E316DF0A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67" name="直線矢印コネクタ 166">
            <a:extLst>
              <a:ext uri="{FF2B5EF4-FFF2-40B4-BE49-F238E27FC236}">
                <a16:creationId xmlns:a16="http://schemas.microsoft.com/office/drawing/2014/main" id="{9D9968F6-E46E-4A45-BEFF-60105DA6CBF0}"/>
              </a:ext>
            </a:extLst>
          </p:cNvPr>
          <p:cNvCxnSpPr>
            <a:cxnSpLocks/>
          </p:cNvCxnSpPr>
          <p:nvPr/>
        </p:nvCxnSpPr>
        <p:spPr>
          <a:xfrm>
            <a:off x="795599" y="3739500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円弧 167">
            <a:extLst>
              <a:ext uri="{FF2B5EF4-FFF2-40B4-BE49-F238E27FC236}">
                <a16:creationId xmlns:a16="http://schemas.microsoft.com/office/drawing/2014/main" id="{630954EB-8C02-41BC-8335-45E9791517B0}"/>
              </a:ext>
            </a:extLst>
          </p:cNvPr>
          <p:cNvSpPr/>
          <p:nvPr/>
        </p:nvSpPr>
        <p:spPr>
          <a:xfrm>
            <a:off x="1394836" y="2428382"/>
            <a:ext cx="1791965" cy="1335750"/>
          </a:xfrm>
          <a:prstGeom prst="arc">
            <a:avLst>
              <a:gd name="adj1" fmla="val 16200000"/>
              <a:gd name="adj2" fmla="val 6583485"/>
            </a:avLst>
          </a:prstGeom>
          <a:noFill/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BA0171E-29F4-459F-997F-BB0C682D1120}"/>
              </a:ext>
            </a:extLst>
          </p:cNvPr>
          <p:cNvGrpSpPr/>
          <p:nvPr/>
        </p:nvGrpSpPr>
        <p:grpSpPr>
          <a:xfrm>
            <a:off x="4041395" y="3332003"/>
            <a:ext cx="4673980" cy="1131079"/>
            <a:chOff x="4041395" y="3332003"/>
            <a:chExt cx="4673980" cy="1131079"/>
          </a:xfrm>
        </p:grpSpPr>
        <p:sp>
          <p:nvSpPr>
            <p:cNvPr id="146" name="テキスト ボックス 145">
              <a:extLst>
                <a:ext uri="{FF2B5EF4-FFF2-40B4-BE49-F238E27FC236}">
                  <a16:creationId xmlns:a16="http://schemas.microsoft.com/office/drawing/2014/main" id="{38A4A139-C344-4A93-BB13-FDFCA29DA02C}"/>
                </a:ext>
              </a:extLst>
            </p:cNvPr>
            <p:cNvSpPr txBox="1"/>
            <p:nvPr/>
          </p:nvSpPr>
          <p:spPr>
            <a:xfrm>
              <a:off x="4041395" y="3332003"/>
              <a:ext cx="467398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正転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逆転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7" name="テキスト ボックス 146">
              <a:extLst>
                <a:ext uri="{FF2B5EF4-FFF2-40B4-BE49-F238E27FC236}">
                  <a16:creationId xmlns:a16="http://schemas.microsoft.com/office/drawing/2014/main" id="{18001020-D0A5-4657-9ED0-0CE47C4AC00D}"/>
                </a:ext>
              </a:extLst>
            </p:cNvPr>
            <p:cNvSpPr txBox="1"/>
            <p:nvPr/>
          </p:nvSpPr>
          <p:spPr>
            <a:xfrm>
              <a:off x="7673942" y="337461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8" name="テキスト ボックス 147">
              <a:extLst>
                <a:ext uri="{FF2B5EF4-FFF2-40B4-BE49-F238E27FC236}">
                  <a16:creationId xmlns:a16="http://schemas.microsoft.com/office/drawing/2014/main" id="{C1F0F737-D499-4D83-BA25-A90C15D6D209}"/>
                </a:ext>
              </a:extLst>
            </p:cNvPr>
            <p:cNvSpPr txBox="1"/>
            <p:nvPr/>
          </p:nvSpPr>
          <p:spPr>
            <a:xfrm>
              <a:off x="4271364" y="3389285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9" name="図 148">
              <a:extLst>
                <a:ext uri="{FF2B5EF4-FFF2-40B4-BE49-F238E27FC236}">
                  <a16:creationId xmlns:a16="http://schemas.microsoft.com/office/drawing/2014/main" id="{CB454D59-F7E0-4D04-BC3B-048A27A53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65885" y="3484761"/>
              <a:ext cx="1897544" cy="434378"/>
            </a:xfrm>
            <a:prstGeom prst="rect">
              <a:avLst/>
            </a:prstGeom>
          </p:spPr>
        </p:pic>
        <p:sp>
          <p:nvSpPr>
            <p:cNvPr id="150" name="テキスト ボックス 149">
              <a:extLst>
                <a:ext uri="{FF2B5EF4-FFF2-40B4-BE49-F238E27FC236}">
                  <a16:creationId xmlns:a16="http://schemas.microsoft.com/office/drawing/2014/main" id="{667F9451-D4B9-4F94-89E3-50F0AB313C51}"/>
                </a:ext>
              </a:extLst>
            </p:cNvPr>
            <p:cNvSpPr txBox="1"/>
            <p:nvPr/>
          </p:nvSpPr>
          <p:spPr>
            <a:xfrm>
              <a:off x="4936289" y="3956193"/>
              <a:ext cx="7109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9" name="テキスト ボックス 168">
              <a:extLst>
                <a:ext uri="{FF2B5EF4-FFF2-40B4-BE49-F238E27FC236}">
                  <a16:creationId xmlns:a16="http://schemas.microsoft.com/office/drawing/2014/main" id="{8A62C6A7-1BB6-43ED-AABD-57E80D21062F}"/>
                </a:ext>
              </a:extLst>
            </p:cNvPr>
            <p:cNvSpPr txBox="1"/>
            <p:nvPr/>
          </p:nvSpPr>
          <p:spPr>
            <a:xfrm>
              <a:off x="6575897" y="3944889"/>
              <a:ext cx="8458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ぎゃくてん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0" name="グループ化 169">
            <a:extLst>
              <a:ext uri="{FF2B5EF4-FFF2-40B4-BE49-F238E27FC236}">
                <a16:creationId xmlns:a16="http://schemas.microsoft.com/office/drawing/2014/main" id="{DC5F4464-008A-402D-9ABC-07D7322AE302}"/>
              </a:ext>
            </a:extLst>
          </p:cNvPr>
          <p:cNvGrpSpPr/>
          <p:nvPr/>
        </p:nvGrpSpPr>
        <p:grpSpPr>
          <a:xfrm>
            <a:off x="4067623" y="2009492"/>
            <a:ext cx="4621524" cy="1131079"/>
            <a:chOff x="4154358" y="1699451"/>
            <a:chExt cx="4621524" cy="1131079"/>
          </a:xfrm>
        </p:grpSpPr>
        <p:sp>
          <p:nvSpPr>
            <p:cNvPr id="171" name="テキスト ボックス 170">
              <a:extLst>
                <a:ext uri="{FF2B5EF4-FFF2-40B4-BE49-F238E27FC236}">
                  <a16:creationId xmlns:a16="http://schemas.microsoft.com/office/drawing/2014/main" id="{92DB8E01-FB97-40B6-8B19-6173D52C8910}"/>
                </a:ext>
              </a:extLst>
            </p:cNvPr>
            <p:cNvSpPr txBox="1"/>
            <p:nvPr/>
          </p:nvSpPr>
          <p:spPr>
            <a:xfrm>
              <a:off x="4154358" y="1699451"/>
              <a:ext cx="462152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左折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」という名前の関数を作る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2" name="テキスト ボックス 171">
              <a:extLst>
                <a:ext uri="{FF2B5EF4-FFF2-40B4-BE49-F238E27FC236}">
                  <a16:creationId xmlns:a16="http://schemas.microsoft.com/office/drawing/2014/main" id="{70039A87-1A5D-45F9-AE54-DC4667911DCD}"/>
                </a:ext>
              </a:extLst>
            </p:cNvPr>
            <p:cNvSpPr txBox="1"/>
            <p:nvPr/>
          </p:nvSpPr>
          <p:spPr>
            <a:xfrm>
              <a:off x="7768487" y="177985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3" name="テキスト ボックス 172">
              <a:extLst>
                <a:ext uri="{FF2B5EF4-FFF2-40B4-BE49-F238E27FC236}">
                  <a16:creationId xmlns:a16="http://schemas.microsoft.com/office/drawing/2014/main" id="{E07C5196-08FA-40D7-8ED8-081D77F411D3}"/>
                </a:ext>
              </a:extLst>
            </p:cNvPr>
            <p:cNvSpPr txBox="1"/>
            <p:nvPr/>
          </p:nvSpPr>
          <p:spPr>
            <a:xfrm>
              <a:off x="4309238" y="1779851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4" name="テキスト ボックス 173">
              <a:extLst>
                <a:ext uri="{FF2B5EF4-FFF2-40B4-BE49-F238E27FC236}">
                  <a16:creationId xmlns:a16="http://schemas.microsoft.com/office/drawing/2014/main" id="{C3EDB98F-3644-43D2-AA9F-38F3B82C0D8A}"/>
                </a:ext>
              </a:extLst>
            </p:cNvPr>
            <p:cNvSpPr txBox="1"/>
            <p:nvPr/>
          </p:nvSpPr>
          <p:spPr>
            <a:xfrm>
              <a:off x="6811139" y="1779851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5" name="テキスト ボックス 174">
              <a:extLst>
                <a:ext uri="{FF2B5EF4-FFF2-40B4-BE49-F238E27FC236}">
                  <a16:creationId xmlns:a16="http://schemas.microsoft.com/office/drawing/2014/main" id="{0A08E905-51C6-4A19-AC6F-817B65C6186F}"/>
                </a:ext>
              </a:extLst>
            </p:cNvPr>
            <p:cNvSpPr txBox="1"/>
            <p:nvPr/>
          </p:nvSpPr>
          <p:spPr>
            <a:xfrm>
              <a:off x="6364944" y="231657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6" name="テキスト ボックス 175">
              <a:extLst>
                <a:ext uri="{FF2B5EF4-FFF2-40B4-BE49-F238E27FC236}">
                  <a16:creationId xmlns:a16="http://schemas.microsoft.com/office/drawing/2014/main" id="{72A2BDCF-EF26-45EC-B663-7071F17DB050}"/>
                </a:ext>
              </a:extLst>
            </p:cNvPr>
            <p:cNvSpPr txBox="1"/>
            <p:nvPr/>
          </p:nvSpPr>
          <p:spPr>
            <a:xfrm>
              <a:off x="5668178" y="231657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7" name="テキスト ボックス 176">
              <a:extLst>
                <a:ext uri="{FF2B5EF4-FFF2-40B4-BE49-F238E27FC236}">
                  <a16:creationId xmlns:a16="http://schemas.microsoft.com/office/drawing/2014/main" id="{AA357BA1-B84A-4D92-B315-0F175CD4CE25}"/>
                </a:ext>
              </a:extLst>
            </p:cNvPr>
            <p:cNvSpPr txBox="1"/>
            <p:nvPr/>
          </p:nvSpPr>
          <p:spPr>
            <a:xfrm>
              <a:off x="7029145" y="2316575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8" name="テキスト ボックス 177">
              <a:extLst>
                <a:ext uri="{FF2B5EF4-FFF2-40B4-BE49-F238E27FC236}">
                  <a16:creationId xmlns:a16="http://schemas.microsoft.com/office/drawing/2014/main" id="{0864AD0E-6A4A-43BF-A697-72D72B0B8FDF}"/>
                </a:ext>
              </a:extLst>
            </p:cNvPr>
            <p:cNvSpPr txBox="1"/>
            <p:nvPr/>
          </p:nvSpPr>
          <p:spPr>
            <a:xfrm>
              <a:off x="4349266" y="2316575"/>
              <a:ext cx="7396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させつ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3677A4B-B13B-4A0D-827F-8C023697CB94}"/>
              </a:ext>
            </a:extLst>
          </p:cNvPr>
          <p:cNvSpPr txBox="1"/>
          <p:nvPr/>
        </p:nvSpPr>
        <p:spPr>
          <a:xfrm>
            <a:off x="2184238" y="389421"/>
            <a:ext cx="759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かいひ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CCCF08F-2449-452D-8DE7-5F41EAEBD700}"/>
              </a:ext>
            </a:extLst>
          </p:cNvPr>
          <p:cNvSpPr txBox="1"/>
          <p:nvPr/>
        </p:nvSpPr>
        <p:spPr>
          <a:xfrm>
            <a:off x="378220" y="409107"/>
            <a:ext cx="4754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みぎ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9ED69E6-FA11-4475-A15F-9883316A615D}"/>
              </a:ext>
            </a:extLst>
          </p:cNvPr>
          <p:cNvSpPr txBox="1"/>
          <p:nvPr/>
        </p:nvSpPr>
        <p:spPr>
          <a:xfrm>
            <a:off x="1492778" y="392754"/>
            <a:ext cx="611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ひだり</a:t>
            </a:r>
          </a:p>
        </p:txBody>
      </p:sp>
    </p:spTree>
    <p:extLst>
      <p:ext uri="{BB962C8B-B14F-4D97-AF65-F5344CB8AC3E}">
        <p14:creationId xmlns:p14="http://schemas.microsoft.com/office/powerpoint/2010/main" val="33774807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>
            <a:extLst>
              <a:ext uri="{FF2B5EF4-FFF2-40B4-BE49-F238E27FC236}">
                <a16:creationId xmlns:a16="http://schemas.microsoft.com/office/drawing/2014/main" id="{1391041F-9461-4F1B-BA92-C7DB3B48A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994" y="2225334"/>
            <a:ext cx="3629025" cy="18954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右または左に回避させよう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3677A4B-B13B-4A0D-827F-8C023697CB94}"/>
              </a:ext>
            </a:extLst>
          </p:cNvPr>
          <p:cNvSpPr txBox="1"/>
          <p:nvPr/>
        </p:nvSpPr>
        <p:spPr>
          <a:xfrm>
            <a:off x="2184238" y="389421"/>
            <a:ext cx="759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かいひ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CCCF08F-2449-452D-8DE7-5F41EAEBD700}"/>
              </a:ext>
            </a:extLst>
          </p:cNvPr>
          <p:cNvSpPr txBox="1"/>
          <p:nvPr/>
        </p:nvSpPr>
        <p:spPr>
          <a:xfrm>
            <a:off x="378220" y="409107"/>
            <a:ext cx="4754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みぎ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9ED69E6-FA11-4475-A15F-9883316A615D}"/>
              </a:ext>
            </a:extLst>
          </p:cNvPr>
          <p:cNvSpPr txBox="1"/>
          <p:nvPr/>
        </p:nvSpPr>
        <p:spPr>
          <a:xfrm>
            <a:off x="1492778" y="392754"/>
            <a:ext cx="611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ひだり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87FEBA3-CA02-4180-BB40-F71364F7BD59}"/>
              </a:ext>
            </a:extLst>
          </p:cNvPr>
          <p:cNvSpPr txBox="1"/>
          <p:nvPr/>
        </p:nvSpPr>
        <p:spPr>
          <a:xfrm>
            <a:off x="417250" y="939776"/>
            <a:ext cx="85136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右折か左折を決めるプログラムを作ろう！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F1AE99D-2621-4780-A431-9DDABA350675}"/>
              </a:ext>
            </a:extLst>
          </p:cNvPr>
          <p:cNvSpPr txBox="1"/>
          <p:nvPr/>
        </p:nvSpPr>
        <p:spPr>
          <a:xfrm>
            <a:off x="417250" y="1008728"/>
            <a:ext cx="702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うせつ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8F7C0C6-B723-4E62-AE8A-671221588AF2}"/>
              </a:ext>
            </a:extLst>
          </p:cNvPr>
          <p:cNvSpPr txBox="1"/>
          <p:nvPr/>
        </p:nvSpPr>
        <p:spPr>
          <a:xfrm>
            <a:off x="3790764" y="1012766"/>
            <a:ext cx="4715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0896E24-E78F-4EE0-AD65-2A6F6C92967D}"/>
              </a:ext>
            </a:extLst>
          </p:cNvPr>
          <p:cNvSpPr txBox="1"/>
          <p:nvPr/>
        </p:nvSpPr>
        <p:spPr>
          <a:xfrm>
            <a:off x="1095710" y="1008728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057E2342-C31B-450C-91F9-607916E6CDFF}"/>
              </a:ext>
            </a:extLst>
          </p:cNvPr>
          <p:cNvSpPr txBox="1"/>
          <p:nvPr/>
        </p:nvSpPr>
        <p:spPr>
          <a:xfrm>
            <a:off x="1798558" y="1008728"/>
            <a:ext cx="348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0C39FAF0-7000-407C-921E-120FF8B4AFEC}"/>
              </a:ext>
            </a:extLst>
          </p:cNvPr>
          <p:cNvGrpSpPr/>
          <p:nvPr/>
        </p:nvGrpSpPr>
        <p:grpSpPr>
          <a:xfrm>
            <a:off x="2419467" y="1464976"/>
            <a:ext cx="652422" cy="639195"/>
            <a:chOff x="1474370" y="1416177"/>
            <a:chExt cx="652422" cy="639195"/>
          </a:xfrm>
        </p:grpSpPr>
        <p:sp>
          <p:nvSpPr>
            <p:cNvPr id="93" name="四角形: 角を丸くする 92">
              <a:extLst>
                <a:ext uri="{FF2B5EF4-FFF2-40B4-BE49-F238E27FC236}">
                  <a16:creationId xmlns:a16="http://schemas.microsoft.com/office/drawing/2014/main" id="{02DA1267-FF64-4786-B7D4-424560FE5680}"/>
                </a:ext>
              </a:extLst>
            </p:cNvPr>
            <p:cNvSpPr/>
            <p:nvPr/>
          </p:nvSpPr>
          <p:spPr>
            <a:xfrm>
              <a:off x="1474370" y="141617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4" name="図 93">
              <a:extLst>
                <a:ext uri="{FF2B5EF4-FFF2-40B4-BE49-F238E27FC236}">
                  <a16:creationId xmlns:a16="http://schemas.microsoft.com/office/drawing/2014/main" id="{F5BFCC2B-38A3-4D4B-A6C5-FFA73DEB0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76096" y="1512917"/>
              <a:ext cx="466725" cy="514350"/>
            </a:xfrm>
            <a:prstGeom prst="rect">
              <a:avLst/>
            </a:prstGeom>
          </p:spPr>
        </p:pic>
      </p:grpSp>
      <p:cxnSp>
        <p:nvCxnSpPr>
          <p:cNvPr id="95" name="直線矢印コネクタ 94">
            <a:extLst>
              <a:ext uri="{FF2B5EF4-FFF2-40B4-BE49-F238E27FC236}">
                <a16:creationId xmlns:a16="http://schemas.microsoft.com/office/drawing/2014/main" id="{B56E8285-8AF7-45BB-B8ED-46163D062009}"/>
              </a:ext>
            </a:extLst>
          </p:cNvPr>
          <p:cNvCxnSpPr>
            <a:cxnSpLocks/>
          </p:cNvCxnSpPr>
          <p:nvPr/>
        </p:nvCxnSpPr>
        <p:spPr>
          <a:xfrm>
            <a:off x="2745679" y="2096367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5E691B96-97DE-42D6-BE36-5658E8A72863}"/>
              </a:ext>
            </a:extLst>
          </p:cNvPr>
          <p:cNvGrpSpPr/>
          <p:nvPr/>
        </p:nvGrpSpPr>
        <p:grpSpPr>
          <a:xfrm>
            <a:off x="52009" y="2208189"/>
            <a:ext cx="652422" cy="639195"/>
            <a:chOff x="303415" y="2322618"/>
            <a:chExt cx="652422" cy="639195"/>
          </a:xfrm>
        </p:grpSpPr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6437EAA0-9436-40D2-970F-17FE7F70D4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98" name="四角形: 角を丸くする 97">
              <a:extLst>
                <a:ext uri="{FF2B5EF4-FFF2-40B4-BE49-F238E27FC236}">
                  <a16:creationId xmlns:a16="http://schemas.microsoft.com/office/drawing/2014/main" id="{646EF8E8-C4D9-4C21-8E7A-3D856162D6D3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9" name="直線矢印コネクタ 98">
            <a:extLst>
              <a:ext uri="{FF2B5EF4-FFF2-40B4-BE49-F238E27FC236}">
                <a16:creationId xmlns:a16="http://schemas.microsoft.com/office/drawing/2014/main" id="{09F76964-B84C-423C-B12F-D4D12D499B17}"/>
              </a:ext>
            </a:extLst>
          </p:cNvPr>
          <p:cNvCxnSpPr>
            <a:cxnSpLocks/>
          </p:cNvCxnSpPr>
          <p:nvPr/>
        </p:nvCxnSpPr>
        <p:spPr>
          <a:xfrm>
            <a:off x="704431" y="2598640"/>
            <a:ext cx="24196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99">
            <a:extLst>
              <a:ext uri="{FF2B5EF4-FFF2-40B4-BE49-F238E27FC236}">
                <a16:creationId xmlns:a16="http://schemas.microsoft.com/office/drawing/2014/main" id="{F31EA419-9572-45B9-827B-B14E3F44E985}"/>
              </a:ext>
            </a:extLst>
          </p:cNvPr>
          <p:cNvCxnSpPr>
            <a:cxnSpLocks/>
          </p:cNvCxnSpPr>
          <p:nvPr/>
        </p:nvCxnSpPr>
        <p:spPr>
          <a:xfrm>
            <a:off x="704431" y="3599896"/>
            <a:ext cx="3600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4D2CE4F4-9CFC-468D-8F0D-64E469B62DCF}"/>
              </a:ext>
            </a:extLst>
          </p:cNvPr>
          <p:cNvGrpSpPr/>
          <p:nvPr/>
        </p:nvGrpSpPr>
        <p:grpSpPr>
          <a:xfrm>
            <a:off x="52009" y="3285060"/>
            <a:ext cx="652422" cy="639195"/>
            <a:chOff x="569798" y="2158618"/>
            <a:chExt cx="652422" cy="639195"/>
          </a:xfrm>
        </p:grpSpPr>
        <p:sp>
          <p:nvSpPr>
            <p:cNvPr id="102" name="四角形: 角を丸くする 101">
              <a:extLst>
                <a:ext uri="{FF2B5EF4-FFF2-40B4-BE49-F238E27FC236}">
                  <a16:creationId xmlns:a16="http://schemas.microsoft.com/office/drawing/2014/main" id="{79582D90-76CE-4A70-AFBE-A29C8FF9C8C2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3" name="図 102">
              <a:extLst>
                <a:ext uri="{FF2B5EF4-FFF2-40B4-BE49-F238E27FC236}">
                  <a16:creationId xmlns:a16="http://schemas.microsoft.com/office/drawing/2014/main" id="{11223A67-EDC8-4DC7-8471-739027F32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6459" y="2247491"/>
              <a:ext cx="419100" cy="485775"/>
            </a:xfrm>
            <a:prstGeom prst="rect">
              <a:avLst/>
            </a:prstGeom>
          </p:spPr>
        </p:pic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D43724E-EF47-4D53-91A4-589E6E2960B8}"/>
              </a:ext>
            </a:extLst>
          </p:cNvPr>
          <p:cNvGrpSpPr/>
          <p:nvPr/>
        </p:nvGrpSpPr>
        <p:grpSpPr>
          <a:xfrm>
            <a:off x="4860414" y="2268214"/>
            <a:ext cx="3734426" cy="1158340"/>
            <a:chOff x="4803080" y="1321473"/>
            <a:chExt cx="3734426" cy="1158340"/>
          </a:xfrm>
        </p:grpSpPr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16150B90-BC9B-4778-9B77-F6C2131C4B40}"/>
                </a:ext>
              </a:extLst>
            </p:cNvPr>
            <p:cNvSpPr txBox="1"/>
            <p:nvPr/>
          </p:nvSpPr>
          <p:spPr>
            <a:xfrm>
              <a:off x="4803080" y="1556508"/>
              <a:ext cx="373442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857832A5-08C9-4352-9D14-74F5E832C7FD}"/>
                </a:ext>
              </a:extLst>
            </p:cNvPr>
            <p:cNvSpPr txBox="1"/>
            <p:nvPr/>
          </p:nvSpPr>
          <p:spPr>
            <a:xfrm>
              <a:off x="4952458" y="1619383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AEB87858-5902-469F-96F2-FBAF2BA5C280}"/>
                </a:ext>
              </a:extLst>
            </p:cNvPr>
            <p:cNvSpPr txBox="1"/>
            <p:nvPr/>
          </p:nvSpPr>
          <p:spPr>
            <a:xfrm>
              <a:off x="7502690" y="161938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4AAA47AD-6F8D-4DCB-AAB3-B930D00EB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13351" y="1321473"/>
              <a:ext cx="1112616" cy="1158340"/>
            </a:xfrm>
            <a:prstGeom prst="rect">
              <a:avLst/>
            </a:prstGeom>
          </p:spPr>
        </p:pic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B39F0263-01E0-4033-9D82-95E7E60B33D7}"/>
              </a:ext>
            </a:extLst>
          </p:cNvPr>
          <p:cNvGrpSpPr/>
          <p:nvPr/>
        </p:nvGrpSpPr>
        <p:grpSpPr>
          <a:xfrm>
            <a:off x="194457" y="4020870"/>
            <a:ext cx="5044098" cy="1140136"/>
            <a:chOff x="184851" y="4099686"/>
            <a:chExt cx="5044098" cy="1140136"/>
          </a:xfrm>
        </p:grpSpPr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40592DFC-A2B2-4F5B-8A61-8B3BDF8358B2}"/>
                </a:ext>
              </a:extLst>
            </p:cNvPr>
            <p:cNvSpPr txBox="1"/>
            <p:nvPr/>
          </p:nvSpPr>
          <p:spPr>
            <a:xfrm>
              <a:off x="184851" y="4099686"/>
              <a:ext cx="504409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にして入れる。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819013FA-88DF-4E92-A516-B8E9EAA8DDD0}"/>
                </a:ext>
              </a:extLst>
            </p:cNvPr>
            <p:cNvSpPr txBox="1"/>
            <p:nvPr/>
          </p:nvSpPr>
          <p:spPr>
            <a:xfrm>
              <a:off x="327905" y="4171821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D1AC61C1-83BA-4C2E-8037-0FB0CC48EF5E}"/>
                </a:ext>
              </a:extLst>
            </p:cNvPr>
            <p:cNvSpPr txBox="1"/>
            <p:nvPr/>
          </p:nvSpPr>
          <p:spPr>
            <a:xfrm>
              <a:off x="4264166" y="417958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811694B0-D38E-4A78-934B-FB9A9F90BA59}"/>
                </a:ext>
              </a:extLst>
            </p:cNvPr>
            <p:cNvSpPr txBox="1"/>
            <p:nvPr/>
          </p:nvSpPr>
          <p:spPr>
            <a:xfrm>
              <a:off x="3210172" y="4732900"/>
              <a:ext cx="3081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040B1313-8C98-462A-9678-031E6AB5F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644125" y="4281450"/>
              <a:ext cx="990686" cy="358171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631A40B0-0E74-4FB2-9C53-4AEF412BF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24233" y="4281450"/>
              <a:ext cx="1585097" cy="342930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01D23FDB-8090-45BE-B072-F9D9B1BBF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81562" y="4813065"/>
              <a:ext cx="2255715" cy="426757"/>
            </a:xfrm>
            <a:prstGeom prst="rect">
              <a:avLst/>
            </a:prstGeom>
          </p:spPr>
        </p:pic>
      </p:grpSp>
      <p:grpSp>
        <p:nvGrpSpPr>
          <p:cNvPr id="130" name="グループ化 129">
            <a:extLst>
              <a:ext uri="{FF2B5EF4-FFF2-40B4-BE49-F238E27FC236}">
                <a16:creationId xmlns:a16="http://schemas.microsoft.com/office/drawing/2014/main" id="{BD6D89F0-8DED-47DA-90AB-998B9790355C}"/>
              </a:ext>
            </a:extLst>
          </p:cNvPr>
          <p:cNvGrpSpPr/>
          <p:nvPr/>
        </p:nvGrpSpPr>
        <p:grpSpPr>
          <a:xfrm>
            <a:off x="244022" y="5261876"/>
            <a:ext cx="4646284" cy="577081"/>
            <a:chOff x="458096" y="4027981"/>
            <a:chExt cx="4646284" cy="577081"/>
          </a:xfrm>
        </p:grpSpPr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30954E50-1FC0-437A-870B-7FEF8433E72D}"/>
                </a:ext>
              </a:extLst>
            </p:cNvPr>
            <p:cNvSpPr txBox="1"/>
            <p:nvPr/>
          </p:nvSpPr>
          <p:spPr>
            <a:xfrm>
              <a:off x="574152" y="4027981"/>
              <a:ext cx="453022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条件に合わせ、それぞれ関数を設定する。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EA397E0F-BC0A-4CDC-9AB5-191957CB5F67}"/>
                </a:ext>
              </a:extLst>
            </p:cNvPr>
            <p:cNvSpPr txBox="1"/>
            <p:nvPr/>
          </p:nvSpPr>
          <p:spPr>
            <a:xfrm>
              <a:off x="458096" y="4096955"/>
              <a:ext cx="8697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556B8778-C66B-43FB-8A84-8AD631E66877}"/>
                </a:ext>
              </a:extLst>
            </p:cNvPr>
            <p:cNvSpPr txBox="1"/>
            <p:nvPr/>
          </p:nvSpPr>
          <p:spPr>
            <a:xfrm>
              <a:off x="3048465" y="4096955"/>
              <a:ext cx="6915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4" name="テキスト ボックス 133">
              <a:extLst>
                <a:ext uri="{FF2B5EF4-FFF2-40B4-BE49-F238E27FC236}">
                  <a16:creationId xmlns:a16="http://schemas.microsoft.com/office/drawing/2014/main" id="{06AB4959-214D-4C3D-9B2A-BC9C5D569740}"/>
                </a:ext>
              </a:extLst>
            </p:cNvPr>
            <p:cNvSpPr txBox="1"/>
            <p:nvPr/>
          </p:nvSpPr>
          <p:spPr>
            <a:xfrm>
              <a:off x="3732424" y="4096955"/>
              <a:ext cx="6915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5" name="テキスト ボックス 134">
              <a:extLst>
                <a:ext uri="{FF2B5EF4-FFF2-40B4-BE49-F238E27FC236}">
                  <a16:creationId xmlns:a16="http://schemas.microsoft.com/office/drawing/2014/main" id="{087B4A1C-089E-43EF-B08A-F6271AFE058F}"/>
                </a:ext>
              </a:extLst>
            </p:cNvPr>
            <p:cNvSpPr txBox="1"/>
            <p:nvPr/>
          </p:nvSpPr>
          <p:spPr>
            <a:xfrm>
              <a:off x="1315316" y="4096955"/>
              <a:ext cx="3081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62F89C12-D8A7-440A-A7C7-24330299C87A}"/>
              </a:ext>
            </a:extLst>
          </p:cNvPr>
          <p:cNvGrpSpPr/>
          <p:nvPr/>
        </p:nvGrpSpPr>
        <p:grpSpPr>
          <a:xfrm>
            <a:off x="519814" y="5729239"/>
            <a:ext cx="6957087" cy="596837"/>
            <a:chOff x="526213" y="5452729"/>
            <a:chExt cx="6957087" cy="596837"/>
          </a:xfrm>
        </p:grpSpPr>
        <p:sp>
          <p:nvSpPr>
            <p:cNvPr id="137" name="テキスト ボックス 136">
              <a:extLst>
                <a:ext uri="{FF2B5EF4-FFF2-40B4-BE49-F238E27FC236}">
                  <a16:creationId xmlns:a16="http://schemas.microsoft.com/office/drawing/2014/main" id="{48AC152C-92E7-475B-A7A5-1C1FA870D071}"/>
                </a:ext>
              </a:extLst>
            </p:cNvPr>
            <p:cNvSpPr txBox="1"/>
            <p:nvPr/>
          </p:nvSpPr>
          <p:spPr>
            <a:xfrm>
              <a:off x="526213" y="5452729"/>
              <a:ext cx="695708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一致するとき　：　　　を選び、引数を「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0.75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8C838750-17F1-417D-9C5E-B2DB2C6D4006}"/>
                </a:ext>
              </a:extLst>
            </p:cNvPr>
            <p:cNvSpPr txBox="1"/>
            <p:nvPr/>
          </p:nvSpPr>
          <p:spPr>
            <a:xfrm>
              <a:off x="3234916" y="5520933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1" name="テキスト ボックス 140">
              <a:extLst>
                <a:ext uri="{FF2B5EF4-FFF2-40B4-BE49-F238E27FC236}">
                  <a16:creationId xmlns:a16="http://schemas.microsoft.com/office/drawing/2014/main" id="{2C2FE0CB-E008-4D67-905D-8F1ADCA6C345}"/>
                </a:ext>
              </a:extLst>
            </p:cNvPr>
            <p:cNvSpPr txBox="1"/>
            <p:nvPr/>
          </p:nvSpPr>
          <p:spPr>
            <a:xfrm>
              <a:off x="550758" y="5520933"/>
              <a:ext cx="575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9" name="図 148">
              <a:extLst>
                <a:ext uri="{FF2B5EF4-FFF2-40B4-BE49-F238E27FC236}">
                  <a16:creationId xmlns:a16="http://schemas.microsoft.com/office/drawing/2014/main" id="{0A220295-F08B-4A09-9FE5-BAB98E6D7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77741" y="5615188"/>
              <a:ext cx="777307" cy="434378"/>
            </a:xfrm>
            <a:prstGeom prst="rect">
              <a:avLst/>
            </a:prstGeom>
          </p:spPr>
        </p:pic>
        <p:sp>
          <p:nvSpPr>
            <p:cNvPr id="150" name="テキスト ボックス 149">
              <a:extLst>
                <a:ext uri="{FF2B5EF4-FFF2-40B4-BE49-F238E27FC236}">
                  <a16:creationId xmlns:a16="http://schemas.microsoft.com/office/drawing/2014/main" id="{783C755D-A826-4627-B244-D837E13EF4C5}"/>
                </a:ext>
              </a:extLst>
            </p:cNvPr>
            <p:cNvSpPr txBox="1"/>
            <p:nvPr/>
          </p:nvSpPr>
          <p:spPr>
            <a:xfrm>
              <a:off x="3955247" y="5506495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1" name="テキスト ボックス 150">
              <a:extLst>
                <a:ext uri="{FF2B5EF4-FFF2-40B4-BE49-F238E27FC236}">
                  <a16:creationId xmlns:a16="http://schemas.microsoft.com/office/drawing/2014/main" id="{0BCB4D7F-2B8E-4C2D-8755-0BA9F2135D53}"/>
                </a:ext>
              </a:extLst>
            </p:cNvPr>
            <p:cNvSpPr txBox="1"/>
            <p:nvPr/>
          </p:nvSpPr>
          <p:spPr>
            <a:xfrm>
              <a:off x="6272203" y="5518640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C9179786-57C7-4C19-8313-07669B66373A}"/>
              </a:ext>
            </a:extLst>
          </p:cNvPr>
          <p:cNvGrpSpPr/>
          <p:nvPr/>
        </p:nvGrpSpPr>
        <p:grpSpPr>
          <a:xfrm>
            <a:off x="519815" y="6174110"/>
            <a:ext cx="6948144" cy="631811"/>
            <a:chOff x="526214" y="5897600"/>
            <a:chExt cx="6948144" cy="631811"/>
          </a:xfrm>
        </p:grpSpPr>
        <p:sp>
          <p:nvSpPr>
            <p:cNvPr id="143" name="テキスト ボックス 142">
              <a:extLst>
                <a:ext uri="{FF2B5EF4-FFF2-40B4-BE49-F238E27FC236}">
                  <a16:creationId xmlns:a16="http://schemas.microsoft.com/office/drawing/2014/main" id="{EFB04C82-7FFF-4546-BFC1-52247414FAE4}"/>
                </a:ext>
              </a:extLst>
            </p:cNvPr>
            <p:cNvSpPr txBox="1"/>
            <p:nvPr/>
          </p:nvSpPr>
          <p:spPr>
            <a:xfrm>
              <a:off x="526214" y="5897600"/>
              <a:ext cx="694814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一致しないとき：　　　を選び、引数を「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0.75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4" name="テキスト ボックス 143">
              <a:extLst>
                <a:ext uri="{FF2B5EF4-FFF2-40B4-BE49-F238E27FC236}">
                  <a16:creationId xmlns:a16="http://schemas.microsoft.com/office/drawing/2014/main" id="{A8BA5137-546B-4B45-9637-3D433154D957}"/>
                </a:ext>
              </a:extLst>
            </p:cNvPr>
            <p:cNvSpPr txBox="1"/>
            <p:nvPr/>
          </p:nvSpPr>
          <p:spPr>
            <a:xfrm>
              <a:off x="550757" y="5966701"/>
              <a:ext cx="575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6" name="テキスト ボックス 145">
              <a:extLst>
                <a:ext uri="{FF2B5EF4-FFF2-40B4-BE49-F238E27FC236}">
                  <a16:creationId xmlns:a16="http://schemas.microsoft.com/office/drawing/2014/main" id="{AC34EA10-9085-44C5-A46F-6786A59879E8}"/>
                </a:ext>
              </a:extLst>
            </p:cNvPr>
            <p:cNvSpPr txBox="1"/>
            <p:nvPr/>
          </p:nvSpPr>
          <p:spPr>
            <a:xfrm>
              <a:off x="3959686" y="5966701"/>
              <a:ext cx="7011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7" name="テキスト ボックス 146">
              <a:extLst>
                <a:ext uri="{FF2B5EF4-FFF2-40B4-BE49-F238E27FC236}">
                  <a16:creationId xmlns:a16="http://schemas.microsoft.com/office/drawing/2014/main" id="{DE139CEC-ED4D-445F-9831-2EE7D2A3184E}"/>
                </a:ext>
              </a:extLst>
            </p:cNvPr>
            <p:cNvSpPr txBox="1"/>
            <p:nvPr/>
          </p:nvSpPr>
          <p:spPr>
            <a:xfrm>
              <a:off x="3236315" y="596670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8" name="テキスト ボックス 147">
              <a:extLst>
                <a:ext uri="{FF2B5EF4-FFF2-40B4-BE49-F238E27FC236}">
                  <a16:creationId xmlns:a16="http://schemas.microsoft.com/office/drawing/2014/main" id="{E554FFCA-E9EB-4BD6-A7CB-DEDD5316CC1B}"/>
                </a:ext>
              </a:extLst>
            </p:cNvPr>
            <p:cNvSpPr txBox="1"/>
            <p:nvPr/>
          </p:nvSpPr>
          <p:spPr>
            <a:xfrm>
              <a:off x="6108580" y="596670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2" name="図 151">
              <a:extLst>
                <a:ext uri="{FF2B5EF4-FFF2-40B4-BE49-F238E27FC236}">
                  <a16:creationId xmlns:a16="http://schemas.microsoft.com/office/drawing/2014/main" id="{1812047C-8FA6-452F-8D79-D82615240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92982" y="6095033"/>
              <a:ext cx="762066" cy="434378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A75A8505-539C-4AA7-A236-4E5D2382D235}"/>
              </a:ext>
            </a:extLst>
          </p:cNvPr>
          <p:cNvGrpSpPr/>
          <p:nvPr/>
        </p:nvGrpSpPr>
        <p:grpSpPr>
          <a:xfrm>
            <a:off x="5293392" y="4262342"/>
            <a:ext cx="2657080" cy="900246"/>
            <a:chOff x="5293392" y="4262342"/>
            <a:chExt cx="2657080" cy="900246"/>
          </a:xfrm>
        </p:grpSpPr>
        <p:sp>
          <p:nvSpPr>
            <p:cNvPr id="153" name="テキスト ボックス 152">
              <a:extLst>
                <a:ext uri="{FF2B5EF4-FFF2-40B4-BE49-F238E27FC236}">
                  <a16:creationId xmlns:a16="http://schemas.microsoft.com/office/drawing/2014/main" id="{50F32605-1C30-4381-A280-37A77188FF7F}"/>
                </a:ext>
              </a:extLst>
            </p:cNvPr>
            <p:cNvSpPr txBox="1"/>
            <p:nvPr/>
          </p:nvSpPr>
          <p:spPr>
            <a:xfrm>
              <a:off x="5293392" y="4262342"/>
              <a:ext cx="2657080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r>
                <a:rPr kumimoji="1"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の値をランダムに出して、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その値を使って制御するよ！</a:t>
              </a:r>
            </a:p>
          </p:txBody>
        </p:sp>
        <p:sp>
          <p:nvSpPr>
            <p:cNvPr id="154" name="テキスト ボックス 153">
              <a:extLst>
                <a:ext uri="{FF2B5EF4-FFF2-40B4-BE49-F238E27FC236}">
                  <a16:creationId xmlns:a16="http://schemas.microsoft.com/office/drawing/2014/main" id="{7E5CC39A-1B79-4806-9F0A-F191FF311064}"/>
                </a:ext>
              </a:extLst>
            </p:cNvPr>
            <p:cNvSpPr txBox="1"/>
            <p:nvPr/>
          </p:nvSpPr>
          <p:spPr>
            <a:xfrm>
              <a:off x="5812779" y="4314732"/>
              <a:ext cx="52239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5" name="テキスト ボックス 154">
              <a:extLst>
                <a:ext uri="{FF2B5EF4-FFF2-40B4-BE49-F238E27FC236}">
                  <a16:creationId xmlns:a16="http://schemas.microsoft.com/office/drawing/2014/main" id="{FDFE8E10-DB8F-41C3-9FBE-ABB2FFA8B48F}"/>
                </a:ext>
              </a:extLst>
            </p:cNvPr>
            <p:cNvSpPr txBox="1"/>
            <p:nvPr/>
          </p:nvSpPr>
          <p:spPr>
            <a:xfrm>
              <a:off x="5568721" y="4743347"/>
              <a:ext cx="52239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6" name="テキスト ボックス 155">
              <a:extLst>
                <a:ext uri="{FF2B5EF4-FFF2-40B4-BE49-F238E27FC236}">
                  <a16:creationId xmlns:a16="http://schemas.microsoft.com/office/drawing/2014/main" id="{10F2262D-6E91-4E51-A922-B2A60C586EEF}"/>
                </a:ext>
              </a:extLst>
            </p:cNvPr>
            <p:cNvSpPr txBox="1"/>
            <p:nvPr/>
          </p:nvSpPr>
          <p:spPr>
            <a:xfrm>
              <a:off x="6499679" y="4737050"/>
              <a:ext cx="6468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7" name="テキスト ボックス 156">
              <a:extLst>
                <a:ext uri="{FF2B5EF4-FFF2-40B4-BE49-F238E27FC236}">
                  <a16:creationId xmlns:a16="http://schemas.microsoft.com/office/drawing/2014/main" id="{0363A53F-C79F-4B29-8A9B-49D3996B04D8}"/>
                </a:ext>
              </a:extLst>
            </p:cNvPr>
            <p:cNvSpPr txBox="1"/>
            <p:nvPr/>
          </p:nvSpPr>
          <p:spPr>
            <a:xfrm>
              <a:off x="7127106" y="4308049"/>
              <a:ext cx="31646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58" name="図 157">
            <a:extLst>
              <a:ext uri="{FF2B5EF4-FFF2-40B4-BE49-F238E27FC236}">
                <a16:creationId xmlns:a16="http://schemas.microsoft.com/office/drawing/2014/main" id="{4529F306-7A6C-4C85-B38F-7D787965116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4512" y="4078265"/>
            <a:ext cx="780656" cy="1244059"/>
          </a:xfrm>
          <a:prstGeom prst="rect">
            <a:avLst/>
          </a:prstGeom>
        </p:spPr>
      </p:pic>
      <p:sp>
        <p:nvSpPr>
          <p:cNvPr id="159" name="吹き出し: 角を丸めた四角形 158">
            <a:extLst>
              <a:ext uri="{FF2B5EF4-FFF2-40B4-BE49-F238E27FC236}">
                <a16:creationId xmlns:a16="http://schemas.microsoft.com/office/drawing/2014/main" id="{ED798A07-AAE4-4017-86D2-C4833B735E36}"/>
              </a:ext>
            </a:extLst>
          </p:cNvPr>
          <p:cNvSpPr/>
          <p:nvPr/>
        </p:nvSpPr>
        <p:spPr>
          <a:xfrm>
            <a:off x="5238554" y="4314732"/>
            <a:ext cx="2862309" cy="889607"/>
          </a:xfrm>
          <a:prstGeom prst="wedgeRoundRectCallout">
            <a:avLst>
              <a:gd name="adj1" fmla="val 53939"/>
              <a:gd name="adj2" fmla="val -234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506CD120-7D57-4F11-8BFA-01449E4848ED}"/>
              </a:ext>
            </a:extLst>
          </p:cNvPr>
          <p:cNvGrpSpPr/>
          <p:nvPr/>
        </p:nvGrpSpPr>
        <p:grpSpPr>
          <a:xfrm>
            <a:off x="300009" y="1449799"/>
            <a:ext cx="8685159" cy="3846485"/>
            <a:chOff x="300009" y="1449799"/>
            <a:chExt cx="8685159" cy="3846485"/>
          </a:xfrm>
        </p:grpSpPr>
        <p:sp>
          <p:nvSpPr>
            <p:cNvPr id="174" name="正方形/長方形 173">
              <a:extLst>
                <a:ext uri="{FF2B5EF4-FFF2-40B4-BE49-F238E27FC236}">
                  <a16:creationId xmlns:a16="http://schemas.microsoft.com/office/drawing/2014/main" id="{20C8F5BF-F699-433D-9A1A-2C15684398E3}"/>
                </a:ext>
              </a:extLst>
            </p:cNvPr>
            <p:cNvSpPr/>
            <p:nvPr/>
          </p:nvSpPr>
          <p:spPr>
            <a:xfrm>
              <a:off x="1285227" y="1449799"/>
              <a:ext cx="2833947" cy="127988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75" name="正方形/長方形 174">
              <a:extLst>
                <a:ext uri="{FF2B5EF4-FFF2-40B4-BE49-F238E27FC236}">
                  <a16:creationId xmlns:a16="http://schemas.microsoft.com/office/drawing/2014/main" id="{EB6D1388-C4BB-486A-9924-A569824716C0}"/>
                </a:ext>
              </a:extLst>
            </p:cNvPr>
            <p:cNvSpPr/>
            <p:nvPr/>
          </p:nvSpPr>
          <p:spPr>
            <a:xfrm>
              <a:off x="300009" y="4093005"/>
              <a:ext cx="8685159" cy="120327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76" name="図 175">
              <a:extLst>
                <a:ext uri="{FF2B5EF4-FFF2-40B4-BE49-F238E27FC236}">
                  <a16:creationId xmlns:a16="http://schemas.microsoft.com/office/drawing/2014/main" id="{DAB8CB02-18BE-4B75-A98D-58B120371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464830" y="4299162"/>
              <a:ext cx="1172021" cy="889607"/>
            </a:xfrm>
            <a:prstGeom prst="rect">
              <a:avLst/>
            </a:prstGeom>
          </p:spPr>
        </p:pic>
        <p:sp>
          <p:nvSpPr>
            <p:cNvPr id="164" name="テキスト ボックス 163">
              <a:extLst>
                <a:ext uri="{FF2B5EF4-FFF2-40B4-BE49-F238E27FC236}">
                  <a16:creationId xmlns:a16="http://schemas.microsoft.com/office/drawing/2014/main" id="{6FB20495-02EE-4C4E-A6D0-9C0AED468A5F}"/>
                </a:ext>
              </a:extLst>
            </p:cNvPr>
            <p:cNvSpPr txBox="1"/>
            <p:nvPr/>
          </p:nvSpPr>
          <p:spPr>
            <a:xfrm>
              <a:off x="1492778" y="4178650"/>
              <a:ext cx="5600234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乱数のブロックを使って制御するよ。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どんなプログラムにしたらいいかわかるかな？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8" name="テキスト ボックス 167">
              <a:extLst>
                <a:ext uri="{FF2B5EF4-FFF2-40B4-BE49-F238E27FC236}">
                  <a16:creationId xmlns:a16="http://schemas.microsoft.com/office/drawing/2014/main" id="{50794904-3C35-4484-BAB9-817773849F1E}"/>
                </a:ext>
              </a:extLst>
            </p:cNvPr>
            <p:cNvSpPr txBox="1"/>
            <p:nvPr/>
          </p:nvSpPr>
          <p:spPr>
            <a:xfrm>
              <a:off x="2062412" y="4141909"/>
              <a:ext cx="7314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らんすう</a:t>
              </a:r>
            </a:p>
          </p:txBody>
        </p:sp>
        <p:sp>
          <p:nvSpPr>
            <p:cNvPr id="169" name="テキスト ボックス 168">
              <a:extLst>
                <a:ext uri="{FF2B5EF4-FFF2-40B4-BE49-F238E27FC236}">
                  <a16:creationId xmlns:a16="http://schemas.microsoft.com/office/drawing/2014/main" id="{1D3F9D6D-003E-4ECF-851A-CD636B6CA728}"/>
                </a:ext>
              </a:extLst>
            </p:cNvPr>
            <p:cNvSpPr txBox="1"/>
            <p:nvPr/>
          </p:nvSpPr>
          <p:spPr>
            <a:xfrm>
              <a:off x="4878898" y="4141909"/>
              <a:ext cx="7314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</a:p>
          </p:txBody>
        </p:sp>
        <p:sp>
          <p:nvSpPr>
            <p:cNvPr id="172" name="テキスト ボックス 171">
              <a:extLst>
                <a:ext uri="{FF2B5EF4-FFF2-40B4-BE49-F238E27FC236}">
                  <a16:creationId xmlns:a16="http://schemas.microsoft.com/office/drawing/2014/main" id="{DA779336-6E3F-489D-9DF4-D65E6F66CEDF}"/>
                </a:ext>
              </a:extLst>
            </p:cNvPr>
            <p:cNvSpPr txBox="1"/>
            <p:nvPr/>
          </p:nvSpPr>
          <p:spPr>
            <a:xfrm>
              <a:off x="4096384" y="4141909"/>
              <a:ext cx="4524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682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右または左に回避させよう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3677A4B-B13B-4A0D-827F-8C023697CB94}"/>
              </a:ext>
            </a:extLst>
          </p:cNvPr>
          <p:cNvSpPr txBox="1"/>
          <p:nvPr/>
        </p:nvSpPr>
        <p:spPr>
          <a:xfrm>
            <a:off x="2184238" y="389421"/>
            <a:ext cx="759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かいひ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CCCF08F-2449-452D-8DE7-5F41EAEBD700}"/>
              </a:ext>
            </a:extLst>
          </p:cNvPr>
          <p:cNvSpPr txBox="1"/>
          <p:nvPr/>
        </p:nvSpPr>
        <p:spPr>
          <a:xfrm>
            <a:off x="378220" y="409107"/>
            <a:ext cx="4754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みぎ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9ED69E6-FA11-4475-A15F-9883316A615D}"/>
              </a:ext>
            </a:extLst>
          </p:cNvPr>
          <p:cNvSpPr txBox="1"/>
          <p:nvPr/>
        </p:nvSpPr>
        <p:spPr>
          <a:xfrm>
            <a:off x="1492778" y="392754"/>
            <a:ext cx="611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ひだり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87FEBA3-CA02-4180-BB40-F71364F7BD59}"/>
              </a:ext>
            </a:extLst>
          </p:cNvPr>
          <p:cNvSpPr txBox="1"/>
          <p:nvPr/>
        </p:nvSpPr>
        <p:spPr>
          <a:xfrm>
            <a:off x="417250" y="939776"/>
            <a:ext cx="85136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障害物を回避するプログラムを完成させよう！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F1AE99D-2621-4780-A431-9DDABA350675}"/>
              </a:ext>
            </a:extLst>
          </p:cNvPr>
          <p:cNvSpPr txBox="1"/>
          <p:nvPr/>
        </p:nvSpPr>
        <p:spPr>
          <a:xfrm>
            <a:off x="334735" y="1008728"/>
            <a:ext cx="11302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8F7C0C6-B723-4E62-AE8A-671221588AF2}"/>
              </a:ext>
            </a:extLst>
          </p:cNvPr>
          <p:cNvSpPr txBox="1"/>
          <p:nvPr/>
        </p:nvSpPr>
        <p:spPr>
          <a:xfrm>
            <a:off x="3559450" y="1012766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0896E24-E78F-4EE0-AD65-2A6F6C92967D}"/>
              </a:ext>
            </a:extLst>
          </p:cNvPr>
          <p:cNvSpPr txBox="1"/>
          <p:nvPr/>
        </p:nvSpPr>
        <p:spPr>
          <a:xfrm>
            <a:off x="1323777" y="1008728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かいひ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3093E34F-9B44-4C6C-90DB-1CA7AEBC1443}"/>
              </a:ext>
            </a:extLst>
          </p:cNvPr>
          <p:cNvGrpSpPr/>
          <p:nvPr/>
        </p:nvGrpSpPr>
        <p:grpSpPr>
          <a:xfrm>
            <a:off x="1464974" y="6063238"/>
            <a:ext cx="5732874" cy="565211"/>
            <a:chOff x="1635592" y="6186295"/>
            <a:chExt cx="5732874" cy="565211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510EDD9C-F590-4231-9663-A3CBCA3D0522}"/>
                </a:ext>
              </a:extLst>
            </p:cNvPr>
            <p:cNvSpPr/>
            <p:nvPr/>
          </p:nvSpPr>
          <p:spPr>
            <a:xfrm>
              <a:off x="1635592" y="6221162"/>
              <a:ext cx="5732874" cy="53034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B249602B-EBFA-4F4F-8D5F-DB842AB5B1AA}"/>
                </a:ext>
              </a:extLst>
            </p:cNvPr>
            <p:cNvSpPr txBox="1"/>
            <p:nvPr/>
          </p:nvSpPr>
          <p:spPr>
            <a:xfrm>
              <a:off x="2022627" y="6186295"/>
              <a:ext cx="47723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メインユニットに転送して実行してみよう！</a:t>
              </a: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43FD71FE-490D-4CD4-9197-88DF55B216E5}"/>
                </a:ext>
              </a:extLst>
            </p:cNvPr>
            <p:cNvSpPr txBox="1"/>
            <p:nvPr/>
          </p:nvSpPr>
          <p:spPr>
            <a:xfrm>
              <a:off x="3885678" y="6237727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てんそう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1A4AFA1-E9CE-485A-8CF0-8A022D8C850F}"/>
                </a:ext>
              </a:extLst>
            </p:cNvPr>
            <p:cNvSpPr txBox="1"/>
            <p:nvPr/>
          </p:nvSpPr>
          <p:spPr>
            <a:xfrm>
              <a:off x="4686986" y="6246947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3917663E-2BA8-4EE8-838A-F77554315632}"/>
              </a:ext>
            </a:extLst>
          </p:cNvPr>
          <p:cNvGrpSpPr/>
          <p:nvPr/>
        </p:nvGrpSpPr>
        <p:grpSpPr>
          <a:xfrm>
            <a:off x="71337" y="5505549"/>
            <a:ext cx="1137104" cy="1137104"/>
            <a:chOff x="7429847" y="3481542"/>
            <a:chExt cx="1137104" cy="1137104"/>
          </a:xfrm>
        </p:grpSpPr>
        <p:sp>
          <p:nvSpPr>
            <p:cNvPr id="57" name="楕円 56">
              <a:extLst>
                <a:ext uri="{FF2B5EF4-FFF2-40B4-BE49-F238E27FC236}">
                  <a16:creationId xmlns:a16="http://schemas.microsoft.com/office/drawing/2014/main" id="{4FB0E5B5-A556-4B19-93D2-268B13A45065}"/>
                </a:ext>
              </a:extLst>
            </p:cNvPr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8" name="グラフィックス 57" descr="ダウンロード">
              <a:extLst>
                <a:ext uri="{FF2B5EF4-FFF2-40B4-BE49-F238E27FC236}">
                  <a16:creationId xmlns:a16="http://schemas.microsoft.com/office/drawing/2014/main" id="{7F65F29A-EA21-48A0-B91F-E37B06839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</p:spPr>
        </p:pic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A9E4765F-7810-42DD-A64D-FE4A2CAF31D2}"/>
                </a:ext>
              </a:extLst>
            </p:cNvPr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32DDCE7C-196F-460A-97B4-8884999D8B92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保存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E1BCB89A-95CE-4399-A5FA-49B3BD83D1D0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</a:p>
            </p:txBody>
          </p:sp>
        </p:grpSp>
      </p:grpSp>
      <p:pic>
        <p:nvPicPr>
          <p:cNvPr id="62" name="図 61">
            <a:extLst>
              <a:ext uri="{FF2B5EF4-FFF2-40B4-BE49-F238E27FC236}">
                <a16:creationId xmlns:a16="http://schemas.microsoft.com/office/drawing/2014/main" id="{E3884574-54D5-4E00-8065-1BA46C4F8E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150" y="1431469"/>
            <a:ext cx="3001724" cy="3571845"/>
          </a:xfrm>
          <a:prstGeom prst="rect">
            <a:avLst/>
          </a:prstGeom>
        </p:spPr>
      </p:pic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DA74ACD4-82F6-4F38-B3C1-4EE73D8195F5}"/>
              </a:ext>
            </a:extLst>
          </p:cNvPr>
          <p:cNvSpPr/>
          <p:nvPr/>
        </p:nvSpPr>
        <p:spPr>
          <a:xfrm>
            <a:off x="1136343" y="3834692"/>
            <a:ext cx="715666" cy="32893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7FB61E3-D658-4566-8D35-5F16D5A251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2915" y="1377765"/>
            <a:ext cx="3100613" cy="4704134"/>
          </a:xfrm>
          <a:prstGeom prst="rect">
            <a:avLst/>
          </a:prstGeom>
        </p:spPr>
      </p:pic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78E54CDD-3BC9-4766-89BD-4993CA668519}"/>
              </a:ext>
            </a:extLst>
          </p:cNvPr>
          <p:cNvSpPr/>
          <p:nvPr/>
        </p:nvSpPr>
        <p:spPr>
          <a:xfrm>
            <a:off x="5354716" y="3834692"/>
            <a:ext cx="2674998" cy="133211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7DAFF41-9CFF-47DE-BDAE-CDD447348EED}"/>
              </a:ext>
            </a:extLst>
          </p:cNvPr>
          <p:cNvGrpSpPr/>
          <p:nvPr/>
        </p:nvGrpSpPr>
        <p:grpSpPr>
          <a:xfrm>
            <a:off x="1020772" y="5060061"/>
            <a:ext cx="4102144" cy="577081"/>
            <a:chOff x="1020772" y="5060061"/>
            <a:chExt cx="4102144" cy="577081"/>
          </a:xfrm>
        </p:grpSpPr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1BDD38C3-90FF-4919-B0C8-32B0190F470D}"/>
                </a:ext>
              </a:extLst>
            </p:cNvPr>
            <p:cNvSpPr txBox="1"/>
            <p:nvPr/>
          </p:nvSpPr>
          <p:spPr>
            <a:xfrm>
              <a:off x="1048690" y="5060061"/>
              <a:ext cx="407422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先に作ったブロックを入れ替えます。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11B166B3-F591-488E-9462-39251EAEFD01}"/>
                </a:ext>
              </a:extLst>
            </p:cNvPr>
            <p:cNvSpPr txBox="1"/>
            <p:nvPr/>
          </p:nvSpPr>
          <p:spPr>
            <a:xfrm>
              <a:off x="1020772" y="5129014"/>
              <a:ext cx="4852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60462988-8013-4F83-B2C7-87FDE1C1C9CC}"/>
                </a:ext>
              </a:extLst>
            </p:cNvPr>
            <p:cNvSpPr txBox="1"/>
            <p:nvPr/>
          </p:nvSpPr>
          <p:spPr>
            <a:xfrm>
              <a:off x="3348903" y="5129014"/>
              <a:ext cx="3606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AA6DF609-BBA7-42B9-8DDD-64897604CAA0}"/>
                </a:ext>
              </a:extLst>
            </p:cNvPr>
            <p:cNvSpPr txBox="1"/>
            <p:nvPr/>
          </p:nvSpPr>
          <p:spPr>
            <a:xfrm>
              <a:off x="1450278" y="5129014"/>
              <a:ext cx="4852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DB778ECB-3D57-4AD3-A2FD-1A9EEEB41587}"/>
                </a:ext>
              </a:extLst>
            </p:cNvPr>
            <p:cNvSpPr txBox="1"/>
            <p:nvPr/>
          </p:nvSpPr>
          <p:spPr>
            <a:xfrm>
              <a:off x="3814146" y="5118763"/>
              <a:ext cx="3606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99" name="矢印: 右 98">
            <a:extLst>
              <a:ext uri="{FF2B5EF4-FFF2-40B4-BE49-F238E27FC236}">
                <a16:creationId xmlns:a16="http://schemas.microsoft.com/office/drawing/2014/main" id="{CF989652-6590-4530-A97F-7FE29159F7CD}"/>
              </a:ext>
            </a:extLst>
          </p:cNvPr>
          <p:cNvSpPr/>
          <p:nvPr/>
        </p:nvSpPr>
        <p:spPr>
          <a:xfrm>
            <a:off x="4233780" y="3729832"/>
            <a:ext cx="828347" cy="842198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45689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電圧の確認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423B90B-5422-4EAA-895C-B99154BF1E91}"/>
              </a:ext>
            </a:extLst>
          </p:cNvPr>
          <p:cNvSpPr txBox="1"/>
          <p:nvPr/>
        </p:nvSpPr>
        <p:spPr>
          <a:xfrm>
            <a:off x="329951" y="849959"/>
            <a:ext cx="159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指導者向け</a:t>
            </a:r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92300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1FF36B3B-92F2-4D65-87BF-FA142D348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電圧の確認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87E821-A424-47EF-9FB4-ED4481D6C5ED}"/>
              </a:ext>
            </a:extLst>
          </p:cNvPr>
          <p:cNvSpPr txBox="1"/>
          <p:nvPr/>
        </p:nvSpPr>
        <p:spPr>
          <a:xfrm>
            <a:off x="443883" y="1312789"/>
            <a:ext cx="8460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モーターが動かない場合は、電池の残量が少ない可能性があります。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その際は、電池を交換してください。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充電式の場合は毎回の実施後に充電いただくことをお勧めします。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92BA6EC8-5C27-4A4B-B116-875F68D46A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883" y="2583401"/>
            <a:ext cx="3976500" cy="371205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CE3BDBEC-6CE3-4BC6-A708-C39E3E7D03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2583402"/>
            <a:ext cx="3976500" cy="371205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D20122E-CFFF-4351-9B76-78E1783DCDB3}"/>
              </a:ext>
            </a:extLst>
          </p:cNvPr>
          <p:cNvSpPr txBox="1"/>
          <p:nvPr/>
        </p:nvSpPr>
        <p:spPr>
          <a:xfrm>
            <a:off x="595500" y="2727921"/>
            <a:ext cx="1562121" cy="5155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電圧が低い</a:t>
            </a:r>
            <a:endParaRPr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E9B9D2D-EBEF-46DC-84C5-5B64D78EA325}"/>
              </a:ext>
            </a:extLst>
          </p:cNvPr>
          <p:cNvSpPr txBox="1"/>
          <p:nvPr/>
        </p:nvSpPr>
        <p:spPr>
          <a:xfrm>
            <a:off x="4674092" y="2727921"/>
            <a:ext cx="1562121" cy="5155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電圧</a:t>
            </a:r>
            <a:r>
              <a:rPr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</a:p>
        </p:txBody>
      </p:sp>
    </p:spTree>
    <p:extLst>
      <p:ext uri="{BB962C8B-B14F-4D97-AF65-F5344CB8AC3E}">
        <p14:creationId xmlns:p14="http://schemas.microsoft.com/office/powerpoint/2010/main" val="2446559298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青緑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3247</Words>
  <Application>Microsoft Office PowerPoint</Application>
  <PresentationFormat>画面に合わせる (4:3)</PresentationFormat>
  <Paragraphs>1057</Paragraphs>
  <Slides>69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69</vt:i4>
      </vt:variant>
    </vt:vector>
  </HeadingPairs>
  <TitlesOfParts>
    <vt:vector size="76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第5回　衝突回避ロボット</vt:lpstr>
      <vt:lpstr>目次</vt:lpstr>
      <vt:lpstr>本日のミッション！</vt:lpstr>
      <vt:lpstr>ミッション：衝突回避ロボットを作ろう</vt:lpstr>
      <vt:lpstr>ロボットを組み立てよう！</vt:lpstr>
      <vt:lpstr>準備するパーツ</vt:lpstr>
      <vt:lpstr>準備するパーツ</vt:lpstr>
      <vt:lpstr>準備するパーツ</vt:lpstr>
      <vt:lpstr>準備するパーツ</vt:lpstr>
      <vt:lpstr>準備するパーツ</vt:lpstr>
      <vt:lpstr>準備するパーツ</vt:lpstr>
      <vt:lpstr>組み立て方　① 車の本体を作る </vt:lpstr>
      <vt:lpstr>組み立て方　① 車の本体を作る </vt:lpstr>
      <vt:lpstr>組み立て方　① 車の本体を作る </vt:lpstr>
      <vt:lpstr>組み立て方　① 車の本体を作る </vt:lpstr>
      <vt:lpstr>組み立て方　① 車の本体を作る </vt:lpstr>
      <vt:lpstr>組み立て方　① 車の本体を作る </vt:lpstr>
      <vt:lpstr>組み立て方　① 車の本体を作る </vt:lpstr>
      <vt:lpstr>組み立て方　① 車の本体を作る </vt:lpstr>
      <vt:lpstr>組み立て方　② タイヤを結合する</vt:lpstr>
      <vt:lpstr>組み立て方　② タイヤを結合する</vt:lpstr>
      <vt:lpstr>組み立て方　③ 先端の部品を作る</vt:lpstr>
      <vt:lpstr>組み立て方　③ 先端の部品を作る</vt:lpstr>
      <vt:lpstr>組み立て方　④ 電池ボックスを結合する</vt:lpstr>
      <vt:lpstr>組み立て方　⑤ DCモーター、電池ボックスを接続する</vt:lpstr>
      <vt:lpstr>組み立て方　⑥ 赤外線フォトリフレクタを結合・接続する</vt:lpstr>
      <vt:lpstr>組み立て方　⑥ 赤外線フォトリフレクタを結合・接続する</vt:lpstr>
      <vt:lpstr>組み立て方　⑥ 赤外線フォトリフレクタを結合・接続する</vt:lpstr>
      <vt:lpstr>組み立て方　⑥ 赤外線フォトリフレクタを結合・接続する</vt:lpstr>
      <vt:lpstr>組み立て方　⑥ 赤外線フォトリフレクタを結合・接続する</vt:lpstr>
      <vt:lpstr>組み立て方　完成</vt:lpstr>
      <vt:lpstr>プログラミングの準備</vt:lpstr>
      <vt:lpstr>パソコンとつなげよう</vt:lpstr>
      <vt:lpstr>Studuino:bitを起動しよう</vt:lpstr>
      <vt:lpstr>Studuino:bitとメインユニットを接続しよう</vt:lpstr>
      <vt:lpstr>入出力設定をしよう</vt:lpstr>
      <vt:lpstr>入出力設定をしよう</vt:lpstr>
      <vt:lpstr>ロボットを動かそう！</vt:lpstr>
      <vt:lpstr>障害物を発見したら止まろう！</vt:lpstr>
      <vt:lpstr>障害物を発見したら止まろう！</vt:lpstr>
      <vt:lpstr>障害物を発見したら止まろう！</vt:lpstr>
      <vt:lpstr>障害物を発見したら止まろう！</vt:lpstr>
      <vt:lpstr>障害物を発見したら止まろう！</vt:lpstr>
      <vt:lpstr>障害物を発見したら止まろう！</vt:lpstr>
      <vt:lpstr>障害物を発見したら止まろう！</vt:lpstr>
      <vt:lpstr>障害物を発見したら止まろう！</vt:lpstr>
      <vt:lpstr>障害物を発見したら止まろう！</vt:lpstr>
      <vt:lpstr>障害物を発見したら止まろう！</vt:lpstr>
      <vt:lpstr>障害物を発見したら止まろう！</vt:lpstr>
      <vt:lpstr>障害物を発見したら止まろう！</vt:lpstr>
      <vt:lpstr>障害物を発見したら止まろう！</vt:lpstr>
      <vt:lpstr>障害物を発見したら止まろう！</vt:lpstr>
      <vt:lpstr>障害物を回避して進もう</vt:lpstr>
      <vt:lpstr>【準備】回転する時間の測定</vt:lpstr>
      <vt:lpstr>【準備】回転する時間の測定</vt:lpstr>
      <vt:lpstr>【準備】回転する時間の測定</vt:lpstr>
      <vt:lpstr>【準備】回転する時間の測定</vt:lpstr>
      <vt:lpstr>障害物を回避して進もう</vt:lpstr>
      <vt:lpstr>障害物を回避して進もう</vt:lpstr>
      <vt:lpstr>障害物を回避して進もう</vt:lpstr>
      <vt:lpstr>障害物を回避して進もう</vt:lpstr>
      <vt:lpstr>ステップアップ！</vt:lpstr>
      <vt:lpstr>右または左に回避させよう</vt:lpstr>
      <vt:lpstr>右または左に回避させよう</vt:lpstr>
      <vt:lpstr>右または左に回避させよう</vt:lpstr>
      <vt:lpstr>右または左に回避させよう</vt:lpstr>
      <vt:lpstr>おつかれさまでした！ がんばったね！</vt:lpstr>
      <vt:lpstr>電圧の確認</vt:lpstr>
      <vt:lpstr>電圧の確認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2022-06-14T11:13:10Z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